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6"/>
  </p:notesMasterIdLst>
  <p:sldIdLst>
    <p:sldId id="256" r:id="rId2"/>
    <p:sldId id="419" r:id="rId3"/>
    <p:sldId id="260" r:id="rId4"/>
    <p:sldId id="261" r:id="rId5"/>
    <p:sldId id="258" r:id="rId6"/>
    <p:sldId id="259" r:id="rId7"/>
    <p:sldId id="420" r:id="rId8"/>
    <p:sldId id="425" r:id="rId9"/>
    <p:sldId id="421" r:id="rId10"/>
    <p:sldId id="422" r:id="rId11"/>
    <p:sldId id="423" r:id="rId12"/>
    <p:sldId id="424" r:id="rId13"/>
    <p:sldId id="426" r:id="rId14"/>
    <p:sldId id="431" r:id="rId15"/>
    <p:sldId id="432" r:id="rId16"/>
    <p:sldId id="434" r:id="rId17"/>
    <p:sldId id="433" r:id="rId18"/>
    <p:sldId id="427" r:id="rId19"/>
    <p:sldId id="318" r:id="rId20"/>
    <p:sldId id="342" r:id="rId21"/>
    <p:sldId id="435" r:id="rId22"/>
    <p:sldId id="436" r:id="rId23"/>
    <p:sldId id="437" r:id="rId24"/>
    <p:sldId id="438" r:id="rId25"/>
    <p:sldId id="439" r:id="rId26"/>
    <p:sldId id="440" r:id="rId27"/>
    <p:sldId id="441" r:id="rId28"/>
    <p:sldId id="442" r:id="rId29"/>
    <p:sldId id="450" r:id="rId30"/>
    <p:sldId id="443" r:id="rId31"/>
    <p:sldId id="444" r:id="rId32"/>
    <p:sldId id="445" r:id="rId33"/>
    <p:sldId id="446" r:id="rId34"/>
    <p:sldId id="447" r:id="rId35"/>
    <p:sldId id="448" r:id="rId36"/>
    <p:sldId id="449" r:id="rId37"/>
    <p:sldId id="451" r:id="rId38"/>
    <p:sldId id="452" r:id="rId39"/>
    <p:sldId id="453" r:id="rId40"/>
    <p:sldId id="454" r:id="rId41"/>
    <p:sldId id="455" r:id="rId42"/>
    <p:sldId id="456" r:id="rId43"/>
    <p:sldId id="457" r:id="rId44"/>
    <p:sldId id="458" r:id="rId45"/>
    <p:sldId id="459" r:id="rId46"/>
    <p:sldId id="460" r:id="rId47"/>
    <p:sldId id="461" r:id="rId48"/>
    <p:sldId id="462" r:id="rId49"/>
    <p:sldId id="463" r:id="rId50"/>
    <p:sldId id="464" r:id="rId51"/>
    <p:sldId id="465" r:id="rId52"/>
    <p:sldId id="466" r:id="rId53"/>
    <p:sldId id="467" r:id="rId54"/>
    <p:sldId id="468" r:id="rId55"/>
    <p:sldId id="469" r:id="rId56"/>
    <p:sldId id="470" r:id="rId57"/>
    <p:sldId id="471" r:id="rId58"/>
    <p:sldId id="472" r:id="rId59"/>
    <p:sldId id="484" r:id="rId60"/>
    <p:sldId id="485" r:id="rId61"/>
    <p:sldId id="486" r:id="rId62"/>
    <p:sldId id="487" r:id="rId63"/>
    <p:sldId id="488" r:id="rId64"/>
    <p:sldId id="489" r:id="rId65"/>
    <p:sldId id="490" r:id="rId66"/>
    <p:sldId id="491" r:id="rId67"/>
    <p:sldId id="492" r:id="rId68"/>
    <p:sldId id="493" r:id="rId69"/>
    <p:sldId id="494" r:id="rId70"/>
    <p:sldId id="428" r:id="rId71"/>
    <p:sldId id="340" r:id="rId72"/>
    <p:sldId id="341" r:id="rId73"/>
    <p:sldId id="495" r:id="rId74"/>
    <p:sldId id="496" r:id="rId75"/>
    <p:sldId id="498" r:id="rId76"/>
    <p:sldId id="499" r:id="rId77"/>
    <p:sldId id="500" r:id="rId78"/>
    <p:sldId id="501" r:id="rId79"/>
    <p:sldId id="502" r:id="rId80"/>
    <p:sldId id="503" r:id="rId81"/>
    <p:sldId id="504" r:id="rId82"/>
    <p:sldId id="505" r:id="rId83"/>
    <p:sldId id="506" r:id="rId84"/>
    <p:sldId id="507" r:id="rId85"/>
    <p:sldId id="511" r:id="rId86"/>
    <p:sldId id="508" r:id="rId87"/>
    <p:sldId id="512" r:id="rId88"/>
    <p:sldId id="509" r:id="rId89"/>
    <p:sldId id="513" r:id="rId90"/>
    <p:sldId id="510" r:id="rId91"/>
    <p:sldId id="514" r:id="rId92"/>
    <p:sldId id="515" r:id="rId93"/>
    <p:sldId id="516" r:id="rId94"/>
    <p:sldId id="521" r:id="rId95"/>
    <p:sldId id="517" r:id="rId96"/>
    <p:sldId id="520" r:id="rId97"/>
    <p:sldId id="518" r:id="rId98"/>
    <p:sldId id="519" r:id="rId99"/>
    <p:sldId id="522" r:id="rId100"/>
    <p:sldId id="523" r:id="rId101"/>
    <p:sldId id="524" r:id="rId102"/>
    <p:sldId id="525" r:id="rId103"/>
    <p:sldId id="526" r:id="rId104"/>
    <p:sldId id="429" r:id="rId105"/>
    <p:sldId id="497" r:id="rId106"/>
    <p:sldId id="527" r:id="rId107"/>
    <p:sldId id="558" r:id="rId108"/>
    <p:sldId id="557" r:id="rId109"/>
    <p:sldId id="528" r:id="rId110"/>
    <p:sldId id="531" r:id="rId111"/>
    <p:sldId id="532" r:id="rId112"/>
    <p:sldId id="533" r:id="rId113"/>
    <p:sldId id="537" r:id="rId114"/>
    <p:sldId id="534" r:id="rId115"/>
    <p:sldId id="535" r:id="rId116"/>
    <p:sldId id="538" r:id="rId117"/>
    <p:sldId id="539" r:id="rId118"/>
    <p:sldId id="536" r:id="rId119"/>
    <p:sldId id="540" r:id="rId120"/>
    <p:sldId id="541" r:id="rId121"/>
    <p:sldId id="545" r:id="rId122"/>
    <p:sldId id="542" r:id="rId123"/>
    <p:sldId id="543" r:id="rId124"/>
    <p:sldId id="544" r:id="rId125"/>
    <p:sldId id="546" r:id="rId126"/>
    <p:sldId id="547" r:id="rId127"/>
    <p:sldId id="548" r:id="rId128"/>
    <p:sldId id="549" r:id="rId129"/>
    <p:sldId id="559" r:id="rId130"/>
    <p:sldId id="551" r:id="rId131"/>
    <p:sldId id="552" r:id="rId132"/>
    <p:sldId id="553" r:id="rId133"/>
    <p:sldId id="554" r:id="rId134"/>
    <p:sldId id="265" r:id="rId1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213F99"/>
    <a:srgbClr val="8D58C8"/>
    <a:srgbClr val="FFBB69"/>
    <a:srgbClr val="AC14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93" autoAdjust="0"/>
  </p:normalViewPr>
  <p:slideViewPr>
    <p:cSldViewPr snapToGrid="0" showGuides="1">
      <p:cViewPr>
        <p:scale>
          <a:sx n="50" d="100"/>
          <a:sy n="50" d="100"/>
        </p:scale>
        <p:origin x="1086" y="-252"/>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53" d="100"/>
          <a:sy n="53" d="100"/>
        </p:scale>
        <p:origin x="-289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DFDFA6-46F8-4454-9DF0-4FA5254E04BD}" type="datetimeFigureOut">
              <a:rPr lang="zh-CN" altLang="en-US" smtClean="0"/>
              <a:pPr/>
              <a:t>2018/4/15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64E243-1977-4957-91FC-F479CE6A9AA1}" type="slidenum">
              <a:rPr lang="zh-CN" altLang="en-US" smtClean="0"/>
              <a:pPr/>
              <a:t>‹#›</a:t>
            </a:fld>
            <a:endParaRPr lang="zh-CN" altLang="en-US"/>
          </a:p>
        </p:txBody>
      </p:sp>
    </p:spTree>
    <p:extLst>
      <p:ext uri="{BB962C8B-B14F-4D97-AF65-F5344CB8AC3E}">
        <p14:creationId xmlns:p14="http://schemas.microsoft.com/office/powerpoint/2010/main" val="1487870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64E243-1977-4957-91FC-F479CE6A9AA1}" type="slidenum">
              <a:rPr lang="zh-CN" altLang="en-US" smtClean="0"/>
              <a:pPr/>
              <a:t>15</a:t>
            </a:fld>
            <a:endParaRPr lang="zh-CN" altLang="en-US"/>
          </a:p>
        </p:txBody>
      </p:sp>
    </p:spTree>
    <p:extLst>
      <p:ext uri="{BB962C8B-B14F-4D97-AF65-F5344CB8AC3E}">
        <p14:creationId xmlns:p14="http://schemas.microsoft.com/office/powerpoint/2010/main" val="724512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A6EF059-427F-4A9D-989C-C3F38524D047}" type="datetimeFigureOut">
              <a:rPr lang="zh-CN" altLang="en-US" smtClean="0"/>
              <a:pPr/>
              <a:t>2018/4/15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993671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6EF059-427F-4A9D-989C-C3F38524D047}" type="datetimeFigureOut">
              <a:rPr lang="zh-CN" altLang="en-US" smtClean="0"/>
              <a:pPr/>
              <a:t>2018/4/15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3710097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365125"/>
            <a:ext cx="1478756"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1488" y="365125"/>
            <a:ext cx="4321969"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6EF059-427F-4A9D-989C-C3F38524D047}" type="datetimeFigureOut">
              <a:rPr lang="zh-CN" altLang="en-US" smtClean="0"/>
              <a:pPr/>
              <a:t>2018/4/15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2915865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6EF059-427F-4A9D-989C-C3F38524D047}" type="datetimeFigureOut">
              <a:rPr lang="zh-CN" altLang="en-US" smtClean="0"/>
              <a:pPr/>
              <a:t>2018/4/15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1065624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A6EF059-427F-4A9D-989C-C3F38524D047}" type="datetimeFigureOut">
              <a:rPr lang="zh-CN" altLang="en-US" smtClean="0"/>
              <a:pPr/>
              <a:t>2018/4/15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4164064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71487" y="1825625"/>
            <a:ext cx="2900363"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486150" y="1825625"/>
            <a:ext cx="2900363"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A6EF059-427F-4A9D-989C-C3F38524D047}" type="datetimeFigureOut">
              <a:rPr lang="zh-CN" altLang="en-US" smtClean="0"/>
              <a:pPr/>
              <a:t>2018/4/15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3773857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A6EF059-427F-4A9D-989C-C3F38524D047}" type="datetimeFigureOut">
              <a:rPr lang="zh-CN" altLang="en-US" smtClean="0"/>
              <a:pPr/>
              <a:t>2018/4/15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427856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A6EF059-427F-4A9D-989C-C3F38524D047}" type="datetimeFigureOut">
              <a:rPr lang="zh-CN" altLang="en-US" smtClean="0"/>
              <a:pPr/>
              <a:t>2018/4/15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4078411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A6EF059-427F-4A9D-989C-C3F38524D047}" type="datetimeFigureOut">
              <a:rPr lang="zh-CN" altLang="en-US" smtClean="0"/>
              <a:pPr/>
              <a:t>2018/4/15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32664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A6EF059-427F-4A9D-989C-C3F38524D047}" type="datetimeFigureOut">
              <a:rPr lang="zh-CN" altLang="en-US" smtClean="0"/>
              <a:pPr/>
              <a:t>2018/4/15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2741403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A6EF059-427F-4A9D-989C-C3F38524D047}" type="datetimeFigureOut">
              <a:rPr lang="zh-CN" altLang="en-US" smtClean="0"/>
              <a:pPr/>
              <a:t>2018/4/15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2908256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EF059-427F-4A9D-989C-C3F38524D047}" type="datetimeFigureOut">
              <a:rPr lang="zh-CN" altLang="en-US" smtClean="0"/>
              <a:pPr/>
              <a:t>2018/4/15</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547AB9-A3AD-46D0-87B7-0ECFB06F1F5B}" type="slidenum">
              <a:rPr lang="zh-CN" altLang="en-US" smtClean="0"/>
              <a:pPr/>
              <a:t>‹#›</a:t>
            </a:fld>
            <a:endParaRPr lang="zh-CN" altLang="en-US"/>
          </a:p>
        </p:txBody>
      </p:sp>
    </p:spTree>
    <p:extLst>
      <p:ext uri="{BB962C8B-B14F-4D97-AF65-F5344CB8AC3E}">
        <p14:creationId xmlns:p14="http://schemas.microsoft.com/office/powerpoint/2010/main" val="2032803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s>
</file>

<file path=ppt/slides/_rels/slide10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3.emf"/><Relationship Id="rId4" Type="http://schemas.openxmlformats.org/officeDocument/2006/relationships/oleObject" Target="../embeddings/oleObject3.bin"/></Relationships>
</file>

<file path=ppt/slides/_rels/slide1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2.jpeg"/><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15.png"/><Relationship Id="rId4" Type="http://schemas.openxmlformats.org/officeDocument/2006/relationships/oleObject" Target="../embeddings/oleObject4.bin"/></Relationships>
</file>

<file path=ppt/slides/_rels/slide1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2.jpeg"/><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15.png"/><Relationship Id="rId4" Type="http://schemas.openxmlformats.org/officeDocument/2006/relationships/oleObject" Target="../embeddings/oleObject8.bin"/><Relationship Id="rId9" Type="http://schemas.openxmlformats.org/officeDocument/2006/relationships/oleObject" Target="../embeddings/oleObject12.bin"/></Relationships>
</file>

<file path=ppt/slides/_rels/slide1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2.emf"/><Relationship Id="rId4" Type="http://schemas.openxmlformats.org/officeDocument/2006/relationships/oleObject" Target="../embeddings/oleObject2.bin"/></Relationships>
</file>

<file path=ppt/slides/_rels/slide6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7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3306" r="3306"/>
          <a:stretch/>
        </p:blipFill>
        <p:spPr>
          <a:xfrm>
            <a:off x="-29029" y="0"/>
            <a:ext cx="9202058" cy="6858000"/>
          </a:xfrm>
          <a:prstGeom prst="rect">
            <a:avLst/>
          </a:prstGeom>
        </p:spPr>
      </p:pic>
      <p:sp>
        <p:nvSpPr>
          <p:cNvPr id="3" name="矩形 2"/>
          <p:cNvSpPr/>
          <p:nvPr/>
        </p:nvSpPr>
        <p:spPr>
          <a:xfrm>
            <a:off x="4783913" y="3016045"/>
            <a:ext cx="4149762" cy="48919"/>
          </a:xfrm>
          <a:prstGeom prst="rect">
            <a:avLst/>
          </a:prstGeom>
          <a:solidFill>
            <a:srgbClr val="213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637638" y="3049796"/>
            <a:ext cx="4506362" cy="646331"/>
          </a:xfrm>
          <a:prstGeom prst="rect">
            <a:avLst/>
          </a:prstGeom>
        </p:spPr>
        <p:txBody>
          <a:bodyPr wrap="none">
            <a:spAutoFit/>
          </a:bodyPr>
          <a:lstStyle/>
          <a:p>
            <a:r>
              <a:rPr lang="zh-CN" altLang="en-US" sz="3600" b="1" spc="600" dirty="0" smtClean="0">
                <a:solidFill>
                  <a:srgbClr val="213F99"/>
                </a:solidFill>
                <a:effectLst>
                  <a:outerShdw blurRad="25400" dist="12700" dir="2700000" algn="tl" rotWithShape="0">
                    <a:prstClr val="black">
                      <a:alpha val="40000"/>
                    </a:prstClr>
                  </a:outerShdw>
                </a:effectLst>
                <a:latin typeface="方正正中黑简体" panose="02000000000000000000" pitchFamily="2" charset="-122"/>
                <a:ea typeface="方正正中黑简体" panose="02000000000000000000" pitchFamily="2" charset="-122"/>
              </a:rPr>
              <a:t>计算机通信与网络</a:t>
            </a:r>
            <a:endParaRPr lang="zh-CN" altLang="en-US" sz="3600" spc="600" dirty="0">
              <a:solidFill>
                <a:srgbClr val="213F99"/>
              </a:solidFill>
              <a:effectLst>
                <a:outerShdw blurRad="25400" dist="12700" dir="2700000" algn="tl" rotWithShape="0">
                  <a:prstClr val="black">
                    <a:alpha val="40000"/>
                  </a:prstClr>
                </a:outerShdw>
              </a:effectLst>
              <a:latin typeface="方正正中黑简体" panose="02000000000000000000" pitchFamily="2" charset="-122"/>
              <a:ea typeface="方正正中黑简体" panose="02000000000000000000" pitchFamily="2" charset="-122"/>
            </a:endParaRPr>
          </a:p>
        </p:txBody>
      </p:sp>
      <p:sp>
        <p:nvSpPr>
          <p:cNvPr id="5" name="矩形 4"/>
          <p:cNvSpPr/>
          <p:nvPr/>
        </p:nvSpPr>
        <p:spPr>
          <a:xfrm>
            <a:off x="4664963" y="3566767"/>
            <a:ext cx="4353266" cy="307777"/>
          </a:xfrm>
          <a:prstGeom prst="rect">
            <a:avLst/>
          </a:prstGeom>
        </p:spPr>
        <p:txBody>
          <a:bodyPr wrap="square">
            <a:spAutoFit/>
          </a:bodyPr>
          <a:lstStyle/>
          <a:p>
            <a:pPr algn="dist"/>
            <a:r>
              <a:rPr lang="en-US" altLang="zh-CN" sz="1400" b="1" dirty="0" smtClean="0">
                <a:solidFill>
                  <a:schemeClr val="tx1">
                    <a:lumMod val="75000"/>
                    <a:lumOff val="25000"/>
                  </a:schemeClr>
                </a:solidFill>
                <a:latin typeface="方正正中黑简体" panose="02000000000000000000" pitchFamily="2" charset="-122"/>
                <a:ea typeface="方正正中黑简体" panose="02000000000000000000" pitchFamily="2" charset="-122"/>
              </a:rPr>
              <a:t>Computer Communications &amp; Networks</a:t>
            </a:r>
            <a:endParaRPr lang="zh-CN" altLang="en-US" sz="1400" dirty="0">
              <a:solidFill>
                <a:schemeClr val="tx1">
                  <a:lumMod val="75000"/>
                  <a:lumOff val="25000"/>
                </a:schemeClr>
              </a:solidFill>
              <a:latin typeface="方正正中黑简体" panose="02000000000000000000" pitchFamily="2" charset="-122"/>
              <a:ea typeface="方正正中黑简体" panose="02000000000000000000" pitchFamily="2" charset="-122"/>
            </a:endParaRPr>
          </a:p>
        </p:txBody>
      </p:sp>
      <p:sp>
        <p:nvSpPr>
          <p:cNvPr id="7" name="矩形 6"/>
          <p:cNvSpPr/>
          <p:nvPr/>
        </p:nvSpPr>
        <p:spPr>
          <a:xfrm>
            <a:off x="4783913" y="3902444"/>
            <a:ext cx="4149762" cy="1015663"/>
          </a:xfrm>
          <a:prstGeom prst="rect">
            <a:avLst/>
          </a:prstGeom>
        </p:spPr>
        <p:txBody>
          <a:bodyPr wrap="square">
            <a:spAutoFit/>
          </a:bodyPr>
          <a:lstStyle/>
          <a:p>
            <a:pPr lvl="0" algn="ctr"/>
            <a:r>
              <a:rPr lang="zh-CN" altLang="en-US" sz="2800" b="1" spc="600" dirty="0" smtClean="0">
                <a:solidFill>
                  <a:srgbClr val="213F99"/>
                </a:solidFill>
                <a:effectLst>
                  <a:outerShdw blurRad="25400" dist="12700" dir="2700000" algn="tl" rotWithShape="0">
                    <a:prstClr val="black">
                      <a:alpha val="40000"/>
                    </a:prstClr>
                  </a:outerShdw>
                </a:effectLst>
                <a:latin typeface="方正正黑简体" panose="02000000000000000000" pitchFamily="2" charset="-122"/>
                <a:ea typeface="方正正黑简体" panose="02000000000000000000" pitchFamily="2" charset="-122"/>
              </a:rPr>
              <a:t>第</a:t>
            </a:r>
            <a:r>
              <a:rPr lang="en-US" altLang="zh-CN" sz="2800" b="1" spc="600" dirty="0" smtClean="0">
                <a:solidFill>
                  <a:srgbClr val="213F99"/>
                </a:solidFill>
                <a:effectLst>
                  <a:outerShdw blurRad="25400" dist="12700" dir="2700000" algn="tl" rotWithShape="0">
                    <a:prstClr val="black">
                      <a:alpha val="40000"/>
                    </a:prstClr>
                  </a:outerShdw>
                </a:effectLst>
                <a:latin typeface="方正正黑简体" panose="02000000000000000000" pitchFamily="2" charset="-122"/>
                <a:ea typeface="方正正黑简体" panose="02000000000000000000" pitchFamily="2" charset="-122"/>
              </a:rPr>
              <a:t>3</a:t>
            </a:r>
            <a:r>
              <a:rPr lang="zh-CN" altLang="en-US" sz="2800" b="1" spc="600" dirty="0" smtClean="0">
                <a:solidFill>
                  <a:srgbClr val="213F99"/>
                </a:solidFill>
                <a:effectLst>
                  <a:outerShdw blurRad="25400" dist="12700" dir="2700000" algn="tl" rotWithShape="0">
                    <a:prstClr val="black">
                      <a:alpha val="40000"/>
                    </a:prstClr>
                  </a:outerShdw>
                </a:effectLst>
                <a:latin typeface="方正正黑简体" panose="02000000000000000000" pitchFamily="2" charset="-122"/>
                <a:ea typeface="方正正黑简体" panose="02000000000000000000" pitchFamily="2" charset="-122"/>
              </a:rPr>
              <a:t>章 </a:t>
            </a:r>
            <a:r>
              <a:rPr lang="zh-CN" altLang="en-US" sz="2800" b="1" dirty="0">
                <a:solidFill>
                  <a:srgbClr val="213F99"/>
                </a:solidFill>
                <a:effectLst>
                  <a:outerShdw blurRad="25400" dist="12700" dir="2700000" algn="tl" rotWithShape="0">
                    <a:prstClr val="black">
                      <a:alpha val="40000"/>
                    </a:prstClr>
                  </a:outerShdw>
                </a:effectLst>
                <a:latin typeface="方正正黑简体" panose="02000000000000000000" pitchFamily="2" charset="-122"/>
                <a:ea typeface="方正正黑简体" panose="02000000000000000000" pitchFamily="2" charset="-122"/>
              </a:rPr>
              <a:t>数据</a:t>
            </a:r>
            <a:r>
              <a:rPr lang="zh-CN" altLang="en-US" sz="2800" b="1" dirty="0" smtClean="0">
                <a:solidFill>
                  <a:srgbClr val="213F99"/>
                </a:solidFill>
                <a:effectLst>
                  <a:outerShdw blurRad="25400" dist="12700" dir="2700000" algn="tl" rotWithShape="0">
                    <a:prstClr val="black">
                      <a:alpha val="40000"/>
                    </a:prstClr>
                  </a:outerShdw>
                </a:effectLst>
                <a:latin typeface="方正正黑简体" panose="02000000000000000000" pitchFamily="2" charset="-122"/>
                <a:ea typeface="方正正黑简体" panose="02000000000000000000" pitchFamily="2" charset="-122"/>
              </a:rPr>
              <a:t>链路层</a:t>
            </a:r>
            <a:endParaRPr lang="en-US" altLang="zh-CN" sz="2800" b="1" dirty="0" smtClean="0">
              <a:solidFill>
                <a:srgbClr val="213F99"/>
              </a:solidFill>
              <a:effectLst>
                <a:outerShdw blurRad="25400" dist="12700" dir="2700000" algn="tl" rotWithShape="0">
                  <a:prstClr val="black">
                    <a:alpha val="40000"/>
                  </a:prstClr>
                </a:outerShdw>
              </a:effectLst>
              <a:latin typeface="方正正黑简体" panose="02000000000000000000" pitchFamily="2" charset="-122"/>
              <a:ea typeface="方正正黑简体" panose="02000000000000000000" pitchFamily="2" charset="-122"/>
            </a:endParaRPr>
          </a:p>
          <a:p>
            <a:pPr lvl="0" algn="ctr"/>
            <a:endParaRPr lang="zh-CN" altLang="en-US" sz="3200" b="1" spc="600" dirty="0">
              <a:solidFill>
                <a:srgbClr val="213F99"/>
              </a:solidFill>
              <a:effectLst>
                <a:outerShdw blurRad="25400" dist="12700" dir="2700000" algn="tl" rotWithShape="0">
                  <a:prstClr val="black">
                    <a:alpha val="40000"/>
                  </a:prstClr>
                </a:outerShdw>
              </a:effectLst>
              <a:latin typeface="方正正黑简体" panose="02000000000000000000" pitchFamily="2" charset="-122"/>
              <a:ea typeface="方正正黑简体" panose="02000000000000000000" pitchFamily="2" charset="-122"/>
            </a:endParaRPr>
          </a:p>
        </p:txBody>
      </p:sp>
      <p:sp>
        <p:nvSpPr>
          <p:cNvPr id="8" name="矩形 7"/>
          <p:cNvSpPr/>
          <p:nvPr/>
        </p:nvSpPr>
        <p:spPr>
          <a:xfrm>
            <a:off x="4783913" y="4907731"/>
            <a:ext cx="4237039" cy="369332"/>
          </a:xfrm>
          <a:prstGeom prst="rect">
            <a:avLst/>
          </a:prstGeom>
        </p:spPr>
        <p:txBody>
          <a:bodyPr wrap="square">
            <a:spAutoFit/>
          </a:bodyPr>
          <a:lstStyle/>
          <a:p>
            <a:pPr eaLnBrk="1" hangingPunct="1">
              <a:defRPr/>
            </a:pPr>
            <a:r>
              <a:rPr lang="zh-CN" altLang="en-US" b="1" spc="300" dirty="0" smtClean="0">
                <a:solidFill>
                  <a:schemeClr val="tx1">
                    <a:lumMod val="75000"/>
                    <a:lumOff val="25000"/>
                  </a:schemeClr>
                </a:solidFill>
                <a:latin typeface="方正正黑简体" panose="02000000000000000000" pitchFamily="2" charset="-122"/>
                <a:ea typeface="方正正黑简体" panose="02000000000000000000" pitchFamily="2" charset="-122"/>
              </a:rPr>
              <a:t>南京邮电大学通信与信息工程学院</a:t>
            </a:r>
          </a:p>
        </p:txBody>
      </p:sp>
      <p:cxnSp>
        <p:nvCxnSpPr>
          <p:cNvPr id="10" name="直接连接符 9"/>
          <p:cNvCxnSpPr/>
          <p:nvPr/>
        </p:nvCxnSpPr>
        <p:spPr>
          <a:xfrm flipH="1">
            <a:off x="6088905" y="5337376"/>
            <a:ext cx="2844770" cy="0"/>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783913" y="3873295"/>
            <a:ext cx="4149762" cy="48919"/>
          </a:xfrm>
          <a:prstGeom prst="rect">
            <a:avLst/>
          </a:prstGeom>
          <a:solidFill>
            <a:srgbClr val="213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765794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3.1.2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数据链路的结构</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411936" y="1627762"/>
            <a:ext cx="8345643" cy="4344972"/>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457200" indent="-457200" algn="l">
              <a:lnSpc>
                <a:spcPct val="125000"/>
              </a:lnSpc>
              <a:buFont typeface="Arial" panose="020B0604020202020204" pitchFamily="34" charset="0"/>
              <a:buChar char="•"/>
            </a:pPr>
            <a:r>
              <a:rPr lang="zh-CN" altLang="en-US" sz="3200" dirty="0">
                <a:solidFill>
                  <a:srgbClr val="002060"/>
                </a:solidFill>
              </a:rPr>
              <a:t>链路上所连接的节点称为“</a:t>
            </a:r>
            <a:r>
              <a:rPr lang="zh-CN" altLang="en-US" sz="3200" dirty="0">
                <a:solidFill>
                  <a:srgbClr val="C00000"/>
                </a:solidFill>
              </a:rPr>
              <a:t>站</a:t>
            </a:r>
            <a:r>
              <a:rPr lang="zh-CN" altLang="en-US" sz="3200" dirty="0">
                <a:solidFill>
                  <a:srgbClr val="002060"/>
                </a:solidFill>
              </a:rPr>
              <a:t>” 。</a:t>
            </a:r>
          </a:p>
          <a:p>
            <a:pPr marL="457200" indent="-457200" algn="l">
              <a:lnSpc>
                <a:spcPct val="125000"/>
              </a:lnSpc>
              <a:buFont typeface="Arial" panose="020B0604020202020204" pitchFamily="34" charset="0"/>
              <a:buChar char="•"/>
            </a:pPr>
            <a:r>
              <a:rPr lang="zh-CN" altLang="en-US" sz="3200" dirty="0">
                <a:solidFill>
                  <a:srgbClr val="002060"/>
                </a:solidFill>
              </a:rPr>
              <a:t>发送命令或信息的站称为“</a:t>
            </a:r>
            <a:r>
              <a:rPr lang="zh-CN" altLang="en-US" sz="3200" dirty="0">
                <a:solidFill>
                  <a:srgbClr val="C00000"/>
                </a:solidFill>
              </a:rPr>
              <a:t>主站</a:t>
            </a:r>
            <a:r>
              <a:rPr lang="zh-CN" altLang="en-US" sz="3200" dirty="0">
                <a:solidFill>
                  <a:srgbClr val="002060"/>
                </a:solidFill>
              </a:rPr>
              <a:t>”，在通信过程中起控制作用；接收数据或命令，并做出响应的站称为“</a:t>
            </a:r>
            <a:r>
              <a:rPr lang="zh-CN" altLang="en-US" sz="3200" dirty="0">
                <a:solidFill>
                  <a:srgbClr val="C00000"/>
                </a:solidFill>
              </a:rPr>
              <a:t>从站</a:t>
            </a:r>
            <a:r>
              <a:rPr lang="zh-CN" altLang="en-US" sz="3200" dirty="0">
                <a:solidFill>
                  <a:srgbClr val="002060"/>
                </a:solidFill>
              </a:rPr>
              <a:t>”，在通信过程中处于受控地位。</a:t>
            </a:r>
          </a:p>
          <a:p>
            <a:pPr marL="457200" indent="-457200" algn="l">
              <a:lnSpc>
                <a:spcPct val="125000"/>
              </a:lnSpc>
              <a:buFont typeface="Arial" panose="020B0604020202020204" pitchFamily="34" charset="0"/>
              <a:buChar char="•"/>
            </a:pPr>
            <a:r>
              <a:rPr lang="zh-CN" altLang="en-US" sz="3200" dirty="0">
                <a:solidFill>
                  <a:srgbClr val="002060"/>
                </a:solidFill>
              </a:rPr>
              <a:t>同时具有主站和从站功能的，能够发出命令和响应信息的站</a:t>
            </a:r>
            <a:r>
              <a:rPr lang="zh-CN" altLang="en-US" sz="3200" dirty="0" smtClean="0">
                <a:solidFill>
                  <a:srgbClr val="002060"/>
                </a:solidFill>
              </a:rPr>
              <a:t>称为“</a:t>
            </a:r>
            <a:r>
              <a:rPr lang="zh-CN" altLang="en-US" sz="3200" dirty="0" smtClean="0">
                <a:solidFill>
                  <a:srgbClr val="C00000"/>
                </a:solidFill>
              </a:rPr>
              <a:t>复合站</a:t>
            </a:r>
            <a:r>
              <a:rPr lang="zh-CN" altLang="en-US" sz="3200" dirty="0" smtClean="0">
                <a:solidFill>
                  <a:srgbClr val="002060"/>
                </a:solidFill>
              </a:rPr>
              <a:t>”。</a:t>
            </a:r>
            <a:endParaRPr lang="zh-CN" altLang="en-US" sz="3200" dirty="0">
              <a:solidFill>
                <a:srgbClr val="002060"/>
              </a:solidFill>
            </a:endParaRPr>
          </a:p>
        </p:txBody>
      </p:sp>
      <p:pic>
        <p:nvPicPr>
          <p:cNvPr id="19" name="图片 18"/>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基本概念</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燕尾形 30"/>
          <p:cNvSpPr/>
          <p:nvPr/>
        </p:nvSpPr>
        <p:spPr>
          <a:xfrm>
            <a:off x="791968" y="233065"/>
            <a:ext cx="195123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33"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数据链路层基本概念  </a:t>
            </a:r>
            <a:endParaRPr lang="zh-CN" altLang="en-US" sz="1200" b="1" dirty="0">
              <a:solidFill>
                <a:schemeClr val="bg1"/>
              </a:solidFill>
            </a:endParaRPr>
          </a:p>
        </p:txBody>
      </p:sp>
      <p:sp>
        <p:nvSpPr>
          <p:cNvPr id="34" name="TextBox 10"/>
          <p:cNvSpPr txBox="1"/>
          <p:nvPr/>
        </p:nvSpPr>
        <p:spPr>
          <a:xfrm>
            <a:off x="2964687" y="29792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流量控制</a:t>
            </a:r>
            <a:endParaRPr lang="zh-CN" altLang="en-US" sz="1200" b="1" dirty="0"/>
          </a:p>
        </p:txBody>
      </p:sp>
      <p:sp>
        <p:nvSpPr>
          <p:cNvPr id="35"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Tree>
    <p:extLst>
      <p:ext uri="{BB962C8B-B14F-4D97-AF65-F5344CB8AC3E}">
        <p14:creationId xmlns:p14="http://schemas.microsoft.com/office/powerpoint/2010/main" val="198212779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100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grpSp>
        <p:nvGrpSpPr>
          <p:cNvPr id="29" name="组合 31"/>
          <p:cNvGrpSpPr/>
          <p:nvPr/>
        </p:nvGrpSpPr>
        <p:grpSpPr>
          <a:xfrm>
            <a:off x="8620776" y="875376"/>
            <a:ext cx="305510" cy="333991"/>
            <a:chOff x="11707415" y="1054709"/>
            <a:chExt cx="368424" cy="432048"/>
          </a:xfrm>
        </p:grpSpPr>
        <p:sp>
          <p:nvSpPr>
            <p:cNvPr id="31" name="燕尾形 30"/>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6" name="燕尾形 35"/>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8" name="矩形 37"/>
          <p:cNvSpPr/>
          <p:nvPr/>
        </p:nvSpPr>
        <p:spPr>
          <a:xfrm>
            <a:off x="3418465" y="805934"/>
            <a:ext cx="5128327"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3.3.3 </a:t>
            </a:r>
            <a:r>
              <a:rPr lang="zh-CN" altLang="en-US" sz="2800" b="1" dirty="0" smtClean="0">
                <a:solidFill>
                  <a:schemeClr val="tx1">
                    <a:lumMod val="65000"/>
                    <a:lumOff val="35000"/>
                  </a:schemeClr>
                </a:solidFill>
                <a:latin typeface="Times New Roman" pitchFamily="18" charset="0"/>
                <a:ea typeface="黑体" pitchFamily="2" charset="-122"/>
              </a:rPr>
              <a:t>面向字符的链路控制规程</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66" name="Rectangle 4"/>
          <p:cNvSpPr txBox="1">
            <a:spLocks noChangeArrowheads="1"/>
          </p:cNvSpPr>
          <p:nvPr/>
        </p:nvSpPr>
        <p:spPr>
          <a:xfrm>
            <a:off x="280307" y="1712686"/>
            <a:ext cx="8497888" cy="4397828"/>
          </a:xfrm>
          <a:prstGeom prst="rect">
            <a:avLst/>
          </a:prstGeom>
        </p:spPr>
        <p:txBody>
          <a:bodyPr/>
          <a:lstStyle/>
          <a:p>
            <a:pPr>
              <a:spcBef>
                <a:spcPts val="1200"/>
              </a:spcBef>
              <a:defRPr/>
            </a:pPr>
            <a:r>
              <a:rPr lang="en-US" altLang="zh-CN" sz="3600" b="1" dirty="0">
                <a:solidFill>
                  <a:srgbClr val="002060"/>
                </a:solidFill>
                <a:latin typeface="Times New Roman" panose="02020603050405020304" pitchFamily="18" charset="0"/>
                <a:cs typeface="Times New Roman" panose="02020603050405020304" pitchFamily="18" charset="0"/>
              </a:rPr>
              <a:t>PPP </a:t>
            </a:r>
            <a:r>
              <a:rPr lang="zh-CN" altLang="en-US" sz="3600" b="1" dirty="0" smtClean="0">
                <a:solidFill>
                  <a:srgbClr val="002060"/>
                </a:solidFill>
                <a:latin typeface="Times New Roman" panose="02020603050405020304" pitchFamily="18" charset="0"/>
                <a:cs typeface="Times New Roman" panose="02020603050405020304" pitchFamily="18" charset="0"/>
              </a:rPr>
              <a:t>的透明传输</a:t>
            </a:r>
            <a:endParaRPr lang="en-US" altLang="zh-CN" sz="3600" b="1" dirty="0" smtClean="0">
              <a:solidFill>
                <a:srgbClr val="002060"/>
              </a:solidFill>
              <a:latin typeface="Times New Roman" panose="02020603050405020304" pitchFamily="18" charset="0"/>
              <a:cs typeface="Times New Roman" panose="02020603050405020304" pitchFamily="18" charset="0"/>
            </a:endParaRPr>
          </a:p>
          <a:p>
            <a:pPr>
              <a:spcBef>
                <a:spcPts val="1200"/>
              </a:spcBef>
              <a:defRPr/>
            </a:pPr>
            <a:r>
              <a:rPr lang="en-US" altLang="zh-CN" sz="3200" b="1" dirty="0" smtClean="0">
                <a:solidFill>
                  <a:srgbClr val="002060"/>
                </a:solidFill>
                <a:latin typeface="Times New Roman" panose="02020603050405020304" pitchFamily="18" charset="0"/>
                <a:cs typeface="Times New Roman" panose="02020603050405020304" pitchFamily="18" charset="0"/>
              </a:rPr>
              <a:t>PPP</a:t>
            </a:r>
            <a:r>
              <a:rPr lang="zh-CN" altLang="en-US" sz="3200" b="1" dirty="0" smtClean="0">
                <a:solidFill>
                  <a:srgbClr val="002060"/>
                </a:solidFill>
                <a:latin typeface="Times New Roman" panose="02020603050405020304" pitchFamily="18" charset="0"/>
                <a:cs typeface="Times New Roman" panose="02020603050405020304" pitchFamily="18" charset="0"/>
              </a:rPr>
              <a:t>字符填充应用</a:t>
            </a:r>
            <a:endParaRPr lang="en-US" altLang="zh-CN" sz="3200" b="1" dirty="0" smtClean="0">
              <a:solidFill>
                <a:srgbClr val="002060"/>
              </a:solidFill>
              <a:latin typeface="Times New Roman" panose="02020603050405020304" pitchFamily="18" charset="0"/>
              <a:cs typeface="Times New Roman" panose="02020603050405020304" pitchFamily="18" charset="0"/>
            </a:endParaRPr>
          </a:p>
          <a:p>
            <a:pPr>
              <a:lnSpc>
                <a:spcPct val="120000"/>
              </a:lnSpc>
              <a:defRPr/>
            </a:pPr>
            <a:r>
              <a:rPr lang="zh-CN" altLang="en-US" sz="3200" b="1" dirty="0" smtClean="0">
                <a:solidFill>
                  <a:srgbClr val="002060"/>
                </a:solidFill>
              </a:rPr>
              <a:t>         </a:t>
            </a:r>
            <a:r>
              <a:rPr lang="zh-CN" altLang="en-US" sz="3200" b="1" dirty="0">
                <a:solidFill>
                  <a:srgbClr val="002060"/>
                </a:solidFill>
                <a:latin typeface="Times New Roman" panose="02020603050405020304" pitchFamily="18" charset="0"/>
                <a:cs typeface="Times New Roman" panose="02020603050405020304" pitchFamily="18" charset="0"/>
              </a:rPr>
              <a:t>一个</a:t>
            </a:r>
            <a:r>
              <a:rPr lang="en-US" altLang="zh-CN" sz="3200" b="1" dirty="0">
                <a:solidFill>
                  <a:srgbClr val="002060"/>
                </a:solidFill>
                <a:latin typeface="Times New Roman" panose="02020603050405020304" pitchFamily="18" charset="0"/>
                <a:cs typeface="Times New Roman" panose="02020603050405020304" pitchFamily="18" charset="0"/>
              </a:rPr>
              <a:t>PPP</a:t>
            </a:r>
            <a:r>
              <a:rPr lang="zh-CN" altLang="en-US" sz="3200" b="1" dirty="0">
                <a:solidFill>
                  <a:srgbClr val="002060"/>
                </a:solidFill>
                <a:latin typeface="Times New Roman" panose="02020603050405020304" pitchFamily="18" charset="0"/>
                <a:cs typeface="Times New Roman" panose="02020603050405020304" pitchFamily="18" charset="0"/>
              </a:rPr>
              <a:t>帧的数据部分（十六进制）是</a:t>
            </a:r>
            <a:endParaRPr lang="en-US" altLang="zh-CN" sz="3200" b="1" dirty="0">
              <a:solidFill>
                <a:srgbClr val="002060"/>
              </a:solidFill>
              <a:latin typeface="Times New Roman" panose="02020603050405020304" pitchFamily="18" charset="0"/>
              <a:cs typeface="Times New Roman" panose="02020603050405020304" pitchFamily="18" charset="0"/>
            </a:endParaRPr>
          </a:p>
          <a:p>
            <a:pPr>
              <a:lnSpc>
                <a:spcPct val="120000"/>
              </a:lnSpc>
              <a:defRPr/>
            </a:pPr>
            <a:r>
              <a:rPr lang="en-US" altLang="zh-CN" sz="3200" b="1" dirty="0" smtClean="0">
                <a:solidFill>
                  <a:srgbClr val="002060"/>
                </a:solidFill>
                <a:latin typeface="Times New Roman" panose="02020603050405020304" pitchFamily="18" charset="0"/>
                <a:cs typeface="Times New Roman" panose="02020603050405020304" pitchFamily="18" charset="0"/>
              </a:rPr>
              <a:t>  7D </a:t>
            </a:r>
            <a:r>
              <a:rPr lang="en-US" altLang="zh-CN" sz="3200" b="1" dirty="0">
                <a:solidFill>
                  <a:srgbClr val="002060"/>
                </a:solidFill>
                <a:latin typeface="Times New Roman" panose="02020603050405020304" pitchFamily="18" charset="0"/>
                <a:cs typeface="Times New Roman" panose="02020603050405020304" pitchFamily="18" charset="0"/>
              </a:rPr>
              <a:t>5E FE 27 7D 5D 7D 5D 65 7D 5E</a:t>
            </a:r>
            <a:r>
              <a:rPr lang="zh-CN" altLang="en-US" sz="3200" b="1" dirty="0">
                <a:solidFill>
                  <a:srgbClr val="002060"/>
                </a:solidFill>
                <a:latin typeface="Times New Roman" panose="02020603050405020304" pitchFamily="18" charset="0"/>
                <a:cs typeface="Times New Roman" panose="02020603050405020304" pitchFamily="18" charset="0"/>
              </a:rPr>
              <a:t>，问</a:t>
            </a:r>
            <a:r>
              <a:rPr lang="zh-CN" altLang="en-US" sz="3200" b="1" dirty="0" smtClean="0">
                <a:solidFill>
                  <a:srgbClr val="002060"/>
                </a:solidFill>
                <a:latin typeface="Times New Roman" panose="02020603050405020304" pitchFamily="18" charset="0"/>
                <a:cs typeface="Times New Roman" panose="02020603050405020304" pitchFamily="18" charset="0"/>
              </a:rPr>
              <a:t>真正</a:t>
            </a:r>
            <a:endParaRPr lang="en-US" altLang="zh-CN" sz="3200" b="1" dirty="0" smtClean="0">
              <a:solidFill>
                <a:srgbClr val="002060"/>
              </a:solidFill>
              <a:latin typeface="Times New Roman" panose="02020603050405020304" pitchFamily="18" charset="0"/>
              <a:cs typeface="Times New Roman" panose="02020603050405020304" pitchFamily="18" charset="0"/>
            </a:endParaRPr>
          </a:p>
          <a:p>
            <a:pPr>
              <a:lnSpc>
                <a:spcPct val="120000"/>
              </a:lnSpc>
              <a:defRPr/>
            </a:pPr>
            <a:r>
              <a:rPr lang="en-US" altLang="zh-CN" sz="3200" b="1" dirty="0">
                <a:solidFill>
                  <a:srgbClr val="002060"/>
                </a:solidFill>
                <a:latin typeface="Times New Roman" panose="02020603050405020304" pitchFamily="18" charset="0"/>
                <a:cs typeface="Times New Roman" panose="02020603050405020304" pitchFamily="18" charset="0"/>
              </a:rPr>
              <a:t> </a:t>
            </a:r>
            <a:r>
              <a:rPr lang="en-US" altLang="zh-CN" sz="3200" b="1" dirty="0" smtClean="0">
                <a:solidFill>
                  <a:srgbClr val="002060"/>
                </a:solidFill>
                <a:latin typeface="Times New Roman" panose="02020603050405020304" pitchFamily="18" charset="0"/>
                <a:cs typeface="Times New Roman" panose="02020603050405020304" pitchFamily="18" charset="0"/>
              </a:rPr>
              <a:t> </a:t>
            </a:r>
            <a:r>
              <a:rPr lang="zh-CN" altLang="en-US" sz="3200" b="1" dirty="0" smtClean="0">
                <a:solidFill>
                  <a:srgbClr val="002060"/>
                </a:solidFill>
                <a:latin typeface="Times New Roman" panose="02020603050405020304" pitchFamily="18" charset="0"/>
                <a:cs typeface="Times New Roman" panose="02020603050405020304" pitchFamily="18" charset="0"/>
              </a:rPr>
              <a:t>的</a:t>
            </a:r>
            <a:r>
              <a:rPr lang="zh-CN" altLang="en-US" sz="3200" b="1" dirty="0">
                <a:solidFill>
                  <a:srgbClr val="002060"/>
                </a:solidFill>
                <a:latin typeface="Times New Roman" panose="02020603050405020304" pitchFamily="18" charset="0"/>
                <a:cs typeface="Times New Roman" panose="02020603050405020304" pitchFamily="18" charset="0"/>
              </a:rPr>
              <a:t>数据是什么？</a:t>
            </a:r>
          </a:p>
          <a:p>
            <a:pPr>
              <a:lnSpc>
                <a:spcPct val="120000"/>
              </a:lnSpc>
              <a:defRPr/>
            </a:pPr>
            <a:r>
              <a:rPr lang="en-US" altLang="zh-CN" sz="3200" b="1" dirty="0" smtClean="0">
                <a:solidFill>
                  <a:srgbClr val="002060"/>
                </a:solidFill>
                <a:latin typeface="Times New Roman" panose="02020603050405020304" pitchFamily="18" charset="0"/>
                <a:cs typeface="Times New Roman" panose="02020603050405020304" pitchFamily="18" charset="0"/>
              </a:rPr>
              <a:t>       </a:t>
            </a:r>
            <a:r>
              <a:rPr lang="en-US" altLang="zh-CN" sz="3200" b="1" u="sng" dirty="0" smtClean="0">
                <a:solidFill>
                  <a:srgbClr val="002060"/>
                </a:solidFill>
                <a:latin typeface="Times New Roman" panose="02020603050405020304" pitchFamily="18" charset="0"/>
                <a:cs typeface="Times New Roman" panose="02020603050405020304" pitchFamily="18" charset="0"/>
              </a:rPr>
              <a:t>7D </a:t>
            </a:r>
            <a:r>
              <a:rPr lang="en-US" altLang="zh-CN" sz="3200" b="1" u="sng" dirty="0">
                <a:solidFill>
                  <a:srgbClr val="002060"/>
                </a:solidFill>
                <a:latin typeface="Times New Roman" panose="02020603050405020304" pitchFamily="18" charset="0"/>
                <a:cs typeface="Times New Roman" panose="02020603050405020304" pitchFamily="18" charset="0"/>
              </a:rPr>
              <a:t>5E</a:t>
            </a:r>
            <a:r>
              <a:rPr lang="en-US" altLang="zh-CN" sz="3200" b="1" dirty="0">
                <a:solidFill>
                  <a:srgbClr val="002060"/>
                </a:solidFill>
                <a:latin typeface="Times New Roman" panose="02020603050405020304" pitchFamily="18" charset="0"/>
                <a:cs typeface="Times New Roman" panose="02020603050405020304" pitchFamily="18" charset="0"/>
              </a:rPr>
              <a:t> FE 27 </a:t>
            </a:r>
            <a:r>
              <a:rPr lang="en-US" altLang="zh-CN" sz="3200" b="1" u="sng" dirty="0">
                <a:solidFill>
                  <a:srgbClr val="002060"/>
                </a:solidFill>
                <a:latin typeface="Times New Roman" panose="02020603050405020304" pitchFamily="18" charset="0"/>
                <a:cs typeface="Times New Roman" panose="02020603050405020304" pitchFamily="18" charset="0"/>
              </a:rPr>
              <a:t>7D 5D</a:t>
            </a:r>
            <a:r>
              <a:rPr lang="en-US" altLang="zh-CN" sz="3200" b="1" dirty="0">
                <a:solidFill>
                  <a:srgbClr val="002060"/>
                </a:solidFill>
                <a:latin typeface="Times New Roman" panose="02020603050405020304" pitchFamily="18" charset="0"/>
                <a:cs typeface="Times New Roman" panose="02020603050405020304" pitchFamily="18" charset="0"/>
              </a:rPr>
              <a:t> </a:t>
            </a:r>
            <a:r>
              <a:rPr lang="en-US" altLang="zh-CN" sz="3200" b="1" dirty="0" smtClean="0">
                <a:solidFill>
                  <a:srgbClr val="002060"/>
                </a:solidFill>
                <a:latin typeface="Times New Roman" panose="02020603050405020304" pitchFamily="18" charset="0"/>
                <a:cs typeface="Times New Roman" panose="02020603050405020304" pitchFamily="18" charset="0"/>
              </a:rPr>
              <a:t> </a:t>
            </a:r>
            <a:r>
              <a:rPr lang="en-US" altLang="zh-CN" sz="3200" b="1" u="sng" dirty="0" smtClean="0">
                <a:solidFill>
                  <a:srgbClr val="002060"/>
                </a:solidFill>
                <a:latin typeface="Times New Roman" panose="02020603050405020304" pitchFamily="18" charset="0"/>
                <a:cs typeface="Times New Roman" panose="02020603050405020304" pitchFamily="18" charset="0"/>
              </a:rPr>
              <a:t>7D </a:t>
            </a:r>
            <a:r>
              <a:rPr lang="en-US" altLang="zh-CN" sz="3200" b="1" u="sng" dirty="0">
                <a:solidFill>
                  <a:srgbClr val="002060"/>
                </a:solidFill>
                <a:latin typeface="Times New Roman" panose="02020603050405020304" pitchFamily="18" charset="0"/>
                <a:cs typeface="Times New Roman" panose="02020603050405020304" pitchFamily="18" charset="0"/>
              </a:rPr>
              <a:t>5D</a:t>
            </a:r>
            <a:r>
              <a:rPr lang="en-US" altLang="zh-CN" sz="3200" b="1" dirty="0">
                <a:solidFill>
                  <a:srgbClr val="002060"/>
                </a:solidFill>
                <a:latin typeface="Times New Roman" panose="02020603050405020304" pitchFamily="18" charset="0"/>
                <a:cs typeface="Times New Roman" panose="02020603050405020304" pitchFamily="18" charset="0"/>
              </a:rPr>
              <a:t> 65 </a:t>
            </a:r>
            <a:r>
              <a:rPr lang="en-US" altLang="zh-CN" sz="3200" b="1" u="sng" dirty="0">
                <a:solidFill>
                  <a:srgbClr val="002060"/>
                </a:solidFill>
                <a:latin typeface="Times New Roman" panose="02020603050405020304" pitchFamily="18" charset="0"/>
                <a:cs typeface="Times New Roman" panose="02020603050405020304" pitchFamily="18" charset="0"/>
              </a:rPr>
              <a:t>7D 5E</a:t>
            </a:r>
          </a:p>
          <a:p>
            <a:pPr>
              <a:lnSpc>
                <a:spcPct val="120000"/>
              </a:lnSpc>
              <a:defRPr/>
            </a:pPr>
            <a:r>
              <a:rPr lang="en-US" altLang="zh-CN" sz="3200" b="1" dirty="0">
                <a:solidFill>
                  <a:srgbClr val="002060"/>
                </a:solidFill>
                <a:latin typeface="Times New Roman" panose="02020603050405020304" pitchFamily="18" charset="0"/>
                <a:cs typeface="Times New Roman" panose="02020603050405020304" pitchFamily="18" charset="0"/>
              </a:rPr>
              <a:t>      </a:t>
            </a:r>
            <a:r>
              <a:rPr lang="en-US" altLang="zh-CN" sz="3200" b="1" dirty="0" smtClean="0">
                <a:solidFill>
                  <a:srgbClr val="002060"/>
                </a:solidFill>
                <a:latin typeface="Times New Roman" panose="02020603050405020304" pitchFamily="18" charset="0"/>
                <a:cs typeface="Times New Roman" panose="02020603050405020304" pitchFamily="18" charset="0"/>
              </a:rPr>
              <a:t>    </a:t>
            </a:r>
            <a:r>
              <a:rPr lang="en-US" altLang="zh-CN" sz="3200" b="1" dirty="0" smtClean="0">
                <a:solidFill>
                  <a:srgbClr val="C00000"/>
                </a:solidFill>
                <a:latin typeface="Times New Roman" panose="02020603050405020304" pitchFamily="18" charset="0"/>
                <a:cs typeface="Times New Roman" panose="02020603050405020304" pitchFamily="18" charset="0"/>
              </a:rPr>
              <a:t>7E</a:t>
            </a:r>
            <a:r>
              <a:rPr lang="en-US" altLang="zh-CN" sz="3200" b="1" dirty="0" smtClean="0">
                <a:solidFill>
                  <a:srgbClr val="002060"/>
                </a:solidFill>
                <a:latin typeface="Times New Roman" panose="02020603050405020304" pitchFamily="18" charset="0"/>
                <a:cs typeface="Times New Roman" panose="02020603050405020304" pitchFamily="18" charset="0"/>
              </a:rPr>
              <a:t>    </a:t>
            </a:r>
            <a:r>
              <a:rPr lang="en-US" altLang="zh-CN" sz="3200" b="1" dirty="0">
                <a:solidFill>
                  <a:srgbClr val="002060"/>
                </a:solidFill>
                <a:latin typeface="Times New Roman" panose="02020603050405020304" pitchFamily="18" charset="0"/>
                <a:cs typeface="Times New Roman" panose="02020603050405020304" pitchFamily="18" charset="0"/>
              </a:rPr>
              <a:t>FE 27    </a:t>
            </a:r>
            <a:r>
              <a:rPr lang="en-US" altLang="zh-CN" sz="3200" b="1" dirty="0">
                <a:solidFill>
                  <a:srgbClr val="C00000"/>
                </a:solidFill>
                <a:latin typeface="Times New Roman" panose="02020603050405020304" pitchFamily="18" charset="0"/>
                <a:cs typeface="Times New Roman" panose="02020603050405020304" pitchFamily="18" charset="0"/>
              </a:rPr>
              <a:t>7D</a:t>
            </a:r>
            <a:r>
              <a:rPr lang="en-US" altLang="zh-CN" sz="3200" b="1" dirty="0">
                <a:solidFill>
                  <a:srgbClr val="002060"/>
                </a:solidFill>
                <a:latin typeface="Times New Roman" panose="02020603050405020304" pitchFamily="18" charset="0"/>
                <a:cs typeface="Times New Roman" panose="02020603050405020304" pitchFamily="18" charset="0"/>
              </a:rPr>
              <a:t>      </a:t>
            </a:r>
            <a:r>
              <a:rPr lang="en-US" altLang="zh-CN" sz="3200" b="1" dirty="0" err="1">
                <a:solidFill>
                  <a:srgbClr val="C00000"/>
                </a:solidFill>
                <a:latin typeface="Times New Roman" panose="02020603050405020304" pitchFamily="18" charset="0"/>
                <a:cs typeface="Times New Roman" panose="02020603050405020304" pitchFamily="18" charset="0"/>
              </a:rPr>
              <a:t>7D</a:t>
            </a:r>
            <a:r>
              <a:rPr lang="en-US" altLang="zh-CN" sz="3200" b="1" dirty="0">
                <a:solidFill>
                  <a:srgbClr val="002060"/>
                </a:solidFill>
                <a:latin typeface="Times New Roman" panose="02020603050405020304" pitchFamily="18" charset="0"/>
                <a:cs typeface="Times New Roman" panose="02020603050405020304" pitchFamily="18" charset="0"/>
              </a:rPr>
              <a:t>     65    </a:t>
            </a:r>
            <a:r>
              <a:rPr lang="en-US" altLang="zh-CN" sz="3200" b="1" dirty="0">
                <a:solidFill>
                  <a:srgbClr val="C00000"/>
                </a:solidFill>
                <a:latin typeface="Times New Roman" panose="02020603050405020304" pitchFamily="18" charset="0"/>
                <a:cs typeface="Times New Roman" panose="02020603050405020304" pitchFamily="18" charset="0"/>
              </a:rPr>
              <a:t>7E</a:t>
            </a:r>
          </a:p>
        </p:txBody>
      </p:sp>
      <p:sp>
        <p:nvSpPr>
          <p:cNvPr id="23" name="燕尾形 22"/>
          <p:cNvSpPr/>
          <p:nvPr/>
        </p:nvSpPr>
        <p:spPr>
          <a:xfrm>
            <a:off x="4223657" y="201989"/>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点对点信道数据链路层协议</a:t>
            </a:r>
            <a:endParaRPr lang="zh-CN" altLang="en-US" sz="1200" b="1" dirty="0">
              <a:solidFill>
                <a:schemeClr val="bg1"/>
              </a:solidFill>
            </a:endParaRPr>
          </a:p>
        </p:txBody>
      </p:sp>
      <p:sp>
        <p:nvSpPr>
          <p:cNvPr id="25"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8"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2"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Tree>
    <p:extLst>
      <p:ext uri="{BB962C8B-B14F-4D97-AF65-F5344CB8AC3E}">
        <p14:creationId xmlns:p14="http://schemas.microsoft.com/office/powerpoint/2010/main" val="243731133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101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grpSp>
        <p:nvGrpSpPr>
          <p:cNvPr id="29" name="组合 31"/>
          <p:cNvGrpSpPr/>
          <p:nvPr/>
        </p:nvGrpSpPr>
        <p:grpSpPr>
          <a:xfrm>
            <a:off x="8620776" y="875376"/>
            <a:ext cx="305510" cy="333991"/>
            <a:chOff x="11707415" y="1054709"/>
            <a:chExt cx="368424" cy="432048"/>
          </a:xfrm>
        </p:grpSpPr>
        <p:sp>
          <p:nvSpPr>
            <p:cNvPr id="31" name="燕尾形 30"/>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6" name="燕尾形 35"/>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8" name="矩形 37"/>
          <p:cNvSpPr/>
          <p:nvPr/>
        </p:nvSpPr>
        <p:spPr>
          <a:xfrm>
            <a:off x="3418465" y="805934"/>
            <a:ext cx="5128327"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3.3.3 </a:t>
            </a:r>
            <a:r>
              <a:rPr lang="zh-CN" altLang="en-US" sz="2800" b="1" dirty="0" smtClean="0">
                <a:solidFill>
                  <a:schemeClr val="tx1">
                    <a:lumMod val="65000"/>
                    <a:lumOff val="35000"/>
                  </a:schemeClr>
                </a:solidFill>
                <a:latin typeface="Times New Roman" pitchFamily="18" charset="0"/>
                <a:ea typeface="黑体" pitchFamily="2" charset="-122"/>
              </a:rPr>
              <a:t>面向字符的链路控制规程</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66" name="Rectangle 4"/>
          <p:cNvSpPr txBox="1">
            <a:spLocks noChangeArrowheads="1"/>
          </p:cNvSpPr>
          <p:nvPr/>
        </p:nvSpPr>
        <p:spPr>
          <a:xfrm>
            <a:off x="280307" y="1712686"/>
            <a:ext cx="8497888" cy="4397828"/>
          </a:xfrm>
          <a:prstGeom prst="rect">
            <a:avLst/>
          </a:prstGeom>
        </p:spPr>
        <p:txBody>
          <a:bodyPr/>
          <a:lstStyle/>
          <a:p>
            <a:pPr>
              <a:spcBef>
                <a:spcPts val="1200"/>
              </a:spcBef>
              <a:defRPr/>
            </a:pPr>
            <a:r>
              <a:rPr lang="en-US" altLang="zh-CN" sz="3600" b="1" dirty="0">
                <a:solidFill>
                  <a:srgbClr val="002060"/>
                </a:solidFill>
                <a:latin typeface="Times New Roman" panose="02020603050405020304" pitchFamily="18" charset="0"/>
                <a:cs typeface="Times New Roman" panose="02020603050405020304" pitchFamily="18" charset="0"/>
              </a:rPr>
              <a:t>PPP </a:t>
            </a:r>
            <a:r>
              <a:rPr lang="zh-CN" altLang="en-US" sz="3600" b="1" dirty="0" smtClean="0">
                <a:solidFill>
                  <a:srgbClr val="002060"/>
                </a:solidFill>
                <a:latin typeface="Times New Roman" panose="02020603050405020304" pitchFamily="18" charset="0"/>
                <a:cs typeface="Times New Roman" panose="02020603050405020304" pitchFamily="18" charset="0"/>
              </a:rPr>
              <a:t>的传输</a:t>
            </a:r>
            <a:endParaRPr lang="en-US" altLang="zh-CN" sz="3600" b="1" dirty="0" smtClean="0">
              <a:solidFill>
                <a:srgbClr val="002060"/>
              </a:solidFill>
              <a:latin typeface="Times New Roman" panose="02020603050405020304" pitchFamily="18" charset="0"/>
              <a:cs typeface="Times New Roman" panose="02020603050405020304" pitchFamily="18" charset="0"/>
            </a:endParaRPr>
          </a:p>
          <a:p>
            <a:pPr marL="457200" indent="-457200">
              <a:lnSpc>
                <a:spcPct val="110000"/>
              </a:lnSpc>
              <a:buFont typeface="Arial" panose="020B0604020202020204" pitchFamily="34" charset="0"/>
              <a:buChar char="•"/>
              <a:defRPr/>
            </a:pPr>
            <a:r>
              <a:rPr lang="en-US" altLang="zh-CN" sz="3200" b="1" dirty="0">
                <a:solidFill>
                  <a:srgbClr val="002060"/>
                </a:solidFill>
                <a:latin typeface="Times New Roman" panose="02020603050405020304" pitchFamily="18" charset="0"/>
                <a:cs typeface="Times New Roman" panose="02020603050405020304" pitchFamily="18" charset="0"/>
              </a:rPr>
              <a:t>PPP</a:t>
            </a:r>
            <a:r>
              <a:rPr lang="zh-CN" altLang="en-US" sz="3200" b="1" dirty="0">
                <a:solidFill>
                  <a:srgbClr val="002060"/>
                </a:solidFill>
                <a:latin typeface="Times New Roman" panose="02020603050405020304" pitchFamily="18" charset="0"/>
                <a:cs typeface="Times New Roman" panose="02020603050405020304" pitchFamily="18" charset="0"/>
              </a:rPr>
              <a:t>是面向连接的协议</a:t>
            </a:r>
          </a:p>
          <a:p>
            <a:pPr marL="457200" indent="-457200">
              <a:lnSpc>
                <a:spcPct val="110000"/>
              </a:lnSpc>
              <a:buFont typeface="Arial" panose="020B0604020202020204" pitchFamily="34" charset="0"/>
              <a:buChar char="•"/>
              <a:defRPr/>
            </a:pPr>
            <a:r>
              <a:rPr lang="en-US" altLang="zh-CN" sz="3200" b="1" dirty="0">
                <a:solidFill>
                  <a:srgbClr val="002060"/>
                </a:solidFill>
                <a:latin typeface="Times New Roman" panose="02020603050405020304" pitchFamily="18" charset="0"/>
                <a:cs typeface="Times New Roman" panose="02020603050405020304" pitchFamily="18" charset="0"/>
              </a:rPr>
              <a:t>PPP </a:t>
            </a:r>
            <a:r>
              <a:rPr lang="zh-CN" altLang="en-US" sz="3200" b="1" dirty="0">
                <a:solidFill>
                  <a:srgbClr val="002060"/>
                </a:solidFill>
                <a:latin typeface="Times New Roman" panose="02020603050405020304" pitchFamily="18" charset="0"/>
                <a:cs typeface="Times New Roman" panose="02020603050405020304" pitchFamily="18" charset="0"/>
              </a:rPr>
              <a:t>不使用序号和确认机制</a:t>
            </a:r>
          </a:p>
          <a:p>
            <a:pPr marL="914400" lvl="1" indent="-457200">
              <a:lnSpc>
                <a:spcPct val="110000"/>
              </a:lnSpc>
              <a:buFont typeface="Arial" panose="020B0604020202020204" pitchFamily="34" charset="0"/>
              <a:buChar char="•"/>
              <a:defRPr/>
            </a:pPr>
            <a:r>
              <a:rPr lang="zh-CN" altLang="en-US" sz="2800" b="1" dirty="0">
                <a:solidFill>
                  <a:srgbClr val="002060"/>
                </a:solidFill>
                <a:latin typeface="Times New Roman" panose="02020603050405020304" pitchFamily="18" charset="0"/>
                <a:cs typeface="Times New Roman" panose="02020603050405020304" pitchFamily="18" charset="0"/>
              </a:rPr>
              <a:t>在数据链路层出现差错的概率不大时，使用比较简单的 </a:t>
            </a:r>
            <a:r>
              <a:rPr lang="en-US" altLang="zh-CN" sz="2800" b="1" dirty="0">
                <a:solidFill>
                  <a:srgbClr val="002060"/>
                </a:solidFill>
                <a:latin typeface="Times New Roman" panose="02020603050405020304" pitchFamily="18" charset="0"/>
                <a:cs typeface="Times New Roman" panose="02020603050405020304" pitchFamily="18" charset="0"/>
              </a:rPr>
              <a:t>PPP </a:t>
            </a:r>
            <a:r>
              <a:rPr lang="zh-CN" altLang="en-US" sz="2800" b="1" dirty="0">
                <a:solidFill>
                  <a:srgbClr val="002060"/>
                </a:solidFill>
                <a:latin typeface="Times New Roman" panose="02020603050405020304" pitchFamily="18" charset="0"/>
                <a:cs typeface="Times New Roman" panose="02020603050405020304" pitchFamily="18" charset="0"/>
              </a:rPr>
              <a:t>协议较为合理。</a:t>
            </a:r>
          </a:p>
          <a:p>
            <a:pPr marL="914400" lvl="1" indent="-457200">
              <a:lnSpc>
                <a:spcPct val="110000"/>
              </a:lnSpc>
              <a:buFont typeface="Arial" panose="020B0604020202020204" pitchFamily="34" charset="0"/>
              <a:buChar char="•"/>
              <a:defRPr/>
            </a:pPr>
            <a:r>
              <a:rPr lang="zh-CN" altLang="en-US" sz="2800" b="1" dirty="0">
                <a:solidFill>
                  <a:srgbClr val="002060"/>
                </a:solidFill>
                <a:latin typeface="Times New Roman" panose="02020603050405020304" pitchFamily="18" charset="0"/>
                <a:cs typeface="Times New Roman" panose="02020603050405020304" pitchFamily="18" charset="0"/>
              </a:rPr>
              <a:t>在因特网环境下，</a:t>
            </a:r>
            <a:r>
              <a:rPr lang="en-US" altLang="zh-CN" sz="2800" b="1" dirty="0">
                <a:solidFill>
                  <a:srgbClr val="002060"/>
                </a:solidFill>
                <a:latin typeface="Times New Roman" panose="02020603050405020304" pitchFamily="18" charset="0"/>
                <a:cs typeface="Times New Roman" panose="02020603050405020304" pitchFamily="18" charset="0"/>
              </a:rPr>
              <a:t>PPP </a:t>
            </a:r>
            <a:r>
              <a:rPr lang="zh-CN" altLang="en-US" sz="2800" b="1" dirty="0">
                <a:solidFill>
                  <a:srgbClr val="002060"/>
                </a:solidFill>
                <a:latin typeface="Times New Roman" panose="02020603050405020304" pitchFamily="18" charset="0"/>
                <a:cs typeface="Times New Roman" panose="02020603050405020304" pitchFamily="18" charset="0"/>
              </a:rPr>
              <a:t>的信息字段放入的数据是 </a:t>
            </a:r>
            <a:r>
              <a:rPr lang="en-US" altLang="zh-CN" sz="2800" b="1" dirty="0">
                <a:solidFill>
                  <a:srgbClr val="002060"/>
                </a:solidFill>
                <a:latin typeface="Times New Roman" panose="02020603050405020304" pitchFamily="18" charset="0"/>
                <a:cs typeface="Times New Roman" panose="02020603050405020304" pitchFamily="18" charset="0"/>
              </a:rPr>
              <a:t>IP </a:t>
            </a:r>
            <a:r>
              <a:rPr lang="zh-CN" altLang="en-US" sz="2800" b="1" dirty="0">
                <a:solidFill>
                  <a:srgbClr val="002060"/>
                </a:solidFill>
                <a:latin typeface="Times New Roman" panose="02020603050405020304" pitchFamily="18" charset="0"/>
                <a:cs typeface="Times New Roman" panose="02020603050405020304" pitchFamily="18" charset="0"/>
              </a:rPr>
              <a:t>数据报。数据链路层的可靠传输并不能够保证网络层的传输也是可靠的。</a:t>
            </a:r>
          </a:p>
          <a:p>
            <a:pPr marL="914400" lvl="1" indent="-457200">
              <a:lnSpc>
                <a:spcPct val="110000"/>
              </a:lnSpc>
              <a:buFont typeface="Arial" panose="020B0604020202020204" pitchFamily="34" charset="0"/>
              <a:buChar char="•"/>
              <a:defRPr/>
            </a:pPr>
            <a:r>
              <a:rPr lang="zh-CN" altLang="en-US" sz="2800" b="1" dirty="0">
                <a:solidFill>
                  <a:srgbClr val="002060"/>
                </a:solidFill>
                <a:latin typeface="Times New Roman" panose="02020603050405020304" pitchFamily="18" charset="0"/>
                <a:cs typeface="Times New Roman" panose="02020603050405020304" pitchFamily="18" charset="0"/>
              </a:rPr>
              <a:t>帧检验序列 </a:t>
            </a:r>
            <a:r>
              <a:rPr lang="en-US" altLang="zh-CN" sz="2800" b="1" dirty="0">
                <a:solidFill>
                  <a:srgbClr val="002060"/>
                </a:solidFill>
                <a:latin typeface="Times New Roman" panose="02020603050405020304" pitchFamily="18" charset="0"/>
                <a:cs typeface="Times New Roman" panose="02020603050405020304" pitchFamily="18" charset="0"/>
              </a:rPr>
              <a:t>FCS </a:t>
            </a:r>
            <a:r>
              <a:rPr lang="zh-CN" altLang="en-US" sz="2800" b="1" dirty="0">
                <a:solidFill>
                  <a:srgbClr val="002060"/>
                </a:solidFill>
                <a:latin typeface="Times New Roman" panose="02020603050405020304" pitchFamily="18" charset="0"/>
                <a:cs typeface="Times New Roman" panose="02020603050405020304" pitchFamily="18" charset="0"/>
              </a:rPr>
              <a:t>字段可保证无差错接受。   </a:t>
            </a:r>
          </a:p>
        </p:txBody>
      </p:sp>
      <p:sp>
        <p:nvSpPr>
          <p:cNvPr id="23" name="燕尾形 22"/>
          <p:cNvSpPr/>
          <p:nvPr/>
        </p:nvSpPr>
        <p:spPr>
          <a:xfrm>
            <a:off x="4223657" y="201989"/>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点对点信道数据链路层协议</a:t>
            </a:r>
            <a:endParaRPr lang="zh-CN" altLang="en-US" sz="1200" b="1" dirty="0">
              <a:solidFill>
                <a:schemeClr val="bg1"/>
              </a:solidFill>
            </a:endParaRPr>
          </a:p>
        </p:txBody>
      </p:sp>
      <p:sp>
        <p:nvSpPr>
          <p:cNvPr id="25"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8"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2"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Tree>
    <p:extLst>
      <p:ext uri="{BB962C8B-B14F-4D97-AF65-F5344CB8AC3E}">
        <p14:creationId xmlns:p14="http://schemas.microsoft.com/office/powerpoint/2010/main" val="243731133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102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grpSp>
        <p:nvGrpSpPr>
          <p:cNvPr id="29" name="组合 31"/>
          <p:cNvGrpSpPr/>
          <p:nvPr/>
        </p:nvGrpSpPr>
        <p:grpSpPr>
          <a:xfrm>
            <a:off x="8620776" y="875376"/>
            <a:ext cx="305510" cy="333991"/>
            <a:chOff x="11707415" y="1054709"/>
            <a:chExt cx="368424" cy="432048"/>
          </a:xfrm>
        </p:grpSpPr>
        <p:sp>
          <p:nvSpPr>
            <p:cNvPr id="31" name="燕尾形 30"/>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6" name="燕尾形 35"/>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8" name="矩形 37"/>
          <p:cNvSpPr/>
          <p:nvPr/>
        </p:nvSpPr>
        <p:spPr>
          <a:xfrm>
            <a:off x="3418465" y="805934"/>
            <a:ext cx="5128327"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3.3.3 </a:t>
            </a:r>
            <a:r>
              <a:rPr lang="zh-CN" altLang="en-US" sz="2800" b="1" dirty="0" smtClean="0">
                <a:solidFill>
                  <a:schemeClr val="tx1">
                    <a:lumMod val="65000"/>
                    <a:lumOff val="35000"/>
                  </a:schemeClr>
                </a:solidFill>
                <a:latin typeface="Times New Roman" pitchFamily="18" charset="0"/>
                <a:ea typeface="黑体" pitchFamily="2" charset="-122"/>
              </a:rPr>
              <a:t>面向字符的链路控制规程</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66" name="Rectangle 4"/>
          <p:cNvSpPr txBox="1">
            <a:spLocks noChangeArrowheads="1"/>
          </p:cNvSpPr>
          <p:nvPr/>
        </p:nvSpPr>
        <p:spPr>
          <a:xfrm>
            <a:off x="280307" y="1567543"/>
            <a:ext cx="8497888" cy="4659085"/>
          </a:xfrm>
          <a:prstGeom prst="rect">
            <a:avLst/>
          </a:prstGeom>
        </p:spPr>
        <p:txBody>
          <a:bodyPr/>
          <a:lstStyle/>
          <a:p>
            <a:pPr>
              <a:spcBef>
                <a:spcPts val="1200"/>
              </a:spcBef>
              <a:defRPr/>
            </a:pPr>
            <a:r>
              <a:rPr lang="en-US" altLang="zh-CN" sz="3200" b="1" dirty="0">
                <a:solidFill>
                  <a:srgbClr val="002060"/>
                </a:solidFill>
                <a:latin typeface="Times New Roman" panose="02020603050405020304" pitchFamily="18" charset="0"/>
                <a:cs typeface="Times New Roman" panose="02020603050405020304" pitchFamily="18" charset="0"/>
              </a:rPr>
              <a:t>PPP </a:t>
            </a:r>
            <a:r>
              <a:rPr lang="zh-CN" altLang="en-US" sz="3200" b="1" dirty="0" smtClean="0">
                <a:solidFill>
                  <a:srgbClr val="002060"/>
                </a:solidFill>
                <a:latin typeface="Times New Roman" panose="02020603050405020304" pitchFamily="18" charset="0"/>
                <a:cs typeface="Times New Roman" panose="02020603050405020304" pitchFamily="18" charset="0"/>
              </a:rPr>
              <a:t>的工作状态</a:t>
            </a:r>
            <a:endParaRPr lang="en-US" altLang="zh-CN" sz="3200" b="1" dirty="0" smtClean="0">
              <a:solidFill>
                <a:srgbClr val="002060"/>
              </a:solidFill>
              <a:latin typeface="Times New Roman" panose="02020603050405020304" pitchFamily="18" charset="0"/>
              <a:cs typeface="Times New Roman" panose="02020603050405020304" pitchFamily="18" charset="0"/>
            </a:endParaRPr>
          </a:p>
          <a:p>
            <a:pPr marL="457200" indent="-457200">
              <a:spcBef>
                <a:spcPts val="1200"/>
              </a:spcBef>
              <a:buFont typeface="Arial" panose="020B0604020202020204" pitchFamily="34" charset="0"/>
              <a:buChar char="•"/>
              <a:defRPr/>
            </a:pPr>
            <a:r>
              <a:rPr lang="zh-CN" altLang="en-US" sz="2800" b="1" dirty="0" smtClean="0">
                <a:solidFill>
                  <a:srgbClr val="002060"/>
                </a:solidFill>
                <a:latin typeface="Times New Roman" panose="02020603050405020304" pitchFamily="18" charset="0"/>
                <a:cs typeface="Times New Roman" panose="02020603050405020304" pitchFamily="18" charset="0"/>
              </a:rPr>
              <a:t>当</a:t>
            </a:r>
            <a:r>
              <a:rPr lang="zh-CN" altLang="en-US" sz="2800" b="1" dirty="0">
                <a:solidFill>
                  <a:srgbClr val="002060"/>
                </a:solidFill>
                <a:latin typeface="Times New Roman" panose="02020603050405020304" pitchFamily="18" charset="0"/>
                <a:cs typeface="Times New Roman" panose="02020603050405020304" pitchFamily="18" charset="0"/>
              </a:rPr>
              <a:t>用户拨号接入 </a:t>
            </a:r>
            <a:r>
              <a:rPr lang="en-US" altLang="zh-CN" sz="2800" b="1" dirty="0">
                <a:solidFill>
                  <a:srgbClr val="002060"/>
                </a:solidFill>
                <a:latin typeface="Times New Roman" panose="02020603050405020304" pitchFamily="18" charset="0"/>
                <a:cs typeface="Times New Roman" panose="02020603050405020304" pitchFamily="18" charset="0"/>
              </a:rPr>
              <a:t>ISP </a:t>
            </a:r>
            <a:r>
              <a:rPr lang="zh-CN" altLang="en-US" sz="2800" b="1" dirty="0">
                <a:solidFill>
                  <a:srgbClr val="002060"/>
                </a:solidFill>
                <a:latin typeface="Times New Roman" panose="02020603050405020304" pitchFamily="18" charset="0"/>
                <a:cs typeface="Times New Roman" panose="02020603050405020304" pitchFamily="18" charset="0"/>
              </a:rPr>
              <a:t>时，路由器的调制解调器对拨号做出确认，并建立一条物理连接。</a:t>
            </a:r>
          </a:p>
          <a:p>
            <a:pPr marL="457200" indent="-457200">
              <a:buFont typeface="Arial" panose="020B0604020202020204" pitchFamily="34" charset="0"/>
              <a:buChar char="•"/>
              <a:defRPr/>
            </a:pPr>
            <a:r>
              <a:rPr lang="zh-CN" altLang="en-US" sz="2800" b="1" dirty="0" smtClean="0">
                <a:solidFill>
                  <a:srgbClr val="002060"/>
                </a:solidFill>
                <a:latin typeface="Times New Roman" panose="02020603050405020304" pitchFamily="18" charset="0"/>
                <a:cs typeface="Times New Roman" panose="02020603050405020304" pitchFamily="18" charset="0"/>
              </a:rPr>
              <a:t>用户向</a:t>
            </a:r>
            <a:r>
              <a:rPr lang="zh-CN" altLang="en-US" sz="2800" b="1" dirty="0">
                <a:solidFill>
                  <a:srgbClr val="002060"/>
                </a:solidFill>
                <a:latin typeface="Times New Roman" panose="02020603050405020304" pitchFamily="18" charset="0"/>
                <a:cs typeface="Times New Roman" panose="02020603050405020304" pitchFamily="18" charset="0"/>
              </a:rPr>
              <a:t>路由器发送</a:t>
            </a:r>
            <a:r>
              <a:rPr lang="zh-CN" altLang="en-US" sz="2800" b="1" dirty="0" smtClean="0">
                <a:solidFill>
                  <a:srgbClr val="002060"/>
                </a:solidFill>
                <a:latin typeface="Times New Roman" panose="02020603050405020304" pitchFamily="18" charset="0"/>
                <a:cs typeface="Times New Roman" panose="02020603050405020304" pitchFamily="18" charset="0"/>
              </a:rPr>
              <a:t>一系列 </a:t>
            </a:r>
            <a:r>
              <a:rPr lang="en-US" altLang="zh-CN" sz="2800" b="1" dirty="0">
                <a:solidFill>
                  <a:srgbClr val="002060"/>
                </a:solidFill>
                <a:latin typeface="Times New Roman" panose="02020603050405020304" pitchFamily="18" charset="0"/>
                <a:cs typeface="Times New Roman" panose="02020603050405020304" pitchFamily="18" charset="0"/>
              </a:rPr>
              <a:t>LCP </a:t>
            </a:r>
            <a:r>
              <a:rPr lang="zh-CN" altLang="en-US" sz="2800" b="1" dirty="0" smtClean="0">
                <a:solidFill>
                  <a:srgbClr val="002060"/>
                </a:solidFill>
                <a:latin typeface="Times New Roman" panose="02020603050405020304" pitchFamily="18" charset="0"/>
                <a:cs typeface="Times New Roman" panose="02020603050405020304" pitchFamily="18" charset="0"/>
              </a:rPr>
              <a:t>分组，建立链路。</a:t>
            </a:r>
            <a:endParaRPr lang="zh-CN" altLang="en-US" sz="2800" b="1" dirty="0">
              <a:solidFill>
                <a:srgbClr val="00206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defRPr/>
            </a:pPr>
            <a:r>
              <a:rPr lang="zh-CN" altLang="en-US" sz="2800" b="1" dirty="0" smtClean="0">
                <a:solidFill>
                  <a:srgbClr val="002060"/>
                </a:solidFill>
                <a:latin typeface="Times New Roman" panose="02020603050405020304" pitchFamily="18" charset="0"/>
                <a:cs typeface="Times New Roman" panose="02020603050405020304" pitchFamily="18" charset="0"/>
              </a:rPr>
              <a:t>用户发送分组</a:t>
            </a:r>
            <a:r>
              <a:rPr lang="zh-CN" altLang="en-US" sz="2800" b="1" dirty="0">
                <a:solidFill>
                  <a:srgbClr val="002060"/>
                </a:solidFill>
                <a:latin typeface="Times New Roman" panose="02020603050405020304" pitchFamily="18" charset="0"/>
                <a:cs typeface="Times New Roman" panose="02020603050405020304" pitchFamily="18" charset="0"/>
              </a:rPr>
              <a:t>及其响应选择一些 </a:t>
            </a:r>
            <a:r>
              <a:rPr lang="en-US" altLang="zh-CN" sz="2800" b="1" dirty="0">
                <a:solidFill>
                  <a:srgbClr val="002060"/>
                </a:solidFill>
                <a:latin typeface="Times New Roman" panose="02020603050405020304" pitchFamily="18" charset="0"/>
                <a:cs typeface="Times New Roman" panose="02020603050405020304" pitchFamily="18" charset="0"/>
              </a:rPr>
              <a:t>PPP </a:t>
            </a:r>
            <a:r>
              <a:rPr lang="zh-CN" altLang="en-US" sz="2800" b="1" dirty="0">
                <a:solidFill>
                  <a:srgbClr val="002060"/>
                </a:solidFill>
                <a:latin typeface="Times New Roman" panose="02020603050405020304" pitchFamily="18" charset="0"/>
                <a:cs typeface="Times New Roman" panose="02020603050405020304" pitchFamily="18" charset="0"/>
              </a:rPr>
              <a:t>参数</a:t>
            </a:r>
            <a:r>
              <a:rPr lang="zh-CN" altLang="en-US" sz="2800" b="1" dirty="0" smtClean="0">
                <a:solidFill>
                  <a:srgbClr val="002060"/>
                </a:solidFill>
                <a:latin typeface="Times New Roman" panose="02020603050405020304" pitchFamily="18" charset="0"/>
                <a:cs typeface="Times New Roman" panose="02020603050405020304" pitchFamily="18" charset="0"/>
              </a:rPr>
              <a:t>，进行</a:t>
            </a:r>
            <a:r>
              <a:rPr lang="zh-CN" altLang="en-US" sz="2800" b="1" dirty="0">
                <a:solidFill>
                  <a:srgbClr val="002060"/>
                </a:solidFill>
                <a:latin typeface="Times New Roman" panose="02020603050405020304" pitchFamily="18" charset="0"/>
                <a:cs typeface="Times New Roman" panose="02020603050405020304" pitchFamily="18" charset="0"/>
              </a:rPr>
              <a:t>网络层配置，</a:t>
            </a:r>
            <a:r>
              <a:rPr lang="en-US" altLang="zh-CN" sz="2800" b="1" dirty="0">
                <a:solidFill>
                  <a:srgbClr val="002060"/>
                </a:solidFill>
                <a:latin typeface="Times New Roman" panose="02020603050405020304" pitchFamily="18" charset="0"/>
                <a:cs typeface="Times New Roman" panose="02020603050405020304" pitchFamily="18" charset="0"/>
              </a:rPr>
              <a:t>NCP </a:t>
            </a:r>
            <a:r>
              <a:rPr lang="zh-CN" altLang="en-US" sz="2800" b="1" dirty="0">
                <a:solidFill>
                  <a:srgbClr val="002060"/>
                </a:solidFill>
                <a:latin typeface="Times New Roman" panose="02020603050405020304" pitchFamily="18" charset="0"/>
                <a:cs typeface="Times New Roman" panose="02020603050405020304" pitchFamily="18" charset="0"/>
              </a:rPr>
              <a:t>给新接入的 </a:t>
            </a:r>
            <a:r>
              <a:rPr lang="en-US" altLang="zh-CN" sz="2800" b="1" dirty="0">
                <a:solidFill>
                  <a:srgbClr val="002060"/>
                </a:solidFill>
                <a:latin typeface="Times New Roman" panose="02020603050405020304" pitchFamily="18" charset="0"/>
                <a:cs typeface="Times New Roman" panose="02020603050405020304" pitchFamily="18" charset="0"/>
              </a:rPr>
              <a:t>PC</a:t>
            </a:r>
            <a:r>
              <a:rPr lang="zh-CN" altLang="en-US" sz="2800" b="1" dirty="0">
                <a:solidFill>
                  <a:srgbClr val="002060"/>
                </a:solidFill>
                <a:latin typeface="Times New Roman" panose="02020603050405020304" pitchFamily="18" charset="0"/>
                <a:cs typeface="Times New Roman" panose="02020603050405020304" pitchFamily="18" charset="0"/>
              </a:rPr>
              <a:t>机分配一个临时的 </a:t>
            </a:r>
            <a:r>
              <a:rPr lang="en-US" altLang="zh-CN" sz="2800" b="1" dirty="0">
                <a:solidFill>
                  <a:srgbClr val="002060"/>
                </a:solidFill>
                <a:latin typeface="Times New Roman" panose="02020603050405020304" pitchFamily="18" charset="0"/>
                <a:cs typeface="Times New Roman" panose="02020603050405020304" pitchFamily="18" charset="0"/>
              </a:rPr>
              <a:t>IP </a:t>
            </a:r>
            <a:r>
              <a:rPr lang="zh-CN" altLang="en-US" sz="2800" b="1" dirty="0">
                <a:solidFill>
                  <a:srgbClr val="002060"/>
                </a:solidFill>
                <a:latin typeface="Times New Roman" panose="02020603050405020304" pitchFamily="18" charset="0"/>
                <a:cs typeface="Times New Roman" panose="02020603050405020304" pitchFamily="18" charset="0"/>
              </a:rPr>
              <a:t>地址，使 </a:t>
            </a:r>
            <a:r>
              <a:rPr lang="en-US" altLang="zh-CN" sz="2800" b="1" dirty="0">
                <a:solidFill>
                  <a:srgbClr val="002060"/>
                </a:solidFill>
                <a:latin typeface="Times New Roman" panose="02020603050405020304" pitchFamily="18" charset="0"/>
                <a:cs typeface="Times New Roman" panose="02020603050405020304" pitchFamily="18" charset="0"/>
              </a:rPr>
              <a:t>PC </a:t>
            </a:r>
            <a:r>
              <a:rPr lang="zh-CN" altLang="en-US" sz="2800" b="1" dirty="0">
                <a:solidFill>
                  <a:srgbClr val="002060"/>
                </a:solidFill>
                <a:latin typeface="Times New Roman" panose="02020603050405020304" pitchFamily="18" charset="0"/>
                <a:cs typeface="Times New Roman" panose="02020603050405020304" pitchFamily="18" charset="0"/>
              </a:rPr>
              <a:t>机成为因特网上的一个主机。</a:t>
            </a:r>
          </a:p>
          <a:p>
            <a:pPr marL="457200" indent="-457200">
              <a:buFont typeface="Arial" panose="020B0604020202020204" pitchFamily="34" charset="0"/>
              <a:buChar char="•"/>
              <a:defRPr/>
            </a:pPr>
            <a:r>
              <a:rPr lang="zh-CN" altLang="en-US" sz="2800" b="1" dirty="0">
                <a:solidFill>
                  <a:srgbClr val="002060"/>
                </a:solidFill>
                <a:latin typeface="Times New Roman" panose="02020603050405020304" pitchFamily="18" charset="0"/>
                <a:cs typeface="Times New Roman" panose="02020603050405020304" pitchFamily="18" charset="0"/>
              </a:rPr>
              <a:t>通信完毕时，</a:t>
            </a:r>
            <a:r>
              <a:rPr lang="en-US" altLang="zh-CN" sz="2800" b="1" dirty="0">
                <a:solidFill>
                  <a:srgbClr val="002060"/>
                </a:solidFill>
                <a:latin typeface="Times New Roman" panose="02020603050405020304" pitchFamily="18" charset="0"/>
                <a:cs typeface="Times New Roman" panose="02020603050405020304" pitchFamily="18" charset="0"/>
              </a:rPr>
              <a:t>NCP </a:t>
            </a:r>
            <a:r>
              <a:rPr lang="zh-CN" altLang="en-US" sz="2800" b="1" dirty="0">
                <a:solidFill>
                  <a:srgbClr val="002060"/>
                </a:solidFill>
                <a:latin typeface="Times New Roman" panose="02020603050405020304" pitchFamily="18" charset="0"/>
                <a:cs typeface="Times New Roman" panose="02020603050405020304" pitchFamily="18" charset="0"/>
              </a:rPr>
              <a:t>释放网络层连接，收回原来分配出去的 </a:t>
            </a:r>
            <a:r>
              <a:rPr lang="en-US" altLang="zh-CN" sz="2800" b="1" dirty="0">
                <a:solidFill>
                  <a:srgbClr val="002060"/>
                </a:solidFill>
                <a:latin typeface="Times New Roman" panose="02020603050405020304" pitchFamily="18" charset="0"/>
                <a:cs typeface="Times New Roman" panose="02020603050405020304" pitchFamily="18" charset="0"/>
              </a:rPr>
              <a:t>IP </a:t>
            </a:r>
            <a:r>
              <a:rPr lang="zh-CN" altLang="en-US" sz="2800" b="1" dirty="0">
                <a:solidFill>
                  <a:srgbClr val="002060"/>
                </a:solidFill>
                <a:latin typeface="Times New Roman" panose="02020603050405020304" pitchFamily="18" charset="0"/>
                <a:cs typeface="Times New Roman" panose="02020603050405020304" pitchFamily="18" charset="0"/>
              </a:rPr>
              <a:t>地址。接着，</a:t>
            </a:r>
            <a:r>
              <a:rPr lang="en-US" altLang="zh-CN" sz="2800" b="1" dirty="0">
                <a:solidFill>
                  <a:srgbClr val="002060"/>
                </a:solidFill>
                <a:latin typeface="Times New Roman" panose="02020603050405020304" pitchFamily="18" charset="0"/>
                <a:cs typeface="Times New Roman" panose="02020603050405020304" pitchFamily="18" charset="0"/>
              </a:rPr>
              <a:t>LCP </a:t>
            </a:r>
            <a:r>
              <a:rPr lang="zh-CN" altLang="en-US" sz="2800" b="1" dirty="0">
                <a:solidFill>
                  <a:srgbClr val="002060"/>
                </a:solidFill>
                <a:latin typeface="Times New Roman" panose="02020603050405020304" pitchFamily="18" charset="0"/>
                <a:cs typeface="Times New Roman" panose="02020603050405020304" pitchFamily="18" charset="0"/>
              </a:rPr>
              <a:t>释放数据链路层连接。最后释放的是物理层的连接。 </a:t>
            </a:r>
          </a:p>
        </p:txBody>
      </p:sp>
      <p:sp>
        <p:nvSpPr>
          <p:cNvPr id="23" name="燕尾形 22"/>
          <p:cNvSpPr/>
          <p:nvPr/>
        </p:nvSpPr>
        <p:spPr>
          <a:xfrm>
            <a:off x="4223657" y="201989"/>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点对点信道数据链路层协议</a:t>
            </a:r>
            <a:endParaRPr lang="zh-CN" altLang="en-US" sz="1200" b="1" dirty="0">
              <a:solidFill>
                <a:schemeClr val="bg1"/>
              </a:solidFill>
            </a:endParaRPr>
          </a:p>
        </p:txBody>
      </p:sp>
      <p:sp>
        <p:nvSpPr>
          <p:cNvPr id="25"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8"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2"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Tree>
    <p:extLst>
      <p:ext uri="{BB962C8B-B14F-4D97-AF65-F5344CB8AC3E}">
        <p14:creationId xmlns:p14="http://schemas.microsoft.com/office/powerpoint/2010/main" val="243731133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103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grpSp>
        <p:nvGrpSpPr>
          <p:cNvPr id="29" name="组合 31"/>
          <p:cNvGrpSpPr/>
          <p:nvPr/>
        </p:nvGrpSpPr>
        <p:grpSpPr>
          <a:xfrm>
            <a:off x="8620776" y="875376"/>
            <a:ext cx="305510" cy="333991"/>
            <a:chOff x="11707415" y="1054709"/>
            <a:chExt cx="368424" cy="432048"/>
          </a:xfrm>
        </p:grpSpPr>
        <p:sp>
          <p:nvSpPr>
            <p:cNvPr id="31" name="燕尾形 30"/>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6" name="燕尾形 35"/>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8" name="矩形 37"/>
          <p:cNvSpPr/>
          <p:nvPr/>
        </p:nvSpPr>
        <p:spPr>
          <a:xfrm>
            <a:off x="3418465" y="805934"/>
            <a:ext cx="5128327"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3.3.3 </a:t>
            </a:r>
            <a:r>
              <a:rPr lang="zh-CN" altLang="en-US" sz="2800" b="1" dirty="0" smtClean="0">
                <a:solidFill>
                  <a:schemeClr val="tx1">
                    <a:lumMod val="65000"/>
                    <a:lumOff val="35000"/>
                  </a:schemeClr>
                </a:solidFill>
                <a:latin typeface="Times New Roman" pitchFamily="18" charset="0"/>
                <a:ea typeface="黑体" pitchFamily="2" charset="-122"/>
              </a:rPr>
              <a:t>面向字符的链路控制规程</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Rectangle 4"/>
          <p:cNvSpPr txBox="1">
            <a:spLocks noChangeArrowheads="1"/>
          </p:cNvSpPr>
          <p:nvPr/>
        </p:nvSpPr>
        <p:spPr>
          <a:xfrm>
            <a:off x="188685" y="1550450"/>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66" name="Rectangle 4"/>
          <p:cNvSpPr txBox="1">
            <a:spLocks noChangeArrowheads="1"/>
          </p:cNvSpPr>
          <p:nvPr/>
        </p:nvSpPr>
        <p:spPr>
          <a:xfrm>
            <a:off x="280307" y="1567543"/>
            <a:ext cx="8497888" cy="4659085"/>
          </a:xfrm>
          <a:prstGeom prst="rect">
            <a:avLst/>
          </a:prstGeom>
        </p:spPr>
        <p:txBody>
          <a:bodyPr/>
          <a:lstStyle/>
          <a:p>
            <a:pPr>
              <a:spcBef>
                <a:spcPts val="1200"/>
              </a:spcBef>
              <a:defRPr/>
            </a:pPr>
            <a:r>
              <a:rPr lang="en-US" altLang="zh-CN" sz="3200" b="1" dirty="0">
                <a:solidFill>
                  <a:srgbClr val="002060"/>
                </a:solidFill>
                <a:latin typeface="Times New Roman" panose="02020603050405020304" pitchFamily="18" charset="0"/>
                <a:cs typeface="Times New Roman" panose="02020603050405020304" pitchFamily="18" charset="0"/>
              </a:rPr>
              <a:t>PPP </a:t>
            </a:r>
            <a:r>
              <a:rPr lang="zh-CN" altLang="en-US" sz="3200" b="1" dirty="0" smtClean="0">
                <a:solidFill>
                  <a:srgbClr val="002060"/>
                </a:solidFill>
                <a:latin typeface="Times New Roman" panose="02020603050405020304" pitchFamily="18" charset="0"/>
                <a:cs typeface="Times New Roman" panose="02020603050405020304" pitchFamily="18" charset="0"/>
              </a:rPr>
              <a:t>的工作状态图</a:t>
            </a:r>
            <a:endParaRPr lang="en-US" altLang="zh-CN" sz="3200" b="1" dirty="0" smtClean="0">
              <a:solidFill>
                <a:srgbClr val="002060"/>
              </a:solidFill>
              <a:latin typeface="Times New Roman" panose="02020603050405020304" pitchFamily="18" charset="0"/>
              <a:cs typeface="Times New Roman" panose="02020603050405020304" pitchFamily="18" charset="0"/>
            </a:endParaRPr>
          </a:p>
          <a:p>
            <a:pPr>
              <a:spcBef>
                <a:spcPts val="1200"/>
              </a:spcBef>
              <a:defRPr/>
            </a:pPr>
            <a:endParaRPr lang="en-US" altLang="zh-CN" sz="3200" b="1" dirty="0" smtClean="0">
              <a:solidFill>
                <a:srgbClr val="002060"/>
              </a:solidFill>
              <a:latin typeface="Times New Roman" panose="02020603050405020304" pitchFamily="18" charset="0"/>
              <a:cs typeface="Times New Roman" panose="02020603050405020304" pitchFamily="18" charset="0"/>
            </a:endParaRPr>
          </a:p>
        </p:txBody>
      </p:sp>
      <p:sp>
        <p:nvSpPr>
          <p:cNvPr id="23" name="燕尾形 22"/>
          <p:cNvSpPr/>
          <p:nvPr/>
        </p:nvSpPr>
        <p:spPr>
          <a:xfrm>
            <a:off x="4223657" y="201989"/>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点对点信道数据链路层协议</a:t>
            </a:r>
            <a:endParaRPr lang="zh-CN" altLang="en-US" sz="1200" b="1" dirty="0">
              <a:solidFill>
                <a:schemeClr val="bg1"/>
              </a:solidFill>
            </a:endParaRPr>
          </a:p>
        </p:txBody>
      </p:sp>
      <p:sp>
        <p:nvSpPr>
          <p:cNvPr id="25"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8"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2"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grpSp>
        <p:nvGrpSpPr>
          <p:cNvPr id="3" name="组合 2"/>
          <p:cNvGrpSpPr/>
          <p:nvPr/>
        </p:nvGrpSpPr>
        <p:grpSpPr>
          <a:xfrm>
            <a:off x="532017" y="2218042"/>
            <a:ext cx="8081068" cy="3800680"/>
            <a:chOff x="755650" y="2743200"/>
            <a:chExt cx="7629525" cy="3387725"/>
          </a:xfrm>
        </p:grpSpPr>
        <p:sp>
          <p:nvSpPr>
            <p:cNvPr id="20" name="Rectangle 3"/>
            <p:cNvSpPr>
              <a:spLocks noChangeArrowheads="1"/>
            </p:cNvSpPr>
            <p:nvPr/>
          </p:nvSpPr>
          <p:spPr bwMode="auto">
            <a:xfrm>
              <a:off x="2627313" y="3284538"/>
              <a:ext cx="981075" cy="396875"/>
            </a:xfrm>
            <a:prstGeom prst="rect">
              <a:avLst/>
            </a:prstGeom>
            <a:noFill/>
            <a:ln w="9525">
              <a:solidFill>
                <a:schemeClr val="tx1"/>
              </a:solidFill>
              <a:miter lim="800000"/>
              <a:headEnd/>
              <a:tailEnd/>
            </a:ln>
            <a:effectLst>
              <a:outerShdw algn="ctr" rotWithShape="0">
                <a:srgbClr val="808080"/>
              </a:outerShdw>
            </a:effectLst>
            <a:extLst>
              <a:ext uri="{909E8E84-426E-40DD-AFC4-6F175D3DCCD1}">
                <a14:hiddenFill xmlns:a14="http://schemas.microsoft.com/office/drawing/2010/main">
                  <a:solidFill>
                    <a:srgbClr val="FFFFCC"/>
                  </a:solidFill>
                </a14:hiddenFill>
              </a:ext>
            </a:extLst>
          </p:spPr>
          <p:txBody>
            <a:bodyPr wrap="none" anchor="ctr"/>
            <a:lstStyle/>
            <a:p>
              <a:r>
                <a:rPr kumimoji="1" lang="zh-CN" altLang="en-US" dirty="0">
                  <a:latin typeface="Arial" charset="0"/>
                </a:rPr>
                <a:t>建立</a:t>
              </a:r>
            </a:p>
          </p:txBody>
        </p:sp>
        <p:sp>
          <p:nvSpPr>
            <p:cNvPr id="22" name="Freeform 4"/>
            <p:cNvSpPr>
              <a:spLocks/>
            </p:cNvSpPr>
            <p:nvPr/>
          </p:nvSpPr>
          <p:spPr bwMode="auto">
            <a:xfrm>
              <a:off x="1439863" y="3476625"/>
              <a:ext cx="1206500" cy="771525"/>
            </a:xfrm>
            <a:custGeom>
              <a:avLst/>
              <a:gdLst>
                <a:gd name="T0" fmla="*/ 0 w 624"/>
                <a:gd name="T1" fmla="*/ 2147483647 h 624"/>
                <a:gd name="T2" fmla="*/ 2147483647 w 624"/>
                <a:gd name="T3" fmla="*/ 2147483647 h 624"/>
                <a:gd name="T4" fmla="*/ 2147483647 w 624"/>
                <a:gd name="T5" fmla="*/ 0 h 624"/>
                <a:gd name="T6" fmla="*/ 0 60000 65536"/>
                <a:gd name="T7" fmla="*/ 0 60000 65536"/>
                <a:gd name="T8" fmla="*/ 0 60000 65536"/>
              </a:gdLst>
              <a:ahLst/>
              <a:cxnLst>
                <a:cxn ang="T6">
                  <a:pos x="T0" y="T1"/>
                </a:cxn>
                <a:cxn ang="T7">
                  <a:pos x="T2" y="T3"/>
                </a:cxn>
                <a:cxn ang="T8">
                  <a:pos x="T4" y="T5"/>
                </a:cxn>
              </a:cxnLst>
              <a:rect l="0" t="0" r="r" b="b"/>
              <a:pathLst>
                <a:path w="624" h="624">
                  <a:moveTo>
                    <a:pt x="0" y="624"/>
                  </a:moveTo>
                  <a:cubicBezTo>
                    <a:pt x="20" y="436"/>
                    <a:pt x="40" y="248"/>
                    <a:pt x="144" y="144"/>
                  </a:cubicBezTo>
                  <a:cubicBezTo>
                    <a:pt x="248" y="40"/>
                    <a:pt x="436" y="20"/>
                    <a:pt x="624" y="0"/>
                  </a:cubicBez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Freeform 5"/>
            <p:cNvSpPr>
              <a:spLocks/>
            </p:cNvSpPr>
            <p:nvPr/>
          </p:nvSpPr>
          <p:spPr bwMode="auto">
            <a:xfrm rot="5400000">
              <a:off x="6279357" y="3299619"/>
              <a:ext cx="773112" cy="1143000"/>
            </a:xfrm>
            <a:custGeom>
              <a:avLst/>
              <a:gdLst>
                <a:gd name="T0" fmla="*/ 0 w 624"/>
                <a:gd name="T1" fmla="*/ 2147483647 h 624"/>
                <a:gd name="T2" fmla="*/ 2147483647 w 624"/>
                <a:gd name="T3" fmla="*/ 2147483647 h 624"/>
                <a:gd name="T4" fmla="*/ 2147483647 w 624"/>
                <a:gd name="T5" fmla="*/ 0 h 624"/>
                <a:gd name="T6" fmla="*/ 0 60000 65536"/>
                <a:gd name="T7" fmla="*/ 0 60000 65536"/>
                <a:gd name="T8" fmla="*/ 0 60000 65536"/>
              </a:gdLst>
              <a:ahLst/>
              <a:cxnLst>
                <a:cxn ang="T6">
                  <a:pos x="T0" y="T1"/>
                </a:cxn>
                <a:cxn ang="T7">
                  <a:pos x="T2" y="T3"/>
                </a:cxn>
                <a:cxn ang="T8">
                  <a:pos x="T4" y="T5"/>
                </a:cxn>
              </a:cxnLst>
              <a:rect l="0" t="0" r="r" b="b"/>
              <a:pathLst>
                <a:path w="624" h="624">
                  <a:moveTo>
                    <a:pt x="0" y="624"/>
                  </a:moveTo>
                  <a:cubicBezTo>
                    <a:pt x="20" y="436"/>
                    <a:pt x="40" y="248"/>
                    <a:pt x="144" y="144"/>
                  </a:cubicBezTo>
                  <a:cubicBezTo>
                    <a:pt x="248" y="40"/>
                    <a:pt x="436" y="20"/>
                    <a:pt x="624" y="0"/>
                  </a:cubicBez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Freeform 6"/>
            <p:cNvSpPr>
              <a:spLocks/>
            </p:cNvSpPr>
            <p:nvPr/>
          </p:nvSpPr>
          <p:spPr bwMode="auto">
            <a:xfrm rot="10800000">
              <a:off x="6076950" y="4654550"/>
              <a:ext cx="1163638" cy="795338"/>
            </a:xfrm>
            <a:custGeom>
              <a:avLst/>
              <a:gdLst>
                <a:gd name="T0" fmla="*/ 0 w 624"/>
                <a:gd name="T1" fmla="*/ 2147483647 h 624"/>
                <a:gd name="T2" fmla="*/ 2147483647 w 624"/>
                <a:gd name="T3" fmla="*/ 2147483647 h 624"/>
                <a:gd name="T4" fmla="*/ 2147483647 w 624"/>
                <a:gd name="T5" fmla="*/ 0 h 624"/>
                <a:gd name="T6" fmla="*/ 0 60000 65536"/>
                <a:gd name="T7" fmla="*/ 0 60000 65536"/>
                <a:gd name="T8" fmla="*/ 0 60000 65536"/>
              </a:gdLst>
              <a:ahLst/>
              <a:cxnLst>
                <a:cxn ang="T6">
                  <a:pos x="T0" y="T1"/>
                </a:cxn>
                <a:cxn ang="T7">
                  <a:pos x="T2" y="T3"/>
                </a:cxn>
                <a:cxn ang="T8">
                  <a:pos x="T4" y="T5"/>
                </a:cxn>
              </a:cxnLst>
              <a:rect l="0" t="0" r="r" b="b"/>
              <a:pathLst>
                <a:path w="624" h="624">
                  <a:moveTo>
                    <a:pt x="0" y="624"/>
                  </a:moveTo>
                  <a:cubicBezTo>
                    <a:pt x="20" y="436"/>
                    <a:pt x="40" y="248"/>
                    <a:pt x="144" y="144"/>
                  </a:cubicBezTo>
                  <a:cubicBezTo>
                    <a:pt x="248" y="40"/>
                    <a:pt x="436" y="20"/>
                    <a:pt x="624" y="0"/>
                  </a:cubicBez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Freeform 7"/>
            <p:cNvSpPr>
              <a:spLocks/>
            </p:cNvSpPr>
            <p:nvPr/>
          </p:nvSpPr>
          <p:spPr bwMode="auto">
            <a:xfrm rot="16200000">
              <a:off x="1624013" y="4435475"/>
              <a:ext cx="787400" cy="1200150"/>
            </a:xfrm>
            <a:custGeom>
              <a:avLst/>
              <a:gdLst>
                <a:gd name="T0" fmla="*/ 0 w 624"/>
                <a:gd name="T1" fmla="*/ 2147483647 h 624"/>
                <a:gd name="T2" fmla="*/ 2147483647 w 624"/>
                <a:gd name="T3" fmla="*/ 2147483647 h 624"/>
                <a:gd name="T4" fmla="*/ 2147483647 w 624"/>
                <a:gd name="T5" fmla="*/ 0 h 624"/>
                <a:gd name="T6" fmla="*/ 0 60000 65536"/>
                <a:gd name="T7" fmla="*/ 0 60000 65536"/>
                <a:gd name="T8" fmla="*/ 0 60000 65536"/>
              </a:gdLst>
              <a:ahLst/>
              <a:cxnLst>
                <a:cxn ang="T6">
                  <a:pos x="T0" y="T1"/>
                </a:cxn>
                <a:cxn ang="T7">
                  <a:pos x="T2" y="T3"/>
                </a:cxn>
                <a:cxn ang="T8">
                  <a:pos x="T4" y="T5"/>
                </a:cxn>
              </a:cxnLst>
              <a:rect l="0" t="0" r="r" b="b"/>
              <a:pathLst>
                <a:path w="624" h="624">
                  <a:moveTo>
                    <a:pt x="0" y="624"/>
                  </a:moveTo>
                  <a:cubicBezTo>
                    <a:pt x="20" y="436"/>
                    <a:pt x="40" y="248"/>
                    <a:pt x="144" y="144"/>
                  </a:cubicBezTo>
                  <a:cubicBezTo>
                    <a:pt x="248" y="40"/>
                    <a:pt x="436" y="20"/>
                    <a:pt x="624" y="0"/>
                  </a:cubicBez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8"/>
            <p:cNvSpPr>
              <a:spLocks noChangeShapeType="1"/>
            </p:cNvSpPr>
            <p:nvPr/>
          </p:nvSpPr>
          <p:spPr bwMode="auto">
            <a:xfrm>
              <a:off x="3617913" y="3471863"/>
              <a:ext cx="1516062"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9"/>
            <p:cNvSpPr>
              <a:spLocks noChangeShapeType="1"/>
            </p:cNvSpPr>
            <p:nvPr/>
          </p:nvSpPr>
          <p:spPr bwMode="auto">
            <a:xfrm flipH="1">
              <a:off x="3597275" y="5429250"/>
              <a:ext cx="1516063"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Freeform 10"/>
            <p:cNvSpPr>
              <a:spLocks/>
            </p:cNvSpPr>
            <p:nvPr/>
          </p:nvSpPr>
          <p:spPr bwMode="auto">
            <a:xfrm rot="10800000">
              <a:off x="1971675" y="3690938"/>
              <a:ext cx="1247775" cy="782637"/>
            </a:xfrm>
            <a:custGeom>
              <a:avLst/>
              <a:gdLst>
                <a:gd name="T0" fmla="*/ 0 w 624"/>
                <a:gd name="T1" fmla="*/ 2147483647 h 624"/>
                <a:gd name="T2" fmla="*/ 2147483647 w 624"/>
                <a:gd name="T3" fmla="*/ 2147483647 h 624"/>
                <a:gd name="T4" fmla="*/ 2147483647 w 624"/>
                <a:gd name="T5" fmla="*/ 0 h 624"/>
                <a:gd name="T6" fmla="*/ 0 60000 65536"/>
                <a:gd name="T7" fmla="*/ 0 60000 65536"/>
                <a:gd name="T8" fmla="*/ 0 60000 65536"/>
              </a:gdLst>
              <a:ahLst/>
              <a:cxnLst>
                <a:cxn ang="T6">
                  <a:pos x="T0" y="T1"/>
                </a:cxn>
                <a:cxn ang="T7">
                  <a:pos x="T2" y="T3"/>
                </a:cxn>
                <a:cxn ang="T8">
                  <a:pos x="T4" y="T5"/>
                </a:cxn>
              </a:cxnLst>
              <a:rect l="0" t="0" r="r" b="b"/>
              <a:pathLst>
                <a:path w="624" h="624">
                  <a:moveTo>
                    <a:pt x="0" y="624"/>
                  </a:moveTo>
                  <a:cubicBezTo>
                    <a:pt x="20" y="436"/>
                    <a:pt x="40" y="248"/>
                    <a:pt x="144" y="144"/>
                  </a:cubicBezTo>
                  <a:cubicBezTo>
                    <a:pt x="248" y="40"/>
                    <a:pt x="436" y="20"/>
                    <a:pt x="624" y="0"/>
                  </a:cubicBez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4" name="AutoShape 11"/>
            <p:cNvCxnSpPr>
              <a:cxnSpLocks noChangeShapeType="1"/>
            </p:cNvCxnSpPr>
            <p:nvPr/>
          </p:nvCxnSpPr>
          <p:spPr bwMode="auto">
            <a:xfrm rot="16200000">
              <a:off x="3604419" y="3229769"/>
              <a:ext cx="1509713" cy="2454275"/>
            </a:xfrm>
            <a:prstGeom prst="curvedConnector3">
              <a:avLst>
                <a:gd name="adj1" fmla="val 50000"/>
              </a:avLst>
            </a:prstGeom>
            <a:noFill/>
            <a:ln w="28575">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Text Box 12"/>
            <p:cNvSpPr txBox="1">
              <a:spLocks noChangeArrowheads="1"/>
            </p:cNvSpPr>
            <p:nvPr/>
          </p:nvSpPr>
          <p:spPr bwMode="auto">
            <a:xfrm>
              <a:off x="4827588" y="4337050"/>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pPr algn="l"/>
              <a:r>
                <a:rPr kumimoji="1" lang="zh-CN" altLang="en-US" sz="2000" b="0">
                  <a:latin typeface="Arial" charset="0"/>
                </a:rPr>
                <a:t>失败</a:t>
              </a:r>
            </a:p>
          </p:txBody>
        </p:sp>
        <p:sp>
          <p:nvSpPr>
            <p:cNvPr id="46" name="Text Box 13"/>
            <p:cNvSpPr txBox="1">
              <a:spLocks noChangeArrowheads="1"/>
            </p:cNvSpPr>
            <p:nvPr/>
          </p:nvSpPr>
          <p:spPr bwMode="auto">
            <a:xfrm>
              <a:off x="3076575" y="3925888"/>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pPr algn="l"/>
              <a:r>
                <a:rPr kumimoji="1" lang="zh-CN" altLang="en-US" sz="2000" b="0">
                  <a:latin typeface="Arial" charset="0"/>
                </a:rPr>
                <a:t>失败</a:t>
              </a:r>
            </a:p>
          </p:txBody>
        </p:sp>
        <p:sp>
          <p:nvSpPr>
            <p:cNvPr id="47" name="Text Box 14"/>
            <p:cNvSpPr txBox="1">
              <a:spLocks noChangeArrowheads="1"/>
            </p:cNvSpPr>
            <p:nvPr/>
          </p:nvSpPr>
          <p:spPr bwMode="auto">
            <a:xfrm>
              <a:off x="7085013" y="5060950"/>
              <a:ext cx="13001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pPr algn="l"/>
              <a:r>
                <a:rPr kumimoji="1" lang="en-US" altLang="zh-CN" sz="2000" b="0">
                  <a:latin typeface="Arial" charset="0"/>
                </a:rPr>
                <a:t>NCP </a:t>
              </a:r>
              <a:r>
                <a:rPr kumimoji="1" lang="zh-CN" altLang="en-US" sz="2000" b="0">
                  <a:latin typeface="Arial" charset="0"/>
                </a:rPr>
                <a:t>配置</a:t>
              </a:r>
            </a:p>
          </p:txBody>
        </p:sp>
        <p:sp>
          <p:nvSpPr>
            <p:cNvPr id="48" name="Text Box 15"/>
            <p:cNvSpPr txBox="1">
              <a:spLocks noChangeArrowheads="1"/>
            </p:cNvSpPr>
            <p:nvPr/>
          </p:nvSpPr>
          <p:spPr bwMode="auto">
            <a:xfrm>
              <a:off x="7092950" y="3454400"/>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pPr algn="l"/>
              <a:r>
                <a:rPr kumimoji="1" lang="zh-CN" altLang="en-US" sz="2000" b="0">
                  <a:latin typeface="Arial" charset="0"/>
                </a:rPr>
                <a:t>鉴别成功</a:t>
              </a:r>
            </a:p>
          </p:txBody>
        </p:sp>
        <p:sp>
          <p:nvSpPr>
            <p:cNvPr id="49" name="Text Box 16"/>
            <p:cNvSpPr txBox="1">
              <a:spLocks noChangeArrowheads="1"/>
            </p:cNvSpPr>
            <p:nvPr/>
          </p:nvSpPr>
          <p:spPr bwMode="auto">
            <a:xfrm>
              <a:off x="3992563" y="5429250"/>
              <a:ext cx="69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pPr algn="l"/>
              <a:r>
                <a:rPr kumimoji="1" lang="zh-CN" altLang="en-US" sz="2000" b="0">
                  <a:latin typeface="Arial" charset="0"/>
                </a:rPr>
                <a:t>通信</a:t>
              </a:r>
            </a:p>
            <a:p>
              <a:pPr algn="l"/>
              <a:r>
                <a:rPr kumimoji="1" lang="zh-CN" altLang="en-US" sz="2000" b="0">
                  <a:latin typeface="Arial" charset="0"/>
                </a:rPr>
                <a:t>结束</a:t>
              </a:r>
            </a:p>
          </p:txBody>
        </p:sp>
        <p:sp>
          <p:nvSpPr>
            <p:cNvPr id="50" name="Text Box 17"/>
            <p:cNvSpPr txBox="1">
              <a:spLocks noChangeArrowheads="1"/>
            </p:cNvSpPr>
            <p:nvPr/>
          </p:nvSpPr>
          <p:spPr bwMode="auto">
            <a:xfrm>
              <a:off x="976313" y="5113338"/>
              <a:ext cx="6937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pPr algn="l"/>
              <a:r>
                <a:rPr kumimoji="1" lang="zh-CN" altLang="en-US" sz="2000" b="0">
                  <a:latin typeface="Arial" charset="0"/>
                </a:rPr>
                <a:t>载波</a:t>
              </a:r>
            </a:p>
            <a:p>
              <a:pPr algn="l"/>
              <a:r>
                <a:rPr kumimoji="1" lang="zh-CN" altLang="en-US" sz="2000" b="0">
                  <a:latin typeface="Arial" charset="0"/>
                </a:rPr>
                <a:t>停止</a:t>
              </a:r>
            </a:p>
          </p:txBody>
        </p:sp>
        <p:sp>
          <p:nvSpPr>
            <p:cNvPr id="51" name="Text Box 18"/>
            <p:cNvSpPr txBox="1">
              <a:spLocks noChangeArrowheads="1"/>
            </p:cNvSpPr>
            <p:nvPr/>
          </p:nvSpPr>
          <p:spPr bwMode="auto">
            <a:xfrm>
              <a:off x="755650" y="3222625"/>
              <a:ext cx="95410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pPr algn="l"/>
              <a:r>
                <a:rPr kumimoji="1" lang="zh-CN" altLang="en-US" sz="2000" b="0">
                  <a:latin typeface="Arial" charset="0"/>
                </a:rPr>
                <a:t>检测到</a:t>
              </a:r>
            </a:p>
            <a:p>
              <a:pPr algn="l"/>
              <a:r>
                <a:rPr kumimoji="1" lang="zh-CN" altLang="en-US" sz="2000" b="0">
                  <a:latin typeface="Arial" charset="0"/>
                </a:rPr>
                <a:t>  载波</a:t>
              </a:r>
            </a:p>
          </p:txBody>
        </p:sp>
        <p:sp>
          <p:nvSpPr>
            <p:cNvPr id="52" name="Text Box 19"/>
            <p:cNvSpPr txBox="1">
              <a:spLocks noChangeArrowheads="1"/>
            </p:cNvSpPr>
            <p:nvPr/>
          </p:nvSpPr>
          <p:spPr bwMode="auto">
            <a:xfrm>
              <a:off x="3657600" y="2743200"/>
              <a:ext cx="12105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pPr algn="l"/>
              <a:r>
                <a:rPr kumimoji="1" lang="zh-CN" altLang="en-US" sz="2000" b="0" dirty="0">
                  <a:latin typeface="Arial" charset="0"/>
                </a:rPr>
                <a:t>双方协商</a:t>
              </a:r>
            </a:p>
            <a:p>
              <a:pPr algn="l"/>
              <a:r>
                <a:rPr kumimoji="1" lang="zh-CN" altLang="en-US" sz="2000" b="0" dirty="0">
                  <a:latin typeface="Arial" charset="0"/>
                </a:rPr>
                <a:t>一些选项</a:t>
              </a:r>
            </a:p>
          </p:txBody>
        </p:sp>
        <p:sp>
          <p:nvSpPr>
            <p:cNvPr id="53" name="Rectangle 20"/>
            <p:cNvSpPr>
              <a:spLocks noChangeArrowheads="1"/>
            </p:cNvSpPr>
            <p:nvPr/>
          </p:nvSpPr>
          <p:spPr bwMode="auto">
            <a:xfrm>
              <a:off x="5145088" y="3270250"/>
              <a:ext cx="981075" cy="396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CC"/>
                  </a:solidFill>
                </a14:hiddenFill>
              </a:ext>
            </a:extLst>
          </p:spPr>
          <p:txBody>
            <a:bodyPr wrap="none" anchor="ctr"/>
            <a:lstStyle/>
            <a:p>
              <a:r>
                <a:rPr lang="zh-CN" altLang="en-US" dirty="0"/>
                <a:t>鉴别</a:t>
              </a:r>
            </a:p>
          </p:txBody>
        </p:sp>
        <p:sp>
          <p:nvSpPr>
            <p:cNvPr id="54" name="Rectangle 21"/>
            <p:cNvSpPr>
              <a:spLocks noChangeArrowheads="1"/>
            </p:cNvSpPr>
            <p:nvPr/>
          </p:nvSpPr>
          <p:spPr bwMode="auto">
            <a:xfrm>
              <a:off x="6729413" y="4240213"/>
              <a:ext cx="981075" cy="396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CC"/>
                  </a:solidFill>
                </a14:hiddenFill>
              </a:ext>
            </a:extLst>
          </p:spPr>
          <p:txBody>
            <a:bodyPr wrap="none" anchor="ctr"/>
            <a:lstStyle/>
            <a:p>
              <a:r>
                <a:rPr lang="zh-CN" altLang="en-US" dirty="0"/>
                <a:t>网络</a:t>
              </a:r>
            </a:p>
          </p:txBody>
        </p:sp>
        <p:sp>
          <p:nvSpPr>
            <p:cNvPr id="55" name="Rectangle 22"/>
            <p:cNvSpPr>
              <a:spLocks noChangeArrowheads="1"/>
            </p:cNvSpPr>
            <p:nvPr/>
          </p:nvSpPr>
          <p:spPr bwMode="auto">
            <a:xfrm>
              <a:off x="5073650" y="5213350"/>
              <a:ext cx="981075" cy="396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CC"/>
                  </a:solidFill>
                </a14:hiddenFill>
              </a:ext>
            </a:extLst>
          </p:spPr>
          <p:txBody>
            <a:bodyPr wrap="none" anchor="ctr"/>
            <a:lstStyle/>
            <a:p>
              <a:r>
                <a:rPr lang="zh-CN" altLang="en-US" dirty="0"/>
                <a:t>打开</a:t>
              </a:r>
            </a:p>
          </p:txBody>
        </p:sp>
        <p:sp>
          <p:nvSpPr>
            <p:cNvPr id="56" name="Rectangle 23"/>
            <p:cNvSpPr>
              <a:spLocks noChangeArrowheads="1"/>
            </p:cNvSpPr>
            <p:nvPr/>
          </p:nvSpPr>
          <p:spPr bwMode="auto">
            <a:xfrm>
              <a:off x="2624138" y="5213350"/>
              <a:ext cx="981075" cy="396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CC"/>
                  </a:solidFill>
                </a14:hiddenFill>
              </a:ext>
            </a:extLst>
          </p:spPr>
          <p:txBody>
            <a:bodyPr wrap="none" anchor="ctr"/>
            <a:lstStyle/>
            <a:p>
              <a:r>
                <a:rPr lang="zh-CN" altLang="en-US" dirty="0"/>
                <a:t>终止</a:t>
              </a:r>
            </a:p>
          </p:txBody>
        </p:sp>
        <p:sp>
          <p:nvSpPr>
            <p:cNvPr id="57" name="Rectangle 24"/>
            <p:cNvSpPr>
              <a:spLocks noChangeArrowheads="1"/>
            </p:cNvSpPr>
            <p:nvPr/>
          </p:nvSpPr>
          <p:spPr bwMode="auto">
            <a:xfrm>
              <a:off x="968375" y="4278313"/>
              <a:ext cx="981075" cy="396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66FF33"/>
                  </a:solidFill>
                </a14:hiddenFill>
              </a:ext>
            </a:extLst>
          </p:spPr>
          <p:txBody>
            <a:bodyPr wrap="none" anchor="ctr"/>
            <a:lstStyle/>
            <a:p>
              <a:r>
                <a:rPr lang="zh-CN" altLang="en-US" dirty="0"/>
                <a:t>静止</a:t>
              </a:r>
            </a:p>
          </p:txBody>
        </p:sp>
      </p:grpSp>
    </p:spTree>
    <p:extLst>
      <p:ext uri="{BB962C8B-B14F-4D97-AF65-F5344CB8AC3E}">
        <p14:creationId xmlns:p14="http://schemas.microsoft.com/office/powerpoint/2010/main" val="415939184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p:nvPr/>
        </p:nvSpPr>
        <p:spPr>
          <a:xfrm>
            <a:off x="775" y="0"/>
            <a:ext cx="2875160" cy="6858000"/>
          </a:xfrm>
          <a:prstGeom prst="rect">
            <a:avLst/>
          </a:prstGeom>
          <a:solidFill>
            <a:srgbClr val="213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15"/>
          <p:cNvSpPr txBox="1"/>
          <p:nvPr/>
        </p:nvSpPr>
        <p:spPr>
          <a:xfrm>
            <a:off x="191729" y="2259427"/>
            <a:ext cx="2592288" cy="461665"/>
          </a:xfrm>
          <a:prstGeom prst="rect">
            <a:avLst/>
          </a:prstGeom>
          <a:noFill/>
        </p:spPr>
        <p:txBody>
          <a:bodyPr wrap="square" rtlCol="0">
            <a:spAutoFit/>
          </a:bodyPr>
          <a:lstStyle/>
          <a:p>
            <a:pPr algn="ctr"/>
            <a:r>
              <a:rPr lang="en-US" altLang="zh-CN" sz="2400" b="1" spc="300" dirty="0" smtClean="0">
                <a:solidFill>
                  <a:schemeClr val="bg1"/>
                </a:solidFill>
                <a:latin typeface="Agency FB" panose="020B0503020202020204" pitchFamily="34" charset="0"/>
                <a:ea typeface="Adobe 宋体 Std L" pitchFamily="18" charset="-122"/>
              </a:rPr>
              <a:t>Transition  Page</a:t>
            </a:r>
            <a:endParaRPr lang="zh-CN" altLang="en-US" sz="2400" b="1" spc="300" dirty="0">
              <a:solidFill>
                <a:schemeClr val="bg1"/>
              </a:solidFill>
              <a:latin typeface="Agency FB" panose="020B0503020202020204" pitchFamily="34" charset="0"/>
              <a:ea typeface="Adobe 宋体 Std L" pitchFamily="18" charset="-122"/>
            </a:endParaRPr>
          </a:p>
        </p:txBody>
      </p:sp>
      <p:sp>
        <p:nvSpPr>
          <p:cNvPr id="5" name="文本框 4"/>
          <p:cNvSpPr txBox="1"/>
          <p:nvPr/>
        </p:nvSpPr>
        <p:spPr>
          <a:xfrm>
            <a:off x="0" y="1572542"/>
            <a:ext cx="2808312" cy="707886"/>
          </a:xfrm>
          <a:prstGeom prst="rect">
            <a:avLst/>
          </a:prstGeom>
          <a:noFill/>
        </p:spPr>
        <p:txBody>
          <a:bodyPr wrap="square" rtlCol="0">
            <a:spAutoFit/>
          </a:bodyPr>
          <a:lstStyle/>
          <a:p>
            <a:pPr algn="ctr"/>
            <a:r>
              <a:rPr lang="zh-CN" altLang="en-US" sz="4000" b="1" dirty="0" smtClean="0">
                <a:solidFill>
                  <a:schemeClr val="bg1"/>
                </a:solidFill>
                <a:ea typeface="微软雅黑"/>
              </a:rPr>
              <a:t>过渡页</a:t>
            </a:r>
            <a:endParaRPr lang="zh-CN" altLang="en-US" sz="4000" b="1" dirty="0">
              <a:solidFill>
                <a:schemeClr val="bg1"/>
              </a:solidFill>
              <a:ea typeface="微软雅黑"/>
            </a:endParaRPr>
          </a:p>
        </p:txBody>
      </p:sp>
      <p:grpSp>
        <p:nvGrpSpPr>
          <p:cNvPr id="2" name="Group 4"/>
          <p:cNvGrpSpPr>
            <a:grpSpLocks noChangeAspect="1"/>
          </p:cNvGrpSpPr>
          <p:nvPr/>
        </p:nvGrpSpPr>
        <p:grpSpPr bwMode="auto">
          <a:xfrm>
            <a:off x="473434" y="3172747"/>
            <a:ext cx="1852612" cy="1946275"/>
            <a:chOff x="419" y="1980"/>
            <a:chExt cx="1167" cy="1226"/>
          </a:xfrm>
        </p:grpSpPr>
        <p:sp>
          <p:nvSpPr>
            <p:cNvPr id="14" name="Freeform 5"/>
            <p:cNvSpPr>
              <a:spLocks noEditPoints="1"/>
            </p:cNvSpPr>
            <p:nvPr/>
          </p:nvSpPr>
          <p:spPr bwMode="auto">
            <a:xfrm>
              <a:off x="419" y="1980"/>
              <a:ext cx="1167" cy="1226"/>
            </a:xfrm>
            <a:custGeom>
              <a:avLst/>
              <a:gdLst>
                <a:gd name="T0" fmla="*/ 13275 w 16338"/>
                <a:gd name="T1" fmla="*/ 0 h 17164"/>
                <a:gd name="T2" fmla="*/ 9190 w 16338"/>
                <a:gd name="T3" fmla="*/ 0 h 17164"/>
                <a:gd name="T4" fmla="*/ 5106 w 16338"/>
                <a:gd name="T5" fmla="*/ 0 h 17164"/>
                <a:gd name="T6" fmla="*/ 1021 w 16338"/>
                <a:gd name="T7" fmla="*/ 0 h 17164"/>
                <a:gd name="T8" fmla="*/ 102 w 16338"/>
                <a:gd name="T9" fmla="*/ 2007 h 17164"/>
                <a:gd name="T10" fmla="*/ 237 w 16338"/>
                <a:gd name="T11" fmla="*/ 4683 h 17164"/>
                <a:gd name="T12" fmla="*/ 374 w 16338"/>
                <a:gd name="T13" fmla="*/ 7358 h 17164"/>
                <a:gd name="T14" fmla="*/ 509 w 16338"/>
                <a:gd name="T15" fmla="*/ 10033 h 17164"/>
                <a:gd name="T16" fmla="*/ 786 w 16338"/>
                <a:gd name="T17" fmla="*/ 11569 h 17164"/>
                <a:gd name="T18" fmla="*/ 1261 w 16338"/>
                <a:gd name="T19" fmla="*/ 12639 h 17164"/>
                <a:gd name="T20" fmla="*/ 1909 w 16338"/>
                <a:gd name="T21" fmla="*/ 13613 h 17164"/>
                <a:gd name="T22" fmla="*/ 2729 w 16338"/>
                <a:gd name="T23" fmla="*/ 14493 h 17164"/>
                <a:gd name="T24" fmla="*/ 3723 w 16338"/>
                <a:gd name="T25" fmla="*/ 15277 h 17164"/>
                <a:gd name="T26" fmla="*/ 4889 w 16338"/>
                <a:gd name="T27" fmla="*/ 15965 h 17164"/>
                <a:gd name="T28" fmla="*/ 6228 w 16338"/>
                <a:gd name="T29" fmla="*/ 16558 h 17164"/>
                <a:gd name="T30" fmla="*/ 7740 w 16338"/>
                <a:gd name="T31" fmla="*/ 17055 h 17164"/>
                <a:gd name="T32" fmla="*/ 9144 w 16338"/>
                <a:gd name="T33" fmla="*/ 16946 h 17164"/>
                <a:gd name="T34" fmla="*/ 10390 w 16338"/>
                <a:gd name="T35" fmla="*/ 16541 h 17164"/>
                <a:gd name="T36" fmla="*/ 11538 w 16338"/>
                <a:gd name="T37" fmla="*/ 16001 h 17164"/>
                <a:gd name="T38" fmla="*/ 12587 w 16338"/>
                <a:gd name="T39" fmla="*/ 15331 h 17164"/>
                <a:gd name="T40" fmla="*/ 13537 w 16338"/>
                <a:gd name="T41" fmla="*/ 14526 h 17164"/>
                <a:gd name="T42" fmla="*/ 14388 w 16338"/>
                <a:gd name="T43" fmla="*/ 13591 h 17164"/>
                <a:gd name="T44" fmla="*/ 15141 w 16338"/>
                <a:gd name="T45" fmla="*/ 12521 h 17164"/>
                <a:gd name="T46" fmla="*/ 15795 w 16338"/>
                <a:gd name="T47" fmla="*/ 11320 h 17164"/>
                <a:gd name="T48" fmla="*/ 16017 w 16338"/>
                <a:gd name="T49" fmla="*/ 8936 h 17164"/>
                <a:gd name="T50" fmla="*/ 16116 w 16338"/>
                <a:gd name="T51" fmla="*/ 6187 h 17164"/>
                <a:gd name="T52" fmla="*/ 16215 w 16338"/>
                <a:gd name="T53" fmla="*/ 3437 h 17164"/>
                <a:gd name="T54" fmla="*/ 16313 w 16338"/>
                <a:gd name="T55" fmla="*/ 688 h 17164"/>
                <a:gd name="T56" fmla="*/ 13964 w 16338"/>
                <a:gd name="T57" fmla="*/ 463 h 17164"/>
                <a:gd name="T58" fmla="*/ 10100 w 16338"/>
                <a:gd name="T59" fmla="*/ 463 h 17164"/>
                <a:gd name="T60" fmla="*/ 6238 w 16338"/>
                <a:gd name="T61" fmla="*/ 463 h 17164"/>
                <a:gd name="T62" fmla="*/ 2374 w 16338"/>
                <a:gd name="T63" fmla="*/ 463 h 17164"/>
                <a:gd name="T64" fmla="*/ 506 w 16338"/>
                <a:gd name="T65" fmla="*/ 1729 h 17164"/>
                <a:gd name="T66" fmla="*/ 634 w 16338"/>
                <a:gd name="T67" fmla="*/ 4261 h 17164"/>
                <a:gd name="T68" fmla="*/ 762 w 16338"/>
                <a:gd name="T69" fmla="*/ 6792 h 17164"/>
                <a:gd name="T70" fmla="*/ 891 w 16338"/>
                <a:gd name="T71" fmla="*/ 9322 h 17164"/>
                <a:gd name="T72" fmla="*/ 1098 w 16338"/>
                <a:gd name="T73" fmla="*/ 11139 h 17164"/>
                <a:gd name="T74" fmla="*/ 1506 w 16338"/>
                <a:gd name="T75" fmla="*/ 12175 h 17164"/>
                <a:gd name="T76" fmla="*/ 2078 w 16338"/>
                <a:gd name="T77" fmla="*/ 13120 h 17164"/>
                <a:gd name="T78" fmla="*/ 2814 w 16338"/>
                <a:gd name="T79" fmla="*/ 13974 h 17164"/>
                <a:gd name="T80" fmla="*/ 3712 w 16338"/>
                <a:gd name="T81" fmla="*/ 14737 h 17164"/>
                <a:gd name="T82" fmla="*/ 4775 w 16338"/>
                <a:gd name="T83" fmla="*/ 15411 h 17164"/>
                <a:gd name="T84" fmla="*/ 6000 w 16338"/>
                <a:gd name="T85" fmla="*/ 15995 h 17164"/>
                <a:gd name="T86" fmla="*/ 7390 w 16338"/>
                <a:gd name="T87" fmla="*/ 16487 h 17164"/>
                <a:gd name="T88" fmla="*/ 8782 w 16338"/>
                <a:gd name="T89" fmla="*/ 16571 h 17164"/>
                <a:gd name="T90" fmla="*/ 9984 w 16338"/>
                <a:gd name="T91" fmla="*/ 16218 h 17164"/>
                <a:gd name="T92" fmla="*/ 11093 w 16338"/>
                <a:gd name="T93" fmla="*/ 15739 h 17164"/>
                <a:gd name="T94" fmla="*/ 12108 w 16338"/>
                <a:gd name="T95" fmla="*/ 15137 h 17164"/>
                <a:gd name="T96" fmla="*/ 13030 w 16338"/>
                <a:gd name="T97" fmla="*/ 14407 h 17164"/>
                <a:gd name="T98" fmla="*/ 13859 w 16338"/>
                <a:gd name="T99" fmla="*/ 13553 h 17164"/>
                <a:gd name="T100" fmla="*/ 14594 w 16338"/>
                <a:gd name="T101" fmla="*/ 12573 h 17164"/>
                <a:gd name="T102" fmla="*/ 15236 w 16338"/>
                <a:gd name="T103" fmla="*/ 11468 h 17164"/>
                <a:gd name="T104" fmla="*/ 15569 w 16338"/>
                <a:gd name="T105" fmla="*/ 9568 h 17164"/>
                <a:gd name="T106" fmla="*/ 15663 w 16338"/>
                <a:gd name="T107" fmla="*/ 6966 h 17164"/>
                <a:gd name="T108" fmla="*/ 15756 w 16338"/>
                <a:gd name="T109" fmla="*/ 4365 h 17164"/>
                <a:gd name="T110" fmla="*/ 15850 w 16338"/>
                <a:gd name="T111" fmla="*/ 1765 h 17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338" h="17164">
                  <a:moveTo>
                    <a:pt x="16338" y="0"/>
                  </a:moveTo>
                  <a:lnTo>
                    <a:pt x="15317" y="0"/>
                  </a:lnTo>
                  <a:lnTo>
                    <a:pt x="14296" y="0"/>
                  </a:lnTo>
                  <a:lnTo>
                    <a:pt x="13275" y="0"/>
                  </a:lnTo>
                  <a:lnTo>
                    <a:pt x="12253" y="0"/>
                  </a:lnTo>
                  <a:lnTo>
                    <a:pt x="11232" y="0"/>
                  </a:lnTo>
                  <a:lnTo>
                    <a:pt x="10211" y="0"/>
                  </a:lnTo>
                  <a:lnTo>
                    <a:pt x="9190" y="0"/>
                  </a:lnTo>
                  <a:lnTo>
                    <a:pt x="8169" y="0"/>
                  </a:lnTo>
                  <a:lnTo>
                    <a:pt x="7148" y="0"/>
                  </a:lnTo>
                  <a:lnTo>
                    <a:pt x="6127" y="0"/>
                  </a:lnTo>
                  <a:lnTo>
                    <a:pt x="5106" y="0"/>
                  </a:lnTo>
                  <a:lnTo>
                    <a:pt x="4085" y="0"/>
                  </a:lnTo>
                  <a:lnTo>
                    <a:pt x="3063" y="0"/>
                  </a:lnTo>
                  <a:lnTo>
                    <a:pt x="2042" y="0"/>
                  </a:lnTo>
                  <a:lnTo>
                    <a:pt x="1021" y="0"/>
                  </a:lnTo>
                  <a:lnTo>
                    <a:pt x="0" y="0"/>
                  </a:lnTo>
                  <a:lnTo>
                    <a:pt x="34" y="669"/>
                  </a:lnTo>
                  <a:lnTo>
                    <a:pt x="68" y="1338"/>
                  </a:lnTo>
                  <a:lnTo>
                    <a:pt x="102" y="2007"/>
                  </a:lnTo>
                  <a:lnTo>
                    <a:pt x="135" y="2675"/>
                  </a:lnTo>
                  <a:lnTo>
                    <a:pt x="170" y="3345"/>
                  </a:lnTo>
                  <a:lnTo>
                    <a:pt x="204" y="4013"/>
                  </a:lnTo>
                  <a:lnTo>
                    <a:pt x="237" y="4683"/>
                  </a:lnTo>
                  <a:lnTo>
                    <a:pt x="272" y="5352"/>
                  </a:lnTo>
                  <a:lnTo>
                    <a:pt x="305" y="6020"/>
                  </a:lnTo>
                  <a:lnTo>
                    <a:pt x="339" y="6690"/>
                  </a:lnTo>
                  <a:lnTo>
                    <a:pt x="374" y="7358"/>
                  </a:lnTo>
                  <a:lnTo>
                    <a:pt x="407" y="8027"/>
                  </a:lnTo>
                  <a:lnTo>
                    <a:pt x="441" y="8696"/>
                  </a:lnTo>
                  <a:lnTo>
                    <a:pt x="476" y="9365"/>
                  </a:lnTo>
                  <a:lnTo>
                    <a:pt x="509" y="10033"/>
                  </a:lnTo>
                  <a:lnTo>
                    <a:pt x="543" y="10703"/>
                  </a:lnTo>
                  <a:lnTo>
                    <a:pt x="613" y="10998"/>
                  </a:lnTo>
                  <a:lnTo>
                    <a:pt x="695" y="11285"/>
                  </a:lnTo>
                  <a:lnTo>
                    <a:pt x="786" y="11569"/>
                  </a:lnTo>
                  <a:lnTo>
                    <a:pt x="889" y="11845"/>
                  </a:lnTo>
                  <a:lnTo>
                    <a:pt x="1002" y="12116"/>
                  </a:lnTo>
                  <a:lnTo>
                    <a:pt x="1126" y="12381"/>
                  </a:lnTo>
                  <a:lnTo>
                    <a:pt x="1261" y="12639"/>
                  </a:lnTo>
                  <a:lnTo>
                    <a:pt x="1406" y="12891"/>
                  </a:lnTo>
                  <a:lnTo>
                    <a:pt x="1563" y="13138"/>
                  </a:lnTo>
                  <a:lnTo>
                    <a:pt x="1731" y="13379"/>
                  </a:lnTo>
                  <a:lnTo>
                    <a:pt x="1909" y="13613"/>
                  </a:lnTo>
                  <a:lnTo>
                    <a:pt x="2098" y="13843"/>
                  </a:lnTo>
                  <a:lnTo>
                    <a:pt x="2297" y="14065"/>
                  </a:lnTo>
                  <a:lnTo>
                    <a:pt x="2508" y="14283"/>
                  </a:lnTo>
                  <a:lnTo>
                    <a:pt x="2729" y="14493"/>
                  </a:lnTo>
                  <a:lnTo>
                    <a:pt x="2962" y="14698"/>
                  </a:lnTo>
                  <a:lnTo>
                    <a:pt x="3205" y="14897"/>
                  </a:lnTo>
                  <a:lnTo>
                    <a:pt x="3458" y="15089"/>
                  </a:lnTo>
                  <a:lnTo>
                    <a:pt x="3723" y="15277"/>
                  </a:lnTo>
                  <a:lnTo>
                    <a:pt x="3998" y="15457"/>
                  </a:lnTo>
                  <a:lnTo>
                    <a:pt x="4285" y="15633"/>
                  </a:lnTo>
                  <a:lnTo>
                    <a:pt x="4581" y="15802"/>
                  </a:lnTo>
                  <a:lnTo>
                    <a:pt x="4889" y="15965"/>
                  </a:lnTo>
                  <a:lnTo>
                    <a:pt x="5207" y="16122"/>
                  </a:lnTo>
                  <a:lnTo>
                    <a:pt x="5537" y="16274"/>
                  </a:lnTo>
                  <a:lnTo>
                    <a:pt x="5877" y="16418"/>
                  </a:lnTo>
                  <a:lnTo>
                    <a:pt x="6228" y="16558"/>
                  </a:lnTo>
                  <a:lnTo>
                    <a:pt x="6590" y="16691"/>
                  </a:lnTo>
                  <a:lnTo>
                    <a:pt x="6962" y="16819"/>
                  </a:lnTo>
                  <a:lnTo>
                    <a:pt x="7346" y="16940"/>
                  </a:lnTo>
                  <a:lnTo>
                    <a:pt x="7740" y="17055"/>
                  </a:lnTo>
                  <a:lnTo>
                    <a:pt x="8144" y="17164"/>
                  </a:lnTo>
                  <a:lnTo>
                    <a:pt x="8484" y="17100"/>
                  </a:lnTo>
                  <a:lnTo>
                    <a:pt x="8816" y="17027"/>
                  </a:lnTo>
                  <a:lnTo>
                    <a:pt x="9144" y="16946"/>
                  </a:lnTo>
                  <a:lnTo>
                    <a:pt x="9465" y="16857"/>
                  </a:lnTo>
                  <a:lnTo>
                    <a:pt x="9779" y="16760"/>
                  </a:lnTo>
                  <a:lnTo>
                    <a:pt x="10088" y="16654"/>
                  </a:lnTo>
                  <a:lnTo>
                    <a:pt x="10390" y="16541"/>
                  </a:lnTo>
                  <a:lnTo>
                    <a:pt x="10687" y="16418"/>
                  </a:lnTo>
                  <a:lnTo>
                    <a:pt x="10976" y="16288"/>
                  </a:lnTo>
                  <a:lnTo>
                    <a:pt x="11260" y="16149"/>
                  </a:lnTo>
                  <a:lnTo>
                    <a:pt x="11538" y="16001"/>
                  </a:lnTo>
                  <a:lnTo>
                    <a:pt x="11810" y="15847"/>
                  </a:lnTo>
                  <a:lnTo>
                    <a:pt x="12075" y="15683"/>
                  </a:lnTo>
                  <a:lnTo>
                    <a:pt x="12333" y="15511"/>
                  </a:lnTo>
                  <a:lnTo>
                    <a:pt x="12587" y="15331"/>
                  </a:lnTo>
                  <a:lnTo>
                    <a:pt x="12834" y="15142"/>
                  </a:lnTo>
                  <a:lnTo>
                    <a:pt x="13074" y="14944"/>
                  </a:lnTo>
                  <a:lnTo>
                    <a:pt x="13308" y="14740"/>
                  </a:lnTo>
                  <a:lnTo>
                    <a:pt x="13537" y="14526"/>
                  </a:lnTo>
                  <a:lnTo>
                    <a:pt x="13759" y="14305"/>
                  </a:lnTo>
                  <a:lnTo>
                    <a:pt x="13975" y="14074"/>
                  </a:lnTo>
                  <a:lnTo>
                    <a:pt x="14184" y="13836"/>
                  </a:lnTo>
                  <a:lnTo>
                    <a:pt x="14388" y="13591"/>
                  </a:lnTo>
                  <a:lnTo>
                    <a:pt x="14586" y="13335"/>
                  </a:lnTo>
                  <a:lnTo>
                    <a:pt x="14777" y="13073"/>
                  </a:lnTo>
                  <a:lnTo>
                    <a:pt x="14962" y="12801"/>
                  </a:lnTo>
                  <a:lnTo>
                    <a:pt x="15141" y="12521"/>
                  </a:lnTo>
                  <a:lnTo>
                    <a:pt x="15314" y="12234"/>
                  </a:lnTo>
                  <a:lnTo>
                    <a:pt x="15480" y="11938"/>
                  </a:lnTo>
                  <a:lnTo>
                    <a:pt x="15641" y="11633"/>
                  </a:lnTo>
                  <a:lnTo>
                    <a:pt x="15795" y="11320"/>
                  </a:lnTo>
                  <a:lnTo>
                    <a:pt x="15943" y="10999"/>
                  </a:lnTo>
                  <a:lnTo>
                    <a:pt x="15968" y="10311"/>
                  </a:lnTo>
                  <a:lnTo>
                    <a:pt x="15992" y="9624"/>
                  </a:lnTo>
                  <a:lnTo>
                    <a:pt x="16017" y="8936"/>
                  </a:lnTo>
                  <a:lnTo>
                    <a:pt x="16042" y="8249"/>
                  </a:lnTo>
                  <a:lnTo>
                    <a:pt x="16066" y="7562"/>
                  </a:lnTo>
                  <a:lnTo>
                    <a:pt x="16091" y="6874"/>
                  </a:lnTo>
                  <a:lnTo>
                    <a:pt x="16116" y="6187"/>
                  </a:lnTo>
                  <a:lnTo>
                    <a:pt x="16140" y="5499"/>
                  </a:lnTo>
                  <a:lnTo>
                    <a:pt x="16165" y="4812"/>
                  </a:lnTo>
                  <a:lnTo>
                    <a:pt x="16190" y="4125"/>
                  </a:lnTo>
                  <a:lnTo>
                    <a:pt x="16215" y="3437"/>
                  </a:lnTo>
                  <a:lnTo>
                    <a:pt x="16239" y="2749"/>
                  </a:lnTo>
                  <a:lnTo>
                    <a:pt x="16264" y="2062"/>
                  </a:lnTo>
                  <a:lnTo>
                    <a:pt x="16289" y="1375"/>
                  </a:lnTo>
                  <a:lnTo>
                    <a:pt x="16313" y="688"/>
                  </a:lnTo>
                  <a:lnTo>
                    <a:pt x="16338" y="0"/>
                  </a:lnTo>
                  <a:close/>
                  <a:moveTo>
                    <a:pt x="15897" y="463"/>
                  </a:moveTo>
                  <a:lnTo>
                    <a:pt x="14931" y="463"/>
                  </a:lnTo>
                  <a:lnTo>
                    <a:pt x="13964" y="463"/>
                  </a:lnTo>
                  <a:lnTo>
                    <a:pt x="12999" y="463"/>
                  </a:lnTo>
                  <a:lnTo>
                    <a:pt x="12033" y="463"/>
                  </a:lnTo>
                  <a:lnTo>
                    <a:pt x="11067" y="463"/>
                  </a:lnTo>
                  <a:lnTo>
                    <a:pt x="10100" y="463"/>
                  </a:lnTo>
                  <a:lnTo>
                    <a:pt x="9135" y="463"/>
                  </a:lnTo>
                  <a:lnTo>
                    <a:pt x="8169" y="463"/>
                  </a:lnTo>
                  <a:lnTo>
                    <a:pt x="7203" y="463"/>
                  </a:lnTo>
                  <a:lnTo>
                    <a:pt x="6238" y="463"/>
                  </a:lnTo>
                  <a:lnTo>
                    <a:pt x="5271" y="463"/>
                  </a:lnTo>
                  <a:lnTo>
                    <a:pt x="4305" y="463"/>
                  </a:lnTo>
                  <a:lnTo>
                    <a:pt x="3339" y="463"/>
                  </a:lnTo>
                  <a:lnTo>
                    <a:pt x="2374" y="463"/>
                  </a:lnTo>
                  <a:lnTo>
                    <a:pt x="1407" y="463"/>
                  </a:lnTo>
                  <a:lnTo>
                    <a:pt x="441" y="463"/>
                  </a:lnTo>
                  <a:lnTo>
                    <a:pt x="473" y="1096"/>
                  </a:lnTo>
                  <a:lnTo>
                    <a:pt x="506" y="1729"/>
                  </a:lnTo>
                  <a:lnTo>
                    <a:pt x="538" y="2362"/>
                  </a:lnTo>
                  <a:lnTo>
                    <a:pt x="570" y="2995"/>
                  </a:lnTo>
                  <a:lnTo>
                    <a:pt x="602" y="3628"/>
                  </a:lnTo>
                  <a:lnTo>
                    <a:pt x="634" y="4261"/>
                  </a:lnTo>
                  <a:lnTo>
                    <a:pt x="667" y="4893"/>
                  </a:lnTo>
                  <a:lnTo>
                    <a:pt x="699" y="5526"/>
                  </a:lnTo>
                  <a:lnTo>
                    <a:pt x="730" y="6159"/>
                  </a:lnTo>
                  <a:lnTo>
                    <a:pt x="762" y="6792"/>
                  </a:lnTo>
                  <a:lnTo>
                    <a:pt x="794" y="7425"/>
                  </a:lnTo>
                  <a:lnTo>
                    <a:pt x="827" y="8057"/>
                  </a:lnTo>
                  <a:lnTo>
                    <a:pt x="859" y="8690"/>
                  </a:lnTo>
                  <a:lnTo>
                    <a:pt x="891" y="9322"/>
                  </a:lnTo>
                  <a:lnTo>
                    <a:pt x="923" y="9955"/>
                  </a:lnTo>
                  <a:lnTo>
                    <a:pt x="956" y="10588"/>
                  </a:lnTo>
                  <a:lnTo>
                    <a:pt x="1022" y="10867"/>
                  </a:lnTo>
                  <a:lnTo>
                    <a:pt x="1098" y="11139"/>
                  </a:lnTo>
                  <a:lnTo>
                    <a:pt x="1185" y="11407"/>
                  </a:lnTo>
                  <a:lnTo>
                    <a:pt x="1282" y="11668"/>
                  </a:lnTo>
                  <a:lnTo>
                    <a:pt x="1389" y="11925"/>
                  </a:lnTo>
                  <a:lnTo>
                    <a:pt x="1506" y="12175"/>
                  </a:lnTo>
                  <a:lnTo>
                    <a:pt x="1634" y="12419"/>
                  </a:lnTo>
                  <a:lnTo>
                    <a:pt x="1773" y="12658"/>
                  </a:lnTo>
                  <a:lnTo>
                    <a:pt x="1921" y="12892"/>
                  </a:lnTo>
                  <a:lnTo>
                    <a:pt x="2078" y="13120"/>
                  </a:lnTo>
                  <a:lnTo>
                    <a:pt x="2247" y="13342"/>
                  </a:lnTo>
                  <a:lnTo>
                    <a:pt x="2426" y="13558"/>
                  </a:lnTo>
                  <a:lnTo>
                    <a:pt x="2615" y="13769"/>
                  </a:lnTo>
                  <a:lnTo>
                    <a:pt x="2814" y="13974"/>
                  </a:lnTo>
                  <a:lnTo>
                    <a:pt x="3023" y="14173"/>
                  </a:lnTo>
                  <a:lnTo>
                    <a:pt x="3243" y="14367"/>
                  </a:lnTo>
                  <a:lnTo>
                    <a:pt x="3473" y="14555"/>
                  </a:lnTo>
                  <a:lnTo>
                    <a:pt x="3712" y="14737"/>
                  </a:lnTo>
                  <a:lnTo>
                    <a:pt x="3963" y="14914"/>
                  </a:lnTo>
                  <a:lnTo>
                    <a:pt x="4224" y="15086"/>
                  </a:lnTo>
                  <a:lnTo>
                    <a:pt x="4494" y="15251"/>
                  </a:lnTo>
                  <a:lnTo>
                    <a:pt x="4775" y="15411"/>
                  </a:lnTo>
                  <a:lnTo>
                    <a:pt x="5066" y="15566"/>
                  </a:lnTo>
                  <a:lnTo>
                    <a:pt x="5368" y="15715"/>
                  </a:lnTo>
                  <a:lnTo>
                    <a:pt x="5679" y="15857"/>
                  </a:lnTo>
                  <a:lnTo>
                    <a:pt x="6000" y="15995"/>
                  </a:lnTo>
                  <a:lnTo>
                    <a:pt x="6333" y="16127"/>
                  </a:lnTo>
                  <a:lnTo>
                    <a:pt x="6675" y="16252"/>
                  </a:lnTo>
                  <a:lnTo>
                    <a:pt x="7027" y="16372"/>
                  </a:lnTo>
                  <a:lnTo>
                    <a:pt x="7390" y="16487"/>
                  </a:lnTo>
                  <a:lnTo>
                    <a:pt x="7762" y="16597"/>
                  </a:lnTo>
                  <a:lnTo>
                    <a:pt x="8145" y="16701"/>
                  </a:lnTo>
                  <a:lnTo>
                    <a:pt x="8466" y="16639"/>
                  </a:lnTo>
                  <a:lnTo>
                    <a:pt x="8782" y="16571"/>
                  </a:lnTo>
                  <a:lnTo>
                    <a:pt x="9091" y="16495"/>
                  </a:lnTo>
                  <a:lnTo>
                    <a:pt x="9395" y="16410"/>
                  </a:lnTo>
                  <a:lnTo>
                    <a:pt x="9692" y="16318"/>
                  </a:lnTo>
                  <a:lnTo>
                    <a:pt x="9984" y="16218"/>
                  </a:lnTo>
                  <a:lnTo>
                    <a:pt x="10270" y="16109"/>
                  </a:lnTo>
                  <a:lnTo>
                    <a:pt x="10550" y="15995"/>
                  </a:lnTo>
                  <a:lnTo>
                    <a:pt x="10824" y="15871"/>
                  </a:lnTo>
                  <a:lnTo>
                    <a:pt x="11093" y="15739"/>
                  </a:lnTo>
                  <a:lnTo>
                    <a:pt x="11355" y="15600"/>
                  </a:lnTo>
                  <a:lnTo>
                    <a:pt x="11612" y="15453"/>
                  </a:lnTo>
                  <a:lnTo>
                    <a:pt x="11863" y="15298"/>
                  </a:lnTo>
                  <a:lnTo>
                    <a:pt x="12108" y="15137"/>
                  </a:lnTo>
                  <a:lnTo>
                    <a:pt x="12347" y="14966"/>
                  </a:lnTo>
                  <a:lnTo>
                    <a:pt x="12581" y="14787"/>
                  </a:lnTo>
                  <a:lnTo>
                    <a:pt x="12809" y="14601"/>
                  </a:lnTo>
                  <a:lnTo>
                    <a:pt x="13030" y="14407"/>
                  </a:lnTo>
                  <a:lnTo>
                    <a:pt x="13247" y="14205"/>
                  </a:lnTo>
                  <a:lnTo>
                    <a:pt x="13456" y="13995"/>
                  </a:lnTo>
                  <a:lnTo>
                    <a:pt x="13660" y="13778"/>
                  </a:lnTo>
                  <a:lnTo>
                    <a:pt x="13859" y="13553"/>
                  </a:lnTo>
                  <a:lnTo>
                    <a:pt x="14052" y="13319"/>
                  </a:lnTo>
                  <a:lnTo>
                    <a:pt x="14239" y="13078"/>
                  </a:lnTo>
                  <a:lnTo>
                    <a:pt x="14419" y="12830"/>
                  </a:lnTo>
                  <a:lnTo>
                    <a:pt x="14594" y="12573"/>
                  </a:lnTo>
                  <a:lnTo>
                    <a:pt x="14764" y="12309"/>
                  </a:lnTo>
                  <a:lnTo>
                    <a:pt x="14927" y="12036"/>
                  </a:lnTo>
                  <a:lnTo>
                    <a:pt x="15085" y="11756"/>
                  </a:lnTo>
                  <a:lnTo>
                    <a:pt x="15236" y="11468"/>
                  </a:lnTo>
                  <a:lnTo>
                    <a:pt x="15382" y="11172"/>
                  </a:lnTo>
                  <a:lnTo>
                    <a:pt x="15523" y="10868"/>
                  </a:lnTo>
                  <a:lnTo>
                    <a:pt x="15546" y="10218"/>
                  </a:lnTo>
                  <a:lnTo>
                    <a:pt x="15569" y="9568"/>
                  </a:lnTo>
                  <a:lnTo>
                    <a:pt x="15593" y="8918"/>
                  </a:lnTo>
                  <a:lnTo>
                    <a:pt x="15617" y="8267"/>
                  </a:lnTo>
                  <a:lnTo>
                    <a:pt x="15639" y="7617"/>
                  </a:lnTo>
                  <a:lnTo>
                    <a:pt x="15663" y="6966"/>
                  </a:lnTo>
                  <a:lnTo>
                    <a:pt x="15686" y="6316"/>
                  </a:lnTo>
                  <a:lnTo>
                    <a:pt x="15710" y="5666"/>
                  </a:lnTo>
                  <a:lnTo>
                    <a:pt x="15732" y="5016"/>
                  </a:lnTo>
                  <a:lnTo>
                    <a:pt x="15756" y="4365"/>
                  </a:lnTo>
                  <a:lnTo>
                    <a:pt x="15780" y="3715"/>
                  </a:lnTo>
                  <a:lnTo>
                    <a:pt x="15803" y="3065"/>
                  </a:lnTo>
                  <a:lnTo>
                    <a:pt x="15826" y="2415"/>
                  </a:lnTo>
                  <a:lnTo>
                    <a:pt x="15850" y="1765"/>
                  </a:lnTo>
                  <a:lnTo>
                    <a:pt x="15873" y="1115"/>
                  </a:lnTo>
                  <a:lnTo>
                    <a:pt x="15897" y="4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noEditPoints="1"/>
            </p:cNvSpPr>
            <p:nvPr/>
          </p:nvSpPr>
          <p:spPr bwMode="auto">
            <a:xfrm>
              <a:off x="844" y="2019"/>
              <a:ext cx="158" cy="241"/>
            </a:xfrm>
            <a:custGeom>
              <a:avLst/>
              <a:gdLst>
                <a:gd name="T0" fmla="*/ 1566 w 2205"/>
                <a:gd name="T1" fmla="*/ 1562 h 3376"/>
                <a:gd name="T2" fmla="*/ 1084 w 2205"/>
                <a:gd name="T3" fmla="*/ 1754 h 3376"/>
                <a:gd name="T4" fmla="*/ 1267 w 2205"/>
                <a:gd name="T5" fmla="*/ 1509 h 3376"/>
                <a:gd name="T6" fmla="*/ 1270 w 2205"/>
                <a:gd name="T7" fmla="*/ 1363 h 3376"/>
                <a:gd name="T8" fmla="*/ 1295 w 2205"/>
                <a:gd name="T9" fmla="*/ 1181 h 3376"/>
                <a:gd name="T10" fmla="*/ 1428 w 2205"/>
                <a:gd name="T11" fmla="*/ 1148 h 3376"/>
                <a:gd name="T12" fmla="*/ 1290 w 2205"/>
                <a:gd name="T13" fmla="*/ 1626 h 3376"/>
                <a:gd name="T14" fmla="*/ 1080 w 2205"/>
                <a:gd name="T15" fmla="*/ 1785 h 3376"/>
                <a:gd name="T16" fmla="*/ 871 w 2205"/>
                <a:gd name="T17" fmla="*/ 1254 h 3376"/>
                <a:gd name="T18" fmla="*/ 706 w 2205"/>
                <a:gd name="T19" fmla="*/ 1212 h 3376"/>
                <a:gd name="T20" fmla="*/ 926 w 2205"/>
                <a:gd name="T21" fmla="*/ 1014 h 3376"/>
                <a:gd name="T22" fmla="*/ 1131 w 2205"/>
                <a:gd name="T23" fmla="*/ 1138 h 3376"/>
                <a:gd name="T24" fmla="*/ 1194 w 2205"/>
                <a:gd name="T25" fmla="*/ 1162 h 3376"/>
                <a:gd name="T26" fmla="*/ 1957 w 2205"/>
                <a:gd name="T27" fmla="*/ 1646 h 3376"/>
                <a:gd name="T28" fmla="*/ 1996 w 2205"/>
                <a:gd name="T29" fmla="*/ 1982 h 3376"/>
                <a:gd name="T30" fmla="*/ 1787 w 2205"/>
                <a:gd name="T31" fmla="*/ 2015 h 3376"/>
                <a:gd name="T32" fmla="*/ 1707 w 2205"/>
                <a:gd name="T33" fmla="*/ 1245 h 3376"/>
                <a:gd name="T34" fmla="*/ 1851 w 2205"/>
                <a:gd name="T35" fmla="*/ 983 h 3376"/>
                <a:gd name="T36" fmla="*/ 1880 w 2205"/>
                <a:gd name="T37" fmla="*/ 1130 h 3376"/>
                <a:gd name="T38" fmla="*/ 1353 w 2205"/>
                <a:gd name="T39" fmla="*/ 148 h 3376"/>
                <a:gd name="T40" fmla="*/ 1041 w 2205"/>
                <a:gd name="T41" fmla="*/ 3 h 3376"/>
                <a:gd name="T42" fmla="*/ 1036 w 2205"/>
                <a:gd name="T43" fmla="*/ 198 h 3376"/>
                <a:gd name="T44" fmla="*/ 828 w 2205"/>
                <a:gd name="T45" fmla="*/ 533 h 3376"/>
                <a:gd name="T46" fmla="*/ 790 w 2205"/>
                <a:gd name="T47" fmla="*/ 713 h 3376"/>
                <a:gd name="T48" fmla="*/ 925 w 2205"/>
                <a:gd name="T49" fmla="*/ 666 h 3376"/>
                <a:gd name="T50" fmla="*/ 730 w 2205"/>
                <a:gd name="T51" fmla="*/ 951 h 3376"/>
                <a:gd name="T52" fmla="*/ 177 w 2205"/>
                <a:gd name="T53" fmla="*/ 1469 h 3376"/>
                <a:gd name="T54" fmla="*/ 54 w 2205"/>
                <a:gd name="T55" fmla="*/ 1480 h 3376"/>
                <a:gd name="T56" fmla="*/ 186 w 2205"/>
                <a:gd name="T57" fmla="*/ 1696 h 3376"/>
                <a:gd name="T58" fmla="*/ 464 w 2205"/>
                <a:gd name="T59" fmla="*/ 1382 h 3376"/>
                <a:gd name="T60" fmla="*/ 618 w 2205"/>
                <a:gd name="T61" fmla="*/ 1520 h 3376"/>
                <a:gd name="T62" fmla="*/ 486 w 2205"/>
                <a:gd name="T63" fmla="*/ 1852 h 3376"/>
                <a:gd name="T64" fmla="*/ 625 w 2205"/>
                <a:gd name="T65" fmla="*/ 1708 h 3376"/>
                <a:gd name="T66" fmla="*/ 796 w 2205"/>
                <a:gd name="T67" fmla="*/ 1560 h 3376"/>
                <a:gd name="T68" fmla="*/ 878 w 2205"/>
                <a:gd name="T69" fmla="*/ 1441 h 3376"/>
                <a:gd name="T70" fmla="*/ 815 w 2205"/>
                <a:gd name="T71" fmla="*/ 1624 h 3376"/>
                <a:gd name="T72" fmla="*/ 863 w 2205"/>
                <a:gd name="T73" fmla="*/ 1734 h 3376"/>
                <a:gd name="T74" fmla="*/ 872 w 2205"/>
                <a:gd name="T75" fmla="*/ 1857 h 3376"/>
                <a:gd name="T76" fmla="*/ 723 w 2205"/>
                <a:gd name="T77" fmla="*/ 1993 h 3376"/>
                <a:gd name="T78" fmla="*/ 907 w 2205"/>
                <a:gd name="T79" fmla="*/ 2110 h 3376"/>
                <a:gd name="T80" fmla="*/ 1387 w 2205"/>
                <a:gd name="T81" fmla="*/ 1605 h 3376"/>
                <a:gd name="T82" fmla="*/ 1548 w 2205"/>
                <a:gd name="T83" fmla="*/ 2223 h 3376"/>
                <a:gd name="T84" fmla="*/ 1627 w 2205"/>
                <a:gd name="T85" fmla="*/ 3347 h 3376"/>
                <a:gd name="T86" fmla="*/ 1719 w 2205"/>
                <a:gd name="T87" fmla="*/ 3140 h 3376"/>
                <a:gd name="T88" fmla="*/ 1715 w 2205"/>
                <a:gd name="T89" fmla="*/ 2137 h 3376"/>
                <a:gd name="T90" fmla="*/ 2068 w 2205"/>
                <a:gd name="T91" fmla="*/ 2145 h 3376"/>
                <a:gd name="T92" fmla="*/ 2177 w 2205"/>
                <a:gd name="T93" fmla="*/ 1864 h 3376"/>
                <a:gd name="T94" fmla="*/ 1956 w 2205"/>
                <a:gd name="T95" fmla="*/ 1494 h 3376"/>
                <a:gd name="T96" fmla="*/ 1985 w 2205"/>
                <a:gd name="T97" fmla="*/ 1185 h 3376"/>
                <a:gd name="T98" fmla="*/ 2156 w 2205"/>
                <a:gd name="T99" fmla="*/ 818 h 3376"/>
                <a:gd name="T100" fmla="*/ 1912 w 2205"/>
                <a:gd name="T101" fmla="*/ 807 h 3376"/>
                <a:gd name="T102" fmla="*/ 1762 w 2205"/>
                <a:gd name="T103" fmla="*/ 873 h 3376"/>
                <a:gd name="T104" fmla="*/ 1776 w 2205"/>
                <a:gd name="T105" fmla="*/ 726 h 3376"/>
                <a:gd name="T106" fmla="*/ 1733 w 2205"/>
                <a:gd name="T107" fmla="*/ 528 h 3376"/>
                <a:gd name="T108" fmla="*/ 1575 w 2205"/>
                <a:gd name="T109" fmla="*/ 580 h 3376"/>
                <a:gd name="T110" fmla="*/ 1571 w 2205"/>
                <a:gd name="T111" fmla="*/ 818 h 3376"/>
                <a:gd name="T112" fmla="*/ 1441 w 2205"/>
                <a:gd name="T113" fmla="*/ 664 h 3376"/>
                <a:gd name="T114" fmla="*/ 1332 w 2205"/>
                <a:gd name="T115" fmla="*/ 862 h 3376"/>
                <a:gd name="T116" fmla="*/ 1253 w 2205"/>
                <a:gd name="T117" fmla="*/ 771 h 3376"/>
                <a:gd name="T118" fmla="*/ 1568 w 2205"/>
                <a:gd name="T119" fmla="*/ 496 h 3376"/>
                <a:gd name="T120" fmla="*/ 1513 w 2205"/>
                <a:gd name="T121" fmla="*/ 399 h 3376"/>
                <a:gd name="T122" fmla="*/ 1265 w 2205"/>
                <a:gd name="T123" fmla="*/ 573 h 3376"/>
                <a:gd name="T124" fmla="*/ 1295 w 2205"/>
                <a:gd name="T125" fmla="*/ 427 h 3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5" h="3376">
                  <a:moveTo>
                    <a:pt x="1499" y="1543"/>
                  </a:moveTo>
                  <a:lnTo>
                    <a:pt x="1499" y="1432"/>
                  </a:lnTo>
                  <a:lnTo>
                    <a:pt x="1516" y="1436"/>
                  </a:lnTo>
                  <a:lnTo>
                    <a:pt x="1530" y="1440"/>
                  </a:lnTo>
                  <a:lnTo>
                    <a:pt x="1542" y="1443"/>
                  </a:lnTo>
                  <a:lnTo>
                    <a:pt x="1551" y="1447"/>
                  </a:lnTo>
                  <a:lnTo>
                    <a:pt x="1555" y="1450"/>
                  </a:lnTo>
                  <a:lnTo>
                    <a:pt x="1558" y="1455"/>
                  </a:lnTo>
                  <a:lnTo>
                    <a:pt x="1560" y="1459"/>
                  </a:lnTo>
                  <a:lnTo>
                    <a:pt x="1562" y="1464"/>
                  </a:lnTo>
                  <a:lnTo>
                    <a:pt x="1563" y="1471"/>
                  </a:lnTo>
                  <a:lnTo>
                    <a:pt x="1564" y="1478"/>
                  </a:lnTo>
                  <a:lnTo>
                    <a:pt x="1566" y="1488"/>
                  </a:lnTo>
                  <a:lnTo>
                    <a:pt x="1566" y="1499"/>
                  </a:lnTo>
                  <a:lnTo>
                    <a:pt x="1566" y="1543"/>
                  </a:lnTo>
                  <a:lnTo>
                    <a:pt x="1566" y="1562"/>
                  </a:lnTo>
                  <a:lnTo>
                    <a:pt x="1563" y="1576"/>
                  </a:lnTo>
                  <a:lnTo>
                    <a:pt x="1562" y="1580"/>
                  </a:lnTo>
                  <a:lnTo>
                    <a:pt x="1561" y="1584"/>
                  </a:lnTo>
                  <a:lnTo>
                    <a:pt x="1559" y="1587"/>
                  </a:lnTo>
                  <a:lnTo>
                    <a:pt x="1557" y="1590"/>
                  </a:lnTo>
                  <a:lnTo>
                    <a:pt x="1543" y="1596"/>
                  </a:lnTo>
                  <a:lnTo>
                    <a:pt x="1522" y="1609"/>
                  </a:lnTo>
                  <a:lnTo>
                    <a:pt x="1512" y="1593"/>
                  </a:lnTo>
                  <a:lnTo>
                    <a:pt x="1504" y="1581"/>
                  </a:lnTo>
                  <a:lnTo>
                    <a:pt x="1502" y="1575"/>
                  </a:lnTo>
                  <a:lnTo>
                    <a:pt x="1501" y="1567"/>
                  </a:lnTo>
                  <a:lnTo>
                    <a:pt x="1500" y="1557"/>
                  </a:lnTo>
                  <a:lnTo>
                    <a:pt x="1499" y="1543"/>
                  </a:lnTo>
                  <a:close/>
                  <a:moveTo>
                    <a:pt x="1080" y="1785"/>
                  </a:moveTo>
                  <a:lnTo>
                    <a:pt x="1081" y="1769"/>
                  </a:lnTo>
                  <a:lnTo>
                    <a:pt x="1084" y="1754"/>
                  </a:lnTo>
                  <a:lnTo>
                    <a:pt x="1087" y="1740"/>
                  </a:lnTo>
                  <a:lnTo>
                    <a:pt x="1091" y="1726"/>
                  </a:lnTo>
                  <a:lnTo>
                    <a:pt x="1096" y="1712"/>
                  </a:lnTo>
                  <a:lnTo>
                    <a:pt x="1103" y="1699"/>
                  </a:lnTo>
                  <a:lnTo>
                    <a:pt x="1109" y="1686"/>
                  </a:lnTo>
                  <a:lnTo>
                    <a:pt x="1117" y="1675"/>
                  </a:lnTo>
                  <a:lnTo>
                    <a:pt x="1124" y="1662"/>
                  </a:lnTo>
                  <a:lnTo>
                    <a:pt x="1133" y="1651"/>
                  </a:lnTo>
                  <a:lnTo>
                    <a:pt x="1143" y="1639"/>
                  </a:lnTo>
                  <a:lnTo>
                    <a:pt x="1152" y="1628"/>
                  </a:lnTo>
                  <a:lnTo>
                    <a:pt x="1172" y="1607"/>
                  </a:lnTo>
                  <a:lnTo>
                    <a:pt x="1192" y="1587"/>
                  </a:lnTo>
                  <a:lnTo>
                    <a:pt x="1212" y="1566"/>
                  </a:lnTo>
                  <a:lnTo>
                    <a:pt x="1233" y="1547"/>
                  </a:lnTo>
                  <a:lnTo>
                    <a:pt x="1251" y="1529"/>
                  </a:lnTo>
                  <a:lnTo>
                    <a:pt x="1267" y="1509"/>
                  </a:lnTo>
                  <a:lnTo>
                    <a:pt x="1275" y="1501"/>
                  </a:lnTo>
                  <a:lnTo>
                    <a:pt x="1281" y="1491"/>
                  </a:lnTo>
                  <a:lnTo>
                    <a:pt x="1286" y="1481"/>
                  </a:lnTo>
                  <a:lnTo>
                    <a:pt x="1292" y="1472"/>
                  </a:lnTo>
                  <a:lnTo>
                    <a:pt x="1296" y="1462"/>
                  </a:lnTo>
                  <a:lnTo>
                    <a:pt x="1298" y="1452"/>
                  </a:lnTo>
                  <a:lnTo>
                    <a:pt x="1300" y="1443"/>
                  </a:lnTo>
                  <a:lnTo>
                    <a:pt x="1301" y="1432"/>
                  </a:lnTo>
                  <a:lnTo>
                    <a:pt x="1300" y="1419"/>
                  </a:lnTo>
                  <a:lnTo>
                    <a:pt x="1299" y="1408"/>
                  </a:lnTo>
                  <a:lnTo>
                    <a:pt x="1296" y="1398"/>
                  </a:lnTo>
                  <a:lnTo>
                    <a:pt x="1293" y="1389"/>
                  </a:lnTo>
                  <a:lnTo>
                    <a:pt x="1289" y="1381"/>
                  </a:lnTo>
                  <a:lnTo>
                    <a:pt x="1283" y="1374"/>
                  </a:lnTo>
                  <a:lnTo>
                    <a:pt x="1278" y="1369"/>
                  </a:lnTo>
                  <a:lnTo>
                    <a:pt x="1270" y="1363"/>
                  </a:lnTo>
                  <a:lnTo>
                    <a:pt x="1263" y="1359"/>
                  </a:lnTo>
                  <a:lnTo>
                    <a:pt x="1254" y="1356"/>
                  </a:lnTo>
                  <a:lnTo>
                    <a:pt x="1246" y="1353"/>
                  </a:lnTo>
                  <a:lnTo>
                    <a:pt x="1236" y="1351"/>
                  </a:lnTo>
                  <a:lnTo>
                    <a:pt x="1214" y="1346"/>
                  </a:lnTo>
                  <a:lnTo>
                    <a:pt x="1191" y="1344"/>
                  </a:lnTo>
                  <a:lnTo>
                    <a:pt x="1194" y="1333"/>
                  </a:lnTo>
                  <a:lnTo>
                    <a:pt x="1201" y="1321"/>
                  </a:lnTo>
                  <a:lnTo>
                    <a:pt x="1208" y="1305"/>
                  </a:lnTo>
                  <a:lnTo>
                    <a:pt x="1218" y="1289"/>
                  </a:lnTo>
                  <a:lnTo>
                    <a:pt x="1228" y="1272"/>
                  </a:lnTo>
                  <a:lnTo>
                    <a:pt x="1240" y="1253"/>
                  </a:lnTo>
                  <a:lnTo>
                    <a:pt x="1253" y="1235"/>
                  </a:lnTo>
                  <a:lnTo>
                    <a:pt x="1267" y="1216"/>
                  </a:lnTo>
                  <a:lnTo>
                    <a:pt x="1281" y="1198"/>
                  </a:lnTo>
                  <a:lnTo>
                    <a:pt x="1295" y="1181"/>
                  </a:lnTo>
                  <a:lnTo>
                    <a:pt x="1309" y="1165"/>
                  </a:lnTo>
                  <a:lnTo>
                    <a:pt x="1323" y="1152"/>
                  </a:lnTo>
                  <a:lnTo>
                    <a:pt x="1336" y="1140"/>
                  </a:lnTo>
                  <a:lnTo>
                    <a:pt x="1348" y="1132"/>
                  </a:lnTo>
                  <a:lnTo>
                    <a:pt x="1353" y="1128"/>
                  </a:lnTo>
                  <a:lnTo>
                    <a:pt x="1358" y="1126"/>
                  </a:lnTo>
                  <a:lnTo>
                    <a:pt x="1363" y="1124"/>
                  </a:lnTo>
                  <a:lnTo>
                    <a:pt x="1367" y="1124"/>
                  </a:lnTo>
                  <a:lnTo>
                    <a:pt x="1381" y="1124"/>
                  </a:lnTo>
                  <a:lnTo>
                    <a:pt x="1393" y="1126"/>
                  </a:lnTo>
                  <a:lnTo>
                    <a:pt x="1405" y="1130"/>
                  </a:lnTo>
                  <a:lnTo>
                    <a:pt x="1414" y="1135"/>
                  </a:lnTo>
                  <a:lnTo>
                    <a:pt x="1418" y="1137"/>
                  </a:lnTo>
                  <a:lnTo>
                    <a:pt x="1422" y="1140"/>
                  </a:lnTo>
                  <a:lnTo>
                    <a:pt x="1425" y="1145"/>
                  </a:lnTo>
                  <a:lnTo>
                    <a:pt x="1428" y="1148"/>
                  </a:lnTo>
                  <a:lnTo>
                    <a:pt x="1430" y="1152"/>
                  </a:lnTo>
                  <a:lnTo>
                    <a:pt x="1432" y="1157"/>
                  </a:lnTo>
                  <a:lnTo>
                    <a:pt x="1433" y="1163"/>
                  </a:lnTo>
                  <a:lnTo>
                    <a:pt x="1433" y="1168"/>
                  </a:lnTo>
                  <a:lnTo>
                    <a:pt x="1429" y="1185"/>
                  </a:lnTo>
                  <a:lnTo>
                    <a:pt x="1420" y="1227"/>
                  </a:lnTo>
                  <a:lnTo>
                    <a:pt x="1405" y="1285"/>
                  </a:lnTo>
                  <a:lnTo>
                    <a:pt x="1387" y="1351"/>
                  </a:lnTo>
                  <a:lnTo>
                    <a:pt x="1369" y="1418"/>
                  </a:lnTo>
                  <a:lnTo>
                    <a:pt x="1352" y="1479"/>
                  </a:lnTo>
                  <a:lnTo>
                    <a:pt x="1339" y="1525"/>
                  </a:lnTo>
                  <a:lnTo>
                    <a:pt x="1330" y="1550"/>
                  </a:lnTo>
                  <a:lnTo>
                    <a:pt x="1322" y="1568"/>
                  </a:lnTo>
                  <a:lnTo>
                    <a:pt x="1311" y="1588"/>
                  </a:lnTo>
                  <a:lnTo>
                    <a:pt x="1300" y="1607"/>
                  </a:lnTo>
                  <a:lnTo>
                    <a:pt x="1290" y="1626"/>
                  </a:lnTo>
                  <a:lnTo>
                    <a:pt x="1277" y="1646"/>
                  </a:lnTo>
                  <a:lnTo>
                    <a:pt x="1263" y="1664"/>
                  </a:lnTo>
                  <a:lnTo>
                    <a:pt x="1249" y="1682"/>
                  </a:lnTo>
                  <a:lnTo>
                    <a:pt x="1234" y="1700"/>
                  </a:lnTo>
                  <a:lnTo>
                    <a:pt x="1218" y="1716"/>
                  </a:lnTo>
                  <a:lnTo>
                    <a:pt x="1201" y="1731"/>
                  </a:lnTo>
                  <a:lnTo>
                    <a:pt x="1183" y="1745"/>
                  </a:lnTo>
                  <a:lnTo>
                    <a:pt x="1164" y="1757"/>
                  </a:lnTo>
                  <a:lnTo>
                    <a:pt x="1154" y="1762"/>
                  </a:lnTo>
                  <a:lnTo>
                    <a:pt x="1145" y="1768"/>
                  </a:lnTo>
                  <a:lnTo>
                    <a:pt x="1134" y="1772"/>
                  </a:lnTo>
                  <a:lnTo>
                    <a:pt x="1124" y="1776"/>
                  </a:lnTo>
                  <a:lnTo>
                    <a:pt x="1114" y="1779"/>
                  </a:lnTo>
                  <a:lnTo>
                    <a:pt x="1103" y="1782"/>
                  </a:lnTo>
                  <a:lnTo>
                    <a:pt x="1092" y="1784"/>
                  </a:lnTo>
                  <a:lnTo>
                    <a:pt x="1080" y="1785"/>
                  </a:lnTo>
                  <a:close/>
                  <a:moveTo>
                    <a:pt x="926" y="1014"/>
                  </a:moveTo>
                  <a:lnTo>
                    <a:pt x="926" y="1168"/>
                  </a:lnTo>
                  <a:lnTo>
                    <a:pt x="926" y="1176"/>
                  </a:lnTo>
                  <a:lnTo>
                    <a:pt x="925" y="1184"/>
                  </a:lnTo>
                  <a:lnTo>
                    <a:pt x="922" y="1192"/>
                  </a:lnTo>
                  <a:lnTo>
                    <a:pt x="919" y="1199"/>
                  </a:lnTo>
                  <a:lnTo>
                    <a:pt x="916" y="1208"/>
                  </a:lnTo>
                  <a:lnTo>
                    <a:pt x="913" y="1214"/>
                  </a:lnTo>
                  <a:lnTo>
                    <a:pt x="909" y="1222"/>
                  </a:lnTo>
                  <a:lnTo>
                    <a:pt x="903" y="1228"/>
                  </a:lnTo>
                  <a:lnTo>
                    <a:pt x="898" y="1234"/>
                  </a:lnTo>
                  <a:lnTo>
                    <a:pt x="892" y="1239"/>
                  </a:lnTo>
                  <a:lnTo>
                    <a:pt x="887" y="1244"/>
                  </a:lnTo>
                  <a:lnTo>
                    <a:pt x="882" y="1249"/>
                  </a:lnTo>
                  <a:lnTo>
                    <a:pt x="876" y="1252"/>
                  </a:lnTo>
                  <a:lnTo>
                    <a:pt x="871" y="1254"/>
                  </a:lnTo>
                  <a:lnTo>
                    <a:pt x="866" y="1256"/>
                  </a:lnTo>
                  <a:lnTo>
                    <a:pt x="860" y="1256"/>
                  </a:lnTo>
                  <a:lnTo>
                    <a:pt x="846" y="1256"/>
                  </a:lnTo>
                  <a:lnTo>
                    <a:pt x="836" y="1254"/>
                  </a:lnTo>
                  <a:lnTo>
                    <a:pt x="827" y="1253"/>
                  </a:lnTo>
                  <a:lnTo>
                    <a:pt x="820" y="1250"/>
                  </a:lnTo>
                  <a:lnTo>
                    <a:pt x="813" y="1243"/>
                  </a:lnTo>
                  <a:lnTo>
                    <a:pt x="808" y="1236"/>
                  </a:lnTo>
                  <a:lnTo>
                    <a:pt x="803" y="1231"/>
                  </a:lnTo>
                  <a:lnTo>
                    <a:pt x="798" y="1227"/>
                  </a:lnTo>
                  <a:lnTo>
                    <a:pt x="790" y="1224"/>
                  </a:lnTo>
                  <a:lnTo>
                    <a:pt x="781" y="1221"/>
                  </a:lnTo>
                  <a:lnTo>
                    <a:pt x="769" y="1218"/>
                  </a:lnTo>
                  <a:lnTo>
                    <a:pt x="752" y="1215"/>
                  </a:lnTo>
                  <a:lnTo>
                    <a:pt x="731" y="1213"/>
                  </a:lnTo>
                  <a:lnTo>
                    <a:pt x="706" y="1212"/>
                  </a:lnTo>
                  <a:lnTo>
                    <a:pt x="709" y="1192"/>
                  </a:lnTo>
                  <a:lnTo>
                    <a:pt x="713" y="1172"/>
                  </a:lnTo>
                  <a:lnTo>
                    <a:pt x="720" y="1154"/>
                  </a:lnTo>
                  <a:lnTo>
                    <a:pt x="728" y="1137"/>
                  </a:lnTo>
                  <a:lnTo>
                    <a:pt x="739" y="1120"/>
                  </a:lnTo>
                  <a:lnTo>
                    <a:pt x="751" y="1104"/>
                  </a:lnTo>
                  <a:lnTo>
                    <a:pt x="764" y="1090"/>
                  </a:lnTo>
                  <a:lnTo>
                    <a:pt x="779" y="1076"/>
                  </a:lnTo>
                  <a:lnTo>
                    <a:pt x="794" y="1063"/>
                  </a:lnTo>
                  <a:lnTo>
                    <a:pt x="811" y="1052"/>
                  </a:lnTo>
                  <a:lnTo>
                    <a:pt x="828" y="1042"/>
                  </a:lnTo>
                  <a:lnTo>
                    <a:pt x="846" y="1033"/>
                  </a:lnTo>
                  <a:lnTo>
                    <a:pt x="866" y="1027"/>
                  </a:lnTo>
                  <a:lnTo>
                    <a:pt x="886" y="1020"/>
                  </a:lnTo>
                  <a:lnTo>
                    <a:pt x="905" y="1016"/>
                  </a:lnTo>
                  <a:lnTo>
                    <a:pt x="926" y="1014"/>
                  </a:lnTo>
                  <a:close/>
                  <a:moveTo>
                    <a:pt x="1517" y="1079"/>
                  </a:moveTo>
                  <a:lnTo>
                    <a:pt x="1530" y="1087"/>
                  </a:lnTo>
                  <a:lnTo>
                    <a:pt x="1540" y="1093"/>
                  </a:lnTo>
                  <a:lnTo>
                    <a:pt x="1548" y="1097"/>
                  </a:lnTo>
                  <a:lnTo>
                    <a:pt x="1554" y="1100"/>
                  </a:lnTo>
                  <a:lnTo>
                    <a:pt x="1562" y="1103"/>
                  </a:lnTo>
                  <a:lnTo>
                    <a:pt x="1566" y="1104"/>
                  </a:lnTo>
                  <a:lnTo>
                    <a:pt x="1566" y="1108"/>
                  </a:lnTo>
                  <a:lnTo>
                    <a:pt x="1564" y="1118"/>
                  </a:lnTo>
                  <a:lnTo>
                    <a:pt x="1564" y="1137"/>
                  </a:lnTo>
                  <a:lnTo>
                    <a:pt x="1566" y="1168"/>
                  </a:lnTo>
                  <a:lnTo>
                    <a:pt x="1495" y="1167"/>
                  </a:lnTo>
                  <a:lnTo>
                    <a:pt x="1517" y="1079"/>
                  </a:lnTo>
                  <a:close/>
                  <a:moveTo>
                    <a:pt x="1124" y="1190"/>
                  </a:moveTo>
                  <a:lnTo>
                    <a:pt x="1128" y="1161"/>
                  </a:lnTo>
                  <a:lnTo>
                    <a:pt x="1131" y="1138"/>
                  </a:lnTo>
                  <a:lnTo>
                    <a:pt x="1133" y="1128"/>
                  </a:lnTo>
                  <a:lnTo>
                    <a:pt x="1136" y="1121"/>
                  </a:lnTo>
                  <a:lnTo>
                    <a:pt x="1139" y="1115"/>
                  </a:lnTo>
                  <a:lnTo>
                    <a:pt x="1143" y="1109"/>
                  </a:lnTo>
                  <a:lnTo>
                    <a:pt x="1148" y="1104"/>
                  </a:lnTo>
                  <a:lnTo>
                    <a:pt x="1153" y="1101"/>
                  </a:lnTo>
                  <a:lnTo>
                    <a:pt x="1160" y="1096"/>
                  </a:lnTo>
                  <a:lnTo>
                    <a:pt x="1167" y="1093"/>
                  </a:lnTo>
                  <a:lnTo>
                    <a:pt x="1188" y="1087"/>
                  </a:lnTo>
                  <a:lnTo>
                    <a:pt x="1212" y="1080"/>
                  </a:lnTo>
                  <a:lnTo>
                    <a:pt x="1210" y="1110"/>
                  </a:lnTo>
                  <a:lnTo>
                    <a:pt x="1207" y="1133"/>
                  </a:lnTo>
                  <a:lnTo>
                    <a:pt x="1205" y="1142"/>
                  </a:lnTo>
                  <a:lnTo>
                    <a:pt x="1202" y="1150"/>
                  </a:lnTo>
                  <a:lnTo>
                    <a:pt x="1198" y="1156"/>
                  </a:lnTo>
                  <a:lnTo>
                    <a:pt x="1194" y="1162"/>
                  </a:lnTo>
                  <a:lnTo>
                    <a:pt x="1190" y="1166"/>
                  </a:lnTo>
                  <a:lnTo>
                    <a:pt x="1184" y="1170"/>
                  </a:lnTo>
                  <a:lnTo>
                    <a:pt x="1177" y="1174"/>
                  </a:lnTo>
                  <a:lnTo>
                    <a:pt x="1169" y="1177"/>
                  </a:lnTo>
                  <a:lnTo>
                    <a:pt x="1150" y="1183"/>
                  </a:lnTo>
                  <a:lnTo>
                    <a:pt x="1124" y="1190"/>
                  </a:lnTo>
                  <a:close/>
                  <a:moveTo>
                    <a:pt x="1852" y="1234"/>
                  </a:moveTo>
                  <a:lnTo>
                    <a:pt x="1852" y="1388"/>
                  </a:lnTo>
                  <a:lnTo>
                    <a:pt x="1854" y="1396"/>
                  </a:lnTo>
                  <a:lnTo>
                    <a:pt x="1859" y="1407"/>
                  </a:lnTo>
                  <a:lnTo>
                    <a:pt x="1866" y="1425"/>
                  </a:lnTo>
                  <a:lnTo>
                    <a:pt x="1877" y="1446"/>
                  </a:lnTo>
                  <a:lnTo>
                    <a:pt x="1902" y="1501"/>
                  </a:lnTo>
                  <a:lnTo>
                    <a:pt x="1929" y="1569"/>
                  </a:lnTo>
                  <a:lnTo>
                    <a:pt x="1943" y="1606"/>
                  </a:lnTo>
                  <a:lnTo>
                    <a:pt x="1957" y="1646"/>
                  </a:lnTo>
                  <a:lnTo>
                    <a:pt x="1970" y="1686"/>
                  </a:lnTo>
                  <a:lnTo>
                    <a:pt x="1982" y="1728"/>
                  </a:lnTo>
                  <a:lnTo>
                    <a:pt x="1987" y="1749"/>
                  </a:lnTo>
                  <a:lnTo>
                    <a:pt x="1993" y="1770"/>
                  </a:lnTo>
                  <a:lnTo>
                    <a:pt x="1996" y="1791"/>
                  </a:lnTo>
                  <a:lnTo>
                    <a:pt x="2000" y="1812"/>
                  </a:lnTo>
                  <a:lnTo>
                    <a:pt x="2003" y="1833"/>
                  </a:lnTo>
                  <a:lnTo>
                    <a:pt x="2005" y="1854"/>
                  </a:lnTo>
                  <a:lnTo>
                    <a:pt x="2006" y="1875"/>
                  </a:lnTo>
                  <a:lnTo>
                    <a:pt x="2007" y="1896"/>
                  </a:lnTo>
                  <a:lnTo>
                    <a:pt x="2007" y="1939"/>
                  </a:lnTo>
                  <a:lnTo>
                    <a:pt x="2006" y="1949"/>
                  </a:lnTo>
                  <a:lnTo>
                    <a:pt x="2005" y="1958"/>
                  </a:lnTo>
                  <a:lnTo>
                    <a:pt x="2003" y="1966"/>
                  </a:lnTo>
                  <a:lnTo>
                    <a:pt x="2000" y="1975"/>
                  </a:lnTo>
                  <a:lnTo>
                    <a:pt x="1996" y="1982"/>
                  </a:lnTo>
                  <a:lnTo>
                    <a:pt x="1993" y="1990"/>
                  </a:lnTo>
                  <a:lnTo>
                    <a:pt x="1987" y="1996"/>
                  </a:lnTo>
                  <a:lnTo>
                    <a:pt x="1982" y="2003"/>
                  </a:lnTo>
                  <a:lnTo>
                    <a:pt x="1976" y="2008"/>
                  </a:lnTo>
                  <a:lnTo>
                    <a:pt x="1969" y="2014"/>
                  </a:lnTo>
                  <a:lnTo>
                    <a:pt x="1962" y="2017"/>
                  </a:lnTo>
                  <a:lnTo>
                    <a:pt x="1954" y="2021"/>
                  </a:lnTo>
                  <a:lnTo>
                    <a:pt x="1946" y="2023"/>
                  </a:lnTo>
                  <a:lnTo>
                    <a:pt x="1937" y="2025"/>
                  </a:lnTo>
                  <a:lnTo>
                    <a:pt x="1928" y="2026"/>
                  </a:lnTo>
                  <a:lnTo>
                    <a:pt x="1919" y="2027"/>
                  </a:lnTo>
                  <a:lnTo>
                    <a:pt x="1831" y="2027"/>
                  </a:lnTo>
                  <a:lnTo>
                    <a:pt x="1820" y="2026"/>
                  </a:lnTo>
                  <a:lnTo>
                    <a:pt x="1809" y="2024"/>
                  </a:lnTo>
                  <a:lnTo>
                    <a:pt x="1799" y="2020"/>
                  </a:lnTo>
                  <a:lnTo>
                    <a:pt x="1787" y="2015"/>
                  </a:lnTo>
                  <a:lnTo>
                    <a:pt x="1776" y="2007"/>
                  </a:lnTo>
                  <a:lnTo>
                    <a:pt x="1765" y="2000"/>
                  </a:lnTo>
                  <a:lnTo>
                    <a:pt x="1755" y="1991"/>
                  </a:lnTo>
                  <a:lnTo>
                    <a:pt x="1744" y="1981"/>
                  </a:lnTo>
                  <a:lnTo>
                    <a:pt x="1734" y="1971"/>
                  </a:lnTo>
                  <a:lnTo>
                    <a:pt x="1726" y="1960"/>
                  </a:lnTo>
                  <a:lnTo>
                    <a:pt x="1718" y="1949"/>
                  </a:lnTo>
                  <a:lnTo>
                    <a:pt x="1712" y="1938"/>
                  </a:lnTo>
                  <a:lnTo>
                    <a:pt x="1705" y="1927"/>
                  </a:lnTo>
                  <a:lnTo>
                    <a:pt x="1702" y="1916"/>
                  </a:lnTo>
                  <a:lnTo>
                    <a:pt x="1699" y="1905"/>
                  </a:lnTo>
                  <a:lnTo>
                    <a:pt x="1698" y="1896"/>
                  </a:lnTo>
                  <a:lnTo>
                    <a:pt x="1698" y="1344"/>
                  </a:lnTo>
                  <a:lnTo>
                    <a:pt x="1699" y="1312"/>
                  </a:lnTo>
                  <a:lnTo>
                    <a:pt x="1702" y="1279"/>
                  </a:lnTo>
                  <a:lnTo>
                    <a:pt x="1707" y="1245"/>
                  </a:lnTo>
                  <a:lnTo>
                    <a:pt x="1715" y="1212"/>
                  </a:lnTo>
                  <a:lnTo>
                    <a:pt x="1724" y="1180"/>
                  </a:lnTo>
                  <a:lnTo>
                    <a:pt x="1735" y="1148"/>
                  </a:lnTo>
                  <a:lnTo>
                    <a:pt x="1742" y="1132"/>
                  </a:lnTo>
                  <a:lnTo>
                    <a:pt x="1748" y="1117"/>
                  </a:lnTo>
                  <a:lnTo>
                    <a:pt x="1756" y="1102"/>
                  </a:lnTo>
                  <a:lnTo>
                    <a:pt x="1763" y="1087"/>
                  </a:lnTo>
                  <a:lnTo>
                    <a:pt x="1771" y="1073"/>
                  </a:lnTo>
                  <a:lnTo>
                    <a:pt x="1779" y="1060"/>
                  </a:lnTo>
                  <a:lnTo>
                    <a:pt x="1789" y="1046"/>
                  </a:lnTo>
                  <a:lnTo>
                    <a:pt x="1797" y="1034"/>
                  </a:lnTo>
                  <a:lnTo>
                    <a:pt x="1807" y="1022"/>
                  </a:lnTo>
                  <a:lnTo>
                    <a:pt x="1818" y="1010"/>
                  </a:lnTo>
                  <a:lnTo>
                    <a:pt x="1829" y="1001"/>
                  </a:lnTo>
                  <a:lnTo>
                    <a:pt x="1839" y="991"/>
                  </a:lnTo>
                  <a:lnTo>
                    <a:pt x="1851" y="983"/>
                  </a:lnTo>
                  <a:lnTo>
                    <a:pt x="1863" y="974"/>
                  </a:lnTo>
                  <a:lnTo>
                    <a:pt x="1875" y="968"/>
                  </a:lnTo>
                  <a:lnTo>
                    <a:pt x="1887" y="961"/>
                  </a:lnTo>
                  <a:lnTo>
                    <a:pt x="1899" y="957"/>
                  </a:lnTo>
                  <a:lnTo>
                    <a:pt x="1913" y="953"/>
                  </a:lnTo>
                  <a:lnTo>
                    <a:pt x="1926" y="949"/>
                  </a:lnTo>
                  <a:lnTo>
                    <a:pt x="1940" y="948"/>
                  </a:lnTo>
                  <a:lnTo>
                    <a:pt x="1940" y="1014"/>
                  </a:lnTo>
                  <a:lnTo>
                    <a:pt x="1939" y="1026"/>
                  </a:lnTo>
                  <a:lnTo>
                    <a:pt x="1937" y="1036"/>
                  </a:lnTo>
                  <a:lnTo>
                    <a:pt x="1933" y="1048"/>
                  </a:lnTo>
                  <a:lnTo>
                    <a:pt x="1926" y="1059"/>
                  </a:lnTo>
                  <a:lnTo>
                    <a:pt x="1912" y="1080"/>
                  </a:lnTo>
                  <a:lnTo>
                    <a:pt x="1896" y="1104"/>
                  </a:lnTo>
                  <a:lnTo>
                    <a:pt x="1888" y="1117"/>
                  </a:lnTo>
                  <a:lnTo>
                    <a:pt x="1880" y="1130"/>
                  </a:lnTo>
                  <a:lnTo>
                    <a:pt x="1873" y="1145"/>
                  </a:lnTo>
                  <a:lnTo>
                    <a:pt x="1866" y="1160"/>
                  </a:lnTo>
                  <a:lnTo>
                    <a:pt x="1861" y="1176"/>
                  </a:lnTo>
                  <a:lnTo>
                    <a:pt x="1856" y="1194"/>
                  </a:lnTo>
                  <a:lnTo>
                    <a:pt x="1853" y="1213"/>
                  </a:lnTo>
                  <a:lnTo>
                    <a:pt x="1852" y="1234"/>
                  </a:lnTo>
                  <a:close/>
                  <a:moveTo>
                    <a:pt x="1411" y="242"/>
                  </a:moveTo>
                  <a:lnTo>
                    <a:pt x="1411" y="234"/>
                  </a:lnTo>
                  <a:lnTo>
                    <a:pt x="1409" y="225"/>
                  </a:lnTo>
                  <a:lnTo>
                    <a:pt x="1406" y="217"/>
                  </a:lnTo>
                  <a:lnTo>
                    <a:pt x="1401" y="207"/>
                  </a:lnTo>
                  <a:lnTo>
                    <a:pt x="1395" y="197"/>
                  </a:lnTo>
                  <a:lnTo>
                    <a:pt x="1388" y="188"/>
                  </a:lnTo>
                  <a:lnTo>
                    <a:pt x="1381" y="178"/>
                  </a:lnTo>
                  <a:lnTo>
                    <a:pt x="1372" y="168"/>
                  </a:lnTo>
                  <a:lnTo>
                    <a:pt x="1353" y="148"/>
                  </a:lnTo>
                  <a:lnTo>
                    <a:pt x="1330" y="128"/>
                  </a:lnTo>
                  <a:lnTo>
                    <a:pt x="1305" y="108"/>
                  </a:lnTo>
                  <a:lnTo>
                    <a:pt x="1278" y="89"/>
                  </a:lnTo>
                  <a:lnTo>
                    <a:pt x="1250" y="71"/>
                  </a:lnTo>
                  <a:lnTo>
                    <a:pt x="1221" y="54"/>
                  </a:lnTo>
                  <a:lnTo>
                    <a:pt x="1191" y="39"/>
                  </a:lnTo>
                  <a:lnTo>
                    <a:pt x="1162" y="26"/>
                  </a:lnTo>
                  <a:lnTo>
                    <a:pt x="1134" y="15"/>
                  </a:lnTo>
                  <a:lnTo>
                    <a:pt x="1107" y="7"/>
                  </a:lnTo>
                  <a:lnTo>
                    <a:pt x="1094" y="4"/>
                  </a:lnTo>
                  <a:lnTo>
                    <a:pt x="1081" y="2"/>
                  </a:lnTo>
                  <a:lnTo>
                    <a:pt x="1070" y="1"/>
                  </a:lnTo>
                  <a:lnTo>
                    <a:pt x="1059" y="0"/>
                  </a:lnTo>
                  <a:lnTo>
                    <a:pt x="1052" y="1"/>
                  </a:lnTo>
                  <a:lnTo>
                    <a:pt x="1046" y="2"/>
                  </a:lnTo>
                  <a:lnTo>
                    <a:pt x="1041" y="3"/>
                  </a:lnTo>
                  <a:lnTo>
                    <a:pt x="1036" y="5"/>
                  </a:lnTo>
                  <a:lnTo>
                    <a:pt x="1032" y="7"/>
                  </a:lnTo>
                  <a:lnTo>
                    <a:pt x="1029" y="11"/>
                  </a:lnTo>
                  <a:lnTo>
                    <a:pt x="1027" y="15"/>
                  </a:lnTo>
                  <a:lnTo>
                    <a:pt x="1023" y="18"/>
                  </a:lnTo>
                  <a:lnTo>
                    <a:pt x="1020" y="28"/>
                  </a:lnTo>
                  <a:lnTo>
                    <a:pt x="1019" y="39"/>
                  </a:lnTo>
                  <a:lnTo>
                    <a:pt x="1019" y="50"/>
                  </a:lnTo>
                  <a:lnTo>
                    <a:pt x="1020" y="63"/>
                  </a:lnTo>
                  <a:lnTo>
                    <a:pt x="1024" y="92"/>
                  </a:lnTo>
                  <a:lnTo>
                    <a:pt x="1030" y="121"/>
                  </a:lnTo>
                  <a:lnTo>
                    <a:pt x="1032" y="136"/>
                  </a:lnTo>
                  <a:lnTo>
                    <a:pt x="1034" y="150"/>
                  </a:lnTo>
                  <a:lnTo>
                    <a:pt x="1036" y="164"/>
                  </a:lnTo>
                  <a:lnTo>
                    <a:pt x="1036" y="177"/>
                  </a:lnTo>
                  <a:lnTo>
                    <a:pt x="1036" y="198"/>
                  </a:lnTo>
                  <a:lnTo>
                    <a:pt x="1035" y="222"/>
                  </a:lnTo>
                  <a:lnTo>
                    <a:pt x="1033" y="243"/>
                  </a:lnTo>
                  <a:lnTo>
                    <a:pt x="1029" y="264"/>
                  </a:lnTo>
                  <a:lnTo>
                    <a:pt x="1023" y="284"/>
                  </a:lnTo>
                  <a:lnTo>
                    <a:pt x="1017" y="304"/>
                  </a:lnTo>
                  <a:lnTo>
                    <a:pt x="1008" y="322"/>
                  </a:lnTo>
                  <a:lnTo>
                    <a:pt x="999" y="340"/>
                  </a:lnTo>
                  <a:lnTo>
                    <a:pt x="989" y="356"/>
                  </a:lnTo>
                  <a:lnTo>
                    <a:pt x="977" y="373"/>
                  </a:lnTo>
                  <a:lnTo>
                    <a:pt x="965" y="389"/>
                  </a:lnTo>
                  <a:lnTo>
                    <a:pt x="954" y="404"/>
                  </a:lnTo>
                  <a:lnTo>
                    <a:pt x="940" y="419"/>
                  </a:lnTo>
                  <a:lnTo>
                    <a:pt x="913" y="448"/>
                  </a:lnTo>
                  <a:lnTo>
                    <a:pt x="884" y="477"/>
                  </a:lnTo>
                  <a:lnTo>
                    <a:pt x="855" y="505"/>
                  </a:lnTo>
                  <a:lnTo>
                    <a:pt x="828" y="533"/>
                  </a:lnTo>
                  <a:lnTo>
                    <a:pt x="814" y="547"/>
                  </a:lnTo>
                  <a:lnTo>
                    <a:pt x="801" y="561"/>
                  </a:lnTo>
                  <a:lnTo>
                    <a:pt x="789" y="576"/>
                  </a:lnTo>
                  <a:lnTo>
                    <a:pt x="778" y="590"/>
                  </a:lnTo>
                  <a:lnTo>
                    <a:pt x="768" y="606"/>
                  </a:lnTo>
                  <a:lnTo>
                    <a:pt x="758" y="621"/>
                  </a:lnTo>
                  <a:lnTo>
                    <a:pt x="750" y="637"/>
                  </a:lnTo>
                  <a:lnTo>
                    <a:pt x="742" y="654"/>
                  </a:lnTo>
                  <a:lnTo>
                    <a:pt x="737" y="671"/>
                  </a:lnTo>
                  <a:lnTo>
                    <a:pt x="732" y="690"/>
                  </a:lnTo>
                  <a:lnTo>
                    <a:pt x="729" y="708"/>
                  </a:lnTo>
                  <a:lnTo>
                    <a:pt x="728" y="727"/>
                  </a:lnTo>
                  <a:lnTo>
                    <a:pt x="747" y="725"/>
                  </a:lnTo>
                  <a:lnTo>
                    <a:pt x="764" y="722"/>
                  </a:lnTo>
                  <a:lnTo>
                    <a:pt x="779" y="718"/>
                  </a:lnTo>
                  <a:lnTo>
                    <a:pt x="790" y="713"/>
                  </a:lnTo>
                  <a:lnTo>
                    <a:pt x="801" y="708"/>
                  </a:lnTo>
                  <a:lnTo>
                    <a:pt x="811" y="703"/>
                  </a:lnTo>
                  <a:lnTo>
                    <a:pt x="819" y="696"/>
                  </a:lnTo>
                  <a:lnTo>
                    <a:pt x="827" y="691"/>
                  </a:lnTo>
                  <a:lnTo>
                    <a:pt x="833" y="685"/>
                  </a:lnTo>
                  <a:lnTo>
                    <a:pt x="841" y="680"/>
                  </a:lnTo>
                  <a:lnTo>
                    <a:pt x="848" y="675"/>
                  </a:lnTo>
                  <a:lnTo>
                    <a:pt x="857" y="670"/>
                  </a:lnTo>
                  <a:lnTo>
                    <a:pt x="867" y="666"/>
                  </a:lnTo>
                  <a:lnTo>
                    <a:pt x="877" y="664"/>
                  </a:lnTo>
                  <a:lnTo>
                    <a:pt x="889" y="662"/>
                  </a:lnTo>
                  <a:lnTo>
                    <a:pt x="904" y="662"/>
                  </a:lnTo>
                  <a:lnTo>
                    <a:pt x="910" y="662"/>
                  </a:lnTo>
                  <a:lnTo>
                    <a:pt x="915" y="663"/>
                  </a:lnTo>
                  <a:lnTo>
                    <a:pt x="919" y="664"/>
                  </a:lnTo>
                  <a:lnTo>
                    <a:pt x="925" y="666"/>
                  </a:lnTo>
                  <a:lnTo>
                    <a:pt x="928" y="669"/>
                  </a:lnTo>
                  <a:lnTo>
                    <a:pt x="932" y="673"/>
                  </a:lnTo>
                  <a:lnTo>
                    <a:pt x="935" y="677"/>
                  </a:lnTo>
                  <a:lnTo>
                    <a:pt x="937" y="681"/>
                  </a:lnTo>
                  <a:lnTo>
                    <a:pt x="943" y="691"/>
                  </a:lnTo>
                  <a:lnTo>
                    <a:pt x="946" y="702"/>
                  </a:lnTo>
                  <a:lnTo>
                    <a:pt x="947" y="714"/>
                  </a:lnTo>
                  <a:lnTo>
                    <a:pt x="948" y="727"/>
                  </a:lnTo>
                  <a:lnTo>
                    <a:pt x="947" y="732"/>
                  </a:lnTo>
                  <a:lnTo>
                    <a:pt x="944" y="737"/>
                  </a:lnTo>
                  <a:lnTo>
                    <a:pt x="937" y="744"/>
                  </a:lnTo>
                  <a:lnTo>
                    <a:pt x="930" y="754"/>
                  </a:lnTo>
                  <a:lnTo>
                    <a:pt x="909" y="777"/>
                  </a:lnTo>
                  <a:lnTo>
                    <a:pt x="882" y="806"/>
                  </a:lnTo>
                  <a:lnTo>
                    <a:pt x="812" y="873"/>
                  </a:lnTo>
                  <a:lnTo>
                    <a:pt x="730" y="951"/>
                  </a:lnTo>
                  <a:lnTo>
                    <a:pt x="647" y="1030"/>
                  </a:lnTo>
                  <a:lnTo>
                    <a:pt x="568" y="1102"/>
                  </a:lnTo>
                  <a:lnTo>
                    <a:pt x="506" y="1160"/>
                  </a:lnTo>
                  <a:lnTo>
                    <a:pt x="468" y="1196"/>
                  </a:lnTo>
                  <a:lnTo>
                    <a:pt x="440" y="1224"/>
                  </a:lnTo>
                  <a:lnTo>
                    <a:pt x="411" y="1254"/>
                  </a:lnTo>
                  <a:lnTo>
                    <a:pt x="382" y="1284"/>
                  </a:lnTo>
                  <a:lnTo>
                    <a:pt x="353" y="1315"/>
                  </a:lnTo>
                  <a:lnTo>
                    <a:pt x="324" y="1345"/>
                  </a:lnTo>
                  <a:lnTo>
                    <a:pt x="295" y="1374"/>
                  </a:lnTo>
                  <a:lnTo>
                    <a:pt x="266" y="1401"/>
                  </a:lnTo>
                  <a:lnTo>
                    <a:pt x="238" y="1428"/>
                  </a:lnTo>
                  <a:lnTo>
                    <a:pt x="221" y="1441"/>
                  </a:lnTo>
                  <a:lnTo>
                    <a:pt x="205" y="1452"/>
                  </a:lnTo>
                  <a:lnTo>
                    <a:pt x="191" y="1461"/>
                  </a:lnTo>
                  <a:lnTo>
                    <a:pt x="177" y="1469"/>
                  </a:lnTo>
                  <a:lnTo>
                    <a:pt x="166" y="1474"/>
                  </a:lnTo>
                  <a:lnTo>
                    <a:pt x="154" y="1477"/>
                  </a:lnTo>
                  <a:lnTo>
                    <a:pt x="144" y="1480"/>
                  </a:lnTo>
                  <a:lnTo>
                    <a:pt x="134" y="1481"/>
                  </a:lnTo>
                  <a:lnTo>
                    <a:pt x="125" y="1481"/>
                  </a:lnTo>
                  <a:lnTo>
                    <a:pt x="117" y="1480"/>
                  </a:lnTo>
                  <a:lnTo>
                    <a:pt x="110" y="1479"/>
                  </a:lnTo>
                  <a:lnTo>
                    <a:pt x="102" y="1478"/>
                  </a:lnTo>
                  <a:lnTo>
                    <a:pt x="90" y="1474"/>
                  </a:lnTo>
                  <a:lnTo>
                    <a:pt x="80" y="1471"/>
                  </a:lnTo>
                  <a:lnTo>
                    <a:pt x="75" y="1470"/>
                  </a:lnTo>
                  <a:lnTo>
                    <a:pt x="70" y="1470"/>
                  </a:lnTo>
                  <a:lnTo>
                    <a:pt x="66" y="1471"/>
                  </a:lnTo>
                  <a:lnTo>
                    <a:pt x="61" y="1473"/>
                  </a:lnTo>
                  <a:lnTo>
                    <a:pt x="57" y="1476"/>
                  </a:lnTo>
                  <a:lnTo>
                    <a:pt x="54" y="1480"/>
                  </a:lnTo>
                  <a:lnTo>
                    <a:pt x="50" y="1487"/>
                  </a:lnTo>
                  <a:lnTo>
                    <a:pt x="45" y="1495"/>
                  </a:lnTo>
                  <a:lnTo>
                    <a:pt x="41" y="1505"/>
                  </a:lnTo>
                  <a:lnTo>
                    <a:pt x="36" y="1518"/>
                  </a:lnTo>
                  <a:lnTo>
                    <a:pt x="31" y="1533"/>
                  </a:lnTo>
                  <a:lnTo>
                    <a:pt x="26" y="1551"/>
                  </a:lnTo>
                  <a:lnTo>
                    <a:pt x="14" y="1595"/>
                  </a:lnTo>
                  <a:lnTo>
                    <a:pt x="0" y="1653"/>
                  </a:lnTo>
                  <a:lnTo>
                    <a:pt x="24" y="1671"/>
                  </a:lnTo>
                  <a:lnTo>
                    <a:pt x="41" y="1685"/>
                  </a:lnTo>
                  <a:lnTo>
                    <a:pt x="50" y="1690"/>
                  </a:lnTo>
                  <a:lnTo>
                    <a:pt x="59" y="1694"/>
                  </a:lnTo>
                  <a:lnTo>
                    <a:pt x="72" y="1696"/>
                  </a:lnTo>
                  <a:lnTo>
                    <a:pt x="88" y="1697"/>
                  </a:lnTo>
                  <a:lnTo>
                    <a:pt x="176" y="1697"/>
                  </a:lnTo>
                  <a:lnTo>
                    <a:pt x="186" y="1696"/>
                  </a:lnTo>
                  <a:lnTo>
                    <a:pt x="195" y="1693"/>
                  </a:lnTo>
                  <a:lnTo>
                    <a:pt x="204" y="1687"/>
                  </a:lnTo>
                  <a:lnTo>
                    <a:pt x="215" y="1681"/>
                  </a:lnTo>
                  <a:lnTo>
                    <a:pt x="225" y="1672"/>
                  </a:lnTo>
                  <a:lnTo>
                    <a:pt x="235" y="1663"/>
                  </a:lnTo>
                  <a:lnTo>
                    <a:pt x="247" y="1651"/>
                  </a:lnTo>
                  <a:lnTo>
                    <a:pt x="258" y="1639"/>
                  </a:lnTo>
                  <a:lnTo>
                    <a:pt x="282" y="1610"/>
                  </a:lnTo>
                  <a:lnTo>
                    <a:pt x="306" y="1578"/>
                  </a:lnTo>
                  <a:lnTo>
                    <a:pt x="332" y="1544"/>
                  </a:lnTo>
                  <a:lnTo>
                    <a:pt x="360" y="1507"/>
                  </a:lnTo>
                  <a:lnTo>
                    <a:pt x="388" y="1470"/>
                  </a:lnTo>
                  <a:lnTo>
                    <a:pt x="418" y="1433"/>
                  </a:lnTo>
                  <a:lnTo>
                    <a:pt x="433" y="1416"/>
                  </a:lnTo>
                  <a:lnTo>
                    <a:pt x="448" y="1398"/>
                  </a:lnTo>
                  <a:lnTo>
                    <a:pt x="464" y="1382"/>
                  </a:lnTo>
                  <a:lnTo>
                    <a:pt x="480" y="1366"/>
                  </a:lnTo>
                  <a:lnTo>
                    <a:pt x="496" y="1351"/>
                  </a:lnTo>
                  <a:lnTo>
                    <a:pt x="513" y="1337"/>
                  </a:lnTo>
                  <a:lnTo>
                    <a:pt x="530" y="1323"/>
                  </a:lnTo>
                  <a:lnTo>
                    <a:pt x="547" y="1311"/>
                  </a:lnTo>
                  <a:lnTo>
                    <a:pt x="564" y="1300"/>
                  </a:lnTo>
                  <a:lnTo>
                    <a:pt x="582" y="1292"/>
                  </a:lnTo>
                  <a:lnTo>
                    <a:pt x="599" y="1284"/>
                  </a:lnTo>
                  <a:lnTo>
                    <a:pt x="618" y="1279"/>
                  </a:lnTo>
                  <a:lnTo>
                    <a:pt x="592" y="1454"/>
                  </a:lnTo>
                  <a:lnTo>
                    <a:pt x="591" y="1469"/>
                  </a:lnTo>
                  <a:lnTo>
                    <a:pt x="592" y="1479"/>
                  </a:lnTo>
                  <a:lnTo>
                    <a:pt x="593" y="1487"/>
                  </a:lnTo>
                  <a:lnTo>
                    <a:pt x="596" y="1492"/>
                  </a:lnTo>
                  <a:lnTo>
                    <a:pt x="605" y="1503"/>
                  </a:lnTo>
                  <a:lnTo>
                    <a:pt x="618" y="1520"/>
                  </a:lnTo>
                  <a:lnTo>
                    <a:pt x="307" y="1783"/>
                  </a:lnTo>
                  <a:lnTo>
                    <a:pt x="319" y="1799"/>
                  </a:lnTo>
                  <a:lnTo>
                    <a:pt x="331" y="1813"/>
                  </a:lnTo>
                  <a:lnTo>
                    <a:pt x="337" y="1819"/>
                  </a:lnTo>
                  <a:lnTo>
                    <a:pt x="343" y="1825"/>
                  </a:lnTo>
                  <a:lnTo>
                    <a:pt x="349" y="1830"/>
                  </a:lnTo>
                  <a:lnTo>
                    <a:pt x="357" y="1834"/>
                  </a:lnTo>
                  <a:lnTo>
                    <a:pt x="364" y="1839"/>
                  </a:lnTo>
                  <a:lnTo>
                    <a:pt x="372" y="1842"/>
                  </a:lnTo>
                  <a:lnTo>
                    <a:pt x="380" y="1845"/>
                  </a:lnTo>
                  <a:lnTo>
                    <a:pt x="391" y="1847"/>
                  </a:lnTo>
                  <a:lnTo>
                    <a:pt x="402" y="1848"/>
                  </a:lnTo>
                  <a:lnTo>
                    <a:pt x="414" y="1850"/>
                  </a:lnTo>
                  <a:lnTo>
                    <a:pt x="426" y="1850"/>
                  </a:lnTo>
                  <a:lnTo>
                    <a:pt x="441" y="1852"/>
                  </a:lnTo>
                  <a:lnTo>
                    <a:pt x="486" y="1852"/>
                  </a:lnTo>
                  <a:lnTo>
                    <a:pt x="495" y="1850"/>
                  </a:lnTo>
                  <a:lnTo>
                    <a:pt x="504" y="1849"/>
                  </a:lnTo>
                  <a:lnTo>
                    <a:pt x="512" y="1847"/>
                  </a:lnTo>
                  <a:lnTo>
                    <a:pt x="520" y="1845"/>
                  </a:lnTo>
                  <a:lnTo>
                    <a:pt x="527" y="1842"/>
                  </a:lnTo>
                  <a:lnTo>
                    <a:pt x="534" y="1839"/>
                  </a:lnTo>
                  <a:lnTo>
                    <a:pt x="539" y="1834"/>
                  </a:lnTo>
                  <a:lnTo>
                    <a:pt x="546" y="1829"/>
                  </a:lnTo>
                  <a:lnTo>
                    <a:pt x="556" y="1818"/>
                  </a:lnTo>
                  <a:lnTo>
                    <a:pt x="565" y="1805"/>
                  </a:lnTo>
                  <a:lnTo>
                    <a:pt x="575" y="1790"/>
                  </a:lnTo>
                  <a:lnTo>
                    <a:pt x="583" y="1775"/>
                  </a:lnTo>
                  <a:lnTo>
                    <a:pt x="592" y="1759"/>
                  </a:lnTo>
                  <a:lnTo>
                    <a:pt x="601" y="1742"/>
                  </a:lnTo>
                  <a:lnTo>
                    <a:pt x="613" y="1725"/>
                  </a:lnTo>
                  <a:lnTo>
                    <a:pt x="625" y="1708"/>
                  </a:lnTo>
                  <a:lnTo>
                    <a:pt x="639" y="1691"/>
                  </a:lnTo>
                  <a:lnTo>
                    <a:pt x="656" y="1675"/>
                  </a:lnTo>
                  <a:lnTo>
                    <a:pt x="666" y="1667"/>
                  </a:lnTo>
                  <a:lnTo>
                    <a:pt x="676" y="1660"/>
                  </a:lnTo>
                  <a:lnTo>
                    <a:pt x="686" y="1652"/>
                  </a:lnTo>
                  <a:lnTo>
                    <a:pt x="698" y="1646"/>
                  </a:lnTo>
                  <a:lnTo>
                    <a:pt x="714" y="1636"/>
                  </a:lnTo>
                  <a:lnTo>
                    <a:pt x="729" y="1627"/>
                  </a:lnTo>
                  <a:lnTo>
                    <a:pt x="742" y="1618"/>
                  </a:lnTo>
                  <a:lnTo>
                    <a:pt x="753" y="1609"/>
                  </a:lnTo>
                  <a:lnTo>
                    <a:pt x="762" y="1601"/>
                  </a:lnTo>
                  <a:lnTo>
                    <a:pt x="772" y="1592"/>
                  </a:lnTo>
                  <a:lnTo>
                    <a:pt x="780" y="1583"/>
                  </a:lnTo>
                  <a:lnTo>
                    <a:pt x="786" y="1576"/>
                  </a:lnTo>
                  <a:lnTo>
                    <a:pt x="791" y="1567"/>
                  </a:lnTo>
                  <a:lnTo>
                    <a:pt x="796" y="1560"/>
                  </a:lnTo>
                  <a:lnTo>
                    <a:pt x="800" y="1552"/>
                  </a:lnTo>
                  <a:lnTo>
                    <a:pt x="803" y="1545"/>
                  </a:lnTo>
                  <a:lnTo>
                    <a:pt x="809" y="1530"/>
                  </a:lnTo>
                  <a:lnTo>
                    <a:pt x="813" y="1517"/>
                  </a:lnTo>
                  <a:lnTo>
                    <a:pt x="816" y="1503"/>
                  </a:lnTo>
                  <a:lnTo>
                    <a:pt x="820" y="1491"/>
                  </a:lnTo>
                  <a:lnTo>
                    <a:pt x="823" y="1485"/>
                  </a:lnTo>
                  <a:lnTo>
                    <a:pt x="826" y="1479"/>
                  </a:lnTo>
                  <a:lnTo>
                    <a:pt x="829" y="1474"/>
                  </a:lnTo>
                  <a:lnTo>
                    <a:pt x="833" y="1469"/>
                  </a:lnTo>
                  <a:lnTo>
                    <a:pt x="839" y="1463"/>
                  </a:lnTo>
                  <a:lnTo>
                    <a:pt x="844" y="1459"/>
                  </a:lnTo>
                  <a:lnTo>
                    <a:pt x="852" y="1454"/>
                  </a:lnTo>
                  <a:lnTo>
                    <a:pt x="859" y="1449"/>
                  </a:lnTo>
                  <a:lnTo>
                    <a:pt x="869" y="1445"/>
                  </a:lnTo>
                  <a:lnTo>
                    <a:pt x="878" y="1441"/>
                  </a:lnTo>
                  <a:lnTo>
                    <a:pt x="891" y="1436"/>
                  </a:lnTo>
                  <a:lnTo>
                    <a:pt x="904" y="1432"/>
                  </a:lnTo>
                  <a:lnTo>
                    <a:pt x="904" y="1520"/>
                  </a:lnTo>
                  <a:lnTo>
                    <a:pt x="903" y="1533"/>
                  </a:lnTo>
                  <a:lnTo>
                    <a:pt x="902" y="1544"/>
                  </a:lnTo>
                  <a:lnTo>
                    <a:pt x="899" y="1554"/>
                  </a:lnTo>
                  <a:lnTo>
                    <a:pt x="895" y="1564"/>
                  </a:lnTo>
                  <a:lnTo>
                    <a:pt x="890" y="1573"/>
                  </a:lnTo>
                  <a:lnTo>
                    <a:pt x="884" y="1581"/>
                  </a:lnTo>
                  <a:lnTo>
                    <a:pt x="877" y="1589"/>
                  </a:lnTo>
                  <a:lnTo>
                    <a:pt x="870" y="1595"/>
                  </a:lnTo>
                  <a:lnTo>
                    <a:pt x="862" y="1602"/>
                  </a:lnTo>
                  <a:lnTo>
                    <a:pt x="854" y="1607"/>
                  </a:lnTo>
                  <a:lnTo>
                    <a:pt x="844" y="1612"/>
                  </a:lnTo>
                  <a:lnTo>
                    <a:pt x="834" y="1617"/>
                  </a:lnTo>
                  <a:lnTo>
                    <a:pt x="815" y="1624"/>
                  </a:lnTo>
                  <a:lnTo>
                    <a:pt x="794" y="1631"/>
                  </a:lnTo>
                  <a:lnTo>
                    <a:pt x="796" y="1644"/>
                  </a:lnTo>
                  <a:lnTo>
                    <a:pt x="797" y="1657"/>
                  </a:lnTo>
                  <a:lnTo>
                    <a:pt x="800" y="1668"/>
                  </a:lnTo>
                  <a:lnTo>
                    <a:pt x="802" y="1678"/>
                  </a:lnTo>
                  <a:lnTo>
                    <a:pt x="805" y="1686"/>
                  </a:lnTo>
                  <a:lnTo>
                    <a:pt x="809" y="1694"/>
                  </a:lnTo>
                  <a:lnTo>
                    <a:pt x="813" y="1700"/>
                  </a:lnTo>
                  <a:lnTo>
                    <a:pt x="816" y="1707"/>
                  </a:lnTo>
                  <a:lnTo>
                    <a:pt x="820" y="1711"/>
                  </a:lnTo>
                  <a:lnTo>
                    <a:pt x="825" y="1715"/>
                  </a:lnTo>
                  <a:lnTo>
                    <a:pt x="830" y="1720"/>
                  </a:lnTo>
                  <a:lnTo>
                    <a:pt x="834" y="1722"/>
                  </a:lnTo>
                  <a:lnTo>
                    <a:pt x="844" y="1727"/>
                  </a:lnTo>
                  <a:lnTo>
                    <a:pt x="854" y="1730"/>
                  </a:lnTo>
                  <a:lnTo>
                    <a:pt x="863" y="1734"/>
                  </a:lnTo>
                  <a:lnTo>
                    <a:pt x="873" y="1738"/>
                  </a:lnTo>
                  <a:lnTo>
                    <a:pt x="882" y="1742"/>
                  </a:lnTo>
                  <a:lnTo>
                    <a:pt x="889" y="1749"/>
                  </a:lnTo>
                  <a:lnTo>
                    <a:pt x="892" y="1753"/>
                  </a:lnTo>
                  <a:lnTo>
                    <a:pt x="896" y="1758"/>
                  </a:lnTo>
                  <a:lnTo>
                    <a:pt x="898" y="1764"/>
                  </a:lnTo>
                  <a:lnTo>
                    <a:pt x="900" y="1770"/>
                  </a:lnTo>
                  <a:lnTo>
                    <a:pt x="902" y="1778"/>
                  </a:lnTo>
                  <a:lnTo>
                    <a:pt x="903" y="1786"/>
                  </a:lnTo>
                  <a:lnTo>
                    <a:pt x="904" y="1796"/>
                  </a:lnTo>
                  <a:lnTo>
                    <a:pt x="904" y="1806"/>
                  </a:lnTo>
                  <a:lnTo>
                    <a:pt x="903" y="1813"/>
                  </a:lnTo>
                  <a:lnTo>
                    <a:pt x="899" y="1819"/>
                  </a:lnTo>
                  <a:lnTo>
                    <a:pt x="893" y="1828"/>
                  </a:lnTo>
                  <a:lnTo>
                    <a:pt x="887" y="1838"/>
                  </a:lnTo>
                  <a:lnTo>
                    <a:pt x="872" y="1857"/>
                  </a:lnTo>
                  <a:lnTo>
                    <a:pt x="860" y="1873"/>
                  </a:lnTo>
                  <a:lnTo>
                    <a:pt x="833" y="1874"/>
                  </a:lnTo>
                  <a:lnTo>
                    <a:pt x="810" y="1876"/>
                  </a:lnTo>
                  <a:lnTo>
                    <a:pt x="788" y="1879"/>
                  </a:lnTo>
                  <a:lnTo>
                    <a:pt x="771" y="1885"/>
                  </a:lnTo>
                  <a:lnTo>
                    <a:pt x="756" y="1890"/>
                  </a:lnTo>
                  <a:lnTo>
                    <a:pt x="743" y="1898"/>
                  </a:lnTo>
                  <a:lnTo>
                    <a:pt x="734" y="1905"/>
                  </a:lnTo>
                  <a:lnTo>
                    <a:pt x="725" y="1915"/>
                  </a:lnTo>
                  <a:lnTo>
                    <a:pt x="720" y="1924"/>
                  </a:lnTo>
                  <a:lnTo>
                    <a:pt x="716" y="1934"/>
                  </a:lnTo>
                  <a:lnTo>
                    <a:pt x="714" y="1945"/>
                  </a:lnTo>
                  <a:lnTo>
                    <a:pt x="714" y="1957"/>
                  </a:lnTo>
                  <a:lnTo>
                    <a:pt x="715" y="1968"/>
                  </a:lnTo>
                  <a:lnTo>
                    <a:pt x="718" y="1980"/>
                  </a:lnTo>
                  <a:lnTo>
                    <a:pt x="723" y="1993"/>
                  </a:lnTo>
                  <a:lnTo>
                    <a:pt x="727" y="2005"/>
                  </a:lnTo>
                  <a:lnTo>
                    <a:pt x="734" y="2018"/>
                  </a:lnTo>
                  <a:lnTo>
                    <a:pt x="740" y="2030"/>
                  </a:lnTo>
                  <a:lnTo>
                    <a:pt x="749" y="2042"/>
                  </a:lnTo>
                  <a:lnTo>
                    <a:pt x="756" y="2054"/>
                  </a:lnTo>
                  <a:lnTo>
                    <a:pt x="773" y="2076"/>
                  </a:lnTo>
                  <a:lnTo>
                    <a:pt x="790" y="2096"/>
                  </a:lnTo>
                  <a:lnTo>
                    <a:pt x="807" y="2113"/>
                  </a:lnTo>
                  <a:lnTo>
                    <a:pt x="820" y="2126"/>
                  </a:lnTo>
                  <a:lnTo>
                    <a:pt x="832" y="2135"/>
                  </a:lnTo>
                  <a:lnTo>
                    <a:pt x="838" y="2138"/>
                  </a:lnTo>
                  <a:lnTo>
                    <a:pt x="845" y="2137"/>
                  </a:lnTo>
                  <a:lnTo>
                    <a:pt x="855" y="2134"/>
                  </a:lnTo>
                  <a:lnTo>
                    <a:pt x="866" y="2130"/>
                  </a:lnTo>
                  <a:lnTo>
                    <a:pt x="878" y="2125"/>
                  </a:lnTo>
                  <a:lnTo>
                    <a:pt x="907" y="2110"/>
                  </a:lnTo>
                  <a:lnTo>
                    <a:pt x="943" y="2091"/>
                  </a:lnTo>
                  <a:lnTo>
                    <a:pt x="982" y="2068"/>
                  </a:lnTo>
                  <a:lnTo>
                    <a:pt x="1023" y="2042"/>
                  </a:lnTo>
                  <a:lnTo>
                    <a:pt x="1067" y="2014"/>
                  </a:lnTo>
                  <a:lnTo>
                    <a:pt x="1111" y="1985"/>
                  </a:lnTo>
                  <a:lnTo>
                    <a:pt x="1157" y="1953"/>
                  </a:lnTo>
                  <a:lnTo>
                    <a:pt x="1199" y="1923"/>
                  </a:lnTo>
                  <a:lnTo>
                    <a:pt x="1239" y="1894"/>
                  </a:lnTo>
                  <a:lnTo>
                    <a:pt x="1277" y="1867"/>
                  </a:lnTo>
                  <a:lnTo>
                    <a:pt x="1309" y="1841"/>
                  </a:lnTo>
                  <a:lnTo>
                    <a:pt x="1336" y="1818"/>
                  </a:lnTo>
                  <a:lnTo>
                    <a:pt x="1347" y="1808"/>
                  </a:lnTo>
                  <a:lnTo>
                    <a:pt x="1355" y="1799"/>
                  </a:lnTo>
                  <a:lnTo>
                    <a:pt x="1363" y="1791"/>
                  </a:lnTo>
                  <a:lnTo>
                    <a:pt x="1367" y="1785"/>
                  </a:lnTo>
                  <a:lnTo>
                    <a:pt x="1387" y="1605"/>
                  </a:lnTo>
                  <a:lnTo>
                    <a:pt x="1411" y="1609"/>
                  </a:lnTo>
                  <a:lnTo>
                    <a:pt x="1427" y="1623"/>
                  </a:lnTo>
                  <a:lnTo>
                    <a:pt x="1441" y="1642"/>
                  </a:lnTo>
                  <a:lnTo>
                    <a:pt x="1454" y="1667"/>
                  </a:lnTo>
                  <a:lnTo>
                    <a:pt x="1467" y="1695"/>
                  </a:lnTo>
                  <a:lnTo>
                    <a:pt x="1479" y="1728"/>
                  </a:lnTo>
                  <a:lnTo>
                    <a:pt x="1488" y="1765"/>
                  </a:lnTo>
                  <a:lnTo>
                    <a:pt x="1498" y="1805"/>
                  </a:lnTo>
                  <a:lnTo>
                    <a:pt x="1506" y="1849"/>
                  </a:lnTo>
                  <a:lnTo>
                    <a:pt x="1515" y="1896"/>
                  </a:lnTo>
                  <a:lnTo>
                    <a:pt x="1523" y="1945"/>
                  </a:lnTo>
                  <a:lnTo>
                    <a:pt x="1529" y="1997"/>
                  </a:lnTo>
                  <a:lnTo>
                    <a:pt x="1534" y="2051"/>
                  </a:lnTo>
                  <a:lnTo>
                    <a:pt x="1540" y="2107"/>
                  </a:lnTo>
                  <a:lnTo>
                    <a:pt x="1544" y="2165"/>
                  </a:lnTo>
                  <a:lnTo>
                    <a:pt x="1548" y="2223"/>
                  </a:lnTo>
                  <a:lnTo>
                    <a:pt x="1552" y="2283"/>
                  </a:lnTo>
                  <a:lnTo>
                    <a:pt x="1558" y="2404"/>
                  </a:lnTo>
                  <a:lnTo>
                    <a:pt x="1561" y="2525"/>
                  </a:lnTo>
                  <a:lnTo>
                    <a:pt x="1564" y="2644"/>
                  </a:lnTo>
                  <a:lnTo>
                    <a:pt x="1566" y="2760"/>
                  </a:lnTo>
                  <a:lnTo>
                    <a:pt x="1566" y="2868"/>
                  </a:lnTo>
                  <a:lnTo>
                    <a:pt x="1566" y="2967"/>
                  </a:lnTo>
                  <a:lnTo>
                    <a:pt x="1566" y="3055"/>
                  </a:lnTo>
                  <a:lnTo>
                    <a:pt x="1566" y="3129"/>
                  </a:lnTo>
                  <a:lnTo>
                    <a:pt x="1432" y="3304"/>
                  </a:lnTo>
                  <a:lnTo>
                    <a:pt x="1495" y="3376"/>
                  </a:lnTo>
                  <a:lnTo>
                    <a:pt x="1532" y="3371"/>
                  </a:lnTo>
                  <a:lnTo>
                    <a:pt x="1571" y="3363"/>
                  </a:lnTo>
                  <a:lnTo>
                    <a:pt x="1590" y="3359"/>
                  </a:lnTo>
                  <a:lnTo>
                    <a:pt x="1610" y="3353"/>
                  </a:lnTo>
                  <a:lnTo>
                    <a:pt x="1627" y="3347"/>
                  </a:lnTo>
                  <a:lnTo>
                    <a:pt x="1644" y="3339"/>
                  </a:lnTo>
                  <a:lnTo>
                    <a:pt x="1660" y="3331"/>
                  </a:lnTo>
                  <a:lnTo>
                    <a:pt x="1675" y="3322"/>
                  </a:lnTo>
                  <a:lnTo>
                    <a:pt x="1681" y="3317"/>
                  </a:lnTo>
                  <a:lnTo>
                    <a:pt x="1688" y="3312"/>
                  </a:lnTo>
                  <a:lnTo>
                    <a:pt x="1693" y="3306"/>
                  </a:lnTo>
                  <a:lnTo>
                    <a:pt x="1699" y="3300"/>
                  </a:lnTo>
                  <a:lnTo>
                    <a:pt x="1703" y="3293"/>
                  </a:lnTo>
                  <a:lnTo>
                    <a:pt x="1707" y="3287"/>
                  </a:lnTo>
                  <a:lnTo>
                    <a:pt x="1712" y="3280"/>
                  </a:lnTo>
                  <a:lnTo>
                    <a:pt x="1715" y="3273"/>
                  </a:lnTo>
                  <a:lnTo>
                    <a:pt x="1717" y="3264"/>
                  </a:lnTo>
                  <a:lnTo>
                    <a:pt x="1718" y="3257"/>
                  </a:lnTo>
                  <a:lnTo>
                    <a:pt x="1719" y="3248"/>
                  </a:lnTo>
                  <a:lnTo>
                    <a:pt x="1720" y="3239"/>
                  </a:lnTo>
                  <a:lnTo>
                    <a:pt x="1719" y="3140"/>
                  </a:lnTo>
                  <a:lnTo>
                    <a:pt x="1717" y="3042"/>
                  </a:lnTo>
                  <a:lnTo>
                    <a:pt x="1713" y="2947"/>
                  </a:lnTo>
                  <a:lnTo>
                    <a:pt x="1708" y="2852"/>
                  </a:lnTo>
                  <a:lnTo>
                    <a:pt x="1704" y="2759"/>
                  </a:lnTo>
                  <a:lnTo>
                    <a:pt x="1701" y="2668"/>
                  </a:lnTo>
                  <a:lnTo>
                    <a:pt x="1699" y="2579"/>
                  </a:lnTo>
                  <a:lnTo>
                    <a:pt x="1698" y="2490"/>
                  </a:lnTo>
                  <a:lnTo>
                    <a:pt x="1697" y="2329"/>
                  </a:lnTo>
                  <a:lnTo>
                    <a:pt x="1697" y="2222"/>
                  </a:lnTo>
                  <a:lnTo>
                    <a:pt x="1698" y="2202"/>
                  </a:lnTo>
                  <a:lnTo>
                    <a:pt x="1699" y="2186"/>
                  </a:lnTo>
                  <a:lnTo>
                    <a:pt x="1700" y="2171"/>
                  </a:lnTo>
                  <a:lnTo>
                    <a:pt x="1703" y="2159"/>
                  </a:lnTo>
                  <a:lnTo>
                    <a:pt x="1705" y="2150"/>
                  </a:lnTo>
                  <a:lnTo>
                    <a:pt x="1709" y="2142"/>
                  </a:lnTo>
                  <a:lnTo>
                    <a:pt x="1715" y="2137"/>
                  </a:lnTo>
                  <a:lnTo>
                    <a:pt x="1720" y="2133"/>
                  </a:lnTo>
                  <a:lnTo>
                    <a:pt x="1728" y="2129"/>
                  </a:lnTo>
                  <a:lnTo>
                    <a:pt x="1736" y="2129"/>
                  </a:lnTo>
                  <a:lnTo>
                    <a:pt x="1745" y="2129"/>
                  </a:lnTo>
                  <a:lnTo>
                    <a:pt x="1757" y="2130"/>
                  </a:lnTo>
                  <a:lnTo>
                    <a:pt x="1782" y="2136"/>
                  </a:lnTo>
                  <a:lnTo>
                    <a:pt x="1816" y="2144"/>
                  </a:lnTo>
                  <a:lnTo>
                    <a:pt x="1856" y="2154"/>
                  </a:lnTo>
                  <a:lnTo>
                    <a:pt x="1905" y="2165"/>
                  </a:lnTo>
                  <a:lnTo>
                    <a:pt x="1932" y="2170"/>
                  </a:lnTo>
                  <a:lnTo>
                    <a:pt x="1962" y="2174"/>
                  </a:lnTo>
                  <a:lnTo>
                    <a:pt x="1994" y="2178"/>
                  </a:lnTo>
                  <a:lnTo>
                    <a:pt x="2028" y="2182"/>
                  </a:lnTo>
                  <a:lnTo>
                    <a:pt x="2041" y="2171"/>
                  </a:lnTo>
                  <a:lnTo>
                    <a:pt x="2055" y="2159"/>
                  </a:lnTo>
                  <a:lnTo>
                    <a:pt x="2068" y="2145"/>
                  </a:lnTo>
                  <a:lnTo>
                    <a:pt x="2082" y="2128"/>
                  </a:lnTo>
                  <a:lnTo>
                    <a:pt x="2095" y="2111"/>
                  </a:lnTo>
                  <a:lnTo>
                    <a:pt x="2108" y="2092"/>
                  </a:lnTo>
                  <a:lnTo>
                    <a:pt x="2120" y="2071"/>
                  </a:lnTo>
                  <a:lnTo>
                    <a:pt x="2131" y="2051"/>
                  </a:lnTo>
                  <a:lnTo>
                    <a:pt x="2142" y="2030"/>
                  </a:lnTo>
                  <a:lnTo>
                    <a:pt x="2152" y="2008"/>
                  </a:lnTo>
                  <a:lnTo>
                    <a:pt x="2161" y="1988"/>
                  </a:lnTo>
                  <a:lnTo>
                    <a:pt x="2169" y="1967"/>
                  </a:lnTo>
                  <a:lnTo>
                    <a:pt x="2174" y="1947"/>
                  </a:lnTo>
                  <a:lnTo>
                    <a:pt x="2180" y="1929"/>
                  </a:lnTo>
                  <a:lnTo>
                    <a:pt x="2182" y="1911"/>
                  </a:lnTo>
                  <a:lnTo>
                    <a:pt x="2183" y="1896"/>
                  </a:lnTo>
                  <a:lnTo>
                    <a:pt x="2182" y="1885"/>
                  </a:lnTo>
                  <a:lnTo>
                    <a:pt x="2181" y="1875"/>
                  </a:lnTo>
                  <a:lnTo>
                    <a:pt x="2177" y="1864"/>
                  </a:lnTo>
                  <a:lnTo>
                    <a:pt x="2172" y="1854"/>
                  </a:lnTo>
                  <a:lnTo>
                    <a:pt x="2167" y="1842"/>
                  </a:lnTo>
                  <a:lnTo>
                    <a:pt x="2160" y="1830"/>
                  </a:lnTo>
                  <a:lnTo>
                    <a:pt x="2153" y="1818"/>
                  </a:lnTo>
                  <a:lnTo>
                    <a:pt x="2145" y="1805"/>
                  </a:lnTo>
                  <a:lnTo>
                    <a:pt x="2107" y="1752"/>
                  </a:lnTo>
                  <a:lnTo>
                    <a:pt x="2062" y="1692"/>
                  </a:lnTo>
                  <a:lnTo>
                    <a:pt x="2039" y="1660"/>
                  </a:lnTo>
                  <a:lnTo>
                    <a:pt x="2018" y="1625"/>
                  </a:lnTo>
                  <a:lnTo>
                    <a:pt x="2007" y="1608"/>
                  </a:lnTo>
                  <a:lnTo>
                    <a:pt x="1997" y="1590"/>
                  </a:lnTo>
                  <a:lnTo>
                    <a:pt x="1987" y="1572"/>
                  </a:lnTo>
                  <a:lnTo>
                    <a:pt x="1979" y="1553"/>
                  </a:lnTo>
                  <a:lnTo>
                    <a:pt x="1970" y="1534"/>
                  </a:lnTo>
                  <a:lnTo>
                    <a:pt x="1963" y="1515"/>
                  </a:lnTo>
                  <a:lnTo>
                    <a:pt x="1956" y="1494"/>
                  </a:lnTo>
                  <a:lnTo>
                    <a:pt x="1951" y="1474"/>
                  </a:lnTo>
                  <a:lnTo>
                    <a:pt x="1947" y="1454"/>
                  </a:lnTo>
                  <a:lnTo>
                    <a:pt x="1943" y="1432"/>
                  </a:lnTo>
                  <a:lnTo>
                    <a:pt x="1941" y="1411"/>
                  </a:lnTo>
                  <a:lnTo>
                    <a:pt x="1940" y="1388"/>
                  </a:lnTo>
                  <a:lnTo>
                    <a:pt x="1940" y="1367"/>
                  </a:lnTo>
                  <a:lnTo>
                    <a:pt x="1941" y="1345"/>
                  </a:lnTo>
                  <a:lnTo>
                    <a:pt x="1942" y="1326"/>
                  </a:lnTo>
                  <a:lnTo>
                    <a:pt x="1945" y="1307"/>
                  </a:lnTo>
                  <a:lnTo>
                    <a:pt x="1949" y="1287"/>
                  </a:lnTo>
                  <a:lnTo>
                    <a:pt x="1953" y="1269"/>
                  </a:lnTo>
                  <a:lnTo>
                    <a:pt x="1957" y="1251"/>
                  </a:lnTo>
                  <a:lnTo>
                    <a:pt x="1964" y="1234"/>
                  </a:lnTo>
                  <a:lnTo>
                    <a:pt x="1970" y="1218"/>
                  </a:lnTo>
                  <a:lnTo>
                    <a:pt x="1977" y="1200"/>
                  </a:lnTo>
                  <a:lnTo>
                    <a:pt x="1985" y="1185"/>
                  </a:lnTo>
                  <a:lnTo>
                    <a:pt x="1993" y="1169"/>
                  </a:lnTo>
                  <a:lnTo>
                    <a:pt x="2001" y="1154"/>
                  </a:lnTo>
                  <a:lnTo>
                    <a:pt x="2021" y="1125"/>
                  </a:lnTo>
                  <a:lnTo>
                    <a:pt x="2041" y="1098"/>
                  </a:lnTo>
                  <a:lnTo>
                    <a:pt x="2063" y="1072"/>
                  </a:lnTo>
                  <a:lnTo>
                    <a:pt x="2084" y="1046"/>
                  </a:lnTo>
                  <a:lnTo>
                    <a:pt x="2107" y="1021"/>
                  </a:lnTo>
                  <a:lnTo>
                    <a:pt x="2128" y="998"/>
                  </a:lnTo>
                  <a:lnTo>
                    <a:pt x="2150" y="974"/>
                  </a:lnTo>
                  <a:lnTo>
                    <a:pt x="2169" y="950"/>
                  </a:lnTo>
                  <a:lnTo>
                    <a:pt x="2188" y="927"/>
                  </a:lnTo>
                  <a:lnTo>
                    <a:pt x="2205" y="903"/>
                  </a:lnTo>
                  <a:lnTo>
                    <a:pt x="2195" y="884"/>
                  </a:lnTo>
                  <a:lnTo>
                    <a:pt x="2184" y="862"/>
                  </a:lnTo>
                  <a:lnTo>
                    <a:pt x="2171" y="840"/>
                  </a:lnTo>
                  <a:lnTo>
                    <a:pt x="2156" y="818"/>
                  </a:lnTo>
                  <a:lnTo>
                    <a:pt x="2149" y="809"/>
                  </a:lnTo>
                  <a:lnTo>
                    <a:pt x="2140" y="800"/>
                  </a:lnTo>
                  <a:lnTo>
                    <a:pt x="2130" y="792"/>
                  </a:lnTo>
                  <a:lnTo>
                    <a:pt x="2121" y="785"/>
                  </a:lnTo>
                  <a:lnTo>
                    <a:pt x="2110" y="780"/>
                  </a:lnTo>
                  <a:lnTo>
                    <a:pt x="2098" y="776"/>
                  </a:lnTo>
                  <a:lnTo>
                    <a:pt x="2086" y="772"/>
                  </a:lnTo>
                  <a:lnTo>
                    <a:pt x="2072" y="771"/>
                  </a:lnTo>
                  <a:lnTo>
                    <a:pt x="1984" y="771"/>
                  </a:lnTo>
                  <a:lnTo>
                    <a:pt x="1979" y="771"/>
                  </a:lnTo>
                  <a:lnTo>
                    <a:pt x="1972" y="772"/>
                  </a:lnTo>
                  <a:lnTo>
                    <a:pt x="1966" y="774"/>
                  </a:lnTo>
                  <a:lnTo>
                    <a:pt x="1961" y="777"/>
                  </a:lnTo>
                  <a:lnTo>
                    <a:pt x="1948" y="782"/>
                  </a:lnTo>
                  <a:lnTo>
                    <a:pt x="1936" y="788"/>
                  </a:lnTo>
                  <a:lnTo>
                    <a:pt x="1912" y="807"/>
                  </a:lnTo>
                  <a:lnTo>
                    <a:pt x="1889" y="827"/>
                  </a:lnTo>
                  <a:lnTo>
                    <a:pt x="1877" y="837"/>
                  </a:lnTo>
                  <a:lnTo>
                    <a:pt x="1865" y="846"/>
                  </a:lnTo>
                  <a:lnTo>
                    <a:pt x="1852" y="856"/>
                  </a:lnTo>
                  <a:lnTo>
                    <a:pt x="1839" y="865"/>
                  </a:lnTo>
                  <a:lnTo>
                    <a:pt x="1826" y="871"/>
                  </a:lnTo>
                  <a:lnTo>
                    <a:pt x="1814" y="876"/>
                  </a:lnTo>
                  <a:lnTo>
                    <a:pt x="1807" y="879"/>
                  </a:lnTo>
                  <a:lnTo>
                    <a:pt x="1800" y="881"/>
                  </a:lnTo>
                  <a:lnTo>
                    <a:pt x="1793" y="882"/>
                  </a:lnTo>
                  <a:lnTo>
                    <a:pt x="1786" y="882"/>
                  </a:lnTo>
                  <a:lnTo>
                    <a:pt x="1780" y="882"/>
                  </a:lnTo>
                  <a:lnTo>
                    <a:pt x="1775" y="881"/>
                  </a:lnTo>
                  <a:lnTo>
                    <a:pt x="1771" y="879"/>
                  </a:lnTo>
                  <a:lnTo>
                    <a:pt x="1766" y="876"/>
                  </a:lnTo>
                  <a:lnTo>
                    <a:pt x="1762" y="873"/>
                  </a:lnTo>
                  <a:lnTo>
                    <a:pt x="1759" y="870"/>
                  </a:lnTo>
                  <a:lnTo>
                    <a:pt x="1756" y="867"/>
                  </a:lnTo>
                  <a:lnTo>
                    <a:pt x="1752" y="862"/>
                  </a:lnTo>
                  <a:lnTo>
                    <a:pt x="1748" y="853"/>
                  </a:lnTo>
                  <a:lnTo>
                    <a:pt x="1745" y="841"/>
                  </a:lnTo>
                  <a:lnTo>
                    <a:pt x="1743" y="829"/>
                  </a:lnTo>
                  <a:lnTo>
                    <a:pt x="1742" y="815"/>
                  </a:lnTo>
                  <a:lnTo>
                    <a:pt x="1743" y="805"/>
                  </a:lnTo>
                  <a:lnTo>
                    <a:pt x="1744" y="794"/>
                  </a:lnTo>
                  <a:lnTo>
                    <a:pt x="1746" y="785"/>
                  </a:lnTo>
                  <a:lnTo>
                    <a:pt x="1749" y="778"/>
                  </a:lnTo>
                  <a:lnTo>
                    <a:pt x="1756" y="763"/>
                  </a:lnTo>
                  <a:lnTo>
                    <a:pt x="1764" y="750"/>
                  </a:lnTo>
                  <a:lnTo>
                    <a:pt x="1768" y="742"/>
                  </a:lnTo>
                  <a:lnTo>
                    <a:pt x="1772" y="735"/>
                  </a:lnTo>
                  <a:lnTo>
                    <a:pt x="1776" y="726"/>
                  </a:lnTo>
                  <a:lnTo>
                    <a:pt x="1779" y="717"/>
                  </a:lnTo>
                  <a:lnTo>
                    <a:pt x="1782" y="706"/>
                  </a:lnTo>
                  <a:lnTo>
                    <a:pt x="1785" y="693"/>
                  </a:lnTo>
                  <a:lnTo>
                    <a:pt x="1786" y="678"/>
                  </a:lnTo>
                  <a:lnTo>
                    <a:pt x="1786" y="662"/>
                  </a:lnTo>
                  <a:lnTo>
                    <a:pt x="1786" y="647"/>
                  </a:lnTo>
                  <a:lnTo>
                    <a:pt x="1785" y="633"/>
                  </a:lnTo>
                  <a:lnTo>
                    <a:pt x="1782" y="620"/>
                  </a:lnTo>
                  <a:lnTo>
                    <a:pt x="1779" y="606"/>
                  </a:lnTo>
                  <a:lnTo>
                    <a:pt x="1775" y="592"/>
                  </a:lnTo>
                  <a:lnTo>
                    <a:pt x="1770" y="580"/>
                  </a:lnTo>
                  <a:lnTo>
                    <a:pt x="1764" y="567"/>
                  </a:lnTo>
                  <a:lnTo>
                    <a:pt x="1758" y="557"/>
                  </a:lnTo>
                  <a:lnTo>
                    <a:pt x="1750" y="546"/>
                  </a:lnTo>
                  <a:lnTo>
                    <a:pt x="1742" y="536"/>
                  </a:lnTo>
                  <a:lnTo>
                    <a:pt x="1733" y="528"/>
                  </a:lnTo>
                  <a:lnTo>
                    <a:pt x="1723" y="520"/>
                  </a:lnTo>
                  <a:lnTo>
                    <a:pt x="1713" y="515"/>
                  </a:lnTo>
                  <a:lnTo>
                    <a:pt x="1701" y="511"/>
                  </a:lnTo>
                  <a:lnTo>
                    <a:pt x="1689" y="508"/>
                  </a:lnTo>
                  <a:lnTo>
                    <a:pt x="1676" y="507"/>
                  </a:lnTo>
                  <a:lnTo>
                    <a:pt x="1664" y="507"/>
                  </a:lnTo>
                  <a:lnTo>
                    <a:pt x="1655" y="510"/>
                  </a:lnTo>
                  <a:lnTo>
                    <a:pt x="1645" y="512"/>
                  </a:lnTo>
                  <a:lnTo>
                    <a:pt x="1636" y="516"/>
                  </a:lnTo>
                  <a:lnTo>
                    <a:pt x="1628" y="520"/>
                  </a:lnTo>
                  <a:lnTo>
                    <a:pt x="1620" y="525"/>
                  </a:lnTo>
                  <a:lnTo>
                    <a:pt x="1613" y="531"/>
                  </a:lnTo>
                  <a:lnTo>
                    <a:pt x="1606" y="537"/>
                  </a:lnTo>
                  <a:lnTo>
                    <a:pt x="1596" y="551"/>
                  </a:lnTo>
                  <a:lnTo>
                    <a:pt x="1585" y="565"/>
                  </a:lnTo>
                  <a:lnTo>
                    <a:pt x="1575" y="580"/>
                  </a:lnTo>
                  <a:lnTo>
                    <a:pt x="1566" y="595"/>
                  </a:lnTo>
                  <a:lnTo>
                    <a:pt x="1569" y="619"/>
                  </a:lnTo>
                  <a:lnTo>
                    <a:pt x="1572" y="637"/>
                  </a:lnTo>
                  <a:lnTo>
                    <a:pt x="1575" y="654"/>
                  </a:lnTo>
                  <a:lnTo>
                    <a:pt x="1578" y="669"/>
                  </a:lnTo>
                  <a:lnTo>
                    <a:pt x="1583" y="685"/>
                  </a:lnTo>
                  <a:lnTo>
                    <a:pt x="1585" y="703"/>
                  </a:lnTo>
                  <a:lnTo>
                    <a:pt x="1587" y="724"/>
                  </a:lnTo>
                  <a:lnTo>
                    <a:pt x="1588" y="750"/>
                  </a:lnTo>
                  <a:lnTo>
                    <a:pt x="1587" y="764"/>
                  </a:lnTo>
                  <a:lnTo>
                    <a:pt x="1586" y="774"/>
                  </a:lnTo>
                  <a:lnTo>
                    <a:pt x="1585" y="782"/>
                  </a:lnTo>
                  <a:lnTo>
                    <a:pt x="1582" y="788"/>
                  </a:lnTo>
                  <a:lnTo>
                    <a:pt x="1578" y="796"/>
                  </a:lnTo>
                  <a:lnTo>
                    <a:pt x="1575" y="806"/>
                  </a:lnTo>
                  <a:lnTo>
                    <a:pt x="1571" y="818"/>
                  </a:lnTo>
                  <a:lnTo>
                    <a:pt x="1566" y="838"/>
                  </a:lnTo>
                  <a:lnTo>
                    <a:pt x="1522" y="838"/>
                  </a:lnTo>
                  <a:lnTo>
                    <a:pt x="1522" y="750"/>
                  </a:lnTo>
                  <a:lnTo>
                    <a:pt x="1520" y="739"/>
                  </a:lnTo>
                  <a:lnTo>
                    <a:pt x="1519" y="728"/>
                  </a:lnTo>
                  <a:lnTo>
                    <a:pt x="1516" y="719"/>
                  </a:lnTo>
                  <a:lnTo>
                    <a:pt x="1512" y="710"/>
                  </a:lnTo>
                  <a:lnTo>
                    <a:pt x="1506" y="703"/>
                  </a:lnTo>
                  <a:lnTo>
                    <a:pt x="1500" y="695"/>
                  </a:lnTo>
                  <a:lnTo>
                    <a:pt x="1494" y="689"/>
                  </a:lnTo>
                  <a:lnTo>
                    <a:pt x="1486" y="683"/>
                  </a:lnTo>
                  <a:lnTo>
                    <a:pt x="1478" y="678"/>
                  </a:lnTo>
                  <a:lnTo>
                    <a:pt x="1469" y="674"/>
                  </a:lnTo>
                  <a:lnTo>
                    <a:pt x="1459" y="669"/>
                  </a:lnTo>
                  <a:lnTo>
                    <a:pt x="1451" y="667"/>
                  </a:lnTo>
                  <a:lnTo>
                    <a:pt x="1441" y="664"/>
                  </a:lnTo>
                  <a:lnTo>
                    <a:pt x="1431" y="663"/>
                  </a:lnTo>
                  <a:lnTo>
                    <a:pt x="1421" y="662"/>
                  </a:lnTo>
                  <a:lnTo>
                    <a:pt x="1411" y="662"/>
                  </a:lnTo>
                  <a:lnTo>
                    <a:pt x="1403" y="662"/>
                  </a:lnTo>
                  <a:lnTo>
                    <a:pt x="1396" y="664"/>
                  </a:lnTo>
                  <a:lnTo>
                    <a:pt x="1389" y="668"/>
                  </a:lnTo>
                  <a:lnTo>
                    <a:pt x="1384" y="673"/>
                  </a:lnTo>
                  <a:lnTo>
                    <a:pt x="1379" y="679"/>
                  </a:lnTo>
                  <a:lnTo>
                    <a:pt x="1376" y="687"/>
                  </a:lnTo>
                  <a:lnTo>
                    <a:pt x="1371" y="695"/>
                  </a:lnTo>
                  <a:lnTo>
                    <a:pt x="1368" y="704"/>
                  </a:lnTo>
                  <a:lnTo>
                    <a:pt x="1359" y="748"/>
                  </a:lnTo>
                  <a:lnTo>
                    <a:pt x="1350" y="798"/>
                  </a:lnTo>
                  <a:lnTo>
                    <a:pt x="1344" y="825"/>
                  </a:lnTo>
                  <a:lnTo>
                    <a:pt x="1337" y="850"/>
                  </a:lnTo>
                  <a:lnTo>
                    <a:pt x="1332" y="862"/>
                  </a:lnTo>
                  <a:lnTo>
                    <a:pt x="1326" y="874"/>
                  </a:lnTo>
                  <a:lnTo>
                    <a:pt x="1320" y="885"/>
                  </a:lnTo>
                  <a:lnTo>
                    <a:pt x="1313" y="896"/>
                  </a:lnTo>
                  <a:lnTo>
                    <a:pt x="1305" y="906"/>
                  </a:lnTo>
                  <a:lnTo>
                    <a:pt x="1295" y="915"/>
                  </a:lnTo>
                  <a:lnTo>
                    <a:pt x="1285" y="924"/>
                  </a:lnTo>
                  <a:lnTo>
                    <a:pt x="1274" y="931"/>
                  </a:lnTo>
                  <a:lnTo>
                    <a:pt x="1261" y="936"/>
                  </a:lnTo>
                  <a:lnTo>
                    <a:pt x="1246" y="942"/>
                  </a:lnTo>
                  <a:lnTo>
                    <a:pt x="1231" y="945"/>
                  </a:lnTo>
                  <a:lnTo>
                    <a:pt x="1212" y="948"/>
                  </a:lnTo>
                  <a:lnTo>
                    <a:pt x="1218" y="906"/>
                  </a:lnTo>
                  <a:lnTo>
                    <a:pt x="1224" y="869"/>
                  </a:lnTo>
                  <a:lnTo>
                    <a:pt x="1232" y="833"/>
                  </a:lnTo>
                  <a:lnTo>
                    <a:pt x="1242" y="801"/>
                  </a:lnTo>
                  <a:lnTo>
                    <a:pt x="1253" y="771"/>
                  </a:lnTo>
                  <a:lnTo>
                    <a:pt x="1266" y="743"/>
                  </a:lnTo>
                  <a:lnTo>
                    <a:pt x="1280" y="718"/>
                  </a:lnTo>
                  <a:lnTo>
                    <a:pt x="1295" y="695"/>
                  </a:lnTo>
                  <a:lnTo>
                    <a:pt x="1311" y="674"/>
                  </a:lnTo>
                  <a:lnTo>
                    <a:pt x="1328" y="654"/>
                  </a:lnTo>
                  <a:lnTo>
                    <a:pt x="1347" y="636"/>
                  </a:lnTo>
                  <a:lnTo>
                    <a:pt x="1365" y="620"/>
                  </a:lnTo>
                  <a:lnTo>
                    <a:pt x="1383" y="605"/>
                  </a:lnTo>
                  <a:lnTo>
                    <a:pt x="1402" y="591"/>
                  </a:lnTo>
                  <a:lnTo>
                    <a:pt x="1422" y="578"/>
                  </a:lnTo>
                  <a:lnTo>
                    <a:pt x="1441" y="566"/>
                  </a:lnTo>
                  <a:lnTo>
                    <a:pt x="1480" y="544"/>
                  </a:lnTo>
                  <a:lnTo>
                    <a:pt x="1517" y="525"/>
                  </a:lnTo>
                  <a:lnTo>
                    <a:pt x="1534" y="515"/>
                  </a:lnTo>
                  <a:lnTo>
                    <a:pt x="1552" y="505"/>
                  </a:lnTo>
                  <a:lnTo>
                    <a:pt x="1568" y="496"/>
                  </a:lnTo>
                  <a:lnTo>
                    <a:pt x="1583" y="485"/>
                  </a:lnTo>
                  <a:lnTo>
                    <a:pt x="1598" y="474"/>
                  </a:lnTo>
                  <a:lnTo>
                    <a:pt x="1611" y="463"/>
                  </a:lnTo>
                  <a:lnTo>
                    <a:pt x="1621" y="452"/>
                  </a:lnTo>
                  <a:lnTo>
                    <a:pt x="1632" y="439"/>
                  </a:lnTo>
                  <a:lnTo>
                    <a:pt x="1640" y="425"/>
                  </a:lnTo>
                  <a:lnTo>
                    <a:pt x="1646" y="410"/>
                  </a:lnTo>
                  <a:lnTo>
                    <a:pt x="1651" y="393"/>
                  </a:lnTo>
                  <a:lnTo>
                    <a:pt x="1654" y="375"/>
                  </a:lnTo>
                  <a:lnTo>
                    <a:pt x="1631" y="375"/>
                  </a:lnTo>
                  <a:lnTo>
                    <a:pt x="1608" y="378"/>
                  </a:lnTo>
                  <a:lnTo>
                    <a:pt x="1587" y="380"/>
                  </a:lnTo>
                  <a:lnTo>
                    <a:pt x="1568" y="383"/>
                  </a:lnTo>
                  <a:lnTo>
                    <a:pt x="1548" y="388"/>
                  </a:lnTo>
                  <a:lnTo>
                    <a:pt x="1530" y="394"/>
                  </a:lnTo>
                  <a:lnTo>
                    <a:pt x="1513" y="399"/>
                  </a:lnTo>
                  <a:lnTo>
                    <a:pt x="1497" y="405"/>
                  </a:lnTo>
                  <a:lnTo>
                    <a:pt x="1482" y="413"/>
                  </a:lnTo>
                  <a:lnTo>
                    <a:pt x="1467" y="420"/>
                  </a:lnTo>
                  <a:lnTo>
                    <a:pt x="1453" y="429"/>
                  </a:lnTo>
                  <a:lnTo>
                    <a:pt x="1440" y="438"/>
                  </a:lnTo>
                  <a:lnTo>
                    <a:pt x="1415" y="456"/>
                  </a:lnTo>
                  <a:lnTo>
                    <a:pt x="1393" y="474"/>
                  </a:lnTo>
                  <a:lnTo>
                    <a:pt x="1354" y="511"/>
                  </a:lnTo>
                  <a:lnTo>
                    <a:pt x="1321" y="542"/>
                  </a:lnTo>
                  <a:lnTo>
                    <a:pt x="1312" y="549"/>
                  </a:lnTo>
                  <a:lnTo>
                    <a:pt x="1305" y="555"/>
                  </a:lnTo>
                  <a:lnTo>
                    <a:pt x="1297" y="560"/>
                  </a:lnTo>
                  <a:lnTo>
                    <a:pt x="1289" y="564"/>
                  </a:lnTo>
                  <a:lnTo>
                    <a:pt x="1281" y="569"/>
                  </a:lnTo>
                  <a:lnTo>
                    <a:pt x="1274" y="571"/>
                  </a:lnTo>
                  <a:lnTo>
                    <a:pt x="1265" y="573"/>
                  </a:lnTo>
                  <a:lnTo>
                    <a:pt x="1257" y="573"/>
                  </a:lnTo>
                  <a:lnTo>
                    <a:pt x="1168" y="573"/>
                  </a:lnTo>
                  <a:lnTo>
                    <a:pt x="1170" y="560"/>
                  </a:lnTo>
                  <a:lnTo>
                    <a:pt x="1174" y="547"/>
                  </a:lnTo>
                  <a:lnTo>
                    <a:pt x="1178" y="535"/>
                  </a:lnTo>
                  <a:lnTo>
                    <a:pt x="1182" y="523"/>
                  </a:lnTo>
                  <a:lnTo>
                    <a:pt x="1189" y="514"/>
                  </a:lnTo>
                  <a:lnTo>
                    <a:pt x="1196" y="503"/>
                  </a:lnTo>
                  <a:lnTo>
                    <a:pt x="1204" y="494"/>
                  </a:lnTo>
                  <a:lnTo>
                    <a:pt x="1212" y="485"/>
                  </a:lnTo>
                  <a:lnTo>
                    <a:pt x="1221" y="477"/>
                  </a:lnTo>
                  <a:lnTo>
                    <a:pt x="1231" y="469"/>
                  </a:lnTo>
                  <a:lnTo>
                    <a:pt x="1240" y="461"/>
                  </a:lnTo>
                  <a:lnTo>
                    <a:pt x="1251" y="454"/>
                  </a:lnTo>
                  <a:lnTo>
                    <a:pt x="1272" y="440"/>
                  </a:lnTo>
                  <a:lnTo>
                    <a:pt x="1295" y="427"/>
                  </a:lnTo>
                  <a:lnTo>
                    <a:pt x="1316" y="414"/>
                  </a:lnTo>
                  <a:lnTo>
                    <a:pt x="1338" y="400"/>
                  </a:lnTo>
                  <a:lnTo>
                    <a:pt x="1348" y="393"/>
                  </a:lnTo>
                  <a:lnTo>
                    <a:pt x="1357" y="385"/>
                  </a:lnTo>
                  <a:lnTo>
                    <a:pt x="1367" y="378"/>
                  </a:lnTo>
                  <a:lnTo>
                    <a:pt x="1376" y="370"/>
                  </a:lnTo>
                  <a:lnTo>
                    <a:pt x="1383" y="361"/>
                  </a:lnTo>
                  <a:lnTo>
                    <a:pt x="1389" y="353"/>
                  </a:lnTo>
                  <a:lnTo>
                    <a:pt x="1396" y="343"/>
                  </a:lnTo>
                  <a:lnTo>
                    <a:pt x="1401" y="334"/>
                  </a:lnTo>
                  <a:lnTo>
                    <a:pt x="1406" y="323"/>
                  </a:lnTo>
                  <a:lnTo>
                    <a:pt x="1409" y="311"/>
                  </a:lnTo>
                  <a:lnTo>
                    <a:pt x="1411" y="299"/>
                  </a:lnTo>
                  <a:lnTo>
                    <a:pt x="1411" y="286"/>
                  </a:lnTo>
                  <a:lnTo>
                    <a:pt x="1411" y="2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
            <p:cNvSpPr>
              <a:spLocks/>
            </p:cNvSpPr>
            <p:nvPr/>
          </p:nvSpPr>
          <p:spPr bwMode="auto">
            <a:xfrm>
              <a:off x="544" y="2017"/>
              <a:ext cx="106" cy="183"/>
            </a:xfrm>
            <a:custGeom>
              <a:avLst/>
              <a:gdLst>
                <a:gd name="T0" fmla="*/ 996 w 1478"/>
                <a:gd name="T1" fmla="*/ 652 h 2555"/>
                <a:gd name="T2" fmla="*/ 1154 w 1478"/>
                <a:gd name="T3" fmla="*/ 491 h 2555"/>
                <a:gd name="T4" fmla="*/ 1212 w 1478"/>
                <a:gd name="T5" fmla="*/ 396 h 2555"/>
                <a:gd name="T6" fmla="*/ 1163 w 1478"/>
                <a:gd name="T7" fmla="*/ 242 h 2555"/>
                <a:gd name="T8" fmla="*/ 1006 w 1478"/>
                <a:gd name="T9" fmla="*/ 101 h 2555"/>
                <a:gd name="T10" fmla="*/ 829 w 1478"/>
                <a:gd name="T11" fmla="*/ 9 h 2555"/>
                <a:gd name="T12" fmla="*/ 716 w 1478"/>
                <a:gd name="T13" fmla="*/ 12 h 2555"/>
                <a:gd name="T14" fmla="*/ 643 w 1478"/>
                <a:gd name="T15" fmla="*/ 86 h 2555"/>
                <a:gd name="T16" fmla="*/ 656 w 1478"/>
                <a:gd name="T17" fmla="*/ 184 h 2555"/>
                <a:gd name="T18" fmla="*/ 740 w 1478"/>
                <a:gd name="T19" fmla="*/ 266 h 2555"/>
                <a:gd name="T20" fmla="*/ 740 w 1478"/>
                <a:gd name="T21" fmla="*/ 413 h 2555"/>
                <a:gd name="T22" fmla="*/ 624 w 1478"/>
                <a:gd name="T23" fmla="*/ 529 h 2555"/>
                <a:gd name="T24" fmla="*/ 402 w 1478"/>
                <a:gd name="T25" fmla="*/ 621 h 2555"/>
                <a:gd name="T26" fmla="*/ 354 w 1478"/>
                <a:gd name="T27" fmla="*/ 735 h 2555"/>
                <a:gd name="T28" fmla="*/ 390 w 1478"/>
                <a:gd name="T29" fmla="*/ 800 h 2555"/>
                <a:gd name="T30" fmla="*/ 518 w 1478"/>
                <a:gd name="T31" fmla="*/ 812 h 2555"/>
                <a:gd name="T32" fmla="*/ 638 w 1478"/>
                <a:gd name="T33" fmla="*/ 808 h 2555"/>
                <a:gd name="T34" fmla="*/ 581 w 1478"/>
                <a:gd name="T35" fmla="*/ 954 h 2555"/>
                <a:gd name="T36" fmla="*/ 439 w 1478"/>
                <a:gd name="T37" fmla="*/ 1180 h 2555"/>
                <a:gd name="T38" fmla="*/ 122 w 1478"/>
                <a:gd name="T39" fmla="*/ 1439 h 2555"/>
                <a:gd name="T40" fmla="*/ 10 w 1478"/>
                <a:gd name="T41" fmla="*/ 1569 h 2555"/>
                <a:gd name="T42" fmla="*/ 66 w 1478"/>
                <a:gd name="T43" fmla="*/ 1586 h 2555"/>
                <a:gd name="T44" fmla="*/ 224 w 1478"/>
                <a:gd name="T45" fmla="*/ 1555 h 2555"/>
                <a:gd name="T46" fmla="*/ 381 w 1478"/>
                <a:gd name="T47" fmla="*/ 1411 h 2555"/>
                <a:gd name="T48" fmla="*/ 450 w 1478"/>
                <a:gd name="T49" fmla="*/ 1390 h 2555"/>
                <a:gd name="T50" fmla="*/ 554 w 1478"/>
                <a:gd name="T51" fmla="*/ 1515 h 2555"/>
                <a:gd name="T52" fmla="*/ 654 w 1478"/>
                <a:gd name="T53" fmla="*/ 1561 h 2555"/>
                <a:gd name="T54" fmla="*/ 756 w 1478"/>
                <a:gd name="T55" fmla="*/ 1501 h 2555"/>
                <a:gd name="T56" fmla="*/ 929 w 1478"/>
                <a:gd name="T57" fmla="*/ 1162 h 2555"/>
                <a:gd name="T58" fmla="*/ 1063 w 1478"/>
                <a:gd name="T59" fmla="*/ 1019 h 2555"/>
                <a:gd name="T60" fmla="*/ 977 w 1478"/>
                <a:gd name="T61" fmla="*/ 1200 h 2555"/>
                <a:gd name="T62" fmla="*/ 971 w 1478"/>
                <a:gd name="T63" fmla="*/ 1476 h 2555"/>
                <a:gd name="T64" fmla="*/ 767 w 1478"/>
                <a:gd name="T65" fmla="*/ 1719 h 2555"/>
                <a:gd name="T66" fmla="*/ 756 w 1478"/>
                <a:gd name="T67" fmla="*/ 1821 h 2555"/>
                <a:gd name="T68" fmla="*/ 794 w 1478"/>
                <a:gd name="T69" fmla="*/ 1850 h 2555"/>
                <a:gd name="T70" fmla="*/ 892 w 1478"/>
                <a:gd name="T71" fmla="*/ 1806 h 2555"/>
                <a:gd name="T72" fmla="*/ 1015 w 1478"/>
                <a:gd name="T73" fmla="*/ 1718 h 2555"/>
                <a:gd name="T74" fmla="*/ 981 w 1478"/>
                <a:gd name="T75" fmla="*/ 1959 h 2555"/>
                <a:gd name="T76" fmla="*/ 947 w 1478"/>
                <a:gd name="T77" fmla="*/ 2172 h 2555"/>
                <a:gd name="T78" fmla="*/ 892 w 1478"/>
                <a:gd name="T79" fmla="*/ 2400 h 2555"/>
                <a:gd name="T80" fmla="*/ 892 w 1478"/>
                <a:gd name="T81" fmla="*/ 2510 h 2555"/>
                <a:gd name="T82" fmla="*/ 952 w 1478"/>
                <a:gd name="T83" fmla="*/ 2554 h 2555"/>
                <a:gd name="T84" fmla="*/ 1043 w 1478"/>
                <a:gd name="T85" fmla="*/ 2507 h 2555"/>
                <a:gd name="T86" fmla="*/ 1191 w 1478"/>
                <a:gd name="T87" fmla="*/ 2261 h 2555"/>
                <a:gd name="T88" fmla="*/ 1256 w 1478"/>
                <a:gd name="T89" fmla="*/ 2026 h 2555"/>
                <a:gd name="T90" fmla="*/ 1234 w 1478"/>
                <a:gd name="T91" fmla="*/ 1643 h 2555"/>
                <a:gd name="T92" fmla="*/ 1309 w 1478"/>
                <a:gd name="T93" fmla="*/ 1455 h 2555"/>
                <a:gd name="T94" fmla="*/ 1313 w 1478"/>
                <a:gd name="T95" fmla="*/ 1369 h 2555"/>
                <a:gd name="T96" fmla="*/ 1275 w 1478"/>
                <a:gd name="T97" fmla="*/ 1263 h 2555"/>
                <a:gd name="T98" fmla="*/ 1265 w 1478"/>
                <a:gd name="T99" fmla="*/ 1130 h 2555"/>
                <a:gd name="T100" fmla="*/ 1309 w 1478"/>
                <a:gd name="T101" fmla="*/ 854 h 2555"/>
                <a:gd name="T102" fmla="*/ 1182 w 1478"/>
                <a:gd name="T103" fmla="*/ 844 h 2555"/>
                <a:gd name="T104" fmla="*/ 1040 w 1478"/>
                <a:gd name="T105" fmla="*/ 931 h 2555"/>
                <a:gd name="T106" fmla="*/ 824 w 1478"/>
                <a:gd name="T107" fmla="*/ 1121 h 2555"/>
                <a:gd name="T108" fmla="*/ 796 w 1478"/>
                <a:gd name="T109" fmla="*/ 1068 h 2555"/>
                <a:gd name="T110" fmla="*/ 1067 w 1478"/>
                <a:gd name="T111" fmla="*/ 863 h 2555"/>
                <a:gd name="T112" fmla="*/ 1470 w 1478"/>
                <a:gd name="T113" fmla="*/ 610 h 2555"/>
                <a:gd name="T114" fmla="*/ 1459 w 1478"/>
                <a:gd name="T115" fmla="*/ 539 h 2555"/>
                <a:gd name="T116" fmla="*/ 1350 w 1478"/>
                <a:gd name="T117" fmla="*/ 537 h 2555"/>
                <a:gd name="T118" fmla="*/ 1108 w 1478"/>
                <a:gd name="T119" fmla="*/ 679 h 2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78" h="2555">
                  <a:moveTo>
                    <a:pt x="948" y="771"/>
                  </a:moveTo>
                  <a:lnTo>
                    <a:pt x="950" y="755"/>
                  </a:lnTo>
                  <a:lnTo>
                    <a:pt x="954" y="739"/>
                  </a:lnTo>
                  <a:lnTo>
                    <a:pt x="958" y="724"/>
                  </a:lnTo>
                  <a:lnTo>
                    <a:pt x="963" y="709"/>
                  </a:lnTo>
                  <a:lnTo>
                    <a:pt x="971" y="694"/>
                  </a:lnTo>
                  <a:lnTo>
                    <a:pt x="978" y="680"/>
                  </a:lnTo>
                  <a:lnTo>
                    <a:pt x="987" y="666"/>
                  </a:lnTo>
                  <a:lnTo>
                    <a:pt x="996" y="652"/>
                  </a:lnTo>
                  <a:lnTo>
                    <a:pt x="1005" y="639"/>
                  </a:lnTo>
                  <a:lnTo>
                    <a:pt x="1016" y="626"/>
                  </a:lnTo>
                  <a:lnTo>
                    <a:pt x="1027" y="613"/>
                  </a:lnTo>
                  <a:lnTo>
                    <a:pt x="1038" y="601"/>
                  </a:lnTo>
                  <a:lnTo>
                    <a:pt x="1062" y="578"/>
                  </a:lnTo>
                  <a:lnTo>
                    <a:pt x="1086" y="554"/>
                  </a:lnTo>
                  <a:lnTo>
                    <a:pt x="1110" y="533"/>
                  </a:lnTo>
                  <a:lnTo>
                    <a:pt x="1133" y="511"/>
                  </a:lnTo>
                  <a:lnTo>
                    <a:pt x="1154" y="491"/>
                  </a:lnTo>
                  <a:lnTo>
                    <a:pt x="1174" y="470"/>
                  </a:lnTo>
                  <a:lnTo>
                    <a:pt x="1182" y="461"/>
                  </a:lnTo>
                  <a:lnTo>
                    <a:pt x="1190" y="451"/>
                  </a:lnTo>
                  <a:lnTo>
                    <a:pt x="1196" y="443"/>
                  </a:lnTo>
                  <a:lnTo>
                    <a:pt x="1202" y="433"/>
                  </a:lnTo>
                  <a:lnTo>
                    <a:pt x="1207" y="423"/>
                  </a:lnTo>
                  <a:lnTo>
                    <a:pt x="1210" y="415"/>
                  </a:lnTo>
                  <a:lnTo>
                    <a:pt x="1212" y="405"/>
                  </a:lnTo>
                  <a:lnTo>
                    <a:pt x="1212" y="396"/>
                  </a:lnTo>
                  <a:lnTo>
                    <a:pt x="1212" y="351"/>
                  </a:lnTo>
                  <a:lnTo>
                    <a:pt x="1212" y="340"/>
                  </a:lnTo>
                  <a:lnTo>
                    <a:pt x="1209" y="327"/>
                  </a:lnTo>
                  <a:lnTo>
                    <a:pt x="1205" y="313"/>
                  </a:lnTo>
                  <a:lnTo>
                    <a:pt x="1200" y="300"/>
                  </a:lnTo>
                  <a:lnTo>
                    <a:pt x="1192" y="286"/>
                  </a:lnTo>
                  <a:lnTo>
                    <a:pt x="1183" y="271"/>
                  </a:lnTo>
                  <a:lnTo>
                    <a:pt x="1174" y="257"/>
                  </a:lnTo>
                  <a:lnTo>
                    <a:pt x="1163" y="242"/>
                  </a:lnTo>
                  <a:lnTo>
                    <a:pt x="1150" y="228"/>
                  </a:lnTo>
                  <a:lnTo>
                    <a:pt x="1137" y="213"/>
                  </a:lnTo>
                  <a:lnTo>
                    <a:pt x="1123" y="198"/>
                  </a:lnTo>
                  <a:lnTo>
                    <a:pt x="1108" y="184"/>
                  </a:lnTo>
                  <a:lnTo>
                    <a:pt x="1092" y="169"/>
                  </a:lnTo>
                  <a:lnTo>
                    <a:pt x="1076" y="155"/>
                  </a:lnTo>
                  <a:lnTo>
                    <a:pt x="1059" y="141"/>
                  </a:lnTo>
                  <a:lnTo>
                    <a:pt x="1042" y="127"/>
                  </a:lnTo>
                  <a:lnTo>
                    <a:pt x="1006" y="101"/>
                  </a:lnTo>
                  <a:lnTo>
                    <a:pt x="970" y="77"/>
                  </a:lnTo>
                  <a:lnTo>
                    <a:pt x="952" y="66"/>
                  </a:lnTo>
                  <a:lnTo>
                    <a:pt x="933" y="55"/>
                  </a:lnTo>
                  <a:lnTo>
                    <a:pt x="915" y="46"/>
                  </a:lnTo>
                  <a:lnTo>
                    <a:pt x="897" y="36"/>
                  </a:lnTo>
                  <a:lnTo>
                    <a:pt x="879" y="28"/>
                  </a:lnTo>
                  <a:lnTo>
                    <a:pt x="861" y="21"/>
                  </a:lnTo>
                  <a:lnTo>
                    <a:pt x="845" y="15"/>
                  </a:lnTo>
                  <a:lnTo>
                    <a:pt x="829" y="9"/>
                  </a:lnTo>
                  <a:lnTo>
                    <a:pt x="813" y="5"/>
                  </a:lnTo>
                  <a:lnTo>
                    <a:pt x="799" y="2"/>
                  </a:lnTo>
                  <a:lnTo>
                    <a:pt x="785" y="0"/>
                  </a:lnTo>
                  <a:lnTo>
                    <a:pt x="772" y="0"/>
                  </a:lnTo>
                  <a:lnTo>
                    <a:pt x="762" y="0"/>
                  </a:lnTo>
                  <a:lnTo>
                    <a:pt x="750" y="2"/>
                  </a:lnTo>
                  <a:lnTo>
                    <a:pt x="739" y="4"/>
                  </a:lnTo>
                  <a:lnTo>
                    <a:pt x="727" y="8"/>
                  </a:lnTo>
                  <a:lnTo>
                    <a:pt x="716" y="12"/>
                  </a:lnTo>
                  <a:lnTo>
                    <a:pt x="706" y="18"/>
                  </a:lnTo>
                  <a:lnTo>
                    <a:pt x="695" y="24"/>
                  </a:lnTo>
                  <a:lnTo>
                    <a:pt x="684" y="31"/>
                  </a:lnTo>
                  <a:lnTo>
                    <a:pt x="676" y="39"/>
                  </a:lnTo>
                  <a:lnTo>
                    <a:pt x="667" y="47"/>
                  </a:lnTo>
                  <a:lnTo>
                    <a:pt x="658" y="56"/>
                  </a:lnTo>
                  <a:lnTo>
                    <a:pt x="652" y="66"/>
                  </a:lnTo>
                  <a:lnTo>
                    <a:pt x="647" y="76"/>
                  </a:lnTo>
                  <a:lnTo>
                    <a:pt x="643" y="86"/>
                  </a:lnTo>
                  <a:lnTo>
                    <a:pt x="640" y="98"/>
                  </a:lnTo>
                  <a:lnTo>
                    <a:pt x="639" y="110"/>
                  </a:lnTo>
                  <a:lnTo>
                    <a:pt x="639" y="131"/>
                  </a:lnTo>
                  <a:lnTo>
                    <a:pt x="640" y="140"/>
                  </a:lnTo>
                  <a:lnTo>
                    <a:pt x="641" y="148"/>
                  </a:lnTo>
                  <a:lnTo>
                    <a:pt x="642" y="154"/>
                  </a:lnTo>
                  <a:lnTo>
                    <a:pt x="644" y="161"/>
                  </a:lnTo>
                  <a:lnTo>
                    <a:pt x="650" y="173"/>
                  </a:lnTo>
                  <a:lnTo>
                    <a:pt x="656" y="184"/>
                  </a:lnTo>
                  <a:lnTo>
                    <a:pt x="665" y="194"/>
                  </a:lnTo>
                  <a:lnTo>
                    <a:pt x="675" y="203"/>
                  </a:lnTo>
                  <a:lnTo>
                    <a:pt x="684" y="212"/>
                  </a:lnTo>
                  <a:lnTo>
                    <a:pt x="695" y="219"/>
                  </a:lnTo>
                  <a:lnTo>
                    <a:pt x="705" y="228"/>
                  </a:lnTo>
                  <a:lnTo>
                    <a:pt x="715" y="237"/>
                  </a:lnTo>
                  <a:lnTo>
                    <a:pt x="724" y="245"/>
                  </a:lnTo>
                  <a:lnTo>
                    <a:pt x="733" y="255"/>
                  </a:lnTo>
                  <a:lnTo>
                    <a:pt x="740" y="266"/>
                  </a:lnTo>
                  <a:lnTo>
                    <a:pt x="745" y="278"/>
                  </a:lnTo>
                  <a:lnTo>
                    <a:pt x="748" y="285"/>
                  </a:lnTo>
                  <a:lnTo>
                    <a:pt x="749" y="292"/>
                  </a:lnTo>
                  <a:lnTo>
                    <a:pt x="750" y="300"/>
                  </a:lnTo>
                  <a:lnTo>
                    <a:pt x="750" y="307"/>
                  </a:lnTo>
                  <a:lnTo>
                    <a:pt x="750" y="351"/>
                  </a:lnTo>
                  <a:lnTo>
                    <a:pt x="749" y="374"/>
                  </a:lnTo>
                  <a:lnTo>
                    <a:pt x="745" y="393"/>
                  </a:lnTo>
                  <a:lnTo>
                    <a:pt x="740" y="413"/>
                  </a:lnTo>
                  <a:lnTo>
                    <a:pt x="733" y="430"/>
                  </a:lnTo>
                  <a:lnTo>
                    <a:pt x="724" y="446"/>
                  </a:lnTo>
                  <a:lnTo>
                    <a:pt x="713" y="461"/>
                  </a:lnTo>
                  <a:lnTo>
                    <a:pt x="701" y="474"/>
                  </a:lnTo>
                  <a:lnTo>
                    <a:pt x="687" y="487"/>
                  </a:lnTo>
                  <a:lnTo>
                    <a:pt x="673" y="498"/>
                  </a:lnTo>
                  <a:lnTo>
                    <a:pt x="657" y="509"/>
                  </a:lnTo>
                  <a:lnTo>
                    <a:pt x="641" y="520"/>
                  </a:lnTo>
                  <a:lnTo>
                    <a:pt x="624" y="529"/>
                  </a:lnTo>
                  <a:lnTo>
                    <a:pt x="607" y="538"/>
                  </a:lnTo>
                  <a:lnTo>
                    <a:pt x="589" y="546"/>
                  </a:lnTo>
                  <a:lnTo>
                    <a:pt x="570" y="554"/>
                  </a:lnTo>
                  <a:lnTo>
                    <a:pt x="551" y="561"/>
                  </a:lnTo>
                  <a:lnTo>
                    <a:pt x="515" y="574"/>
                  </a:lnTo>
                  <a:lnTo>
                    <a:pt x="478" y="587"/>
                  </a:lnTo>
                  <a:lnTo>
                    <a:pt x="445" y="600"/>
                  </a:lnTo>
                  <a:lnTo>
                    <a:pt x="415" y="613"/>
                  </a:lnTo>
                  <a:lnTo>
                    <a:pt x="402" y="621"/>
                  </a:lnTo>
                  <a:lnTo>
                    <a:pt x="390" y="627"/>
                  </a:lnTo>
                  <a:lnTo>
                    <a:pt x="379" y="635"/>
                  </a:lnTo>
                  <a:lnTo>
                    <a:pt x="370" y="643"/>
                  </a:lnTo>
                  <a:lnTo>
                    <a:pt x="363" y="652"/>
                  </a:lnTo>
                  <a:lnTo>
                    <a:pt x="358" y="661"/>
                  </a:lnTo>
                  <a:lnTo>
                    <a:pt x="354" y="671"/>
                  </a:lnTo>
                  <a:lnTo>
                    <a:pt x="352" y="683"/>
                  </a:lnTo>
                  <a:lnTo>
                    <a:pt x="352" y="727"/>
                  </a:lnTo>
                  <a:lnTo>
                    <a:pt x="354" y="735"/>
                  </a:lnTo>
                  <a:lnTo>
                    <a:pt x="355" y="745"/>
                  </a:lnTo>
                  <a:lnTo>
                    <a:pt x="357" y="754"/>
                  </a:lnTo>
                  <a:lnTo>
                    <a:pt x="360" y="762"/>
                  </a:lnTo>
                  <a:lnTo>
                    <a:pt x="363" y="770"/>
                  </a:lnTo>
                  <a:lnTo>
                    <a:pt x="368" y="777"/>
                  </a:lnTo>
                  <a:lnTo>
                    <a:pt x="372" y="784"/>
                  </a:lnTo>
                  <a:lnTo>
                    <a:pt x="377" y="790"/>
                  </a:lnTo>
                  <a:lnTo>
                    <a:pt x="384" y="795"/>
                  </a:lnTo>
                  <a:lnTo>
                    <a:pt x="390" y="800"/>
                  </a:lnTo>
                  <a:lnTo>
                    <a:pt x="398" y="804"/>
                  </a:lnTo>
                  <a:lnTo>
                    <a:pt x="405" y="808"/>
                  </a:lnTo>
                  <a:lnTo>
                    <a:pt x="414" y="811"/>
                  </a:lnTo>
                  <a:lnTo>
                    <a:pt x="422" y="813"/>
                  </a:lnTo>
                  <a:lnTo>
                    <a:pt x="432" y="814"/>
                  </a:lnTo>
                  <a:lnTo>
                    <a:pt x="442" y="815"/>
                  </a:lnTo>
                  <a:lnTo>
                    <a:pt x="463" y="815"/>
                  </a:lnTo>
                  <a:lnTo>
                    <a:pt x="491" y="814"/>
                  </a:lnTo>
                  <a:lnTo>
                    <a:pt x="518" y="812"/>
                  </a:lnTo>
                  <a:lnTo>
                    <a:pt x="542" y="808"/>
                  </a:lnTo>
                  <a:lnTo>
                    <a:pt x="564" y="805"/>
                  </a:lnTo>
                  <a:lnTo>
                    <a:pt x="584" y="802"/>
                  </a:lnTo>
                  <a:lnTo>
                    <a:pt x="602" y="800"/>
                  </a:lnTo>
                  <a:lnTo>
                    <a:pt x="616" y="800"/>
                  </a:lnTo>
                  <a:lnTo>
                    <a:pt x="627" y="801"/>
                  </a:lnTo>
                  <a:lnTo>
                    <a:pt x="632" y="803"/>
                  </a:lnTo>
                  <a:lnTo>
                    <a:pt x="635" y="805"/>
                  </a:lnTo>
                  <a:lnTo>
                    <a:pt x="638" y="808"/>
                  </a:lnTo>
                  <a:lnTo>
                    <a:pt x="640" y="813"/>
                  </a:lnTo>
                  <a:lnTo>
                    <a:pt x="640" y="818"/>
                  </a:lnTo>
                  <a:lnTo>
                    <a:pt x="640" y="823"/>
                  </a:lnTo>
                  <a:lnTo>
                    <a:pt x="639" y="831"/>
                  </a:lnTo>
                  <a:lnTo>
                    <a:pt x="638" y="838"/>
                  </a:lnTo>
                  <a:lnTo>
                    <a:pt x="631" y="859"/>
                  </a:lnTo>
                  <a:lnTo>
                    <a:pt x="619" y="885"/>
                  </a:lnTo>
                  <a:lnTo>
                    <a:pt x="603" y="916"/>
                  </a:lnTo>
                  <a:lnTo>
                    <a:pt x="581" y="954"/>
                  </a:lnTo>
                  <a:lnTo>
                    <a:pt x="561" y="991"/>
                  </a:lnTo>
                  <a:lnTo>
                    <a:pt x="544" y="1024"/>
                  </a:lnTo>
                  <a:lnTo>
                    <a:pt x="527" y="1055"/>
                  </a:lnTo>
                  <a:lnTo>
                    <a:pt x="511" y="1084"/>
                  </a:lnTo>
                  <a:lnTo>
                    <a:pt x="494" y="1111"/>
                  </a:lnTo>
                  <a:lnTo>
                    <a:pt x="475" y="1139"/>
                  </a:lnTo>
                  <a:lnTo>
                    <a:pt x="464" y="1152"/>
                  </a:lnTo>
                  <a:lnTo>
                    <a:pt x="452" y="1166"/>
                  </a:lnTo>
                  <a:lnTo>
                    <a:pt x="439" y="1180"/>
                  </a:lnTo>
                  <a:lnTo>
                    <a:pt x="424" y="1195"/>
                  </a:lnTo>
                  <a:lnTo>
                    <a:pt x="407" y="1211"/>
                  </a:lnTo>
                  <a:lnTo>
                    <a:pt x="385" y="1230"/>
                  </a:lnTo>
                  <a:lnTo>
                    <a:pt x="358" y="1251"/>
                  </a:lnTo>
                  <a:lnTo>
                    <a:pt x="328" y="1276"/>
                  </a:lnTo>
                  <a:lnTo>
                    <a:pt x="260" y="1329"/>
                  </a:lnTo>
                  <a:lnTo>
                    <a:pt x="189" y="1384"/>
                  </a:lnTo>
                  <a:lnTo>
                    <a:pt x="155" y="1412"/>
                  </a:lnTo>
                  <a:lnTo>
                    <a:pt x="122" y="1439"/>
                  </a:lnTo>
                  <a:lnTo>
                    <a:pt x="91" y="1466"/>
                  </a:lnTo>
                  <a:lnTo>
                    <a:pt x="63" y="1490"/>
                  </a:lnTo>
                  <a:lnTo>
                    <a:pt x="39" y="1513"/>
                  </a:lnTo>
                  <a:lnTo>
                    <a:pt x="20" y="1532"/>
                  </a:lnTo>
                  <a:lnTo>
                    <a:pt x="13" y="1542"/>
                  </a:lnTo>
                  <a:lnTo>
                    <a:pt x="7" y="1550"/>
                  </a:lnTo>
                  <a:lnTo>
                    <a:pt x="2" y="1557"/>
                  </a:lnTo>
                  <a:lnTo>
                    <a:pt x="0" y="1564"/>
                  </a:lnTo>
                  <a:lnTo>
                    <a:pt x="10" y="1569"/>
                  </a:lnTo>
                  <a:lnTo>
                    <a:pt x="16" y="1573"/>
                  </a:lnTo>
                  <a:lnTo>
                    <a:pt x="21" y="1576"/>
                  </a:lnTo>
                  <a:lnTo>
                    <a:pt x="23" y="1580"/>
                  </a:lnTo>
                  <a:lnTo>
                    <a:pt x="24" y="1583"/>
                  </a:lnTo>
                  <a:lnTo>
                    <a:pt x="24" y="1585"/>
                  </a:lnTo>
                  <a:lnTo>
                    <a:pt x="24" y="1586"/>
                  </a:lnTo>
                  <a:lnTo>
                    <a:pt x="28" y="1586"/>
                  </a:lnTo>
                  <a:lnTo>
                    <a:pt x="41" y="1586"/>
                  </a:lnTo>
                  <a:lnTo>
                    <a:pt x="66" y="1586"/>
                  </a:lnTo>
                  <a:lnTo>
                    <a:pt x="111" y="1586"/>
                  </a:lnTo>
                  <a:lnTo>
                    <a:pt x="127" y="1585"/>
                  </a:lnTo>
                  <a:lnTo>
                    <a:pt x="142" y="1583"/>
                  </a:lnTo>
                  <a:lnTo>
                    <a:pt x="157" y="1581"/>
                  </a:lnTo>
                  <a:lnTo>
                    <a:pt x="172" y="1578"/>
                  </a:lnTo>
                  <a:lnTo>
                    <a:pt x="185" y="1572"/>
                  </a:lnTo>
                  <a:lnTo>
                    <a:pt x="199" y="1567"/>
                  </a:lnTo>
                  <a:lnTo>
                    <a:pt x="211" y="1561"/>
                  </a:lnTo>
                  <a:lnTo>
                    <a:pt x="224" y="1555"/>
                  </a:lnTo>
                  <a:lnTo>
                    <a:pt x="235" y="1547"/>
                  </a:lnTo>
                  <a:lnTo>
                    <a:pt x="246" y="1540"/>
                  </a:lnTo>
                  <a:lnTo>
                    <a:pt x="257" y="1531"/>
                  </a:lnTo>
                  <a:lnTo>
                    <a:pt x="268" y="1523"/>
                  </a:lnTo>
                  <a:lnTo>
                    <a:pt x="287" y="1505"/>
                  </a:lnTo>
                  <a:lnTo>
                    <a:pt x="306" y="1486"/>
                  </a:lnTo>
                  <a:lnTo>
                    <a:pt x="341" y="1450"/>
                  </a:lnTo>
                  <a:lnTo>
                    <a:pt x="373" y="1419"/>
                  </a:lnTo>
                  <a:lnTo>
                    <a:pt x="381" y="1411"/>
                  </a:lnTo>
                  <a:lnTo>
                    <a:pt x="390" y="1406"/>
                  </a:lnTo>
                  <a:lnTo>
                    <a:pt x="398" y="1401"/>
                  </a:lnTo>
                  <a:lnTo>
                    <a:pt x="406" y="1396"/>
                  </a:lnTo>
                  <a:lnTo>
                    <a:pt x="415" y="1392"/>
                  </a:lnTo>
                  <a:lnTo>
                    <a:pt x="423" y="1390"/>
                  </a:lnTo>
                  <a:lnTo>
                    <a:pt x="432" y="1388"/>
                  </a:lnTo>
                  <a:lnTo>
                    <a:pt x="442" y="1388"/>
                  </a:lnTo>
                  <a:lnTo>
                    <a:pt x="446" y="1388"/>
                  </a:lnTo>
                  <a:lnTo>
                    <a:pt x="450" y="1390"/>
                  </a:lnTo>
                  <a:lnTo>
                    <a:pt x="454" y="1392"/>
                  </a:lnTo>
                  <a:lnTo>
                    <a:pt x="458" y="1395"/>
                  </a:lnTo>
                  <a:lnTo>
                    <a:pt x="466" y="1404"/>
                  </a:lnTo>
                  <a:lnTo>
                    <a:pt x="476" y="1414"/>
                  </a:lnTo>
                  <a:lnTo>
                    <a:pt x="495" y="1443"/>
                  </a:lnTo>
                  <a:lnTo>
                    <a:pt x="518" y="1476"/>
                  </a:lnTo>
                  <a:lnTo>
                    <a:pt x="532" y="1492"/>
                  </a:lnTo>
                  <a:lnTo>
                    <a:pt x="547" y="1508"/>
                  </a:lnTo>
                  <a:lnTo>
                    <a:pt x="554" y="1515"/>
                  </a:lnTo>
                  <a:lnTo>
                    <a:pt x="564" y="1523"/>
                  </a:lnTo>
                  <a:lnTo>
                    <a:pt x="573" y="1529"/>
                  </a:lnTo>
                  <a:lnTo>
                    <a:pt x="582" y="1536"/>
                  </a:lnTo>
                  <a:lnTo>
                    <a:pt x="593" y="1542"/>
                  </a:lnTo>
                  <a:lnTo>
                    <a:pt x="604" y="1547"/>
                  </a:lnTo>
                  <a:lnTo>
                    <a:pt x="616" y="1552"/>
                  </a:lnTo>
                  <a:lnTo>
                    <a:pt x="627" y="1556"/>
                  </a:lnTo>
                  <a:lnTo>
                    <a:pt x="640" y="1559"/>
                  </a:lnTo>
                  <a:lnTo>
                    <a:pt x="654" y="1561"/>
                  </a:lnTo>
                  <a:lnTo>
                    <a:pt x="668" y="1564"/>
                  </a:lnTo>
                  <a:lnTo>
                    <a:pt x="683" y="1564"/>
                  </a:lnTo>
                  <a:lnTo>
                    <a:pt x="694" y="1562"/>
                  </a:lnTo>
                  <a:lnTo>
                    <a:pt x="705" y="1558"/>
                  </a:lnTo>
                  <a:lnTo>
                    <a:pt x="714" y="1551"/>
                  </a:lnTo>
                  <a:lnTo>
                    <a:pt x="725" y="1542"/>
                  </a:lnTo>
                  <a:lnTo>
                    <a:pt x="736" y="1530"/>
                  </a:lnTo>
                  <a:lnTo>
                    <a:pt x="745" y="1517"/>
                  </a:lnTo>
                  <a:lnTo>
                    <a:pt x="756" y="1501"/>
                  </a:lnTo>
                  <a:lnTo>
                    <a:pt x="767" y="1484"/>
                  </a:lnTo>
                  <a:lnTo>
                    <a:pt x="787" y="1446"/>
                  </a:lnTo>
                  <a:lnTo>
                    <a:pt x="810" y="1403"/>
                  </a:lnTo>
                  <a:lnTo>
                    <a:pt x="831" y="1355"/>
                  </a:lnTo>
                  <a:lnTo>
                    <a:pt x="855" y="1306"/>
                  </a:lnTo>
                  <a:lnTo>
                    <a:pt x="879" y="1257"/>
                  </a:lnTo>
                  <a:lnTo>
                    <a:pt x="903" y="1208"/>
                  </a:lnTo>
                  <a:lnTo>
                    <a:pt x="916" y="1185"/>
                  </a:lnTo>
                  <a:lnTo>
                    <a:pt x="929" y="1162"/>
                  </a:lnTo>
                  <a:lnTo>
                    <a:pt x="943" y="1140"/>
                  </a:lnTo>
                  <a:lnTo>
                    <a:pt x="957" y="1119"/>
                  </a:lnTo>
                  <a:lnTo>
                    <a:pt x="971" y="1100"/>
                  </a:lnTo>
                  <a:lnTo>
                    <a:pt x="985" y="1082"/>
                  </a:lnTo>
                  <a:lnTo>
                    <a:pt x="1000" y="1065"/>
                  </a:lnTo>
                  <a:lnTo>
                    <a:pt x="1015" y="1051"/>
                  </a:lnTo>
                  <a:lnTo>
                    <a:pt x="1031" y="1038"/>
                  </a:lnTo>
                  <a:lnTo>
                    <a:pt x="1047" y="1027"/>
                  </a:lnTo>
                  <a:lnTo>
                    <a:pt x="1063" y="1019"/>
                  </a:lnTo>
                  <a:lnTo>
                    <a:pt x="1080" y="1013"/>
                  </a:lnTo>
                  <a:lnTo>
                    <a:pt x="1075" y="1034"/>
                  </a:lnTo>
                  <a:lnTo>
                    <a:pt x="1066" y="1053"/>
                  </a:lnTo>
                  <a:lnTo>
                    <a:pt x="1058" y="1073"/>
                  </a:lnTo>
                  <a:lnTo>
                    <a:pt x="1047" y="1093"/>
                  </a:lnTo>
                  <a:lnTo>
                    <a:pt x="1023" y="1129"/>
                  </a:lnTo>
                  <a:lnTo>
                    <a:pt x="1000" y="1165"/>
                  </a:lnTo>
                  <a:lnTo>
                    <a:pt x="988" y="1183"/>
                  </a:lnTo>
                  <a:lnTo>
                    <a:pt x="977" y="1200"/>
                  </a:lnTo>
                  <a:lnTo>
                    <a:pt x="968" y="1216"/>
                  </a:lnTo>
                  <a:lnTo>
                    <a:pt x="959" y="1233"/>
                  </a:lnTo>
                  <a:lnTo>
                    <a:pt x="953" y="1250"/>
                  </a:lnTo>
                  <a:lnTo>
                    <a:pt x="949" y="1266"/>
                  </a:lnTo>
                  <a:lnTo>
                    <a:pt x="947" y="1275"/>
                  </a:lnTo>
                  <a:lnTo>
                    <a:pt x="947" y="1283"/>
                  </a:lnTo>
                  <a:lnTo>
                    <a:pt x="947" y="1291"/>
                  </a:lnTo>
                  <a:lnTo>
                    <a:pt x="948" y="1300"/>
                  </a:lnTo>
                  <a:lnTo>
                    <a:pt x="971" y="1476"/>
                  </a:lnTo>
                  <a:lnTo>
                    <a:pt x="950" y="1501"/>
                  </a:lnTo>
                  <a:lnTo>
                    <a:pt x="920" y="1536"/>
                  </a:lnTo>
                  <a:lnTo>
                    <a:pt x="884" y="1575"/>
                  </a:lnTo>
                  <a:lnTo>
                    <a:pt x="846" y="1618"/>
                  </a:lnTo>
                  <a:lnTo>
                    <a:pt x="828" y="1640"/>
                  </a:lnTo>
                  <a:lnTo>
                    <a:pt x="810" y="1661"/>
                  </a:lnTo>
                  <a:lnTo>
                    <a:pt x="794" y="1682"/>
                  </a:lnTo>
                  <a:lnTo>
                    <a:pt x="779" y="1701"/>
                  </a:lnTo>
                  <a:lnTo>
                    <a:pt x="767" y="1719"/>
                  </a:lnTo>
                  <a:lnTo>
                    <a:pt x="758" y="1735"/>
                  </a:lnTo>
                  <a:lnTo>
                    <a:pt x="754" y="1743"/>
                  </a:lnTo>
                  <a:lnTo>
                    <a:pt x="752" y="1750"/>
                  </a:lnTo>
                  <a:lnTo>
                    <a:pt x="751" y="1757"/>
                  </a:lnTo>
                  <a:lnTo>
                    <a:pt x="750" y="1762"/>
                  </a:lnTo>
                  <a:lnTo>
                    <a:pt x="750" y="1783"/>
                  </a:lnTo>
                  <a:lnTo>
                    <a:pt x="751" y="1797"/>
                  </a:lnTo>
                  <a:lnTo>
                    <a:pt x="752" y="1809"/>
                  </a:lnTo>
                  <a:lnTo>
                    <a:pt x="756" y="1821"/>
                  </a:lnTo>
                  <a:lnTo>
                    <a:pt x="760" y="1831"/>
                  </a:lnTo>
                  <a:lnTo>
                    <a:pt x="764" y="1835"/>
                  </a:lnTo>
                  <a:lnTo>
                    <a:pt x="767" y="1838"/>
                  </a:lnTo>
                  <a:lnTo>
                    <a:pt x="770" y="1842"/>
                  </a:lnTo>
                  <a:lnTo>
                    <a:pt x="774" y="1845"/>
                  </a:lnTo>
                  <a:lnTo>
                    <a:pt x="779" y="1847"/>
                  </a:lnTo>
                  <a:lnTo>
                    <a:pt x="783" y="1849"/>
                  </a:lnTo>
                  <a:lnTo>
                    <a:pt x="788" y="1850"/>
                  </a:lnTo>
                  <a:lnTo>
                    <a:pt x="794" y="1850"/>
                  </a:lnTo>
                  <a:lnTo>
                    <a:pt x="803" y="1850"/>
                  </a:lnTo>
                  <a:lnTo>
                    <a:pt x="813" y="1849"/>
                  </a:lnTo>
                  <a:lnTo>
                    <a:pt x="822" y="1848"/>
                  </a:lnTo>
                  <a:lnTo>
                    <a:pt x="829" y="1846"/>
                  </a:lnTo>
                  <a:lnTo>
                    <a:pt x="844" y="1840"/>
                  </a:lnTo>
                  <a:lnTo>
                    <a:pt x="858" y="1834"/>
                  </a:lnTo>
                  <a:lnTo>
                    <a:pt x="871" y="1825"/>
                  </a:lnTo>
                  <a:lnTo>
                    <a:pt x="882" y="1816"/>
                  </a:lnTo>
                  <a:lnTo>
                    <a:pt x="892" y="1806"/>
                  </a:lnTo>
                  <a:lnTo>
                    <a:pt x="903" y="1794"/>
                  </a:lnTo>
                  <a:lnTo>
                    <a:pt x="914" y="1783"/>
                  </a:lnTo>
                  <a:lnTo>
                    <a:pt x="926" y="1773"/>
                  </a:lnTo>
                  <a:lnTo>
                    <a:pt x="937" y="1761"/>
                  </a:lnTo>
                  <a:lnTo>
                    <a:pt x="949" y="1750"/>
                  </a:lnTo>
                  <a:lnTo>
                    <a:pt x="963" y="1741"/>
                  </a:lnTo>
                  <a:lnTo>
                    <a:pt x="978" y="1732"/>
                  </a:lnTo>
                  <a:lnTo>
                    <a:pt x="996" y="1724"/>
                  </a:lnTo>
                  <a:lnTo>
                    <a:pt x="1015" y="1718"/>
                  </a:lnTo>
                  <a:lnTo>
                    <a:pt x="1015" y="1806"/>
                  </a:lnTo>
                  <a:lnTo>
                    <a:pt x="1014" y="1834"/>
                  </a:lnTo>
                  <a:lnTo>
                    <a:pt x="1012" y="1858"/>
                  </a:lnTo>
                  <a:lnTo>
                    <a:pt x="1008" y="1879"/>
                  </a:lnTo>
                  <a:lnTo>
                    <a:pt x="1004" y="1897"/>
                  </a:lnTo>
                  <a:lnTo>
                    <a:pt x="999" y="1914"/>
                  </a:lnTo>
                  <a:lnTo>
                    <a:pt x="993" y="1929"/>
                  </a:lnTo>
                  <a:lnTo>
                    <a:pt x="987" y="1944"/>
                  </a:lnTo>
                  <a:lnTo>
                    <a:pt x="981" y="1959"/>
                  </a:lnTo>
                  <a:lnTo>
                    <a:pt x="974" y="1974"/>
                  </a:lnTo>
                  <a:lnTo>
                    <a:pt x="969" y="1989"/>
                  </a:lnTo>
                  <a:lnTo>
                    <a:pt x="962" y="2008"/>
                  </a:lnTo>
                  <a:lnTo>
                    <a:pt x="958" y="2027"/>
                  </a:lnTo>
                  <a:lnTo>
                    <a:pt x="954" y="2048"/>
                  </a:lnTo>
                  <a:lnTo>
                    <a:pt x="950" y="2074"/>
                  </a:lnTo>
                  <a:lnTo>
                    <a:pt x="948" y="2103"/>
                  </a:lnTo>
                  <a:lnTo>
                    <a:pt x="948" y="2136"/>
                  </a:lnTo>
                  <a:lnTo>
                    <a:pt x="947" y="2172"/>
                  </a:lnTo>
                  <a:lnTo>
                    <a:pt x="945" y="2204"/>
                  </a:lnTo>
                  <a:lnTo>
                    <a:pt x="943" y="2233"/>
                  </a:lnTo>
                  <a:lnTo>
                    <a:pt x="939" y="2258"/>
                  </a:lnTo>
                  <a:lnTo>
                    <a:pt x="933" y="2281"/>
                  </a:lnTo>
                  <a:lnTo>
                    <a:pt x="928" y="2302"/>
                  </a:lnTo>
                  <a:lnTo>
                    <a:pt x="921" y="2321"/>
                  </a:lnTo>
                  <a:lnTo>
                    <a:pt x="916" y="2338"/>
                  </a:lnTo>
                  <a:lnTo>
                    <a:pt x="903" y="2370"/>
                  </a:lnTo>
                  <a:lnTo>
                    <a:pt x="892" y="2400"/>
                  </a:lnTo>
                  <a:lnTo>
                    <a:pt x="888" y="2415"/>
                  </a:lnTo>
                  <a:lnTo>
                    <a:pt x="885" y="2431"/>
                  </a:lnTo>
                  <a:lnTo>
                    <a:pt x="883" y="2449"/>
                  </a:lnTo>
                  <a:lnTo>
                    <a:pt x="882" y="2467"/>
                  </a:lnTo>
                  <a:lnTo>
                    <a:pt x="883" y="2476"/>
                  </a:lnTo>
                  <a:lnTo>
                    <a:pt x="884" y="2485"/>
                  </a:lnTo>
                  <a:lnTo>
                    <a:pt x="886" y="2495"/>
                  </a:lnTo>
                  <a:lnTo>
                    <a:pt x="888" y="2502"/>
                  </a:lnTo>
                  <a:lnTo>
                    <a:pt x="892" y="2510"/>
                  </a:lnTo>
                  <a:lnTo>
                    <a:pt x="897" y="2517"/>
                  </a:lnTo>
                  <a:lnTo>
                    <a:pt x="901" y="2524"/>
                  </a:lnTo>
                  <a:lnTo>
                    <a:pt x="906" y="2530"/>
                  </a:lnTo>
                  <a:lnTo>
                    <a:pt x="913" y="2535"/>
                  </a:lnTo>
                  <a:lnTo>
                    <a:pt x="919" y="2541"/>
                  </a:lnTo>
                  <a:lnTo>
                    <a:pt x="927" y="2545"/>
                  </a:lnTo>
                  <a:lnTo>
                    <a:pt x="934" y="2548"/>
                  </a:lnTo>
                  <a:lnTo>
                    <a:pt x="943" y="2552"/>
                  </a:lnTo>
                  <a:lnTo>
                    <a:pt x="952" y="2554"/>
                  </a:lnTo>
                  <a:lnTo>
                    <a:pt x="961" y="2555"/>
                  </a:lnTo>
                  <a:lnTo>
                    <a:pt x="970" y="2555"/>
                  </a:lnTo>
                  <a:lnTo>
                    <a:pt x="979" y="2554"/>
                  </a:lnTo>
                  <a:lnTo>
                    <a:pt x="989" y="2551"/>
                  </a:lnTo>
                  <a:lnTo>
                    <a:pt x="999" y="2545"/>
                  </a:lnTo>
                  <a:lnTo>
                    <a:pt x="1010" y="2539"/>
                  </a:lnTo>
                  <a:lnTo>
                    <a:pt x="1020" y="2529"/>
                  </a:lnTo>
                  <a:lnTo>
                    <a:pt x="1032" y="2518"/>
                  </a:lnTo>
                  <a:lnTo>
                    <a:pt x="1043" y="2507"/>
                  </a:lnTo>
                  <a:lnTo>
                    <a:pt x="1055" y="2493"/>
                  </a:lnTo>
                  <a:lnTo>
                    <a:pt x="1066" y="2478"/>
                  </a:lnTo>
                  <a:lnTo>
                    <a:pt x="1078" y="2461"/>
                  </a:lnTo>
                  <a:lnTo>
                    <a:pt x="1090" y="2444"/>
                  </a:lnTo>
                  <a:lnTo>
                    <a:pt x="1102" y="2426"/>
                  </a:lnTo>
                  <a:lnTo>
                    <a:pt x="1125" y="2387"/>
                  </a:lnTo>
                  <a:lnTo>
                    <a:pt x="1149" y="2347"/>
                  </a:lnTo>
                  <a:lnTo>
                    <a:pt x="1171" y="2304"/>
                  </a:lnTo>
                  <a:lnTo>
                    <a:pt x="1191" y="2261"/>
                  </a:lnTo>
                  <a:lnTo>
                    <a:pt x="1209" y="2219"/>
                  </a:lnTo>
                  <a:lnTo>
                    <a:pt x="1225" y="2178"/>
                  </a:lnTo>
                  <a:lnTo>
                    <a:pt x="1238" y="2140"/>
                  </a:lnTo>
                  <a:lnTo>
                    <a:pt x="1249" y="2104"/>
                  </a:lnTo>
                  <a:lnTo>
                    <a:pt x="1252" y="2088"/>
                  </a:lnTo>
                  <a:lnTo>
                    <a:pt x="1254" y="2074"/>
                  </a:lnTo>
                  <a:lnTo>
                    <a:pt x="1256" y="2060"/>
                  </a:lnTo>
                  <a:lnTo>
                    <a:pt x="1256" y="2048"/>
                  </a:lnTo>
                  <a:lnTo>
                    <a:pt x="1256" y="2026"/>
                  </a:lnTo>
                  <a:lnTo>
                    <a:pt x="1256" y="1973"/>
                  </a:lnTo>
                  <a:lnTo>
                    <a:pt x="1253" y="1924"/>
                  </a:lnTo>
                  <a:lnTo>
                    <a:pt x="1250" y="1879"/>
                  </a:lnTo>
                  <a:lnTo>
                    <a:pt x="1246" y="1837"/>
                  </a:lnTo>
                  <a:lnTo>
                    <a:pt x="1241" y="1795"/>
                  </a:lnTo>
                  <a:lnTo>
                    <a:pt x="1237" y="1756"/>
                  </a:lnTo>
                  <a:lnTo>
                    <a:pt x="1234" y="1715"/>
                  </a:lnTo>
                  <a:lnTo>
                    <a:pt x="1233" y="1674"/>
                  </a:lnTo>
                  <a:lnTo>
                    <a:pt x="1234" y="1643"/>
                  </a:lnTo>
                  <a:lnTo>
                    <a:pt x="1237" y="1615"/>
                  </a:lnTo>
                  <a:lnTo>
                    <a:pt x="1241" y="1590"/>
                  </a:lnTo>
                  <a:lnTo>
                    <a:pt x="1247" y="1569"/>
                  </a:lnTo>
                  <a:lnTo>
                    <a:pt x="1253" y="1550"/>
                  </a:lnTo>
                  <a:lnTo>
                    <a:pt x="1261" y="1532"/>
                  </a:lnTo>
                  <a:lnTo>
                    <a:pt x="1269" y="1516"/>
                  </a:lnTo>
                  <a:lnTo>
                    <a:pt x="1278" y="1502"/>
                  </a:lnTo>
                  <a:lnTo>
                    <a:pt x="1294" y="1478"/>
                  </a:lnTo>
                  <a:lnTo>
                    <a:pt x="1309" y="1455"/>
                  </a:lnTo>
                  <a:lnTo>
                    <a:pt x="1314" y="1444"/>
                  </a:lnTo>
                  <a:lnTo>
                    <a:pt x="1319" y="1433"/>
                  </a:lnTo>
                  <a:lnTo>
                    <a:pt x="1322" y="1422"/>
                  </a:lnTo>
                  <a:lnTo>
                    <a:pt x="1323" y="1409"/>
                  </a:lnTo>
                  <a:lnTo>
                    <a:pt x="1323" y="1399"/>
                  </a:lnTo>
                  <a:lnTo>
                    <a:pt x="1322" y="1391"/>
                  </a:lnTo>
                  <a:lnTo>
                    <a:pt x="1320" y="1383"/>
                  </a:lnTo>
                  <a:lnTo>
                    <a:pt x="1317" y="1376"/>
                  </a:lnTo>
                  <a:lnTo>
                    <a:pt x="1313" y="1369"/>
                  </a:lnTo>
                  <a:lnTo>
                    <a:pt x="1310" y="1363"/>
                  </a:lnTo>
                  <a:lnTo>
                    <a:pt x="1306" y="1358"/>
                  </a:lnTo>
                  <a:lnTo>
                    <a:pt x="1302" y="1351"/>
                  </a:lnTo>
                  <a:lnTo>
                    <a:pt x="1291" y="1340"/>
                  </a:lnTo>
                  <a:lnTo>
                    <a:pt x="1280" y="1329"/>
                  </a:lnTo>
                  <a:lnTo>
                    <a:pt x="1268" y="1315"/>
                  </a:lnTo>
                  <a:lnTo>
                    <a:pt x="1256" y="1300"/>
                  </a:lnTo>
                  <a:lnTo>
                    <a:pt x="1267" y="1278"/>
                  </a:lnTo>
                  <a:lnTo>
                    <a:pt x="1275" y="1263"/>
                  </a:lnTo>
                  <a:lnTo>
                    <a:pt x="1277" y="1255"/>
                  </a:lnTo>
                  <a:lnTo>
                    <a:pt x="1278" y="1244"/>
                  </a:lnTo>
                  <a:lnTo>
                    <a:pt x="1279" y="1230"/>
                  </a:lnTo>
                  <a:lnTo>
                    <a:pt x="1279" y="1211"/>
                  </a:lnTo>
                  <a:lnTo>
                    <a:pt x="1279" y="1191"/>
                  </a:lnTo>
                  <a:lnTo>
                    <a:pt x="1277" y="1175"/>
                  </a:lnTo>
                  <a:lnTo>
                    <a:pt x="1275" y="1163"/>
                  </a:lnTo>
                  <a:lnTo>
                    <a:pt x="1273" y="1153"/>
                  </a:lnTo>
                  <a:lnTo>
                    <a:pt x="1265" y="1130"/>
                  </a:lnTo>
                  <a:lnTo>
                    <a:pt x="1256" y="1101"/>
                  </a:lnTo>
                  <a:lnTo>
                    <a:pt x="1394" y="951"/>
                  </a:lnTo>
                  <a:lnTo>
                    <a:pt x="1382" y="934"/>
                  </a:lnTo>
                  <a:lnTo>
                    <a:pt x="1368" y="915"/>
                  </a:lnTo>
                  <a:lnTo>
                    <a:pt x="1353" y="896"/>
                  </a:lnTo>
                  <a:lnTo>
                    <a:pt x="1337" y="878"/>
                  </a:lnTo>
                  <a:lnTo>
                    <a:pt x="1328" y="870"/>
                  </a:lnTo>
                  <a:lnTo>
                    <a:pt x="1319" y="862"/>
                  </a:lnTo>
                  <a:lnTo>
                    <a:pt x="1309" y="854"/>
                  </a:lnTo>
                  <a:lnTo>
                    <a:pt x="1299" y="848"/>
                  </a:lnTo>
                  <a:lnTo>
                    <a:pt x="1290" y="844"/>
                  </a:lnTo>
                  <a:lnTo>
                    <a:pt x="1279" y="839"/>
                  </a:lnTo>
                  <a:lnTo>
                    <a:pt x="1268" y="837"/>
                  </a:lnTo>
                  <a:lnTo>
                    <a:pt x="1256" y="836"/>
                  </a:lnTo>
                  <a:lnTo>
                    <a:pt x="1235" y="836"/>
                  </a:lnTo>
                  <a:lnTo>
                    <a:pt x="1217" y="837"/>
                  </a:lnTo>
                  <a:lnTo>
                    <a:pt x="1200" y="839"/>
                  </a:lnTo>
                  <a:lnTo>
                    <a:pt x="1182" y="844"/>
                  </a:lnTo>
                  <a:lnTo>
                    <a:pt x="1165" y="849"/>
                  </a:lnTo>
                  <a:lnTo>
                    <a:pt x="1148" y="856"/>
                  </a:lnTo>
                  <a:lnTo>
                    <a:pt x="1132" y="864"/>
                  </a:lnTo>
                  <a:lnTo>
                    <a:pt x="1116" y="873"/>
                  </a:lnTo>
                  <a:lnTo>
                    <a:pt x="1100" y="882"/>
                  </a:lnTo>
                  <a:lnTo>
                    <a:pt x="1085" y="894"/>
                  </a:lnTo>
                  <a:lnTo>
                    <a:pt x="1070" y="905"/>
                  </a:lnTo>
                  <a:lnTo>
                    <a:pt x="1055" y="918"/>
                  </a:lnTo>
                  <a:lnTo>
                    <a:pt x="1040" y="931"/>
                  </a:lnTo>
                  <a:lnTo>
                    <a:pt x="1010" y="957"/>
                  </a:lnTo>
                  <a:lnTo>
                    <a:pt x="981" y="985"/>
                  </a:lnTo>
                  <a:lnTo>
                    <a:pt x="953" y="1014"/>
                  </a:lnTo>
                  <a:lnTo>
                    <a:pt x="924" y="1041"/>
                  </a:lnTo>
                  <a:lnTo>
                    <a:pt x="896" y="1067"/>
                  </a:lnTo>
                  <a:lnTo>
                    <a:pt x="868" y="1092"/>
                  </a:lnTo>
                  <a:lnTo>
                    <a:pt x="853" y="1101"/>
                  </a:lnTo>
                  <a:lnTo>
                    <a:pt x="839" y="1112"/>
                  </a:lnTo>
                  <a:lnTo>
                    <a:pt x="824" y="1121"/>
                  </a:lnTo>
                  <a:lnTo>
                    <a:pt x="810" y="1128"/>
                  </a:lnTo>
                  <a:lnTo>
                    <a:pt x="795" y="1134"/>
                  </a:lnTo>
                  <a:lnTo>
                    <a:pt x="780" y="1139"/>
                  </a:lnTo>
                  <a:lnTo>
                    <a:pt x="765" y="1143"/>
                  </a:lnTo>
                  <a:lnTo>
                    <a:pt x="750" y="1145"/>
                  </a:lnTo>
                  <a:lnTo>
                    <a:pt x="756" y="1126"/>
                  </a:lnTo>
                  <a:lnTo>
                    <a:pt x="767" y="1107"/>
                  </a:lnTo>
                  <a:lnTo>
                    <a:pt x="780" y="1087"/>
                  </a:lnTo>
                  <a:lnTo>
                    <a:pt x="796" y="1068"/>
                  </a:lnTo>
                  <a:lnTo>
                    <a:pt x="815" y="1048"/>
                  </a:lnTo>
                  <a:lnTo>
                    <a:pt x="837" y="1027"/>
                  </a:lnTo>
                  <a:lnTo>
                    <a:pt x="860" y="1007"/>
                  </a:lnTo>
                  <a:lnTo>
                    <a:pt x="886" y="985"/>
                  </a:lnTo>
                  <a:lnTo>
                    <a:pt x="913" y="965"/>
                  </a:lnTo>
                  <a:lnTo>
                    <a:pt x="942" y="945"/>
                  </a:lnTo>
                  <a:lnTo>
                    <a:pt x="972" y="924"/>
                  </a:lnTo>
                  <a:lnTo>
                    <a:pt x="1003" y="903"/>
                  </a:lnTo>
                  <a:lnTo>
                    <a:pt x="1067" y="863"/>
                  </a:lnTo>
                  <a:lnTo>
                    <a:pt x="1133" y="823"/>
                  </a:lnTo>
                  <a:lnTo>
                    <a:pt x="1261" y="748"/>
                  </a:lnTo>
                  <a:lnTo>
                    <a:pt x="1371" y="684"/>
                  </a:lnTo>
                  <a:lnTo>
                    <a:pt x="1394" y="669"/>
                  </a:lnTo>
                  <a:lnTo>
                    <a:pt x="1415" y="655"/>
                  </a:lnTo>
                  <a:lnTo>
                    <a:pt x="1433" y="643"/>
                  </a:lnTo>
                  <a:lnTo>
                    <a:pt x="1449" y="631"/>
                  </a:lnTo>
                  <a:lnTo>
                    <a:pt x="1460" y="621"/>
                  </a:lnTo>
                  <a:lnTo>
                    <a:pt x="1470" y="610"/>
                  </a:lnTo>
                  <a:lnTo>
                    <a:pt x="1475" y="601"/>
                  </a:lnTo>
                  <a:lnTo>
                    <a:pt x="1478" y="594"/>
                  </a:lnTo>
                  <a:lnTo>
                    <a:pt x="1477" y="577"/>
                  </a:lnTo>
                  <a:lnTo>
                    <a:pt x="1474" y="563"/>
                  </a:lnTo>
                  <a:lnTo>
                    <a:pt x="1472" y="556"/>
                  </a:lnTo>
                  <a:lnTo>
                    <a:pt x="1470" y="551"/>
                  </a:lnTo>
                  <a:lnTo>
                    <a:pt x="1467" y="547"/>
                  </a:lnTo>
                  <a:lnTo>
                    <a:pt x="1464" y="542"/>
                  </a:lnTo>
                  <a:lnTo>
                    <a:pt x="1459" y="539"/>
                  </a:lnTo>
                  <a:lnTo>
                    <a:pt x="1455" y="536"/>
                  </a:lnTo>
                  <a:lnTo>
                    <a:pt x="1449" y="533"/>
                  </a:lnTo>
                  <a:lnTo>
                    <a:pt x="1443" y="532"/>
                  </a:lnTo>
                  <a:lnTo>
                    <a:pt x="1428" y="528"/>
                  </a:lnTo>
                  <a:lnTo>
                    <a:pt x="1411" y="528"/>
                  </a:lnTo>
                  <a:lnTo>
                    <a:pt x="1396" y="528"/>
                  </a:lnTo>
                  <a:lnTo>
                    <a:pt x="1380" y="531"/>
                  </a:lnTo>
                  <a:lnTo>
                    <a:pt x="1365" y="534"/>
                  </a:lnTo>
                  <a:lnTo>
                    <a:pt x="1350" y="537"/>
                  </a:lnTo>
                  <a:lnTo>
                    <a:pt x="1334" y="542"/>
                  </a:lnTo>
                  <a:lnTo>
                    <a:pt x="1319" y="548"/>
                  </a:lnTo>
                  <a:lnTo>
                    <a:pt x="1303" y="554"/>
                  </a:lnTo>
                  <a:lnTo>
                    <a:pt x="1288" y="561"/>
                  </a:lnTo>
                  <a:lnTo>
                    <a:pt x="1256" y="578"/>
                  </a:lnTo>
                  <a:lnTo>
                    <a:pt x="1226" y="596"/>
                  </a:lnTo>
                  <a:lnTo>
                    <a:pt x="1196" y="615"/>
                  </a:lnTo>
                  <a:lnTo>
                    <a:pt x="1166" y="637"/>
                  </a:lnTo>
                  <a:lnTo>
                    <a:pt x="1108" y="679"/>
                  </a:lnTo>
                  <a:lnTo>
                    <a:pt x="1052" y="718"/>
                  </a:lnTo>
                  <a:lnTo>
                    <a:pt x="1025" y="735"/>
                  </a:lnTo>
                  <a:lnTo>
                    <a:pt x="999" y="750"/>
                  </a:lnTo>
                  <a:lnTo>
                    <a:pt x="986" y="757"/>
                  </a:lnTo>
                  <a:lnTo>
                    <a:pt x="973" y="762"/>
                  </a:lnTo>
                  <a:lnTo>
                    <a:pt x="960" y="767"/>
                  </a:lnTo>
                  <a:lnTo>
                    <a:pt x="948" y="7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8"/>
            <p:cNvSpPr>
              <a:spLocks/>
            </p:cNvSpPr>
            <p:nvPr/>
          </p:nvSpPr>
          <p:spPr bwMode="auto">
            <a:xfrm>
              <a:off x="639" y="2058"/>
              <a:ext cx="35" cy="110"/>
            </a:xfrm>
            <a:custGeom>
              <a:avLst/>
              <a:gdLst>
                <a:gd name="T0" fmla="*/ 335 w 486"/>
                <a:gd name="T1" fmla="*/ 1537 h 1540"/>
                <a:gd name="T2" fmla="*/ 379 w 486"/>
                <a:gd name="T3" fmla="*/ 1507 h 1540"/>
                <a:gd name="T4" fmla="*/ 414 w 486"/>
                <a:gd name="T5" fmla="*/ 1451 h 1540"/>
                <a:gd name="T6" fmla="*/ 442 w 486"/>
                <a:gd name="T7" fmla="*/ 1374 h 1540"/>
                <a:gd name="T8" fmla="*/ 463 w 486"/>
                <a:gd name="T9" fmla="*/ 1277 h 1540"/>
                <a:gd name="T10" fmla="*/ 477 w 486"/>
                <a:gd name="T11" fmla="*/ 1167 h 1540"/>
                <a:gd name="T12" fmla="*/ 484 w 486"/>
                <a:gd name="T13" fmla="*/ 1044 h 1540"/>
                <a:gd name="T14" fmla="*/ 486 w 486"/>
                <a:gd name="T15" fmla="*/ 916 h 1540"/>
                <a:gd name="T16" fmla="*/ 484 w 486"/>
                <a:gd name="T17" fmla="*/ 784 h 1540"/>
                <a:gd name="T18" fmla="*/ 479 w 486"/>
                <a:gd name="T19" fmla="*/ 652 h 1540"/>
                <a:gd name="T20" fmla="*/ 469 w 486"/>
                <a:gd name="T21" fmla="*/ 525 h 1540"/>
                <a:gd name="T22" fmla="*/ 457 w 486"/>
                <a:gd name="T23" fmla="*/ 406 h 1540"/>
                <a:gd name="T24" fmla="*/ 443 w 486"/>
                <a:gd name="T25" fmla="*/ 299 h 1540"/>
                <a:gd name="T26" fmla="*/ 428 w 486"/>
                <a:gd name="T27" fmla="*/ 208 h 1540"/>
                <a:gd name="T28" fmla="*/ 412 w 486"/>
                <a:gd name="T29" fmla="*/ 135 h 1540"/>
                <a:gd name="T30" fmla="*/ 397 w 486"/>
                <a:gd name="T31" fmla="*/ 86 h 1540"/>
                <a:gd name="T32" fmla="*/ 371 w 486"/>
                <a:gd name="T33" fmla="*/ 47 h 1540"/>
                <a:gd name="T34" fmla="*/ 339 w 486"/>
                <a:gd name="T35" fmla="*/ 13 h 1540"/>
                <a:gd name="T36" fmla="*/ 312 w 486"/>
                <a:gd name="T37" fmla="*/ 0 h 1540"/>
                <a:gd name="T38" fmla="*/ 289 w 486"/>
                <a:gd name="T39" fmla="*/ 7 h 1540"/>
                <a:gd name="T40" fmla="*/ 271 w 486"/>
                <a:gd name="T41" fmla="*/ 28 h 1540"/>
                <a:gd name="T42" fmla="*/ 254 w 486"/>
                <a:gd name="T43" fmla="*/ 64 h 1540"/>
                <a:gd name="T44" fmla="*/ 243 w 486"/>
                <a:gd name="T45" fmla="*/ 110 h 1540"/>
                <a:gd name="T46" fmla="*/ 234 w 486"/>
                <a:gd name="T47" fmla="*/ 166 h 1540"/>
                <a:gd name="T48" fmla="*/ 224 w 486"/>
                <a:gd name="T49" fmla="*/ 259 h 1540"/>
                <a:gd name="T50" fmla="*/ 220 w 486"/>
                <a:gd name="T51" fmla="*/ 394 h 1540"/>
                <a:gd name="T52" fmla="*/ 219 w 486"/>
                <a:gd name="T53" fmla="*/ 522 h 1540"/>
                <a:gd name="T54" fmla="*/ 220 w 486"/>
                <a:gd name="T55" fmla="*/ 624 h 1540"/>
                <a:gd name="T56" fmla="*/ 221 w 486"/>
                <a:gd name="T57" fmla="*/ 701 h 1540"/>
                <a:gd name="T58" fmla="*/ 223 w 486"/>
                <a:gd name="T59" fmla="*/ 818 h 1540"/>
                <a:gd name="T60" fmla="*/ 224 w 486"/>
                <a:gd name="T61" fmla="*/ 950 h 1540"/>
                <a:gd name="T62" fmla="*/ 221 w 486"/>
                <a:gd name="T63" fmla="*/ 1035 h 1540"/>
                <a:gd name="T64" fmla="*/ 217 w 486"/>
                <a:gd name="T65" fmla="*/ 1078 h 1540"/>
                <a:gd name="T66" fmla="*/ 208 w 486"/>
                <a:gd name="T67" fmla="*/ 1107 h 1540"/>
                <a:gd name="T68" fmla="*/ 198 w 486"/>
                <a:gd name="T69" fmla="*/ 1131 h 1540"/>
                <a:gd name="T70" fmla="*/ 186 w 486"/>
                <a:gd name="T71" fmla="*/ 1152 h 1540"/>
                <a:gd name="T72" fmla="*/ 172 w 486"/>
                <a:gd name="T73" fmla="*/ 1169 h 1540"/>
                <a:gd name="T74" fmla="*/ 150 w 486"/>
                <a:gd name="T75" fmla="*/ 1188 h 1540"/>
                <a:gd name="T76" fmla="*/ 118 w 486"/>
                <a:gd name="T77" fmla="*/ 1207 h 1540"/>
                <a:gd name="T78" fmla="*/ 86 w 486"/>
                <a:gd name="T79" fmla="*/ 1223 h 1540"/>
                <a:gd name="T80" fmla="*/ 56 w 486"/>
                <a:gd name="T81" fmla="*/ 1241 h 1540"/>
                <a:gd name="T82" fmla="*/ 35 w 486"/>
                <a:gd name="T83" fmla="*/ 1257 h 1540"/>
                <a:gd name="T84" fmla="*/ 23 w 486"/>
                <a:gd name="T85" fmla="*/ 1271 h 1540"/>
                <a:gd name="T86" fmla="*/ 13 w 486"/>
                <a:gd name="T87" fmla="*/ 1288 h 1540"/>
                <a:gd name="T88" fmla="*/ 3 w 486"/>
                <a:gd name="T89" fmla="*/ 1308 h 1540"/>
                <a:gd name="T90" fmla="*/ 20 w 486"/>
                <a:gd name="T91" fmla="*/ 1329 h 1540"/>
                <a:gd name="T92" fmla="*/ 69 w 486"/>
                <a:gd name="T93" fmla="*/ 1347 h 1540"/>
                <a:gd name="T94" fmla="*/ 120 w 486"/>
                <a:gd name="T95" fmla="*/ 1367 h 1540"/>
                <a:gd name="T96" fmla="*/ 155 w 486"/>
                <a:gd name="T97" fmla="*/ 1383 h 1540"/>
                <a:gd name="T98" fmla="*/ 174 w 486"/>
                <a:gd name="T99" fmla="*/ 1396 h 1540"/>
                <a:gd name="T100" fmla="*/ 192 w 486"/>
                <a:gd name="T101" fmla="*/ 1413 h 1540"/>
                <a:gd name="T102" fmla="*/ 208 w 486"/>
                <a:gd name="T103" fmla="*/ 1436 h 1540"/>
                <a:gd name="T104" fmla="*/ 223 w 486"/>
                <a:gd name="T105" fmla="*/ 1470 h 1540"/>
                <a:gd name="T106" fmla="*/ 236 w 486"/>
                <a:gd name="T107" fmla="*/ 1502 h 1540"/>
                <a:gd name="T108" fmla="*/ 248 w 486"/>
                <a:gd name="T109" fmla="*/ 1520 h 1540"/>
                <a:gd name="T110" fmla="*/ 261 w 486"/>
                <a:gd name="T111" fmla="*/ 1530 h 1540"/>
                <a:gd name="T112" fmla="*/ 272 w 486"/>
                <a:gd name="T113" fmla="*/ 1535 h 1540"/>
                <a:gd name="T114" fmla="*/ 292 w 486"/>
                <a:gd name="T115" fmla="*/ 1540 h 1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6" h="1540">
                  <a:moveTo>
                    <a:pt x="309" y="1540"/>
                  </a:moveTo>
                  <a:lnTo>
                    <a:pt x="335" y="1537"/>
                  </a:lnTo>
                  <a:lnTo>
                    <a:pt x="358" y="1525"/>
                  </a:lnTo>
                  <a:lnTo>
                    <a:pt x="379" y="1507"/>
                  </a:lnTo>
                  <a:lnTo>
                    <a:pt x="398" y="1482"/>
                  </a:lnTo>
                  <a:lnTo>
                    <a:pt x="414" y="1451"/>
                  </a:lnTo>
                  <a:lnTo>
                    <a:pt x="429" y="1414"/>
                  </a:lnTo>
                  <a:lnTo>
                    <a:pt x="442" y="1374"/>
                  </a:lnTo>
                  <a:lnTo>
                    <a:pt x="453" y="1327"/>
                  </a:lnTo>
                  <a:lnTo>
                    <a:pt x="463" y="1277"/>
                  </a:lnTo>
                  <a:lnTo>
                    <a:pt x="470" y="1223"/>
                  </a:lnTo>
                  <a:lnTo>
                    <a:pt x="477" y="1167"/>
                  </a:lnTo>
                  <a:lnTo>
                    <a:pt x="481" y="1107"/>
                  </a:lnTo>
                  <a:lnTo>
                    <a:pt x="484" y="1044"/>
                  </a:lnTo>
                  <a:lnTo>
                    <a:pt x="486" y="981"/>
                  </a:lnTo>
                  <a:lnTo>
                    <a:pt x="486" y="916"/>
                  </a:lnTo>
                  <a:lnTo>
                    <a:pt x="486" y="850"/>
                  </a:lnTo>
                  <a:lnTo>
                    <a:pt x="484" y="784"/>
                  </a:lnTo>
                  <a:lnTo>
                    <a:pt x="482" y="718"/>
                  </a:lnTo>
                  <a:lnTo>
                    <a:pt x="479" y="652"/>
                  </a:lnTo>
                  <a:lnTo>
                    <a:pt x="475" y="587"/>
                  </a:lnTo>
                  <a:lnTo>
                    <a:pt x="469" y="525"/>
                  </a:lnTo>
                  <a:lnTo>
                    <a:pt x="464" y="464"/>
                  </a:lnTo>
                  <a:lnTo>
                    <a:pt x="457" y="406"/>
                  </a:lnTo>
                  <a:lnTo>
                    <a:pt x="451" y="350"/>
                  </a:lnTo>
                  <a:lnTo>
                    <a:pt x="443" y="299"/>
                  </a:lnTo>
                  <a:lnTo>
                    <a:pt x="436" y="250"/>
                  </a:lnTo>
                  <a:lnTo>
                    <a:pt x="428" y="208"/>
                  </a:lnTo>
                  <a:lnTo>
                    <a:pt x="421" y="168"/>
                  </a:lnTo>
                  <a:lnTo>
                    <a:pt x="412" y="135"/>
                  </a:lnTo>
                  <a:lnTo>
                    <a:pt x="405" y="108"/>
                  </a:lnTo>
                  <a:lnTo>
                    <a:pt x="397" y="86"/>
                  </a:lnTo>
                  <a:lnTo>
                    <a:pt x="390" y="71"/>
                  </a:lnTo>
                  <a:lnTo>
                    <a:pt x="371" y="47"/>
                  </a:lnTo>
                  <a:lnTo>
                    <a:pt x="355" y="27"/>
                  </a:lnTo>
                  <a:lnTo>
                    <a:pt x="339" y="13"/>
                  </a:lnTo>
                  <a:lnTo>
                    <a:pt x="325" y="5"/>
                  </a:lnTo>
                  <a:lnTo>
                    <a:pt x="312" y="0"/>
                  </a:lnTo>
                  <a:lnTo>
                    <a:pt x="300" y="2"/>
                  </a:lnTo>
                  <a:lnTo>
                    <a:pt x="289" y="7"/>
                  </a:lnTo>
                  <a:lnTo>
                    <a:pt x="279" y="16"/>
                  </a:lnTo>
                  <a:lnTo>
                    <a:pt x="271" y="28"/>
                  </a:lnTo>
                  <a:lnTo>
                    <a:pt x="262" y="44"/>
                  </a:lnTo>
                  <a:lnTo>
                    <a:pt x="254" y="64"/>
                  </a:lnTo>
                  <a:lnTo>
                    <a:pt x="248" y="85"/>
                  </a:lnTo>
                  <a:lnTo>
                    <a:pt x="243" y="110"/>
                  </a:lnTo>
                  <a:lnTo>
                    <a:pt x="238" y="137"/>
                  </a:lnTo>
                  <a:lnTo>
                    <a:pt x="234" y="166"/>
                  </a:lnTo>
                  <a:lnTo>
                    <a:pt x="231" y="196"/>
                  </a:lnTo>
                  <a:lnTo>
                    <a:pt x="224" y="259"/>
                  </a:lnTo>
                  <a:lnTo>
                    <a:pt x="221" y="327"/>
                  </a:lnTo>
                  <a:lnTo>
                    <a:pt x="220" y="394"/>
                  </a:lnTo>
                  <a:lnTo>
                    <a:pt x="219" y="460"/>
                  </a:lnTo>
                  <a:lnTo>
                    <a:pt x="219" y="522"/>
                  </a:lnTo>
                  <a:lnTo>
                    <a:pt x="220" y="578"/>
                  </a:lnTo>
                  <a:lnTo>
                    <a:pt x="220" y="624"/>
                  </a:lnTo>
                  <a:lnTo>
                    <a:pt x="220" y="659"/>
                  </a:lnTo>
                  <a:lnTo>
                    <a:pt x="221" y="701"/>
                  </a:lnTo>
                  <a:lnTo>
                    <a:pt x="222" y="755"/>
                  </a:lnTo>
                  <a:lnTo>
                    <a:pt x="223" y="818"/>
                  </a:lnTo>
                  <a:lnTo>
                    <a:pt x="224" y="884"/>
                  </a:lnTo>
                  <a:lnTo>
                    <a:pt x="224" y="950"/>
                  </a:lnTo>
                  <a:lnTo>
                    <a:pt x="222" y="1009"/>
                  </a:lnTo>
                  <a:lnTo>
                    <a:pt x="221" y="1035"/>
                  </a:lnTo>
                  <a:lnTo>
                    <a:pt x="219" y="1058"/>
                  </a:lnTo>
                  <a:lnTo>
                    <a:pt x="217" y="1078"/>
                  </a:lnTo>
                  <a:lnTo>
                    <a:pt x="213" y="1093"/>
                  </a:lnTo>
                  <a:lnTo>
                    <a:pt x="208" y="1107"/>
                  </a:lnTo>
                  <a:lnTo>
                    <a:pt x="203" y="1119"/>
                  </a:lnTo>
                  <a:lnTo>
                    <a:pt x="198" y="1131"/>
                  </a:lnTo>
                  <a:lnTo>
                    <a:pt x="192" y="1142"/>
                  </a:lnTo>
                  <a:lnTo>
                    <a:pt x="186" y="1152"/>
                  </a:lnTo>
                  <a:lnTo>
                    <a:pt x="179" y="1160"/>
                  </a:lnTo>
                  <a:lnTo>
                    <a:pt x="172" y="1169"/>
                  </a:lnTo>
                  <a:lnTo>
                    <a:pt x="165" y="1176"/>
                  </a:lnTo>
                  <a:lnTo>
                    <a:pt x="150" y="1188"/>
                  </a:lnTo>
                  <a:lnTo>
                    <a:pt x="134" y="1199"/>
                  </a:lnTo>
                  <a:lnTo>
                    <a:pt x="118" y="1207"/>
                  </a:lnTo>
                  <a:lnTo>
                    <a:pt x="102" y="1216"/>
                  </a:lnTo>
                  <a:lnTo>
                    <a:pt x="86" y="1223"/>
                  </a:lnTo>
                  <a:lnTo>
                    <a:pt x="71" y="1232"/>
                  </a:lnTo>
                  <a:lnTo>
                    <a:pt x="56" y="1241"/>
                  </a:lnTo>
                  <a:lnTo>
                    <a:pt x="42" y="1251"/>
                  </a:lnTo>
                  <a:lnTo>
                    <a:pt x="35" y="1257"/>
                  </a:lnTo>
                  <a:lnTo>
                    <a:pt x="29" y="1263"/>
                  </a:lnTo>
                  <a:lnTo>
                    <a:pt x="23" y="1271"/>
                  </a:lnTo>
                  <a:lnTo>
                    <a:pt x="17" y="1279"/>
                  </a:lnTo>
                  <a:lnTo>
                    <a:pt x="13" y="1288"/>
                  </a:lnTo>
                  <a:lnTo>
                    <a:pt x="8" y="1297"/>
                  </a:lnTo>
                  <a:lnTo>
                    <a:pt x="3" y="1308"/>
                  </a:lnTo>
                  <a:lnTo>
                    <a:pt x="0" y="1320"/>
                  </a:lnTo>
                  <a:lnTo>
                    <a:pt x="20" y="1329"/>
                  </a:lnTo>
                  <a:lnTo>
                    <a:pt x="44" y="1338"/>
                  </a:lnTo>
                  <a:lnTo>
                    <a:pt x="69" y="1347"/>
                  </a:lnTo>
                  <a:lnTo>
                    <a:pt x="94" y="1356"/>
                  </a:lnTo>
                  <a:lnTo>
                    <a:pt x="120" y="1367"/>
                  </a:lnTo>
                  <a:lnTo>
                    <a:pt x="144" y="1378"/>
                  </a:lnTo>
                  <a:lnTo>
                    <a:pt x="155" y="1383"/>
                  </a:lnTo>
                  <a:lnTo>
                    <a:pt x="164" y="1390"/>
                  </a:lnTo>
                  <a:lnTo>
                    <a:pt x="174" y="1396"/>
                  </a:lnTo>
                  <a:lnTo>
                    <a:pt x="183" y="1403"/>
                  </a:lnTo>
                  <a:lnTo>
                    <a:pt x="192" y="1413"/>
                  </a:lnTo>
                  <a:lnTo>
                    <a:pt x="201" y="1424"/>
                  </a:lnTo>
                  <a:lnTo>
                    <a:pt x="208" y="1436"/>
                  </a:lnTo>
                  <a:lnTo>
                    <a:pt x="214" y="1448"/>
                  </a:lnTo>
                  <a:lnTo>
                    <a:pt x="223" y="1470"/>
                  </a:lnTo>
                  <a:lnTo>
                    <a:pt x="232" y="1493"/>
                  </a:lnTo>
                  <a:lnTo>
                    <a:pt x="236" y="1502"/>
                  </a:lnTo>
                  <a:lnTo>
                    <a:pt x="242" y="1511"/>
                  </a:lnTo>
                  <a:lnTo>
                    <a:pt x="248" y="1520"/>
                  </a:lnTo>
                  <a:lnTo>
                    <a:pt x="256" y="1527"/>
                  </a:lnTo>
                  <a:lnTo>
                    <a:pt x="261" y="1530"/>
                  </a:lnTo>
                  <a:lnTo>
                    <a:pt x="265" y="1532"/>
                  </a:lnTo>
                  <a:lnTo>
                    <a:pt x="272" y="1535"/>
                  </a:lnTo>
                  <a:lnTo>
                    <a:pt x="277" y="1537"/>
                  </a:lnTo>
                  <a:lnTo>
                    <a:pt x="292" y="1540"/>
                  </a:lnTo>
                  <a:lnTo>
                    <a:pt x="309" y="15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9"/>
            <p:cNvSpPr>
              <a:spLocks/>
            </p:cNvSpPr>
            <p:nvPr/>
          </p:nvSpPr>
          <p:spPr bwMode="auto">
            <a:xfrm>
              <a:off x="514" y="2143"/>
              <a:ext cx="34" cy="59"/>
            </a:xfrm>
            <a:custGeom>
              <a:avLst/>
              <a:gdLst>
                <a:gd name="T0" fmla="*/ 2 w 462"/>
                <a:gd name="T1" fmla="*/ 492 h 815"/>
                <a:gd name="T2" fmla="*/ 17 w 462"/>
                <a:gd name="T3" fmla="*/ 525 h 815"/>
                <a:gd name="T4" fmla="*/ 44 w 462"/>
                <a:gd name="T5" fmla="*/ 573 h 815"/>
                <a:gd name="T6" fmla="*/ 79 w 462"/>
                <a:gd name="T7" fmla="*/ 630 h 815"/>
                <a:gd name="T8" fmla="*/ 119 w 462"/>
                <a:gd name="T9" fmla="*/ 689 h 815"/>
                <a:gd name="T10" fmla="*/ 160 w 462"/>
                <a:gd name="T11" fmla="*/ 743 h 815"/>
                <a:gd name="T12" fmla="*/ 189 w 462"/>
                <a:gd name="T13" fmla="*/ 778 h 815"/>
                <a:gd name="T14" fmla="*/ 206 w 462"/>
                <a:gd name="T15" fmla="*/ 795 h 815"/>
                <a:gd name="T16" fmla="*/ 222 w 462"/>
                <a:gd name="T17" fmla="*/ 808 h 815"/>
                <a:gd name="T18" fmla="*/ 236 w 462"/>
                <a:gd name="T19" fmla="*/ 814 h 815"/>
                <a:gd name="T20" fmla="*/ 264 w 462"/>
                <a:gd name="T21" fmla="*/ 815 h 815"/>
                <a:gd name="T22" fmla="*/ 283 w 462"/>
                <a:gd name="T23" fmla="*/ 813 h 815"/>
                <a:gd name="T24" fmla="*/ 301 w 462"/>
                <a:gd name="T25" fmla="*/ 806 h 815"/>
                <a:gd name="T26" fmla="*/ 320 w 462"/>
                <a:gd name="T27" fmla="*/ 795 h 815"/>
                <a:gd name="T28" fmla="*/ 338 w 462"/>
                <a:gd name="T29" fmla="*/ 781 h 815"/>
                <a:gd name="T30" fmla="*/ 355 w 462"/>
                <a:gd name="T31" fmla="*/ 763 h 815"/>
                <a:gd name="T32" fmla="*/ 371 w 462"/>
                <a:gd name="T33" fmla="*/ 742 h 815"/>
                <a:gd name="T34" fmla="*/ 401 w 462"/>
                <a:gd name="T35" fmla="*/ 695 h 815"/>
                <a:gd name="T36" fmla="*/ 426 w 462"/>
                <a:gd name="T37" fmla="*/ 643 h 815"/>
                <a:gd name="T38" fmla="*/ 445 w 462"/>
                <a:gd name="T39" fmla="*/ 588 h 815"/>
                <a:gd name="T40" fmla="*/ 458 w 462"/>
                <a:gd name="T41" fmla="*/ 534 h 815"/>
                <a:gd name="T42" fmla="*/ 462 w 462"/>
                <a:gd name="T43" fmla="*/ 485 h 815"/>
                <a:gd name="T44" fmla="*/ 461 w 462"/>
                <a:gd name="T45" fmla="*/ 429 h 815"/>
                <a:gd name="T46" fmla="*/ 457 w 462"/>
                <a:gd name="T47" fmla="*/ 355 h 815"/>
                <a:gd name="T48" fmla="*/ 447 w 462"/>
                <a:gd name="T49" fmla="*/ 279 h 815"/>
                <a:gd name="T50" fmla="*/ 436 w 462"/>
                <a:gd name="T51" fmla="*/ 222 h 815"/>
                <a:gd name="T52" fmla="*/ 425 w 462"/>
                <a:gd name="T53" fmla="*/ 186 h 815"/>
                <a:gd name="T54" fmla="*/ 413 w 462"/>
                <a:gd name="T55" fmla="*/ 150 h 815"/>
                <a:gd name="T56" fmla="*/ 398 w 462"/>
                <a:gd name="T57" fmla="*/ 118 h 815"/>
                <a:gd name="T58" fmla="*/ 382 w 462"/>
                <a:gd name="T59" fmla="*/ 88 h 815"/>
                <a:gd name="T60" fmla="*/ 363 w 462"/>
                <a:gd name="T61" fmla="*/ 61 h 815"/>
                <a:gd name="T62" fmla="*/ 341 w 462"/>
                <a:gd name="T63" fmla="*/ 39 h 815"/>
                <a:gd name="T64" fmla="*/ 316 w 462"/>
                <a:gd name="T65" fmla="*/ 20 h 815"/>
                <a:gd name="T66" fmla="*/ 288 w 462"/>
                <a:gd name="T67" fmla="*/ 9 h 815"/>
                <a:gd name="T68" fmla="*/ 258 w 462"/>
                <a:gd name="T69" fmla="*/ 1 h 815"/>
                <a:gd name="T70" fmla="*/ 240 w 462"/>
                <a:gd name="T71" fmla="*/ 14 h 815"/>
                <a:gd name="T72" fmla="*/ 233 w 462"/>
                <a:gd name="T73" fmla="*/ 41 h 815"/>
                <a:gd name="T74" fmla="*/ 214 w 462"/>
                <a:gd name="T75" fmla="*/ 79 h 815"/>
                <a:gd name="T76" fmla="*/ 182 w 462"/>
                <a:gd name="T77" fmla="*/ 136 h 815"/>
                <a:gd name="T78" fmla="*/ 156 w 462"/>
                <a:gd name="T79" fmla="*/ 192 h 815"/>
                <a:gd name="T80" fmla="*/ 140 w 462"/>
                <a:gd name="T81" fmla="*/ 238 h 815"/>
                <a:gd name="T82" fmla="*/ 125 w 462"/>
                <a:gd name="T83" fmla="*/ 289 h 815"/>
                <a:gd name="T84" fmla="*/ 107 w 462"/>
                <a:gd name="T85" fmla="*/ 328 h 815"/>
                <a:gd name="T86" fmla="*/ 87 w 462"/>
                <a:gd name="T87" fmla="*/ 360 h 815"/>
                <a:gd name="T88" fmla="*/ 64 w 462"/>
                <a:gd name="T89" fmla="*/ 385 h 815"/>
                <a:gd name="T90" fmla="*/ 43 w 462"/>
                <a:gd name="T91" fmla="*/ 408 h 815"/>
                <a:gd name="T92" fmla="*/ 23 w 462"/>
                <a:gd name="T93" fmla="*/ 427 h 815"/>
                <a:gd name="T94" fmla="*/ 8 w 462"/>
                <a:gd name="T95" fmla="*/ 447 h 815"/>
                <a:gd name="T96" fmla="*/ 2 w 462"/>
                <a:gd name="T97" fmla="*/ 465 h 815"/>
                <a:gd name="T98" fmla="*/ 0 w 462"/>
                <a:gd name="T99" fmla="*/ 477 h 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62" h="815">
                  <a:moveTo>
                    <a:pt x="0" y="485"/>
                  </a:moveTo>
                  <a:lnTo>
                    <a:pt x="2" y="492"/>
                  </a:lnTo>
                  <a:lnTo>
                    <a:pt x="7" y="506"/>
                  </a:lnTo>
                  <a:lnTo>
                    <a:pt x="17" y="525"/>
                  </a:lnTo>
                  <a:lnTo>
                    <a:pt x="29" y="547"/>
                  </a:lnTo>
                  <a:lnTo>
                    <a:pt x="44" y="573"/>
                  </a:lnTo>
                  <a:lnTo>
                    <a:pt x="61" y="601"/>
                  </a:lnTo>
                  <a:lnTo>
                    <a:pt x="79" y="630"/>
                  </a:lnTo>
                  <a:lnTo>
                    <a:pt x="98" y="660"/>
                  </a:lnTo>
                  <a:lnTo>
                    <a:pt x="119" y="689"/>
                  </a:lnTo>
                  <a:lnTo>
                    <a:pt x="139" y="718"/>
                  </a:lnTo>
                  <a:lnTo>
                    <a:pt x="160" y="743"/>
                  </a:lnTo>
                  <a:lnTo>
                    <a:pt x="179" y="767"/>
                  </a:lnTo>
                  <a:lnTo>
                    <a:pt x="189" y="778"/>
                  </a:lnTo>
                  <a:lnTo>
                    <a:pt x="197" y="786"/>
                  </a:lnTo>
                  <a:lnTo>
                    <a:pt x="206" y="795"/>
                  </a:lnTo>
                  <a:lnTo>
                    <a:pt x="214" y="802"/>
                  </a:lnTo>
                  <a:lnTo>
                    <a:pt x="222" y="808"/>
                  </a:lnTo>
                  <a:lnTo>
                    <a:pt x="229" y="812"/>
                  </a:lnTo>
                  <a:lnTo>
                    <a:pt x="236" y="814"/>
                  </a:lnTo>
                  <a:lnTo>
                    <a:pt x="242" y="815"/>
                  </a:lnTo>
                  <a:lnTo>
                    <a:pt x="264" y="815"/>
                  </a:lnTo>
                  <a:lnTo>
                    <a:pt x="273" y="814"/>
                  </a:lnTo>
                  <a:lnTo>
                    <a:pt x="283" y="813"/>
                  </a:lnTo>
                  <a:lnTo>
                    <a:pt x="292" y="810"/>
                  </a:lnTo>
                  <a:lnTo>
                    <a:pt x="301" y="806"/>
                  </a:lnTo>
                  <a:lnTo>
                    <a:pt x="311" y="801"/>
                  </a:lnTo>
                  <a:lnTo>
                    <a:pt x="320" y="795"/>
                  </a:lnTo>
                  <a:lnTo>
                    <a:pt x="329" y="789"/>
                  </a:lnTo>
                  <a:lnTo>
                    <a:pt x="338" y="781"/>
                  </a:lnTo>
                  <a:lnTo>
                    <a:pt x="346" y="772"/>
                  </a:lnTo>
                  <a:lnTo>
                    <a:pt x="355" y="763"/>
                  </a:lnTo>
                  <a:lnTo>
                    <a:pt x="364" y="753"/>
                  </a:lnTo>
                  <a:lnTo>
                    <a:pt x="371" y="742"/>
                  </a:lnTo>
                  <a:lnTo>
                    <a:pt x="387" y="720"/>
                  </a:lnTo>
                  <a:lnTo>
                    <a:pt x="401" y="695"/>
                  </a:lnTo>
                  <a:lnTo>
                    <a:pt x="414" y="669"/>
                  </a:lnTo>
                  <a:lnTo>
                    <a:pt x="426" y="643"/>
                  </a:lnTo>
                  <a:lnTo>
                    <a:pt x="437" y="616"/>
                  </a:lnTo>
                  <a:lnTo>
                    <a:pt x="445" y="588"/>
                  </a:lnTo>
                  <a:lnTo>
                    <a:pt x="453" y="560"/>
                  </a:lnTo>
                  <a:lnTo>
                    <a:pt x="458" y="534"/>
                  </a:lnTo>
                  <a:lnTo>
                    <a:pt x="461" y="509"/>
                  </a:lnTo>
                  <a:lnTo>
                    <a:pt x="462" y="485"/>
                  </a:lnTo>
                  <a:lnTo>
                    <a:pt x="462" y="462"/>
                  </a:lnTo>
                  <a:lnTo>
                    <a:pt x="461" y="429"/>
                  </a:lnTo>
                  <a:lnTo>
                    <a:pt x="460" y="393"/>
                  </a:lnTo>
                  <a:lnTo>
                    <a:pt x="457" y="355"/>
                  </a:lnTo>
                  <a:lnTo>
                    <a:pt x="453" y="318"/>
                  </a:lnTo>
                  <a:lnTo>
                    <a:pt x="447" y="279"/>
                  </a:lnTo>
                  <a:lnTo>
                    <a:pt x="440" y="240"/>
                  </a:lnTo>
                  <a:lnTo>
                    <a:pt x="436" y="222"/>
                  </a:lnTo>
                  <a:lnTo>
                    <a:pt x="430" y="204"/>
                  </a:lnTo>
                  <a:lnTo>
                    <a:pt x="425" y="186"/>
                  </a:lnTo>
                  <a:lnTo>
                    <a:pt x="419" y="167"/>
                  </a:lnTo>
                  <a:lnTo>
                    <a:pt x="413" y="150"/>
                  </a:lnTo>
                  <a:lnTo>
                    <a:pt x="405" y="133"/>
                  </a:lnTo>
                  <a:lnTo>
                    <a:pt x="398" y="118"/>
                  </a:lnTo>
                  <a:lnTo>
                    <a:pt x="390" y="102"/>
                  </a:lnTo>
                  <a:lnTo>
                    <a:pt x="382" y="88"/>
                  </a:lnTo>
                  <a:lnTo>
                    <a:pt x="372" y="74"/>
                  </a:lnTo>
                  <a:lnTo>
                    <a:pt x="363" y="61"/>
                  </a:lnTo>
                  <a:lnTo>
                    <a:pt x="352" y="49"/>
                  </a:lnTo>
                  <a:lnTo>
                    <a:pt x="341" y="39"/>
                  </a:lnTo>
                  <a:lnTo>
                    <a:pt x="328" y="29"/>
                  </a:lnTo>
                  <a:lnTo>
                    <a:pt x="316" y="20"/>
                  </a:lnTo>
                  <a:lnTo>
                    <a:pt x="302" y="14"/>
                  </a:lnTo>
                  <a:lnTo>
                    <a:pt x="288" y="9"/>
                  </a:lnTo>
                  <a:lnTo>
                    <a:pt x="273" y="4"/>
                  </a:lnTo>
                  <a:lnTo>
                    <a:pt x="258" y="1"/>
                  </a:lnTo>
                  <a:lnTo>
                    <a:pt x="242" y="0"/>
                  </a:lnTo>
                  <a:lnTo>
                    <a:pt x="240" y="14"/>
                  </a:lnTo>
                  <a:lnTo>
                    <a:pt x="237" y="28"/>
                  </a:lnTo>
                  <a:lnTo>
                    <a:pt x="233" y="41"/>
                  </a:lnTo>
                  <a:lnTo>
                    <a:pt x="227" y="54"/>
                  </a:lnTo>
                  <a:lnTo>
                    <a:pt x="214" y="79"/>
                  </a:lnTo>
                  <a:lnTo>
                    <a:pt x="199" y="106"/>
                  </a:lnTo>
                  <a:lnTo>
                    <a:pt x="182" y="136"/>
                  </a:lnTo>
                  <a:lnTo>
                    <a:pt x="165" y="172"/>
                  </a:lnTo>
                  <a:lnTo>
                    <a:pt x="156" y="192"/>
                  </a:lnTo>
                  <a:lnTo>
                    <a:pt x="148" y="214"/>
                  </a:lnTo>
                  <a:lnTo>
                    <a:pt x="140" y="238"/>
                  </a:lnTo>
                  <a:lnTo>
                    <a:pt x="133" y="265"/>
                  </a:lnTo>
                  <a:lnTo>
                    <a:pt x="125" y="289"/>
                  </a:lnTo>
                  <a:lnTo>
                    <a:pt x="117" y="310"/>
                  </a:lnTo>
                  <a:lnTo>
                    <a:pt x="107" y="328"/>
                  </a:lnTo>
                  <a:lnTo>
                    <a:pt x="97" y="345"/>
                  </a:lnTo>
                  <a:lnTo>
                    <a:pt x="87" y="360"/>
                  </a:lnTo>
                  <a:lnTo>
                    <a:pt x="75" y="373"/>
                  </a:lnTo>
                  <a:lnTo>
                    <a:pt x="64" y="385"/>
                  </a:lnTo>
                  <a:lnTo>
                    <a:pt x="52" y="397"/>
                  </a:lnTo>
                  <a:lnTo>
                    <a:pt x="43" y="408"/>
                  </a:lnTo>
                  <a:lnTo>
                    <a:pt x="32" y="417"/>
                  </a:lnTo>
                  <a:lnTo>
                    <a:pt x="23" y="427"/>
                  </a:lnTo>
                  <a:lnTo>
                    <a:pt x="15" y="437"/>
                  </a:lnTo>
                  <a:lnTo>
                    <a:pt x="8" y="447"/>
                  </a:lnTo>
                  <a:lnTo>
                    <a:pt x="4" y="459"/>
                  </a:lnTo>
                  <a:lnTo>
                    <a:pt x="2" y="465"/>
                  </a:lnTo>
                  <a:lnTo>
                    <a:pt x="1" y="471"/>
                  </a:lnTo>
                  <a:lnTo>
                    <a:pt x="0" y="477"/>
                  </a:lnTo>
                  <a:lnTo>
                    <a:pt x="0" y="48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0"/>
            <p:cNvSpPr>
              <a:spLocks/>
            </p:cNvSpPr>
            <p:nvPr/>
          </p:nvSpPr>
          <p:spPr bwMode="auto">
            <a:xfrm>
              <a:off x="1192" y="2036"/>
              <a:ext cx="109" cy="151"/>
            </a:xfrm>
            <a:custGeom>
              <a:avLst/>
              <a:gdLst>
                <a:gd name="T0" fmla="*/ 1439 w 1521"/>
                <a:gd name="T1" fmla="*/ 347 h 2106"/>
                <a:gd name="T2" fmla="*/ 1441 w 1521"/>
                <a:gd name="T3" fmla="*/ 460 h 2106"/>
                <a:gd name="T4" fmla="*/ 1399 w 1521"/>
                <a:gd name="T5" fmla="*/ 563 h 2106"/>
                <a:gd name="T6" fmla="*/ 1325 w 1521"/>
                <a:gd name="T7" fmla="*/ 648 h 2106"/>
                <a:gd name="T8" fmla="*/ 1145 w 1521"/>
                <a:gd name="T9" fmla="*/ 785 h 2106"/>
                <a:gd name="T10" fmla="*/ 1133 w 1521"/>
                <a:gd name="T11" fmla="*/ 421 h 2106"/>
                <a:gd name="T12" fmla="*/ 1121 w 1521"/>
                <a:gd name="T13" fmla="*/ 84 h 2106"/>
                <a:gd name="T14" fmla="*/ 1101 w 1521"/>
                <a:gd name="T15" fmla="*/ 33 h 2106"/>
                <a:gd name="T16" fmla="*/ 1060 w 1521"/>
                <a:gd name="T17" fmla="*/ 4 h 2106"/>
                <a:gd name="T18" fmla="*/ 1023 w 1521"/>
                <a:gd name="T19" fmla="*/ 11 h 2106"/>
                <a:gd name="T20" fmla="*/ 972 w 1521"/>
                <a:gd name="T21" fmla="*/ 136 h 2106"/>
                <a:gd name="T22" fmla="*/ 890 w 1521"/>
                <a:gd name="T23" fmla="*/ 418 h 2106"/>
                <a:gd name="T24" fmla="*/ 839 w 1521"/>
                <a:gd name="T25" fmla="*/ 586 h 2106"/>
                <a:gd name="T26" fmla="*/ 733 w 1521"/>
                <a:gd name="T27" fmla="*/ 984 h 2106"/>
                <a:gd name="T28" fmla="*/ 661 w 1521"/>
                <a:gd name="T29" fmla="*/ 1037 h 2106"/>
                <a:gd name="T30" fmla="*/ 400 w 1521"/>
                <a:gd name="T31" fmla="*/ 1159 h 2106"/>
                <a:gd name="T32" fmla="*/ 265 w 1521"/>
                <a:gd name="T33" fmla="*/ 1201 h 2106"/>
                <a:gd name="T34" fmla="*/ 77 w 1521"/>
                <a:gd name="T35" fmla="*/ 1248 h 2106"/>
                <a:gd name="T36" fmla="*/ 26 w 1521"/>
                <a:gd name="T37" fmla="*/ 1277 h 2106"/>
                <a:gd name="T38" fmla="*/ 1 w 1521"/>
                <a:gd name="T39" fmla="*/ 1313 h 2106"/>
                <a:gd name="T40" fmla="*/ 17 w 1521"/>
                <a:gd name="T41" fmla="*/ 1381 h 2106"/>
                <a:gd name="T42" fmla="*/ 77 w 1521"/>
                <a:gd name="T43" fmla="*/ 1426 h 2106"/>
                <a:gd name="T44" fmla="*/ 169 w 1521"/>
                <a:gd name="T45" fmla="*/ 1445 h 2106"/>
                <a:gd name="T46" fmla="*/ 348 w 1521"/>
                <a:gd name="T47" fmla="*/ 1445 h 2106"/>
                <a:gd name="T48" fmla="*/ 552 w 1521"/>
                <a:gd name="T49" fmla="*/ 1433 h 2106"/>
                <a:gd name="T50" fmla="*/ 467 w 1521"/>
                <a:gd name="T51" fmla="*/ 1666 h 2106"/>
                <a:gd name="T52" fmla="*/ 331 w 1521"/>
                <a:gd name="T53" fmla="*/ 1984 h 2106"/>
                <a:gd name="T54" fmla="*/ 342 w 1521"/>
                <a:gd name="T55" fmla="*/ 2053 h 2106"/>
                <a:gd name="T56" fmla="*/ 360 w 1521"/>
                <a:gd name="T57" fmla="*/ 2069 h 2106"/>
                <a:gd name="T58" fmla="*/ 396 w 1521"/>
                <a:gd name="T59" fmla="*/ 2069 h 2106"/>
                <a:gd name="T60" fmla="*/ 455 w 1521"/>
                <a:gd name="T61" fmla="*/ 2040 h 2106"/>
                <a:gd name="T62" fmla="*/ 575 w 1521"/>
                <a:gd name="T63" fmla="*/ 1940 h 2106"/>
                <a:gd name="T64" fmla="*/ 726 w 1521"/>
                <a:gd name="T65" fmla="*/ 1813 h 2106"/>
                <a:gd name="T66" fmla="*/ 1054 w 1521"/>
                <a:gd name="T67" fmla="*/ 1808 h 2106"/>
                <a:gd name="T68" fmla="*/ 1129 w 1521"/>
                <a:gd name="T69" fmla="*/ 1829 h 2106"/>
                <a:gd name="T70" fmla="*/ 1190 w 1521"/>
                <a:gd name="T71" fmla="*/ 1848 h 2106"/>
                <a:gd name="T72" fmla="*/ 1254 w 1521"/>
                <a:gd name="T73" fmla="*/ 1863 h 2106"/>
                <a:gd name="T74" fmla="*/ 1185 w 1521"/>
                <a:gd name="T75" fmla="*/ 1976 h 2106"/>
                <a:gd name="T76" fmla="*/ 1127 w 1521"/>
                <a:gd name="T77" fmla="*/ 2091 h 2106"/>
                <a:gd name="T78" fmla="*/ 1141 w 1521"/>
                <a:gd name="T79" fmla="*/ 2105 h 2106"/>
                <a:gd name="T80" fmla="*/ 1207 w 1521"/>
                <a:gd name="T81" fmla="*/ 2069 h 2106"/>
                <a:gd name="T82" fmla="*/ 1363 w 1521"/>
                <a:gd name="T83" fmla="*/ 1958 h 2106"/>
                <a:gd name="T84" fmla="*/ 1458 w 1521"/>
                <a:gd name="T85" fmla="*/ 1909 h 2106"/>
                <a:gd name="T86" fmla="*/ 1490 w 1521"/>
                <a:gd name="T87" fmla="*/ 1833 h 2106"/>
                <a:gd name="T88" fmla="*/ 1444 w 1521"/>
                <a:gd name="T89" fmla="*/ 1751 h 2106"/>
                <a:gd name="T90" fmla="*/ 1364 w 1521"/>
                <a:gd name="T91" fmla="*/ 1705 h 2106"/>
                <a:gd name="T92" fmla="*/ 751 w 1521"/>
                <a:gd name="T93" fmla="*/ 1723 h 2106"/>
                <a:gd name="T94" fmla="*/ 795 w 1521"/>
                <a:gd name="T95" fmla="*/ 1597 h 2106"/>
                <a:gd name="T96" fmla="*/ 859 w 1521"/>
                <a:gd name="T97" fmla="*/ 1487 h 2106"/>
                <a:gd name="T98" fmla="*/ 1016 w 1521"/>
                <a:gd name="T99" fmla="*/ 1305 h 2106"/>
                <a:gd name="T100" fmla="*/ 1156 w 1521"/>
                <a:gd name="T101" fmla="*/ 1143 h 2106"/>
                <a:gd name="T102" fmla="*/ 1212 w 1521"/>
                <a:gd name="T103" fmla="*/ 1038 h 2106"/>
                <a:gd name="T104" fmla="*/ 1268 w 1521"/>
                <a:gd name="T105" fmla="*/ 898 h 2106"/>
                <a:gd name="T106" fmla="*/ 1331 w 1521"/>
                <a:gd name="T107" fmla="*/ 800 h 2106"/>
                <a:gd name="T108" fmla="*/ 1395 w 1521"/>
                <a:gd name="T109" fmla="*/ 716 h 2106"/>
                <a:gd name="T110" fmla="*/ 1490 w 1521"/>
                <a:gd name="T111" fmla="*/ 540 h 2106"/>
                <a:gd name="T112" fmla="*/ 1521 w 1521"/>
                <a:gd name="T113" fmla="*/ 441 h 2106"/>
                <a:gd name="T114" fmla="*/ 1515 w 1521"/>
                <a:gd name="T115" fmla="*/ 318 h 2106"/>
                <a:gd name="T116" fmla="*/ 1491 w 1521"/>
                <a:gd name="T117" fmla="*/ 270 h 2106"/>
                <a:gd name="T118" fmla="*/ 1433 w 1521"/>
                <a:gd name="T119" fmla="*/ 221 h 2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21" h="2106">
                  <a:moveTo>
                    <a:pt x="1433" y="221"/>
                  </a:moveTo>
                  <a:lnTo>
                    <a:pt x="1434" y="257"/>
                  </a:lnTo>
                  <a:lnTo>
                    <a:pt x="1436" y="290"/>
                  </a:lnTo>
                  <a:lnTo>
                    <a:pt x="1438" y="320"/>
                  </a:lnTo>
                  <a:lnTo>
                    <a:pt x="1439" y="347"/>
                  </a:lnTo>
                  <a:lnTo>
                    <a:pt x="1441" y="373"/>
                  </a:lnTo>
                  <a:lnTo>
                    <a:pt x="1442" y="396"/>
                  </a:lnTo>
                  <a:lnTo>
                    <a:pt x="1443" y="418"/>
                  </a:lnTo>
                  <a:lnTo>
                    <a:pt x="1443" y="439"/>
                  </a:lnTo>
                  <a:lnTo>
                    <a:pt x="1441" y="460"/>
                  </a:lnTo>
                  <a:lnTo>
                    <a:pt x="1438" y="479"/>
                  </a:lnTo>
                  <a:lnTo>
                    <a:pt x="1431" y="499"/>
                  </a:lnTo>
                  <a:lnTo>
                    <a:pt x="1424" y="520"/>
                  </a:lnTo>
                  <a:lnTo>
                    <a:pt x="1413" y="540"/>
                  </a:lnTo>
                  <a:lnTo>
                    <a:pt x="1399" y="563"/>
                  </a:lnTo>
                  <a:lnTo>
                    <a:pt x="1383" y="586"/>
                  </a:lnTo>
                  <a:lnTo>
                    <a:pt x="1363" y="612"/>
                  </a:lnTo>
                  <a:lnTo>
                    <a:pt x="1353" y="623"/>
                  </a:lnTo>
                  <a:lnTo>
                    <a:pt x="1340" y="635"/>
                  </a:lnTo>
                  <a:lnTo>
                    <a:pt x="1325" y="648"/>
                  </a:lnTo>
                  <a:lnTo>
                    <a:pt x="1309" y="663"/>
                  </a:lnTo>
                  <a:lnTo>
                    <a:pt x="1270" y="694"/>
                  </a:lnTo>
                  <a:lnTo>
                    <a:pt x="1228" y="728"/>
                  </a:lnTo>
                  <a:lnTo>
                    <a:pt x="1185" y="758"/>
                  </a:lnTo>
                  <a:lnTo>
                    <a:pt x="1145" y="785"/>
                  </a:lnTo>
                  <a:lnTo>
                    <a:pt x="1125" y="795"/>
                  </a:lnTo>
                  <a:lnTo>
                    <a:pt x="1108" y="805"/>
                  </a:lnTo>
                  <a:lnTo>
                    <a:pt x="1093" y="811"/>
                  </a:lnTo>
                  <a:lnTo>
                    <a:pt x="1080" y="816"/>
                  </a:lnTo>
                  <a:lnTo>
                    <a:pt x="1133" y="421"/>
                  </a:lnTo>
                  <a:lnTo>
                    <a:pt x="1125" y="133"/>
                  </a:lnTo>
                  <a:lnTo>
                    <a:pt x="1124" y="121"/>
                  </a:lnTo>
                  <a:lnTo>
                    <a:pt x="1124" y="108"/>
                  </a:lnTo>
                  <a:lnTo>
                    <a:pt x="1122" y="96"/>
                  </a:lnTo>
                  <a:lnTo>
                    <a:pt x="1121" y="84"/>
                  </a:lnTo>
                  <a:lnTo>
                    <a:pt x="1118" y="72"/>
                  </a:lnTo>
                  <a:lnTo>
                    <a:pt x="1115" y="62"/>
                  </a:lnTo>
                  <a:lnTo>
                    <a:pt x="1111" y="51"/>
                  </a:lnTo>
                  <a:lnTo>
                    <a:pt x="1106" y="41"/>
                  </a:lnTo>
                  <a:lnTo>
                    <a:pt x="1101" y="33"/>
                  </a:lnTo>
                  <a:lnTo>
                    <a:pt x="1094" y="25"/>
                  </a:lnTo>
                  <a:lnTo>
                    <a:pt x="1087" y="18"/>
                  </a:lnTo>
                  <a:lnTo>
                    <a:pt x="1079" y="12"/>
                  </a:lnTo>
                  <a:lnTo>
                    <a:pt x="1069" y="7"/>
                  </a:lnTo>
                  <a:lnTo>
                    <a:pt x="1060" y="4"/>
                  </a:lnTo>
                  <a:lnTo>
                    <a:pt x="1049" y="1"/>
                  </a:lnTo>
                  <a:lnTo>
                    <a:pt x="1036" y="0"/>
                  </a:lnTo>
                  <a:lnTo>
                    <a:pt x="1032" y="1"/>
                  </a:lnTo>
                  <a:lnTo>
                    <a:pt x="1028" y="6"/>
                  </a:lnTo>
                  <a:lnTo>
                    <a:pt x="1023" y="11"/>
                  </a:lnTo>
                  <a:lnTo>
                    <a:pt x="1018" y="19"/>
                  </a:lnTo>
                  <a:lnTo>
                    <a:pt x="1007" y="39"/>
                  </a:lnTo>
                  <a:lnTo>
                    <a:pt x="995" y="67"/>
                  </a:lnTo>
                  <a:lnTo>
                    <a:pt x="984" y="99"/>
                  </a:lnTo>
                  <a:lnTo>
                    <a:pt x="972" y="136"/>
                  </a:lnTo>
                  <a:lnTo>
                    <a:pt x="959" y="175"/>
                  </a:lnTo>
                  <a:lnTo>
                    <a:pt x="947" y="217"/>
                  </a:lnTo>
                  <a:lnTo>
                    <a:pt x="922" y="303"/>
                  </a:lnTo>
                  <a:lnTo>
                    <a:pt x="900" y="382"/>
                  </a:lnTo>
                  <a:lnTo>
                    <a:pt x="890" y="418"/>
                  </a:lnTo>
                  <a:lnTo>
                    <a:pt x="881" y="449"/>
                  </a:lnTo>
                  <a:lnTo>
                    <a:pt x="873" y="473"/>
                  </a:lnTo>
                  <a:lnTo>
                    <a:pt x="867" y="492"/>
                  </a:lnTo>
                  <a:lnTo>
                    <a:pt x="856" y="525"/>
                  </a:lnTo>
                  <a:lnTo>
                    <a:pt x="839" y="586"/>
                  </a:lnTo>
                  <a:lnTo>
                    <a:pt x="816" y="667"/>
                  </a:lnTo>
                  <a:lnTo>
                    <a:pt x="792" y="757"/>
                  </a:lnTo>
                  <a:lnTo>
                    <a:pt x="769" y="846"/>
                  </a:lnTo>
                  <a:lnTo>
                    <a:pt x="748" y="925"/>
                  </a:lnTo>
                  <a:lnTo>
                    <a:pt x="733" y="984"/>
                  </a:lnTo>
                  <a:lnTo>
                    <a:pt x="728" y="1014"/>
                  </a:lnTo>
                  <a:lnTo>
                    <a:pt x="716" y="1016"/>
                  </a:lnTo>
                  <a:lnTo>
                    <a:pt x="701" y="1021"/>
                  </a:lnTo>
                  <a:lnTo>
                    <a:pt x="683" y="1028"/>
                  </a:lnTo>
                  <a:lnTo>
                    <a:pt x="661" y="1037"/>
                  </a:lnTo>
                  <a:lnTo>
                    <a:pt x="612" y="1058"/>
                  </a:lnTo>
                  <a:lnTo>
                    <a:pt x="557" y="1084"/>
                  </a:lnTo>
                  <a:lnTo>
                    <a:pt x="502" y="1111"/>
                  </a:lnTo>
                  <a:lnTo>
                    <a:pt x="448" y="1136"/>
                  </a:lnTo>
                  <a:lnTo>
                    <a:pt x="400" y="1159"/>
                  </a:lnTo>
                  <a:lnTo>
                    <a:pt x="361" y="1176"/>
                  </a:lnTo>
                  <a:lnTo>
                    <a:pt x="342" y="1183"/>
                  </a:lnTo>
                  <a:lnTo>
                    <a:pt x="319" y="1188"/>
                  </a:lnTo>
                  <a:lnTo>
                    <a:pt x="293" y="1194"/>
                  </a:lnTo>
                  <a:lnTo>
                    <a:pt x="265" y="1201"/>
                  </a:lnTo>
                  <a:lnTo>
                    <a:pt x="206" y="1213"/>
                  </a:lnTo>
                  <a:lnTo>
                    <a:pt x="146" y="1227"/>
                  </a:lnTo>
                  <a:lnTo>
                    <a:pt x="117" y="1235"/>
                  </a:lnTo>
                  <a:lnTo>
                    <a:pt x="90" y="1244"/>
                  </a:lnTo>
                  <a:lnTo>
                    <a:pt x="77" y="1248"/>
                  </a:lnTo>
                  <a:lnTo>
                    <a:pt x="66" y="1253"/>
                  </a:lnTo>
                  <a:lnTo>
                    <a:pt x="54" y="1259"/>
                  </a:lnTo>
                  <a:lnTo>
                    <a:pt x="44" y="1264"/>
                  </a:lnTo>
                  <a:lnTo>
                    <a:pt x="35" y="1271"/>
                  </a:lnTo>
                  <a:lnTo>
                    <a:pt x="26" y="1277"/>
                  </a:lnTo>
                  <a:lnTo>
                    <a:pt x="18" y="1283"/>
                  </a:lnTo>
                  <a:lnTo>
                    <a:pt x="12" y="1291"/>
                  </a:lnTo>
                  <a:lnTo>
                    <a:pt x="7" y="1297"/>
                  </a:lnTo>
                  <a:lnTo>
                    <a:pt x="3" y="1306"/>
                  </a:lnTo>
                  <a:lnTo>
                    <a:pt x="1" y="1313"/>
                  </a:lnTo>
                  <a:lnTo>
                    <a:pt x="0" y="1323"/>
                  </a:lnTo>
                  <a:lnTo>
                    <a:pt x="1" y="1339"/>
                  </a:lnTo>
                  <a:lnTo>
                    <a:pt x="4" y="1355"/>
                  </a:lnTo>
                  <a:lnTo>
                    <a:pt x="10" y="1369"/>
                  </a:lnTo>
                  <a:lnTo>
                    <a:pt x="17" y="1381"/>
                  </a:lnTo>
                  <a:lnTo>
                    <a:pt x="26" y="1393"/>
                  </a:lnTo>
                  <a:lnTo>
                    <a:pt x="37" y="1402"/>
                  </a:lnTo>
                  <a:lnTo>
                    <a:pt x="48" y="1411"/>
                  </a:lnTo>
                  <a:lnTo>
                    <a:pt x="62" y="1420"/>
                  </a:lnTo>
                  <a:lnTo>
                    <a:pt x="77" y="1426"/>
                  </a:lnTo>
                  <a:lnTo>
                    <a:pt x="94" y="1431"/>
                  </a:lnTo>
                  <a:lnTo>
                    <a:pt x="111" y="1436"/>
                  </a:lnTo>
                  <a:lnTo>
                    <a:pt x="129" y="1440"/>
                  </a:lnTo>
                  <a:lnTo>
                    <a:pt x="148" y="1443"/>
                  </a:lnTo>
                  <a:lnTo>
                    <a:pt x="169" y="1445"/>
                  </a:lnTo>
                  <a:lnTo>
                    <a:pt x="190" y="1448"/>
                  </a:lnTo>
                  <a:lnTo>
                    <a:pt x="212" y="1449"/>
                  </a:lnTo>
                  <a:lnTo>
                    <a:pt x="256" y="1449"/>
                  </a:lnTo>
                  <a:lnTo>
                    <a:pt x="302" y="1448"/>
                  </a:lnTo>
                  <a:lnTo>
                    <a:pt x="348" y="1445"/>
                  </a:lnTo>
                  <a:lnTo>
                    <a:pt x="393" y="1442"/>
                  </a:lnTo>
                  <a:lnTo>
                    <a:pt x="437" y="1439"/>
                  </a:lnTo>
                  <a:lnTo>
                    <a:pt x="479" y="1436"/>
                  </a:lnTo>
                  <a:lnTo>
                    <a:pt x="517" y="1434"/>
                  </a:lnTo>
                  <a:lnTo>
                    <a:pt x="552" y="1433"/>
                  </a:lnTo>
                  <a:lnTo>
                    <a:pt x="543" y="1463"/>
                  </a:lnTo>
                  <a:lnTo>
                    <a:pt x="533" y="1497"/>
                  </a:lnTo>
                  <a:lnTo>
                    <a:pt x="519" y="1536"/>
                  </a:lnTo>
                  <a:lnTo>
                    <a:pt x="503" y="1577"/>
                  </a:lnTo>
                  <a:lnTo>
                    <a:pt x="467" y="1666"/>
                  </a:lnTo>
                  <a:lnTo>
                    <a:pt x="429" y="1756"/>
                  </a:lnTo>
                  <a:lnTo>
                    <a:pt x="392" y="1840"/>
                  </a:lnTo>
                  <a:lnTo>
                    <a:pt x="361" y="1911"/>
                  </a:lnTo>
                  <a:lnTo>
                    <a:pt x="339" y="1961"/>
                  </a:lnTo>
                  <a:lnTo>
                    <a:pt x="331" y="1984"/>
                  </a:lnTo>
                  <a:lnTo>
                    <a:pt x="331" y="2005"/>
                  </a:lnTo>
                  <a:lnTo>
                    <a:pt x="332" y="2019"/>
                  </a:lnTo>
                  <a:lnTo>
                    <a:pt x="334" y="2031"/>
                  </a:lnTo>
                  <a:lnTo>
                    <a:pt x="337" y="2042"/>
                  </a:lnTo>
                  <a:lnTo>
                    <a:pt x="342" y="2053"/>
                  </a:lnTo>
                  <a:lnTo>
                    <a:pt x="345" y="2057"/>
                  </a:lnTo>
                  <a:lnTo>
                    <a:pt x="348" y="2060"/>
                  </a:lnTo>
                  <a:lnTo>
                    <a:pt x="351" y="2063"/>
                  </a:lnTo>
                  <a:lnTo>
                    <a:pt x="356" y="2067"/>
                  </a:lnTo>
                  <a:lnTo>
                    <a:pt x="360" y="2069"/>
                  </a:lnTo>
                  <a:lnTo>
                    <a:pt x="364" y="2071"/>
                  </a:lnTo>
                  <a:lnTo>
                    <a:pt x="369" y="2072"/>
                  </a:lnTo>
                  <a:lnTo>
                    <a:pt x="375" y="2072"/>
                  </a:lnTo>
                  <a:lnTo>
                    <a:pt x="386" y="2071"/>
                  </a:lnTo>
                  <a:lnTo>
                    <a:pt x="396" y="2069"/>
                  </a:lnTo>
                  <a:lnTo>
                    <a:pt x="407" y="2065"/>
                  </a:lnTo>
                  <a:lnTo>
                    <a:pt x="419" y="2060"/>
                  </a:lnTo>
                  <a:lnTo>
                    <a:pt x="431" y="2055"/>
                  </a:lnTo>
                  <a:lnTo>
                    <a:pt x="442" y="2047"/>
                  </a:lnTo>
                  <a:lnTo>
                    <a:pt x="455" y="2040"/>
                  </a:lnTo>
                  <a:lnTo>
                    <a:pt x="468" y="2030"/>
                  </a:lnTo>
                  <a:lnTo>
                    <a:pt x="494" y="2011"/>
                  </a:lnTo>
                  <a:lnTo>
                    <a:pt x="521" y="1988"/>
                  </a:lnTo>
                  <a:lnTo>
                    <a:pt x="548" y="1965"/>
                  </a:lnTo>
                  <a:lnTo>
                    <a:pt x="575" y="1940"/>
                  </a:lnTo>
                  <a:lnTo>
                    <a:pt x="627" y="1891"/>
                  </a:lnTo>
                  <a:lnTo>
                    <a:pt x="675" y="1849"/>
                  </a:lnTo>
                  <a:lnTo>
                    <a:pt x="697" y="1832"/>
                  </a:lnTo>
                  <a:lnTo>
                    <a:pt x="717" y="1819"/>
                  </a:lnTo>
                  <a:lnTo>
                    <a:pt x="726" y="1813"/>
                  </a:lnTo>
                  <a:lnTo>
                    <a:pt x="734" y="1810"/>
                  </a:lnTo>
                  <a:lnTo>
                    <a:pt x="743" y="1808"/>
                  </a:lnTo>
                  <a:lnTo>
                    <a:pt x="750" y="1807"/>
                  </a:lnTo>
                  <a:lnTo>
                    <a:pt x="1036" y="1807"/>
                  </a:lnTo>
                  <a:lnTo>
                    <a:pt x="1054" y="1808"/>
                  </a:lnTo>
                  <a:lnTo>
                    <a:pt x="1069" y="1809"/>
                  </a:lnTo>
                  <a:lnTo>
                    <a:pt x="1082" y="1811"/>
                  </a:lnTo>
                  <a:lnTo>
                    <a:pt x="1093" y="1814"/>
                  </a:lnTo>
                  <a:lnTo>
                    <a:pt x="1111" y="1821"/>
                  </a:lnTo>
                  <a:lnTo>
                    <a:pt x="1129" y="1829"/>
                  </a:lnTo>
                  <a:lnTo>
                    <a:pt x="1138" y="1834"/>
                  </a:lnTo>
                  <a:lnTo>
                    <a:pt x="1148" y="1837"/>
                  </a:lnTo>
                  <a:lnTo>
                    <a:pt x="1160" y="1841"/>
                  </a:lnTo>
                  <a:lnTo>
                    <a:pt x="1174" y="1844"/>
                  </a:lnTo>
                  <a:lnTo>
                    <a:pt x="1190" y="1848"/>
                  </a:lnTo>
                  <a:lnTo>
                    <a:pt x="1208" y="1850"/>
                  </a:lnTo>
                  <a:lnTo>
                    <a:pt x="1230" y="1851"/>
                  </a:lnTo>
                  <a:lnTo>
                    <a:pt x="1257" y="1851"/>
                  </a:lnTo>
                  <a:lnTo>
                    <a:pt x="1256" y="1856"/>
                  </a:lnTo>
                  <a:lnTo>
                    <a:pt x="1254" y="1863"/>
                  </a:lnTo>
                  <a:lnTo>
                    <a:pt x="1250" y="1870"/>
                  </a:lnTo>
                  <a:lnTo>
                    <a:pt x="1246" y="1879"/>
                  </a:lnTo>
                  <a:lnTo>
                    <a:pt x="1234" y="1899"/>
                  </a:lnTo>
                  <a:lnTo>
                    <a:pt x="1219" y="1924"/>
                  </a:lnTo>
                  <a:lnTo>
                    <a:pt x="1185" y="1976"/>
                  </a:lnTo>
                  <a:lnTo>
                    <a:pt x="1154" y="2030"/>
                  </a:lnTo>
                  <a:lnTo>
                    <a:pt x="1141" y="2054"/>
                  </a:lnTo>
                  <a:lnTo>
                    <a:pt x="1132" y="2075"/>
                  </a:lnTo>
                  <a:lnTo>
                    <a:pt x="1129" y="2084"/>
                  </a:lnTo>
                  <a:lnTo>
                    <a:pt x="1127" y="2091"/>
                  </a:lnTo>
                  <a:lnTo>
                    <a:pt x="1126" y="2097"/>
                  </a:lnTo>
                  <a:lnTo>
                    <a:pt x="1127" y="2102"/>
                  </a:lnTo>
                  <a:lnTo>
                    <a:pt x="1131" y="2105"/>
                  </a:lnTo>
                  <a:lnTo>
                    <a:pt x="1135" y="2106"/>
                  </a:lnTo>
                  <a:lnTo>
                    <a:pt x="1141" y="2105"/>
                  </a:lnTo>
                  <a:lnTo>
                    <a:pt x="1150" y="2103"/>
                  </a:lnTo>
                  <a:lnTo>
                    <a:pt x="1161" y="2098"/>
                  </a:lnTo>
                  <a:lnTo>
                    <a:pt x="1174" y="2090"/>
                  </a:lnTo>
                  <a:lnTo>
                    <a:pt x="1189" y="2080"/>
                  </a:lnTo>
                  <a:lnTo>
                    <a:pt x="1207" y="2069"/>
                  </a:lnTo>
                  <a:lnTo>
                    <a:pt x="1240" y="2044"/>
                  </a:lnTo>
                  <a:lnTo>
                    <a:pt x="1275" y="2019"/>
                  </a:lnTo>
                  <a:lnTo>
                    <a:pt x="1309" y="1994"/>
                  </a:lnTo>
                  <a:lnTo>
                    <a:pt x="1344" y="1970"/>
                  </a:lnTo>
                  <a:lnTo>
                    <a:pt x="1363" y="1958"/>
                  </a:lnTo>
                  <a:lnTo>
                    <a:pt x="1381" y="1946"/>
                  </a:lnTo>
                  <a:lnTo>
                    <a:pt x="1400" y="1937"/>
                  </a:lnTo>
                  <a:lnTo>
                    <a:pt x="1418" y="1926"/>
                  </a:lnTo>
                  <a:lnTo>
                    <a:pt x="1439" y="1917"/>
                  </a:lnTo>
                  <a:lnTo>
                    <a:pt x="1458" y="1909"/>
                  </a:lnTo>
                  <a:lnTo>
                    <a:pt x="1478" y="1901"/>
                  </a:lnTo>
                  <a:lnTo>
                    <a:pt x="1500" y="1896"/>
                  </a:lnTo>
                  <a:lnTo>
                    <a:pt x="1498" y="1873"/>
                  </a:lnTo>
                  <a:lnTo>
                    <a:pt x="1496" y="1852"/>
                  </a:lnTo>
                  <a:lnTo>
                    <a:pt x="1490" y="1833"/>
                  </a:lnTo>
                  <a:lnTo>
                    <a:pt x="1484" y="1813"/>
                  </a:lnTo>
                  <a:lnTo>
                    <a:pt x="1476" y="1796"/>
                  </a:lnTo>
                  <a:lnTo>
                    <a:pt x="1467" y="1780"/>
                  </a:lnTo>
                  <a:lnTo>
                    <a:pt x="1456" y="1765"/>
                  </a:lnTo>
                  <a:lnTo>
                    <a:pt x="1444" y="1751"/>
                  </a:lnTo>
                  <a:lnTo>
                    <a:pt x="1430" y="1739"/>
                  </a:lnTo>
                  <a:lnTo>
                    <a:pt x="1415" y="1729"/>
                  </a:lnTo>
                  <a:lnTo>
                    <a:pt x="1399" y="1719"/>
                  </a:lnTo>
                  <a:lnTo>
                    <a:pt x="1382" y="1711"/>
                  </a:lnTo>
                  <a:lnTo>
                    <a:pt x="1364" y="1705"/>
                  </a:lnTo>
                  <a:lnTo>
                    <a:pt x="1343" y="1701"/>
                  </a:lnTo>
                  <a:lnTo>
                    <a:pt x="1323" y="1699"/>
                  </a:lnTo>
                  <a:lnTo>
                    <a:pt x="1301" y="1697"/>
                  </a:lnTo>
                  <a:lnTo>
                    <a:pt x="1125" y="1697"/>
                  </a:lnTo>
                  <a:lnTo>
                    <a:pt x="751" y="1723"/>
                  </a:lnTo>
                  <a:lnTo>
                    <a:pt x="757" y="1696"/>
                  </a:lnTo>
                  <a:lnTo>
                    <a:pt x="765" y="1671"/>
                  </a:lnTo>
                  <a:lnTo>
                    <a:pt x="774" y="1645"/>
                  </a:lnTo>
                  <a:lnTo>
                    <a:pt x="784" y="1620"/>
                  </a:lnTo>
                  <a:lnTo>
                    <a:pt x="795" y="1597"/>
                  </a:lnTo>
                  <a:lnTo>
                    <a:pt x="806" y="1574"/>
                  </a:lnTo>
                  <a:lnTo>
                    <a:pt x="818" y="1552"/>
                  </a:lnTo>
                  <a:lnTo>
                    <a:pt x="831" y="1529"/>
                  </a:lnTo>
                  <a:lnTo>
                    <a:pt x="845" y="1509"/>
                  </a:lnTo>
                  <a:lnTo>
                    <a:pt x="859" y="1487"/>
                  </a:lnTo>
                  <a:lnTo>
                    <a:pt x="874" y="1468"/>
                  </a:lnTo>
                  <a:lnTo>
                    <a:pt x="889" y="1448"/>
                  </a:lnTo>
                  <a:lnTo>
                    <a:pt x="919" y="1410"/>
                  </a:lnTo>
                  <a:lnTo>
                    <a:pt x="951" y="1374"/>
                  </a:lnTo>
                  <a:lnTo>
                    <a:pt x="1016" y="1305"/>
                  </a:lnTo>
                  <a:lnTo>
                    <a:pt x="1078" y="1239"/>
                  </a:lnTo>
                  <a:lnTo>
                    <a:pt x="1107" y="1207"/>
                  </a:lnTo>
                  <a:lnTo>
                    <a:pt x="1133" y="1175"/>
                  </a:lnTo>
                  <a:lnTo>
                    <a:pt x="1146" y="1159"/>
                  </a:lnTo>
                  <a:lnTo>
                    <a:pt x="1156" y="1143"/>
                  </a:lnTo>
                  <a:lnTo>
                    <a:pt x="1167" y="1127"/>
                  </a:lnTo>
                  <a:lnTo>
                    <a:pt x="1177" y="1111"/>
                  </a:lnTo>
                  <a:lnTo>
                    <a:pt x="1191" y="1085"/>
                  </a:lnTo>
                  <a:lnTo>
                    <a:pt x="1203" y="1060"/>
                  </a:lnTo>
                  <a:lnTo>
                    <a:pt x="1212" y="1038"/>
                  </a:lnTo>
                  <a:lnTo>
                    <a:pt x="1222" y="1015"/>
                  </a:lnTo>
                  <a:lnTo>
                    <a:pt x="1237" y="974"/>
                  </a:lnTo>
                  <a:lnTo>
                    <a:pt x="1252" y="936"/>
                  </a:lnTo>
                  <a:lnTo>
                    <a:pt x="1259" y="917"/>
                  </a:lnTo>
                  <a:lnTo>
                    <a:pt x="1268" y="898"/>
                  </a:lnTo>
                  <a:lnTo>
                    <a:pt x="1278" y="879"/>
                  </a:lnTo>
                  <a:lnTo>
                    <a:pt x="1288" y="860"/>
                  </a:lnTo>
                  <a:lnTo>
                    <a:pt x="1300" y="840"/>
                  </a:lnTo>
                  <a:lnTo>
                    <a:pt x="1315" y="820"/>
                  </a:lnTo>
                  <a:lnTo>
                    <a:pt x="1331" y="800"/>
                  </a:lnTo>
                  <a:lnTo>
                    <a:pt x="1351" y="778"/>
                  </a:lnTo>
                  <a:lnTo>
                    <a:pt x="1359" y="767"/>
                  </a:lnTo>
                  <a:lnTo>
                    <a:pt x="1370" y="753"/>
                  </a:lnTo>
                  <a:lnTo>
                    <a:pt x="1382" y="736"/>
                  </a:lnTo>
                  <a:lnTo>
                    <a:pt x="1395" y="716"/>
                  </a:lnTo>
                  <a:lnTo>
                    <a:pt x="1423" y="670"/>
                  </a:lnTo>
                  <a:lnTo>
                    <a:pt x="1452" y="618"/>
                  </a:lnTo>
                  <a:lnTo>
                    <a:pt x="1466" y="591"/>
                  </a:lnTo>
                  <a:lnTo>
                    <a:pt x="1478" y="566"/>
                  </a:lnTo>
                  <a:lnTo>
                    <a:pt x="1490" y="540"/>
                  </a:lnTo>
                  <a:lnTo>
                    <a:pt x="1501" y="515"/>
                  </a:lnTo>
                  <a:lnTo>
                    <a:pt x="1510" y="493"/>
                  </a:lnTo>
                  <a:lnTo>
                    <a:pt x="1516" y="472"/>
                  </a:lnTo>
                  <a:lnTo>
                    <a:pt x="1520" y="455"/>
                  </a:lnTo>
                  <a:lnTo>
                    <a:pt x="1521" y="441"/>
                  </a:lnTo>
                  <a:lnTo>
                    <a:pt x="1521" y="375"/>
                  </a:lnTo>
                  <a:lnTo>
                    <a:pt x="1521" y="359"/>
                  </a:lnTo>
                  <a:lnTo>
                    <a:pt x="1520" y="345"/>
                  </a:lnTo>
                  <a:lnTo>
                    <a:pt x="1518" y="331"/>
                  </a:lnTo>
                  <a:lnTo>
                    <a:pt x="1515" y="318"/>
                  </a:lnTo>
                  <a:lnTo>
                    <a:pt x="1512" y="307"/>
                  </a:lnTo>
                  <a:lnTo>
                    <a:pt x="1507" y="296"/>
                  </a:lnTo>
                  <a:lnTo>
                    <a:pt x="1503" y="287"/>
                  </a:lnTo>
                  <a:lnTo>
                    <a:pt x="1498" y="278"/>
                  </a:lnTo>
                  <a:lnTo>
                    <a:pt x="1491" y="270"/>
                  </a:lnTo>
                  <a:lnTo>
                    <a:pt x="1485" y="262"/>
                  </a:lnTo>
                  <a:lnTo>
                    <a:pt x="1477" y="255"/>
                  </a:lnTo>
                  <a:lnTo>
                    <a:pt x="1470" y="247"/>
                  </a:lnTo>
                  <a:lnTo>
                    <a:pt x="1453" y="234"/>
                  </a:lnTo>
                  <a:lnTo>
                    <a:pt x="1433" y="22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1"/>
            <p:cNvSpPr>
              <a:spLocks noEditPoints="1"/>
            </p:cNvSpPr>
            <p:nvPr/>
          </p:nvSpPr>
          <p:spPr bwMode="auto">
            <a:xfrm>
              <a:off x="1392" y="2014"/>
              <a:ext cx="112" cy="123"/>
            </a:xfrm>
            <a:custGeom>
              <a:avLst/>
              <a:gdLst>
                <a:gd name="T0" fmla="*/ 841 w 1566"/>
                <a:gd name="T1" fmla="*/ 951 h 1718"/>
                <a:gd name="T2" fmla="*/ 900 w 1566"/>
                <a:gd name="T3" fmla="*/ 982 h 1718"/>
                <a:gd name="T4" fmla="*/ 857 w 1566"/>
                <a:gd name="T5" fmla="*/ 1054 h 1718"/>
                <a:gd name="T6" fmla="*/ 731 w 1566"/>
                <a:gd name="T7" fmla="*/ 860 h 1718"/>
                <a:gd name="T8" fmla="*/ 623 w 1566"/>
                <a:gd name="T9" fmla="*/ 892 h 1718"/>
                <a:gd name="T10" fmla="*/ 431 w 1566"/>
                <a:gd name="T11" fmla="*/ 989 h 1718"/>
                <a:gd name="T12" fmla="*/ 761 w 1566"/>
                <a:gd name="T13" fmla="*/ 733 h 1718"/>
                <a:gd name="T14" fmla="*/ 498 w 1566"/>
                <a:gd name="T15" fmla="*/ 741 h 1718"/>
                <a:gd name="T16" fmla="*/ 630 w 1566"/>
                <a:gd name="T17" fmla="*/ 756 h 1718"/>
                <a:gd name="T18" fmla="*/ 549 w 1566"/>
                <a:gd name="T19" fmla="*/ 812 h 1718"/>
                <a:gd name="T20" fmla="*/ 91 w 1566"/>
                <a:gd name="T21" fmla="*/ 1689 h 1718"/>
                <a:gd name="T22" fmla="*/ 334 w 1566"/>
                <a:gd name="T23" fmla="*/ 1475 h 1718"/>
                <a:gd name="T24" fmla="*/ 586 w 1566"/>
                <a:gd name="T25" fmla="*/ 1292 h 1718"/>
                <a:gd name="T26" fmla="*/ 916 w 1566"/>
                <a:gd name="T27" fmla="*/ 1151 h 1718"/>
                <a:gd name="T28" fmla="*/ 1005 w 1566"/>
                <a:gd name="T29" fmla="*/ 1211 h 1718"/>
                <a:gd name="T30" fmla="*/ 1138 w 1566"/>
                <a:gd name="T31" fmla="*/ 1185 h 1718"/>
                <a:gd name="T32" fmla="*/ 1224 w 1566"/>
                <a:gd name="T33" fmla="*/ 1095 h 1718"/>
                <a:gd name="T34" fmla="*/ 1345 w 1566"/>
                <a:gd name="T35" fmla="*/ 870 h 1718"/>
                <a:gd name="T36" fmla="*/ 1540 w 1566"/>
                <a:gd name="T37" fmla="*/ 620 h 1718"/>
                <a:gd name="T38" fmla="*/ 1565 w 1566"/>
                <a:gd name="T39" fmla="*/ 503 h 1718"/>
                <a:gd name="T40" fmla="*/ 1420 w 1566"/>
                <a:gd name="T41" fmla="*/ 372 h 1718"/>
                <a:gd name="T42" fmla="*/ 1315 w 1566"/>
                <a:gd name="T43" fmla="*/ 380 h 1718"/>
                <a:gd name="T44" fmla="*/ 1040 w 1566"/>
                <a:gd name="T45" fmla="*/ 567 h 1718"/>
                <a:gd name="T46" fmla="*/ 1108 w 1566"/>
                <a:gd name="T47" fmla="*/ 177 h 1718"/>
                <a:gd name="T48" fmla="*/ 1030 w 1566"/>
                <a:gd name="T49" fmla="*/ 92 h 1718"/>
                <a:gd name="T50" fmla="*/ 892 w 1566"/>
                <a:gd name="T51" fmla="*/ 1 h 1718"/>
                <a:gd name="T52" fmla="*/ 818 w 1566"/>
                <a:gd name="T53" fmla="*/ 30 h 1718"/>
                <a:gd name="T54" fmla="*/ 712 w 1566"/>
                <a:gd name="T55" fmla="*/ 153 h 1718"/>
                <a:gd name="T56" fmla="*/ 710 w 1566"/>
                <a:gd name="T57" fmla="*/ 240 h 1718"/>
                <a:gd name="T58" fmla="*/ 796 w 1566"/>
                <a:gd name="T59" fmla="*/ 213 h 1718"/>
                <a:gd name="T60" fmla="*/ 860 w 1566"/>
                <a:gd name="T61" fmla="*/ 175 h 1718"/>
                <a:gd name="T62" fmla="*/ 899 w 1566"/>
                <a:gd name="T63" fmla="*/ 204 h 1718"/>
                <a:gd name="T64" fmla="*/ 871 w 1566"/>
                <a:gd name="T65" fmla="*/ 407 h 1718"/>
                <a:gd name="T66" fmla="*/ 744 w 1566"/>
                <a:gd name="T67" fmla="*/ 605 h 1718"/>
                <a:gd name="T68" fmla="*/ 519 w 1566"/>
                <a:gd name="T69" fmla="*/ 638 h 1718"/>
                <a:gd name="T70" fmla="*/ 445 w 1566"/>
                <a:gd name="T71" fmla="*/ 693 h 1718"/>
                <a:gd name="T72" fmla="*/ 392 w 1566"/>
                <a:gd name="T73" fmla="*/ 758 h 1718"/>
                <a:gd name="T74" fmla="*/ 340 w 1566"/>
                <a:gd name="T75" fmla="*/ 618 h 1718"/>
                <a:gd name="T76" fmla="*/ 311 w 1566"/>
                <a:gd name="T77" fmla="*/ 356 h 1718"/>
                <a:gd name="T78" fmla="*/ 194 w 1566"/>
                <a:gd name="T79" fmla="*/ 286 h 1718"/>
                <a:gd name="T80" fmla="*/ 132 w 1566"/>
                <a:gd name="T81" fmla="*/ 341 h 1718"/>
                <a:gd name="T82" fmla="*/ 113 w 1566"/>
                <a:gd name="T83" fmla="*/ 532 h 1718"/>
                <a:gd name="T84" fmla="*/ 221 w 1566"/>
                <a:gd name="T85" fmla="*/ 836 h 1718"/>
                <a:gd name="T86" fmla="*/ 264 w 1566"/>
                <a:gd name="T87" fmla="*/ 989 h 1718"/>
                <a:gd name="T88" fmla="*/ 216 w 1566"/>
                <a:gd name="T89" fmla="*/ 1030 h 1718"/>
                <a:gd name="T90" fmla="*/ 155 w 1566"/>
                <a:gd name="T91" fmla="*/ 888 h 1718"/>
                <a:gd name="T92" fmla="*/ 69 w 1566"/>
                <a:gd name="T93" fmla="*/ 818 h 1718"/>
                <a:gd name="T94" fmla="*/ 17 w 1566"/>
                <a:gd name="T95" fmla="*/ 826 h 1718"/>
                <a:gd name="T96" fmla="*/ 3 w 1566"/>
                <a:gd name="T97" fmla="*/ 953 h 1718"/>
                <a:gd name="T98" fmla="*/ 22 w 1566"/>
                <a:gd name="T99" fmla="*/ 1242 h 1718"/>
                <a:gd name="T100" fmla="*/ 1 w 1566"/>
                <a:gd name="T101" fmla="*/ 1309 h 1718"/>
                <a:gd name="T102" fmla="*/ 58 w 1566"/>
                <a:gd name="T103" fmla="*/ 1448 h 1718"/>
                <a:gd name="T104" fmla="*/ 126 w 1566"/>
                <a:gd name="T105" fmla="*/ 1497 h 1718"/>
                <a:gd name="T106" fmla="*/ 186 w 1566"/>
                <a:gd name="T107" fmla="*/ 1460 h 1718"/>
                <a:gd name="T108" fmla="*/ 221 w 1566"/>
                <a:gd name="T109" fmla="*/ 1211 h 1718"/>
                <a:gd name="T110" fmla="*/ 421 w 1566"/>
                <a:gd name="T111" fmla="*/ 1205 h 1718"/>
                <a:gd name="T112" fmla="*/ 441 w 1566"/>
                <a:gd name="T113" fmla="*/ 1344 h 1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66" h="1718">
                  <a:moveTo>
                    <a:pt x="457" y="1137"/>
                  </a:moveTo>
                  <a:lnTo>
                    <a:pt x="562" y="1095"/>
                  </a:lnTo>
                  <a:lnTo>
                    <a:pt x="470" y="1155"/>
                  </a:lnTo>
                  <a:lnTo>
                    <a:pt x="457" y="1137"/>
                  </a:lnTo>
                  <a:close/>
                  <a:moveTo>
                    <a:pt x="795" y="1035"/>
                  </a:moveTo>
                  <a:lnTo>
                    <a:pt x="815" y="991"/>
                  </a:lnTo>
                  <a:lnTo>
                    <a:pt x="830" y="962"/>
                  </a:lnTo>
                  <a:lnTo>
                    <a:pt x="835" y="955"/>
                  </a:lnTo>
                  <a:lnTo>
                    <a:pt x="841" y="951"/>
                  </a:lnTo>
                  <a:lnTo>
                    <a:pt x="847" y="946"/>
                  </a:lnTo>
                  <a:lnTo>
                    <a:pt x="856" y="941"/>
                  </a:lnTo>
                  <a:lnTo>
                    <a:pt x="864" y="937"/>
                  </a:lnTo>
                  <a:lnTo>
                    <a:pt x="876" y="933"/>
                  </a:lnTo>
                  <a:lnTo>
                    <a:pt x="889" y="929"/>
                  </a:lnTo>
                  <a:lnTo>
                    <a:pt x="904" y="924"/>
                  </a:lnTo>
                  <a:lnTo>
                    <a:pt x="904" y="948"/>
                  </a:lnTo>
                  <a:lnTo>
                    <a:pt x="901" y="971"/>
                  </a:lnTo>
                  <a:lnTo>
                    <a:pt x="900" y="982"/>
                  </a:lnTo>
                  <a:lnTo>
                    <a:pt x="898" y="994"/>
                  </a:lnTo>
                  <a:lnTo>
                    <a:pt x="894" y="1004"/>
                  </a:lnTo>
                  <a:lnTo>
                    <a:pt x="891" y="1014"/>
                  </a:lnTo>
                  <a:lnTo>
                    <a:pt x="888" y="1023"/>
                  </a:lnTo>
                  <a:lnTo>
                    <a:pt x="883" y="1032"/>
                  </a:lnTo>
                  <a:lnTo>
                    <a:pt x="877" y="1039"/>
                  </a:lnTo>
                  <a:lnTo>
                    <a:pt x="872" y="1044"/>
                  </a:lnTo>
                  <a:lnTo>
                    <a:pt x="864" y="1050"/>
                  </a:lnTo>
                  <a:lnTo>
                    <a:pt x="857" y="1054"/>
                  </a:lnTo>
                  <a:lnTo>
                    <a:pt x="848" y="1056"/>
                  </a:lnTo>
                  <a:lnTo>
                    <a:pt x="839" y="1057"/>
                  </a:lnTo>
                  <a:lnTo>
                    <a:pt x="830" y="1053"/>
                  </a:lnTo>
                  <a:lnTo>
                    <a:pt x="815" y="1045"/>
                  </a:lnTo>
                  <a:lnTo>
                    <a:pt x="801" y="1038"/>
                  </a:lnTo>
                  <a:lnTo>
                    <a:pt x="795" y="1035"/>
                  </a:lnTo>
                  <a:close/>
                  <a:moveTo>
                    <a:pt x="761" y="733"/>
                  </a:moveTo>
                  <a:lnTo>
                    <a:pt x="782" y="753"/>
                  </a:lnTo>
                  <a:lnTo>
                    <a:pt x="731" y="860"/>
                  </a:lnTo>
                  <a:lnTo>
                    <a:pt x="815" y="834"/>
                  </a:lnTo>
                  <a:lnTo>
                    <a:pt x="698" y="982"/>
                  </a:lnTo>
                  <a:lnTo>
                    <a:pt x="674" y="964"/>
                  </a:lnTo>
                  <a:lnTo>
                    <a:pt x="725" y="857"/>
                  </a:lnTo>
                  <a:lnTo>
                    <a:pt x="708" y="860"/>
                  </a:lnTo>
                  <a:lnTo>
                    <a:pt x="688" y="865"/>
                  </a:lnTo>
                  <a:lnTo>
                    <a:pt x="668" y="873"/>
                  </a:lnTo>
                  <a:lnTo>
                    <a:pt x="645" y="881"/>
                  </a:lnTo>
                  <a:lnTo>
                    <a:pt x="623" y="892"/>
                  </a:lnTo>
                  <a:lnTo>
                    <a:pt x="600" y="903"/>
                  </a:lnTo>
                  <a:lnTo>
                    <a:pt x="578" y="916"/>
                  </a:lnTo>
                  <a:lnTo>
                    <a:pt x="556" y="927"/>
                  </a:lnTo>
                  <a:lnTo>
                    <a:pt x="514" y="951"/>
                  </a:lnTo>
                  <a:lnTo>
                    <a:pt x="479" y="971"/>
                  </a:lnTo>
                  <a:lnTo>
                    <a:pt x="454" y="985"/>
                  </a:lnTo>
                  <a:lnTo>
                    <a:pt x="441" y="991"/>
                  </a:lnTo>
                  <a:lnTo>
                    <a:pt x="436" y="990"/>
                  </a:lnTo>
                  <a:lnTo>
                    <a:pt x="431" y="989"/>
                  </a:lnTo>
                  <a:lnTo>
                    <a:pt x="425" y="986"/>
                  </a:lnTo>
                  <a:lnTo>
                    <a:pt x="420" y="983"/>
                  </a:lnTo>
                  <a:lnTo>
                    <a:pt x="411" y="975"/>
                  </a:lnTo>
                  <a:lnTo>
                    <a:pt x="402" y="965"/>
                  </a:lnTo>
                  <a:lnTo>
                    <a:pt x="387" y="944"/>
                  </a:lnTo>
                  <a:lnTo>
                    <a:pt x="376" y="924"/>
                  </a:lnTo>
                  <a:lnTo>
                    <a:pt x="439" y="877"/>
                  </a:lnTo>
                  <a:lnTo>
                    <a:pt x="573" y="880"/>
                  </a:lnTo>
                  <a:lnTo>
                    <a:pt x="761" y="733"/>
                  </a:lnTo>
                  <a:close/>
                  <a:moveTo>
                    <a:pt x="464" y="815"/>
                  </a:moveTo>
                  <a:lnTo>
                    <a:pt x="468" y="797"/>
                  </a:lnTo>
                  <a:lnTo>
                    <a:pt x="474" y="779"/>
                  </a:lnTo>
                  <a:lnTo>
                    <a:pt x="477" y="772"/>
                  </a:lnTo>
                  <a:lnTo>
                    <a:pt x="480" y="764"/>
                  </a:lnTo>
                  <a:lnTo>
                    <a:pt x="483" y="758"/>
                  </a:lnTo>
                  <a:lnTo>
                    <a:pt x="488" y="752"/>
                  </a:lnTo>
                  <a:lnTo>
                    <a:pt x="493" y="746"/>
                  </a:lnTo>
                  <a:lnTo>
                    <a:pt x="498" y="741"/>
                  </a:lnTo>
                  <a:lnTo>
                    <a:pt x="505" y="736"/>
                  </a:lnTo>
                  <a:lnTo>
                    <a:pt x="512" y="733"/>
                  </a:lnTo>
                  <a:lnTo>
                    <a:pt x="521" y="730"/>
                  </a:lnTo>
                  <a:lnTo>
                    <a:pt x="529" y="728"/>
                  </a:lnTo>
                  <a:lnTo>
                    <a:pt x="540" y="727"/>
                  </a:lnTo>
                  <a:lnTo>
                    <a:pt x="552" y="727"/>
                  </a:lnTo>
                  <a:lnTo>
                    <a:pt x="640" y="727"/>
                  </a:lnTo>
                  <a:lnTo>
                    <a:pt x="636" y="742"/>
                  </a:lnTo>
                  <a:lnTo>
                    <a:pt x="630" y="756"/>
                  </a:lnTo>
                  <a:lnTo>
                    <a:pt x="625" y="768"/>
                  </a:lnTo>
                  <a:lnTo>
                    <a:pt x="618" y="777"/>
                  </a:lnTo>
                  <a:lnTo>
                    <a:pt x="611" y="786"/>
                  </a:lnTo>
                  <a:lnTo>
                    <a:pt x="603" y="793"/>
                  </a:lnTo>
                  <a:lnTo>
                    <a:pt x="595" y="799"/>
                  </a:lnTo>
                  <a:lnTo>
                    <a:pt x="585" y="804"/>
                  </a:lnTo>
                  <a:lnTo>
                    <a:pt x="574" y="807"/>
                  </a:lnTo>
                  <a:lnTo>
                    <a:pt x="563" y="809"/>
                  </a:lnTo>
                  <a:lnTo>
                    <a:pt x="549" y="812"/>
                  </a:lnTo>
                  <a:lnTo>
                    <a:pt x="535" y="813"/>
                  </a:lnTo>
                  <a:lnTo>
                    <a:pt x="503" y="815"/>
                  </a:lnTo>
                  <a:lnTo>
                    <a:pt x="464" y="815"/>
                  </a:lnTo>
                  <a:close/>
                  <a:moveTo>
                    <a:pt x="23" y="1718"/>
                  </a:moveTo>
                  <a:lnTo>
                    <a:pt x="37" y="1714"/>
                  </a:lnTo>
                  <a:lnTo>
                    <a:pt x="51" y="1708"/>
                  </a:lnTo>
                  <a:lnTo>
                    <a:pt x="63" y="1703"/>
                  </a:lnTo>
                  <a:lnTo>
                    <a:pt x="77" y="1696"/>
                  </a:lnTo>
                  <a:lnTo>
                    <a:pt x="91" y="1689"/>
                  </a:lnTo>
                  <a:lnTo>
                    <a:pt x="104" y="1681"/>
                  </a:lnTo>
                  <a:lnTo>
                    <a:pt x="118" y="1672"/>
                  </a:lnTo>
                  <a:lnTo>
                    <a:pt x="131" y="1662"/>
                  </a:lnTo>
                  <a:lnTo>
                    <a:pt x="158" y="1642"/>
                  </a:lnTo>
                  <a:lnTo>
                    <a:pt x="185" y="1620"/>
                  </a:lnTo>
                  <a:lnTo>
                    <a:pt x="211" y="1597"/>
                  </a:lnTo>
                  <a:lnTo>
                    <a:pt x="236" y="1573"/>
                  </a:lnTo>
                  <a:lnTo>
                    <a:pt x="286" y="1523"/>
                  </a:lnTo>
                  <a:lnTo>
                    <a:pt x="334" y="1475"/>
                  </a:lnTo>
                  <a:lnTo>
                    <a:pt x="358" y="1451"/>
                  </a:lnTo>
                  <a:lnTo>
                    <a:pt x="381" y="1429"/>
                  </a:lnTo>
                  <a:lnTo>
                    <a:pt x="403" y="1410"/>
                  </a:lnTo>
                  <a:lnTo>
                    <a:pt x="425" y="1393"/>
                  </a:lnTo>
                  <a:lnTo>
                    <a:pt x="448" y="1376"/>
                  </a:lnTo>
                  <a:lnTo>
                    <a:pt x="472" y="1360"/>
                  </a:lnTo>
                  <a:lnTo>
                    <a:pt x="499" y="1343"/>
                  </a:lnTo>
                  <a:lnTo>
                    <a:pt x="527" y="1327"/>
                  </a:lnTo>
                  <a:lnTo>
                    <a:pt x="586" y="1292"/>
                  </a:lnTo>
                  <a:lnTo>
                    <a:pt x="649" y="1258"/>
                  </a:lnTo>
                  <a:lnTo>
                    <a:pt x="711" y="1224"/>
                  </a:lnTo>
                  <a:lnTo>
                    <a:pt x="772" y="1190"/>
                  </a:lnTo>
                  <a:lnTo>
                    <a:pt x="801" y="1173"/>
                  </a:lnTo>
                  <a:lnTo>
                    <a:pt x="830" y="1156"/>
                  </a:lnTo>
                  <a:lnTo>
                    <a:pt x="857" y="1140"/>
                  </a:lnTo>
                  <a:lnTo>
                    <a:pt x="883" y="1123"/>
                  </a:lnTo>
                  <a:lnTo>
                    <a:pt x="900" y="1137"/>
                  </a:lnTo>
                  <a:lnTo>
                    <a:pt x="916" y="1151"/>
                  </a:lnTo>
                  <a:lnTo>
                    <a:pt x="932" y="1166"/>
                  </a:lnTo>
                  <a:lnTo>
                    <a:pt x="947" y="1180"/>
                  </a:lnTo>
                  <a:lnTo>
                    <a:pt x="955" y="1186"/>
                  </a:lnTo>
                  <a:lnTo>
                    <a:pt x="962" y="1191"/>
                  </a:lnTo>
                  <a:lnTo>
                    <a:pt x="970" y="1197"/>
                  </a:lnTo>
                  <a:lnTo>
                    <a:pt x="978" y="1202"/>
                  </a:lnTo>
                  <a:lnTo>
                    <a:pt x="987" y="1205"/>
                  </a:lnTo>
                  <a:lnTo>
                    <a:pt x="995" y="1209"/>
                  </a:lnTo>
                  <a:lnTo>
                    <a:pt x="1005" y="1211"/>
                  </a:lnTo>
                  <a:lnTo>
                    <a:pt x="1015" y="1211"/>
                  </a:lnTo>
                  <a:lnTo>
                    <a:pt x="1037" y="1211"/>
                  </a:lnTo>
                  <a:lnTo>
                    <a:pt x="1053" y="1211"/>
                  </a:lnTo>
                  <a:lnTo>
                    <a:pt x="1069" y="1209"/>
                  </a:lnTo>
                  <a:lnTo>
                    <a:pt x="1086" y="1206"/>
                  </a:lnTo>
                  <a:lnTo>
                    <a:pt x="1099" y="1202"/>
                  </a:lnTo>
                  <a:lnTo>
                    <a:pt x="1113" y="1198"/>
                  </a:lnTo>
                  <a:lnTo>
                    <a:pt x="1126" y="1191"/>
                  </a:lnTo>
                  <a:lnTo>
                    <a:pt x="1138" y="1185"/>
                  </a:lnTo>
                  <a:lnTo>
                    <a:pt x="1150" y="1177"/>
                  </a:lnTo>
                  <a:lnTo>
                    <a:pt x="1161" y="1169"/>
                  </a:lnTo>
                  <a:lnTo>
                    <a:pt x="1171" y="1160"/>
                  </a:lnTo>
                  <a:lnTo>
                    <a:pt x="1181" y="1151"/>
                  </a:lnTo>
                  <a:lnTo>
                    <a:pt x="1191" y="1141"/>
                  </a:lnTo>
                  <a:lnTo>
                    <a:pt x="1199" y="1130"/>
                  </a:lnTo>
                  <a:lnTo>
                    <a:pt x="1208" y="1118"/>
                  </a:lnTo>
                  <a:lnTo>
                    <a:pt x="1216" y="1107"/>
                  </a:lnTo>
                  <a:lnTo>
                    <a:pt x="1224" y="1095"/>
                  </a:lnTo>
                  <a:lnTo>
                    <a:pt x="1238" y="1069"/>
                  </a:lnTo>
                  <a:lnTo>
                    <a:pt x="1252" y="1043"/>
                  </a:lnTo>
                  <a:lnTo>
                    <a:pt x="1265" y="1016"/>
                  </a:lnTo>
                  <a:lnTo>
                    <a:pt x="1278" y="990"/>
                  </a:lnTo>
                  <a:lnTo>
                    <a:pt x="1291" y="963"/>
                  </a:lnTo>
                  <a:lnTo>
                    <a:pt x="1303" y="937"/>
                  </a:lnTo>
                  <a:lnTo>
                    <a:pt x="1317" y="912"/>
                  </a:lnTo>
                  <a:lnTo>
                    <a:pt x="1331" y="889"/>
                  </a:lnTo>
                  <a:lnTo>
                    <a:pt x="1345" y="870"/>
                  </a:lnTo>
                  <a:lnTo>
                    <a:pt x="1361" y="849"/>
                  </a:lnTo>
                  <a:lnTo>
                    <a:pt x="1379" y="829"/>
                  </a:lnTo>
                  <a:lnTo>
                    <a:pt x="1398" y="808"/>
                  </a:lnTo>
                  <a:lnTo>
                    <a:pt x="1437" y="765"/>
                  </a:lnTo>
                  <a:lnTo>
                    <a:pt x="1475" y="719"/>
                  </a:lnTo>
                  <a:lnTo>
                    <a:pt x="1493" y="696"/>
                  </a:lnTo>
                  <a:lnTo>
                    <a:pt x="1510" y="671"/>
                  </a:lnTo>
                  <a:lnTo>
                    <a:pt x="1526" y="645"/>
                  </a:lnTo>
                  <a:lnTo>
                    <a:pt x="1540" y="620"/>
                  </a:lnTo>
                  <a:lnTo>
                    <a:pt x="1545" y="606"/>
                  </a:lnTo>
                  <a:lnTo>
                    <a:pt x="1550" y="593"/>
                  </a:lnTo>
                  <a:lnTo>
                    <a:pt x="1555" y="579"/>
                  </a:lnTo>
                  <a:lnTo>
                    <a:pt x="1559" y="565"/>
                  </a:lnTo>
                  <a:lnTo>
                    <a:pt x="1562" y="550"/>
                  </a:lnTo>
                  <a:lnTo>
                    <a:pt x="1564" y="536"/>
                  </a:lnTo>
                  <a:lnTo>
                    <a:pt x="1565" y="521"/>
                  </a:lnTo>
                  <a:lnTo>
                    <a:pt x="1566" y="506"/>
                  </a:lnTo>
                  <a:lnTo>
                    <a:pt x="1565" y="503"/>
                  </a:lnTo>
                  <a:lnTo>
                    <a:pt x="1564" y="499"/>
                  </a:lnTo>
                  <a:lnTo>
                    <a:pt x="1562" y="495"/>
                  </a:lnTo>
                  <a:lnTo>
                    <a:pt x="1559" y="491"/>
                  </a:lnTo>
                  <a:lnTo>
                    <a:pt x="1550" y="481"/>
                  </a:lnTo>
                  <a:lnTo>
                    <a:pt x="1540" y="469"/>
                  </a:lnTo>
                  <a:lnTo>
                    <a:pt x="1512" y="445"/>
                  </a:lnTo>
                  <a:lnTo>
                    <a:pt x="1481" y="418"/>
                  </a:lnTo>
                  <a:lnTo>
                    <a:pt x="1448" y="393"/>
                  </a:lnTo>
                  <a:lnTo>
                    <a:pt x="1420" y="372"/>
                  </a:lnTo>
                  <a:lnTo>
                    <a:pt x="1399" y="357"/>
                  </a:lnTo>
                  <a:lnTo>
                    <a:pt x="1389" y="351"/>
                  </a:lnTo>
                  <a:lnTo>
                    <a:pt x="1381" y="352"/>
                  </a:lnTo>
                  <a:lnTo>
                    <a:pt x="1371" y="355"/>
                  </a:lnTo>
                  <a:lnTo>
                    <a:pt x="1360" y="358"/>
                  </a:lnTo>
                  <a:lnTo>
                    <a:pt x="1350" y="362"/>
                  </a:lnTo>
                  <a:lnTo>
                    <a:pt x="1339" y="366"/>
                  </a:lnTo>
                  <a:lnTo>
                    <a:pt x="1327" y="373"/>
                  </a:lnTo>
                  <a:lnTo>
                    <a:pt x="1315" y="380"/>
                  </a:lnTo>
                  <a:lnTo>
                    <a:pt x="1302" y="388"/>
                  </a:lnTo>
                  <a:lnTo>
                    <a:pt x="1250" y="425"/>
                  </a:lnTo>
                  <a:lnTo>
                    <a:pt x="1193" y="468"/>
                  </a:lnTo>
                  <a:lnTo>
                    <a:pt x="1164" y="490"/>
                  </a:lnTo>
                  <a:lnTo>
                    <a:pt x="1134" y="511"/>
                  </a:lnTo>
                  <a:lnTo>
                    <a:pt x="1103" y="532"/>
                  </a:lnTo>
                  <a:lnTo>
                    <a:pt x="1072" y="551"/>
                  </a:lnTo>
                  <a:lnTo>
                    <a:pt x="1057" y="559"/>
                  </a:lnTo>
                  <a:lnTo>
                    <a:pt x="1040" y="567"/>
                  </a:lnTo>
                  <a:lnTo>
                    <a:pt x="1025" y="573"/>
                  </a:lnTo>
                  <a:lnTo>
                    <a:pt x="1009" y="580"/>
                  </a:lnTo>
                  <a:lnTo>
                    <a:pt x="994" y="585"/>
                  </a:lnTo>
                  <a:lnTo>
                    <a:pt x="979" y="590"/>
                  </a:lnTo>
                  <a:lnTo>
                    <a:pt x="964" y="593"/>
                  </a:lnTo>
                  <a:lnTo>
                    <a:pt x="949" y="594"/>
                  </a:lnTo>
                  <a:lnTo>
                    <a:pt x="930" y="579"/>
                  </a:lnTo>
                  <a:lnTo>
                    <a:pt x="1070" y="409"/>
                  </a:lnTo>
                  <a:lnTo>
                    <a:pt x="1108" y="177"/>
                  </a:lnTo>
                  <a:lnTo>
                    <a:pt x="1107" y="173"/>
                  </a:lnTo>
                  <a:lnTo>
                    <a:pt x="1106" y="169"/>
                  </a:lnTo>
                  <a:lnTo>
                    <a:pt x="1103" y="165"/>
                  </a:lnTo>
                  <a:lnTo>
                    <a:pt x="1099" y="160"/>
                  </a:lnTo>
                  <a:lnTo>
                    <a:pt x="1091" y="149"/>
                  </a:lnTo>
                  <a:lnTo>
                    <a:pt x="1078" y="137"/>
                  </a:lnTo>
                  <a:lnTo>
                    <a:pt x="1064" y="122"/>
                  </a:lnTo>
                  <a:lnTo>
                    <a:pt x="1048" y="108"/>
                  </a:lnTo>
                  <a:lnTo>
                    <a:pt x="1030" y="92"/>
                  </a:lnTo>
                  <a:lnTo>
                    <a:pt x="1011" y="77"/>
                  </a:lnTo>
                  <a:lnTo>
                    <a:pt x="992" y="62"/>
                  </a:lnTo>
                  <a:lnTo>
                    <a:pt x="973" y="48"/>
                  </a:lnTo>
                  <a:lnTo>
                    <a:pt x="953" y="35"/>
                  </a:lnTo>
                  <a:lnTo>
                    <a:pt x="936" y="23"/>
                  </a:lnTo>
                  <a:lnTo>
                    <a:pt x="919" y="13"/>
                  </a:lnTo>
                  <a:lnTo>
                    <a:pt x="905" y="6"/>
                  </a:lnTo>
                  <a:lnTo>
                    <a:pt x="898" y="3"/>
                  </a:lnTo>
                  <a:lnTo>
                    <a:pt x="892" y="1"/>
                  </a:lnTo>
                  <a:lnTo>
                    <a:pt x="887" y="0"/>
                  </a:lnTo>
                  <a:lnTo>
                    <a:pt x="883" y="0"/>
                  </a:lnTo>
                  <a:lnTo>
                    <a:pt x="877" y="0"/>
                  </a:lnTo>
                  <a:lnTo>
                    <a:pt x="872" y="1"/>
                  </a:lnTo>
                  <a:lnTo>
                    <a:pt x="865" y="3"/>
                  </a:lnTo>
                  <a:lnTo>
                    <a:pt x="860" y="5"/>
                  </a:lnTo>
                  <a:lnTo>
                    <a:pt x="846" y="11"/>
                  </a:lnTo>
                  <a:lnTo>
                    <a:pt x="832" y="19"/>
                  </a:lnTo>
                  <a:lnTo>
                    <a:pt x="818" y="30"/>
                  </a:lnTo>
                  <a:lnTo>
                    <a:pt x="803" y="41"/>
                  </a:lnTo>
                  <a:lnTo>
                    <a:pt x="788" y="53"/>
                  </a:lnTo>
                  <a:lnTo>
                    <a:pt x="774" y="67"/>
                  </a:lnTo>
                  <a:lnTo>
                    <a:pt x="760" y="82"/>
                  </a:lnTo>
                  <a:lnTo>
                    <a:pt x="747" y="96"/>
                  </a:lnTo>
                  <a:lnTo>
                    <a:pt x="737" y="111"/>
                  </a:lnTo>
                  <a:lnTo>
                    <a:pt x="726" y="125"/>
                  </a:lnTo>
                  <a:lnTo>
                    <a:pt x="717" y="139"/>
                  </a:lnTo>
                  <a:lnTo>
                    <a:pt x="712" y="153"/>
                  </a:lnTo>
                  <a:lnTo>
                    <a:pt x="709" y="158"/>
                  </a:lnTo>
                  <a:lnTo>
                    <a:pt x="708" y="165"/>
                  </a:lnTo>
                  <a:lnTo>
                    <a:pt x="707" y="170"/>
                  </a:lnTo>
                  <a:lnTo>
                    <a:pt x="707" y="175"/>
                  </a:lnTo>
                  <a:lnTo>
                    <a:pt x="707" y="198"/>
                  </a:lnTo>
                  <a:lnTo>
                    <a:pt x="707" y="217"/>
                  </a:lnTo>
                  <a:lnTo>
                    <a:pt x="708" y="231"/>
                  </a:lnTo>
                  <a:lnTo>
                    <a:pt x="709" y="236"/>
                  </a:lnTo>
                  <a:lnTo>
                    <a:pt x="710" y="240"/>
                  </a:lnTo>
                  <a:lnTo>
                    <a:pt x="712" y="242"/>
                  </a:lnTo>
                  <a:lnTo>
                    <a:pt x="714" y="244"/>
                  </a:lnTo>
                  <a:lnTo>
                    <a:pt x="728" y="252"/>
                  </a:lnTo>
                  <a:lnTo>
                    <a:pt x="751" y="263"/>
                  </a:lnTo>
                  <a:lnTo>
                    <a:pt x="762" y="254"/>
                  </a:lnTo>
                  <a:lnTo>
                    <a:pt x="772" y="245"/>
                  </a:lnTo>
                  <a:lnTo>
                    <a:pt x="780" y="237"/>
                  </a:lnTo>
                  <a:lnTo>
                    <a:pt x="786" y="228"/>
                  </a:lnTo>
                  <a:lnTo>
                    <a:pt x="796" y="213"/>
                  </a:lnTo>
                  <a:lnTo>
                    <a:pt x="803" y="200"/>
                  </a:lnTo>
                  <a:lnTo>
                    <a:pt x="806" y="195"/>
                  </a:lnTo>
                  <a:lnTo>
                    <a:pt x="811" y="190"/>
                  </a:lnTo>
                  <a:lnTo>
                    <a:pt x="815" y="186"/>
                  </a:lnTo>
                  <a:lnTo>
                    <a:pt x="820" y="182"/>
                  </a:lnTo>
                  <a:lnTo>
                    <a:pt x="828" y="180"/>
                  </a:lnTo>
                  <a:lnTo>
                    <a:pt x="836" y="178"/>
                  </a:lnTo>
                  <a:lnTo>
                    <a:pt x="847" y="175"/>
                  </a:lnTo>
                  <a:lnTo>
                    <a:pt x="860" y="175"/>
                  </a:lnTo>
                  <a:lnTo>
                    <a:pt x="866" y="175"/>
                  </a:lnTo>
                  <a:lnTo>
                    <a:pt x="871" y="177"/>
                  </a:lnTo>
                  <a:lnTo>
                    <a:pt x="876" y="179"/>
                  </a:lnTo>
                  <a:lnTo>
                    <a:pt x="880" y="181"/>
                  </a:lnTo>
                  <a:lnTo>
                    <a:pt x="885" y="184"/>
                  </a:lnTo>
                  <a:lnTo>
                    <a:pt x="888" y="187"/>
                  </a:lnTo>
                  <a:lnTo>
                    <a:pt x="891" y="190"/>
                  </a:lnTo>
                  <a:lnTo>
                    <a:pt x="894" y="195"/>
                  </a:lnTo>
                  <a:lnTo>
                    <a:pt x="899" y="204"/>
                  </a:lnTo>
                  <a:lnTo>
                    <a:pt x="902" y="216"/>
                  </a:lnTo>
                  <a:lnTo>
                    <a:pt x="904" y="228"/>
                  </a:lnTo>
                  <a:lnTo>
                    <a:pt x="904" y="242"/>
                  </a:lnTo>
                  <a:lnTo>
                    <a:pt x="903" y="269"/>
                  </a:lnTo>
                  <a:lnTo>
                    <a:pt x="901" y="296"/>
                  </a:lnTo>
                  <a:lnTo>
                    <a:pt x="895" y="323"/>
                  </a:lnTo>
                  <a:lnTo>
                    <a:pt x="889" y="351"/>
                  </a:lnTo>
                  <a:lnTo>
                    <a:pt x="880" y="379"/>
                  </a:lnTo>
                  <a:lnTo>
                    <a:pt x="871" y="407"/>
                  </a:lnTo>
                  <a:lnTo>
                    <a:pt x="860" y="434"/>
                  </a:lnTo>
                  <a:lnTo>
                    <a:pt x="848" y="460"/>
                  </a:lnTo>
                  <a:lnTo>
                    <a:pt x="835" y="485"/>
                  </a:lnTo>
                  <a:lnTo>
                    <a:pt x="821" y="509"/>
                  </a:lnTo>
                  <a:lnTo>
                    <a:pt x="807" y="533"/>
                  </a:lnTo>
                  <a:lnTo>
                    <a:pt x="791" y="553"/>
                  </a:lnTo>
                  <a:lnTo>
                    <a:pt x="776" y="572"/>
                  </a:lnTo>
                  <a:lnTo>
                    <a:pt x="760" y="590"/>
                  </a:lnTo>
                  <a:lnTo>
                    <a:pt x="744" y="605"/>
                  </a:lnTo>
                  <a:lnTo>
                    <a:pt x="728" y="616"/>
                  </a:lnTo>
                  <a:lnTo>
                    <a:pt x="699" y="616"/>
                  </a:lnTo>
                  <a:lnTo>
                    <a:pt x="670" y="616"/>
                  </a:lnTo>
                  <a:lnTo>
                    <a:pt x="641" y="617"/>
                  </a:lnTo>
                  <a:lnTo>
                    <a:pt x="614" y="620"/>
                  </a:lnTo>
                  <a:lnTo>
                    <a:pt x="588" y="623"/>
                  </a:lnTo>
                  <a:lnTo>
                    <a:pt x="564" y="626"/>
                  </a:lnTo>
                  <a:lnTo>
                    <a:pt x="540" y="631"/>
                  </a:lnTo>
                  <a:lnTo>
                    <a:pt x="519" y="638"/>
                  </a:lnTo>
                  <a:lnTo>
                    <a:pt x="508" y="642"/>
                  </a:lnTo>
                  <a:lnTo>
                    <a:pt x="498" y="646"/>
                  </a:lnTo>
                  <a:lnTo>
                    <a:pt x="490" y="652"/>
                  </a:lnTo>
                  <a:lnTo>
                    <a:pt x="480" y="657"/>
                  </a:lnTo>
                  <a:lnTo>
                    <a:pt x="472" y="662"/>
                  </a:lnTo>
                  <a:lnTo>
                    <a:pt x="464" y="669"/>
                  </a:lnTo>
                  <a:lnTo>
                    <a:pt x="457" y="676"/>
                  </a:lnTo>
                  <a:lnTo>
                    <a:pt x="450" y="684"/>
                  </a:lnTo>
                  <a:lnTo>
                    <a:pt x="445" y="693"/>
                  </a:lnTo>
                  <a:lnTo>
                    <a:pt x="439" y="701"/>
                  </a:lnTo>
                  <a:lnTo>
                    <a:pt x="434" y="711"/>
                  </a:lnTo>
                  <a:lnTo>
                    <a:pt x="430" y="721"/>
                  </a:lnTo>
                  <a:lnTo>
                    <a:pt x="426" y="732"/>
                  </a:lnTo>
                  <a:lnTo>
                    <a:pt x="423" y="744"/>
                  </a:lnTo>
                  <a:lnTo>
                    <a:pt x="421" y="757"/>
                  </a:lnTo>
                  <a:lnTo>
                    <a:pt x="420" y="771"/>
                  </a:lnTo>
                  <a:lnTo>
                    <a:pt x="405" y="765"/>
                  </a:lnTo>
                  <a:lnTo>
                    <a:pt x="392" y="758"/>
                  </a:lnTo>
                  <a:lnTo>
                    <a:pt x="381" y="748"/>
                  </a:lnTo>
                  <a:lnTo>
                    <a:pt x="372" y="736"/>
                  </a:lnTo>
                  <a:lnTo>
                    <a:pt x="364" y="724"/>
                  </a:lnTo>
                  <a:lnTo>
                    <a:pt x="358" y="709"/>
                  </a:lnTo>
                  <a:lnTo>
                    <a:pt x="352" y="694"/>
                  </a:lnTo>
                  <a:lnTo>
                    <a:pt x="348" y="675"/>
                  </a:lnTo>
                  <a:lnTo>
                    <a:pt x="345" y="657"/>
                  </a:lnTo>
                  <a:lnTo>
                    <a:pt x="343" y="638"/>
                  </a:lnTo>
                  <a:lnTo>
                    <a:pt x="340" y="618"/>
                  </a:lnTo>
                  <a:lnTo>
                    <a:pt x="339" y="597"/>
                  </a:lnTo>
                  <a:lnTo>
                    <a:pt x="337" y="555"/>
                  </a:lnTo>
                  <a:lnTo>
                    <a:pt x="336" y="511"/>
                  </a:lnTo>
                  <a:lnTo>
                    <a:pt x="334" y="468"/>
                  </a:lnTo>
                  <a:lnTo>
                    <a:pt x="330" y="428"/>
                  </a:lnTo>
                  <a:lnTo>
                    <a:pt x="326" y="408"/>
                  </a:lnTo>
                  <a:lnTo>
                    <a:pt x="322" y="389"/>
                  </a:lnTo>
                  <a:lnTo>
                    <a:pt x="318" y="372"/>
                  </a:lnTo>
                  <a:lnTo>
                    <a:pt x="311" y="356"/>
                  </a:lnTo>
                  <a:lnTo>
                    <a:pt x="303" y="340"/>
                  </a:lnTo>
                  <a:lnTo>
                    <a:pt x="294" y="327"/>
                  </a:lnTo>
                  <a:lnTo>
                    <a:pt x="284" y="315"/>
                  </a:lnTo>
                  <a:lnTo>
                    <a:pt x="271" y="304"/>
                  </a:lnTo>
                  <a:lnTo>
                    <a:pt x="256" y="297"/>
                  </a:lnTo>
                  <a:lnTo>
                    <a:pt x="240" y="290"/>
                  </a:lnTo>
                  <a:lnTo>
                    <a:pt x="220" y="287"/>
                  </a:lnTo>
                  <a:lnTo>
                    <a:pt x="199" y="286"/>
                  </a:lnTo>
                  <a:lnTo>
                    <a:pt x="194" y="286"/>
                  </a:lnTo>
                  <a:lnTo>
                    <a:pt x="188" y="288"/>
                  </a:lnTo>
                  <a:lnTo>
                    <a:pt x="182" y="292"/>
                  </a:lnTo>
                  <a:lnTo>
                    <a:pt x="175" y="297"/>
                  </a:lnTo>
                  <a:lnTo>
                    <a:pt x="168" y="302"/>
                  </a:lnTo>
                  <a:lnTo>
                    <a:pt x="161" y="308"/>
                  </a:lnTo>
                  <a:lnTo>
                    <a:pt x="154" y="316"/>
                  </a:lnTo>
                  <a:lnTo>
                    <a:pt x="146" y="323"/>
                  </a:lnTo>
                  <a:lnTo>
                    <a:pt x="139" y="332"/>
                  </a:lnTo>
                  <a:lnTo>
                    <a:pt x="132" y="341"/>
                  </a:lnTo>
                  <a:lnTo>
                    <a:pt x="127" y="350"/>
                  </a:lnTo>
                  <a:lnTo>
                    <a:pt x="121" y="359"/>
                  </a:lnTo>
                  <a:lnTo>
                    <a:pt x="117" y="369"/>
                  </a:lnTo>
                  <a:lnTo>
                    <a:pt x="114" y="378"/>
                  </a:lnTo>
                  <a:lnTo>
                    <a:pt x="112" y="387"/>
                  </a:lnTo>
                  <a:lnTo>
                    <a:pt x="111" y="395"/>
                  </a:lnTo>
                  <a:lnTo>
                    <a:pt x="111" y="506"/>
                  </a:lnTo>
                  <a:lnTo>
                    <a:pt x="112" y="520"/>
                  </a:lnTo>
                  <a:lnTo>
                    <a:pt x="113" y="532"/>
                  </a:lnTo>
                  <a:lnTo>
                    <a:pt x="116" y="541"/>
                  </a:lnTo>
                  <a:lnTo>
                    <a:pt x="119" y="549"/>
                  </a:lnTo>
                  <a:lnTo>
                    <a:pt x="124" y="555"/>
                  </a:lnTo>
                  <a:lnTo>
                    <a:pt x="129" y="561"/>
                  </a:lnTo>
                  <a:lnTo>
                    <a:pt x="135" y="565"/>
                  </a:lnTo>
                  <a:lnTo>
                    <a:pt x="143" y="568"/>
                  </a:lnTo>
                  <a:lnTo>
                    <a:pt x="177" y="579"/>
                  </a:lnTo>
                  <a:lnTo>
                    <a:pt x="221" y="594"/>
                  </a:lnTo>
                  <a:lnTo>
                    <a:pt x="221" y="836"/>
                  </a:lnTo>
                  <a:lnTo>
                    <a:pt x="240" y="860"/>
                  </a:lnTo>
                  <a:lnTo>
                    <a:pt x="253" y="877"/>
                  </a:lnTo>
                  <a:lnTo>
                    <a:pt x="258" y="886"/>
                  </a:lnTo>
                  <a:lnTo>
                    <a:pt x="262" y="895"/>
                  </a:lnTo>
                  <a:lnTo>
                    <a:pt x="264" y="908"/>
                  </a:lnTo>
                  <a:lnTo>
                    <a:pt x="265" y="924"/>
                  </a:lnTo>
                  <a:lnTo>
                    <a:pt x="265" y="968"/>
                  </a:lnTo>
                  <a:lnTo>
                    <a:pt x="265" y="979"/>
                  </a:lnTo>
                  <a:lnTo>
                    <a:pt x="264" y="989"/>
                  </a:lnTo>
                  <a:lnTo>
                    <a:pt x="263" y="996"/>
                  </a:lnTo>
                  <a:lnTo>
                    <a:pt x="262" y="1003"/>
                  </a:lnTo>
                  <a:lnTo>
                    <a:pt x="260" y="1008"/>
                  </a:lnTo>
                  <a:lnTo>
                    <a:pt x="257" y="1013"/>
                  </a:lnTo>
                  <a:lnTo>
                    <a:pt x="255" y="1016"/>
                  </a:lnTo>
                  <a:lnTo>
                    <a:pt x="250" y="1020"/>
                  </a:lnTo>
                  <a:lnTo>
                    <a:pt x="242" y="1024"/>
                  </a:lnTo>
                  <a:lnTo>
                    <a:pt x="230" y="1027"/>
                  </a:lnTo>
                  <a:lnTo>
                    <a:pt x="216" y="1030"/>
                  </a:lnTo>
                  <a:lnTo>
                    <a:pt x="199" y="1035"/>
                  </a:lnTo>
                  <a:lnTo>
                    <a:pt x="198" y="1015"/>
                  </a:lnTo>
                  <a:lnTo>
                    <a:pt x="195" y="997"/>
                  </a:lnTo>
                  <a:lnTo>
                    <a:pt x="191" y="978"/>
                  </a:lnTo>
                  <a:lnTo>
                    <a:pt x="187" y="959"/>
                  </a:lnTo>
                  <a:lnTo>
                    <a:pt x="180" y="939"/>
                  </a:lnTo>
                  <a:lnTo>
                    <a:pt x="173" y="921"/>
                  </a:lnTo>
                  <a:lnTo>
                    <a:pt x="164" y="904"/>
                  </a:lnTo>
                  <a:lnTo>
                    <a:pt x="155" y="888"/>
                  </a:lnTo>
                  <a:lnTo>
                    <a:pt x="144" y="872"/>
                  </a:lnTo>
                  <a:lnTo>
                    <a:pt x="132" y="858"/>
                  </a:lnTo>
                  <a:lnTo>
                    <a:pt x="119" y="846"/>
                  </a:lnTo>
                  <a:lnTo>
                    <a:pt x="106" y="835"/>
                  </a:lnTo>
                  <a:lnTo>
                    <a:pt x="99" y="830"/>
                  </a:lnTo>
                  <a:lnTo>
                    <a:pt x="91" y="827"/>
                  </a:lnTo>
                  <a:lnTo>
                    <a:pt x="84" y="822"/>
                  </a:lnTo>
                  <a:lnTo>
                    <a:pt x="76" y="820"/>
                  </a:lnTo>
                  <a:lnTo>
                    <a:pt x="69" y="818"/>
                  </a:lnTo>
                  <a:lnTo>
                    <a:pt x="61" y="816"/>
                  </a:lnTo>
                  <a:lnTo>
                    <a:pt x="53" y="815"/>
                  </a:lnTo>
                  <a:lnTo>
                    <a:pt x="44" y="815"/>
                  </a:lnTo>
                  <a:lnTo>
                    <a:pt x="39" y="815"/>
                  </a:lnTo>
                  <a:lnTo>
                    <a:pt x="33" y="816"/>
                  </a:lnTo>
                  <a:lnTo>
                    <a:pt x="29" y="817"/>
                  </a:lnTo>
                  <a:lnTo>
                    <a:pt x="25" y="820"/>
                  </a:lnTo>
                  <a:lnTo>
                    <a:pt x="20" y="822"/>
                  </a:lnTo>
                  <a:lnTo>
                    <a:pt x="17" y="826"/>
                  </a:lnTo>
                  <a:lnTo>
                    <a:pt x="14" y="830"/>
                  </a:lnTo>
                  <a:lnTo>
                    <a:pt x="11" y="834"/>
                  </a:lnTo>
                  <a:lnTo>
                    <a:pt x="7" y="844"/>
                  </a:lnTo>
                  <a:lnTo>
                    <a:pt x="3" y="855"/>
                  </a:lnTo>
                  <a:lnTo>
                    <a:pt x="1" y="867"/>
                  </a:lnTo>
                  <a:lnTo>
                    <a:pt x="0" y="880"/>
                  </a:lnTo>
                  <a:lnTo>
                    <a:pt x="0" y="924"/>
                  </a:lnTo>
                  <a:lnTo>
                    <a:pt x="1" y="941"/>
                  </a:lnTo>
                  <a:lnTo>
                    <a:pt x="3" y="953"/>
                  </a:lnTo>
                  <a:lnTo>
                    <a:pt x="8" y="964"/>
                  </a:lnTo>
                  <a:lnTo>
                    <a:pt x="13" y="973"/>
                  </a:lnTo>
                  <a:lnTo>
                    <a:pt x="27" y="990"/>
                  </a:lnTo>
                  <a:lnTo>
                    <a:pt x="44" y="1013"/>
                  </a:lnTo>
                  <a:lnTo>
                    <a:pt x="62" y="1189"/>
                  </a:lnTo>
                  <a:lnTo>
                    <a:pt x="53" y="1205"/>
                  </a:lnTo>
                  <a:lnTo>
                    <a:pt x="42" y="1218"/>
                  </a:lnTo>
                  <a:lnTo>
                    <a:pt x="31" y="1230"/>
                  </a:lnTo>
                  <a:lnTo>
                    <a:pt x="22" y="1242"/>
                  </a:lnTo>
                  <a:lnTo>
                    <a:pt x="17" y="1247"/>
                  </a:lnTo>
                  <a:lnTo>
                    <a:pt x="13" y="1252"/>
                  </a:lnTo>
                  <a:lnTo>
                    <a:pt x="10" y="1259"/>
                  </a:lnTo>
                  <a:lnTo>
                    <a:pt x="7" y="1266"/>
                  </a:lnTo>
                  <a:lnTo>
                    <a:pt x="4" y="1273"/>
                  </a:lnTo>
                  <a:lnTo>
                    <a:pt x="2" y="1281"/>
                  </a:lnTo>
                  <a:lnTo>
                    <a:pt x="1" y="1290"/>
                  </a:lnTo>
                  <a:lnTo>
                    <a:pt x="0" y="1299"/>
                  </a:lnTo>
                  <a:lnTo>
                    <a:pt x="1" y="1309"/>
                  </a:lnTo>
                  <a:lnTo>
                    <a:pt x="3" y="1322"/>
                  </a:lnTo>
                  <a:lnTo>
                    <a:pt x="7" y="1336"/>
                  </a:lnTo>
                  <a:lnTo>
                    <a:pt x="11" y="1351"/>
                  </a:lnTo>
                  <a:lnTo>
                    <a:pt x="16" y="1367"/>
                  </a:lnTo>
                  <a:lnTo>
                    <a:pt x="23" y="1383"/>
                  </a:lnTo>
                  <a:lnTo>
                    <a:pt x="30" y="1401"/>
                  </a:lnTo>
                  <a:lnTo>
                    <a:pt x="39" y="1417"/>
                  </a:lnTo>
                  <a:lnTo>
                    <a:pt x="48" y="1433"/>
                  </a:lnTo>
                  <a:lnTo>
                    <a:pt x="58" y="1448"/>
                  </a:lnTo>
                  <a:lnTo>
                    <a:pt x="70" y="1462"/>
                  </a:lnTo>
                  <a:lnTo>
                    <a:pt x="81" y="1473"/>
                  </a:lnTo>
                  <a:lnTo>
                    <a:pt x="87" y="1479"/>
                  </a:lnTo>
                  <a:lnTo>
                    <a:pt x="93" y="1483"/>
                  </a:lnTo>
                  <a:lnTo>
                    <a:pt x="100" y="1487"/>
                  </a:lnTo>
                  <a:lnTo>
                    <a:pt x="106" y="1491"/>
                  </a:lnTo>
                  <a:lnTo>
                    <a:pt x="113" y="1494"/>
                  </a:lnTo>
                  <a:lnTo>
                    <a:pt x="119" y="1496"/>
                  </a:lnTo>
                  <a:lnTo>
                    <a:pt x="126" y="1497"/>
                  </a:lnTo>
                  <a:lnTo>
                    <a:pt x="133" y="1497"/>
                  </a:lnTo>
                  <a:lnTo>
                    <a:pt x="138" y="1497"/>
                  </a:lnTo>
                  <a:lnTo>
                    <a:pt x="143" y="1495"/>
                  </a:lnTo>
                  <a:lnTo>
                    <a:pt x="149" y="1492"/>
                  </a:lnTo>
                  <a:lnTo>
                    <a:pt x="157" y="1486"/>
                  </a:lnTo>
                  <a:lnTo>
                    <a:pt x="163" y="1481"/>
                  </a:lnTo>
                  <a:lnTo>
                    <a:pt x="171" y="1475"/>
                  </a:lnTo>
                  <a:lnTo>
                    <a:pt x="178" y="1467"/>
                  </a:lnTo>
                  <a:lnTo>
                    <a:pt x="186" y="1460"/>
                  </a:lnTo>
                  <a:lnTo>
                    <a:pt x="192" y="1451"/>
                  </a:lnTo>
                  <a:lnTo>
                    <a:pt x="200" y="1442"/>
                  </a:lnTo>
                  <a:lnTo>
                    <a:pt x="205" y="1433"/>
                  </a:lnTo>
                  <a:lnTo>
                    <a:pt x="211" y="1424"/>
                  </a:lnTo>
                  <a:lnTo>
                    <a:pt x="215" y="1414"/>
                  </a:lnTo>
                  <a:lnTo>
                    <a:pt x="218" y="1405"/>
                  </a:lnTo>
                  <a:lnTo>
                    <a:pt x="220" y="1396"/>
                  </a:lnTo>
                  <a:lnTo>
                    <a:pt x="221" y="1388"/>
                  </a:lnTo>
                  <a:lnTo>
                    <a:pt x="221" y="1211"/>
                  </a:lnTo>
                  <a:lnTo>
                    <a:pt x="331" y="1234"/>
                  </a:lnTo>
                  <a:lnTo>
                    <a:pt x="453" y="1129"/>
                  </a:lnTo>
                  <a:lnTo>
                    <a:pt x="450" y="1143"/>
                  </a:lnTo>
                  <a:lnTo>
                    <a:pt x="447" y="1156"/>
                  </a:lnTo>
                  <a:lnTo>
                    <a:pt x="441" y="1168"/>
                  </a:lnTo>
                  <a:lnTo>
                    <a:pt x="435" y="1178"/>
                  </a:lnTo>
                  <a:lnTo>
                    <a:pt x="430" y="1189"/>
                  </a:lnTo>
                  <a:lnTo>
                    <a:pt x="424" y="1198"/>
                  </a:lnTo>
                  <a:lnTo>
                    <a:pt x="421" y="1205"/>
                  </a:lnTo>
                  <a:lnTo>
                    <a:pt x="420" y="1211"/>
                  </a:lnTo>
                  <a:lnTo>
                    <a:pt x="420" y="1236"/>
                  </a:lnTo>
                  <a:lnTo>
                    <a:pt x="422" y="1254"/>
                  </a:lnTo>
                  <a:lnTo>
                    <a:pt x="424" y="1265"/>
                  </a:lnTo>
                  <a:lnTo>
                    <a:pt x="427" y="1274"/>
                  </a:lnTo>
                  <a:lnTo>
                    <a:pt x="432" y="1284"/>
                  </a:lnTo>
                  <a:lnTo>
                    <a:pt x="435" y="1296"/>
                  </a:lnTo>
                  <a:lnTo>
                    <a:pt x="438" y="1315"/>
                  </a:lnTo>
                  <a:lnTo>
                    <a:pt x="441" y="1344"/>
                  </a:lnTo>
                  <a:lnTo>
                    <a:pt x="23" y="17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2"/>
            <p:cNvSpPr>
              <a:spLocks noEditPoints="1"/>
            </p:cNvSpPr>
            <p:nvPr/>
          </p:nvSpPr>
          <p:spPr bwMode="auto">
            <a:xfrm>
              <a:off x="1356" y="2102"/>
              <a:ext cx="123" cy="88"/>
            </a:xfrm>
            <a:custGeom>
              <a:avLst/>
              <a:gdLst>
                <a:gd name="T0" fmla="*/ 1129 w 1720"/>
                <a:gd name="T1" fmla="*/ 935 h 1234"/>
                <a:gd name="T2" fmla="*/ 1205 w 1720"/>
                <a:gd name="T3" fmla="*/ 926 h 1234"/>
                <a:gd name="T4" fmla="*/ 1252 w 1720"/>
                <a:gd name="T5" fmla="*/ 954 h 1234"/>
                <a:gd name="T6" fmla="*/ 1167 w 1720"/>
                <a:gd name="T7" fmla="*/ 1013 h 1234"/>
                <a:gd name="T8" fmla="*/ 996 w 1720"/>
                <a:gd name="T9" fmla="*/ 1079 h 1234"/>
                <a:gd name="T10" fmla="*/ 750 w 1720"/>
                <a:gd name="T11" fmla="*/ 1102 h 1234"/>
                <a:gd name="T12" fmla="*/ 768 w 1720"/>
                <a:gd name="T13" fmla="*/ 1039 h 1234"/>
                <a:gd name="T14" fmla="*/ 806 w 1720"/>
                <a:gd name="T15" fmla="*/ 1003 h 1234"/>
                <a:gd name="T16" fmla="*/ 882 w 1720"/>
                <a:gd name="T17" fmla="*/ 988 h 1234"/>
                <a:gd name="T18" fmla="*/ 135 w 1720"/>
                <a:gd name="T19" fmla="*/ 1055 h 1234"/>
                <a:gd name="T20" fmla="*/ 306 w 1720"/>
                <a:gd name="T21" fmla="*/ 955 h 1234"/>
                <a:gd name="T22" fmla="*/ 554 w 1720"/>
                <a:gd name="T23" fmla="*/ 717 h 1234"/>
                <a:gd name="T24" fmla="*/ 830 w 1720"/>
                <a:gd name="T25" fmla="*/ 450 h 1234"/>
                <a:gd name="T26" fmla="*/ 1069 w 1720"/>
                <a:gd name="T27" fmla="*/ 275 h 1234"/>
                <a:gd name="T28" fmla="*/ 1346 w 1720"/>
                <a:gd name="T29" fmla="*/ 220 h 1234"/>
                <a:gd name="T30" fmla="*/ 1295 w 1720"/>
                <a:gd name="T31" fmla="*/ 292 h 1234"/>
                <a:gd name="T32" fmla="*/ 1119 w 1720"/>
                <a:gd name="T33" fmla="*/ 459 h 1234"/>
                <a:gd name="T34" fmla="*/ 1080 w 1720"/>
                <a:gd name="T35" fmla="*/ 507 h 1234"/>
                <a:gd name="T36" fmla="*/ 1103 w 1720"/>
                <a:gd name="T37" fmla="*/ 573 h 1234"/>
                <a:gd name="T38" fmla="*/ 1123 w 1720"/>
                <a:gd name="T39" fmla="*/ 630 h 1234"/>
                <a:gd name="T40" fmla="*/ 1113 w 1720"/>
                <a:gd name="T41" fmla="*/ 778 h 1234"/>
                <a:gd name="T42" fmla="*/ 1027 w 1720"/>
                <a:gd name="T43" fmla="*/ 846 h 1234"/>
                <a:gd name="T44" fmla="*/ 847 w 1720"/>
                <a:gd name="T45" fmla="*/ 905 h 1234"/>
                <a:gd name="T46" fmla="*/ 715 w 1720"/>
                <a:gd name="T47" fmla="*/ 959 h 1234"/>
                <a:gd name="T48" fmla="*/ 631 w 1720"/>
                <a:gd name="T49" fmla="*/ 1054 h 1234"/>
                <a:gd name="T50" fmla="*/ 710 w 1720"/>
                <a:gd name="T51" fmla="*/ 1233 h 1234"/>
                <a:gd name="T52" fmla="*/ 1149 w 1720"/>
                <a:gd name="T53" fmla="*/ 1208 h 1234"/>
                <a:gd name="T54" fmla="*/ 1366 w 1720"/>
                <a:gd name="T55" fmla="*/ 1176 h 1234"/>
                <a:gd name="T56" fmla="*/ 1512 w 1720"/>
                <a:gd name="T57" fmla="*/ 1125 h 1234"/>
                <a:gd name="T58" fmla="*/ 1540 w 1720"/>
                <a:gd name="T59" fmla="*/ 1051 h 1234"/>
                <a:gd name="T60" fmla="*/ 1500 w 1720"/>
                <a:gd name="T61" fmla="*/ 1002 h 1234"/>
                <a:gd name="T62" fmla="*/ 1459 w 1720"/>
                <a:gd name="T63" fmla="*/ 954 h 1234"/>
                <a:gd name="T64" fmla="*/ 1469 w 1720"/>
                <a:gd name="T65" fmla="*/ 877 h 1234"/>
                <a:gd name="T66" fmla="*/ 1516 w 1720"/>
                <a:gd name="T67" fmla="*/ 836 h 1234"/>
                <a:gd name="T68" fmla="*/ 1544 w 1720"/>
                <a:gd name="T69" fmla="*/ 771 h 1234"/>
                <a:gd name="T70" fmla="*/ 1522 w 1720"/>
                <a:gd name="T71" fmla="*/ 688 h 1234"/>
                <a:gd name="T72" fmla="*/ 1467 w 1720"/>
                <a:gd name="T73" fmla="*/ 646 h 1234"/>
                <a:gd name="T74" fmla="*/ 1339 w 1720"/>
                <a:gd name="T75" fmla="*/ 607 h 1234"/>
                <a:gd name="T76" fmla="*/ 1304 w 1720"/>
                <a:gd name="T77" fmla="*/ 571 h 1234"/>
                <a:gd name="T78" fmla="*/ 1320 w 1720"/>
                <a:gd name="T79" fmla="*/ 487 h 1234"/>
                <a:gd name="T80" fmla="*/ 1398 w 1720"/>
                <a:gd name="T81" fmla="*/ 417 h 1234"/>
                <a:gd name="T82" fmla="*/ 1587 w 1720"/>
                <a:gd name="T83" fmla="*/ 338 h 1234"/>
                <a:gd name="T84" fmla="*/ 1682 w 1720"/>
                <a:gd name="T85" fmla="*/ 289 h 1234"/>
                <a:gd name="T86" fmla="*/ 1720 w 1720"/>
                <a:gd name="T87" fmla="*/ 220 h 1234"/>
                <a:gd name="T88" fmla="*/ 1707 w 1720"/>
                <a:gd name="T89" fmla="*/ 156 h 1234"/>
                <a:gd name="T90" fmla="*/ 1637 w 1720"/>
                <a:gd name="T91" fmla="*/ 82 h 1234"/>
                <a:gd name="T92" fmla="*/ 1497 w 1720"/>
                <a:gd name="T93" fmla="*/ 11 h 1234"/>
                <a:gd name="T94" fmla="*/ 1411 w 1720"/>
                <a:gd name="T95" fmla="*/ 2 h 1234"/>
                <a:gd name="T96" fmla="*/ 1225 w 1720"/>
                <a:gd name="T97" fmla="*/ 91 h 1234"/>
                <a:gd name="T98" fmla="*/ 944 w 1720"/>
                <a:gd name="T99" fmla="*/ 304 h 1234"/>
                <a:gd name="T100" fmla="*/ 572 w 1720"/>
                <a:gd name="T101" fmla="*/ 603 h 1234"/>
                <a:gd name="T102" fmla="*/ 376 w 1720"/>
                <a:gd name="T103" fmla="*/ 730 h 1234"/>
                <a:gd name="T104" fmla="*/ 261 w 1720"/>
                <a:gd name="T105" fmla="*/ 662 h 1234"/>
                <a:gd name="T106" fmla="*/ 169 w 1720"/>
                <a:gd name="T107" fmla="*/ 747 h 1234"/>
                <a:gd name="T108" fmla="*/ 4 w 1720"/>
                <a:gd name="T109" fmla="*/ 941 h 1234"/>
                <a:gd name="T110" fmla="*/ 15 w 1720"/>
                <a:gd name="T111" fmla="*/ 996 h 1234"/>
                <a:gd name="T112" fmla="*/ 63 w 1720"/>
                <a:gd name="T113" fmla="*/ 1043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20" h="1234">
                  <a:moveTo>
                    <a:pt x="1036" y="991"/>
                  </a:moveTo>
                  <a:lnTo>
                    <a:pt x="1070" y="968"/>
                  </a:lnTo>
                  <a:lnTo>
                    <a:pt x="1102" y="946"/>
                  </a:lnTo>
                  <a:lnTo>
                    <a:pt x="1110" y="942"/>
                  </a:lnTo>
                  <a:lnTo>
                    <a:pt x="1119" y="938"/>
                  </a:lnTo>
                  <a:lnTo>
                    <a:pt x="1129" y="935"/>
                  </a:lnTo>
                  <a:lnTo>
                    <a:pt x="1139" y="931"/>
                  </a:lnTo>
                  <a:lnTo>
                    <a:pt x="1151" y="929"/>
                  </a:lnTo>
                  <a:lnTo>
                    <a:pt x="1163" y="927"/>
                  </a:lnTo>
                  <a:lnTo>
                    <a:pt x="1177" y="926"/>
                  </a:lnTo>
                  <a:lnTo>
                    <a:pt x="1191" y="925"/>
                  </a:lnTo>
                  <a:lnTo>
                    <a:pt x="1205" y="926"/>
                  </a:lnTo>
                  <a:lnTo>
                    <a:pt x="1216" y="927"/>
                  </a:lnTo>
                  <a:lnTo>
                    <a:pt x="1223" y="928"/>
                  </a:lnTo>
                  <a:lnTo>
                    <a:pt x="1230" y="930"/>
                  </a:lnTo>
                  <a:lnTo>
                    <a:pt x="1241" y="938"/>
                  </a:lnTo>
                  <a:lnTo>
                    <a:pt x="1258" y="947"/>
                  </a:lnTo>
                  <a:lnTo>
                    <a:pt x="1252" y="954"/>
                  </a:lnTo>
                  <a:lnTo>
                    <a:pt x="1246" y="960"/>
                  </a:lnTo>
                  <a:lnTo>
                    <a:pt x="1239" y="967"/>
                  </a:lnTo>
                  <a:lnTo>
                    <a:pt x="1231" y="973"/>
                  </a:lnTo>
                  <a:lnTo>
                    <a:pt x="1212" y="987"/>
                  </a:lnTo>
                  <a:lnTo>
                    <a:pt x="1191" y="1000"/>
                  </a:lnTo>
                  <a:lnTo>
                    <a:pt x="1167" y="1013"/>
                  </a:lnTo>
                  <a:lnTo>
                    <a:pt x="1142" y="1026"/>
                  </a:lnTo>
                  <a:lnTo>
                    <a:pt x="1114" y="1039"/>
                  </a:lnTo>
                  <a:lnTo>
                    <a:pt x="1085" y="1050"/>
                  </a:lnTo>
                  <a:lnTo>
                    <a:pt x="1056" y="1061"/>
                  </a:lnTo>
                  <a:lnTo>
                    <a:pt x="1026" y="1071"/>
                  </a:lnTo>
                  <a:lnTo>
                    <a:pt x="996" y="1079"/>
                  </a:lnTo>
                  <a:lnTo>
                    <a:pt x="966" y="1087"/>
                  </a:lnTo>
                  <a:lnTo>
                    <a:pt x="938" y="1093"/>
                  </a:lnTo>
                  <a:lnTo>
                    <a:pt x="910" y="1098"/>
                  </a:lnTo>
                  <a:lnTo>
                    <a:pt x="884" y="1101"/>
                  </a:lnTo>
                  <a:lnTo>
                    <a:pt x="860" y="1102"/>
                  </a:lnTo>
                  <a:lnTo>
                    <a:pt x="750" y="1102"/>
                  </a:lnTo>
                  <a:lnTo>
                    <a:pt x="752" y="1089"/>
                  </a:lnTo>
                  <a:lnTo>
                    <a:pt x="754" y="1077"/>
                  </a:lnTo>
                  <a:lnTo>
                    <a:pt x="756" y="1065"/>
                  </a:lnTo>
                  <a:lnTo>
                    <a:pt x="759" y="1056"/>
                  </a:lnTo>
                  <a:lnTo>
                    <a:pt x="764" y="1046"/>
                  </a:lnTo>
                  <a:lnTo>
                    <a:pt x="768" y="1039"/>
                  </a:lnTo>
                  <a:lnTo>
                    <a:pt x="772" y="1030"/>
                  </a:lnTo>
                  <a:lnTo>
                    <a:pt x="779" y="1024"/>
                  </a:lnTo>
                  <a:lnTo>
                    <a:pt x="784" y="1018"/>
                  </a:lnTo>
                  <a:lnTo>
                    <a:pt x="791" y="1013"/>
                  </a:lnTo>
                  <a:lnTo>
                    <a:pt x="798" y="1007"/>
                  </a:lnTo>
                  <a:lnTo>
                    <a:pt x="806" y="1003"/>
                  </a:lnTo>
                  <a:lnTo>
                    <a:pt x="813" y="1000"/>
                  </a:lnTo>
                  <a:lnTo>
                    <a:pt x="822" y="997"/>
                  </a:lnTo>
                  <a:lnTo>
                    <a:pt x="830" y="995"/>
                  </a:lnTo>
                  <a:lnTo>
                    <a:pt x="840" y="992"/>
                  </a:lnTo>
                  <a:lnTo>
                    <a:pt x="860" y="990"/>
                  </a:lnTo>
                  <a:lnTo>
                    <a:pt x="882" y="988"/>
                  </a:lnTo>
                  <a:lnTo>
                    <a:pt x="904" y="988"/>
                  </a:lnTo>
                  <a:lnTo>
                    <a:pt x="928" y="988"/>
                  </a:lnTo>
                  <a:lnTo>
                    <a:pt x="981" y="990"/>
                  </a:lnTo>
                  <a:lnTo>
                    <a:pt x="1036" y="991"/>
                  </a:lnTo>
                  <a:close/>
                  <a:moveTo>
                    <a:pt x="111" y="1058"/>
                  </a:moveTo>
                  <a:lnTo>
                    <a:pt x="135" y="1055"/>
                  </a:lnTo>
                  <a:lnTo>
                    <a:pt x="159" y="1048"/>
                  </a:lnTo>
                  <a:lnTo>
                    <a:pt x="186" y="1036"/>
                  </a:lnTo>
                  <a:lnTo>
                    <a:pt x="214" y="1021"/>
                  </a:lnTo>
                  <a:lnTo>
                    <a:pt x="244" y="1002"/>
                  </a:lnTo>
                  <a:lnTo>
                    <a:pt x="274" y="981"/>
                  </a:lnTo>
                  <a:lnTo>
                    <a:pt x="306" y="955"/>
                  </a:lnTo>
                  <a:lnTo>
                    <a:pt x="339" y="927"/>
                  </a:lnTo>
                  <a:lnTo>
                    <a:pt x="373" y="896"/>
                  </a:lnTo>
                  <a:lnTo>
                    <a:pt x="407" y="864"/>
                  </a:lnTo>
                  <a:lnTo>
                    <a:pt x="443" y="828"/>
                  </a:lnTo>
                  <a:lnTo>
                    <a:pt x="479" y="793"/>
                  </a:lnTo>
                  <a:lnTo>
                    <a:pt x="554" y="717"/>
                  </a:lnTo>
                  <a:lnTo>
                    <a:pt x="632" y="638"/>
                  </a:lnTo>
                  <a:lnTo>
                    <a:pt x="670" y="600"/>
                  </a:lnTo>
                  <a:lnTo>
                    <a:pt x="710" y="561"/>
                  </a:lnTo>
                  <a:lnTo>
                    <a:pt x="750" y="523"/>
                  </a:lnTo>
                  <a:lnTo>
                    <a:pt x="789" y="485"/>
                  </a:lnTo>
                  <a:lnTo>
                    <a:pt x="830" y="450"/>
                  </a:lnTo>
                  <a:lnTo>
                    <a:pt x="870" y="414"/>
                  </a:lnTo>
                  <a:lnTo>
                    <a:pt x="910" y="382"/>
                  </a:lnTo>
                  <a:lnTo>
                    <a:pt x="949" y="351"/>
                  </a:lnTo>
                  <a:lnTo>
                    <a:pt x="990" y="323"/>
                  </a:lnTo>
                  <a:lnTo>
                    <a:pt x="1029" y="297"/>
                  </a:lnTo>
                  <a:lnTo>
                    <a:pt x="1069" y="275"/>
                  </a:lnTo>
                  <a:lnTo>
                    <a:pt x="1107" y="257"/>
                  </a:lnTo>
                  <a:lnTo>
                    <a:pt x="1146" y="242"/>
                  </a:lnTo>
                  <a:lnTo>
                    <a:pt x="1183" y="230"/>
                  </a:lnTo>
                  <a:lnTo>
                    <a:pt x="1221" y="222"/>
                  </a:lnTo>
                  <a:lnTo>
                    <a:pt x="1258" y="220"/>
                  </a:lnTo>
                  <a:lnTo>
                    <a:pt x="1346" y="220"/>
                  </a:lnTo>
                  <a:lnTo>
                    <a:pt x="1342" y="228"/>
                  </a:lnTo>
                  <a:lnTo>
                    <a:pt x="1339" y="235"/>
                  </a:lnTo>
                  <a:lnTo>
                    <a:pt x="1334" y="244"/>
                  </a:lnTo>
                  <a:lnTo>
                    <a:pt x="1328" y="253"/>
                  </a:lnTo>
                  <a:lnTo>
                    <a:pt x="1313" y="272"/>
                  </a:lnTo>
                  <a:lnTo>
                    <a:pt x="1295" y="292"/>
                  </a:lnTo>
                  <a:lnTo>
                    <a:pt x="1275" y="313"/>
                  </a:lnTo>
                  <a:lnTo>
                    <a:pt x="1253" y="336"/>
                  </a:lnTo>
                  <a:lnTo>
                    <a:pt x="1230" y="357"/>
                  </a:lnTo>
                  <a:lnTo>
                    <a:pt x="1206" y="380"/>
                  </a:lnTo>
                  <a:lnTo>
                    <a:pt x="1159" y="422"/>
                  </a:lnTo>
                  <a:lnTo>
                    <a:pt x="1119" y="459"/>
                  </a:lnTo>
                  <a:lnTo>
                    <a:pt x="1104" y="475"/>
                  </a:lnTo>
                  <a:lnTo>
                    <a:pt x="1091" y="488"/>
                  </a:lnTo>
                  <a:lnTo>
                    <a:pt x="1087" y="494"/>
                  </a:lnTo>
                  <a:lnTo>
                    <a:pt x="1084" y="499"/>
                  </a:lnTo>
                  <a:lnTo>
                    <a:pt x="1081" y="503"/>
                  </a:lnTo>
                  <a:lnTo>
                    <a:pt x="1080" y="507"/>
                  </a:lnTo>
                  <a:lnTo>
                    <a:pt x="1081" y="518"/>
                  </a:lnTo>
                  <a:lnTo>
                    <a:pt x="1083" y="528"/>
                  </a:lnTo>
                  <a:lnTo>
                    <a:pt x="1085" y="538"/>
                  </a:lnTo>
                  <a:lnTo>
                    <a:pt x="1088" y="545"/>
                  </a:lnTo>
                  <a:lnTo>
                    <a:pt x="1094" y="559"/>
                  </a:lnTo>
                  <a:lnTo>
                    <a:pt x="1103" y="573"/>
                  </a:lnTo>
                  <a:lnTo>
                    <a:pt x="1107" y="579"/>
                  </a:lnTo>
                  <a:lnTo>
                    <a:pt x="1110" y="588"/>
                  </a:lnTo>
                  <a:lnTo>
                    <a:pt x="1115" y="597"/>
                  </a:lnTo>
                  <a:lnTo>
                    <a:pt x="1118" y="606"/>
                  </a:lnTo>
                  <a:lnTo>
                    <a:pt x="1121" y="617"/>
                  </a:lnTo>
                  <a:lnTo>
                    <a:pt x="1123" y="630"/>
                  </a:lnTo>
                  <a:lnTo>
                    <a:pt x="1124" y="644"/>
                  </a:lnTo>
                  <a:lnTo>
                    <a:pt x="1124" y="661"/>
                  </a:lnTo>
                  <a:lnTo>
                    <a:pt x="1124" y="728"/>
                  </a:lnTo>
                  <a:lnTo>
                    <a:pt x="1123" y="746"/>
                  </a:lnTo>
                  <a:lnTo>
                    <a:pt x="1119" y="763"/>
                  </a:lnTo>
                  <a:lnTo>
                    <a:pt x="1113" y="778"/>
                  </a:lnTo>
                  <a:lnTo>
                    <a:pt x="1103" y="792"/>
                  </a:lnTo>
                  <a:lnTo>
                    <a:pt x="1091" y="805"/>
                  </a:lnTo>
                  <a:lnTo>
                    <a:pt x="1078" y="817"/>
                  </a:lnTo>
                  <a:lnTo>
                    <a:pt x="1063" y="827"/>
                  </a:lnTo>
                  <a:lnTo>
                    <a:pt x="1046" y="837"/>
                  </a:lnTo>
                  <a:lnTo>
                    <a:pt x="1027" y="846"/>
                  </a:lnTo>
                  <a:lnTo>
                    <a:pt x="1007" y="854"/>
                  </a:lnTo>
                  <a:lnTo>
                    <a:pt x="986" y="862"/>
                  </a:lnTo>
                  <a:lnTo>
                    <a:pt x="964" y="869"/>
                  </a:lnTo>
                  <a:lnTo>
                    <a:pt x="918" y="883"/>
                  </a:lnTo>
                  <a:lnTo>
                    <a:pt x="871" y="897"/>
                  </a:lnTo>
                  <a:lnTo>
                    <a:pt x="847" y="905"/>
                  </a:lnTo>
                  <a:lnTo>
                    <a:pt x="824" y="912"/>
                  </a:lnTo>
                  <a:lnTo>
                    <a:pt x="801" y="920"/>
                  </a:lnTo>
                  <a:lnTo>
                    <a:pt x="779" y="928"/>
                  </a:lnTo>
                  <a:lnTo>
                    <a:pt x="756" y="938"/>
                  </a:lnTo>
                  <a:lnTo>
                    <a:pt x="736" y="948"/>
                  </a:lnTo>
                  <a:lnTo>
                    <a:pt x="715" y="959"/>
                  </a:lnTo>
                  <a:lnTo>
                    <a:pt x="697" y="971"/>
                  </a:lnTo>
                  <a:lnTo>
                    <a:pt x="680" y="985"/>
                  </a:lnTo>
                  <a:lnTo>
                    <a:pt x="665" y="1000"/>
                  </a:lnTo>
                  <a:lnTo>
                    <a:pt x="651" y="1016"/>
                  </a:lnTo>
                  <a:lnTo>
                    <a:pt x="639" y="1034"/>
                  </a:lnTo>
                  <a:lnTo>
                    <a:pt x="631" y="1054"/>
                  </a:lnTo>
                  <a:lnTo>
                    <a:pt x="623" y="1075"/>
                  </a:lnTo>
                  <a:lnTo>
                    <a:pt x="619" y="1099"/>
                  </a:lnTo>
                  <a:lnTo>
                    <a:pt x="618" y="1123"/>
                  </a:lnTo>
                  <a:lnTo>
                    <a:pt x="618" y="1234"/>
                  </a:lnTo>
                  <a:lnTo>
                    <a:pt x="658" y="1234"/>
                  </a:lnTo>
                  <a:lnTo>
                    <a:pt x="710" y="1233"/>
                  </a:lnTo>
                  <a:lnTo>
                    <a:pt x="771" y="1232"/>
                  </a:lnTo>
                  <a:lnTo>
                    <a:pt x="840" y="1228"/>
                  </a:lnTo>
                  <a:lnTo>
                    <a:pt x="914" y="1225"/>
                  </a:lnTo>
                  <a:lnTo>
                    <a:pt x="991" y="1221"/>
                  </a:lnTo>
                  <a:lnTo>
                    <a:pt x="1071" y="1215"/>
                  </a:lnTo>
                  <a:lnTo>
                    <a:pt x="1149" y="1208"/>
                  </a:lnTo>
                  <a:lnTo>
                    <a:pt x="1188" y="1204"/>
                  </a:lnTo>
                  <a:lnTo>
                    <a:pt x="1226" y="1198"/>
                  </a:lnTo>
                  <a:lnTo>
                    <a:pt x="1263" y="1193"/>
                  </a:lnTo>
                  <a:lnTo>
                    <a:pt x="1299" y="1188"/>
                  </a:lnTo>
                  <a:lnTo>
                    <a:pt x="1334" y="1182"/>
                  </a:lnTo>
                  <a:lnTo>
                    <a:pt x="1366" y="1176"/>
                  </a:lnTo>
                  <a:lnTo>
                    <a:pt x="1396" y="1168"/>
                  </a:lnTo>
                  <a:lnTo>
                    <a:pt x="1425" y="1161"/>
                  </a:lnTo>
                  <a:lnTo>
                    <a:pt x="1451" y="1153"/>
                  </a:lnTo>
                  <a:lnTo>
                    <a:pt x="1474" y="1144"/>
                  </a:lnTo>
                  <a:lnTo>
                    <a:pt x="1495" y="1135"/>
                  </a:lnTo>
                  <a:lnTo>
                    <a:pt x="1512" y="1125"/>
                  </a:lnTo>
                  <a:lnTo>
                    <a:pt x="1525" y="1115"/>
                  </a:lnTo>
                  <a:lnTo>
                    <a:pt x="1536" y="1104"/>
                  </a:lnTo>
                  <a:lnTo>
                    <a:pt x="1542" y="1092"/>
                  </a:lnTo>
                  <a:lnTo>
                    <a:pt x="1544" y="1079"/>
                  </a:lnTo>
                  <a:lnTo>
                    <a:pt x="1543" y="1064"/>
                  </a:lnTo>
                  <a:lnTo>
                    <a:pt x="1540" y="1051"/>
                  </a:lnTo>
                  <a:lnTo>
                    <a:pt x="1536" y="1041"/>
                  </a:lnTo>
                  <a:lnTo>
                    <a:pt x="1530" y="1031"/>
                  </a:lnTo>
                  <a:lnTo>
                    <a:pt x="1524" y="1023"/>
                  </a:lnTo>
                  <a:lnTo>
                    <a:pt x="1516" y="1015"/>
                  </a:lnTo>
                  <a:lnTo>
                    <a:pt x="1508" y="1009"/>
                  </a:lnTo>
                  <a:lnTo>
                    <a:pt x="1500" y="1002"/>
                  </a:lnTo>
                  <a:lnTo>
                    <a:pt x="1492" y="996"/>
                  </a:lnTo>
                  <a:lnTo>
                    <a:pt x="1484" y="989"/>
                  </a:lnTo>
                  <a:lnTo>
                    <a:pt x="1477" y="983"/>
                  </a:lnTo>
                  <a:lnTo>
                    <a:pt x="1469" y="974"/>
                  </a:lnTo>
                  <a:lnTo>
                    <a:pt x="1464" y="965"/>
                  </a:lnTo>
                  <a:lnTo>
                    <a:pt x="1459" y="954"/>
                  </a:lnTo>
                  <a:lnTo>
                    <a:pt x="1456" y="941"/>
                  </a:lnTo>
                  <a:lnTo>
                    <a:pt x="1456" y="925"/>
                  </a:lnTo>
                  <a:lnTo>
                    <a:pt x="1456" y="910"/>
                  </a:lnTo>
                  <a:lnTo>
                    <a:pt x="1459" y="897"/>
                  </a:lnTo>
                  <a:lnTo>
                    <a:pt x="1464" y="886"/>
                  </a:lnTo>
                  <a:lnTo>
                    <a:pt x="1469" y="877"/>
                  </a:lnTo>
                  <a:lnTo>
                    <a:pt x="1477" y="868"/>
                  </a:lnTo>
                  <a:lnTo>
                    <a:pt x="1484" y="862"/>
                  </a:lnTo>
                  <a:lnTo>
                    <a:pt x="1492" y="854"/>
                  </a:lnTo>
                  <a:lnTo>
                    <a:pt x="1500" y="849"/>
                  </a:lnTo>
                  <a:lnTo>
                    <a:pt x="1508" y="842"/>
                  </a:lnTo>
                  <a:lnTo>
                    <a:pt x="1516" y="836"/>
                  </a:lnTo>
                  <a:lnTo>
                    <a:pt x="1524" y="828"/>
                  </a:lnTo>
                  <a:lnTo>
                    <a:pt x="1530" y="820"/>
                  </a:lnTo>
                  <a:lnTo>
                    <a:pt x="1536" y="810"/>
                  </a:lnTo>
                  <a:lnTo>
                    <a:pt x="1540" y="799"/>
                  </a:lnTo>
                  <a:lnTo>
                    <a:pt x="1543" y="787"/>
                  </a:lnTo>
                  <a:lnTo>
                    <a:pt x="1544" y="771"/>
                  </a:lnTo>
                  <a:lnTo>
                    <a:pt x="1543" y="753"/>
                  </a:lnTo>
                  <a:lnTo>
                    <a:pt x="1541" y="737"/>
                  </a:lnTo>
                  <a:lnTo>
                    <a:pt x="1538" y="723"/>
                  </a:lnTo>
                  <a:lnTo>
                    <a:pt x="1533" y="710"/>
                  </a:lnTo>
                  <a:lnTo>
                    <a:pt x="1528" y="699"/>
                  </a:lnTo>
                  <a:lnTo>
                    <a:pt x="1522" y="688"/>
                  </a:lnTo>
                  <a:lnTo>
                    <a:pt x="1514" y="679"/>
                  </a:lnTo>
                  <a:lnTo>
                    <a:pt x="1506" y="671"/>
                  </a:lnTo>
                  <a:lnTo>
                    <a:pt x="1497" y="663"/>
                  </a:lnTo>
                  <a:lnTo>
                    <a:pt x="1487" y="657"/>
                  </a:lnTo>
                  <a:lnTo>
                    <a:pt x="1478" y="651"/>
                  </a:lnTo>
                  <a:lnTo>
                    <a:pt x="1467" y="646"/>
                  </a:lnTo>
                  <a:lnTo>
                    <a:pt x="1445" y="637"/>
                  </a:lnTo>
                  <a:lnTo>
                    <a:pt x="1423" y="631"/>
                  </a:lnTo>
                  <a:lnTo>
                    <a:pt x="1400" y="626"/>
                  </a:lnTo>
                  <a:lnTo>
                    <a:pt x="1378" y="620"/>
                  </a:lnTo>
                  <a:lnTo>
                    <a:pt x="1357" y="614"/>
                  </a:lnTo>
                  <a:lnTo>
                    <a:pt x="1339" y="607"/>
                  </a:lnTo>
                  <a:lnTo>
                    <a:pt x="1331" y="603"/>
                  </a:lnTo>
                  <a:lnTo>
                    <a:pt x="1324" y="598"/>
                  </a:lnTo>
                  <a:lnTo>
                    <a:pt x="1318" y="592"/>
                  </a:lnTo>
                  <a:lnTo>
                    <a:pt x="1311" y="586"/>
                  </a:lnTo>
                  <a:lnTo>
                    <a:pt x="1307" y="578"/>
                  </a:lnTo>
                  <a:lnTo>
                    <a:pt x="1304" y="571"/>
                  </a:lnTo>
                  <a:lnTo>
                    <a:pt x="1302" y="561"/>
                  </a:lnTo>
                  <a:lnTo>
                    <a:pt x="1302" y="551"/>
                  </a:lnTo>
                  <a:lnTo>
                    <a:pt x="1303" y="533"/>
                  </a:lnTo>
                  <a:lnTo>
                    <a:pt x="1306" y="517"/>
                  </a:lnTo>
                  <a:lnTo>
                    <a:pt x="1311" y="501"/>
                  </a:lnTo>
                  <a:lnTo>
                    <a:pt x="1320" y="487"/>
                  </a:lnTo>
                  <a:lnTo>
                    <a:pt x="1328" y="473"/>
                  </a:lnTo>
                  <a:lnTo>
                    <a:pt x="1340" y="460"/>
                  </a:lnTo>
                  <a:lnTo>
                    <a:pt x="1353" y="449"/>
                  </a:lnTo>
                  <a:lnTo>
                    <a:pt x="1367" y="438"/>
                  </a:lnTo>
                  <a:lnTo>
                    <a:pt x="1382" y="427"/>
                  </a:lnTo>
                  <a:lnTo>
                    <a:pt x="1398" y="417"/>
                  </a:lnTo>
                  <a:lnTo>
                    <a:pt x="1415" y="409"/>
                  </a:lnTo>
                  <a:lnTo>
                    <a:pt x="1434" y="399"/>
                  </a:lnTo>
                  <a:lnTo>
                    <a:pt x="1471" y="383"/>
                  </a:lnTo>
                  <a:lnTo>
                    <a:pt x="1511" y="368"/>
                  </a:lnTo>
                  <a:lnTo>
                    <a:pt x="1550" y="353"/>
                  </a:lnTo>
                  <a:lnTo>
                    <a:pt x="1587" y="338"/>
                  </a:lnTo>
                  <a:lnTo>
                    <a:pt x="1605" y="331"/>
                  </a:lnTo>
                  <a:lnTo>
                    <a:pt x="1623" y="323"/>
                  </a:lnTo>
                  <a:lnTo>
                    <a:pt x="1640" y="316"/>
                  </a:lnTo>
                  <a:lnTo>
                    <a:pt x="1655" y="307"/>
                  </a:lnTo>
                  <a:lnTo>
                    <a:pt x="1669" y="298"/>
                  </a:lnTo>
                  <a:lnTo>
                    <a:pt x="1682" y="289"/>
                  </a:lnTo>
                  <a:lnTo>
                    <a:pt x="1692" y="279"/>
                  </a:lnTo>
                  <a:lnTo>
                    <a:pt x="1702" y="268"/>
                  </a:lnTo>
                  <a:lnTo>
                    <a:pt x="1710" y="258"/>
                  </a:lnTo>
                  <a:lnTo>
                    <a:pt x="1716" y="246"/>
                  </a:lnTo>
                  <a:lnTo>
                    <a:pt x="1719" y="234"/>
                  </a:lnTo>
                  <a:lnTo>
                    <a:pt x="1720" y="220"/>
                  </a:lnTo>
                  <a:lnTo>
                    <a:pt x="1720" y="199"/>
                  </a:lnTo>
                  <a:lnTo>
                    <a:pt x="1719" y="190"/>
                  </a:lnTo>
                  <a:lnTo>
                    <a:pt x="1718" y="181"/>
                  </a:lnTo>
                  <a:lnTo>
                    <a:pt x="1716" y="173"/>
                  </a:lnTo>
                  <a:lnTo>
                    <a:pt x="1712" y="164"/>
                  </a:lnTo>
                  <a:lnTo>
                    <a:pt x="1707" y="156"/>
                  </a:lnTo>
                  <a:lnTo>
                    <a:pt x="1702" y="147"/>
                  </a:lnTo>
                  <a:lnTo>
                    <a:pt x="1697" y="139"/>
                  </a:lnTo>
                  <a:lnTo>
                    <a:pt x="1689" y="130"/>
                  </a:lnTo>
                  <a:lnTo>
                    <a:pt x="1674" y="114"/>
                  </a:lnTo>
                  <a:lnTo>
                    <a:pt x="1656" y="97"/>
                  </a:lnTo>
                  <a:lnTo>
                    <a:pt x="1637" y="82"/>
                  </a:lnTo>
                  <a:lnTo>
                    <a:pt x="1615" y="67"/>
                  </a:lnTo>
                  <a:lnTo>
                    <a:pt x="1593" y="53"/>
                  </a:lnTo>
                  <a:lnTo>
                    <a:pt x="1569" y="40"/>
                  </a:lnTo>
                  <a:lnTo>
                    <a:pt x="1544" y="28"/>
                  </a:lnTo>
                  <a:lnTo>
                    <a:pt x="1521" y="18"/>
                  </a:lnTo>
                  <a:lnTo>
                    <a:pt x="1497" y="11"/>
                  </a:lnTo>
                  <a:lnTo>
                    <a:pt x="1474" y="4"/>
                  </a:lnTo>
                  <a:lnTo>
                    <a:pt x="1464" y="2"/>
                  </a:lnTo>
                  <a:lnTo>
                    <a:pt x="1453" y="1"/>
                  </a:lnTo>
                  <a:lnTo>
                    <a:pt x="1443" y="0"/>
                  </a:lnTo>
                  <a:lnTo>
                    <a:pt x="1434" y="0"/>
                  </a:lnTo>
                  <a:lnTo>
                    <a:pt x="1411" y="2"/>
                  </a:lnTo>
                  <a:lnTo>
                    <a:pt x="1385" y="9"/>
                  </a:lnTo>
                  <a:lnTo>
                    <a:pt x="1357" y="18"/>
                  </a:lnTo>
                  <a:lnTo>
                    <a:pt x="1327" y="32"/>
                  </a:lnTo>
                  <a:lnTo>
                    <a:pt x="1295" y="48"/>
                  </a:lnTo>
                  <a:lnTo>
                    <a:pt x="1261" y="69"/>
                  </a:lnTo>
                  <a:lnTo>
                    <a:pt x="1225" y="91"/>
                  </a:lnTo>
                  <a:lnTo>
                    <a:pt x="1188" y="116"/>
                  </a:lnTo>
                  <a:lnTo>
                    <a:pt x="1150" y="144"/>
                  </a:lnTo>
                  <a:lnTo>
                    <a:pt x="1110" y="173"/>
                  </a:lnTo>
                  <a:lnTo>
                    <a:pt x="1070" y="204"/>
                  </a:lnTo>
                  <a:lnTo>
                    <a:pt x="1028" y="236"/>
                  </a:lnTo>
                  <a:lnTo>
                    <a:pt x="944" y="304"/>
                  </a:lnTo>
                  <a:lnTo>
                    <a:pt x="858" y="372"/>
                  </a:lnTo>
                  <a:lnTo>
                    <a:pt x="773" y="442"/>
                  </a:lnTo>
                  <a:lnTo>
                    <a:pt x="690" y="510"/>
                  </a:lnTo>
                  <a:lnTo>
                    <a:pt x="650" y="543"/>
                  </a:lnTo>
                  <a:lnTo>
                    <a:pt x="610" y="573"/>
                  </a:lnTo>
                  <a:lnTo>
                    <a:pt x="572" y="603"/>
                  </a:lnTo>
                  <a:lnTo>
                    <a:pt x="535" y="630"/>
                  </a:lnTo>
                  <a:lnTo>
                    <a:pt x="500" y="656"/>
                  </a:lnTo>
                  <a:lnTo>
                    <a:pt x="466" y="678"/>
                  </a:lnTo>
                  <a:lnTo>
                    <a:pt x="434" y="699"/>
                  </a:lnTo>
                  <a:lnTo>
                    <a:pt x="404" y="716"/>
                  </a:lnTo>
                  <a:lnTo>
                    <a:pt x="376" y="730"/>
                  </a:lnTo>
                  <a:lnTo>
                    <a:pt x="351" y="740"/>
                  </a:lnTo>
                  <a:lnTo>
                    <a:pt x="329" y="747"/>
                  </a:lnTo>
                  <a:lnTo>
                    <a:pt x="310" y="749"/>
                  </a:lnTo>
                  <a:lnTo>
                    <a:pt x="334" y="662"/>
                  </a:lnTo>
                  <a:lnTo>
                    <a:pt x="266" y="661"/>
                  </a:lnTo>
                  <a:lnTo>
                    <a:pt x="261" y="662"/>
                  </a:lnTo>
                  <a:lnTo>
                    <a:pt x="257" y="664"/>
                  </a:lnTo>
                  <a:lnTo>
                    <a:pt x="252" y="667"/>
                  </a:lnTo>
                  <a:lnTo>
                    <a:pt x="245" y="673"/>
                  </a:lnTo>
                  <a:lnTo>
                    <a:pt x="230" y="686"/>
                  </a:lnTo>
                  <a:lnTo>
                    <a:pt x="211" y="703"/>
                  </a:lnTo>
                  <a:lnTo>
                    <a:pt x="169" y="747"/>
                  </a:lnTo>
                  <a:lnTo>
                    <a:pt x="122" y="797"/>
                  </a:lnTo>
                  <a:lnTo>
                    <a:pt x="77" y="849"/>
                  </a:lnTo>
                  <a:lnTo>
                    <a:pt x="38" y="895"/>
                  </a:lnTo>
                  <a:lnTo>
                    <a:pt x="22" y="914"/>
                  </a:lnTo>
                  <a:lnTo>
                    <a:pt x="11" y="930"/>
                  </a:lnTo>
                  <a:lnTo>
                    <a:pt x="4" y="941"/>
                  </a:lnTo>
                  <a:lnTo>
                    <a:pt x="0" y="947"/>
                  </a:lnTo>
                  <a:lnTo>
                    <a:pt x="1" y="957"/>
                  </a:lnTo>
                  <a:lnTo>
                    <a:pt x="3" y="967"/>
                  </a:lnTo>
                  <a:lnTo>
                    <a:pt x="6" y="976"/>
                  </a:lnTo>
                  <a:lnTo>
                    <a:pt x="10" y="986"/>
                  </a:lnTo>
                  <a:lnTo>
                    <a:pt x="15" y="996"/>
                  </a:lnTo>
                  <a:lnTo>
                    <a:pt x="22" y="1005"/>
                  </a:lnTo>
                  <a:lnTo>
                    <a:pt x="28" y="1014"/>
                  </a:lnTo>
                  <a:lnTo>
                    <a:pt x="36" y="1021"/>
                  </a:lnTo>
                  <a:lnTo>
                    <a:pt x="44" y="1029"/>
                  </a:lnTo>
                  <a:lnTo>
                    <a:pt x="53" y="1036"/>
                  </a:lnTo>
                  <a:lnTo>
                    <a:pt x="63" y="1043"/>
                  </a:lnTo>
                  <a:lnTo>
                    <a:pt x="71" y="1047"/>
                  </a:lnTo>
                  <a:lnTo>
                    <a:pt x="81" y="1051"/>
                  </a:lnTo>
                  <a:lnTo>
                    <a:pt x="92" y="1055"/>
                  </a:lnTo>
                  <a:lnTo>
                    <a:pt x="101" y="1057"/>
                  </a:lnTo>
                  <a:lnTo>
                    <a:pt x="111" y="10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3"/>
            <p:cNvSpPr>
              <a:spLocks/>
            </p:cNvSpPr>
            <p:nvPr/>
          </p:nvSpPr>
          <p:spPr bwMode="auto">
            <a:xfrm>
              <a:off x="1024" y="2044"/>
              <a:ext cx="121" cy="88"/>
            </a:xfrm>
            <a:custGeom>
              <a:avLst/>
              <a:gdLst>
                <a:gd name="T0" fmla="*/ 968 w 1698"/>
                <a:gd name="T1" fmla="*/ 254 h 1234"/>
                <a:gd name="T2" fmla="*/ 853 w 1698"/>
                <a:gd name="T3" fmla="*/ 406 h 1234"/>
                <a:gd name="T4" fmla="*/ 490 w 1698"/>
                <a:gd name="T5" fmla="*/ 729 h 1234"/>
                <a:gd name="T6" fmla="*/ 367 w 1698"/>
                <a:gd name="T7" fmla="*/ 520 h 1234"/>
                <a:gd name="T8" fmla="*/ 240 w 1698"/>
                <a:gd name="T9" fmla="*/ 631 h 1234"/>
                <a:gd name="T10" fmla="*/ 171 w 1698"/>
                <a:gd name="T11" fmla="*/ 784 h 1234"/>
                <a:gd name="T12" fmla="*/ 87 w 1698"/>
                <a:gd name="T13" fmla="*/ 932 h 1234"/>
                <a:gd name="T14" fmla="*/ 0 w 1698"/>
                <a:gd name="T15" fmla="*/ 1051 h 1234"/>
                <a:gd name="T16" fmla="*/ 42 w 1698"/>
                <a:gd name="T17" fmla="*/ 1156 h 1234"/>
                <a:gd name="T18" fmla="*/ 136 w 1698"/>
                <a:gd name="T19" fmla="*/ 1231 h 1234"/>
                <a:gd name="T20" fmla="*/ 232 w 1698"/>
                <a:gd name="T21" fmla="*/ 1205 h 1234"/>
                <a:gd name="T22" fmla="*/ 538 w 1698"/>
                <a:gd name="T23" fmla="*/ 895 h 1234"/>
                <a:gd name="T24" fmla="*/ 858 w 1698"/>
                <a:gd name="T25" fmla="*/ 570 h 1234"/>
                <a:gd name="T26" fmla="*/ 942 w 1698"/>
                <a:gd name="T27" fmla="*/ 551 h 1234"/>
                <a:gd name="T28" fmla="*/ 947 w 1698"/>
                <a:gd name="T29" fmla="*/ 607 h 1234"/>
                <a:gd name="T30" fmla="*/ 884 w 1698"/>
                <a:gd name="T31" fmla="*/ 699 h 1234"/>
                <a:gd name="T32" fmla="*/ 882 w 1698"/>
                <a:gd name="T33" fmla="*/ 859 h 1234"/>
                <a:gd name="T34" fmla="*/ 606 w 1698"/>
                <a:gd name="T35" fmla="*/ 1018 h 1234"/>
                <a:gd name="T36" fmla="*/ 600 w 1698"/>
                <a:gd name="T37" fmla="*/ 1095 h 1234"/>
                <a:gd name="T38" fmla="*/ 645 w 1698"/>
                <a:gd name="T39" fmla="*/ 1136 h 1234"/>
                <a:gd name="T40" fmla="*/ 721 w 1698"/>
                <a:gd name="T41" fmla="*/ 1138 h 1234"/>
                <a:gd name="T42" fmla="*/ 787 w 1698"/>
                <a:gd name="T43" fmla="*/ 1074 h 1234"/>
                <a:gd name="T44" fmla="*/ 865 w 1698"/>
                <a:gd name="T45" fmla="*/ 1083 h 1234"/>
                <a:gd name="T46" fmla="*/ 896 w 1698"/>
                <a:gd name="T47" fmla="*/ 1121 h 1234"/>
                <a:gd name="T48" fmla="*/ 965 w 1698"/>
                <a:gd name="T49" fmla="*/ 1109 h 1234"/>
                <a:gd name="T50" fmla="*/ 1039 w 1698"/>
                <a:gd name="T51" fmla="*/ 994 h 1234"/>
                <a:gd name="T52" fmla="*/ 1104 w 1698"/>
                <a:gd name="T53" fmla="*/ 914 h 1234"/>
                <a:gd name="T54" fmla="*/ 1166 w 1698"/>
                <a:gd name="T55" fmla="*/ 920 h 1234"/>
                <a:gd name="T56" fmla="*/ 1149 w 1698"/>
                <a:gd name="T57" fmla="*/ 972 h 1234"/>
                <a:gd name="T58" fmla="*/ 1054 w 1698"/>
                <a:gd name="T59" fmla="*/ 1093 h 1234"/>
                <a:gd name="T60" fmla="*/ 1106 w 1698"/>
                <a:gd name="T61" fmla="*/ 1128 h 1234"/>
                <a:gd name="T62" fmla="*/ 1423 w 1698"/>
                <a:gd name="T63" fmla="*/ 995 h 1234"/>
                <a:gd name="T64" fmla="*/ 1521 w 1698"/>
                <a:gd name="T65" fmla="*/ 911 h 1234"/>
                <a:gd name="T66" fmla="*/ 1482 w 1698"/>
                <a:gd name="T67" fmla="*/ 795 h 1234"/>
                <a:gd name="T68" fmla="*/ 1371 w 1698"/>
                <a:gd name="T69" fmla="*/ 690 h 1234"/>
                <a:gd name="T70" fmla="*/ 1278 w 1698"/>
                <a:gd name="T71" fmla="*/ 685 h 1234"/>
                <a:gd name="T72" fmla="*/ 1205 w 1698"/>
                <a:gd name="T73" fmla="*/ 749 h 1234"/>
                <a:gd name="T74" fmla="*/ 1133 w 1698"/>
                <a:gd name="T75" fmla="*/ 793 h 1234"/>
                <a:gd name="T76" fmla="*/ 1093 w 1698"/>
                <a:gd name="T77" fmla="*/ 778 h 1234"/>
                <a:gd name="T78" fmla="*/ 1087 w 1698"/>
                <a:gd name="T79" fmla="*/ 674 h 1234"/>
                <a:gd name="T80" fmla="*/ 1223 w 1698"/>
                <a:gd name="T81" fmla="*/ 544 h 1234"/>
                <a:gd name="T82" fmla="*/ 1601 w 1698"/>
                <a:gd name="T83" fmla="*/ 330 h 1234"/>
                <a:gd name="T84" fmla="*/ 1698 w 1698"/>
                <a:gd name="T85" fmla="*/ 242 h 1234"/>
                <a:gd name="T86" fmla="*/ 1638 w 1698"/>
                <a:gd name="T87" fmla="*/ 79 h 1234"/>
                <a:gd name="T88" fmla="*/ 1538 w 1698"/>
                <a:gd name="T89" fmla="*/ 5 h 1234"/>
                <a:gd name="T90" fmla="*/ 1469 w 1698"/>
                <a:gd name="T91" fmla="*/ 17 h 1234"/>
                <a:gd name="T92" fmla="*/ 1362 w 1698"/>
                <a:gd name="T93" fmla="*/ 280 h 1234"/>
                <a:gd name="T94" fmla="*/ 1247 w 1698"/>
                <a:gd name="T95" fmla="*/ 434 h 1234"/>
                <a:gd name="T96" fmla="*/ 1141 w 1698"/>
                <a:gd name="T97" fmla="*/ 483 h 1234"/>
                <a:gd name="T98" fmla="*/ 1138 w 1698"/>
                <a:gd name="T99" fmla="*/ 373 h 1234"/>
                <a:gd name="T100" fmla="*/ 1269 w 1698"/>
                <a:gd name="T101" fmla="*/ 281 h 1234"/>
                <a:gd name="T102" fmla="*/ 1355 w 1698"/>
                <a:gd name="T103" fmla="*/ 183 h 1234"/>
                <a:gd name="T104" fmla="*/ 1340 w 1698"/>
                <a:gd name="T105" fmla="*/ 157 h 1234"/>
                <a:gd name="T106" fmla="*/ 1191 w 1698"/>
                <a:gd name="T107" fmla="*/ 242 h 1234"/>
                <a:gd name="T108" fmla="*/ 1086 w 1698"/>
                <a:gd name="T109" fmla="*/ 123 h 1234"/>
                <a:gd name="T110" fmla="*/ 1014 w 1698"/>
                <a:gd name="T111" fmla="*/ 88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98" h="1234">
                  <a:moveTo>
                    <a:pt x="904" y="88"/>
                  </a:moveTo>
                  <a:lnTo>
                    <a:pt x="910" y="102"/>
                  </a:lnTo>
                  <a:lnTo>
                    <a:pt x="918" y="123"/>
                  </a:lnTo>
                  <a:lnTo>
                    <a:pt x="929" y="150"/>
                  </a:lnTo>
                  <a:lnTo>
                    <a:pt x="941" y="180"/>
                  </a:lnTo>
                  <a:lnTo>
                    <a:pt x="952" y="209"/>
                  </a:lnTo>
                  <a:lnTo>
                    <a:pt x="961" y="235"/>
                  </a:lnTo>
                  <a:lnTo>
                    <a:pt x="968" y="254"/>
                  </a:lnTo>
                  <a:lnTo>
                    <a:pt x="970" y="264"/>
                  </a:lnTo>
                  <a:lnTo>
                    <a:pt x="969" y="270"/>
                  </a:lnTo>
                  <a:lnTo>
                    <a:pt x="965" y="279"/>
                  </a:lnTo>
                  <a:lnTo>
                    <a:pt x="958" y="290"/>
                  </a:lnTo>
                  <a:lnTo>
                    <a:pt x="948" y="302"/>
                  </a:lnTo>
                  <a:lnTo>
                    <a:pt x="924" y="331"/>
                  </a:lnTo>
                  <a:lnTo>
                    <a:pt x="892" y="367"/>
                  </a:lnTo>
                  <a:lnTo>
                    <a:pt x="853" y="406"/>
                  </a:lnTo>
                  <a:lnTo>
                    <a:pt x="810" y="449"/>
                  </a:lnTo>
                  <a:lnTo>
                    <a:pt x="763" y="493"/>
                  </a:lnTo>
                  <a:lnTo>
                    <a:pt x="714" y="538"/>
                  </a:lnTo>
                  <a:lnTo>
                    <a:pt x="665" y="582"/>
                  </a:lnTo>
                  <a:lnTo>
                    <a:pt x="617" y="625"/>
                  </a:lnTo>
                  <a:lnTo>
                    <a:pt x="571" y="665"/>
                  </a:lnTo>
                  <a:lnTo>
                    <a:pt x="528" y="699"/>
                  </a:lnTo>
                  <a:lnTo>
                    <a:pt x="490" y="729"/>
                  </a:lnTo>
                  <a:lnTo>
                    <a:pt x="458" y="752"/>
                  </a:lnTo>
                  <a:lnTo>
                    <a:pt x="445" y="759"/>
                  </a:lnTo>
                  <a:lnTo>
                    <a:pt x="434" y="766"/>
                  </a:lnTo>
                  <a:lnTo>
                    <a:pt x="426" y="770"/>
                  </a:lnTo>
                  <a:lnTo>
                    <a:pt x="419" y="771"/>
                  </a:lnTo>
                  <a:lnTo>
                    <a:pt x="331" y="771"/>
                  </a:lnTo>
                  <a:lnTo>
                    <a:pt x="386" y="508"/>
                  </a:lnTo>
                  <a:lnTo>
                    <a:pt x="367" y="520"/>
                  </a:lnTo>
                  <a:lnTo>
                    <a:pt x="348" y="532"/>
                  </a:lnTo>
                  <a:lnTo>
                    <a:pt x="331" y="544"/>
                  </a:lnTo>
                  <a:lnTo>
                    <a:pt x="314" y="557"/>
                  </a:lnTo>
                  <a:lnTo>
                    <a:pt x="298" y="570"/>
                  </a:lnTo>
                  <a:lnTo>
                    <a:pt x="282" y="583"/>
                  </a:lnTo>
                  <a:lnTo>
                    <a:pt x="268" y="598"/>
                  </a:lnTo>
                  <a:lnTo>
                    <a:pt x="253" y="614"/>
                  </a:lnTo>
                  <a:lnTo>
                    <a:pt x="240" y="631"/>
                  </a:lnTo>
                  <a:lnTo>
                    <a:pt x="228" y="647"/>
                  </a:lnTo>
                  <a:lnTo>
                    <a:pt x="216" y="665"/>
                  </a:lnTo>
                  <a:lnTo>
                    <a:pt x="206" y="684"/>
                  </a:lnTo>
                  <a:lnTo>
                    <a:pt x="196" y="704"/>
                  </a:lnTo>
                  <a:lnTo>
                    <a:pt x="188" y="725"/>
                  </a:lnTo>
                  <a:lnTo>
                    <a:pt x="181" y="747"/>
                  </a:lnTo>
                  <a:lnTo>
                    <a:pt x="174" y="769"/>
                  </a:lnTo>
                  <a:lnTo>
                    <a:pt x="171" y="784"/>
                  </a:lnTo>
                  <a:lnTo>
                    <a:pt x="167" y="799"/>
                  </a:lnTo>
                  <a:lnTo>
                    <a:pt x="161" y="813"/>
                  </a:lnTo>
                  <a:lnTo>
                    <a:pt x="156" y="826"/>
                  </a:lnTo>
                  <a:lnTo>
                    <a:pt x="144" y="852"/>
                  </a:lnTo>
                  <a:lnTo>
                    <a:pt x="131" y="874"/>
                  </a:lnTo>
                  <a:lnTo>
                    <a:pt x="117" y="896"/>
                  </a:lnTo>
                  <a:lnTo>
                    <a:pt x="102" y="915"/>
                  </a:lnTo>
                  <a:lnTo>
                    <a:pt x="87" y="932"/>
                  </a:lnTo>
                  <a:lnTo>
                    <a:pt x="73" y="949"/>
                  </a:lnTo>
                  <a:lnTo>
                    <a:pt x="46" y="979"/>
                  </a:lnTo>
                  <a:lnTo>
                    <a:pt x="22" y="1006"/>
                  </a:lnTo>
                  <a:lnTo>
                    <a:pt x="13" y="1019"/>
                  </a:lnTo>
                  <a:lnTo>
                    <a:pt x="6" y="1032"/>
                  </a:lnTo>
                  <a:lnTo>
                    <a:pt x="4" y="1038"/>
                  </a:lnTo>
                  <a:lnTo>
                    <a:pt x="2" y="1045"/>
                  </a:lnTo>
                  <a:lnTo>
                    <a:pt x="0" y="1051"/>
                  </a:lnTo>
                  <a:lnTo>
                    <a:pt x="0" y="1058"/>
                  </a:lnTo>
                  <a:lnTo>
                    <a:pt x="2" y="1070"/>
                  </a:lnTo>
                  <a:lnTo>
                    <a:pt x="4" y="1084"/>
                  </a:lnTo>
                  <a:lnTo>
                    <a:pt x="9" y="1098"/>
                  </a:lnTo>
                  <a:lnTo>
                    <a:pt x="15" y="1113"/>
                  </a:lnTo>
                  <a:lnTo>
                    <a:pt x="23" y="1127"/>
                  </a:lnTo>
                  <a:lnTo>
                    <a:pt x="32" y="1142"/>
                  </a:lnTo>
                  <a:lnTo>
                    <a:pt x="42" y="1156"/>
                  </a:lnTo>
                  <a:lnTo>
                    <a:pt x="53" y="1170"/>
                  </a:lnTo>
                  <a:lnTo>
                    <a:pt x="65" y="1183"/>
                  </a:lnTo>
                  <a:lnTo>
                    <a:pt x="78" y="1195"/>
                  </a:lnTo>
                  <a:lnTo>
                    <a:pt x="90" y="1206"/>
                  </a:lnTo>
                  <a:lnTo>
                    <a:pt x="104" y="1215"/>
                  </a:lnTo>
                  <a:lnTo>
                    <a:pt x="116" y="1223"/>
                  </a:lnTo>
                  <a:lnTo>
                    <a:pt x="129" y="1229"/>
                  </a:lnTo>
                  <a:lnTo>
                    <a:pt x="136" y="1231"/>
                  </a:lnTo>
                  <a:lnTo>
                    <a:pt x="142" y="1232"/>
                  </a:lnTo>
                  <a:lnTo>
                    <a:pt x="149" y="1234"/>
                  </a:lnTo>
                  <a:lnTo>
                    <a:pt x="154" y="1234"/>
                  </a:lnTo>
                  <a:lnTo>
                    <a:pt x="177" y="1234"/>
                  </a:lnTo>
                  <a:lnTo>
                    <a:pt x="187" y="1231"/>
                  </a:lnTo>
                  <a:lnTo>
                    <a:pt x="200" y="1226"/>
                  </a:lnTo>
                  <a:lnTo>
                    <a:pt x="215" y="1217"/>
                  </a:lnTo>
                  <a:lnTo>
                    <a:pt x="232" y="1205"/>
                  </a:lnTo>
                  <a:lnTo>
                    <a:pt x="251" y="1190"/>
                  </a:lnTo>
                  <a:lnTo>
                    <a:pt x="271" y="1171"/>
                  </a:lnTo>
                  <a:lnTo>
                    <a:pt x="294" y="1151"/>
                  </a:lnTo>
                  <a:lnTo>
                    <a:pt x="317" y="1128"/>
                  </a:lnTo>
                  <a:lnTo>
                    <a:pt x="368" y="1078"/>
                  </a:lnTo>
                  <a:lnTo>
                    <a:pt x="422" y="1020"/>
                  </a:lnTo>
                  <a:lnTo>
                    <a:pt x="479" y="959"/>
                  </a:lnTo>
                  <a:lnTo>
                    <a:pt x="538" y="895"/>
                  </a:lnTo>
                  <a:lnTo>
                    <a:pt x="597" y="830"/>
                  </a:lnTo>
                  <a:lnTo>
                    <a:pt x="655" y="768"/>
                  </a:lnTo>
                  <a:lnTo>
                    <a:pt x="712" y="708"/>
                  </a:lnTo>
                  <a:lnTo>
                    <a:pt x="766" y="654"/>
                  </a:lnTo>
                  <a:lnTo>
                    <a:pt x="791" y="630"/>
                  </a:lnTo>
                  <a:lnTo>
                    <a:pt x="814" y="607"/>
                  </a:lnTo>
                  <a:lnTo>
                    <a:pt x="838" y="587"/>
                  </a:lnTo>
                  <a:lnTo>
                    <a:pt x="858" y="570"/>
                  </a:lnTo>
                  <a:lnTo>
                    <a:pt x="879" y="555"/>
                  </a:lnTo>
                  <a:lnTo>
                    <a:pt x="896" y="543"/>
                  </a:lnTo>
                  <a:lnTo>
                    <a:pt x="912" y="534"/>
                  </a:lnTo>
                  <a:lnTo>
                    <a:pt x="926" y="529"/>
                  </a:lnTo>
                  <a:lnTo>
                    <a:pt x="931" y="538"/>
                  </a:lnTo>
                  <a:lnTo>
                    <a:pt x="936" y="545"/>
                  </a:lnTo>
                  <a:lnTo>
                    <a:pt x="939" y="549"/>
                  </a:lnTo>
                  <a:lnTo>
                    <a:pt x="942" y="551"/>
                  </a:lnTo>
                  <a:lnTo>
                    <a:pt x="946" y="552"/>
                  </a:lnTo>
                  <a:lnTo>
                    <a:pt x="948" y="552"/>
                  </a:lnTo>
                  <a:lnTo>
                    <a:pt x="948" y="552"/>
                  </a:lnTo>
                  <a:lnTo>
                    <a:pt x="948" y="557"/>
                  </a:lnTo>
                  <a:lnTo>
                    <a:pt x="948" y="571"/>
                  </a:lnTo>
                  <a:lnTo>
                    <a:pt x="948" y="595"/>
                  </a:lnTo>
                  <a:lnTo>
                    <a:pt x="947" y="601"/>
                  </a:lnTo>
                  <a:lnTo>
                    <a:pt x="947" y="607"/>
                  </a:lnTo>
                  <a:lnTo>
                    <a:pt x="945" y="614"/>
                  </a:lnTo>
                  <a:lnTo>
                    <a:pt x="943" y="621"/>
                  </a:lnTo>
                  <a:lnTo>
                    <a:pt x="937" y="634"/>
                  </a:lnTo>
                  <a:lnTo>
                    <a:pt x="929" y="647"/>
                  </a:lnTo>
                  <a:lnTo>
                    <a:pt x="919" y="660"/>
                  </a:lnTo>
                  <a:lnTo>
                    <a:pt x="909" y="674"/>
                  </a:lnTo>
                  <a:lnTo>
                    <a:pt x="897" y="686"/>
                  </a:lnTo>
                  <a:lnTo>
                    <a:pt x="884" y="699"/>
                  </a:lnTo>
                  <a:lnTo>
                    <a:pt x="858" y="725"/>
                  </a:lnTo>
                  <a:lnTo>
                    <a:pt x="834" y="749"/>
                  </a:lnTo>
                  <a:lnTo>
                    <a:pt x="822" y="760"/>
                  </a:lnTo>
                  <a:lnTo>
                    <a:pt x="811" y="772"/>
                  </a:lnTo>
                  <a:lnTo>
                    <a:pt x="801" y="783"/>
                  </a:lnTo>
                  <a:lnTo>
                    <a:pt x="794" y="793"/>
                  </a:lnTo>
                  <a:lnTo>
                    <a:pt x="881" y="819"/>
                  </a:lnTo>
                  <a:lnTo>
                    <a:pt x="882" y="859"/>
                  </a:lnTo>
                  <a:lnTo>
                    <a:pt x="664" y="913"/>
                  </a:lnTo>
                  <a:lnTo>
                    <a:pt x="653" y="929"/>
                  </a:lnTo>
                  <a:lnTo>
                    <a:pt x="641" y="946"/>
                  </a:lnTo>
                  <a:lnTo>
                    <a:pt x="630" y="964"/>
                  </a:lnTo>
                  <a:lnTo>
                    <a:pt x="619" y="985"/>
                  </a:lnTo>
                  <a:lnTo>
                    <a:pt x="615" y="995"/>
                  </a:lnTo>
                  <a:lnTo>
                    <a:pt x="609" y="1007"/>
                  </a:lnTo>
                  <a:lnTo>
                    <a:pt x="606" y="1018"/>
                  </a:lnTo>
                  <a:lnTo>
                    <a:pt x="602" y="1030"/>
                  </a:lnTo>
                  <a:lnTo>
                    <a:pt x="600" y="1042"/>
                  </a:lnTo>
                  <a:lnTo>
                    <a:pt x="597" y="1054"/>
                  </a:lnTo>
                  <a:lnTo>
                    <a:pt x="596" y="1066"/>
                  </a:lnTo>
                  <a:lnTo>
                    <a:pt x="595" y="1079"/>
                  </a:lnTo>
                  <a:lnTo>
                    <a:pt x="596" y="1084"/>
                  </a:lnTo>
                  <a:lnTo>
                    <a:pt x="597" y="1090"/>
                  </a:lnTo>
                  <a:lnTo>
                    <a:pt x="600" y="1095"/>
                  </a:lnTo>
                  <a:lnTo>
                    <a:pt x="603" y="1102"/>
                  </a:lnTo>
                  <a:lnTo>
                    <a:pt x="607" y="1107"/>
                  </a:lnTo>
                  <a:lnTo>
                    <a:pt x="612" y="1112"/>
                  </a:lnTo>
                  <a:lnTo>
                    <a:pt x="618" y="1118"/>
                  </a:lnTo>
                  <a:lnTo>
                    <a:pt x="623" y="1123"/>
                  </a:lnTo>
                  <a:lnTo>
                    <a:pt x="630" y="1127"/>
                  </a:lnTo>
                  <a:lnTo>
                    <a:pt x="637" y="1132"/>
                  </a:lnTo>
                  <a:lnTo>
                    <a:pt x="645" y="1136"/>
                  </a:lnTo>
                  <a:lnTo>
                    <a:pt x="652" y="1139"/>
                  </a:lnTo>
                  <a:lnTo>
                    <a:pt x="660" y="1141"/>
                  </a:lnTo>
                  <a:lnTo>
                    <a:pt x="667" y="1143"/>
                  </a:lnTo>
                  <a:lnTo>
                    <a:pt x="676" y="1146"/>
                  </a:lnTo>
                  <a:lnTo>
                    <a:pt x="683" y="1146"/>
                  </a:lnTo>
                  <a:lnTo>
                    <a:pt x="698" y="1145"/>
                  </a:lnTo>
                  <a:lnTo>
                    <a:pt x="710" y="1142"/>
                  </a:lnTo>
                  <a:lnTo>
                    <a:pt x="721" y="1138"/>
                  </a:lnTo>
                  <a:lnTo>
                    <a:pt x="731" y="1133"/>
                  </a:lnTo>
                  <a:lnTo>
                    <a:pt x="739" y="1126"/>
                  </a:lnTo>
                  <a:lnTo>
                    <a:pt x="747" y="1119"/>
                  </a:lnTo>
                  <a:lnTo>
                    <a:pt x="754" y="1110"/>
                  </a:lnTo>
                  <a:lnTo>
                    <a:pt x="762" y="1102"/>
                  </a:lnTo>
                  <a:lnTo>
                    <a:pt x="769" y="1092"/>
                  </a:lnTo>
                  <a:lnTo>
                    <a:pt x="778" y="1083"/>
                  </a:lnTo>
                  <a:lnTo>
                    <a:pt x="787" y="1074"/>
                  </a:lnTo>
                  <a:lnTo>
                    <a:pt x="798" y="1065"/>
                  </a:lnTo>
                  <a:lnTo>
                    <a:pt x="810" y="1057"/>
                  </a:lnTo>
                  <a:lnTo>
                    <a:pt x="824" y="1049"/>
                  </a:lnTo>
                  <a:lnTo>
                    <a:pt x="841" y="1042"/>
                  </a:lnTo>
                  <a:lnTo>
                    <a:pt x="860" y="1035"/>
                  </a:lnTo>
                  <a:lnTo>
                    <a:pt x="861" y="1057"/>
                  </a:lnTo>
                  <a:lnTo>
                    <a:pt x="864" y="1076"/>
                  </a:lnTo>
                  <a:lnTo>
                    <a:pt x="865" y="1083"/>
                  </a:lnTo>
                  <a:lnTo>
                    <a:pt x="866" y="1091"/>
                  </a:lnTo>
                  <a:lnTo>
                    <a:pt x="868" y="1097"/>
                  </a:lnTo>
                  <a:lnTo>
                    <a:pt x="870" y="1103"/>
                  </a:lnTo>
                  <a:lnTo>
                    <a:pt x="873" y="1108"/>
                  </a:lnTo>
                  <a:lnTo>
                    <a:pt x="878" y="1112"/>
                  </a:lnTo>
                  <a:lnTo>
                    <a:pt x="882" y="1116"/>
                  </a:lnTo>
                  <a:lnTo>
                    <a:pt x="888" y="1119"/>
                  </a:lnTo>
                  <a:lnTo>
                    <a:pt x="896" y="1121"/>
                  </a:lnTo>
                  <a:lnTo>
                    <a:pt x="904" y="1122"/>
                  </a:lnTo>
                  <a:lnTo>
                    <a:pt x="914" y="1123"/>
                  </a:lnTo>
                  <a:lnTo>
                    <a:pt x="926" y="1123"/>
                  </a:lnTo>
                  <a:lnTo>
                    <a:pt x="934" y="1123"/>
                  </a:lnTo>
                  <a:lnTo>
                    <a:pt x="942" y="1121"/>
                  </a:lnTo>
                  <a:lnTo>
                    <a:pt x="951" y="1118"/>
                  </a:lnTo>
                  <a:lnTo>
                    <a:pt x="957" y="1114"/>
                  </a:lnTo>
                  <a:lnTo>
                    <a:pt x="965" y="1109"/>
                  </a:lnTo>
                  <a:lnTo>
                    <a:pt x="971" y="1104"/>
                  </a:lnTo>
                  <a:lnTo>
                    <a:pt x="977" y="1096"/>
                  </a:lnTo>
                  <a:lnTo>
                    <a:pt x="984" y="1090"/>
                  </a:lnTo>
                  <a:lnTo>
                    <a:pt x="996" y="1073"/>
                  </a:lnTo>
                  <a:lnTo>
                    <a:pt x="1006" y="1054"/>
                  </a:lnTo>
                  <a:lnTo>
                    <a:pt x="1017" y="1035"/>
                  </a:lnTo>
                  <a:lnTo>
                    <a:pt x="1028" y="1015"/>
                  </a:lnTo>
                  <a:lnTo>
                    <a:pt x="1039" y="994"/>
                  </a:lnTo>
                  <a:lnTo>
                    <a:pt x="1048" y="975"/>
                  </a:lnTo>
                  <a:lnTo>
                    <a:pt x="1060" y="957"/>
                  </a:lnTo>
                  <a:lnTo>
                    <a:pt x="1071" y="941"/>
                  </a:lnTo>
                  <a:lnTo>
                    <a:pt x="1077" y="934"/>
                  </a:lnTo>
                  <a:lnTo>
                    <a:pt x="1084" y="928"/>
                  </a:lnTo>
                  <a:lnTo>
                    <a:pt x="1090" y="921"/>
                  </a:lnTo>
                  <a:lnTo>
                    <a:pt x="1097" y="917"/>
                  </a:lnTo>
                  <a:lnTo>
                    <a:pt x="1104" y="914"/>
                  </a:lnTo>
                  <a:lnTo>
                    <a:pt x="1112" y="911"/>
                  </a:lnTo>
                  <a:lnTo>
                    <a:pt x="1119" y="910"/>
                  </a:lnTo>
                  <a:lnTo>
                    <a:pt x="1127" y="910"/>
                  </a:lnTo>
                  <a:lnTo>
                    <a:pt x="1138" y="911"/>
                  </a:lnTo>
                  <a:lnTo>
                    <a:pt x="1148" y="912"/>
                  </a:lnTo>
                  <a:lnTo>
                    <a:pt x="1156" y="915"/>
                  </a:lnTo>
                  <a:lnTo>
                    <a:pt x="1162" y="917"/>
                  </a:lnTo>
                  <a:lnTo>
                    <a:pt x="1166" y="920"/>
                  </a:lnTo>
                  <a:lnTo>
                    <a:pt x="1170" y="925"/>
                  </a:lnTo>
                  <a:lnTo>
                    <a:pt x="1171" y="929"/>
                  </a:lnTo>
                  <a:lnTo>
                    <a:pt x="1171" y="933"/>
                  </a:lnTo>
                  <a:lnTo>
                    <a:pt x="1170" y="939"/>
                  </a:lnTo>
                  <a:lnTo>
                    <a:pt x="1167" y="945"/>
                  </a:lnTo>
                  <a:lnTo>
                    <a:pt x="1164" y="951"/>
                  </a:lnTo>
                  <a:lnTo>
                    <a:pt x="1160" y="958"/>
                  </a:lnTo>
                  <a:lnTo>
                    <a:pt x="1149" y="972"/>
                  </a:lnTo>
                  <a:lnTo>
                    <a:pt x="1135" y="988"/>
                  </a:lnTo>
                  <a:lnTo>
                    <a:pt x="1120" y="1005"/>
                  </a:lnTo>
                  <a:lnTo>
                    <a:pt x="1104" y="1023"/>
                  </a:lnTo>
                  <a:lnTo>
                    <a:pt x="1088" y="1043"/>
                  </a:lnTo>
                  <a:lnTo>
                    <a:pt x="1073" y="1062"/>
                  </a:lnTo>
                  <a:lnTo>
                    <a:pt x="1067" y="1072"/>
                  </a:lnTo>
                  <a:lnTo>
                    <a:pt x="1060" y="1082"/>
                  </a:lnTo>
                  <a:lnTo>
                    <a:pt x="1054" y="1093"/>
                  </a:lnTo>
                  <a:lnTo>
                    <a:pt x="1048" y="1103"/>
                  </a:lnTo>
                  <a:lnTo>
                    <a:pt x="1044" y="1113"/>
                  </a:lnTo>
                  <a:lnTo>
                    <a:pt x="1041" y="1124"/>
                  </a:lnTo>
                  <a:lnTo>
                    <a:pt x="1038" y="1135"/>
                  </a:lnTo>
                  <a:lnTo>
                    <a:pt x="1036" y="1146"/>
                  </a:lnTo>
                  <a:lnTo>
                    <a:pt x="1053" y="1142"/>
                  </a:lnTo>
                  <a:lnTo>
                    <a:pt x="1076" y="1137"/>
                  </a:lnTo>
                  <a:lnTo>
                    <a:pt x="1106" y="1128"/>
                  </a:lnTo>
                  <a:lnTo>
                    <a:pt x="1141" y="1117"/>
                  </a:lnTo>
                  <a:lnTo>
                    <a:pt x="1179" y="1104"/>
                  </a:lnTo>
                  <a:lnTo>
                    <a:pt x="1219" y="1089"/>
                  </a:lnTo>
                  <a:lnTo>
                    <a:pt x="1262" y="1072"/>
                  </a:lnTo>
                  <a:lnTo>
                    <a:pt x="1304" y="1053"/>
                  </a:lnTo>
                  <a:lnTo>
                    <a:pt x="1346" y="1034"/>
                  </a:lnTo>
                  <a:lnTo>
                    <a:pt x="1385" y="1015"/>
                  </a:lnTo>
                  <a:lnTo>
                    <a:pt x="1423" y="995"/>
                  </a:lnTo>
                  <a:lnTo>
                    <a:pt x="1455" y="975"/>
                  </a:lnTo>
                  <a:lnTo>
                    <a:pt x="1469" y="965"/>
                  </a:lnTo>
                  <a:lnTo>
                    <a:pt x="1482" y="956"/>
                  </a:lnTo>
                  <a:lnTo>
                    <a:pt x="1494" y="946"/>
                  </a:lnTo>
                  <a:lnTo>
                    <a:pt x="1503" y="937"/>
                  </a:lnTo>
                  <a:lnTo>
                    <a:pt x="1511" y="928"/>
                  </a:lnTo>
                  <a:lnTo>
                    <a:pt x="1516" y="919"/>
                  </a:lnTo>
                  <a:lnTo>
                    <a:pt x="1521" y="911"/>
                  </a:lnTo>
                  <a:lnTo>
                    <a:pt x="1522" y="903"/>
                  </a:lnTo>
                  <a:lnTo>
                    <a:pt x="1522" y="881"/>
                  </a:lnTo>
                  <a:lnTo>
                    <a:pt x="1521" y="870"/>
                  </a:lnTo>
                  <a:lnTo>
                    <a:pt x="1516" y="857"/>
                  </a:lnTo>
                  <a:lnTo>
                    <a:pt x="1511" y="843"/>
                  </a:lnTo>
                  <a:lnTo>
                    <a:pt x="1502" y="828"/>
                  </a:lnTo>
                  <a:lnTo>
                    <a:pt x="1494" y="812"/>
                  </a:lnTo>
                  <a:lnTo>
                    <a:pt x="1482" y="795"/>
                  </a:lnTo>
                  <a:lnTo>
                    <a:pt x="1470" y="779"/>
                  </a:lnTo>
                  <a:lnTo>
                    <a:pt x="1457" y="762"/>
                  </a:lnTo>
                  <a:lnTo>
                    <a:pt x="1443" y="747"/>
                  </a:lnTo>
                  <a:lnTo>
                    <a:pt x="1428" y="732"/>
                  </a:lnTo>
                  <a:lnTo>
                    <a:pt x="1414" y="718"/>
                  </a:lnTo>
                  <a:lnTo>
                    <a:pt x="1399" y="707"/>
                  </a:lnTo>
                  <a:lnTo>
                    <a:pt x="1385" y="696"/>
                  </a:lnTo>
                  <a:lnTo>
                    <a:pt x="1371" y="690"/>
                  </a:lnTo>
                  <a:lnTo>
                    <a:pt x="1364" y="686"/>
                  </a:lnTo>
                  <a:lnTo>
                    <a:pt x="1357" y="684"/>
                  </a:lnTo>
                  <a:lnTo>
                    <a:pt x="1351" y="683"/>
                  </a:lnTo>
                  <a:lnTo>
                    <a:pt x="1345" y="683"/>
                  </a:lnTo>
                  <a:lnTo>
                    <a:pt x="1301" y="683"/>
                  </a:lnTo>
                  <a:lnTo>
                    <a:pt x="1293" y="683"/>
                  </a:lnTo>
                  <a:lnTo>
                    <a:pt x="1286" y="684"/>
                  </a:lnTo>
                  <a:lnTo>
                    <a:pt x="1278" y="685"/>
                  </a:lnTo>
                  <a:lnTo>
                    <a:pt x="1272" y="688"/>
                  </a:lnTo>
                  <a:lnTo>
                    <a:pt x="1259" y="693"/>
                  </a:lnTo>
                  <a:lnTo>
                    <a:pt x="1248" y="700"/>
                  </a:lnTo>
                  <a:lnTo>
                    <a:pt x="1238" y="708"/>
                  </a:lnTo>
                  <a:lnTo>
                    <a:pt x="1230" y="718"/>
                  </a:lnTo>
                  <a:lnTo>
                    <a:pt x="1221" y="727"/>
                  </a:lnTo>
                  <a:lnTo>
                    <a:pt x="1213" y="738"/>
                  </a:lnTo>
                  <a:lnTo>
                    <a:pt x="1205" y="749"/>
                  </a:lnTo>
                  <a:lnTo>
                    <a:pt x="1196" y="758"/>
                  </a:lnTo>
                  <a:lnTo>
                    <a:pt x="1187" y="768"/>
                  </a:lnTo>
                  <a:lnTo>
                    <a:pt x="1177" y="775"/>
                  </a:lnTo>
                  <a:lnTo>
                    <a:pt x="1166" y="783"/>
                  </a:lnTo>
                  <a:lnTo>
                    <a:pt x="1155" y="788"/>
                  </a:lnTo>
                  <a:lnTo>
                    <a:pt x="1147" y="791"/>
                  </a:lnTo>
                  <a:lnTo>
                    <a:pt x="1141" y="792"/>
                  </a:lnTo>
                  <a:lnTo>
                    <a:pt x="1133" y="793"/>
                  </a:lnTo>
                  <a:lnTo>
                    <a:pt x="1125" y="793"/>
                  </a:lnTo>
                  <a:lnTo>
                    <a:pt x="1119" y="793"/>
                  </a:lnTo>
                  <a:lnTo>
                    <a:pt x="1114" y="792"/>
                  </a:lnTo>
                  <a:lnTo>
                    <a:pt x="1109" y="791"/>
                  </a:lnTo>
                  <a:lnTo>
                    <a:pt x="1105" y="787"/>
                  </a:lnTo>
                  <a:lnTo>
                    <a:pt x="1101" y="785"/>
                  </a:lnTo>
                  <a:lnTo>
                    <a:pt x="1097" y="782"/>
                  </a:lnTo>
                  <a:lnTo>
                    <a:pt x="1093" y="778"/>
                  </a:lnTo>
                  <a:lnTo>
                    <a:pt x="1091" y="773"/>
                  </a:lnTo>
                  <a:lnTo>
                    <a:pt x="1086" y="764"/>
                  </a:lnTo>
                  <a:lnTo>
                    <a:pt x="1083" y="753"/>
                  </a:lnTo>
                  <a:lnTo>
                    <a:pt x="1082" y="740"/>
                  </a:lnTo>
                  <a:lnTo>
                    <a:pt x="1080" y="727"/>
                  </a:lnTo>
                  <a:lnTo>
                    <a:pt x="1080" y="705"/>
                  </a:lnTo>
                  <a:lnTo>
                    <a:pt x="1083" y="690"/>
                  </a:lnTo>
                  <a:lnTo>
                    <a:pt x="1087" y="674"/>
                  </a:lnTo>
                  <a:lnTo>
                    <a:pt x="1096" y="659"/>
                  </a:lnTo>
                  <a:lnTo>
                    <a:pt x="1107" y="642"/>
                  </a:lnTo>
                  <a:lnTo>
                    <a:pt x="1121" y="625"/>
                  </a:lnTo>
                  <a:lnTo>
                    <a:pt x="1137" y="609"/>
                  </a:lnTo>
                  <a:lnTo>
                    <a:pt x="1157" y="593"/>
                  </a:lnTo>
                  <a:lnTo>
                    <a:pt x="1177" y="577"/>
                  </a:lnTo>
                  <a:lnTo>
                    <a:pt x="1200" y="560"/>
                  </a:lnTo>
                  <a:lnTo>
                    <a:pt x="1223" y="544"/>
                  </a:lnTo>
                  <a:lnTo>
                    <a:pt x="1249" y="528"/>
                  </a:lnTo>
                  <a:lnTo>
                    <a:pt x="1276" y="511"/>
                  </a:lnTo>
                  <a:lnTo>
                    <a:pt x="1332" y="478"/>
                  </a:lnTo>
                  <a:lnTo>
                    <a:pt x="1390" y="447"/>
                  </a:lnTo>
                  <a:lnTo>
                    <a:pt x="1447" y="416"/>
                  </a:lnTo>
                  <a:lnTo>
                    <a:pt x="1502" y="386"/>
                  </a:lnTo>
                  <a:lnTo>
                    <a:pt x="1555" y="357"/>
                  </a:lnTo>
                  <a:lnTo>
                    <a:pt x="1601" y="330"/>
                  </a:lnTo>
                  <a:lnTo>
                    <a:pt x="1623" y="317"/>
                  </a:lnTo>
                  <a:lnTo>
                    <a:pt x="1641" y="305"/>
                  </a:lnTo>
                  <a:lnTo>
                    <a:pt x="1657" y="293"/>
                  </a:lnTo>
                  <a:lnTo>
                    <a:pt x="1671" y="282"/>
                  </a:lnTo>
                  <a:lnTo>
                    <a:pt x="1683" y="271"/>
                  </a:lnTo>
                  <a:lnTo>
                    <a:pt x="1691" y="261"/>
                  </a:lnTo>
                  <a:lnTo>
                    <a:pt x="1696" y="251"/>
                  </a:lnTo>
                  <a:lnTo>
                    <a:pt x="1698" y="242"/>
                  </a:lnTo>
                  <a:lnTo>
                    <a:pt x="1697" y="221"/>
                  </a:lnTo>
                  <a:lnTo>
                    <a:pt x="1694" y="199"/>
                  </a:lnTo>
                  <a:lnTo>
                    <a:pt x="1688" y="178"/>
                  </a:lnTo>
                  <a:lnTo>
                    <a:pt x="1682" y="157"/>
                  </a:lnTo>
                  <a:lnTo>
                    <a:pt x="1673" y="136"/>
                  </a:lnTo>
                  <a:lnTo>
                    <a:pt x="1662" y="116"/>
                  </a:lnTo>
                  <a:lnTo>
                    <a:pt x="1652" y="98"/>
                  </a:lnTo>
                  <a:lnTo>
                    <a:pt x="1638" y="79"/>
                  </a:lnTo>
                  <a:lnTo>
                    <a:pt x="1624" y="62"/>
                  </a:lnTo>
                  <a:lnTo>
                    <a:pt x="1609" y="47"/>
                  </a:lnTo>
                  <a:lnTo>
                    <a:pt x="1593" y="33"/>
                  </a:lnTo>
                  <a:lnTo>
                    <a:pt x="1575" y="22"/>
                  </a:lnTo>
                  <a:lnTo>
                    <a:pt x="1566" y="17"/>
                  </a:lnTo>
                  <a:lnTo>
                    <a:pt x="1557" y="13"/>
                  </a:lnTo>
                  <a:lnTo>
                    <a:pt x="1548" y="8"/>
                  </a:lnTo>
                  <a:lnTo>
                    <a:pt x="1538" y="5"/>
                  </a:lnTo>
                  <a:lnTo>
                    <a:pt x="1528" y="3"/>
                  </a:lnTo>
                  <a:lnTo>
                    <a:pt x="1519" y="1"/>
                  </a:lnTo>
                  <a:lnTo>
                    <a:pt x="1509" y="0"/>
                  </a:lnTo>
                  <a:lnTo>
                    <a:pt x="1499" y="0"/>
                  </a:lnTo>
                  <a:lnTo>
                    <a:pt x="1494" y="1"/>
                  </a:lnTo>
                  <a:lnTo>
                    <a:pt x="1486" y="5"/>
                  </a:lnTo>
                  <a:lnTo>
                    <a:pt x="1478" y="11"/>
                  </a:lnTo>
                  <a:lnTo>
                    <a:pt x="1469" y="17"/>
                  </a:lnTo>
                  <a:lnTo>
                    <a:pt x="1450" y="32"/>
                  </a:lnTo>
                  <a:lnTo>
                    <a:pt x="1434" y="44"/>
                  </a:lnTo>
                  <a:lnTo>
                    <a:pt x="1434" y="154"/>
                  </a:lnTo>
                  <a:lnTo>
                    <a:pt x="1419" y="177"/>
                  </a:lnTo>
                  <a:lnTo>
                    <a:pt x="1405" y="202"/>
                  </a:lnTo>
                  <a:lnTo>
                    <a:pt x="1391" y="227"/>
                  </a:lnTo>
                  <a:lnTo>
                    <a:pt x="1377" y="253"/>
                  </a:lnTo>
                  <a:lnTo>
                    <a:pt x="1362" y="280"/>
                  </a:lnTo>
                  <a:lnTo>
                    <a:pt x="1347" y="307"/>
                  </a:lnTo>
                  <a:lnTo>
                    <a:pt x="1332" y="332"/>
                  </a:lnTo>
                  <a:lnTo>
                    <a:pt x="1316" y="358"/>
                  </a:lnTo>
                  <a:lnTo>
                    <a:pt x="1297" y="382"/>
                  </a:lnTo>
                  <a:lnTo>
                    <a:pt x="1278" y="404"/>
                  </a:lnTo>
                  <a:lnTo>
                    <a:pt x="1268" y="415"/>
                  </a:lnTo>
                  <a:lnTo>
                    <a:pt x="1258" y="425"/>
                  </a:lnTo>
                  <a:lnTo>
                    <a:pt x="1247" y="434"/>
                  </a:lnTo>
                  <a:lnTo>
                    <a:pt x="1236" y="443"/>
                  </a:lnTo>
                  <a:lnTo>
                    <a:pt x="1223" y="452"/>
                  </a:lnTo>
                  <a:lnTo>
                    <a:pt x="1211" y="459"/>
                  </a:lnTo>
                  <a:lnTo>
                    <a:pt x="1199" y="465"/>
                  </a:lnTo>
                  <a:lnTo>
                    <a:pt x="1185" y="471"/>
                  </a:lnTo>
                  <a:lnTo>
                    <a:pt x="1171" y="476"/>
                  </a:lnTo>
                  <a:lnTo>
                    <a:pt x="1156" y="479"/>
                  </a:lnTo>
                  <a:lnTo>
                    <a:pt x="1141" y="483"/>
                  </a:lnTo>
                  <a:lnTo>
                    <a:pt x="1125" y="485"/>
                  </a:lnTo>
                  <a:lnTo>
                    <a:pt x="1125" y="418"/>
                  </a:lnTo>
                  <a:lnTo>
                    <a:pt x="1125" y="410"/>
                  </a:lnTo>
                  <a:lnTo>
                    <a:pt x="1127" y="402"/>
                  </a:lnTo>
                  <a:lnTo>
                    <a:pt x="1128" y="395"/>
                  </a:lnTo>
                  <a:lnTo>
                    <a:pt x="1131" y="387"/>
                  </a:lnTo>
                  <a:lnTo>
                    <a:pt x="1134" y="381"/>
                  </a:lnTo>
                  <a:lnTo>
                    <a:pt x="1138" y="373"/>
                  </a:lnTo>
                  <a:lnTo>
                    <a:pt x="1143" y="367"/>
                  </a:lnTo>
                  <a:lnTo>
                    <a:pt x="1148" y="361"/>
                  </a:lnTo>
                  <a:lnTo>
                    <a:pt x="1160" y="350"/>
                  </a:lnTo>
                  <a:lnTo>
                    <a:pt x="1174" y="339"/>
                  </a:lnTo>
                  <a:lnTo>
                    <a:pt x="1188" y="328"/>
                  </a:lnTo>
                  <a:lnTo>
                    <a:pt x="1204" y="318"/>
                  </a:lnTo>
                  <a:lnTo>
                    <a:pt x="1237" y="300"/>
                  </a:lnTo>
                  <a:lnTo>
                    <a:pt x="1269" y="281"/>
                  </a:lnTo>
                  <a:lnTo>
                    <a:pt x="1284" y="270"/>
                  </a:lnTo>
                  <a:lnTo>
                    <a:pt x="1298" y="261"/>
                  </a:lnTo>
                  <a:lnTo>
                    <a:pt x="1310" y="249"/>
                  </a:lnTo>
                  <a:lnTo>
                    <a:pt x="1321" y="237"/>
                  </a:lnTo>
                  <a:lnTo>
                    <a:pt x="1333" y="221"/>
                  </a:lnTo>
                  <a:lnTo>
                    <a:pt x="1342" y="206"/>
                  </a:lnTo>
                  <a:lnTo>
                    <a:pt x="1350" y="194"/>
                  </a:lnTo>
                  <a:lnTo>
                    <a:pt x="1355" y="183"/>
                  </a:lnTo>
                  <a:lnTo>
                    <a:pt x="1359" y="175"/>
                  </a:lnTo>
                  <a:lnTo>
                    <a:pt x="1360" y="168"/>
                  </a:lnTo>
                  <a:lnTo>
                    <a:pt x="1361" y="163"/>
                  </a:lnTo>
                  <a:lnTo>
                    <a:pt x="1359" y="159"/>
                  </a:lnTo>
                  <a:lnTo>
                    <a:pt x="1356" y="157"/>
                  </a:lnTo>
                  <a:lnTo>
                    <a:pt x="1352" y="155"/>
                  </a:lnTo>
                  <a:lnTo>
                    <a:pt x="1347" y="155"/>
                  </a:lnTo>
                  <a:lnTo>
                    <a:pt x="1340" y="157"/>
                  </a:lnTo>
                  <a:lnTo>
                    <a:pt x="1325" y="162"/>
                  </a:lnTo>
                  <a:lnTo>
                    <a:pt x="1308" y="169"/>
                  </a:lnTo>
                  <a:lnTo>
                    <a:pt x="1289" y="179"/>
                  </a:lnTo>
                  <a:lnTo>
                    <a:pt x="1269" y="191"/>
                  </a:lnTo>
                  <a:lnTo>
                    <a:pt x="1250" y="203"/>
                  </a:lnTo>
                  <a:lnTo>
                    <a:pt x="1232" y="214"/>
                  </a:lnTo>
                  <a:lnTo>
                    <a:pt x="1203" y="234"/>
                  </a:lnTo>
                  <a:lnTo>
                    <a:pt x="1191" y="242"/>
                  </a:lnTo>
                  <a:lnTo>
                    <a:pt x="1177" y="233"/>
                  </a:lnTo>
                  <a:lnTo>
                    <a:pt x="1165" y="221"/>
                  </a:lnTo>
                  <a:lnTo>
                    <a:pt x="1154" y="209"/>
                  </a:lnTo>
                  <a:lnTo>
                    <a:pt x="1143" y="197"/>
                  </a:lnTo>
                  <a:lnTo>
                    <a:pt x="1123" y="172"/>
                  </a:lnTo>
                  <a:lnTo>
                    <a:pt x="1104" y="146"/>
                  </a:lnTo>
                  <a:lnTo>
                    <a:pt x="1096" y="134"/>
                  </a:lnTo>
                  <a:lnTo>
                    <a:pt x="1086" y="123"/>
                  </a:lnTo>
                  <a:lnTo>
                    <a:pt x="1076" y="114"/>
                  </a:lnTo>
                  <a:lnTo>
                    <a:pt x="1065" y="105"/>
                  </a:lnTo>
                  <a:lnTo>
                    <a:pt x="1054" y="98"/>
                  </a:lnTo>
                  <a:lnTo>
                    <a:pt x="1042" y="92"/>
                  </a:lnTo>
                  <a:lnTo>
                    <a:pt x="1035" y="91"/>
                  </a:lnTo>
                  <a:lnTo>
                    <a:pt x="1029" y="89"/>
                  </a:lnTo>
                  <a:lnTo>
                    <a:pt x="1021" y="88"/>
                  </a:lnTo>
                  <a:lnTo>
                    <a:pt x="1014" y="88"/>
                  </a:lnTo>
                  <a:lnTo>
                    <a:pt x="904"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4"/>
            <p:cNvSpPr>
              <a:spLocks noEditPoints="1"/>
            </p:cNvSpPr>
            <p:nvPr/>
          </p:nvSpPr>
          <p:spPr bwMode="auto">
            <a:xfrm>
              <a:off x="1052" y="2129"/>
              <a:ext cx="79" cy="69"/>
            </a:xfrm>
            <a:custGeom>
              <a:avLst/>
              <a:gdLst>
                <a:gd name="T0" fmla="*/ 351 w 1102"/>
                <a:gd name="T1" fmla="*/ 370 h 973"/>
                <a:gd name="T2" fmla="*/ 331 w 1102"/>
                <a:gd name="T3" fmla="*/ 325 h 973"/>
                <a:gd name="T4" fmla="*/ 352 w 1102"/>
                <a:gd name="T5" fmla="*/ 277 h 973"/>
                <a:gd name="T6" fmla="*/ 390 w 1102"/>
                <a:gd name="T7" fmla="*/ 271 h 973"/>
                <a:gd name="T8" fmla="*/ 413 w 1102"/>
                <a:gd name="T9" fmla="*/ 298 h 973"/>
                <a:gd name="T10" fmla="*/ 410 w 1102"/>
                <a:gd name="T11" fmla="*/ 357 h 973"/>
                <a:gd name="T12" fmla="*/ 573 w 1102"/>
                <a:gd name="T13" fmla="*/ 378 h 973"/>
                <a:gd name="T14" fmla="*/ 585 w 1102"/>
                <a:gd name="T15" fmla="*/ 286 h 973"/>
                <a:gd name="T16" fmla="*/ 630 w 1102"/>
                <a:gd name="T17" fmla="*/ 201 h 973"/>
                <a:gd name="T18" fmla="*/ 682 w 1102"/>
                <a:gd name="T19" fmla="*/ 128 h 973"/>
                <a:gd name="T20" fmla="*/ 676 w 1102"/>
                <a:gd name="T21" fmla="*/ 70 h 973"/>
                <a:gd name="T22" fmla="*/ 649 w 1102"/>
                <a:gd name="T23" fmla="*/ 51 h 973"/>
                <a:gd name="T24" fmla="*/ 578 w 1102"/>
                <a:gd name="T25" fmla="*/ 53 h 973"/>
                <a:gd name="T26" fmla="*/ 437 w 1102"/>
                <a:gd name="T27" fmla="*/ 37 h 973"/>
                <a:gd name="T28" fmla="*/ 165 w 1102"/>
                <a:gd name="T29" fmla="*/ 302 h 973"/>
                <a:gd name="T30" fmla="*/ 25 w 1102"/>
                <a:gd name="T31" fmla="*/ 464 h 973"/>
                <a:gd name="T32" fmla="*/ 1 w 1102"/>
                <a:gd name="T33" fmla="*/ 537 h 973"/>
                <a:gd name="T34" fmla="*/ 30 w 1102"/>
                <a:gd name="T35" fmla="*/ 579 h 973"/>
                <a:gd name="T36" fmla="*/ 83 w 1102"/>
                <a:gd name="T37" fmla="*/ 614 h 973"/>
                <a:gd name="T38" fmla="*/ 126 w 1102"/>
                <a:gd name="T39" fmla="*/ 617 h 973"/>
                <a:gd name="T40" fmla="*/ 185 w 1102"/>
                <a:gd name="T41" fmla="*/ 542 h 973"/>
                <a:gd name="T42" fmla="*/ 230 w 1102"/>
                <a:gd name="T43" fmla="*/ 505 h 973"/>
                <a:gd name="T44" fmla="*/ 295 w 1102"/>
                <a:gd name="T45" fmla="*/ 488 h 973"/>
                <a:gd name="T46" fmla="*/ 357 w 1102"/>
                <a:gd name="T47" fmla="*/ 499 h 973"/>
                <a:gd name="T48" fmla="*/ 374 w 1102"/>
                <a:gd name="T49" fmla="*/ 537 h 973"/>
                <a:gd name="T50" fmla="*/ 365 w 1102"/>
                <a:gd name="T51" fmla="*/ 579 h 973"/>
                <a:gd name="T52" fmla="*/ 291 w 1102"/>
                <a:gd name="T53" fmla="*/ 624 h 973"/>
                <a:gd name="T54" fmla="*/ 267 w 1102"/>
                <a:gd name="T55" fmla="*/ 662 h 973"/>
                <a:gd name="T56" fmla="*/ 270 w 1102"/>
                <a:gd name="T57" fmla="*/ 705 h 973"/>
                <a:gd name="T58" fmla="*/ 327 w 1102"/>
                <a:gd name="T59" fmla="*/ 742 h 973"/>
                <a:gd name="T60" fmla="*/ 427 w 1102"/>
                <a:gd name="T61" fmla="*/ 944 h 973"/>
                <a:gd name="T62" fmla="*/ 496 w 1102"/>
                <a:gd name="T63" fmla="*/ 971 h 973"/>
                <a:gd name="T64" fmla="*/ 602 w 1102"/>
                <a:gd name="T65" fmla="*/ 965 h 973"/>
                <a:gd name="T66" fmla="*/ 737 w 1102"/>
                <a:gd name="T67" fmla="*/ 924 h 973"/>
                <a:gd name="T68" fmla="*/ 879 w 1102"/>
                <a:gd name="T69" fmla="*/ 859 h 973"/>
                <a:gd name="T70" fmla="*/ 1003 w 1102"/>
                <a:gd name="T71" fmla="*/ 779 h 973"/>
                <a:gd name="T72" fmla="*/ 1085 w 1102"/>
                <a:gd name="T73" fmla="*/ 695 h 973"/>
                <a:gd name="T74" fmla="*/ 1100 w 1102"/>
                <a:gd name="T75" fmla="*/ 632 h 973"/>
                <a:gd name="T76" fmla="*/ 1074 w 1102"/>
                <a:gd name="T77" fmla="*/ 599 h 973"/>
                <a:gd name="T78" fmla="*/ 1030 w 1102"/>
                <a:gd name="T79" fmla="*/ 579 h 973"/>
                <a:gd name="T80" fmla="*/ 904 w 1102"/>
                <a:gd name="T81" fmla="*/ 632 h 973"/>
                <a:gd name="T82" fmla="*/ 738 w 1102"/>
                <a:gd name="T83" fmla="*/ 752 h 973"/>
                <a:gd name="T84" fmla="*/ 627 w 1102"/>
                <a:gd name="T85" fmla="*/ 803 h 973"/>
                <a:gd name="T86" fmla="*/ 524 w 1102"/>
                <a:gd name="T87" fmla="*/ 819 h 973"/>
                <a:gd name="T88" fmla="*/ 499 w 1102"/>
                <a:gd name="T89" fmla="*/ 804 h 973"/>
                <a:gd name="T90" fmla="*/ 485 w 1102"/>
                <a:gd name="T91" fmla="*/ 731 h 973"/>
                <a:gd name="T92" fmla="*/ 507 w 1102"/>
                <a:gd name="T93" fmla="*/ 650 h 973"/>
                <a:gd name="T94" fmla="*/ 598 w 1102"/>
                <a:gd name="T95" fmla="*/ 515 h 973"/>
                <a:gd name="T96" fmla="*/ 706 w 1102"/>
                <a:gd name="T97" fmla="*/ 422 h 973"/>
                <a:gd name="T98" fmla="*/ 819 w 1102"/>
                <a:gd name="T99" fmla="*/ 348 h 973"/>
                <a:gd name="T100" fmla="*/ 938 w 1102"/>
                <a:gd name="T101" fmla="*/ 232 h 973"/>
                <a:gd name="T102" fmla="*/ 968 w 1102"/>
                <a:gd name="T103" fmla="*/ 175 h 973"/>
                <a:gd name="T104" fmla="*/ 958 w 1102"/>
                <a:gd name="T105" fmla="*/ 108 h 973"/>
                <a:gd name="T106" fmla="*/ 907 w 1102"/>
                <a:gd name="T107" fmla="*/ 36 h 973"/>
                <a:gd name="T108" fmla="*/ 838 w 1102"/>
                <a:gd name="T109" fmla="*/ 4 h 973"/>
                <a:gd name="T110" fmla="*/ 780 w 1102"/>
                <a:gd name="T111" fmla="*/ 10 h 973"/>
                <a:gd name="T112" fmla="*/ 757 w 1102"/>
                <a:gd name="T113" fmla="*/ 30 h 973"/>
                <a:gd name="T114" fmla="*/ 746 w 1102"/>
                <a:gd name="T115" fmla="*/ 99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2" h="973">
                  <a:moveTo>
                    <a:pt x="374" y="378"/>
                  </a:moveTo>
                  <a:lnTo>
                    <a:pt x="369" y="378"/>
                  </a:lnTo>
                  <a:lnTo>
                    <a:pt x="364" y="377"/>
                  </a:lnTo>
                  <a:lnTo>
                    <a:pt x="359" y="375"/>
                  </a:lnTo>
                  <a:lnTo>
                    <a:pt x="355" y="373"/>
                  </a:lnTo>
                  <a:lnTo>
                    <a:pt x="351" y="370"/>
                  </a:lnTo>
                  <a:lnTo>
                    <a:pt x="347" y="367"/>
                  </a:lnTo>
                  <a:lnTo>
                    <a:pt x="344" y="363"/>
                  </a:lnTo>
                  <a:lnTo>
                    <a:pt x="341" y="359"/>
                  </a:lnTo>
                  <a:lnTo>
                    <a:pt x="337" y="349"/>
                  </a:lnTo>
                  <a:lnTo>
                    <a:pt x="334" y="337"/>
                  </a:lnTo>
                  <a:lnTo>
                    <a:pt x="331" y="325"/>
                  </a:lnTo>
                  <a:lnTo>
                    <a:pt x="330" y="313"/>
                  </a:lnTo>
                  <a:lnTo>
                    <a:pt x="331" y="305"/>
                  </a:lnTo>
                  <a:lnTo>
                    <a:pt x="335" y="296"/>
                  </a:lnTo>
                  <a:lnTo>
                    <a:pt x="340" y="290"/>
                  </a:lnTo>
                  <a:lnTo>
                    <a:pt x="345" y="282"/>
                  </a:lnTo>
                  <a:lnTo>
                    <a:pt x="352" y="277"/>
                  </a:lnTo>
                  <a:lnTo>
                    <a:pt x="359" y="272"/>
                  </a:lnTo>
                  <a:lnTo>
                    <a:pt x="367" y="269"/>
                  </a:lnTo>
                  <a:lnTo>
                    <a:pt x="374" y="267"/>
                  </a:lnTo>
                  <a:lnTo>
                    <a:pt x="381" y="269"/>
                  </a:lnTo>
                  <a:lnTo>
                    <a:pt x="386" y="270"/>
                  </a:lnTo>
                  <a:lnTo>
                    <a:pt x="390" y="271"/>
                  </a:lnTo>
                  <a:lnTo>
                    <a:pt x="395" y="273"/>
                  </a:lnTo>
                  <a:lnTo>
                    <a:pt x="399" y="276"/>
                  </a:lnTo>
                  <a:lnTo>
                    <a:pt x="402" y="279"/>
                  </a:lnTo>
                  <a:lnTo>
                    <a:pt x="405" y="284"/>
                  </a:lnTo>
                  <a:lnTo>
                    <a:pt x="409" y="288"/>
                  </a:lnTo>
                  <a:lnTo>
                    <a:pt x="413" y="298"/>
                  </a:lnTo>
                  <a:lnTo>
                    <a:pt x="416" y="308"/>
                  </a:lnTo>
                  <a:lnTo>
                    <a:pt x="418" y="321"/>
                  </a:lnTo>
                  <a:lnTo>
                    <a:pt x="419" y="334"/>
                  </a:lnTo>
                  <a:lnTo>
                    <a:pt x="418" y="341"/>
                  </a:lnTo>
                  <a:lnTo>
                    <a:pt x="415" y="349"/>
                  </a:lnTo>
                  <a:lnTo>
                    <a:pt x="410" y="357"/>
                  </a:lnTo>
                  <a:lnTo>
                    <a:pt x="404" y="363"/>
                  </a:lnTo>
                  <a:lnTo>
                    <a:pt x="398" y="369"/>
                  </a:lnTo>
                  <a:lnTo>
                    <a:pt x="390" y="374"/>
                  </a:lnTo>
                  <a:lnTo>
                    <a:pt x="382" y="377"/>
                  </a:lnTo>
                  <a:lnTo>
                    <a:pt x="374" y="378"/>
                  </a:lnTo>
                  <a:close/>
                  <a:moveTo>
                    <a:pt x="573" y="378"/>
                  </a:moveTo>
                  <a:lnTo>
                    <a:pt x="574" y="360"/>
                  </a:lnTo>
                  <a:lnTo>
                    <a:pt x="575" y="343"/>
                  </a:lnTo>
                  <a:lnTo>
                    <a:pt x="577" y="326"/>
                  </a:lnTo>
                  <a:lnTo>
                    <a:pt x="579" y="311"/>
                  </a:lnTo>
                  <a:lnTo>
                    <a:pt x="582" y="299"/>
                  </a:lnTo>
                  <a:lnTo>
                    <a:pt x="585" y="286"/>
                  </a:lnTo>
                  <a:lnTo>
                    <a:pt x="589" y="274"/>
                  </a:lnTo>
                  <a:lnTo>
                    <a:pt x="592" y="263"/>
                  </a:lnTo>
                  <a:lnTo>
                    <a:pt x="601" y="244"/>
                  </a:lnTo>
                  <a:lnTo>
                    <a:pt x="610" y="228"/>
                  </a:lnTo>
                  <a:lnTo>
                    <a:pt x="620" y="214"/>
                  </a:lnTo>
                  <a:lnTo>
                    <a:pt x="630" y="201"/>
                  </a:lnTo>
                  <a:lnTo>
                    <a:pt x="650" y="181"/>
                  </a:lnTo>
                  <a:lnTo>
                    <a:pt x="667" y="162"/>
                  </a:lnTo>
                  <a:lnTo>
                    <a:pt x="674" y="153"/>
                  </a:lnTo>
                  <a:lnTo>
                    <a:pt x="679" y="141"/>
                  </a:lnTo>
                  <a:lnTo>
                    <a:pt x="681" y="134"/>
                  </a:lnTo>
                  <a:lnTo>
                    <a:pt x="682" y="128"/>
                  </a:lnTo>
                  <a:lnTo>
                    <a:pt x="683" y="122"/>
                  </a:lnTo>
                  <a:lnTo>
                    <a:pt x="683" y="114"/>
                  </a:lnTo>
                  <a:lnTo>
                    <a:pt x="682" y="96"/>
                  </a:lnTo>
                  <a:lnTo>
                    <a:pt x="680" y="82"/>
                  </a:lnTo>
                  <a:lnTo>
                    <a:pt x="678" y="75"/>
                  </a:lnTo>
                  <a:lnTo>
                    <a:pt x="676" y="70"/>
                  </a:lnTo>
                  <a:lnTo>
                    <a:pt x="673" y="66"/>
                  </a:lnTo>
                  <a:lnTo>
                    <a:pt x="670" y="62"/>
                  </a:lnTo>
                  <a:lnTo>
                    <a:pt x="665" y="58"/>
                  </a:lnTo>
                  <a:lnTo>
                    <a:pt x="661" y="55"/>
                  </a:lnTo>
                  <a:lnTo>
                    <a:pt x="656" y="53"/>
                  </a:lnTo>
                  <a:lnTo>
                    <a:pt x="649" y="51"/>
                  </a:lnTo>
                  <a:lnTo>
                    <a:pt x="635" y="49"/>
                  </a:lnTo>
                  <a:lnTo>
                    <a:pt x="617" y="48"/>
                  </a:lnTo>
                  <a:lnTo>
                    <a:pt x="603" y="48"/>
                  </a:lnTo>
                  <a:lnTo>
                    <a:pt x="593" y="49"/>
                  </a:lnTo>
                  <a:lnTo>
                    <a:pt x="585" y="51"/>
                  </a:lnTo>
                  <a:lnTo>
                    <a:pt x="578" y="53"/>
                  </a:lnTo>
                  <a:lnTo>
                    <a:pt x="566" y="59"/>
                  </a:lnTo>
                  <a:lnTo>
                    <a:pt x="551" y="70"/>
                  </a:lnTo>
                  <a:lnTo>
                    <a:pt x="467" y="0"/>
                  </a:lnTo>
                  <a:lnTo>
                    <a:pt x="458" y="11"/>
                  </a:lnTo>
                  <a:lnTo>
                    <a:pt x="448" y="24"/>
                  </a:lnTo>
                  <a:lnTo>
                    <a:pt x="437" y="37"/>
                  </a:lnTo>
                  <a:lnTo>
                    <a:pt x="424" y="51"/>
                  </a:lnTo>
                  <a:lnTo>
                    <a:pt x="395" y="81"/>
                  </a:lnTo>
                  <a:lnTo>
                    <a:pt x="360" y="114"/>
                  </a:lnTo>
                  <a:lnTo>
                    <a:pt x="284" y="187"/>
                  </a:lnTo>
                  <a:lnTo>
                    <a:pt x="204" y="263"/>
                  </a:lnTo>
                  <a:lnTo>
                    <a:pt x="165" y="302"/>
                  </a:lnTo>
                  <a:lnTo>
                    <a:pt x="127" y="340"/>
                  </a:lnTo>
                  <a:lnTo>
                    <a:pt x="92" y="378"/>
                  </a:lnTo>
                  <a:lnTo>
                    <a:pt x="62" y="413"/>
                  </a:lnTo>
                  <a:lnTo>
                    <a:pt x="48" y="431"/>
                  </a:lnTo>
                  <a:lnTo>
                    <a:pt x="36" y="448"/>
                  </a:lnTo>
                  <a:lnTo>
                    <a:pt x="25" y="464"/>
                  </a:lnTo>
                  <a:lnTo>
                    <a:pt x="17" y="479"/>
                  </a:lnTo>
                  <a:lnTo>
                    <a:pt x="9" y="494"/>
                  </a:lnTo>
                  <a:lnTo>
                    <a:pt x="4" y="508"/>
                  </a:lnTo>
                  <a:lnTo>
                    <a:pt x="1" y="521"/>
                  </a:lnTo>
                  <a:lnTo>
                    <a:pt x="0" y="532"/>
                  </a:lnTo>
                  <a:lnTo>
                    <a:pt x="1" y="537"/>
                  </a:lnTo>
                  <a:lnTo>
                    <a:pt x="3" y="543"/>
                  </a:lnTo>
                  <a:lnTo>
                    <a:pt x="6" y="550"/>
                  </a:lnTo>
                  <a:lnTo>
                    <a:pt x="10" y="556"/>
                  </a:lnTo>
                  <a:lnTo>
                    <a:pt x="17" y="564"/>
                  </a:lnTo>
                  <a:lnTo>
                    <a:pt x="23" y="571"/>
                  </a:lnTo>
                  <a:lnTo>
                    <a:pt x="30" y="579"/>
                  </a:lnTo>
                  <a:lnTo>
                    <a:pt x="38" y="585"/>
                  </a:lnTo>
                  <a:lnTo>
                    <a:pt x="47" y="593"/>
                  </a:lnTo>
                  <a:lnTo>
                    <a:pt x="55" y="599"/>
                  </a:lnTo>
                  <a:lnTo>
                    <a:pt x="64" y="604"/>
                  </a:lnTo>
                  <a:lnTo>
                    <a:pt x="74" y="610"/>
                  </a:lnTo>
                  <a:lnTo>
                    <a:pt x="83" y="614"/>
                  </a:lnTo>
                  <a:lnTo>
                    <a:pt x="92" y="617"/>
                  </a:lnTo>
                  <a:lnTo>
                    <a:pt x="102" y="619"/>
                  </a:lnTo>
                  <a:lnTo>
                    <a:pt x="110" y="620"/>
                  </a:lnTo>
                  <a:lnTo>
                    <a:pt x="116" y="620"/>
                  </a:lnTo>
                  <a:lnTo>
                    <a:pt x="121" y="619"/>
                  </a:lnTo>
                  <a:lnTo>
                    <a:pt x="126" y="617"/>
                  </a:lnTo>
                  <a:lnTo>
                    <a:pt x="131" y="615"/>
                  </a:lnTo>
                  <a:lnTo>
                    <a:pt x="139" y="609"/>
                  </a:lnTo>
                  <a:lnTo>
                    <a:pt x="147" y="600"/>
                  </a:lnTo>
                  <a:lnTo>
                    <a:pt x="161" y="579"/>
                  </a:lnTo>
                  <a:lnTo>
                    <a:pt x="176" y="554"/>
                  </a:lnTo>
                  <a:lnTo>
                    <a:pt x="185" y="542"/>
                  </a:lnTo>
                  <a:lnTo>
                    <a:pt x="196" y="530"/>
                  </a:lnTo>
                  <a:lnTo>
                    <a:pt x="201" y="525"/>
                  </a:lnTo>
                  <a:lnTo>
                    <a:pt x="208" y="518"/>
                  </a:lnTo>
                  <a:lnTo>
                    <a:pt x="215" y="514"/>
                  </a:lnTo>
                  <a:lnTo>
                    <a:pt x="223" y="509"/>
                  </a:lnTo>
                  <a:lnTo>
                    <a:pt x="230" y="505"/>
                  </a:lnTo>
                  <a:lnTo>
                    <a:pt x="239" y="500"/>
                  </a:lnTo>
                  <a:lnTo>
                    <a:pt x="249" y="497"/>
                  </a:lnTo>
                  <a:lnTo>
                    <a:pt x="259" y="494"/>
                  </a:lnTo>
                  <a:lnTo>
                    <a:pt x="270" y="492"/>
                  </a:lnTo>
                  <a:lnTo>
                    <a:pt x="282" y="490"/>
                  </a:lnTo>
                  <a:lnTo>
                    <a:pt x="295" y="488"/>
                  </a:lnTo>
                  <a:lnTo>
                    <a:pt x="309" y="488"/>
                  </a:lnTo>
                  <a:lnTo>
                    <a:pt x="326" y="490"/>
                  </a:lnTo>
                  <a:lnTo>
                    <a:pt x="340" y="492"/>
                  </a:lnTo>
                  <a:lnTo>
                    <a:pt x="346" y="494"/>
                  </a:lnTo>
                  <a:lnTo>
                    <a:pt x="352" y="496"/>
                  </a:lnTo>
                  <a:lnTo>
                    <a:pt x="357" y="499"/>
                  </a:lnTo>
                  <a:lnTo>
                    <a:pt x="360" y="502"/>
                  </a:lnTo>
                  <a:lnTo>
                    <a:pt x="365" y="507"/>
                  </a:lnTo>
                  <a:lnTo>
                    <a:pt x="367" y="511"/>
                  </a:lnTo>
                  <a:lnTo>
                    <a:pt x="370" y="516"/>
                  </a:lnTo>
                  <a:lnTo>
                    <a:pt x="372" y="523"/>
                  </a:lnTo>
                  <a:lnTo>
                    <a:pt x="374" y="537"/>
                  </a:lnTo>
                  <a:lnTo>
                    <a:pt x="374" y="554"/>
                  </a:lnTo>
                  <a:lnTo>
                    <a:pt x="374" y="559"/>
                  </a:lnTo>
                  <a:lnTo>
                    <a:pt x="373" y="564"/>
                  </a:lnTo>
                  <a:lnTo>
                    <a:pt x="372" y="568"/>
                  </a:lnTo>
                  <a:lnTo>
                    <a:pt x="370" y="572"/>
                  </a:lnTo>
                  <a:lnTo>
                    <a:pt x="365" y="579"/>
                  </a:lnTo>
                  <a:lnTo>
                    <a:pt x="357" y="585"/>
                  </a:lnTo>
                  <a:lnTo>
                    <a:pt x="340" y="595"/>
                  </a:lnTo>
                  <a:lnTo>
                    <a:pt x="320" y="604"/>
                  </a:lnTo>
                  <a:lnTo>
                    <a:pt x="310" y="610"/>
                  </a:lnTo>
                  <a:lnTo>
                    <a:pt x="299" y="616"/>
                  </a:lnTo>
                  <a:lnTo>
                    <a:pt x="291" y="624"/>
                  </a:lnTo>
                  <a:lnTo>
                    <a:pt x="282" y="632"/>
                  </a:lnTo>
                  <a:lnTo>
                    <a:pt x="278" y="636"/>
                  </a:lnTo>
                  <a:lnTo>
                    <a:pt x="274" y="642"/>
                  </a:lnTo>
                  <a:lnTo>
                    <a:pt x="272" y="648"/>
                  </a:lnTo>
                  <a:lnTo>
                    <a:pt x="269" y="655"/>
                  </a:lnTo>
                  <a:lnTo>
                    <a:pt x="267" y="662"/>
                  </a:lnTo>
                  <a:lnTo>
                    <a:pt x="266" y="670"/>
                  </a:lnTo>
                  <a:lnTo>
                    <a:pt x="265" y="677"/>
                  </a:lnTo>
                  <a:lnTo>
                    <a:pt x="265" y="687"/>
                  </a:lnTo>
                  <a:lnTo>
                    <a:pt x="265" y="693"/>
                  </a:lnTo>
                  <a:lnTo>
                    <a:pt x="267" y="699"/>
                  </a:lnTo>
                  <a:lnTo>
                    <a:pt x="270" y="705"/>
                  </a:lnTo>
                  <a:lnTo>
                    <a:pt x="274" y="709"/>
                  </a:lnTo>
                  <a:lnTo>
                    <a:pt x="280" y="715"/>
                  </a:lnTo>
                  <a:lnTo>
                    <a:pt x="285" y="719"/>
                  </a:lnTo>
                  <a:lnTo>
                    <a:pt x="292" y="723"/>
                  </a:lnTo>
                  <a:lnTo>
                    <a:pt x="298" y="728"/>
                  </a:lnTo>
                  <a:lnTo>
                    <a:pt x="327" y="742"/>
                  </a:lnTo>
                  <a:lnTo>
                    <a:pt x="353" y="752"/>
                  </a:lnTo>
                  <a:lnTo>
                    <a:pt x="353" y="885"/>
                  </a:lnTo>
                  <a:lnTo>
                    <a:pt x="374" y="900"/>
                  </a:lnTo>
                  <a:lnTo>
                    <a:pt x="393" y="916"/>
                  </a:lnTo>
                  <a:lnTo>
                    <a:pt x="409" y="930"/>
                  </a:lnTo>
                  <a:lnTo>
                    <a:pt x="427" y="944"/>
                  </a:lnTo>
                  <a:lnTo>
                    <a:pt x="435" y="951"/>
                  </a:lnTo>
                  <a:lnTo>
                    <a:pt x="445" y="956"/>
                  </a:lnTo>
                  <a:lnTo>
                    <a:pt x="456" y="960"/>
                  </a:lnTo>
                  <a:lnTo>
                    <a:pt x="468" y="965"/>
                  </a:lnTo>
                  <a:lnTo>
                    <a:pt x="481" y="968"/>
                  </a:lnTo>
                  <a:lnTo>
                    <a:pt x="496" y="971"/>
                  </a:lnTo>
                  <a:lnTo>
                    <a:pt x="512" y="972"/>
                  </a:lnTo>
                  <a:lnTo>
                    <a:pt x="529" y="973"/>
                  </a:lnTo>
                  <a:lnTo>
                    <a:pt x="546" y="972"/>
                  </a:lnTo>
                  <a:lnTo>
                    <a:pt x="563" y="971"/>
                  </a:lnTo>
                  <a:lnTo>
                    <a:pt x="583" y="968"/>
                  </a:lnTo>
                  <a:lnTo>
                    <a:pt x="602" y="965"/>
                  </a:lnTo>
                  <a:lnTo>
                    <a:pt x="623" y="959"/>
                  </a:lnTo>
                  <a:lnTo>
                    <a:pt x="645" y="954"/>
                  </a:lnTo>
                  <a:lnTo>
                    <a:pt x="667" y="948"/>
                  </a:lnTo>
                  <a:lnTo>
                    <a:pt x="690" y="940"/>
                  </a:lnTo>
                  <a:lnTo>
                    <a:pt x="714" y="933"/>
                  </a:lnTo>
                  <a:lnTo>
                    <a:pt x="737" y="924"/>
                  </a:lnTo>
                  <a:lnTo>
                    <a:pt x="761" y="914"/>
                  </a:lnTo>
                  <a:lnTo>
                    <a:pt x="784" y="904"/>
                  </a:lnTo>
                  <a:lnTo>
                    <a:pt x="808" y="893"/>
                  </a:lnTo>
                  <a:lnTo>
                    <a:pt x="833" y="882"/>
                  </a:lnTo>
                  <a:lnTo>
                    <a:pt x="855" y="870"/>
                  </a:lnTo>
                  <a:lnTo>
                    <a:pt x="879" y="859"/>
                  </a:lnTo>
                  <a:lnTo>
                    <a:pt x="901" y="846"/>
                  </a:lnTo>
                  <a:lnTo>
                    <a:pt x="924" y="833"/>
                  </a:lnTo>
                  <a:lnTo>
                    <a:pt x="945" y="820"/>
                  </a:lnTo>
                  <a:lnTo>
                    <a:pt x="966" y="806"/>
                  </a:lnTo>
                  <a:lnTo>
                    <a:pt x="985" y="792"/>
                  </a:lnTo>
                  <a:lnTo>
                    <a:pt x="1003" y="779"/>
                  </a:lnTo>
                  <a:lnTo>
                    <a:pt x="1021" y="765"/>
                  </a:lnTo>
                  <a:lnTo>
                    <a:pt x="1037" y="751"/>
                  </a:lnTo>
                  <a:lnTo>
                    <a:pt x="1051" y="737"/>
                  </a:lnTo>
                  <a:lnTo>
                    <a:pt x="1064" y="723"/>
                  </a:lnTo>
                  <a:lnTo>
                    <a:pt x="1075" y="709"/>
                  </a:lnTo>
                  <a:lnTo>
                    <a:pt x="1085" y="695"/>
                  </a:lnTo>
                  <a:lnTo>
                    <a:pt x="1093" y="682"/>
                  </a:lnTo>
                  <a:lnTo>
                    <a:pt x="1098" y="669"/>
                  </a:lnTo>
                  <a:lnTo>
                    <a:pt x="1101" y="656"/>
                  </a:lnTo>
                  <a:lnTo>
                    <a:pt x="1102" y="643"/>
                  </a:lnTo>
                  <a:lnTo>
                    <a:pt x="1102" y="638"/>
                  </a:lnTo>
                  <a:lnTo>
                    <a:pt x="1100" y="632"/>
                  </a:lnTo>
                  <a:lnTo>
                    <a:pt x="1098" y="627"/>
                  </a:lnTo>
                  <a:lnTo>
                    <a:pt x="1095" y="620"/>
                  </a:lnTo>
                  <a:lnTo>
                    <a:pt x="1090" y="615"/>
                  </a:lnTo>
                  <a:lnTo>
                    <a:pt x="1086" y="610"/>
                  </a:lnTo>
                  <a:lnTo>
                    <a:pt x="1081" y="604"/>
                  </a:lnTo>
                  <a:lnTo>
                    <a:pt x="1074" y="599"/>
                  </a:lnTo>
                  <a:lnTo>
                    <a:pt x="1068" y="595"/>
                  </a:lnTo>
                  <a:lnTo>
                    <a:pt x="1060" y="590"/>
                  </a:lnTo>
                  <a:lnTo>
                    <a:pt x="1054" y="586"/>
                  </a:lnTo>
                  <a:lnTo>
                    <a:pt x="1046" y="583"/>
                  </a:lnTo>
                  <a:lnTo>
                    <a:pt x="1038" y="581"/>
                  </a:lnTo>
                  <a:lnTo>
                    <a:pt x="1030" y="579"/>
                  </a:lnTo>
                  <a:lnTo>
                    <a:pt x="1023" y="576"/>
                  </a:lnTo>
                  <a:lnTo>
                    <a:pt x="1014" y="576"/>
                  </a:lnTo>
                  <a:lnTo>
                    <a:pt x="970" y="576"/>
                  </a:lnTo>
                  <a:lnTo>
                    <a:pt x="956" y="587"/>
                  </a:lnTo>
                  <a:lnTo>
                    <a:pt x="925" y="614"/>
                  </a:lnTo>
                  <a:lnTo>
                    <a:pt x="904" y="632"/>
                  </a:lnTo>
                  <a:lnTo>
                    <a:pt x="880" y="653"/>
                  </a:lnTo>
                  <a:lnTo>
                    <a:pt x="852" y="675"/>
                  </a:lnTo>
                  <a:lnTo>
                    <a:pt x="822" y="698"/>
                  </a:lnTo>
                  <a:lnTo>
                    <a:pt x="790" y="720"/>
                  </a:lnTo>
                  <a:lnTo>
                    <a:pt x="757" y="742"/>
                  </a:lnTo>
                  <a:lnTo>
                    <a:pt x="738" y="752"/>
                  </a:lnTo>
                  <a:lnTo>
                    <a:pt x="720" y="763"/>
                  </a:lnTo>
                  <a:lnTo>
                    <a:pt x="702" y="772"/>
                  </a:lnTo>
                  <a:lnTo>
                    <a:pt x="683" y="781"/>
                  </a:lnTo>
                  <a:lnTo>
                    <a:pt x="664" y="789"/>
                  </a:lnTo>
                  <a:lnTo>
                    <a:pt x="645" y="796"/>
                  </a:lnTo>
                  <a:lnTo>
                    <a:pt x="627" y="803"/>
                  </a:lnTo>
                  <a:lnTo>
                    <a:pt x="607" y="808"/>
                  </a:lnTo>
                  <a:lnTo>
                    <a:pt x="587" y="812"/>
                  </a:lnTo>
                  <a:lnTo>
                    <a:pt x="568" y="816"/>
                  </a:lnTo>
                  <a:lnTo>
                    <a:pt x="548" y="818"/>
                  </a:lnTo>
                  <a:lnTo>
                    <a:pt x="529" y="819"/>
                  </a:lnTo>
                  <a:lnTo>
                    <a:pt x="524" y="819"/>
                  </a:lnTo>
                  <a:lnTo>
                    <a:pt x="518" y="818"/>
                  </a:lnTo>
                  <a:lnTo>
                    <a:pt x="514" y="816"/>
                  </a:lnTo>
                  <a:lnTo>
                    <a:pt x="510" y="813"/>
                  </a:lnTo>
                  <a:lnTo>
                    <a:pt x="505" y="810"/>
                  </a:lnTo>
                  <a:lnTo>
                    <a:pt x="502" y="807"/>
                  </a:lnTo>
                  <a:lnTo>
                    <a:pt x="499" y="804"/>
                  </a:lnTo>
                  <a:lnTo>
                    <a:pt x="496" y="800"/>
                  </a:lnTo>
                  <a:lnTo>
                    <a:pt x="491" y="790"/>
                  </a:lnTo>
                  <a:lnTo>
                    <a:pt x="488" y="778"/>
                  </a:lnTo>
                  <a:lnTo>
                    <a:pt x="486" y="766"/>
                  </a:lnTo>
                  <a:lnTo>
                    <a:pt x="485" y="752"/>
                  </a:lnTo>
                  <a:lnTo>
                    <a:pt x="485" y="731"/>
                  </a:lnTo>
                  <a:lnTo>
                    <a:pt x="486" y="722"/>
                  </a:lnTo>
                  <a:lnTo>
                    <a:pt x="487" y="713"/>
                  </a:lnTo>
                  <a:lnTo>
                    <a:pt x="488" y="703"/>
                  </a:lnTo>
                  <a:lnTo>
                    <a:pt x="491" y="693"/>
                  </a:lnTo>
                  <a:lnTo>
                    <a:pt x="498" y="673"/>
                  </a:lnTo>
                  <a:lnTo>
                    <a:pt x="507" y="650"/>
                  </a:lnTo>
                  <a:lnTo>
                    <a:pt x="519" y="628"/>
                  </a:lnTo>
                  <a:lnTo>
                    <a:pt x="532" y="605"/>
                  </a:lnTo>
                  <a:lnTo>
                    <a:pt x="547" y="582"/>
                  </a:lnTo>
                  <a:lnTo>
                    <a:pt x="563" y="559"/>
                  </a:lnTo>
                  <a:lnTo>
                    <a:pt x="579" y="537"/>
                  </a:lnTo>
                  <a:lnTo>
                    <a:pt x="598" y="515"/>
                  </a:lnTo>
                  <a:lnTo>
                    <a:pt x="616" y="495"/>
                  </a:lnTo>
                  <a:lnTo>
                    <a:pt x="634" y="476"/>
                  </a:lnTo>
                  <a:lnTo>
                    <a:pt x="653" y="459"/>
                  </a:lnTo>
                  <a:lnTo>
                    <a:pt x="672" y="444"/>
                  </a:lnTo>
                  <a:lnTo>
                    <a:pt x="689" y="432"/>
                  </a:lnTo>
                  <a:lnTo>
                    <a:pt x="706" y="422"/>
                  </a:lnTo>
                  <a:lnTo>
                    <a:pt x="720" y="414"/>
                  </a:lnTo>
                  <a:lnTo>
                    <a:pt x="736" y="405"/>
                  </a:lnTo>
                  <a:lnTo>
                    <a:pt x="755" y="393"/>
                  </a:lnTo>
                  <a:lnTo>
                    <a:pt x="776" y="379"/>
                  </a:lnTo>
                  <a:lnTo>
                    <a:pt x="797" y="364"/>
                  </a:lnTo>
                  <a:lnTo>
                    <a:pt x="819" y="348"/>
                  </a:lnTo>
                  <a:lnTo>
                    <a:pt x="841" y="330"/>
                  </a:lnTo>
                  <a:lnTo>
                    <a:pt x="863" y="311"/>
                  </a:lnTo>
                  <a:lnTo>
                    <a:pt x="884" y="292"/>
                  </a:lnTo>
                  <a:lnTo>
                    <a:pt x="905" y="272"/>
                  </a:lnTo>
                  <a:lnTo>
                    <a:pt x="922" y="252"/>
                  </a:lnTo>
                  <a:lnTo>
                    <a:pt x="938" y="232"/>
                  </a:lnTo>
                  <a:lnTo>
                    <a:pt x="945" y="222"/>
                  </a:lnTo>
                  <a:lnTo>
                    <a:pt x="952" y="213"/>
                  </a:lnTo>
                  <a:lnTo>
                    <a:pt x="957" y="203"/>
                  </a:lnTo>
                  <a:lnTo>
                    <a:pt x="962" y="193"/>
                  </a:lnTo>
                  <a:lnTo>
                    <a:pt x="965" y="185"/>
                  </a:lnTo>
                  <a:lnTo>
                    <a:pt x="968" y="175"/>
                  </a:lnTo>
                  <a:lnTo>
                    <a:pt x="969" y="167"/>
                  </a:lnTo>
                  <a:lnTo>
                    <a:pt x="970" y="158"/>
                  </a:lnTo>
                  <a:lnTo>
                    <a:pt x="969" y="146"/>
                  </a:lnTo>
                  <a:lnTo>
                    <a:pt x="967" y="133"/>
                  </a:lnTo>
                  <a:lnTo>
                    <a:pt x="964" y="121"/>
                  </a:lnTo>
                  <a:lnTo>
                    <a:pt x="958" y="108"/>
                  </a:lnTo>
                  <a:lnTo>
                    <a:pt x="952" y="95"/>
                  </a:lnTo>
                  <a:lnTo>
                    <a:pt x="944" y="82"/>
                  </a:lnTo>
                  <a:lnTo>
                    <a:pt x="937" y="69"/>
                  </a:lnTo>
                  <a:lnTo>
                    <a:pt x="927" y="57"/>
                  </a:lnTo>
                  <a:lnTo>
                    <a:pt x="918" y="46"/>
                  </a:lnTo>
                  <a:lnTo>
                    <a:pt x="907" y="36"/>
                  </a:lnTo>
                  <a:lnTo>
                    <a:pt x="896" y="27"/>
                  </a:lnTo>
                  <a:lnTo>
                    <a:pt x="885" y="19"/>
                  </a:lnTo>
                  <a:lnTo>
                    <a:pt x="874" y="12"/>
                  </a:lnTo>
                  <a:lnTo>
                    <a:pt x="862" y="8"/>
                  </a:lnTo>
                  <a:lnTo>
                    <a:pt x="850" y="5"/>
                  </a:lnTo>
                  <a:lnTo>
                    <a:pt x="838" y="4"/>
                  </a:lnTo>
                  <a:lnTo>
                    <a:pt x="816" y="4"/>
                  </a:lnTo>
                  <a:lnTo>
                    <a:pt x="807" y="4"/>
                  </a:lnTo>
                  <a:lnTo>
                    <a:pt x="799" y="5"/>
                  </a:lnTo>
                  <a:lnTo>
                    <a:pt x="793" y="6"/>
                  </a:lnTo>
                  <a:lnTo>
                    <a:pt x="787" y="8"/>
                  </a:lnTo>
                  <a:lnTo>
                    <a:pt x="780" y="10"/>
                  </a:lnTo>
                  <a:lnTo>
                    <a:pt x="775" y="12"/>
                  </a:lnTo>
                  <a:lnTo>
                    <a:pt x="770" y="15"/>
                  </a:lnTo>
                  <a:lnTo>
                    <a:pt x="766" y="19"/>
                  </a:lnTo>
                  <a:lnTo>
                    <a:pt x="763" y="22"/>
                  </a:lnTo>
                  <a:lnTo>
                    <a:pt x="759" y="26"/>
                  </a:lnTo>
                  <a:lnTo>
                    <a:pt x="757" y="30"/>
                  </a:lnTo>
                  <a:lnTo>
                    <a:pt x="754" y="36"/>
                  </a:lnTo>
                  <a:lnTo>
                    <a:pt x="750" y="46"/>
                  </a:lnTo>
                  <a:lnTo>
                    <a:pt x="748" y="57"/>
                  </a:lnTo>
                  <a:lnTo>
                    <a:pt x="747" y="70"/>
                  </a:lnTo>
                  <a:lnTo>
                    <a:pt x="746" y="84"/>
                  </a:lnTo>
                  <a:lnTo>
                    <a:pt x="746" y="99"/>
                  </a:lnTo>
                  <a:lnTo>
                    <a:pt x="747" y="114"/>
                  </a:lnTo>
                  <a:lnTo>
                    <a:pt x="749" y="146"/>
                  </a:lnTo>
                  <a:lnTo>
                    <a:pt x="750" y="180"/>
                  </a:lnTo>
                  <a:lnTo>
                    <a:pt x="573" y="3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5"/>
            <p:cNvSpPr>
              <a:spLocks/>
            </p:cNvSpPr>
            <p:nvPr/>
          </p:nvSpPr>
          <p:spPr bwMode="auto">
            <a:xfrm>
              <a:off x="1080" y="2026"/>
              <a:ext cx="40" cy="20"/>
            </a:xfrm>
            <a:custGeom>
              <a:avLst/>
              <a:gdLst>
                <a:gd name="T0" fmla="*/ 64 w 551"/>
                <a:gd name="T1" fmla="*/ 32 h 280"/>
                <a:gd name="T2" fmla="*/ 28 w 551"/>
                <a:gd name="T3" fmla="*/ 58 h 280"/>
                <a:gd name="T4" fmla="*/ 15 w 551"/>
                <a:gd name="T5" fmla="*/ 70 h 280"/>
                <a:gd name="T6" fmla="*/ 6 w 551"/>
                <a:gd name="T7" fmla="*/ 83 h 280"/>
                <a:gd name="T8" fmla="*/ 1 w 551"/>
                <a:gd name="T9" fmla="*/ 97 h 280"/>
                <a:gd name="T10" fmla="*/ 1 w 551"/>
                <a:gd name="T11" fmla="*/ 116 h 280"/>
                <a:gd name="T12" fmla="*/ 8 w 551"/>
                <a:gd name="T13" fmla="*/ 144 h 280"/>
                <a:gd name="T14" fmla="*/ 22 w 551"/>
                <a:gd name="T15" fmla="*/ 174 h 280"/>
                <a:gd name="T16" fmla="*/ 42 w 551"/>
                <a:gd name="T17" fmla="*/ 203 h 280"/>
                <a:gd name="T18" fmla="*/ 64 w 551"/>
                <a:gd name="T19" fmla="*/ 230 h 280"/>
                <a:gd name="T20" fmla="*/ 90 w 551"/>
                <a:gd name="T21" fmla="*/ 253 h 280"/>
                <a:gd name="T22" fmla="*/ 116 w 551"/>
                <a:gd name="T23" fmla="*/ 270 h 280"/>
                <a:gd name="T24" fmla="*/ 135 w 551"/>
                <a:gd name="T25" fmla="*/ 277 h 280"/>
                <a:gd name="T26" fmla="*/ 148 w 551"/>
                <a:gd name="T27" fmla="*/ 279 h 280"/>
                <a:gd name="T28" fmla="*/ 176 w 551"/>
                <a:gd name="T29" fmla="*/ 280 h 280"/>
                <a:gd name="T30" fmla="*/ 211 w 551"/>
                <a:gd name="T31" fmla="*/ 276 h 280"/>
                <a:gd name="T32" fmla="*/ 263 w 551"/>
                <a:gd name="T33" fmla="*/ 264 h 280"/>
                <a:gd name="T34" fmla="*/ 324 w 551"/>
                <a:gd name="T35" fmla="*/ 248 h 280"/>
                <a:gd name="T36" fmla="*/ 388 w 551"/>
                <a:gd name="T37" fmla="*/ 227 h 280"/>
                <a:gd name="T38" fmla="*/ 450 w 551"/>
                <a:gd name="T39" fmla="*/ 202 h 280"/>
                <a:gd name="T40" fmla="*/ 502 w 551"/>
                <a:gd name="T41" fmla="*/ 176 h 280"/>
                <a:gd name="T42" fmla="*/ 523 w 551"/>
                <a:gd name="T43" fmla="*/ 163 h 280"/>
                <a:gd name="T44" fmla="*/ 538 w 551"/>
                <a:gd name="T45" fmla="*/ 151 h 280"/>
                <a:gd name="T46" fmla="*/ 547 w 551"/>
                <a:gd name="T47" fmla="*/ 138 h 280"/>
                <a:gd name="T48" fmla="*/ 551 w 551"/>
                <a:gd name="T49" fmla="*/ 126 h 280"/>
                <a:gd name="T50" fmla="*/ 547 w 551"/>
                <a:gd name="T51" fmla="*/ 94 h 280"/>
                <a:gd name="T52" fmla="*/ 538 w 551"/>
                <a:gd name="T53" fmla="*/ 68 h 280"/>
                <a:gd name="T54" fmla="*/ 523 w 551"/>
                <a:gd name="T55" fmla="*/ 47 h 280"/>
                <a:gd name="T56" fmla="*/ 501 w 551"/>
                <a:gd name="T57" fmla="*/ 30 h 280"/>
                <a:gd name="T58" fmla="*/ 477 w 551"/>
                <a:gd name="T59" fmla="*/ 18 h 280"/>
                <a:gd name="T60" fmla="*/ 448 w 551"/>
                <a:gd name="T61" fmla="*/ 9 h 280"/>
                <a:gd name="T62" fmla="*/ 415 w 551"/>
                <a:gd name="T63" fmla="*/ 4 h 280"/>
                <a:gd name="T64" fmla="*/ 381 w 551"/>
                <a:gd name="T65" fmla="*/ 0 h 280"/>
                <a:gd name="T66" fmla="*/ 306 w 551"/>
                <a:gd name="T67" fmla="*/ 2 h 280"/>
                <a:gd name="T68" fmla="*/ 230 w 551"/>
                <a:gd name="T69" fmla="*/ 7 h 280"/>
                <a:gd name="T70" fmla="*/ 154 w 551"/>
                <a:gd name="T71" fmla="*/ 12 h 280"/>
                <a:gd name="T72" fmla="*/ 88 w 551"/>
                <a:gd name="T73" fmla="*/ 1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1" h="280">
                  <a:moveTo>
                    <a:pt x="88" y="15"/>
                  </a:moveTo>
                  <a:lnTo>
                    <a:pt x="64" y="32"/>
                  </a:lnTo>
                  <a:lnTo>
                    <a:pt x="34" y="52"/>
                  </a:lnTo>
                  <a:lnTo>
                    <a:pt x="28" y="58"/>
                  </a:lnTo>
                  <a:lnTo>
                    <a:pt x="21" y="64"/>
                  </a:lnTo>
                  <a:lnTo>
                    <a:pt x="15" y="70"/>
                  </a:lnTo>
                  <a:lnTo>
                    <a:pt x="11" y="77"/>
                  </a:lnTo>
                  <a:lnTo>
                    <a:pt x="6" y="83"/>
                  </a:lnTo>
                  <a:lnTo>
                    <a:pt x="3" y="91"/>
                  </a:lnTo>
                  <a:lnTo>
                    <a:pt x="1" y="97"/>
                  </a:lnTo>
                  <a:lnTo>
                    <a:pt x="0" y="103"/>
                  </a:lnTo>
                  <a:lnTo>
                    <a:pt x="1" y="116"/>
                  </a:lnTo>
                  <a:lnTo>
                    <a:pt x="4" y="130"/>
                  </a:lnTo>
                  <a:lnTo>
                    <a:pt x="8" y="144"/>
                  </a:lnTo>
                  <a:lnTo>
                    <a:pt x="15" y="159"/>
                  </a:lnTo>
                  <a:lnTo>
                    <a:pt x="22" y="174"/>
                  </a:lnTo>
                  <a:lnTo>
                    <a:pt x="32" y="188"/>
                  </a:lnTo>
                  <a:lnTo>
                    <a:pt x="42" y="203"/>
                  </a:lnTo>
                  <a:lnTo>
                    <a:pt x="52" y="217"/>
                  </a:lnTo>
                  <a:lnTo>
                    <a:pt x="64" y="230"/>
                  </a:lnTo>
                  <a:lnTo>
                    <a:pt x="77" y="242"/>
                  </a:lnTo>
                  <a:lnTo>
                    <a:pt x="90" y="253"/>
                  </a:lnTo>
                  <a:lnTo>
                    <a:pt x="103" y="262"/>
                  </a:lnTo>
                  <a:lnTo>
                    <a:pt x="116" y="270"/>
                  </a:lnTo>
                  <a:lnTo>
                    <a:pt x="129" y="275"/>
                  </a:lnTo>
                  <a:lnTo>
                    <a:pt x="135" y="277"/>
                  </a:lnTo>
                  <a:lnTo>
                    <a:pt x="142" y="278"/>
                  </a:lnTo>
                  <a:lnTo>
                    <a:pt x="148" y="279"/>
                  </a:lnTo>
                  <a:lnTo>
                    <a:pt x="154" y="280"/>
                  </a:lnTo>
                  <a:lnTo>
                    <a:pt x="176" y="280"/>
                  </a:lnTo>
                  <a:lnTo>
                    <a:pt x="191" y="279"/>
                  </a:lnTo>
                  <a:lnTo>
                    <a:pt x="211" y="276"/>
                  </a:lnTo>
                  <a:lnTo>
                    <a:pt x="236" y="271"/>
                  </a:lnTo>
                  <a:lnTo>
                    <a:pt x="263" y="264"/>
                  </a:lnTo>
                  <a:lnTo>
                    <a:pt x="293" y="257"/>
                  </a:lnTo>
                  <a:lnTo>
                    <a:pt x="324" y="248"/>
                  </a:lnTo>
                  <a:lnTo>
                    <a:pt x="356" y="238"/>
                  </a:lnTo>
                  <a:lnTo>
                    <a:pt x="388" y="227"/>
                  </a:lnTo>
                  <a:lnTo>
                    <a:pt x="421" y="215"/>
                  </a:lnTo>
                  <a:lnTo>
                    <a:pt x="450" y="202"/>
                  </a:lnTo>
                  <a:lnTo>
                    <a:pt x="478" y="189"/>
                  </a:lnTo>
                  <a:lnTo>
                    <a:pt x="502" y="176"/>
                  </a:lnTo>
                  <a:lnTo>
                    <a:pt x="513" y="170"/>
                  </a:lnTo>
                  <a:lnTo>
                    <a:pt x="523" y="163"/>
                  </a:lnTo>
                  <a:lnTo>
                    <a:pt x="530" y="157"/>
                  </a:lnTo>
                  <a:lnTo>
                    <a:pt x="538" y="151"/>
                  </a:lnTo>
                  <a:lnTo>
                    <a:pt x="543" y="144"/>
                  </a:lnTo>
                  <a:lnTo>
                    <a:pt x="547" y="138"/>
                  </a:lnTo>
                  <a:lnTo>
                    <a:pt x="551" y="131"/>
                  </a:lnTo>
                  <a:lnTo>
                    <a:pt x="551" y="126"/>
                  </a:lnTo>
                  <a:lnTo>
                    <a:pt x="551" y="109"/>
                  </a:lnTo>
                  <a:lnTo>
                    <a:pt x="547" y="94"/>
                  </a:lnTo>
                  <a:lnTo>
                    <a:pt x="543" y="80"/>
                  </a:lnTo>
                  <a:lnTo>
                    <a:pt x="538" y="68"/>
                  </a:lnTo>
                  <a:lnTo>
                    <a:pt x="531" y="56"/>
                  </a:lnTo>
                  <a:lnTo>
                    <a:pt x="523" y="47"/>
                  </a:lnTo>
                  <a:lnTo>
                    <a:pt x="513" y="38"/>
                  </a:lnTo>
                  <a:lnTo>
                    <a:pt x="501" y="30"/>
                  </a:lnTo>
                  <a:lnTo>
                    <a:pt x="489" y="23"/>
                  </a:lnTo>
                  <a:lnTo>
                    <a:pt x="477" y="18"/>
                  </a:lnTo>
                  <a:lnTo>
                    <a:pt x="463" y="13"/>
                  </a:lnTo>
                  <a:lnTo>
                    <a:pt x="448" y="9"/>
                  </a:lnTo>
                  <a:lnTo>
                    <a:pt x="431" y="6"/>
                  </a:lnTo>
                  <a:lnTo>
                    <a:pt x="415" y="4"/>
                  </a:lnTo>
                  <a:lnTo>
                    <a:pt x="398" y="2"/>
                  </a:lnTo>
                  <a:lnTo>
                    <a:pt x="381" y="0"/>
                  </a:lnTo>
                  <a:lnTo>
                    <a:pt x="344" y="0"/>
                  </a:lnTo>
                  <a:lnTo>
                    <a:pt x="306" y="2"/>
                  </a:lnTo>
                  <a:lnTo>
                    <a:pt x="268" y="4"/>
                  </a:lnTo>
                  <a:lnTo>
                    <a:pt x="230" y="7"/>
                  </a:lnTo>
                  <a:lnTo>
                    <a:pt x="191" y="10"/>
                  </a:lnTo>
                  <a:lnTo>
                    <a:pt x="154" y="12"/>
                  </a:lnTo>
                  <a:lnTo>
                    <a:pt x="120" y="14"/>
                  </a:lnTo>
                  <a:lnTo>
                    <a:pt x="88" y="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6"/>
            <p:cNvSpPr>
              <a:spLocks noEditPoints="1"/>
            </p:cNvSpPr>
            <p:nvPr/>
          </p:nvSpPr>
          <p:spPr bwMode="auto">
            <a:xfrm>
              <a:off x="744" y="2079"/>
              <a:ext cx="76" cy="102"/>
            </a:xfrm>
            <a:custGeom>
              <a:avLst/>
              <a:gdLst>
                <a:gd name="T0" fmla="*/ 458 w 1058"/>
                <a:gd name="T1" fmla="*/ 533 h 1431"/>
                <a:gd name="T2" fmla="*/ 514 w 1058"/>
                <a:gd name="T3" fmla="*/ 511 h 1431"/>
                <a:gd name="T4" fmla="*/ 567 w 1058"/>
                <a:gd name="T5" fmla="*/ 549 h 1431"/>
                <a:gd name="T6" fmla="*/ 543 w 1058"/>
                <a:gd name="T7" fmla="*/ 597 h 1431"/>
                <a:gd name="T8" fmla="*/ 472 w 1058"/>
                <a:gd name="T9" fmla="*/ 621 h 1431"/>
                <a:gd name="T10" fmla="*/ 484 w 1058"/>
                <a:gd name="T11" fmla="*/ 396 h 1431"/>
                <a:gd name="T12" fmla="*/ 514 w 1058"/>
                <a:gd name="T13" fmla="*/ 314 h 1431"/>
                <a:gd name="T14" fmla="*/ 574 w 1058"/>
                <a:gd name="T15" fmla="*/ 245 h 1431"/>
                <a:gd name="T16" fmla="*/ 710 w 1058"/>
                <a:gd name="T17" fmla="*/ 134 h 1431"/>
                <a:gd name="T18" fmla="*/ 746 w 1058"/>
                <a:gd name="T19" fmla="*/ 83 h 1431"/>
                <a:gd name="T20" fmla="*/ 742 w 1058"/>
                <a:gd name="T21" fmla="*/ 44 h 1431"/>
                <a:gd name="T22" fmla="*/ 708 w 1058"/>
                <a:gd name="T23" fmla="*/ 14 h 1431"/>
                <a:gd name="T24" fmla="*/ 661 w 1058"/>
                <a:gd name="T25" fmla="*/ 0 h 1431"/>
                <a:gd name="T26" fmla="*/ 469 w 1058"/>
                <a:gd name="T27" fmla="*/ 57 h 1431"/>
                <a:gd name="T28" fmla="*/ 287 w 1058"/>
                <a:gd name="T29" fmla="*/ 132 h 1431"/>
                <a:gd name="T30" fmla="*/ 74 w 1058"/>
                <a:gd name="T31" fmla="*/ 311 h 1431"/>
                <a:gd name="T32" fmla="*/ 132 w 1058"/>
                <a:gd name="T33" fmla="*/ 348 h 1431"/>
                <a:gd name="T34" fmla="*/ 231 w 1058"/>
                <a:gd name="T35" fmla="*/ 346 h 1431"/>
                <a:gd name="T36" fmla="*/ 297 w 1058"/>
                <a:gd name="T37" fmla="*/ 303 h 1431"/>
                <a:gd name="T38" fmla="*/ 393 w 1058"/>
                <a:gd name="T39" fmla="*/ 296 h 1431"/>
                <a:gd name="T40" fmla="*/ 315 w 1058"/>
                <a:gd name="T41" fmla="*/ 419 h 1431"/>
                <a:gd name="T42" fmla="*/ 194 w 1058"/>
                <a:gd name="T43" fmla="*/ 584 h 1431"/>
                <a:gd name="T44" fmla="*/ 176 w 1058"/>
                <a:gd name="T45" fmla="*/ 648 h 1431"/>
                <a:gd name="T46" fmla="*/ 194 w 1058"/>
                <a:gd name="T47" fmla="*/ 690 h 1431"/>
                <a:gd name="T48" fmla="*/ 288 w 1058"/>
                <a:gd name="T49" fmla="*/ 770 h 1431"/>
                <a:gd name="T50" fmla="*/ 320 w 1058"/>
                <a:gd name="T51" fmla="*/ 829 h 1431"/>
                <a:gd name="T52" fmla="*/ 331 w 1058"/>
                <a:gd name="T53" fmla="*/ 1189 h 1431"/>
                <a:gd name="T54" fmla="*/ 317 w 1058"/>
                <a:gd name="T55" fmla="*/ 1241 h 1431"/>
                <a:gd name="T56" fmla="*/ 264 w 1058"/>
                <a:gd name="T57" fmla="*/ 1255 h 1431"/>
                <a:gd name="T58" fmla="*/ 464 w 1058"/>
                <a:gd name="T59" fmla="*/ 1017 h 1431"/>
                <a:gd name="T60" fmla="*/ 617 w 1058"/>
                <a:gd name="T61" fmla="*/ 991 h 1431"/>
                <a:gd name="T62" fmla="*/ 755 w 1058"/>
                <a:gd name="T63" fmla="*/ 1018 h 1431"/>
                <a:gd name="T64" fmla="*/ 769 w 1058"/>
                <a:gd name="T65" fmla="*/ 1096 h 1431"/>
                <a:gd name="T66" fmla="*/ 711 w 1058"/>
                <a:gd name="T67" fmla="*/ 1156 h 1431"/>
                <a:gd name="T68" fmla="*/ 594 w 1058"/>
                <a:gd name="T69" fmla="*/ 1229 h 1431"/>
                <a:gd name="T70" fmla="*/ 536 w 1058"/>
                <a:gd name="T71" fmla="*/ 1289 h 1431"/>
                <a:gd name="T72" fmla="*/ 507 w 1058"/>
                <a:gd name="T73" fmla="*/ 1388 h 1431"/>
                <a:gd name="T74" fmla="*/ 637 w 1058"/>
                <a:gd name="T75" fmla="*/ 1377 h 1431"/>
                <a:gd name="T76" fmla="*/ 808 w 1058"/>
                <a:gd name="T77" fmla="*/ 1303 h 1431"/>
                <a:gd name="T78" fmla="*/ 950 w 1058"/>
                <a:gd name="T79" fmla="*/ 1277 h 1431"/>
                <a:gd name="T80" fmla="*/ 1034 w 1058"/>
                <a:gd name="T81" fmla="*/ 1230 h 1431"/>
                <a:gd name="T82" fmla="*/ 1058 w 1058"/>
                <a:gd name="T83" fmla="*/ 1179 h 1431"/>
                <a:gd name="T84" fmla="*/ 1051 w 1058"/>
                <a:gd name="T85" fmla="*/ 1095 h 1431"/>
                <a:gd name="T86" fmla="*/ 972 w 1058"/>
                <a:gd name="T87" fmla="*/ 979 h 1431"/>
                <a:gd name="T88" fmla="*/ 865 w 1058"/>
                <a:gd name="T89" fmla="*/ 889 h 1431"/>
                <a:gd name="T90" fmla="*/ 533 w 1058"/>
                <a:gd name="T91" fmla="*/ 868 h 1431"/>
                <a:gd name="T92" fmla="*/ 586 w 1058"/>
                <a:gd name="T93" fmla="*/ 787 h 1431"/>
                <a:gd name="T94" fmla="*/ 749 w 1058"/>
                <a:gd name="T95" fmla="*/ 634 h 1431"/>
                <a:gd name="T96" fmla="*/ 861 w 1058"/>
                <a:gd name="T97" fmla="*/ 518 h 1431"/>
                <a:gd name="T98" fmla="*/ 879 w 1058"/>
                <a:gd name="T99" fmla="*/ 456 h 1431"/>
                <a:gd name="T100" fmla="*/ 822 w 1058"/>
                <a:gd name="T101" fmla="*/ 360 h 1431"/>
                <a:gd name="T102" fmla="*/ 776 w 1058"/>
                <a:gd name="T103" fmla="*/ 330 h 1431"/>
                <a:gd name="T104" fmla="*/ 654 w 1058"/>
                <a:gd name="T105" fmla="*/ 338 h 1431"/>
                <a:gd name="T106" fmla="*/ 484 w 1058"/>
                <a:gd name="T107" fmla="*/ 396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8" h="1431">
                  <a:moveTo>
                    <a:pt x="440" y="573"/>
                  </a:moveTo>
                  <a:lnTo>
                    <a:pt x="441" y="563"/>
                  </a:lnTo>
                  <a:lnTo>
                    <a:pt x="443" y="554"/>
                  </a:lnTo>
                  <a:lnTo>
                    <a:pt x="448" y="546"/>
                  </a:lnTo>
                  <a:lnTo>
                    <a:pt x="452" y="539"/>
                  </a:lnTo>
                  <a:lnTo>
                    <a:pt x="458" y="533"/>
                  </a:lnTo>
                  <a:lnTo>
                    <a:pt x="466" y="528"/>
                  </a:lnTo>
                  <a:lnTo>
                    <a:pt x="475" y="523"/>
                  </a:lnTo>
                  <a:lnTo>
                    <a:pt x="483" y="519"/>
                  </a:lnTo>
                  <a:lnTo>
                    <a:pt x="494" y="516"/>
                  </a:lnTo>
                  <a:lnTo>
                    <a:pt x="504" y="514"/>
                  </a:lnTo>
                  <a:lnTo>
                    <a:pt x="514" y="511"/>
                  </a:lnTo>
                  <a:lnTo>
                    <a:pt x="526" y="509"/>
                  </a:lnTo>
                  <a:lnTo>
                    <a:pt x="550" y="507"/>
                  </a:lnTo>
                  <a:lnTo>
                    <a:pt x="573" y="506"/>
                  </a:lnTo>
                  <a:lnTo>
                    <a:pt x="571" y="522"/>
                  </a:lnTo>
                  <a:lnTo>
                    <a:pt x="569" y="536"/>
                  </a:lnTo>
                  <a:lnTo>
                    <a:pt x="567" y="549"/>
                  </a:lnTo>
                  <a:lnTo>
                    <a:pt x="565" y="560"/>
                  </a:lnTo>
                  <a:lnTo>
                    <a:pt x="562" y="569"/>
                  </a:lnTo>
                  <a:lnTo>
                    <a:pt x="557" y="578"/>
                  </a:lnTo>
                  <a:lnTo>
                    <a:pt x="553" y="584"/>
                  </a:lnTo>
                  <a:lnTo>
                    <a:pt x="549" y="592"/>
                  </a:lnTo>
                  <a:lnTo>
                    <a:pt x="543" y="597"/>
                  </a:lnTo>
                  <a:lnTo>
                    <a:pt x="537" y="603"/>
                  </a:lnTo>
                  <a:lnTo>
                    <a:pt x="530" y="608"/>
                  </a:lnTo>
                  <a:lnTo>
                    <a:pt x="523" y="613"/>
                  </a:lnTo>
                  <a:lnTo>
                    <a:pt x="506" y="625"/>
                  </a:lnTo>
                  <a:lnTo>
                    <a:pt x="484" y="638"/>
                  </a:lnTo>
                  <a:lnTo>
                    <a:pt x="472" y="621"/>
                  </a:lnTo>
                  <a:lnTo>
                    <a:pt x="457" y="603"/>
                  </a:lnTo>
                  <a:lnTo>
                    <a:pt x="451" y="594"/>
                  </a:lnTo>
                  <a:lnTo>
                    <a:pt x="446" y="585"/>
                  </a:lnTo>
                  <a:lnTo>
                    <a:pt x="442" y="578"/>
                  </a:lnTo>
                  <a:lnTo>
                    <a:pt x="440" y="573"/>
                  </a:lnTo>
                  <a:close/>
                  <a:moveTo>
                    <a:pt x="484" y="396"/>
                  </a:moveTo>
                  <a:lnTo>
                    <a:pt x="486" y="382"/>
                  </a:lnTo>
                  <a:lnTo>
                    <a:pt x="490" y="367"/>
                  </a:lnTo>
                  <a:lnTo>
                    <a:pt x="494" y="353"/>
                  </a:lnTo>
                  <a:lnTo>
                    <a:pt x="500" y="340"/>
                  </a:lnTo>
                  <a:lnTo>
                    <a:pt x="507" y="326"/>
                  </a:lnTo>
                  <a:lnTo>
                    <a:pt x="514" y="314"/>
                  </a:lnTo>
                  <a:lnTo>
                    <a:pt x="523" y="301"/>
                  </a:lnTo>
                  <a:lnTo>
                    <a:pt x="531" y="289"/>
                  </a:lnTo>
                  <a:lnTo>
                    <a:pt x="541" y="278"/>
                  </a:lnTo>
                  <a:lnTo>
                    <a:pt x="552" y="267"/>
                  </a:lnTo>
                  <a:lnTo>
                    <a:pt x="563" y="256"/>
                  </a:lnTo>
                  <a:lnTo>
                    <a:pt x="574" y="245"/>
                  </a:lnTo>
                  <a:lnTo>
                    <a:pt x="598" y="225"/>
                  </a:lnTo>
                  <a:lnTo>
                    <a:pt x="622" y="206"/>
                  </a:lnTo>
                  <a:lnTo>
                    <a:pt x="646" y="186"/>
                  </a:lnTo>
                  <a:lnTo>
                    <a:pt x="669" y="169"/>
                  </a:lnTo>
                  <a:lnTo>
                    <a:pt x="690" y="151"/>
                  </a:lnTo>
                  <a:lnTo>
                    <a:pt x="710" y="134"/>
                  </a:lnTo>
                  <a:lnTo>
                    <a:pt x="718" y="125"/>
                  </a:lnTo>
                  <a:lnTo>
                    <a:pt x="726" y="117"/>
                  </a:lnTo>
                  <a:lnTo>
                    <a:pt x="732" y="108"/>
                  </a:lnTo>
                  <a:lnTo>
                    <a:pt x="739" y="101"/>
                  </a:lnTo>
                  <a:lnTo>
                    <a:pt x="743" y="92"/>
                  </a:lnTo>
                  <a:lnTo>
                    <a:pt x="746" y="83"/>
                  </a:lnTo>
                  <a:lnTo>
                    <a:pt x="748" y="75"/>
                  </a:lnTo>
                  <a:lnTo>
                    <a:pt x="749" y="65"/>
                  </a:lnTo>
                  <a:lnTo>
                    <a:pt x="748" y="61"/>
                  </a:lnTo>
                  <a:lnTo>
                    <a:pt x="747" y="56"/>
                  </a:lnTo>
                  <a:lnTo>
                    <a:pt x="745" y="49"/>
                  </a:lnTo>
                  <a:lnTo>
                    <a:pt x="742" y="44"/>
                  </a:lnTo>
                  <a:lnTo>
                    <a:pt x="738" y="38"/>
                  </a:lnTo>
                  <a:lnTo>
                    <a:pt x="732" y="33"/>
                  </a:lnTo>
                  <a:lnTo>
                    <a:pt x="727" y="28"/>
                  </a:lnTo>
                  <a:lnTo>
                    <a:pt x="722" y="22"/>
                  </a:lnTo>
                  <a:lnTo>
                    <a:pt x="715" y="18"/>
                  </a:lnTo>
                  <a:lnTo>
                    <a:pt x="708" y="14"/>
                  </a:lnTo>
                  <a:lnTo>
                    <a:pt x="700" y="9"/>
                  </a:lnTo>
                  <a:lnTo>
                    <a:pt x="693" y="6"/>
                  </a:lnTo>
                  <a:lnTo>
                    <a:pt x="685" y="3"/>
                  </a:lnTo>
                  <a:lnTo>
                    <a:pt x="677" y="1"/>
                  </a:lnTo>
                  <a:lnTo>
                    <a:pt x="669" y="0"/>
                  </a:lnTo>
                  <a:lnTo>
                    <a:pt x="661" y="0"/>
                  </a:lnTo>
                  <a:lnTo>
                    <a:pt x="650" y="1"/>
                  </a:lnTo>
                  <a:lnTo>
                    <a:pt x="632" y="4"/>
                  </a:lnTo>
                  <a:lnTo>
                    <a:pt x="612" y="9"/>
                  </a:lnTo>
                  <a:lnTo>
                    <a:pt x="587" y="17"/>
                  </a:lnTo>
                  <a:lnTo>
                    <a:pt x="530" y="35"/>
                  </a:lnTo>
                  <a:lnTo>
                    <a:pt x="469" y="57"/>
                  </a:lnTo>
                  <a:lnTo>
                    <a:pt x="408" y="80"/>
                  </a:lnTo>
                  <a:lnTo>
                    <a:pt x="352" y="102"/>
                  </a:lnTo>
                  <a:lnTo>
                    <a:pt x="330" y="111"/>
                  </a:lnTo>
                  <a:lnTo>
                    <a:pt x="310" y="120"/>
                  </a:lnTo>
                  <a:lnTo>
                    <a:pt x="295" y="126"/>
                  </a:lnTo>
                  <a:lnTo>
                    <a:pt x="287" y="132"/>
                  </a:lnTo>
                  <a:lnTo>
                    <a:pt x="132" y="132"/>
                  </a:lnTo>
                  <a:lnTo>
                    <a:pt x="16" y="237"/>
                  </a:lnTo>
                  <a:lnTo>
                    <a:pt x="29" y="254"/>
                  </a:lnTo>
                  <a:lnTo>
                    <a:pt x="43" y="273"/>
                  </a:lnTo>
                  <a:lnTo>
                    <a:pt x="58" y="293"/>
                  </a:lnTo>
                  <a:lnTo>
                    <a:pt x="74" y="311"/>
                  </a:lnTo>
                  <a:lnTo>
                    <a:pt x="83" y="319"/>
                  </a:lnTo>
                  <a:lnTo>
                    <a:pt x="91" y="327"/>
                  </a:lnTo>
                  <a:lnTo>
                    <a:pt x="101" y="334"/>
                  </a:lnTo>
                  <a:lnTo>
                    <a:pt x="111" y="340"/>
                  </a:lnTo>
                  <a:lnTo>
                    <a:pt x="121" y="345"/>
                  </a:lnTo>
                  <a:lnTo>
                    <a:pt x="132" y="348"/>
                  </a:lnTo>
                  <a:lnTo>
                    <a:pt x="143" y="352"/>
                  </a:lnTo>
                  <a:lnTo>
                    <a:pt x="154" y="352"/>
                  </a:lnTo>
                  <a:lnTo>
                    <a:pt x="198" y="352"/>
                  </a:lnTo>
                  <a:lnTo>
                    <a:pt x="210" y="352"/>
                  </a:lnTo>
                  <a:lnTo>
                    <a:pt x="221" y="349"/>
                  </a:lnTo>
                  <a:lnTo>
                    <a:pt x="231" y="346"/>
                  </a:lnTo>
                  <a:lnTo>
                    <a:pt x="238" y="342"/>
                  </a:lnTo>
                  <a:lnTo>
                    <a:pt x="252" y="332"/>
                  </a:lnTo>
                  <a:lnTo>
                    <a:pt x="267" y="321"/>
                  </a:lnTo>
                  <a:lnTo>
                    <a:pt x="276" y="314"/>
                  </a:lnTo>
                  <a:lnTo>
                    <a:pt x="286" y="309"/>
                  </a:lnTo>
                  <a:lnTo>
                    <a:pt x="297" y="303"/>
                  </a:lnTo>
                  <a:lnTo>
                    <a:pt x="311" y="298"/>
                  </a:lnTo>
                  <a:lnTo>
                    <a:pt x="327" y="294"/>
                  </a:lnTo>
                  <a:lnTo>
                    <a:pt x="347" y="289"/>
                  </a:lnTo>
                  <a:lnTo>
                    <a:pt x="369" y="287"/>
                  </a:lnTo>
                  <a:lnTo>
                    <a:pt x="396" y="286"/>
                  </a:lnTo>
                  <a:lnTo>
                    <a:pt x="393" y="296"/>
                  </a:lnTo>
                  <a:lnTo>
                    <a:pt x="390" y="306"/>
                  </a:lnTo>
                  <a:lnTo>
                    <a:pt x="384" y="315"/>
                  </a:lnTo>
                  <a:lnTo>
                    <a:pt x="379" y="326"/>
                  </a:lnTo>
                  <a:lnTo>
                    <a:pt x="366" y="348"/>
                  </a:lnTo>
                  <a:lnTo>
                    <a:pt x="351" y="371"/>
                  </a:lnTo>
                  <a:lnTo>
                    <a:pt x="315" y="419"/>
                  </a:lnTo>
                  <a:lnTo>
                    <a:pt x="276" y="469"/>
                  </a:lnTo>
                  <a:lnTo>
                    <a:pt x="257" y="493"/>
                  </a:lnTo>
                  <a:lnTo>
                    <a:pt x="238" y="518"/>
                  </a:lnTo>
                  <a:lnTo>
                    <a:pt x="222" y="540"/>
                  </a:lnTo>
                  <a:lnTo>
                    <a:pt x="207" y="563"/>
                  </a:lnTo>
                  <a:lnTo>
                    <a:pt x="194" y="584"/>
                  </a:lnTo>
                  <a:lnTo>
                    <a:pt x="185" y="604"/>
                  </a:lnTo>
                  <a:lnTo>
                    <a:pt x="180" y="613"/>
                  </a:lnTo>
                  <a:lnTo>
                    <a:pt x="178" y="622"/>
                  </a:lnTo>
                  <a:lnTo>
                    <a:pt x="176" y="631"/>
                  </a:lnTo>
                  <a:lnTo>
                    <a:pt x="176" y="638"/>
                  </a:lnTo>
                  <a:lnTo>
                    <a:pt x="176" y="648"/>
                  </a:lnTo>
                  <a:lnTo>
                    <a:pt x="177" y="655"/>
                  </a:lnTo>
                  <a:lnTo>
                    <a:pt x="179" y="663"/>
                  </a:lnTo>
                  <a:lnTo>
                    <a:pt x="183" y="670"/>
                  </a:lnTo>
                  <a:lnTo>
                    <a:pt x="186" y="677"/>
                  </a:lnTo>
                  <a:lnTo>
                    <a:pt x="190" y="683"/>
                  </a:lnTo>
                  <a:lnTo>
                    <a:pt x="194" y="690"/>
                  </a:lnTo>
                  <a:lnTo>
                    <a:pt x="200" y="695"/>
                  </a:lnTo>
                  <a:lnTo>
                    <a:pt x="224" y="716"/>
                  </a:lnTo>
                  <a:lnTo>
                    <a:pt x="253" y="737"/>
                  </a:lnTo>
                  <a:lnTo>
                    <a:pt x="267" y="750"/>
                  </a:lnTo>
                  <a:lnTo>
                    <a:pt x="281" y="763"/>
                  </a:lnTo>
                  <a:lnTo>
                    <a:pt x="288" y="770"/>
                  </a:lnTo>
                  <a:lnTo>
                    <a:pt x="294" y="779"/>
                  </a:lnTo>
                  <a:lnTo>
                    <a:pt x="301" y="787"/>
                  </a:lnTo>
                  <a:lnTo>
                    <a:pt x="306" y="797"/>
                  </a:lnTo>
                  <a:lnTo>
                    <a:pt x="311" y="806"/>
                  </a:lnTo>
                  <a:lnTo>
                    <a:pt x="316" y="817"/>
                  </a:lnTo>
                  <a:lnTo>
                    <a:pt x="320" y="829"/>
                  </a:lnTo>
                  <a:lnTo>
                    <a:pt x="323" y="842"/>
                  </a:lnTo>
                  <a:lnTo>
                    <a:pt x="326" y="856"/>
                  </a:lnTo>
                  <a:lnTo>
                    <a:pt x="329" y="870"/>
                  </a:lnTo>
                  <a:lnTo>
                    <a:pt x="330" y="886"/>
                  </a:lnTo>
                  <a:lnTo>
                    <a:pt x="331" y="903"/>
                  </a:lnTo>
                  <a:lnTo>
                    <a:pt x="331" y="1189"/>
                  </a:lnTo>
                  <a:lnTo>
                    <a:pt x="330" y="1207"/>
                  </a:lnTo>
                  <a:lnTo>
                    <a:pt x="327" y="1221"/>
                  </a:lnTo>
                  <a:lnTo>
                    <a:pt x="325" y="1227"/>
                  </a:lnTo>
                  <a:lnTo>
                    <a:pt x="323" y="1232"/>
                  </a:lnTo>
                  <a:lnTo>
                    <a:pt x="320" y="1238"/>
                  </a:lnTo>
                  <a:lnTo>
                    <a:pt x="317" y="1241"/>
                  </a:lnTo>
                  <a:lnTo>
                    <a:pt x="312" y="1245"/>
                  </a:lnTo>
                  <a:lnTo>
                    <a:pt x="307" y="1247"/>
                  </a:lnTo>
                  <a:lnTo>
                    <a:pt x="302" y="1251"/>
                  </a:lnTo>
                  <a:lnTo>
                    <a:pt x="296" y="1253"/>
                  </a:lnTo>
                  <a:lnTo>
                    <a:pt x="281" y="1255"/>
                  </a:lnTo>
                  <a:lnTo>
                    <a:pt x="264" y="1255"/>
                  </a:lnTo>
                  <a:lnTo>
                    <a:pt x="0" y="1255"/>
                  </a:lnTo>
                  <a:lnTo>
                    <a:pt x="221" y="1431"/>
                  </a:lnTo>
                  <a:lnTo>
                    <a:pt x="395" y="1404"/>
                  </a:lnTo>
                  <a:lnTo>
                    <a:pt x="436" y="1361"/>
                  </a:lnTo>
                  <a:lnTo>
                    <a:pt x="440" y="1035"/>
                  </a:lnTo>
                  <a:lnTo>
                    <a:pt x="464" y="1017"/>
                  </a:lnTo>
                  <a:lnTo>
                    <a:pt x="481" y="1003"/>
                  </a:lnTo>
                  <a:lnTo>
                    <a:pt x="490" y="997"/>
                  </a:lnTo>
                  <a:lnTo>
                    <a:pt x="499" y="994"/>
                  </a:lnTo>
                  <a:lnTo>
                    <a:pt x="512" y="992"/>
                  </a:lnTo>
                  <a:lnTo>
                    <a:pt x="528" y="991"/>
                  </a:lnTo>
                  <a:lnTo>
                    <a:pt x="617" y="991"/>
                  </a:lnTo>
                  <a:lnTo>
                    <a:pt x="645" y="992"/>
                  </a:lnTo>
                  <a:lnTo>
                    <a:pt x="671" y="994"/>
                  </a:lnTo>
                  <a:lnTo>
                    <a:pt x="694" y="999"/>
                  </a:lnTo>
                  <a:lnTo>
                    <a:pt x="715" y="1004"/>
                  </a:lnTo>
                  <a:lnTo>
                    <a:pt x="735" y="1010"/>
                  </a:lnTo>
                  <a:lnTo>
                    <a:pt x="755" y="1018"/>
                  </a:lnTo>
                  <a:lnTo>
                    <a:pt x="774" y="1025"/>
                  </a:lnTo>
                  <a:lnTo>
                    <a:pt x="793" y="1035"/>
                  </a:lnTo>
                  <a:lnTo>
                    <a:pt x="789" y="1052"/>
                  </a:lnTo>
                  <a:lnTo>
                    <a:pt x="783" y="1068"/>
                  </a:lnTo>
                  <a:lnTo>
                    <a:pt x="776" y="1082"/>
                  </a:lnTo>
                  <a:lnTo>
                    <a:pt x="769" y="1096"/>
                  </a:lnTo>
                  <a:lnTo>
                    <a:pt x="761" y="1108"/>
                  </a:lnTo>
                  <a:lnTo>
                    <a:pt x="752" y="1119"/>
                  </a:lnTo>
                  <a:lnTo>
                    <a:pt x="743" y="1129"/>
                  </a:lnTo>
                  <a:lnTo>
                    <a:pt x="732" y="1139"/>
                  </a:lnTo>
                  <a:lnTo>
                    <a:pt x="722" y="1148"/>
                  </a:lnTo>
                  <a:lnTo>
                    <a:pt x="711" y="1156"/>
                  </a:lnTo>
                  <a:lnTo>
                    <a:pt x="700" y="1165"/>
                  </a:lnTo>
                  <a:lnTo>
                    <a:pt x="688" y="1171"/>
                  </a:lnTo>
                  <a:lnTo>
                    <a:pt x="665" y="1186"/>
                  </a:lnTo>
                  <a:lnTo>
                    <a:pt x="640" y="1199"/>
                  </a:lnTo>
                  <a:lnTo>
                    <a:pt x="616" y="1214"/>
                  </a:lnTo>
                  <a:lnTo>
                    <a:pt x="594" y="1229"/>
                  </a:lnTo>
                  <a:lnTo>
                    <a:pt x="583" y="1237"/>
                  </a:lnTo>
                  <a:lnTo>
                    <a:pt x="572" y="1246"/>
                  </a:lnTo>
                  <a:lnTo>
                    <a:pt x="563" y="1256"/>
                  </a:lnTo>
                  <a:lnTo>
                    <a:pt x="553" y="1266"/>
                  </a:lnTo>
                  <a:lnTo>
                    <a:pt x="544" y="1277"/>
                  </a:lnTo>
                  <a:lnTo>
                    <a:pt x="536" y="1289"/>
                  </a:lnTo>
                  <a:lnTo>
                    <a:pt x="529" y="1302"/>
                  </a:lnTo>
                  <a:lnTo>
                    <a:pt x="523" y="1317"/>
                  </a:lnTo>
                  <a:lnTo>
                    <a:pt x="518" y="1332"/>
                  </a:lnTo>
                  <a:lnTo>
                    <a:pt x="512" y="1349"/>
                  </a:lnTo>
                  <a:lnTo>
                    <a:pt x="509" y="1368"/>
                  </a:lnTo>
                  <a:lnTo>
                    <a:pt x="507" y="1388"/>
                  </a:lnTo>
                  <a:lnTo>
                    <a:pt x="573" y="1388"/>
                  </a:lnTo>
                  <a:lnTo>
                    <a:pt x="584" y="1387"/>
                  </a:lnTo>
                  <a:lnTo>
                    <a:pt x="595" y="1387"/>
                  </a:lnTo>
                  <a:lnTo>
                    <a:pt x="606" y="1385"/>
                  </a:lnTo>
                  <a:lnTo>
                    <a:pt x="616" y="1383"/>
                  </a:lnTo>
                  <a:lnTo>
                    <a:pt x="637" y="1377"/>
                  </a:lnTo>
                  <a:lnTo>
                    <a:pt x="656" y="1371"/>
                  </a:lnTo>
                  <a:lnTo>
                    <a:pt x="696" y="1353"/>
                  </a:lnTo>
                  <a:lnTo>
                    <a:pt x="738" y="1332"/>
                  </a:lnTo>
                  <a:lnTo>
                    <a:pt x="759" y="1322"/>
                  </a:lnTo>
                  <a:lnTo>
                    <a:pt x="783" y="1313"/>
                  </a:lnTo>
                  <a:lnTo>
                    <a:pt x="808" y="1303"/>
                  </a:lnTo>
                  <a:lnTo>
                    <a:pt x="835" y="1295"/>
                  </a:lnTo>
                  <a:lnTo>
                    <a:pt x="864" y="1287"/>
                  </a:lnTo>
                  <a:lnTo>
                    <a:pt x="897" y="1282"/>
                  </a:lnTo>
                  <a:lnTo>
                    <a:pt x="914" y="1281"/>
                  </a:lnTo>
                  <a:lnTo>
                    <a:pt x="932" y="1278"/>
                  </a:lnTo>
                  <a:lnTo>
                    <a:pt x="950" y="1277"/>
                  </a:lnTo>
                  <a:lnTo>
                    <a:pt x="970" y="1277"/>
                  </a:lnTo>
                  <a:lnTo>
                    <a:pt x="985" y="1268"/>
                  </a:lnTo>
                  <a:lnTo>
                    <a:pt x="1000" y="1258"/>
                  </a:lnTo>
                  <a:lnTo>
                    <a:pt x="1015" y="1248"/>
                  </a:lnTo>
                  <a:lnTo>
                    <a:pt x="1027" y="1237"/>
                  </a:lnTo>
                  <a:lnTo>
                    <a:pt x="1034" y="1230"/>
                  </a:lnTo>
                  <a:lnTo>
                    <a:pt x="1040" y="1223"/>
                  </a:lnTo>
                  <a:lnTo>
                    <a:pt x="1045" y="1215"/>
                  </a:lnTo>
                  <a:lnTo>
                    <a:pt x="1049" y="1208"/>
                  </a:lnTo>
                  <a:lnTo>
                    <a:pt x="1053" y="1198"/>
                  </a:lnTo>
                  <a:lnTo>
                    <a:pt x="1055" y="1188"/>
                  </a:lnTo>
                  <a:lnTo>
                    <a:pt x="1058" y="1179"/>
                  </a:lnTo>
                  <a:lnTo>
                    <a:pt x="1058" y="1167"/>
                  </a:lnTo>
                  <a:lnTo>
                    <a:pt x="1058" y="1123"/>
                  </a:lnTo>
                  <a:lnTo>
                    <a:pt x="1058" y="1118"/>
                  </a:lnTo>
                  <a:lnTo>
                    <a:pt x="1056" y="1110"/>
                  </a:lnTo>
                  <a:lnTo>
                    <a:pt x="1054" y="1104"/>
                  </a:lnTo>
                  <a:lnTo>
                    <a:pt x="1051" y="1095"/>
                  </a:lnTo>
                  <a:lnTo>
                    <a:pt x="1043" y="1079"/>
                  </a:lnTo>
                  <a:lnTo>
                    <a:pt x="1032" y="1060"/>
                  </a:lnTo>
                  <a:lnTo>
                    <a:pt x="1020" y="1040"/>
                  </a:lnTo>
                  <a:lnTo>
                    <a:pt x="1005" y="1020"/>
                  </a:lnTo>
                  <a:lnTo>
                    <a:pt x="989" y="1000"/>
                  </a:lnTo>
                  <a:lnTo>
                    <a:pt x="972" y="979"/>
                  </a:lnTo>
                  <a:lnTo>
                    <a:pt x="953" y="960"/>
                  </a:lnTo>
                  <a:lnTo>
                    <a:pt x="935" y="942"/>
                  </a:lnTo>
                  <a:lnTo>
                    <a:pt x="917" y="924"/>
                  </a:lnTo>
                  <a:lnTo>
                    <a:pt x="899" y="911"/>
                  </a:lnTo>
                  <a:lnTo>
                    <a:pt x="881" y="898"/>
                  </a:lnTo>
                  <a:lnTo>
                    <a:pt x="865" y="889"/>
                  </a:lnTo>
                  <a:lnTo>
                    <a:pt x="858" y="886"/>
                  </a:lnTo>
                  <a:lnTo>
                    <a:pt x="850" y="883"/>
                  </a:lnTo>
                  <a:lnTo>
                    <a:pt x="844" y="882"/>
                  </a:lnTo>
                  <a:lnTo>
                    <a:pt x="837" y="881"/>
                  </a:lnTo>
                  <a:lnTo>
                    <a:pt x="528" y="881"/>
                  </a:lnTo>
                  <a:lnTo>
                    <a:pt x="533" y="868"/>
                  </a:lnTo>
                  <a:lnTo>
                    <a:pt x="539" y="855"/>
                  </a:lnTo>
                  <a:lnTo>
                    <a:pt x="545" y="842"/>
                  </a:lnTo>
                  <a:lnTo>
                    <a:pt x="554" y="828"/>
                  </a:lnTo>
                  <a:lnTo>
                    <a:pt x="564" y="814"/>
                  </a:lnTo>
                  <a:lnTo>
                    <a:pt x="574" y="800"/>
                  </a:lnTo>
                  <a:lnTo>
                    <a:pt x="586" y="787"/>
                  </a:lnTo>
                  <a:lnTo>
                    <a:pt x="599" y="773"/>
                  </a:lnTo>
                  <a:lnTo>
                    <a:pt x="627" y="745"/>
                  </a:lnTo>
                  <a:lnTo>
                    <a:pt x="656" y="716"/>
                  </a:lnTo>
                  <a:lnTo>
                    <a:pt x="687" y="688"/>
                  </a:lnTo>
                  <a:lnTo>
                    <a:pt x="719" y="661"/>
                  </a:lnTo>
                  <a:lnTo>
                    <a:pt x="749" y="634"/>
                  </a:lnTo>
                  <a:lnTo>
                    <a:pt x="779" y="606"/>
                  </a:lnTo>
                  <a:lnTo>
                    <a:pt x="807" y="580"/>
                  </a:lnTo>
                  <a:lnTo>
                    <a:pt x="832" y="554"/>
                  </a:lnTo>
                  <a:lnTo>
                    <a:pt x="843" y="542"/>
                  </a:lnTo>
                  <a:lnTo>
                    <a:pt x="852" y="530"/>
                  </a:lnTo>
                  <a:lnTo>
                    <a:pt x="861" y="518"/>
                  </a:lnTo>
                  <a:lnTo>
                    <a:pt x="868" y="506"/>
                  </a:lnTo>
                  <a:lnTo>
                    <a:pt x="874" y="494"/>
                  </a:lnTo>
                  <a:lnTo>
                    <a:pt x="878" y="484"/>
                  </a:lnTo>
                  <a:lnTo>
                    <a:pt x="880" y="473"/>
                  </a:lnTo>
                  <a:lnTo>
                    <a:pt x="881" y="462"/>
                  </a:lnTo>
                  <a:lnTo>
                    <a:pt x="879" y="456"/>
                  </a:lnTo>
                  <a:lnTo>
                    <a:pt x="873" y="441"/>
                  </a:lnTo>
                  <a:lnTo>
                    <a:pt x="862" y="419"/>
                  </a:lnTo>
                  <a:lnTo>
                    <a:pt x="848" y="396"/>
                  </a:lnTo>
                  <a:lnTo>
                    <a:pt x="840" y="383"/>
                  </a:lnTo>
                  <a:lnTo>
                    <a:pt x="831" y="371"/>
                  </a:lnTo>
                  <a:lnTo>
                    <a:pt x="822" y="360"/>
                  </a:lnTo>
                  <a:lnTo>
                    <a:pt x="813" y="351"/>
                  </a:lnTo>
                  <a:lnTo>
                    <a:pt x="803" y="342"/>
                  </a:lnTo>
                  <a:lnTo>
                    <a:pt x="792" y="336"/>
                  </a:lnTo>
                  <a:lnTo>
                    <a:pt x="787" y="333"/>
                  </a:lnTo>
                  <a:lnTo>
                    <a:pt x="782" y="331"/>
                  </a:lnTo>
                  <a:lnTo>
                    <a:pt x="776" y="330"/>
                  </a:lnTo>
                  <a:lnTo>
                    <a:pt x="771" y="330"/>
                  </a:lnTo>
                  <a:lnTo>
                    <a:pt x="705" y="330"/>
                  </a:lnTo>
                  <a:lnTo>
                    <a:pt x="693" y="330"/>
                  </a:lnTo>
                  <a:lnTo>
                    <a:pt x="680" y="332"/>
                  </a:lnTo>
                  <a:lnTo>
                    <a:pt x="667" y="334"/>
                  </a:lnTo>
                  <a:lnTo>
                    <a:pt x="654" y="338"/>
                  </a:lnTo>
                  <a:lnTo>
                    <a:pt x="627" y="346"/>
                  </a:lnTo>
                  <a:lnTo>
                    <a:pt x="599" y="356"/>
                  </a:lnTo>
                  <a:lnTo>
                    <a:pt x="571" y="368"/>
                  </a:lnTo>
                  <a:lnTo>
                    <a:pt x="543" y="378"/>
                  </a:lnTo>
                  <a:lnTo>
                    <a:pt x="514" y="388"/>
                  </a:lnTo>
                  <a:lnTo>
                    <a:pt x="484" y="3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7"/>
            <p:cNvSpPr>
              <a:spLocks/>
            </p:cNvSpPr>
            <p:nvPr/>
          </p:nvSpPr>
          <p:spPr bwMode="auto">
            <a:xfrm>
              <a:off x="689" y="2151"/>
              <a:ext cx="68" cy="43"/>
            </a:xfrm>
            <a:custGeom>
              <a:avLst/>
              <a:gdLst>
                <a:gd name="T0" fmla="*/ 117 w 948"/>
                <a:gd name="T1" fmla="*/ 595 h 596"/>
                <a:gd name="T2" fmla="*/ 142 w 948"/>
                <a:gd name="T3" fmla="*/ 583 h 596"/>
                <a:gd name="T4" fmla="*/ 203 w 948"/>
                <a:gd name="T5" fmla="*/ 548 h 596"/>
                <a:gd name="T6" fmla="*/ 319 w 948"/>
                <a:gd name="T7" fmla="*/ 474 h 596"/>
                <a:gd name="T8" fmla="*/ 460 w 948"/>
                <a:gd name="T9" fmla="*/ 380 h 596"/>
                <a:gd name="T10" fmla="*/ 608 w 948"/>
                <a:gd name="T11" fmla="*/ 277 h 596"/>
                <a:gd name="T12" fmla="*/ 747 w 948"/>
                <a:gd name="T13" fmla="*/ 179 h 596"/>
                <a:gd name="T14" fmla="*/ 861 w 948"/>
                <a:gd name="T15" fmla="*/ 95 h 596"/>
                <a:gd name="T16" fmla="*/ 919 w 948"/>
                <a:gd name="T17" fmla="*/ 49 h 596"/>
                <a:gd name="T18" fmla="*/ 943 w 948"/>
                <a:gd name="T19" fmla="*/ 29 h 596"/>
                <a:gd name="T20" fmla="*/ 938 w 948"/>
                <a:gd name="T21" fmla="*/ 18 h 596"/>
                <a:gd name="T22" fmla="*/ 928 w 948"/>
                <a:gd name="T23" fmla="*/ 10 h 596"/>
                <a:gd name="T24" fmla="*/ 923 w 948"/>
                <a:gd name="T25" fmla="*/ 4 h 596"/>
                <a:gd name="T26" fmla="*/ 925 w 948"/>
                <a:gd name="T27" fmla="*/ 0 h 596"/>
                <a:gd name="T28" fmla="*/ 906 w 948"/>
                <a:gd name="T29" fmla="*/ 0 h 596"/>
                <a:gd name="T30" fmla="*/ 863 w 948"/>
                <a:gd name="T31" fmla="*/ 7 h 596"/>
                <a:gd name="T32" fmla="*/ 766 w 948"/>
                <a:gd name="T33" fmla="*/ 42 h 596"/>
                <a:gd name="T34" fmla="*/ 636 w 948"/>
                <a:gd name="T35" fmla="*/ 93 h 596"/>
                <a:gd name="T36" fmla="*/ 527 w 948"/>
                <a:gd name="T37" fmla="*/ 135 h 596"/>
                <a:gd name="T38" fmla="*/ 462 w 948"/>
                <a:gd name="T39" fmla="*/ 161 h 596"/>
                <a:gd name="T40" fmla="*/ 407 w 948"/>
                <a:gd name="T41" fmla="*/ 187 h 596"/>
                <a:gd name="T42" fmla="*/ 371 w 948"/>
                <a:gd name="T43" fmla="*/ 207 h 596"/>
                <a:gd name="T44" fmla="*/ 343 w 948"/>
                <a:gd name="T45" fmla="*/ 221 h 596"/>
                <a:gd name="T46" fmla="*/ 315 w 948"/>
                <a:gd name="T47" fmla="*/ 232 h 596"/>
                <a:gd name="T48" fmla="*/ 277 w 948"/>
                <a:gd name="T49" fmla="*/ 239 h 596"/>
                <a:gd name="T50" fmla="*/ 222 w 948"/>
                <a:gd name="T51" fmla="*/ 242 h 596"/>
                <a:gd name="T52" fmla="*/ 141 w 948"/>
                <a:gd name="T53" fmla="*/ 243 h 596"/>
                <a:gd name="T54" fmla="*/ 82 w 948"/>
                <a:gd name="T55" fmla="*/ 258 h 596"/>
                <a:gd name="T56" fmla="*/ 57 w 948"/>
                <a:gd name="T57" fmla="*/ 325 h 596"/>
                <a:gd name="T58" fmla="*/ 26 w 948"/>
                <a:gd name="T59" fmla="*/ 411 h 596"/>
                <a:gd name="T60" fmla="*/ 3 w 948"/>
                <a:gd name="T61" fmla="*/ 475 h 596"/>
                <a:gd name="T62" fmla="*/ 0 w 948"/>
                <a:gd name="T63" fmla="*/ 508 h 596"/>
                <a:gd name="T64" fmla="*/ 1 w 948"/>
                <a:gd name="T65" fmla="*/ 526 h 596"/>
                <a:gd name="T66" fmla="*/ 7 w 948"/>
                <a:gd name="T67" fmla="*/ 543 h 596"/>
                <a:gd name="T68" fmla="*/ 14 w 948"/>
                <a:gd name="T69" fmla="*/ 558 h 596"/>
                <a:gd name="T70" fmla="*/ 25 w 948"/>
                <a:gd name="T71" fmla="*/ 571 h 596"/>
                <a:gd name="T72" fmla="*/ 38 w 948"/>
                <a:gd name="T73" fmla="*/ 582 h 596"/>
                <a:gd name="T74" fmla="*/ 53 w 948"/>
                <a:gd name="T75" fmla="*/ 589 h 596"/>
                <a:gd name="T76" fmla="*/ 70 w 948"/>
                <a:gd name="T77" fmla="*/ 595 h 596"/>
                <a:gd name="T78" fmla="*/ 88 w 948"/>
                <a:gd name="T79" fmla="*/ 596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8" h="596">
                  <a:moveTo>
                    <a:pt x="110" y="596"/>
                  </a:moveTo>
                  <a:lnTo>
                    <a:pt x="117" y="595"/>
                  </a:lnTo>
                  <a:lnTo>
                    <a:pt x="128" y="590"/>
                  </a:lnTo>
                  <a:lnTo>
                    <a:pt x="142" y="583"/>
                  </a:lnTo>
                  <a:lnTo>
                    <a:pt x="159" y="573"/>
                  </a:lnTo>
                  <a:lnTo>
                    <a:pt x="203" y="548"/>
                  </a:lnTo>
                  <a:lnTo>
                    <a:pt x="257" y="513"/>
                  </a:lnTo>
                  <a:lnTo>
                    <a:pt x="319" y="474"/>
                  </a:lnTo>
                  <a:lnTo>
                    <a:pt x="388" y="428"/>
                  </a:lnTo>
                  <a:lnTo>
                    <a:pt x="460" y="380"/>
                  </a:lnTo>
                  <a:lnTo>
                    <a:pt x="534" y="329"/>
                  </a:lnTo>
                  <a:lnTo>
                    <a:pt x="608" y="277"/>
                  </a:lnTo>
                  <a:lnTo>
                    <a:pt x="680" y="227"/>
                  </a:lnTo>
                  <a:lnTo>
                    <a:pt x="747" y="179"/>
                  </a:lnTo>
                  <a:lnTo>
                    <a:pt x="809" y="135"/>
                  </a:lnTo>
                  <a:lnTo>
                    <a:pt x="861" y="95"/>
                  </a:lnTo>
                  <a:lnTo>
                    <a:pt x="903" y="63"/>
                  </a:lnTo>
                  <a:lnTo>
                    <a:pt x="919" y="49"/>
                  </a:lnTo>
                  <a:lnTo>
                    <a:pt x="933" y="38"/>
                  </a:lnTo>
                  <a:lnTo>
                    <a:pt x="943" y="29"/>
                  </a:lnTo>
                  <a:lnTo>
                    <a:pt x="948" y="23"/>
                  </a:lnTo>
                  <a:lnTo>
                    <a:pt x="938" y="18"/>
                  </a:lnTo>
                  <a:lnTo>
                    <a:pt x="932" y="14"/>
                  </a:lnTo>
                  <a:lnTo>
                    <a:pt x="928" y="10"/>
                  </a:lnTo>
                  <a:lnTo>
                    <a:pt x="925" y="8"/>
                  </a:lnTo>
                  <a:lnTo>
                    <a:pt x="923" y="4"/>
                  </a:lnTo>
                  <a:lnTo>
                    <a:pt x="925" y="2"/>
                  </a:lnTo>
                  <a:lnTo>
                    <a:pt x="925" y="0"/>
                  </a:lnTo>
                  <a:lnTo>
                    <a:pt x="919" y="0"/>
                  </a:lnTo>
                  <a:lnTo>
                    <a:pt x="906" y="0"/>
                  </a:lnTo>
                  <a:lnTo>
                    <a:pt x="882" y="2"/>
                  </a:lnTo>
                  <a:lnTo>
                    <a:pt x="863" y="7"/>
                  </a:lnTo>
                  <a:lnTo>
                    <a:pt x="821" y="21"/>
                  </a:lnTo>
                  <a:lnTo>
                    <a:pt x="766" y="42"/>
                  </a:lnTo>
                  <a:lnTo>
                    <a:pt x="701" y="67"/>
                  </a:lnTo>
                  <a:lnTo>
                    <a:pt x="636" y="93"/>
                  </a:lnTo>
                  <a:lnTo>
                    <a:pt x="576" y="116"/>
                  </a:lnTo>
                  <a:lnTo>
                    <a:pt x="527" y="135"/>
                  </a:lnTo>
                  <a:lnTo>
                    <a:pt x="498" y="146"/>
                  </a:lnTo>
                  <a:lnTo>
                    <a:pt x="462" y="161"/>
                  </a:lnTo>
                  <a:lnTo>
                    <a:pt x="432" y="175"/>
                  </a:lnTo>
                  <a:lnTo>
                    <a:pt x="407" y="187"/>
                  </a:lnTo>
                  <a:lnTo>
                    <a:pt x="388" y="198"/>
                  </a:lnTo>
                  <a:lnTo>
                    <a:pt x="371" y="207"/>
                  </a:lnTo>
                  <a:lnTo>
                    <a:pt x="357" y="215"/>
                  </a:lnTo>
                  <a:lnTo>
                    <a:pt x="343" y="221"/>
                  </a:lnTo>
                  <a:lnTo>
                    <a:pt x="329" y="227"/>
                  </a:lnTo>
                  <a:lnTo>
                    <a:pt x="315" y="232"/>
                  </a:lnTo>
                  <a:lnTo>
                    <a:pt x="298" y="235"/>
                  </a:lnTo>
                  <a:lnTo>
                    <a:pt x="277" y="239"/>
                  </a:lnTo>
                  <a:lnTo>
                    <a:pt x="252" y="241"/>
                  </a:lnTo>
                  <a:lnTo>
                    <a:pt x="222" y="242"/>
                  </a:lnTo>
                  <a:lnTo>
                    <a:pt x="186" y="243"/>
                  </a:lnTo>
                  <a:lnTo>
                    <a:pt x="141" y="243"/>
                  </a:lnTo>
                  <a:lnTo>
                    <a:pt x="88" y="243"/>
                  </a:lnTo>
                  <a:lnTo>
                    <a:pt x="82" y="258"/>
                  </a:lnTo>
                  <a:lnTo>
                    <a:pt x="71" y="287"/>
                  </a:lnTo>
                  <a:lnTo>
                    <a:pt x="57" y="325"/>
                  </a:lnTo>
                  <a:lnTo>
                    <a:pt x="41" y="368"/>
                  </a:lnTo>
                  <a:lnTo>
                    <a:pt x="26" y="411"/>
                  </a:lnTo>
                  <a:lnTo>
                    <a:pt x="13" y="448"/>
                  </a:lnTo>
                  <a:lnTo>
                    <a:pt x="3" y="475"/>
                  </a:lnTo>
                  <a:lnTo>
                    <a:pt x="0" y="485"/>
                  </a:lnTo>
                  <a:lnTo>
                    <a:pt x="0" y="508"/>
                  </a:lnTo>
                  <a:lnTo>
                    <a:pt x="0" y="518"/>
                  </a:lnTo>
                  <a:lnTo>
                    <a:pt x="1" y="526"/>
                  </a:lnTo>
                  <a:lnTo>
                    <a:pt x="3" y="535"/>
                  </a:lnTo>
                  <a:lnTo>
                    <a:pt x="7" y="543"/>
                  </a:lnTo>
                  <a:lnTo>
                    <a:pt x="10" y="551"/>
                  </a:lnTo>
                  <a:lnTo>
                    <a:pt x="14" y="558"/>
                  </a:lnTo>
                  <a:lnTo>
                    <a:pt x="19" y="565"/>
                  </a:lnTo>
                  <a:lnTo>
                    <a:pt x="25" y="571"/>
                  </a:lnTo>
                  <a:lnTo>
                    <a:pt x="31" y="577"/>
                  </a:lnTo>
                  <a:lnTo>
                    <a:pt x="38" y="582"/>
                  </a:lnTo>
                  <a:lnTo>
                    <a:pt x="45" y="586"/>
                  </a:lnTo>
                  <a:lnTo>
                    <a:pt x="53" y="589"/>
                  </a:lnTo>
                  <a:lnTo>
                    <a:pt x="60" y="593"/>
                  </a:lnTo>
                  <a:lnTo>
                    <a:pt x="70" y="595"/>
                  </a:lnTo>
                  <a:lnTo>
                    <a:pt x="79" y="596"/>
                  </a:lnTo>
                  <a:lnTo>
                    <a:pt x="88" y="596"/>
                  </a:lnTo>
                  <a:lnTo>
                    <a:pt x="110" y="5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8"/>
            <p:cNvSpPr>
              <a:spLocks/>
            </p:cNvSpPr>
            <p:nvPr/>
          </p:nvSpPr>
          <p:spPr bwMode="auto">
            <a:xfrm>
              <a:off x="777" y="2036"/>
              <a:ext cx="27" cy="38"/>
            </a:xfrm>
            <a:custGeom>
              <a:avLst/>
              <a:gdLst>
                <a:gd name="T0" fmla="*/ 1 w 374"/>
                <a:gd name="T1" fmla="*/ 108 h 527"/>
                <a:gd name="T2" fmla="*/ 7 w 374"/>
                <a:gd name="T3" fmla="*/ 146 h 527"/>
                <a:gd name="T4" fmla="*/ 20 w 374"/>
                <a:gd name="T5" fmla="*/ 185 h 527"/>
                <a:gd name="T6" fmla="*/ 35 w 374"/>
                <a:gd name="T7" fmla="*/ 222 h 527"/>
                <a:gd name="T8" fmla="*/ 60 w 374"/>
                <a:gd name="T9" fmla="*/ 273 h 527"/>
                <a:gd name="T10" fmla="*/ 79 w 374"/>
                <a:gd name="T11" fmla="*/ 310 h 527"/>
                <a:gd name="T12" fmla="*/ 87 w 374"/>
                <a:gd name="T13" fmla="*/ 327 h 527"/>
                <a:gd name="T14" fmla="*/ 87 w 374"/>
                <a:gd name="T15" fmla="*/ 349 h 527"/>
                <a:gd name="T16" fmla="*/ 81 w 374"/>
                <a:gd name="T17" fmla="*/ 387 h 527"/>
                <a:gd name="T18" fmla="*/ 75 w 374"/>
                <a:gd name="T19" fmla="*/ 424 h 527"/>
                <a:gd name="T20" fmla="*/ 70 w 374"/>
                <a:gd name="T21" fmla="*/ 457 h 527"/>
                <a:gd name="T22" fmla="*/ 70 w 374"/>
                <a:gd name="T23" fmla="*/ 480 h 527"/>
                <a:gd name="T24" fmla="*/ 72 w 374"/>
                <a:gd name="T25" fmla="*/ 494 h 527"/>
                <a:gd name="T26" fmla="*/ 77 w 374"/>
                <a:gd name="T27" fmla="*/ 505 h 527"/>
                <a:gd name="T28" fmla="*/ 85 w 374"/>
                <a:gd name="T29" fmla="*/ 514 h 527"/>
                <a:gd name="T30" fmla="*/ 95 w 374"/>
                <a:gd name="T31" fmla="*/ 521 h 527"/>
                <a:gd name="T32" fmla="*/ 110 w 374"/>
                <a:gd name="T33" fmla="*/ 525 h 527"/>
                <a:gd name="T34" fmla="*/ 129 w 374"/>
                <a:gd name="T35" fmla="*/ 527 h 527"/>
                <a:gd name="T36" fmla="*/ 153 w 374"/>
                <a:gd name="T37" fmla="*/ 525 h 527"/>
                <a:gd name="T38" fmla="*/ 187 w 374"/>
                <a:gd name="T39" fmla="*/ 520 h 527"/>
                <a:gd name="T40" fmla="*/ 223 w 374"/>
                <a:gd name="T41" fmla="*/ 509 h 527"/>
                <a:gd name="T42" fmla="*/ 255 w 374"/>
                <a:gd name="T43" fmla="*/ 496 h 527"/>
                <a:gd name="T44" fmla="*/ 282 w 374"/>
                <a:gd name="T45" fmla="*/ 479 h 527"/>
                <a:gd name="T46" fmla="*/ 306 w 374"/>
                <a:gd name="T47" fmla="*/ 460 h 527"/>
                <a:gd name="T48" fmla="*/ 327 w 374"/>
                <a:gd name="T49" fmla="*/ 438 h 527"/>
                <a:gd name="T50" fmla="*/ 356 w 374"/>
                <a:gd name="T51" fmla="*/ 402 h 527"/>
                <a:gd name="T52" fmla="*/ 355 w 374"/>
                <a:gd name="T53" fmla="*/ 349 h 527"/>
                <a:gd name="T54" fmla="*/ 319 w 374"/>
                <a:gd name="T55" fmla="*/ 303 h 527"/>
                <a:gd name="T56" fmla="*/ 267 w 374"/>
                <a:gd name="T57" fmla="*/ 247 h 527"/>
                <a:gd name="T58" fmla="*/ 219 w 374"/>
                <a:gd name="T59" fmla="*/ 195 h 527"/>
                <a:gd name="T60" fmla="*/ 190 w 374"/>
                <a:gd name="T61" fmla="*/ 154 h 527"/>
                <a:gd name="T62" fmla="*/ 164 w 374"/>
                <a:gd name="T63" fmla="*/ 103 h 527"/>
                <a:gd name="T64" fmla="*/ 141 w 374"/>
                <a:gd name="T65" fmla="*/ 39 h 527"/>
                <a:gd name="T66" fmla="*/ 121 w 374"/>
                <a:gd name="T67" fmla="*/ 1 h 527"/>
                <a:gd name="T68" fmla="*/ 97 w 374"/>
                <a:gd name="T69" fmla="*/ 6 h 527"/>
                <a:gd name="T70" fmla="*/ 75 w 374"/>
                <a:gd name="T71" fmla="*/ 13 h 527"/>
                <a:gd name="T72" fmla="*/ 53 w 374"/>
                <a:gd name="T73" fmla="*/ 22 h 527"/>
                <a:gd name="T74" fmla="*/ 34 w 374"/>
                <a:gd name="T75" fmla="*/ 33 h 527"/>
                <a:gd name="T76" fmla="*/ 18 w 374"/>
                <a:gd name="T77" fmla="*/ 47 h 527"/>
                <a:gd name="T78" fmla="*/ 7 w 374"/>
                <a:gd name="T79" fmla="*/ 62 h 527"/>
                <a:gd name="T80" fmla="*/ 1 w 374"/>
                <a:gd name="T81" fmla="*/ 80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74" h="527">
                  <a:moveTo>
                    <a:pt x="0" y="88"/>
                  </a:moveTo>
                  <a:lnTo>
                    <a:pt x="1" y="108"/>
                  </a:lnTo>
                  <a:lnTo>
                    <a:pt x="3" y="127"/>
                  </a:lnTo>
                  <a:lnTo>
                    <a:pt x="7" y="146"/>
                  </a:lnTo>
                  <a:lnTo>
                    <a:pt x="14" y="166"/>
                  </a:lnTo>
                  <a:lnTo>
                    <a:pt x="20" y="185"/>
                  </a:lnTo>
                  <a:lnTo>
                    <a:pt x="28" y="204"/>
                  </a:lnTo>
                  <a:lnTo>
                    <a:pt x="35" y="222"/>
                  </a:lnTo>
                  <a:lnTo>
                    <a:pt x="44" y="241"/>
                  </a:lnTo>
                  <a:lnTo>
                    <a:pt x="60" y="273"/>
                  </a:lnTo>
                  <a:lnTo>
                    <a:pt x="74" y="300"/>
                  </a:lnTo>
                  <a:lnTo>
                    <a:pt x="79" y="310"/>
                  </a:lnTo>
                  <a:lnTo>
                    <a:pt x="84" y="319"/>
                  </a:lnTo>
                  <a:lnTo>
                    <a:pt x="87" y="327"/>
                  </a:lnTo>
                  <a:lnTo>
                    <a:pt x="88" y="331"/>
                  </a:lnTo>
                  <a:lnTo>
                    <a:pt x="87" y="349"/>
                  </a:lnTo>
                  <a:lnTo>
                    <a:pt x="85" y="368"/>
                  </a:lnTo>
                  <a:lnTo>
                    <a:pt x="81" y="387"/>
                  </a:lnTo>
                  <a:lnTo>
                    <a:pt x="78" y="406"/>
                  </a:lnTo>
                  <a:lnTo>
                    <a:pt x="75" y="424"/>
                  </a:lnTo>
                  <a:lnTo>
                    <a:pt x="72" y="441"/>
                  </a:lnTo>
                  <a:lnTo>
                    <a:pt x="70" y="457"/>
                  </a:lnTo>
                  <a:lnTo>
                    <a:pt x="70" y="473"/>
                  </a:lnTo>
                  <a:lnTo>
                    <a:pt x="70" y="480"/>
                  </a:lnTo>
                  <a:lnTo>
                    <a:pt x="71" y="487"/>
                  </a:lnTo>
                  <a:lnTo>
                    <a:pt x="72" y="494"/>
                  </a:lnTo>
                  <a:lnTo>
                    <a:pt x="74" y="499"/>
                  </a:lnTo>
                  <a:lnTo>
                    <a:pt x="77" y="505"/>
                  </a:lnTo>
                  <a:lnTo>
                    <a:pt x="80" y="510"/>
                  </a:lnTo>
                  <a:lnTo>
                    <a:pt x="85" y="514"/>
                  </a:lnTo>
                  <a:lnTo>
                    <a:pt x="89" y="517"/>
                  </a:lnTo>
                  <a:lnTo>
                    <a:pt x="95" y="521"/>
                  </a:lnTo>
                  <a:lnTo>
                    <a:pt x="102" y="524"/>
                  </a:lnTo>
                  <a:lnTo>
                    <a:pt x="110" y="525"/>
                  </a:lnTo>
                  <a:lnTo>
                    <a:pt x="119" y="526"/>
                  </a:lnTo>
                  <a:lnTo>
                    <a:pt x="129" y="527"/>
                  </a:lnTo>
                  <a:lnTo>
                    <a:pt x="140" y="527"/>
                  </a:lnTo>
                  <a:lnTo>
                    <a:pt x="153" y="525"/>
                  </a:lnTo>
                  <a:lnTo>
                    <a:pt x="166" y="524"/>
                  </a:lnTo>
                  <a:lnTo>
                    <a:pt x="187" y="520"/>
                  </a:lnTo>
                  <a:lnTo>
                    <a:pt x="206" y="515"/>
                  </a:lnTo>
                  <a:lnTo>
                    <a:pt x="223" y="509"/>
                  </a:lnTo>
                  <a:lnTo>
                    <a:pt x="240" y="502"/>
                  </a:lnTo>
                  <a:lnTo>
                    <a:pt x="255" y="496"/>
                  </a:lnTo>
                  <a:lnTo>
                    <a:pt x="269" y="487"/>
                  </a:lnTo>
                  <a:lnTo>
                    <a:pt x="282" y="479"/>
                  </a:lnTo>
                  <a:lnTo>
                    <a:pt x="295" y="470"/>
                  </a:lnTo>
                  <a:lnTo>
                    <a:pt x="306" y="460"/>
                  </a:lnTo>
                  <a:lnTo>
                    <a:pt x="316" y="450"/>
                  </a:lnTo>
                  <a:lnTo>
                    <a:pt x="327" y="438"/>
                  </a:lnTo>
                  <a:lnTo>
                    <a:pt x="337" y="426"/>
                  </a:lnTo>
                  <a:lnTo>
                    <a:pt x="356" y="402"/>
                  </a:lnTo>
                  <a:lnTo>
                    <a:pt x="374" y="375"/>
                  </a:lnTo>
                  <a:lnTo>
                    <a:pt x="355" y="349"/>
                  </a:lnTo>
                  <a:lnTo>
                    <a:pt x="337" y="324"/>
                  </a:lnTo>
                  <a:lnTo>
                    <a:pt x="319" y="303"/>
                  </a:lnTo>
                  <a:lnTo>
                    <a:pt x="301" y="284"/>
                  </a:lnTo>
                  <a:lnTo>
                    <a:pt x="267" y="247"/>
                  </a:lnTo>
                  <a:lnTo>
                    <a:pt x="234" y="213"/>
                  </a:lnTo>
                  <a:lnTo>
                    <a:pt x="219" y="195"/>
                  </a:lnTo>
                  <a:lnTo>
                    <a:pt x="204" y="175"/>
                  </a:lnTo>
                  <a:lnTo>
                    <a:pt x="190" y="154"/>
                  </a:lnTo>
                  <a:lnTo>
                    <a:pt x="177" y="129"/>
                  </a:lnTo>
                  <a:lnTo>
                    <a:pt x="164" y="103"/>
                  </a:lnTo>
                  <a:lnTo>
                    <a:pt x="152" y="73"/>
                  </a:lnTo>
                  <a:lnTo>
                    <a:pt x="141" y="39"/>
                  </a:lnTo>
                  <a:lnTo>
                    <a:pt x="132" y="0"/>
                  </a:lnTo>
                  <a:lnTo>
                    <a:pt x="121" y="1"/>
                  </a:lnTo>
                  <a:lnTo>
                    <a:pt x="109" y="4"/>
                  </a:lnTo>
                  <a:lnTo>
                    <a:pt x="97" y="6"/>
                  </a:lnTo>
                  <a:lnTo>
                    <a:pt x="87" y="9"/>
                  </a:lnTo>
                  <a:lnTo>
                    <a:pt x="75" y="13"/>
                  </a:lnTo>
                  <a:lnTo>
                    <a:pt x="64" y="16"/>
                  </a:lnTo>
                  <a:lnTo>
                    <a:pt x="53" y="22"/>
                  </a:lnTo>
                  <a:lnTo>
                    <a:pt x="44" y="27"/>
                  </a:lnTo>
                  <a:lnTo>
                    <a:pt x="34" y="33"/>
                  </a:lnTo>
                  <a:lnTo>
                    <a:pt x="26" y="39"/>
                  </a:lnTo>
                  <a:lnTo>
                    <a:pt x="18" y="47"/>
                  </a:lnTo>
                  <a:lnTo>
                    <a:pt x="12" y="54"/>
                  </a:lnTo>
                  <a:lnTo>
                    <a:pt x="7" y="62"/>
                  </a:lnTo>
                  <a:lnTo>
                    <a:pt x="3" y="70"/>
                  </a:lnTo>
                  <a:lnTo>
                    <a:pt x="1" y="80"/>
                  </a:lnTo>
                  <a:lnTo>
                    <a:pt x="0"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9"/>
            <p:cNvSpPr>
              <a:spLocks noEditPoints="1"/>
            </p:cNvSpPr>
            <p:nvPr/>
          </p:nvSpPr>
          <p:spPr bwMode="auto">
            <a:xfrm>
              <a:off x="636" y="2218"/>
              <a:ext cx="751" cy="775"/>
            </a:xfrm>
            <a:custGeom>
              <a:avLst/>
              <a:gdLst>
                <a:gd name="T0" fmla="*/ 9512 w 10517"/>
                <a:gd name="T1" fmla="*/ 8353 h 10849"/>
                <a:gd name="T2" fmla="*/ 756 w 10517"/>
                <a:gd name="T3" fmla="*/ 7858 h 10849"/>
                <a:gd name="T4" fmla="*/ 9079 w 10517"/>
                <a:gd name="T5" fmla="*/ 1644 h 10849"/>
                <a:gd name="T6" fmla="*/ 8623 w 10517"/>
                <a:gd name="T7" fmla="*/ 3319 h 10849"/>
                <a:gd name="T8" fmla="*/ 9538 w 10517"/>
                <a:gd name="T9" fmla="*/ 3356 h 10849"/>
                <a:gd name="T10" fmla="*/ 8223 w 10517"/>
                <a:gd name="T11" fmla="*/ 7116 h 10849"/>
                <a:gd name="T12" fmla="*/ 8411 w 10517"/>
                <a:gd name="T13" fmla="*/ 5584 h 10849"/>
                <a:gd name="T14" fmla="*/ 8479 w 10517"/>
                <a:gd name="T15" fmla="*/ 4136 h 10849"/>
                <a:gd name="T16" fmla="*/ 7951 w 10517"/>
                <a:gd name="T17" fmla="*/ 3809 h 10849"/>
                <a:gd name="T18" fmla="*/ 8117 w 10517"/>
                <a:gd name="T19" fmla="*/ 2403 h 10849"/>
                <a:gd name="T20" fmla="*/ 6120 w 10517"/>
                <a:gd name="T21" fmla="*/ 2791 h 10849"/>
                <a:gd name="T22" fmla="*/ 7089 w 10517"/>
                <a:gd name="T23" fmla="*/ 4173 h 10849"/>
                <a:gd name="T24" fmla="*/ 7602 w 10517"/>
                <a:gd name="T25" fmla="*/ 5016 h 10849"/>
                <a:gd name="T26" fmla="*/ 6549 w 10517"/>
                <a:gd name="T27" fmla="*/ 8077 h 10849"/>
                <a:gd name="T28" fmla="*/ 7820 w 10517"/>
                <a:gd name="T29" fmla="*/ 6187 h 10849"/>
                <a:gd name="T30" fmla="*/ 7540 w 10517"/>
                <a:gd name="T31" fmla="*/ 4658 h 10849"/>
                <a:gd name="T32" fmla="*/ 5454 w 10517"/>
                <a:gd name="T33" fmla="*/ 2335 h 10849"/>
                <a:gd name="T34" fmla="*/ 6202 w 10517"/>
                <a:gd name="T35" fmla="*/ 8168 h 10849"/>
                <a:gd name="T36" fmla="*/ 7319 w 10517"/>
                <a:gd name="T37" fmla="*/ 5337 h 10849"/>
                <a:gd name="T38" fmla="*/ 6295 w 10517"/>
                <a:gd name="T39" fmla="*/ 5396 h 10849"/>
                <a:gd name="T40" fmla="*/ 6983 w 10517"/>
                <a:gd name="T41" fmla="*/ 3062 h 10849"/>
                <a:gd name="T42" fmla="*/ 6621 w 10517"/>
                <a:gd name="T43" fmla="*/ 5950 h 10849"/>
                <a:gd name="T44" fmla="*/ 2020 w 10517"/>
                <a:gd name="T45" fmla="*/ 2775 h 10849"/>
                <a:gd name="T46" fmla="*/ 2340 w 10517"/>
                <a:gd name="T47" fmla="*/ 4039 h 10849"/>
                <a:gd name="T48" fmla="*/ 2612 w 10517"/>
                <a:gd name="T49" fmla="*/ 2153 h 10849"/>
                <a:gd name="T50" fmla="*/ 1311 w 10517"/>
                <a:gd name="T51" fmla="*/ 1812 h 10849"/>
                <a:gd name="T52" fmla="*/ 1452 w 10517"/>
                <a:gd name="T53" fmla="*/ 6602 h 10849"/>
                <a:gd name="T54" fmla="*/ 2732 w 10517"/>
                <a:gd name="T55" fmla="*/ 7155 h 10849"/>
                <a:gd name="T56" fmla="*/ 1944 w 10517"/>
                <a:gd name="T57" fmla="*/ 5088 h 10849"/>
                <a:gd name="T58" fmla="*/ 2011 w 10517"/>
                <a:gd name="T59" fmla="*/ 6172 h 10849"/>
                <a:gd name="T60" fmla="*/ 2377 w 10517"/>
                <a:gd name="T61" fmla="*/ 5935 h 10849"/>
                <a:gd name="T62" fmla="*/ 1586 w 10517"/>
                <a:gd name="T63" fmla="*/ 5770 h 10849"/>
                <a:gd name="T64" fmla="*/ 2291 w 10517"/>
                <a:gd name="T65" fmla="*/ 4854 h 10849"/>
                <a:gd name="T66" fmla="*/ 3361 w 10517"/>
                <a:gd name="T67" fmla="*/ 8817 h 10849"/>
                <a:gd name="T68" fmla="*/ 3417 w 10517"/>
                <a:gd name="T69" fmla="*/ 8319 h 10849"/>
                <a:gd name="T70" fmla="*/ 4334 w 10517"/>
                <a:gd name="T71" fmla="*/ 5917 h 10849"/>
                <a:gd name="T72" fmla="*/ 4712 w 10517"/>
                <a:gd name="T73" fmla="*/ 7848 h 10849"/>
                <a:gd name="T74" fmla="*/ 3966 w 10517"/>
                <a:gd name="T75" fmla="*/ 7677 h 10849"/>
                <a:gd name="T76" fmla="*/ 4132 w 10517"/>
                <a:gd name="T77" fmla="*/ 6931 h 10849"/>
                <a:gd name="T78" fmla="*/ 4498 w 10517"/>
                <a:gd name="T79" fmla="*/ 7398 h 10849"/>
                <a:gd name="T80" fmla="*/ 3676 w 10517"/>
                <a:gd name="T81" fmla="*/ 6094 h 10849"/>
                <a:gd name="T82" fmla="*/ 3679 w 10517"/>
                <a:gd name="T83" fmla="*/ 8060 h 10849"/>
                <a:gd name="T84" fmla="*/ 5114 w 10517"/>
                <a:gd name="T85" fmla="*/ 8678 h 10849"/>
                <a:gd name="T86" fmla="*/ 4210 w 10517"/>
                <a:gd name="T87" fmla="*/ 2658 h 10849"/>
                <a:gd name="T88" fmla="*/ 3526 w 10517"/>
                <a:gd name="T89" fmla="*/ 3762 h 10849"/>
                <a:gd name="T90" fmla="*/ 4376 w 10517"/>
                <a:gd name="T91" fmla="*/ 4886 h 10849"/>
                <a:gd name="T92" fmla="*/ 4348 w 10517"/>
                <a:gd name="T93" fmla="*/ 3722 h 10849"/>
                <a:gd name="T94" fmla="*/ 3930 w 10517"/>
                <a:gd name="T95" fmla="*/ 4086 h 10849"/>
                <a:gd name="T96" fmla="*/ 4565 w 10517"/>
                <a:gd name="T97" fmla="*/ 3443 h 10849"/>
                <a:gd name="T98" fmla="*/ 3741 w 10517"/>
                <a:gd name="T99" fmla="*/ 5034 h 10849"/>
                <a:gd name="T100" fmla="*/ 2948 w 10517"/>
                <a:gd name="T101" fmla="*/ 1635 h 10849"/>
                <a:gd name="T102" fmla="*/ 1578 w 10517"/>
                <a:gd name="T103" fmla="*/ 3329 h 10849"/>
                <a:gd name="T104" fmla="*/ 2360 w 10517"/>
                <a:gd name="T105" fmla="*/ 2819 h 10849"/>
                <a:gd name="T106" fmla="*/ 3840 w 10517"/>
                <a:gd name="T107" fmla="*/ 1108 h 10849"/>
                <a:gd name="T108" fmla="*/ 4916 w 10517"/>
                <a:gd name="T109" fmla="*/ 865 h 10849"/>
                <a:gd name="T110" fmla="*/ 4934 w 10517"/>
                <a:gd name="T111" fmla="*/ 1128 h 10849"/>
                <a:gd name="T112" fmla="*/ 4571 w 10517"/>
                <a:gd name="T113" fmla="*/ 934 h 10849"/>
                <a:gd name="T114" fmla="*/ 5322 w 10517"/>
                <a:gd name="T115" fmla="*/ 916 h 10849"/>
                <a:gd name="T116" fmla="*/ 4718 w 10517"/>
                <a:gd name="T117" fmla="*/ 1187 h 10849"/>
                <a:gd name="T118" fmla="*/ 6638 w 10517"/>
                <a:gd name="T119" fmla="*/ 1076 h 10849"/>
                <a:gd name="T120" fmla="*/ 6820 w 10517"/>
                <a:gd name="T121" fmla="*/ 895 h 10849"/>
                <a:gd name="T122" fmla="*/ 7284 w 10517"/>
                <a:gd name="T123" fmla="*/ 866 h 10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517" h="10849">
                  <a:moveTo>
                    <a:pt x="0" y="0"/>
                  </a:moveTo>
                  <a:lnTo>
                    <a:pt x="657" y="0"/>
                  </a:lnTo>
                  <a:lnTo>
                    <a:pt x="1315" y="0"/>
                  </a:lnTo>
                  <a:lnTo>
                    <a:pt x="1972" y="0"/>
                  </a:lnTo>
                  <a:lnTo>
                    <a:pt x="2629" y="0"/>
                  </a:lnTo>
                  <a:lnTo>
                    <a:pt x="3287" y="0"/>
                  </a:lnTo>
                  <a:lnTo>
                    <a:pt x="3944" y="0"/>
                  </a:lnTo>
                  <a:lnTo>
                    <a:pt x="4601" y="0"/>
                  </a:lnTo>
                  <a:lnTo>
                    <a:pt x="5258" y="0"/>
                  </a:lnTo>
                  <a:lnTo>
                    <a:pt x="5916" y="0"/>
                  </a:lnTo>
                  <a:lnTo>
                    <a:pt x="6573" y="0"/>
                  </a:lnTo>
                  <a:lnTo>
                    <a:pt x="7231" y="0"/>
                  </a:lnTo>
                  <a:lnTo>
                    <a:pt x="7888" y="0"/>
                  </a:lnTo>
                  <a:lnTo>
                    <a:pt x="8546" y="0"/>
                  </a:lnTo>
                  <a:lnTo>
                    <a:pt x="9203" y="0"/>
                  </a:lnTo>
                  <a:lnTo>
                    <a:pt x="9860" y="0"/>
                  </a:lnTo>
                  <a:lnTo>
                    <a:pt x="10517" y="0"/>
                  </a:lnTo>
                  <a:lnTo>
                    <a:pt x="10501" y="391"/>
                  </a:lnTo>
                  <a:lnTo>
                    <a:pt x="10484" y="784"/>
                  </a:lnTo>
                  <a:lnTo>
                    <a:pt x="10467" y="1176"/>
                  </a:lnTo>
                  <a:lnTo>
                    <a:pt x="10450" y="1568"/>
                  </a:lnTo>
                  <a:lnTo>
                    <a:pt x="10434" y="1961"/>
                  </a:lnTo>
                  <a:lnTo>
                    <a:pt x="10417" y="2353"/>
                  </a:lnTo>
                  <a:lnTo>
                    <a:pt x="10400" y="2745"/>
                  </a:lnTo>
                  <a:lnTo>
                    <a:pt x="10384" y="3137"/>
                  </a:lnTo>
                  <a:lnTo>
                    <a:pt x="10366" y="3530"/>
                  </a:lnTo>
                  <a:lnTo>
                    <a:pt x="10350" y="3922"/>
                  </a:lnTo>
                  <a:lnTo>
                    <a:pt x="10333" y="4314"/>
                  </a:lnTo>
                  <a:lnTo>
                    <a:pt x="10316" y="4707"/>
                  </a:lnTo>
                  <a:lnTo>
                    <a:pt x="10300" y="5098"/>
                  </a:lnTo>
                  <a:lnTo>
                    <a:pt x="10283" y="5491"/>
                  </a:lnTo>
                  <a:lnTo>
                    <a:pt x="10267" y="5884"/>
                  </a:lnTo>
                  <a:lnTo>
                    <a:pt x="10249" y="6275"/>
                  </a:lnTo>
                  <a:lnTo>
                    <a:pt x="10225" y="6487"/>
                  </a:lnTo>
                  <a:lnTo>
                    <a:pt x="10191" y="6693"/>
                  </a:lnTo>
                  <a:lnTo>
                    <a:pt x="10150" y="6894"/>
                  </a:lnTo>
                  <a:lnTo>
                    <a:pt x="10099" y="7093"/>
                  </a:lnTo>
                  <a:lnTo>
                    <a:pt x="10041" y="7286"/>
                  </a:lnTo>
                  <a:lnTo>
                    <a:pt x="9974" y="7475"/>
                  </a:lnTo>
                  <a:lnTo>
                    <a:pt x="9898" y="7659"/>
                  </a:lnTo>
                  <a:lnTo>
                    <a:pt x="9815" y="7838"/>
                  </a:lnTo>
                  <a:lnTo>
                    <a:pt x="9722" y="8014"/>
                  </a:lnTo>
                  <a:lnTo>
                    <a:pt x="9621" y="8186"/>
                  </a:lnTo>
                  <a:lnTo>
                    <a:pt x="9512" y="8353"/>
                  </a:lnTo>
                  <a:lnTo>
                    <a:pt x="9394" y="8515"/>
                  </a:lnTo>
                  <a:lnTo>
                    <a:pt x="9267" y="8674"/>
                  </a:lnTo>
                  <a:lnTo>
                    <a:pt x="9133" y="8827"/>
                  </a:lnTo>
                  <a:lnTo>
                    <a:pt x="8989" y="8976"/>
                  </a:lnTo>
                  <a:lnTo>
                    <a:pt x="8838" y="9122"/>
                  </a:lnTo>
                  <a:lnTo>
                    <a:pt x="8678" y="9263"/>
                  </a:lnTo>
                  <a:lnTo>
                    <a:pt x="8508" y="9399"/>
                  </a:lnTo>
                  <a:lnTo>
                    <a:pt x="8332" y="9531"/>
                  </a:lnTo>
                  <a:lnTo>
                    <a:pt x="8146" y="9659"/>
                  </a:lnTo>
                  <a:lnTo>
                    <a:pt x="7952" y="9782"/>
                  </a:lnTo>
                  <a:lnTo>
                    <a:pt x="7749" y="9901"/>
                  </a:lnTo>
                  <a:lnTo>
                    <a:pt x="7539" y="10015"/>
                  </a:lnTo>
                  <a:lnTo>
                    <a:pt x="7319" y="10125"/>
                  </a:lnTo>
                  <a:lnTo>
                    <a:pt x="7091" y="10232"/>
                  </a:lnTo>
                  <a:lnTo>
                    <a:pt x="6855" y="10332"/>
                  </a:lnTo>
                  <a:lnTo>
                    <a:pt x="6610" y="10430"/>
                  </a:lnTo>
                  <a:lnTo>
                    <a:pt x="6357" y="10522"/>
                  </a:lnTo>
                  <a:lnTo>
                    <a:pt x="6095" y="10610"/>
                  </a:lnTo>
                  <a:lnTo>
                    <a:pt x="5824" y="10695"/>
                  </a:lnTo>
                  <a:lnTo>
                    <a:pt x="5546" y="10774"/>
                  </a:lnTo>
                  <a:lnTo>
                    <a:pt x="5258" y="10849"/>
                  </a:lnTo>
                  <a:lnTo>
                    <a:pt x="4965" y="10784"/>
                  </a:lnTo>
                  <a:lnTo>
                    <a:pt x="4682" y="10713"/>
                  </a:lnTo>
                  <a:lnTo>
                    <a:pt x="4406" y="10636"/>
                  </a:lnTo>
                  <a:lnTo>
                    <a:pt x="4140" y="10552"/>
                  </a:lnTo>
                  <a:lnTo>
                    <a:pt x="3882" y="10464"/>
                  </a:lnTo>
                  <a:lnTo>
                    <a:pt x="3633" y="10369"/>
                  </a:lnTo>
                  <a:lnTo>
                    <a:pt x="3393" y="10268"/>
                  </a:lnTo>
                  <a:lnTo>
                    <a:pt x="3162" y="10162"/>
                  </a:lnTo>
                  <a:lnTo>
                    <a:pt x="2939" y="10049"/>
                  </a:lnTo>
                  <a:lnTo>
                    <a:pt x="2726" y="9931"/>
                  </a:lnTo>
                  <a:lnTo>
                    <a:pt x="2522" y="9807"/>
                  </a:lnTo>
                  <a:lnTo>
                    <a:pt x="2326" y="9677"/>
                  </a:lnTo>
                  <a:lnTo>
                    <a:pt x="2138" y="9541"/>
                  </a:lnTo>
                  <a:lnTo>
                    <a:pt x="1961" y="9399"/>
                  </a:lnTo>
                  <a:lnTo>
                    <a:pt x="1792" y="9251"/>
                  </a:lnTo>
                  <a:lnTo>
                    <a:pt x="1632" y="9098"/>
                  </a:lnTo>
                  <a:lnTo>
                    <a:pt x="1479" y="8938"/>
                  </a:lnTo>
                  <a:lnTo>
                    <a:pt x="1336" y="8773"/>
                  </a:lnTo>
                  <a:lnTo>
                    <a:pt x="1203" y="8601"/>
                  </a:lnTo>
                  <a:lnTo>
                    <a:pt x="1078" y="8424"/>
                  </a:lnTo>
                  <a:lnTo>
                    <a:pt x="962" y="8241"/>
                  </a:lnTo>
                  <a:lnTo>
                    <a:pt x="854" y="8052"/>
                  </a:lnTo>
                  <a:lnTo>
                    <a:pt x="756" y="7858"/>
                  </a:lnTo>
                  <a:lnTo>
                    <a:pt x="667" y="7656"/>
                  </a:lnTo>
                  <a:lnTo>
                    <a:pt x="586" y="7450"/>
                  </a:lnTo>
                  <a:lnTo>
                    <a:pt x="514" y="7238"/>
                  </a:lnTo>
                  <a:lnTo>
                    <a:pt x="451" y="7019"/>
                  </a:lnTo>
                  <a:lnTo>
                    <a:pt x="396" y="6794"/>
                  </a:lnTo>
                  <a:lnTo>
                    <a:pt x="351" y="6564"/>
                  </a:lnTo>
                  <a:lnTo>
                    <a:pt x="314" y="6328"/>
                  </a:lnTo>
                  <a:lnTo>
                    <a:pt x="286" y="6085"/>
                  </a:lnTo>
                  <a:lnTo>
                    <a:pt x="268" y="5838"/>
                  </a:lnTo>
                  <a:lnTo>
                    <a:pt x="251" y="5473"/>
                  </a:lnTo>
                  <a:lnTo>
                    <a:pt x="234" y="5108"/>
                  </a:lnTo>
                  <a:lnTo>
                    <a:pt x="218" y="4743"/>
                  </a:lnTo>
                  <a:lnTo>
                    <a:pt x="201" y="4379"/>
                  </a:lnTo>
                  <a:lnTo>
                    <a:pt x="184" y="4013"/>
                  </a:lnTo>
                  <a:lnTo>
                    <a:pt x="167" y="3648"/>
                  </a:lnTo>
                  <a:lnTo>
                    <a:pt x="151" y="3283"/>
                  </a:lnTo>
                  <a:lnTo>
                    <a:pt x="134" y="2919"/>
                  </a:lnTo>
                  <a:lnTo>
                    <a:pt x="117" y="2554"/>
                  </a:lnTo>
                  <a:lnTo>
                    <a:pt x="101" y="2189"/>
                  </a:lnTo>
                  <a:lnTo>
                    <a:pt x="84" y="1824"/>
                  </a:lnTo>
                  <a:lnTo>
                    <a:pt x="67" y="1459"/>
                  </a:lnTo>
                  <a:lnTo>
                    <a:pt x="50" y="1094"/>
                  </a:lnTo>
                  <a:lnTo>
                    <a:pt x="33" y="729"/>
                  </a:lnTo>
                  <a:lnTo>
                    <a:pt x="17" y="364"/>
                  </a:lnTo>
                  <a:lnTo>
                    <a:pt x="0" y="0"/>
                  </a:lnTo>
                  <a:close/>
                  <a:moveTo>
                    <a:pt x="6172" y="2726"/>
                  </a:moveTo>
                  <a:lnTo>
                    <a:pt x="6351" y="2659"/>
                  </a:lnTo>
                  <a:lnTo>
                    <a:pt x="6531" y="2593"/>
                  </a:lnTo>
                  <a:lnTo>
                    <a:pt x="6710" y="2525"/>
                  </a:lnTo>
                  <a:lnTo>
                    <a:pt x="6890" y="2458"/>
                  </a:lnTo>
                  <a:lnTo>
                    <a:pt x="7069" y="2392"/>
                  </a:lnTo>
                  <a:lnTo>
                    <a:pt x="7249" y="2324"/>
                  </a:lnTo>
                  <a:lnTo>
                    <a:pt x="7428" y="2258"/>
                  </a:lnTo>
                  <a:lnTo>
                    <a:pt x="7607" y="2191"/>
                  </a:lnTo>
                  <a:lnTo>
                    <a:pt x="7787" y="2124"/>
                  </a:lnTo>
                  <a:lnTo>
                    <a:pt x="7966" y="2057"/>
                  </a:lnTo>
                  <a:lnTo>
                    <a:pt x="8146" y="1991"/>
                  </a:lnTo>
                  <a:lnTo>
                    <a:pt x="8326" y="1923"/>
                  </a:lnTo>
                  <a:lnTo>
                    <a:pt x="8505" y="1857"/>
                  </a:lnTo>
                  <a:lnTo>
                    <a:pt x="8684" y="1790"/>
                  </a:lnTo>
                  <a:lnTo>
                    <a:pt x="8863" y="1723"/>
                  </a:lnTo>
                  <a:lnTo>
                    <a:pt x="9043" y="1656"/>
                  </a:lnTo>
                  <a:lnTo>
                    <a:pt x="9062" y="1650"/>
                  </a:lnTo>
                  <a:lnTo>
                    <a:pt x="9079" y="1644"/>
                  </a:lnTo>
                  <a:lnTo>
                    <a:pt x="9096" y="1639"/>
                  </a:lnTo>
                  <a:lnTo>
                    <a:pt x="9113" y="1636"/>
                  </a:lnTo>
                  <a:lnTo>
                    <a:pt x="9129" y="1632"/>
                  </a:lnTo>
                  <a:lnTo>
                    <a:pt x="9144" y="1631"/>
                  </a:lnTo>
                  <a:lnTo>
                    <a:pt x="9158" y="1630"/>
                  </a:lnTo>
                  <a:lnTo>
                    <a:pt x="9171" y="1630"/>
                  </a:lnTo>
                  <a:lnTo>
                    <a:pt x="9183" y="1631"/>
                  </a:lnTo>
                  <a:lnTo>
                    <a:pt x="9195" y="1633"/>
                  </a:lnTo>
                  <a:lnTo>
                    <a:pt x="9206" y="1637"/>
                  </a:lnTo>
                  <a:lnTo>
                    <a:pt x="9217" y="1641"/>
                  </a:lnTo>
                  <a:lnTo>
                    <a:pt x="9226" y="1646"/>
                  </a:lnTo>
                  <a:lnTo>
                    <a:pt x="9235" y="1653"/>
                  </a:lnTo>
                  <a:lnTo>
                    <a:pt x="9242" y="1660"/>
                  </a:lnTo>
                  <a:lnTo>
                    <a:pt x="9250" y="1668"/>
                  </a:lnTo>
                  <a:lnTo>
                    <a:pt x="9256" y="1677"/>
                  </a:lnTo>
                  <a:lnTo>
                    <a:pt x="9262" y="1688"/>
                  </a:lnTo>
                  <a:lnTo>
                    <a:pt x="9267" y="1699"/>
                  </a:lnTo>
                  <a:lnTo>
                    <a:pt x="9271" y="1711"/>
                  </a:lnTo>
                  <a:lnTo>
                    <a:pt x="9275" y="1725"/>
                  </a:lnTo>
                  <a:lnTo>
                    <a:pt x="9277" y="1739"/>
                  </a:lnTo>
                  <a:lnTo>
                    <a:pt x="9279" y="1754"/>
                  </a:lnTo>
                  <a:lnTo>
                    <a:pt x="9280" y="1770"/>
                  </a:lnTo>
                  <a:lnTo>
                    <a:pt x="9281" y="1787"/>
                  </a:lnTo>
                  <a:lnTo>
                    <a:pt x="9280" y="1805"/>
                  </a:lnTo>
                  <a:lnTo>
                    <a:pt x="9279" y="1824"/>
                  </a:lnTo>
                  <a:lnTo>
                    <a:pt x="9277" y="1845"/>
                  </a:lnTo>
                  <a:lnTo>
                    <a:pt x="9275" y="1866"/>
                  </a:lnTo>
                  <a:lnTo>
                    <a:pt x="9271" y="1889"/>
                  </a:lnTo>
                  <a:lnTo>
                    <a:pt x="9267" y="1911"/>
                  </a:lnTo>
                  <a:lnTo>
                    <a:pt x="9262" y="1936"/>
                  </a:lnTo>
                  <a:lnTo>
                    <a:pt x="9217" y="2035"/>
                  </a:lnTo>
                  <a:lnTo>
                    <a:pt x="9171" y="2133"/>
                  </a:lnTo>
                  <a:lnTo>
                    <a:pt x="9125" y="2232"/>
                  </a:lnTo>
                  <a:lnTo>
                    <a:pt x="9079" y="2331"/>
                  </a:lnTo>
                  <a:lnTo>
                    <a:pt x="9034" y="2429"/>
                  </a:lnTo>
                  <a:lnTo>
                    <a:pt x="8988" y="2528"/>
                  </a:lnTo>
                  <a:lnTo>
                    <a:pt x="8943" y="2627"/>
                  </a:lnTo>
                  <a:lnTo>
                    <a:pt x="8897" y="2726"/>
                  </a:lnTo>
                  <a:lnTo>
                    <a:pt x="8852" y="2824"/>
                  </a:lnTo>
                  <a:lnTo>
                    <a:pt x="8805" y="2924"/>
                  </a:lnTo>
                  <a:lnTo>
                    <a:pt x="8760" y="3023"/>
                  </a:lnTo>
                  <a:lnTo>
                    <a:pt x="8714" y="3121"/>
                  </a:lnTo>
                  <a:lnTo>
                    <a:pt x="8669" y="3220"/>
                  </a:lnTo>
                  <a:lnTo>
                    <a:pt x="8623" y="3319"/>
                  </a:lnTo>
                  <a:lnTo>
                    <a:pt x="8578" y="3417"/>
                  </a:lnTo>
                  <a:lnTo>
                    <a:pt x="8532" y="3516"/>
                  </a:lnTo>
                  <a:lnTo>
                    <a:pt x="8528" y="3528"/>
                  </a:lnTo>
                  <a:lnTo>
                    <a:pt x="8524" y="3540"/>
                  </a:lnTo>
                  <a:lnTo>
                    <a:pt x="8522" y="3550"/>
                  </a:lnTo>
                  <a:lnTo>
                    <a:pt x="8521" y="3561"/>
                  </a:lnTo>
                  <a:lnTo>
                    <a:pt x="8520" y="3571"/>
                  </a:lnTo>
                  <a:lnTo>
                    <a:pt x="8520" y="3581"/>
                  </a:lnTo>
                  <a:lnTo>
                    <a:pt x="8521" y="3589"/>
                  </a:lnTo>
                  <a:lnTo>
                    <a:pt x="8523" y="3597"/>
                  </a:lnTo>
                  <a:lnTo>
                    <a:pt x="8525" y="3604"/>
                  </a:lnTo>
                  <a:lnTo>
                    <a:pt x="8530" y="3611"/>
                  </a:lnTo>
                  <a:lnTo>
                    <a:pt x="8534" y="3617"/>
                  </a:lnTo>
                  <a:lnTo>
                    <a:pt x="8539" y="3622"/>
                  </a:lnTo>
                  <a:lnTo>
                    <a:pt x="8545" y="3627"/>
                  </a:lnTo>
                  <a:lnTo>
                    <a:pt x="8552" y="3631"/>
                  </a:lnTo>
                  <a:lnTo>
                    <a:pt x="8560" y="3635"/>
                  </a:lnTo>
                  <a:lnTo>
                    <a:pt x="8568" y="3637"/>
                  </a:lnTo>
                  <a:lnTo>
                    <a:pt x="8578" y="3640"/>
                  </a:lnTo>
                  <a:lnTo>
                    <a:pt x="8589" y="3642"/>
                  </a:lnTo>
                  <a:lnTo>
                    <a:pt x="8599" y="3643"/>
                  </a:lnTo>
                  <a:lnTo>
                    <a:pt x="8612" y="3644"/>
                  </a:lnTo>
                  <a:lnTo>
                    <a:pt x="8625" y="3643"/>
                  </a:lnTo>
                  <a:lnTo>
                    <a:pt x="8639" y="3643"/>
                  </a:lnTo>
                  <a:lnTo>
                    <a:pt x="8653" y="3642"/>
                  </a:lnTo>
                  <a:lnTo>
                    <a:pt x="8669" y="3640"/>
                  </a:lnTo>
                  <a:lnTo>
                    <a:pt x="8702" y="3633"/>
                  </a:lnTo>
                  <a:lnTo>
                    <a:pt x="8740" y="3626"/>
                  </a:lnTo>
                  <a:lnTo>
                    <a:pt x="8780" y="3615"/>
                  </a:lnTo>
                  <a:lnTo>
                    <a:pt x="8824" y="3601"/>
                  </a:lnTo>
                  <a:lnTo>
                    <a:pt x="8875" y="3584"/>
                  </a:lnTo>
                  <a:lnTo>
                    <a:pt x="8926" y="3567"/>
                  </a:lnTo>
                  <a:lnTo>
                    <a:pt x="8977" y="3548"/>
                  </a:lnTo>
                  <a:lnTo>
                    <a:pt x="9028" y="3531"/>
                  </a:lnTo>
                  <a:lnTo>
                    <a:pt x="9079" y="3514"/>
                  </a:lnTo>
                  <a:lnTo>
                    <a:pt x="9130" y="3497"/>
                  </a:lnTo>
                  <a:lnTo>
                    <a:pt x="9181" y="3479"/>
                  </a:lnTo>
                  <a:lnTo>
                    <a:pt x="9232" y="3461"/>
                  </a:lnTo>
                  <a:lnTo>
                    <a:pt x="9282" y="3444"/>
                  </a:lnTo>
                  <a:lnTo>
                    <a:pt x="9334" y="3426"/>
                  </a:lnTo>
                  <a:lnTo>
                    <a:pt x="9384" y="3409"/>
                  </a:lnTo>
                  <a:lnTo>
                    <a:pt x="9436" y="3392"/>
                  </a:lnTo>
                  <a:lnTo>
                    <a:pt x="9486" y="3375"/>
                  </a:lnTo>
                  <a:lnTo>
                    <a:pt x="9538" y="3356"/>
                  </a:lnTo>
                  <a:lnTo>
                    <a:pt x="9588" y="3339"/>
                  </a:lnTo>
                  <a:lnTo>
                    <a:pt x="9640" y="3322"/>
                  </a:lnTo>
                  <a:lnTo>
                    <a:pt x="9655" y="3319"/>
                  </a:lnTo>
                  <a:lnTo>
                    <a:pt x="9670" y="3316"/>
                  </a:lnTo>
                  <a:lnTo>
                    <a:pt x="9684" y="3314"/>
                  </a:lnTo>
                  <a:lnTo>
                    <a:pt x="9697" y="3313"/>
                  </a:lnTo>
                  <a:lnTo>
                    <a:pt x="9708" y="3313"/>
                  </a:lnTo>
                  <a:lnTo>
                    <a:pt x="9719" y="3314"/>
                  </a:lnTo>
                  <a:lnTo>
                    <a:pt x="9730" y="3316"/>
                  </a:lnTo>
                  <a:lnTo>
                    <a:pt x="9740" y="3319"/>
                  </a:lnTo>
                  <a:lnTo>
                    <a:pt x="9748" y="3322"/>
                  </a:lnTo>
                  <a:lnTo>
                    <a:pt x="9756" y="3326"/>
                  </a:lnTo>
                  <a:lnTo>
                    <a:pt x="9763" y="3332"/>
                  </a:lnTo>
                  <a:lnTo>
                    <a:pt x="9770" y="3338"/>
                  </a:lnTo>
                  <a:lnTo>
                    <a:pt x="9775" y="3345"/>
                  </a:lnTo>
                  <a:lnTo>
                    <a:pt x="9779" y="3352"/>
                  </a:lnTo>
                  <a:lnTo>
                    <a:pt x="9782" y="3361"/>
                  </a:lnTo>
                  <a:lnTo>
                    <a:pt x="9786" y="3370"/>
                  </a:lnTo>
                  <a:lnTo>
                    <a:pt x="9787" y="3381"/>
                  </a:lnTo>
                  <a:lnTo>
                    <a:pt x="9788" y="3392"/>
                  </a:lnTo>
                  <a:lnTo>
                    <a:pt x="9788" y="3404"/>
                  </a:lnTo>
                  <a:lnTo>
                    <a:pt x="9788" y="3416"/>
                  </a:lnTo>
                  <a:lnTo>
                    <a:pt x="9786" y="3430"/>
                  </a:lnTo>
                  <a:lnTo>
                    <a:pt x="9784" y="3445"/>
                  </a:lnTo>
                  <a:lnTo>
                    <a:pt x="9780" y="3460"/>
                  </a:lnTo>
                  <a:lnTo>
                    <a:pt x="9776" y="3476"/>
                  </a:lnTo>
                  <a:lnTo>
                    <a:pt x="9765" y="3512"/>
                  </a:lnTo>
                  <a:lnTo>
                    <a:pt x="9751" y="3550"/>
                  </a:lnTo>
                  <a:lnTo>
                    <a:pt x="9733" y="3592"/>
                  </a:lnTo>
                  <a:lnTo>
                    <a:pt x="9713" y="3637"/>
                  </a:lnTo>
                  <a:lnTo>
                    <a:pt x="9605" y="3886"/>
                  </a:lnTo>
                  <a:lnTo>
                    <a:pt x="9499" y="4135"/>
                  </a:lnTo>
                  <a:lnTo>
                    <a:pt x="9393" y="4383"/>
                  </a:lnTo>
                  <a:lnTo>
                    <a:pt x="9286" y="4632"/>
                  </a:lnTo>
                  <a:lnTo>
                    <a:pt x="9180" y="4881"/>
                  </a:lnTo>
                  <a:lnTo>
                    <a:pt x="9074" y="5128"/>
                  </a:lnTo>
                  <a:lnTo>
                    <a:pt x="8968" y="5377"/>
                  </a:lnTo>
                  <a:lnTo>
                    <a:pt x="8861" y="5625"/>
                  </a:lnTo>
                  <a:lnTo>
                    <a:pt x="8755" y="5874"/>
                  </a:lnTo>
                  <a:lnTo>
                    <a:pt x="8648" y="6123"/>
                  </a:lnTo>
                  <a:lnTo>
                    <a:pt x="8541" y="6371"/>
                  </a:lnTo>
                  <a:lnTo>
                    <a:pt x="8435" y="6620"/>
                  </a:lnTo>
                  <a:lnTo>
                    <a:pt x="8329" y="6868"/>
                  </a:lnTo>
                  <a:lnTo>
                    <a:pt x="8223" y="7116"/>
                  </a:lnTo>
                  <a:lnTo>
                    <a:pt x="8116" y="7365"/>
                  </a:lnTo>
                  <a:lnTo>
                    <a:pt x="8010" y="7614"/>
                  </a:lnTo>
                  <a:lnTo>
                    <a:pt x="7972" y="7653"/>
                  </a:lnTo>
                  <a:lnTo>
                    <a:pt x="7936" y="7689"/>
                  </a:lnTo>
                  <a:lnTo>
                    <a:pt x="7900" y="7725"/>
                  </a:lnTo>
                  <a:lnTo>
                    <a:pt x="7866" y="7757"/>
                  </a:lnTo>
                  <a:lnTo>
                    <a:pt x="7834" y="7788"/>
                  </a:lnTo>
                  <a:lnTo>
                    <a:pt x="7803" y="7816"/>
                  </a:lnTo>
                  <a:lnTo>
                    <a:pt x="7773" y="7843"/>
                  </a:lnTo>
                  <a:lnTo>
                    <a:pt x="7744" y="7867"/>
                  </a:lnTo>
                  <a:lnTo>
                    <a:pt x="7717" y="7889"/>
                  </a:lnTo>
                  <a:lnTo>
                    <a:pt x="7690" y="7909"/>
                  </a:lnTo>
                  <a:lnTo>
                    <a:pt x="7665" y="7927"/>
                  </a:lnTo>
                  <a:lnTo>
                    <a:pt x="7642" y="7944"/>
                  </a:lnTo>
                  <a:lnTo>
                    <a:pt x="7619" y="7958"/>
                  </a:lnTo>
                  <a:lnTo>
                    <a:pt x="7599" y="7970"/>
                  </a:lnTo>
                  <a:lnTo>
                    <a:pt x="7578" y="7980"/>
                  </a:lnTo>
                  <a:lnTo>
                    <a:pt x="7560" y="7988"/>
                  </a:lnTo>
                  <a:lnTo>
                    <a:pt x="7543" y="7994"/>
                  </a:lnTo>
                  <a:lnTo>
                    <a:pt x="7527" y="7998"/>
                  </a:lnTo>
                  <a:lnTo>
                    <a:pt x="7513" y="8000"/>
                  </a:lnTo>
                  <a:lnTo>
                    <a:pt x="7499" y="8000"/>
                  </a:lnTo>
                  <a:lnTo>
                    <a:pt x="7487" y="7997"/>
                  </a:lnTo>
                  <a:lnTo>
                    <a:pt x="7476" y="7993"/>
                  </a:lnTo>
                  <a:lnTo>
                    <a:pt x="7467" y="7986"/>
                  </a:lnTo>
                  <a:lnTo>
                    <a:pt x="7458" y="7979"/>
                  </a:lnTo>
                  <a:lnTo>
                    <a:pt x="7452" y="7968"/>
                  </a:lnTo>
                  <a:lnTo>
                    <a:pt x="7445" y="7955"/>
                  </a:lnTo>
                  <a:lnTo>
                    <a:pt x="7441" y="7940"/>
                  </a:lnTo>
                  <a:lnTo>
                    <a:pt x="7439" y="7924"/>
                  </a:lnTo>
                  <a:lnTo>
                    <a:pt x="7437" y="7905"/>
                  </a:lnTo>
                  <a:lnTo>
                    <a:pt x="7436" y="7884"/>
                  </a:lnTo>
                  <a:lnTo>
                    <a:pt x="7437" y="7862"/>
                  </a:lnTo>
                  <a:lnTo>
                    <a:pt x="7439" y="7837"/>
                  </a:lnTo>
                  <a:lnTo>
                    <a:pt x="7535" y="7612"/>
                  </a:lnTo>
                  <a:lnTo>
                    <a:pt x="7633" y="7387"/>
                  </a:lnTo>
                  <a:lnTo>
                    <a:pt x="7731" y="7161"/>
                  </a:lnTo>
                  <a:lnTo>
                    <a:pt x="7827" y="6936"/>
                  </a:lnTo>
                  <a:lnTo>
                    <a:pt x="7925" y="6711"/>
                  </a:lnTo>
                  <a:lnTo>
                    <a:pt x="8022" y="6486"/>
                  </a:lnTo>
                  <a:lnTo>
                    <a:pt x="8119" y="6260"/>
                  </a:lnTo>
                  <a:lnTo>
                    <a:pt x="8216" y="6035"/>
                  </a:lnTo>
                  <a:lnTo>
                    <a:pt x="8314" y="5810"/>
                  </a:lnTo>
                  <a:lnTo>
                    <a:pt x="8411" y="5584"/>
                  </a:lnTo>
                  <a:lnTo>
                    <a:pt x="8508" y="5359"/>
                  </a:lnTo>
                  <a:lnTo>
                    <a:pt x="8606" y="5134"/>
                  </a:lnTo>
                  <a:lnTo>
                    <a:pt x="8702" y="4909"/>
                  </a:lnTo>
                  <a:lnTo>
                    <a:pt x="8800" y="4683"/>
                  </a:lnTo>
                  <a:lnTo>
                    <a:pt x="8897" y="4458"/>
                  </a:lnTo>
                  <a:lnTo>
                    <a:pt x="8994" y="4234"/>
                  </a:lnTo>
                  <a:lnTo>
                    <a:pt x="9000" y="4211"/>
                  </a:lnTo>
                  <a:lnTo>
                    <a:pt x="9004" y="4191"/>
                  </a:lnTo>
                  <a:lnTo>
                    <a:pt x="9007" y="4171"/>
                  </a:lnTo>
                  <a:lnTo>
                    <a:pt x="9009" y="4151"/>
                  </a:lnTo>
                  <a:lnTo>
                    <a:pt x="9012" y="4134"/>
                  </a:lnTo>
                  <a:lnTo>
                    <a:pt x="9013" y="4117"/>
                  </a:lnTo>
                  <a:lnTo>
                    <a:pt x="9013" y="4101"/>
                  </a:lnTo>
                  <a:lnTo>
                    <a:pt x="9013" y="4086"/>
                  </a:lnTo>
                  <a:lnTo>
                    <a:pt x="9012" y="4072"/>
                  </a:lnTo>
                  <a:lnTo>
                    <a:pt x="9009" y="4059"/>
                  </a:lnTo>
                  <a:lnTo>
                    <a:pt x="9007" y="4047"/>
                  </a:lnTo>
                  <a:lnTo>
                    <a:pt x="9004" y="4036"/>
                  </a:lnTo>
                  <a:lnTo>
                    <a:pt x="9000" y="4026"/>
                  </a:lnTo>
                  <a:lnTo>
                    <a:pt x="8994" y="4017"/>
                  </a:lnTo>
                  <a:lnTo>
                    <a:pt x="8989" y="4010"/>
                  </a:lnTo>
                  <a:lnTo>
                    <a:pt x="8983" y="4002"/>
                  </a:lnTo>
                  <a:lnTo>
                    <a:pt x="8975" y="3997"/>
                  </a:lnTo>
                  <a:lnTo>
                    <a:pt x="8968" y="3991"/>
                  </a:lnTo>
                  <a:lnTo>
                    <a:pt x="8958" y="3987"/>
                  </a:lnTo>
                  <a:lnTo>
                    <a:pt x="8949" y="3985"/>
                  </a:lnTo>
                  <a:lnTo>
                    <a:pt x="8939" y="3983"/>
                  </a:lnTo>
                  <a:lnTo>
                    <a:pt x="8928" y="3982"/>
                  </a:lnTo>
                  <a:lnTo>
                    <a:pt x="8916" y="3982"/>
                  </a:lnTo>
                  <a:lnTo>
                    <a:pt x="8903" y="3983"/>
                  </a:lnTo>
                  <a:lnTo>
                    <a:pt x="8890" y="3985"/>
                  </a:lnTo>
                  <a:lnTo>
                    <a:pt x="8876" y="3988"/>
                  </a:lnTo>
                  <a:lnTo>
                    <a:pt x="8861" y="3991"/>
                  </a:lnTo>
                  <a:lnTo>
                    <a:pt x="8845" y="3997"/>
                  </a:lnTo>
                  <a:lnTo>
                    <a:pt x="8829" y="4003"/>
                  </a:lnTo>
                  <a:lnTo>
                    <a:pt x="8812" y="4010"/>
                  </a:lnTo>
                  <a:lnTo>
                    <a:pt x="8794" y="4018"/>
                  </a:lnTo>
                  <a:lnTo>
                    <a:pt x="8775" y="4027"/>
                  </a:lnTo>
                  <a:lnTo>
                    <a:pt x="8726" y="4045"/>
                  </a:lnTo>
                  <a:lnTo>
                    <a:pt x="8677" y="4063"/>
                  </a:lnTo>
                  <a:lnTo>
                    <a:pt x="8627" y="4081"/>
                  </a:lnTo>
                  <a:lnTo>
                    <a:pt x="8578" y="4100"/>
                  </a:lnTo>
                  <a:lnTo>
                    <a:pt x="8528" y="4118"/>
                  </a:lnTo>
                  <a:lnTo>
                    <a:pt x="8479" y="4136"/>
                  </a:lnTo>
                  <a:lnTo>
                    <a:pt x="8430" y="4154"/>
                  </a:lnTo>
                  <a:lnTo>
                    <a:pt x="8380" y="4173"/>
                  </a:lnTo>
                  <a:lnTo>
                    <a:pt x="8331" y="4191"/>
                  </a:lnTo>
                  <a:lnTo>
                    <a:pt x="8282" y="4209"/>
                  </a:lnTo>
                  <a:lnTo>
                    <a:pt x="8232" y="4227"/>
                  </a:lnTo>
                  <a:lnTo>
                    <a:pt x="8183" y="4246"/>
                  </a:lnTo>
                  <a:lnTo>
                    <a:pt x="8133" y="4264"/>
                  </a:lnTo>
                  <a:lnTo>
                    <a:pt x="8084" y="4282"/>
                  </a:lnTo>
                  <a:lnTo>
                    <a:pt x="8034" y="4300"/>
                  </a:lnTo>
                  <a:lnTo>
                    <a:pt x="7984" y="4319"/>
                  </a:lnTo>
                  <a:lnTo>
                    <a:pt x="7963" y="4321"/>
                  </a:lnTo>
                  <a:lnTo>
                    <a:pt x="7943" y="4322"/>
                  </a:lnTo>
                  <a:lnTo>
                    <a:pt x="7924" y="4322"/>
                  </a:lnTo>
                  <a:lnTo>
                    <a:pt x="7906" y="4322"/>
                  </a:lnTo>
                  <a:lnTo>
                    <a:pt x="7889" y="4321"/>
                  </a:lnTo>
                  <a:lnTo>
                    <a:pt x="7873" y="4319"/>
                  </a:lnTo>
                  <a:lnTo>
                    <a:pt x="7859" y="4315"/>
                  </a:lnTo>
                  <a:lnTo>
                    <a:pt x="7845" y="4312"/>
                  </a:lnTo>
                  <a:lnTo>
                    <a:pt x="7833" y="4308"/>
                  </a:lnTo>
                  <a:lnTo>
                    <a:pt x="7821" y="4304"/>
                  </a:lnTo>
                  <a:lnTo>
                    <a:pt x="7811" y="4297"/>
                  </a:lnTo>
                  <a:lnTo>
                    <a:pt x="7802" y="4291"/>
                  </a:lnTo>
                  <a:lnTo>
                    <a:pt x="7794" y="4284"/>
                  </a:lnTo>
                  <a:lnTo>
                    <a:pt x="7788" y="4276"/>
                  </a:lnTo>
                  <a:lnTo>
                    <a:pt x="7782" y="4267"/>
                  </a:lnTo>
                  <a:lnTo>
                    <a:pt x="7778" y="4257"/>
                  </a:lnTo>
                  <a:lnTo>
                    <a:pt x="7775" y="4248"/>
                  </a:lnTo>
                  <a:lnTo>
                    <a:pt x="7773" y="4236"/>
                  </a:lnTo>
                  <a:lnTo>
                    <a:pt x="7772" y="4224"/>
                  </a:lnTo>
                  <a:lnTo>
                    <a:pt x="7772" y="4212"/>
                  </a:lnTo>
                  <a:lnTo>
                    <a:pt x="7773" y="4198"/>
                  </a:lnTo>
                  <a:lnTo>
                    <a:pt x="7776" y="4184"/>
                  </a:lnTo>
                  <a:lnTo>
                    <a:pt x="7779" y="4169"/>
                  </a:lnTo>
                  <a:lnTo>
                    <a:pt x="7783" y="4154"/>
                  </a:lnTo>
                  <a:lnTo>
                    <a:pt x="7790" y="4138"/>
                  </a:lnTo>
                  <a:lnTo>
                    <a:pt x="7797" y="4121"/>
                  </a:lnTo>
                  <a:lnTo>
                    <a:pt x="7805" y="4103"/>
                  </a:lnTo>
                  <a:lnTo>
                    <a:pt x="7815" y="4085"/>
                  </a:lnTo>
                  <a:lnTo>
                    <a:pt x="7825" y="4065"/>
                  </a:lnTo>
                  <a:lnTo>
                    <a:pt x="7836" y="4045"/>
                  </a:lnTo>
                  <a:lnTo>
                    <a:pt x="7849" y="4024"/>
                  </a:lnTo>
                  <a:lnTo>
                    <a:pt x="7863" y="4002"/>
                  </a:lnTo>
                  <a:lnTo>
                    <a:pt x="7907" y="3906"/>
                  </a:lnTo>
                  <a:lnTo>
                    <a:pt x="7951" y="3809"/>
                  </a:lnTo>
                  <a:lnTo>
                    <a:pt x="7995" y="3712"/>
                  </a:lnTo>
                  <a:lnTo>
                    <a:pt x="8039" y="3616"/>
                  </a:lnTo>
                  <a:lnTo>
                    <a:pt x="8084" y="3519"/>
                  </a:lnTo>
                  <a:lnTo>
                    <a:pt x="8128" y="3424"/>
                  </a:lnTo>
                  <a:lnTo>
                    <a:pt x="8172" y="3327"/>
                  </a:lnTo>
                  <a:lnTo>
                    <a:pt x="8216" y="3231"/>
                  </a:lnTo>
                  <a:lnTo>
                    <a:pt x="8260" y="3134"/>
                  </a:lnTo>
                  <a:lnTo>
                    <a:pt x="8304" y="3038"/>
                  </a:lnTo>
                  <a:lnTo>
                    <a:pt x="8348" y="2941"/>
                  </a:lnTo>
                  <a:lnTo>
                    <a:pt x="8392" y="2845"/>
                  </a:lnTo>
                  <a:lnTo>
                    <a:pt x="8436" y="2748"/>
                  </a:lnTo>
                  <a:lnTo>
                    <a:pt x="8480" y="2652"/>
                  </a:lnTo>
                  <a:lnTo>
                    <a:pt x="8524" y="2555"/>
                  </a:lnTo>
                  <a:lnTo>
                    <a:pt x="8568" y="2458"/>
                  </a:lnTo>
                  <a:lnTo>
                    <a:pt x="8579" y="2423"/>
                  </a:lnTo>
                  <a:lnTo>
                    <a:pt x="8586" y="2391"/>
                  </a:lnTo>
                  <a:lnTo>
                    <a:pt x="8590" y="2376"/>
                  </a:lnTo>
                  <a:lnTo>
                    <a:pt x="8591" y="2362"/>
                  </a:lnTo>
                  <a:lnTo>
                    <a:pt x="8593" y="2349"/>
                  </a:lnTo>
                  <a:lnTo>
                    <a:pt x="8593" y="2337"/>
                  </a:lnTo>
                  <a:lnTo>
                    <a:pt x="8593" y="2325"/>
                  </a:lnTo>
                  <a:lnTo>
                    <a:pt x="8593" y="2315"/>
                  </a:lnTo>
                  <a:lnTo>
                    <a:pt x="8592" y="2305"/>
                  </a:lnTo>
                  <a:lnTo>
                    <a:pt x="8590" y="2296"/>
                  </a:lnTo>
                  <a:lnTo>
                    <a:pt x="8586" y="2288"/>
                  </a:lnTo>
                  <a:lnTo>
                    <a:pt x="8583" y="2281"/>
                  </a:lnTo>
                  <a:lnTo>
                    <a:pt x="8579" y="2275"/>
                  </a:lnTo>
                  <a:lnTo>
                    <a:pt x="8575" y="2270"/>
                  </a:lnTo>
                  <a:lnTo>
                    <a:pt x="8569" y="2264"/>
                  </a:lnTo>
                  <a:lnTo>
                    <a:pt x="8563" y="2261"/>
                  </a:lnTo>
                  <a:lnTo>
                    <a:pt x="8556" y="2258"/>
                  </a:lnTo>
                  <a:lnTo>
                    <a:pt x="8549" y="2256"/>
                  </a:lnTo>
                  <a:lnTo>
                    <a:pt x="8540" y="2255"/>
                  </a:lnTo>
                  <a:lnTo>
                    <a:pt x="8532" y="2254"/>
                  </a:lnTo>
                  <a:lnTo>
                    <a:pt x="8522" y="2254"/>
                  </a:lnTo>
                  <a:lnTo>
                    <a:pt x="8511" y="2256"/>
                  </a:lnTo>
                  <a:lnTo>
                    <a:pt x="8501" y="2257"/>
                  </a:lnTo>
                  <a:lnTo>
                    <a:pt x="8489" y="2260"/>
                  </a:lnTo>
                  <a:lnTo>
                    <a:pt x="8477" y="2264"/>
                  </a:lnTo>
                  <a:lnTo>
                    <a:pt x="8464" y="2269"/>
                  </a:lnTo>
                  <a:lnTo>
                    <a:pt x="8436" y="2280"/>
                  </a:lnTo>
                  <a:lnTo>
                    <a:pt x="8405" y="2295"/>
                  </a:lnTo>
                  <a:lnTo>
                    <a:pt x="8260" y="2349"/>
                  </a:lnTo>
                  <a:lnTo>
                    <a:pt x="8117" y="2403"/>
                  </a:lnTo>
                  <a:lnTo>
                    <a:pt x="7976" y="2456"/>
                  </a:lnTo>
                  <a:lnTo>
                    <a:pt x="7835" y="2510"/>
                  </a:lnTo>
                  <a:lnTo>
                    <a:pt x="7696" y="2565"/>
                  </a:lnTo>
                  <a:lnTo>
                    <a:pt x="7560" y="2618"/>
                  </a:lnTo>
                  <a:lnTo>
                    <a:pt x="7425" y="2672"/>
                  </a:lnTo>
                  <a:lnTo>
                    <a:pt x="7292" y="2726"/>
                  </a:lnTo>
                  <a:lnTo>
                    <a:pt x="7160" y="2780"/>
                  </a:lnTo>
                  <a:lnTo>
                    <a:pt x="7029" y="2834"/>
                  </a:lnTo>
                  <a:lnTo>
                    <a:pt x="6900" y="2888"/>
                  </a:lnTo>
                  <a:lnTo>
                    <a:pt x="6773" y="2941"/>
                  </a:lnTo>
                  <a:lnTo>
                    <a:pt x="6648" y="2996"/>
                  </a:lnTo>
                  <a:lnTo>
                    <a:pt x="6524" y="3049"/>
                  </a:lnTo>
                  <a:lnTo>
                    <a:pt x="6402" y="3103"/>
                  </a:lnTo>
                  <a:lnTo>
                    <a:pt x="6281" y="3158"/>
                  </a:lnTo>
                  <a:lnTo>
                    <a:pt x="6248" y="3163"/>
                  </a:lnTo>
                  <a:lnTo>
                    <a:pt x="6216" y="3169"/>
                  </a:lnTo>
                  <a:lnTo>
                    <a:pt x="6187" y="3172"/>
                  </a:lnTo>
                  <a:lnTo>
                    <a:pt x="6159" y="3174"/>
                  </a:lnTo>
                  <a:lnTo>
                    <a:pt x="6133" y="3175"/>
                  </a:lnTo>
                  <a:lnTo>
                    <a:pt x="6109" y="3175"/>
                  </a:lnTo>
                  <a:lnTo>
                    <a:pt x="6087" y="3173"/>
                  </a:lnTo>
                  <a:lnTo>
                    <a:pt x="6067" y="3171"/>
                  </a:lnTo>
                  <a:lnTo>
                    <a:pt x="6050" y="3166"/>
                  </a:lnTo>
                  <a:lnTo>
                    <a:pt x="6033" y="3161"/>
                  </a:lnTo>
                  <a:lnTo>
                    <a:pt x="6018" y="3155"/>
                  </a:lnTo>
                  <a:lnTo>
                    <a:pt x="6007" y="3147"/>
                  </a:lnTo>
                  <a:lnTo>
                    <a:pt x="5996" y="3137"/>
                  </a:lnTo>
                  <a:lnTo>
                    <a:pt x="5988" y="3127"/>
                  </a:lnTo>
                  <a:lnTo>
                    <a:pt x="5982" y="3116"/>
                  </a:lnTo>
                  <a:lnTo>
                    <a:pt x="5978" y="3103"/>
                  </a:lnTo>
                  <a:lnTo>
                    <a:pt x="5974" y="3088"/>
                  </a:lnTo>
                  <a:lnTo>
                    <a:pt x="5974" y="3073"/>
                  </a:lnTo>
                  <a:lnTo>
                    <a:pt x="5975" y="3057"/>
                  </a:lnTo>
                  <a:lnTo>
                    <a:pt x="5980" y="3039"/>
                  </a:lnTo>
                  <a:lnTo>
                    <a:pt x="5984" y="3019"/>
                  </a:lnTo>
                  <a:lnTo>
                    <a:pt x="5992" y="2999"/>
                  </a:lnTo>
                  <a:lnTo>
                    <a:pt x="6001" y="2978"/>
                  </a:lnTo>
                  <a:lnTo>
                    <a:pt x="6012" y="2955"/>
                  </a:lnTo>
                  <a:lnTo>
                    <a:pt x="6026" y="2930"/>
                  </a:lnTo>
                  <a:lnTo>
                    <a:pt x="6041" y="2905"/>
                  </a:lnTo>
                  <a:lnTo>
                    <a:pt x="6057" y="2878"/>
                  </a:lnTo>
                  <a:lnTo>
                    <a:pt x="6076" y="2850"/>
                  </a:lnTo>
                  <a:lnTo>
                    <a:pt x="6098" y="2821"/>
                  </a:lnTo>
                  <a:lnTo>
                    <a:pt x="6120" y="2791"/>
                  </a:lnTo>
                  <a:lnTo>
                    <a:pt x="6145" y="2759"/>
                  </a:lnTo>
                  <a:lnTo>
                    <a:pt x="6172" y="2726"/>
                  </a:lnTo>
                  <a:close/>
                  <a:moveTo>
                    <a:pt x="8039" y="2908"/>
                  </a:moveTo>
                  <a:lnTo>
                    <a:pt x="8043" y="2881"/>
                  </a:lnTo>
                  <a:lnTo>
                    <a:pt x="8046" y="2855"/>
                  </a:lnTo>
                  <a:lnTo>
                    <a:pt x="8049" y="2831"/>
                  </a:lnTo>
                  <a:lnTo>
                    <a:pt x="8049" y="2809"/>
                  </a:lnTo>
                  <a:lnTo>
                    <a:pt x="8049" y="2790"/>
                  </a:lnTo>
                  <a:lnTo>
                    <a:pt x="8048" y="2772"/>
                  </a:lnTo>
                  <a:lnTo>
                    <a:pt x="8044" y="2756"/>
                  </a:lnTo>
                  <a:lnTo>
                    <a:pt x="8040" y="2742"/>
                  </a:lnTo>
                  <a:lnTo>
                    <a:pt x="8035" y="2730"/>
                  </a:lnTo>
                  <a:lnTo>
                    <a:pt x="8029" y="2720"/>
                  </a:lnTo>
                  <a:lnTo>
                    <a:pt x="8022" y="2712"/>
                  </a:lnTo>
                  <a:lnTo>
                    <a:pt x="8013" y="2706"/>
                  </a:lnTo>
                  <a:lnTo>
                    <a:pt x="8002" y="2702"/>
                  </a:lnTo>
                  <a:lnTo>
                    <a:pt x="7992" y="2700"/>
                  </a:lnTo>
                  <a:lnTo>
                    <a:pt x="7980" y="2700"/>
                  </a:lnTo>
                  <a:lnTo>
                    <a:pt x="7966" y="2702"/>
                  </a:lnTo>
                  <a:lnTo>
                    <a:pt x="7952" y="2705"/>
                  </a:lnTo>
                  <a:lnTo>
                    <a:pt x="7936" y="2712"/>
                  </a:lnTo>
                  <a:lnTo>
                    <a:pt x="7920" y="2719"/>
                  </a:lnTo>
                  <a:lnTo>
                    <a:pt x="7902" y="2729"/>
                  </a:lnTo>
                  <a:lnTo>
                    <a:pt x="7882" y="2741"/>
                  </a:lnTo>
                  <a:lnTo>
                    <a:pt x="7862" y="2754"/>
                  </a:lnTo>
                  <a:lnTo>
                    <a:pt x="7840" y="2770"/>
                  </a:lnTo>
                  <a:lnTo>
                    <a:pt x="7818" y="2788"/>
                  </a:lnTo>
                  <a:lnTo>
                    <a:pt x="7794" y="2807"/>
                  </a:lnTo>
                  <a:lnTo>
                    <a:pt x="7769" y="2829"/>
                  </a:lnTo>
                  <a:lnTo>
                    <a:pt x="7744" y="2852"/>
                  </a:lnTo>
                  <a:lnTo>
                    <a:pt x="7716" y="2878"/>
                  </a:lnTo>
                  <a:lnTo>
                    <a:pt x="7688" y="2905"/>
                  </a:lnTo>
                  <a:lnTo>
                    <a:pt x="7658" y="2935"/>
                  </a:lnTo>
                  <a:lnTo>
                    <a:pt x="7628" y="2966"/>
                  </a:lnTo>
                  <a:lnTo>
                    <a:pt x="7596" y="2999"/>
                  </a:lnTo>
                  <a:lnTo>
                    <a:pt x="7539" y="3130"/>
                  </a:lnTo>
                  <a:lnTo>
                    <a:pt x="7483" y="3260"/>
                  </a:lnTo>
                  <a:lnTo>
                    <a:pt x="7427" y="3391"/>
                  </a:lnTo>
                  <a:lnTo>
                    <a:pt x="7370" y="3520"/>
                  </a:lnTo>
                  <a:lnTo>
                    <a:pt x="7314" y="3651"/>
                  </a:lnTo>
                  <a:lnTo>
                    <a:pt x="7257" y="3781"/>
                  </a:lnTo>
                  <a:lnTo>
                    <a:pt x="7202" y="3912"/>
                  </a:lnTo>
                  <a:lnTo>
                    <a:pt x="7146" y="4042"/>
                  </a:lnTo>
                  <a:lnTo>
                    <a:pt x="7089" y="4173"/>
                  </a:lnTo>
                  <a:lnTo>
                    <a:pt x="7033" y="4302"/>
                  </a:lnTo>
                  <a:lnTo>
                    <a:pt x="6976" y="4432"/>
                  </a:lnTo>
                  <a:lnTo>
                    <a:pt x="6920" y="4563"/>
                  </a:lnTo>
                  <a:lnTo>
                    <a:pt x="6864" y="4693"/>
                  </a:lnTo>
                  <a:lnTo>
                    <a:pt x="6808" y="4824"/>
                  </a:lnTo>
                  <a:lnTo>
                    <a:pt x="6752" y="4954"/>
                  </a:lnTo>
                  <a:lnTo>
                    <a:pt x="6695" y="5085"/>
                  </a:lnTo>
                  <a:lnTo>
                    <a:pt x="6694" y="5097"/>
                  </a:lnTo>
                  <a:lnTo>
                    <a:pt x="6693" y="5109"/>
                  </a:lnTo>
                  <a:lnTo>
                    <a:pt x="6693" y="5121"/>
                  </a:lnTo>
                  <a:lnTo>
                    <a:pt x="6694" y="5132"/>
                  </a:lnTo>
                  <a:lnTo>
                    <a:pt x="6695" y="5142"/>
                  </a:lnTo>
                  <a:lnTo>
                    <a:pt x="6697" y="5153"/>
                  </a:lnTo>
                  <a:lnTo>
                    <a:pt x="6699" y="5163"/>
                  </a:lnTo>
                  <a:lnTo>
                    <a:pt x="6702" y="5172"/>
                  </a:lnTo>
                  <a:lnTo>
                    <a:pt x="6707" y="5181"/>
                  </a:lnTo>
                  <a:lnTo>
                    <a:pt x="6712" y="5190"/>
                  </a:lnTo>
                  <a:lnTo>
                    <a:pt x="6717" y="5197"/>
                  </a:lnTo>
                  <a:lnTo>
                    <a:pt x="6724" y="5205"/>
                  </a:lnTo>
                  <a:lnTo>
                    <a:pt x="6730" y="5212"/>
                  </a:lnTo>
                  <a:lnTo>
                    <a:pt x="6739" y="5219"/>
                  </a:lnTo>
                  <a:lnTo>
                    <a:pt x="6746" y="5225"/>
                  </a:lnTo>
                  <a:lnTo>
                    <a:pt x="6756" y="5230"/>
                  </a:lnTo>
                  <a:lnTo>
                    <a:pt x="6766" y="5236"/>
                  </a:lnTo>
                  <a:lnTo>
                    <a:pt x="6776" y="5240"/>
                  </a:lnTo>
                  <a:lnTo>
                    <a:pt x="6788" y="5244"/>
                  </a:lnTo>
                  <a:lnTo>
                    <a:pt x="6800" y="5248"/>
                  </a:lnTo>
                  <a:lnTo>
                    <a:pt x="6813" y="5251"/>
                  </a:lnTo>
                  <a:lnTo>
                    <a:pt x="6826" y="5254"/>
                  </a:lnTo>
                  <a:lnTo>
                    <a:pt x="6840" y="5256"/>
                  </a:lnTo>
                  <a:lnTo>
                    <a:pt x="6855" y="5257"/>
                  </a:lnTo>
                  <a:lnTo>
                    <a:pt x="6887" y="5259"/>
                  </a:lnTo>
                  <a:lnTo>
                    <a:pt x="6921" y="5259"/>
                  </a:lnTo>
                  <a:lnTo>
                    <a:pt x="6959" y="5258"/>
                  </a:lnTo>
                  <a:lnTo>
                    <a:pt x="7000" y="5254"/>
                  </a:lnTo>
                  <a:lnTo>
                    <a:pt x="7073" y="5226"/>
                  </a:lnTo>
                  <a:lnTo>
                    <a:pt x="7146" y="5197"/>
                  </a:lnTo>
                  <a:lnTo>
                    <a:pt x="7219" y="5168"/>
                  </a:lnTo>
                  <a:lnTo>
                    <a:pt x="7292" y="5139"/>
                  </a:lnTo>
                  <a:lnTo>
                    <a:pt x="7365" y="5110"/>
                  </a:lnTo>
                  <a:lnTo>
                    <a:pt x="7438" y="5081"/>
                  </a:lnTo>
                  <a:lnTo>
                    <a:pt x="7511" y="5052"/>
                  </a:lnTo>
                  <a:lnTo>
                    <a:pt x="7584" y="5023"/>
                  </a:lnTo>
                  <a:lnTo>
                    <a:pt x="7602" y="5016"/>
                  </a:lnTo>
                  <a:lnTo>
                    <a:pt x="7619" y="5008"/>
                  </a:lnTo>
                  <a:lnTo>
                    <a:pt x="7636" y="5003"/>
                  </a:lnTo>
                  <a:lnTo>
                    <a:pt x="7652" y="4998"/>
                  </a:lnTo>
                  <a:lnTo>
                    <a:pt x="7667" y="4993"/>
                  </a:lnTo>
                  <a:lnTo>
                    <a:pt x="7682" y="4990"/>
                  </a:lnTo>
                  <a:lnTo>
                    <a:pt x="7696" y="4988"/>
                  </a:lnTo>
                  <a:lnTo>
                    <a:pt x="7709" y="4987"/>
                  </a:lnTo>
                  <a:lnTo>
                    <a:pt x="7722" y="4987"/>
                  </a:lnTo>
                  <a:lnTo>
                    <a:pt x="7734" y="4987"/>
                  </a:lnTo>
                  <a:lnTo>
                    <a:pt x="7745" y="4989"/>
                  </a:lnTo>
                  <a:lnTo>
                    <a:pt x="7756" y="4991"/>
                  </a:lnTo>
                  <a:lnTo>
                    <a:pt x="7765" y="4995"/>
                  </a:lnTo>
                  <a:lnTo>
                    <a:pt x="7774" y="5000"/>
                  </a:lnTo>
                  <a:lnTo>
                    <a:pt x="7782" y="5005"/>
                  </a:lnTo>
                  <a:lnTo>
                    <a:pt x="7790" y="5012"/>
                  </a:lnTo>
                  <a:lnTo>
                    <a:pt x="7797" y="5019"/>
                  </a:lnTo>
                  <a:lnTo>
                    <a:pt x="7803" y="5027"/>
                  </a:lnTo>
                  <a:lnTo>
                    <a:pt x="7808" y="5036"/>
                  </a:lnTo>
                  <a:lnTo>
                    <a:pt x="7813" y="5046"/>
                  </a:lnTo>
                  <a:lnTo>
                    <a:pt x="7818" y="5058"/>
                  </a:lnTo>
                  <a:lnTo>
                    <a:pt x="7821" y="5069"/>
                  </a:lnTo>
                  <a:lnTo>
                    <a:pt x="7823" y="5082"/>
                  </a:lnTo>
                  <a:lnTo>
                    <a:pt x="7825" y="5096"/>
                  </a:lnTo>
                  <a:lnTo>
                    <a:pt x="7826" y="5111"/>
                  </a:lnTo>
                  <a:lnTo>
                    <a:pt x="7826" y="5127"/>
                  </a:lnTo>
                  <a:lnTo>
                    <a:pt x="7826" y="5144"/>
                  </a:lnTo>
                  <a:lnTo>
                    <a:pt x="7825" y="5162"/>
                  </a:lnTo>
                  <a:lnTo>
                    <a:pt x="7824" y="5180"/>
                  </a:lnTo>
                  <a:lnTo>
                    <a:pt x="7821" y="5200"/>
                  </a:lnTo>
                  <a:lnTo>
                    <a:pt x="7818" y="5221"/>
                  </a:lnTo>
                  <a:lnTo>
                    <a:pt x="7815" y="5242"/>
                  </a:lnTo>
                  <a:lnTo>
                    <a:pt x="7717" y="5460"/>
                  </a:lnTo>
                  <a:lnTo>
                    <a:pt x="7620" y="5679"/>
                  </a:lnTo>
                  <a:lnTo>
                    <a:pt x="7523" y="5897"/>
                  </a:lnTo>
                  <a:lnTo>
                    <a:pt x="7425" y="6114"/>
                  </a:lnTo>
                  <a:lnTo>
                    <a:pt x="7328" y="6332"/>
                  </a:lnTo>
                  <a:lnTo>
                    <a:pt x="7231" y="6551"/>
                  </a:lnTo>
                  <a:lnTo>
                    <a:pt x="7133" y="6769"/>
                  </a:lnTo>
                  <a:lnTo>
                    <a:pt x="7036" y="6986"/>
                  </a:lnTo>
                  <a:lnTo>
                    <a:pt x="6938" y="7205"/>
                  </a:lnTo>
                  <a:lnTo>
                    <a:pt x="6841" y="7423"/>
                  </a:lnTo>
                  <a:lnTo>
                    <a:pt x="6744" y="7641"/>
                  </a:lnTo>
                  <a:lnTo>
                    <a:pt x="6646" y="7859"/>
                  </a:lnTo>
                  <a:lnTo>
                    <a:pt x="6549" y="8077"/>
                  </a:lnTo>
                  <a:lnTo>
                    <a:pt x="6452" y="8295"/>
                  </a:lnTo>
                  <a:lnTo>
                    <a:pt x="6354" y="8513"/>
                  </a:lnTo>
                  <a:lnTo>
                    <a:pt x="6257" y="8731"/>
                  </a:lnTo>
                  <a:lnTo>
                    <a:pt x="6263" y="8754"/>
                  </a:lnTo>
                  <a:lnTo>
                    <a:pt x="6271" y="8774"/>
                  </a:lnTo>
                  <a:lnTo>
                    <a:pt x="6278" y="8792"/>
                  </a:lnTo>
                  <a:lnTo>
                    <a:pt x="6288" y="8807"/>
                  </a:lnTo>
                  <a:lnTo>
                    <a:pt x="6299" y="8820"/>
                  </a:lnTo>
                  <a:lnTo>
                    <a:pt x="6309" y="8831"/>
                  </a:lnTo>
                  <a:lnTo>
                    <a:pt x="6321" y="8838"/>
                  </a:lnTo>
                  <a:lnTo>
                    <a:pt x="6335" y="8843"/>
                  </a:lnTo>
                  <a:lnTo>
                    <a:pt x="6349" y="8847"/>
                  </a:lnTo>
                  <a:lnTo>
                    <a:pt x="6364" y="8847"/>
                  </a:lnTo>
                  <a:lnTo>
                    <a:pt x="6380" y="8846"/>
                  </a:lnTo>
                  <a:lnTo>
                    <a:pt x="6397" y="8840"/>
                  </a:lnTo>
                  <a:lnTo>
                    <a:pt x="6416" y="8834"/>
                  </a:lnTo>
                  <a:lnTo>
                    <a:pt x="6435" y="8824"/>
                  </a:lnTo>
                  <a:lnTo>
                    <a:pt x="6455" y="8812"/>
                  </a:lnTo>
                  <a:lnTo>
                    <a:pt x="6476" y="8798"/>
                  </a:lnTo>
                  <a:lnTo>
                    <a:pt x="6498" y="8781"/>
                  </a:lnTo>
                  <a:lnTo>
                    <a:pt x="6522" y="8762"/>
                  </a:lnTo>
                  <a:lnTo>
                    <a:pt x="6546" y="8740"/>
                  </a:lnTo>
                  <a:lnTo>
                    <a:pt x="6571" y="8716"/>
                  </a:lnTo>
                  <a:lnTo>
                    <a:pt x="6597" y="8689"/>
                  </a:lnTo>
                  <a:lnTo>
                    <a:pt x="6624" y="8660"/>
                  </a:lnTo>
                  <a:lnTo>
                    <a:pt x="6652" y="8629"/>
                  </a:lnTo>
                  <a:lnTo>
                    <a:pt x="6682" y="8595"/>
                  </a:lnTo>
                  <a:lnTo>
                    <a:pt x="6712" y="8558"/>
                  </a:lnTo>
                  <a:lnTo>
                    <a:pt x="6743" y="8518"/>
                  </a:lnTo>
                  <a:lnTo>
                    <a:pt x="6775" y="8478"/>
                  </a:lnTo>
                  <a:lnTo>
                    <a:pt x="6808" y="8434"/>
                  </a:lnTo>
                  <a:lnTo>
                    <a:pt x="6842" y="8386"/>
                  </a:lnTo>
                  <a:lnTo>
                    <a:pt x="6877" y="8338"/>
                  </a:lnTo>
                  <a:lnTo>
                    <a:pt x="6914" y="8287"/>
                  </a:lnTo>
                  <a:lnTo>
                    <a:pt x="6950" y="8233"/>
                  </a:lnTo>
                  <a:lnTo>
                    <a:pt x="7047" y="8006"/>
                  </a:lnTo>
                  <a:lnTo>
                    <a:pt x="7144" y="7778"/>
                  </a:lnTo>
                  <a:lnTo>
                    <a:pt x="7240" y="7551"/>
                  </a:lnTo>
                  <a:lnTo>
                    <a:pt x="7337" y="7324"/>
                  </a:lnTo>
                  <a:lnTo>
                    <a:pt x="7433" y="7097"/>
                  </a:lnTo>
                  <a:lnTo>
                    <a:pt x="7530" y="6870"/>
                  </a:lnTo>
                  <a:lnTo>
                    <a:pt x="7627" y="6642"/>
                  </a:lnTo>
                  <a:lnTo>
                    <a:pt x="7723" y="6415"/>
                  </a:lnTo>
                  <a:lnTo>
                    <a:pt x="7820" y="6187"/>
                  </a:lnTo>
                  <a:lnTo>
                    <a:pt x="7917" y="5961"/>
                  </a:lnTo>
                  <a:lnTo>
                    <a:pt x="8013" y="5734"/>
                  </a:lnTo>
                  <a:lnTo>
                    <a:pt x="8110" y="5506"/>
                  </a:lnTo>
                  <a:lnTo>
                    <a:pt x="8206" y="5279"/>
                  </a:lnTo>
                  <a:lnTo>
                    <a:pt x="8303" y="5051"/>
                  </a:lnTo>
                  <a:lnTo>
                    <a:pt x="8400" y="4825"/>
                  </a:lnTo>
                  <a:lnTo>
                    <a:pt x="8496" y="4597"/>
                  </a:lnTo>
                  <a:lnTo>
                    <a:pt x="8503" y="4580"/>
                  </a:lnTo>
                  <a:lnTo>
                    <a:pt x="8507" y="4563"/>
                  </a:lnTo>
                  <a:lnTo>
                    <a:pt x="8510" y="4548"/>
                  </a:lnTo>
                  <a:lnTo>
                    <a:pt x="8513" y="4533"/>
                  </a:lnTo>
                  <a:lnTo>
                    <a:pt x="8515" y="4519"/>
                  </a:lnTo>
                  <a:lnTo>
                    <a:pt x="8516" y="4505"/>
                  </a:lnTo>
                  <a:lnTo>
                    <a:pt x="8515" y="4493"/>
                  </a:lnTo>
                  <a:lnTo>
                    <a:pt x="8513" y="4482"/>
                  </a:lnTo>
                  <a:lnTo>
                    <a:pt x="8511" y="4471"/>
                  </a:lnTo>
                  <a:lnTo>
                    <a:pt x="8507" y="4460"/>
                  </a:lnTo>
                  <a:lnTo>
                    <a:pt x="8503" y="4451"/>
                  </a:lnTo>
                  <a:lnTo>
                    <a:pt x="8497" y="4442"/>
                  </a:lnTo>
                  <a:lnTo>
                    <a:pt x="8491" y="4434"/>
                  </a:lnTo>
                  <a:lnTo>
                    <a:pt x="8483" y="4427"/>
                  </a:lnTo>
                  <a:lnTo>
                    <a:pt x="8475" y="4422"/>
                  </a:lnTo>
                  <a:lnTo>
                    <a:pt x="8465" y="4416"/>
                  </a:lnTo>
                  <a:lnTo>
                    <a:pt x="8454" y="4411"/>
                  </a:lnTo>
                  <a:lnTo>
                    <a:pt x="8443" y="4407"/>
                  </a:lnTo>
                  <a:lnTo>
                    <a:pt x="8431" y="4404"/>
                  </a:lnTo>
                  <a:lnTo>
                    <a:pt x="8417" y="4401"/>
                  </a:lnTo>
                  <a:lnTo>
                    <a:pt x="8402" y="4400"/>
                  </a:lnTo>
                  <a:lnTo>
                    <a:pt x="8387" y="4399"/>
                  </a:lnTo>
                  <a:lnTo>
                    <a:pt x="8370" y="4399"/>
                  </a:lnTo>
                  <a:lnTo>
                    <a:pt x="8351" y="4400"/>
                  </a:lnTo>
                  <a:lnTo>
                    <a:pt x="8333" y="4401"/>
                  </a:lnTo>
                  <a:lnTo>
                    <a:pt x="8314" y="4403"/>
                  </a:lnTo>
                  <a:lnTo>
                    <a:pt x="8292" y="4407"/>
                  </a:lnTo>
                  <a:lnTo>
                    <a:pt x="8271" y="4411"/>
                  </a:lnTo>
                  <a:lnTo>
                    <a:pt x="8224" y="4420"/>
                  </a:lnTo>
                  <a:lnTo>
                    <a:pt x="8173" y="4434"/>
                  </a:lnTo>
                  <a:lnTo>
                    <a:pt x="8083" y="4466"/>
                  </a:lnTo>
                  <a:lnTo>
                    <a:pt x="7993" y="4498"/>
                  </a:lnTo>
                  <a:lnTo>
                    <a:pt x="7902" y="4530"/>
                  </a:lnTo>
                  <a:lnTo>
                    <a:pt x="7811" y="4562"/>
                  </a:lnTo>
                  <a:lnTo>
                    <a:pt x="7721" y="4593"/>
                  </a:lnTo>
                  <a:lnTo>
                    <a:pt x="7630" y="4625"/>
                  </a:lnTo>
                  <a:lnTo>
                    <a:pt x="7540" y="4658"/>
                  </a:lnTo>
                  <a:lnTo>
                    <a:pt x="7450" y="4690"/>
                  </a:lnTo>
                  <a:lnTo>
                    <a:pt x="7427" y="4682"/>
                  </a:lnTo>
                  <a:lnTo>
                    <a:pt x="7407" y="4674"/>
                  </a:lnTo>
                  <a:lnTo>
                    <a:pt x="7398" y="4669"/>
                  </a:lnTo>
                  <a:lnTo>
                    <a:pt x="7389" y="4664"/>
                  </a:lnTo>
                  <a:lnTo>
                    <a:pt x="7381" y="4659"/>
                  </a:lnTo>
                  <a:lnTo>
                    <a:pt x="7373" y="4653"/>
                  </a:lnTo>
                  <a:lnTo>
                    <a:pt x="7367" y="4648"/>
                  </a:lnTo>
                  <a:lnTo>
                    <a:pt x="7360" y="4641"/>
                  </a:lnTo>
                  <a:lnTo>
                    <a:pt x="7354" y="4635"/>
                  </a:lnTo>
                  <a:lnTo>
                    <a:pt x="7349" y="4629"/>
                  </a:lnTo>
                  <a:lnTo>
                    <a:pt x="7344" y="4621"/>
                  </a:lnTo>
                  <a:lnTo>
                    <a:pt x="7340" y="4614"/>
                  </a:lnTo>
                  <a:lnTo>
                    <a:pt x="7337" y="4606"/>
                  </a:lnTo>
                  <a:lnTo>
                    <a:pt x="7334" y="4597"/>
                  </a:lnTo>
                  <a:lnTo>
                    <a:pt x="7331" y="4590"/>
                  </a:lnTo>
                  <a:lnTo>
                    <a:pt x="7329" y="4581"/>
                  </a:lnTo>
                  <a:lnTo>
                    <a:pt x="7328" y="4572"/>
                  </a:lnTo>
                  <a:lnTo>
                    <a:pt x="7328" y="4563"/>
                  </a:lnTo>
                  <a:lnTo>
                    <a:pt x="7327" y="4553"/>
                  </a:lnTo>
                  <a:lnTo>
                    <a:pt x="7328" y="4544"/>
                  </a:lnTo>
                  <a:lnTo>
                    <a:pt x="7329" y="4533"/>
                  </a:lnTo>
                  <a:lnTo>
                    <a:pt x="7330" y="4522"/>
                  </a:lnTo>
                  <a:lnTo>
                    <a:pt x="7336" y="4501"/>
                  </a:lnTo>
                  <a:lnTo>
                    <a:pt x="7343" y="4477"/>
                  </a:lnTo>
                  <a:lnTo>
                    <a:pt x="7353" y="4454"/>
                  </a:lnTo>
                  <a:lnTo>
                    <a:pt x="7365" y="4428"/>
                  </a:lnTo>
                  <a:lnTo>
                    <a:pt x="7407" y="4333"/>
                  </a:lnTo>
                  <a:lnTo>
                    <a:pt x="7448" y="4238"/>
                  </a:lnTo>
                  <a:lnTo>
                    <a:pt x="7490" y="4143"/>
                  </a:lnTo>
                  <a:lnTo>
                    <a:pt x="7533" y="4048"/>
                  </a:lnTo>
                  <a:lnTo>
                    <a:pt x="7575" y="3953"/>
                  </a:lnTo>
                  <a:lnTo>
                    <a:pt x="7617" y="3858"/>
                  </a:lnTo>
                  <a:lnTo>
                    <a:pt x="7660" y="3763"/>
                  </a:lnTo>
                  <a:lnTo>
                    <a:pt x="7702" y="3668"/>
                  </a:lnTo>
                  <a:lnTo>
                    <a:pt x="7744" y="3573"/>
                  </a:lnTo>
                  <a:lnTo>
                    <a:pt x="7787" y="3479"/>
                  </a:lnTo>
                  <a:lnTo>
                    <a:pt x="7829" y="3383"/>
                  </a:lnTo>
                  <a:lnTo>
                    <a:pt x="7870" y="3288"/>
                  </a:lnTo>
                  <a:lnTo>
                    <a:pt x="7913" y="3193"/>
                  </a:lnTo>
                  <a:lnTo>
                    <a:pt x="7955" y="3098"/>
                  </a:lnTo>
                  <a:lnTo>
                    <a:pt x="7997" y="3003"/>
                  </a:lnTo>
                  <a:lnTo>
                    <a:pt x="8039" y="2908"/>
                  </a:lnTo>
                  <a:close/>
                  <a:moveTo>
                    <a:pt x="5454" y="2335"/>
                  </a:moveTo>
                  <a:lnTo>
                    <a:pt x="5454" y="2821"/>
                  </a:lnTo>
                  <a:lnTo>
                    <a:pt x="5454" y="3308"/>
                  </a:lnTo>
                  <a:lnTo>
                    <a:pt x="5454" y="3794"/>
                  </a:lnTo>
                  <a:lnTo>
                    <a:pt x="5454" y="4281"/>
                  </a:lnTo>
                  <a:lnTo>
                    <a:pt x="5454" y="4767"/>
                  </a:lnTo>
                  <a:lnTo>
                    <a:pt x="5454" y="5254"/>
                  </a:lnTo>
                  <a:lnTo>
                    <a:pt x="5454" y="5741"/>
                  </a:lnTo>
                  <a:lnTo>
                    <a:pt x="5454" y="6227"/>
                  </a:lnTo>
                  <a:lnTo>
                    <a:pt x="5454" y="6714"/>
                  </a:lnTo>
                  <a:lnTo>
                    <a:pt x="5454" y="7200"/>
                  </a:lnTo>
                  <a:lnTo>
                    <a:pt x="5454" y="7687"/>
                  </a:lnTo>
                  <a:lnTo>
                    <a:pt x="5454" y="8173"/>
                  </a:lnTo>
                  <a:lnTo>
                    <a:pt x="5454" y="8660"/>
                  </a:lnTo>
                  <a:lnTo>
                    <a:pt x="5454" y="9146"/>
                  </a:lnTo>
                  <a:lnTo>
                    <a:pt x="5454" y="9633"/>
                  </a:lnTo>
                  <a:lnTo>
                    <a:pt x="5454" y="10119"/>
                  </a:lnTo>
                  <a:lnTo>
                    <a:pt x="5508" y="10081"/>
                  </a:lnTo>
                  <a:lnTo>
                    <a:pt x="5563" y="10044"/>
                  </a:lnTo>
                  <a:lnTo>
                    <a:pt x="5618" y="10007"/>
                  </a:lnTo>
                  <a:lnTo>
                    <a:pt x="5673" y="9970"/>
                  </a:lnTo>
                  <a:lnTo>
                    <a:pt x="5727" y="9932"/>
                  </a:lnTo>
                  <a:lnTo>
                    <a:pt x="5782" y="9895"/>
                  </a:lnTo>
                  <a:lnTo>
                    <a:pt x="5837" y="9857"/>
                  </a:lnTo>
                  <a:lnTo>
                    <a:pt x="5892" y="9820"/>
                  </a:lnTo>
                  <a:lnTo>
                    <a:pt x="5892" y="8400"/>
                  </a:lnTo>
                  <a:lnTo>
                    <a:pt x="5911" y="8395"/>
                  </a:lnTo>
                  <a:lnTo>
                    <a:pt x="5929" y="8389"/>
                  </a:lnTo>
                  <a:lnTo>
                    <a:pt x="5948" y="8381"/>
                  </a:lnTo>
                  <a:lnTo>
                    <a:pt x="5966" y="8374"/>
                  </a:lnTo>
                  <a:lnTo>
                    <a:pt x="5983" y="8365"/>
                  </a:lnTo>
                  <a:lnTo>
                    <a:pt x="6001" y="8355"/>
                  </a:lnTo>
                  <a:lnTo>
                    <a:pt x="6018" y="8346"/>
                  </a:lnTo>
                  <a:lnTo>
                    <a:pt x="6035" y="8335"/>
                  </a:lnTo>
                  <a:lnTo>
                    <a:pt x="6052" y="8323"/>
                  </a:lnTo>
                  <a:lnTo>
                    <a:pt x="6068" y="8310"/>
                  </a:lnTo>
                  <a:lnTo>
                    <a:pt x="6084" y="8297"/>
                  </a:lnTo>
                  <a:lnTo>
                    <a:pt x="6099" y="8285"/>
                  </a:lnTo>
                  <a:lnTo>
                    <a:pt x="6115" y="8270"/>
                  </a:lnTo>
                  <a:lnTo>
                    <a:pt x="6130" y="8254"/>
                  </a:lnTo>
                  <a:lnTo>
                    <a:pt x="6145" y="8238"/>
                  </a:lnTo>
                  <a:lnTo>
                    <a:pt x="6159" y="8222"/>
                  </a:lnTo>
                  <a:lnTo>
                    <a:pt x="6174" y="8204"/>
                  </a:lnTo>
                  <a:lnTo>
                    <a:pt x="6188" y="8187"/>
                  </a:lnTo>
                  <a:lnTo>
                    <a:pt x="6202" y="8168"/>
                  </a:lnTo>
                  <a:lnTo>
                    <a:pt x="6215" y="8148"/>
                  </a:lnTo>
                  <a:lnTo>
                    <a:pt x="6228" y="8128"/>
                  </a:lnTo>
                  <a:lnTo>
                    <a:pt x="6241" y="8106"/>
                  </a:lnTo>
                  <a:lnTo>
                    <a:pt x="6254" y="8085"/>
                  </a:lnTo>
                  <a:lnTo>
                    <a:pt x="6266" y="8062"/>
                  </a:lnTo>
                  <a:lnTo>
                    <a:pt x="6278" y="8040"/>
                  </a:lnTo>
                  <a:lnTo>
                    <a:pt x="6290" y="8015"/>
                  </a:lnTo>
                  <a:lnTo>
                    <a:pt x="6301" y="7991"/>
                  </a:lnTo>
                  <a:lnTo>
                    <a:pt x="6313" y="7966"/>
                  </a:lnTo>
                  <a:lnTo>
                    <a:pt x="6334" y="7912"/>
                  </a:lnTo>
                  <a:lnTo>
                    <a:pt x="6354" y="7856"/>
                  </a:lnTo>
                  <a:lnTo>
                    <a:pt x="6420" y="7708"/>
                  </a:lnTo>
                  <a:lnTo>
                    <a:pt x="6485" y="7560"/>
                  </a:lnTo>
                  <a:lnTo>
                    <a:pt x="6551" y="7412"/>
                  </a:lnTo>
                  <a:lnTo>
                    <a:pt x="6615" y="7264"/>
                  </a:lnTo>
                  <a:lnTo>
                    <a:pt x="6681" y="7116"/>
                  </a:lnTo>
                  <a:lnTo>
                    <a:pt x="6746" y="6967"/>
                  </a:lnTo>
                  <a:lnTo>
                    <a:pt x="6812" y="6819"/>
                  </a:lnTo>
                  <a:lnTo>
                    <a:pt x="6877" y="6671"/>
                  </a:lnTo>
                  <a:lnTo>
                    <a:pt x="6943" y="6523"/>
                  </a:lnTo>
                  <a:lnTo>
                    <a:pt x="7008" y="6375"/>
                  </a:lnTo>
                  <a:lnTo>
                    <a:pt x="7074" y="6227"/>
                  </a:lnTo>
                  <a:lnTo>
                    <a:pt x="7139" y="6078"/>
                  </a:lnTo>
                  <a:lnTo>
                    <a:pt x="7205" y="5930"/>
                  </a:lnTo>
                  <a:lnTo>
                    <a:pt x="7270" y="5782"/>
                  </a:lnTo>
                  <a:lnTo>
                    <a:pt x="7336" y="5634"/>
                  </a:lnTo>
                  <a:lnTo>
                    <a:pt x="7401" y="5486"/>
                  </a:lnTo>
                  <a:lnTo>
                    <a:pt x="7400" y="5471"/>
                  </a:lnTo>
                  <a:lnTo>
                    <a:pt x="7399" y="5457"/>
                  </a:lnTo>
                  <a:lnTo>
                    <a:pt x="7398" y="5443"/>
                  </a:lnTo>
                  <a:lnTo>
                    <a:pt x="7396" y="5431"/>
                  </a:lnTo>
                  <a:lnTo>
                    <a:pt x="7394" y="5419"/>
                  </a:lnTo>
                  <a:lnTo>
                    <a:pt x="7390" y="5408"/>
                  </a:lnTo>
                  <a:lnTo>
                    <a:pt x="7387" y="5398"/>
                  </a:lnTo>
                  <a:lnTo>
                    <a:pt x="7383" y="5388"/>
                  </a:lnTo>
                  <a:lnTo>
                    <a:pt x="7378" y="5380"/>
                  </a:lnTo>
                  <a:lnTo>
                    <a:pt x="7372" y="5372"/>
                  </a:lnTo>
                  <a:lnTo>
                    <a:pt x="7366" y="5364"/>
                  </a:lnTo>
                  <a:lnTo>
                    <a:pt x="7359" y="5358"/>
                  </a:lnTo>
                  <a:lnTo>
                    <a:pt x="7353" y="5352"/>
                  </a:lnTo>
                  <a:lnTo>
                    <a:pt x="7344" y="5347"/>
                  </a:lnTo>
                  <a:lnTo>
                    <a:pt x="7337" y="5343"/>
                  </a:lnTo>
                  <a:lnTo>
                    <a:pt x="7328" y="5340"/>
                  </a:lnTo>
                  <a:lnTo>
                    <a:pt x="7319" y="5337"/>
                  </a:lnTo>
                  <a:lnTo>
                    <a:pt x="7308" y="5336"/>
                  </a:lnTo>
                  <a:lnTo>
                    <a:pt x="7298" y="5333"/>
                  </a:lnTo>
                  <a:lnTo>
                    <a:pt x="7286" y="5333"/>
                  </a:lnTo>
                  <a:lnTo>
                    <a:pt x="7275" y="5333"/>
                  </a:lnTo>
                  <a:lnTo>
                    <a:pt x="7263" y="5336"/>
                  </a:lnTo>
                  <a:lnTo>
                    <a:pt x="7250" y="5337"/>
                  </a:lnTo>
                  <a:lnTo>
                    <a:pt x="7237" y="5340"/>
                  </a:lnTo>
                  <a:lnTo>
                    <a:pt x="7223" y="5343"/>
                  </a:lnTo>
                  <a:lnTo>
                    <a:pt x="7208" y="5347"/>
                  </a:lnTo>
                  <a:lnTo>
                    <a:pt x="7193" y="5352"/>
                  </a:lnTo>
                  <a:lnTo>
                    <a:pt x="7177" y="5358"/>
                  </a:lnTo>
                  <a:lnTo>
                    <a:pt x="7145" y="5372"/>
                  </a:lnTo>
                  <a:lnTo>
                    <a:pt x="7109" y="5388"/>
                  </a:lnTo>
                  <a:lnTo>
                    <a:pt x="7020" y="5414"/>
                  </a:lnTo>
                  <a:lnTo>
                    <a:pt x="6931" y="5440"/>
                  </a:lnTo>
                  <a:lnTo>
                    <a:pt x="6842" y="5465"/>
                  </a:lnTo>
                  <a:lnTo>
                    <a:pt x="6753" y="5491"/>
                  </a:lnTo>
                  <a:lnTo>
                    <a:pt x="6664" y="5518"/>
                  </a:lnTo>
                  <a:lnTo>
                    <a:pt x="6575" y="5544"/>
                  </a:lnTo>
                  <a:lnTo>
                    <a:pt x="6487" y="5569"/>
                  </a:lnTo>
                  <a:lnTo>
                    <a:pt x="6397" y="5595"/>
                  </a:lnTo>
                  <a:lnTo>
                    <a:pt x="6385" y="5592"/>
                  </a:lnTo>
                  <a:lnTo>
                    <a:pt x="6374" y="5589"/>
                  </a:lnTo>
                  <a:lnTo>
                    <a:pt x="6363" y="5584"/>
                  </a:lnTo>
                  <a:lnTo>
                    <a:pt x="6353" y="5580"/>
                  </a:lnTo>
                  <a:lnTo>
                    <a:pt x="6344" y="5575"/>
                  </a:lnTo>
                  <a:lnTo>
                    <a:pt x="6335" y="5569"/>
                  </a:lnTo>
                  <a:lnTo>
                    <a:pt x="6328" y="5563"/>
                  </a:lnTo>
                  <a:lnTo>
                    <a:pt x="6320" y="5557"/>
                  </a:lnTo>
                  <a:lnTo>
                    <a:pt x="6314" y="5550"/>
                  </a:lnTo>
                  <a:lnTo>
                    <a:pt x="6308" y="5543"/>
                  </a:lnTo>
                  <a:lnTo>
                    <a:pt x="6303" y="5534"/>
                  </a:lnTo>
                  <a:lnTo>
                    <a:pt x="6299" y="5525"/>
                  </a:lnTo>
                  <a:lnTo>
                    <a:pt x="6294" y="5516"/>
                  </a:lnTo>
                  <a:lnTo>
                    <a:pt x="6291" y="5506"/>
                  </a:lnTo>
                  <a:lnTo>
                    <a:pt x="6289" y="5496"/>
                  </a:lnTo>
                  <a:lnTo>
                    <a:pt x="6288" y="5486"/>
                  </a:lnTo>
                  <a:lnTo>
                    <a:pt x="6287" y="5474"/>
                  </a:lnTo>
                  <a:lnTo>
                    <a:pt x="6286" y="5462"/>
                  </a:lnTo>
                  <a:lnTo>
                    <a:pt x="6287" y="5450"/>
                  </a:lnTo>
                  <a:lnTo>
                    <a:pt x="6288" y="5437"/>
                  </a:lnTo>
                  <a:lnTo>
                    <a:pt x="6290" y="5423"/>
                  </a:lnTo>
                  <a:lnTo>
                    <a:pt x="6292" y="5410"/>
                  </a:lnTo>
                  <a:lnTo>
                    <a:pt x="6295" y="5396"/>
                  </a:lnTo>
                  <a:lnTo>
                    <a:pt x="6299" y="5381"/>
                  </a:lnTo>
                  <a:lnTo>
                    <a:pt x="6308" y="5349"/>
                  </a:lnTo>
                  <a:lnTo>
                    <a:pt x="6321" y="5315"/>
                  </a:lnTo>
                  <a:lnTo>
                    <a:pt x="6336" y="5280"/>
                  </a:lnTo>
                  <a:lnTo>
                    <a:pt x="6354" y="5242"/>
                  </a:lnTo>
                  <a:lnTo>
                    <a:pt x="6407" y="5113"/>
                  </a:lnTo>
                  <a:lnTo>
                    <a:pt x="6460" y="4984"/>
                  </a:lnTo>
                  <a:lnTo>
                    <a:pt x="6512" y="4855"/>
                  </a:lnTo>
                  <a:lnTo>
                    <a:pt x="6564" y="4725"/>
                  </a:lnTo>
                  <a:lnTo>
                    <a:pt x="6616" y="4596"/>
                  </a:lnTo>
                  <a:lnTo>
                    <a:pt x="6669" y="4468"/>
                  </a:lnTo>
                  <a:lnTo>
                    <a:pt x="6722" y="4338"/>
                  </a:lnTo>
                  <a:lnTo>
                    <a:pt x="6774" y="4209"/>
                  </a:lnTo>
                  <a:lnTo>
                    <a:pt x="6827" y="4079"/>
                  </a:lnTo>
                  <a:lnTo>
                    <a:pt x="6879" y="3951"/>
                  </a:lnTo>
                  <a:lnTo>
                    <a:pt x="6932" y="3822"/>
                  </a:lnTo>
                  <a:lnTo>
                    <a:pt x="6984" y="3692"/>
                  </a:lnTo>
                  <a:lnTo>
                    <a:pt x="7036" y="3563"/>
                  </a:lnTo>
                  <a:lnTo>
                    <a:pt x="7089" y="3434"/>
                  </a:lnTo>
                  <a:lnTo>
                    <a:pt x="7141" y="3305"/>
                  </a:lnTo>
                  <a:lnTo>
                    <a:pt x="7194" y="3176"/>
                  </a:lnTo>
                  <a:lnTo>
                    <a:pt x="7196" y="3154"/>
                  </a:lnTo>
                  <a:lnTo>
                    <a:pt x="7196" y="3134"/>
                  </a:lnTo>
                  <a:lnTo>
                    <a:pt x="7196" y="3115"/>
                  </a:lnTo>
                  <a:lnTo>
                    <a:pt x="7195" y="3098"/>
                  </a:lnTo>
                  <a:lnTo>
                    <a:pt x="7193" y="3083"/>
                  </a:lnTo>
                  <a:lnTo>
                    <a:pt x="7190" y="3069"/>
                  </a:lnTo>
                  <a:lnTo>
                    <a:pt x="7185" y="3056"/>
                  </a:lnTo>
                  <a:lnTo>
                    <a:pt x="7180" y="3045"/>
                  </a:lnTo>
                  <a:lnTo>
                    <a:pt x="7174" y="3036"/>
                  </a:lnTo>
                  <a:lnTo>
                    <a:pt x="7167" y="3028"/>
                  </a:lnTo>
                  <a:lnTo>
                    <a:pt x="7159" y="3022"/>
                  </a:lnTo>
                  <a:lnTo>
                    <a:pt x="7149" y="3016"/>
                  </a:lnTo>
                  <a:lnTo>
                    <a:pt x="7139" y="3013"/>
                  </a:lnTo>
                  <a:lnTo>
                    <a:pt x="7129" y="3011"/>
                  </a:lnTo>
                  <a:lnTo>
                    <a:pt x="7116" y="3011"/>
                  </a:lnTo>
                  <a:lnTo>
                    <a:pt x="7103" y="3012"/>
                  </a:lnTo>
                  <a:lnTo>
                    <a:pt x="7089" y="3014"/>
                  </a:lnTo>
                  <a:lnTo>
                    <a:pt x="7074" y="3018"/>
                  </a:lnTo>
                  <a:lnTo>
                    <a:pt x="7057" y="3024"/>
                  </a:lnTo>
                  <a:lnTo>
                    <a:pt x="7039" y="3031"/>
                  </a:lnTo>
                  <a:lnTo>
                    <a:pt x="7022" y="3040"/>
                  </a:lnTo>
                  <a:lnTo>
                    <a:pt x="7003" y="3051"/>
                  </a:lnTo>
                  <a:lnTo>
                    <a:pt x="6983" y="3062"/>
                  </a:lnTo>
                  <a:lnTo>
                    <a:pt x="6961" y="3075"/>
                  </a:lnTo>
                  <a:lnTo>
                    <a:pt x="6940" y="3090"/>
                  </a:lnTo>
                  <a:lnTo>
                    <a:pt x="6916" y="3106"/>
                  </a:lnTo>
                  <a:lnTo>
                    <a:pt x="6891" y="3125"/>
                  </a:lnTo>
                  <a:lnTo>
                    <a:pt x="6867" y="3144"/>
                  </a:lnTo>
                  <a:lnTo>
                    <a:pt x="6813" y="3187"/>
                  </a:lnTo>
                  <a:lnTo>
                    <a:pt x="6756" y="3236"/>
                  </a:lnTo>
                  <a:lnTo>
                    <a:pt x="5892" y="5400"/>
                  </a:lnTo>
                  <a:lnTo>
                    <a:pt x="5892" y="2092"/>
                  </a:lnTo>
                  <a:lnTo>
                    <a:pt x="5841" y="2101"/>
                  </a:lnTo>
                  <a:lnTo>
                    <a:pt x="5795" y="2112"/>
                  </a:lnTo>
                  <a:lnTo>
                    <a:pt x="5751" y="2124"/>
                  </a:lnTo>
                  <a:lnTo>
                    <a:pt x="5709" y="2136"/>
                  </a:lnTo>
                  <a:lnTo>
                    <a:pt x="5672" y="2148"/>
                  </a:lnTo>
                  <a:lnTo>
                    <a:pt x="5636" y="2162"/>
                  </a:lnTo>
                  <a:lnTo>
                    <a:pt x="5605" y="2176"/>
                  </a:lnTo>
                  <a:lnTo>
                    <a:pt x="5576" y="2191"/>
                  </a:lnTo>
                  <a:lnTo>
                    <a:pt x="5562" y="2199"/>
                  </a:lnTo>
                  <a:lnTo>
                    <a:pt x="5550" y="2206"/>
                  </a:lnTo>
                  <a:lnTo>
                    <a:pt x="5539" y="2215"/>
                  </a:lnTo>
                  <a:lnTo>
                    <a:pt x="5527" y="2222"/>
                  </a:lnTo>
                  <a:lnTo>
                    <a:pt x="5517" y="2231"/>
                  </a:lnTo>
                  <a:lnTo>
                    <a:pt x="5507" y="2240"/>
                  </a:lnTo>
                  <a:lnTo>
                    <a:pt x="5499" y="2248"/>
                  </a:lnTo>
                  <a:lnTo>
                    <a:pt x="5490" y="2258"/>
                  </a:lnTo>
                  <a:lnTo>
                    <a:pt x="5483" y="2266"/>
                  </a:lnTo>
                  <a:lnTo>
                    <a:pt x="5476" y="2276"/>
                  </a:lnTo>
                  <a:lnTo>
                    <a:pt x="5471" y="2285"/>
                  </a:lnTo>
                  <a:lnTo>
                    <a:pt x="5466" y="2294"/>
                  </a:lnTo>
                  <a:lnTo>
                    <a:pt x="5461" y="2304"/>
                  </a:lnTo>
                  <a:lnTo>
                    <a:pt x="5458" y="2315"/>
                  </a:lnTo>
                  <a:lnTo>
                    <a:pt x="5456" y="2324"/>
                  </a:lnTo>
                  <a:lnTo>
                    <a:pt x="5454" y="2335"/>
                  </a:lnTo>
                  <a:close/>
                  <a:moveTo>
                    <a:pt x="5892" y="7887"/>
                  </a:moveTo>
                  <a:lnTo>
                    <a:pt x="5892" y="6166"/>
                  </a:lnTo>
                  <a:lnTo>
                    <a:pt x="5982" y="6139"/>
                  </a:lnTo>
                  <a:lnTo>
                    <a:pt x="6071" y="6112"/>
                  </a:lnTo>
                  <a:lnTo>
                    <a:pt x="6161" y="6085"/>
                  </a:lnTo>
                  <a:lnTo>
                    <a:pt x="6251" y="6059"/>
                  </a:lnTo>
                  <a:lnTo>
                    <a:pt x="6341" y="6032"/>
                  </a:lnTo>
                  <a:lnTo>
                    <a:pt x="6431" y="6005"/>
                  </a:lnTo>
                  <a:lnTo>
                    <a:pt x="6521" y="5978"/>
                  </a:lnTo>
                  <a:lnTo>
                    <a:pt x="6610" y="5950"/>
                  </a:lnTo>
                  <a:lnTo>
                    <a:pt x="6621" y="5950"/>
                  </a:lnTo>
                  <a:lnTo>
                    <a:pt x="6630" y="5952"/>
                  </a:lnTo>
                  <a:lnTo>
                    <a:pt x="6638" y="5955"/>
                  </a:lnTo>
                  <a:lnTo>
                    <a:pt x="6646" y="5959"/>
                  </a:lnTo>
                  <a:lnTo>
                    <a:pt x="6653" y="5963"/>
                  </a:lnTo>
                  <a:lnTo>
                    <a:pt x="6658" y="5970"/>
                  </a:lnTo>
                  <a:lnTo>
                    <a:pt x="6664" y="5978"/>
                  </a:lnTo>
                  <a:lnTo>
                    <a:pt x="6668" y="5987"/>
                  </a:lnTo>
                  <a:lnTo>
                    <a:pt x="6671" y="5997"/>
                  </a:lnTo>
                  <a:lnTo>
                    <a:pt x="6674" y="6009"/>
                  </a:lnTo>
                  <a:lnTo>
                    <a:pt x="6675" y="6023"/>
                  </a:lnTo>
                  <a:lnTo>
                    <a:pt x="6677" y="6037"/>
                  </a:lnTo>
                  <a:lnTo>
                    <a:pt x="6677" y="6053"/>
                  </a:lnTo>
                  <a:lnTo>
                    <a:pt x="6675" y="6070"/>
                  </a:lnTo>
                  <a:lnTo>
                    <a:pt x="6673" y="6089"/>
                  </a:lnTo>
                  <a:lnTo>
                    <a:pt x="6671" y="6108"/>
                  </a:lnTo>
                  <a:lnTo>
                    <a:pt x="6622" y="6219"/>
                  </a:lnTo>
                  <a:lnTo>
                    <a:pt x="6573" y="6331"/>
                  </a:lnTo>
                  <a:lnTo>
                    <a:pt x="6525" y="6442"/>
                  </a:lnTo>
                  <a:lnTo>
                    <a:pt x="6476" y="6553"/>
                  </a:lnTo>
                  <a:lnTo>
                    <a:pt x="6427" y="6664"/>
                  </a:lnTo>
                  <a:lnTo>
                    <a:pt x="6379" y="6775"/>
                  </a:lnTo>
                  <a:lnTo>
                    <a:pt x="6330" y="6887"/>
                  </a:lnTo>
                  <a:lnTo>
                    <a:pt x="6281" y="6997"/>
                  </a:lnTo>
                  <a:lnTo>
                    <a:pt x="6233" y="7109"/>
                  </a:lnTo>
                  <a:lnTo>
                    <a:pt x="6184" y="7219"/>
                  </a:lnTo>
                  <a:lnTo>
                    <a:pt x="6135" y="7331"/>
                  </a:lnTo>
                  <a:lnTo>
                    <a:pt x="6087" y="7441"/>
                  </a:lnTo>
                  <a:lnTo>
                    <a:pt x="6038" y="7553"/>
                  </a:lnTo>
                  <a:lnTo>
                    <a:pt x="5989" y="7664"/>
                  </a:lnTo>
                  <a:lnTo>
                    <a:pt x="5941" y="7775"/>
                  </a:lnTo>
                  <a:lnTo>
                    <a:pt x="5892" y="7887"/>
                  </a:lnTo>
                  <a:close/>
                  <a:moveTo>
                    <a:pt x="2170" y="3012"/>
                  </a:moveTo>
                  <a:lnTo>
                    <a:pt x="2157" y="2982"/>
                  </a:lnTo>
                  <a:lnTo>
                    <a:pt x="2144" y="2955"/>
                  </a:lnTo>
                  <a:lnTo>
                    <a:pt x="2131" y="2929"/>
                  </a:lnTo>
                  <a:lnTo>
                    <a:pt x="2118" y="2906"/>
                  </a:lnTo>
                  <a:lnTo>
                    <a:pt x="2105" y="2883"/>
                  </a:lnTo>
                  <a:lnTo>
                    <a:pt x="2093" y="2862"/>
                  </a:lnTo>
                  <a:lnTo>
                    <a:pt x="2080" y="2844"/>
                  </a:lnTo>
                  <a:lnTo>
                    <a:pt x="2069" y="2826"/>
                  </a:lnTo>
                  <a:lnTo>
                    <a:pt x="2056" y="2810"/>
                  </a:lnTo>
                  <a:lnTo>
                    <a:pt x="2044" y="2797"/>
                  </a:lnTo>
                  <a:lnTo>
                    <a:pt x="2032" y="2785"/>
                  </a:lnTo>
                  <a:lnTo>
                    <a:pt x="2020" y="2775"/>
                  </a:lnTo>
                  <a:lnTo>
                    <a:pt x="2009" y="2766"/>
                  </a:lnTo>
                  <a:lnTo>
                    <a:pt x="1998" y="2759"/>
                  </a:lnTo>
                  <a:lnTo>
                    <a:pt x="1986" y="2753"/>
                  </a:lnTo>
                  <a:lnTo>
                    <a:pt x="1975" y="2750"/>
                  </a:lnTo>
                  <a:lnTo>
                    <a:pt x="1963" y="2748"/>
                  </a:lnTo>
                  <a:lnTo>
                    <a:pt x="1953" y="2748"/>
                  </a:lnTo>
                  <a:lnTo>
                    <a:pt x="1942" y="2750"/>
                  </a:lnTo>
                  <a:lnTo>
                    <a:pt x="1931" y="2753"/>
                  </a:lnTo>
                  <a:lnTo>
                    <a:pt x="1921" y="2759"/>
                  </a:lnTo>
                  <a:lnTo>
                    <a:pt x="1910" y="2765"/>
                  </a:lnTo>
                  <a:lnTo>
                    <a:pt x="1899" y="2774"/>
                  </a:lnTo>
                  <a:lnTo>
                    <a:pt x="1889" y="2783"/>
                  </a:lnTo>
                  <a:lnTo>
                    <a:pt x="1879" y="2795"/>
                  </a:lnTo>
                  <a:lnTo>
                    <a:pt x="1869" y="2809"/>
                  </a:lnTo>
                  <a:lnTo>
                    <a:pt x="1858" y="2824"/>
                  </a:lnTo>
                  <a:lnTo>
                    <a:pt x="1849" y="2841"/>
                  </a:lnTo>
                  <a:lnTo>
                    <a:pt x="1839" y="2860"/>
                  </a:lnTo>
                  <a:lnTo>
                    <a:pt x="1829" y="2880"/>
                  </a:lnTo>
                  <a:lnTo>
                    <a:pt x="1820" y="2903"/>
                  </a:lnTo>
                  <a:lnTo>
                    <a:pt x="1811" y="2926"/>
                  </a:lnTo>
                  <a:lnTo>
                    <a:pt x="1812" y="3016"/>
                  </a:lnTo>
                  <a:lnTo>
                    <a:pt x="1813" y="3105"/>
                  </a:lnTo>
                  <a:lnTo>
                    <a:pt x="1815" y="3195"/>
                  </a:lnTo>
                  <a:lnTo>
                    <a:pt x="1816" y="3286"/>
                  </a:lnTo>
                  <a:lnTo>
                    <a:pt x="1819" y="3375"/>
                  </a:lnTo>
                  <a:lnTo>
                    <a:pt x="1820" y="3465"/>
                  </a:lnTo>
                  <a:lnTo>
                    <a:pt x="1822" y="3554"/>
                  </a:lnTo>
                  <a:lnTo>
                    <a:pt x="1823" y="3644"/>
                  </a:lnTo>
                  <a:lnTo>
                    <a:pt x="1859" y="3680"/>
                  </a:lnTo>
                  <a:lnTo>
                    <a:pt x="1895" y="3716"/>
                  </a:lnTo>
                  <a:lnTo>
                    <a:pt x="1930" y="3749"/>
                  </a:lnTo>
                  <a:lnTo>
                    <a:pt x="1965" y="3781"/>
                  </a:lnTo>
                  <a:lnTo>
                    <a:pt x="1999" y="3811"/>
                  </a:lnTo>
                  <a:lnTo>
                    <a:pt x="2032" y="3840"/>
                  </a:lnTo>
                  <a:lnTo>
                    <a:pt x="2065" y="3867"/>
                  </a:lnTo>
                  <a:lnTo>
                    <a:pt x="2098" y="3893"/>
                  </a:lnTo>
                  <a:lnTo>
                    <a:pt x="2130" y="3916"/>
                  </a:lnTo>
                  <a:lnTo>
                    <a:pt x="2162" y="3939"/>
                  </a:lnTo>
                  <a:lnTo>
                    <a:pt x="2192" y="3959"/>
                  </a:lnTo>
                  <a:lnTo>
                    <a:pt x="2223" y="3979"/>
                  </a:lnTo>
                  <a:lnTo>
                    <a:pt x="2253" y="3996"/>
                  </a:lnTo>
                  <a:lnTo>
                    <a:pt x="2282" y="4012"/>
                  </a:lnTo>
                  <a:lnTo>
                    <a:pt x="2311" y="4026"/>
                  </a:lnTo>
                  <a:lnTo>
                    <a:pt x="2340" y="4039"/>
                  </a:lnTo>
                  <a:lnTo>
                    <a:pt x="2368" y="4050"/>
                  </a:lnTo>
                  <a:lnTo>
                    <a:pt x="2395" y="4060"/>
                  </a:lnTo>
                  <a:lnTo>
                    <a:pt x="2422" y="4068"/>
                  </a:lnTo>
                  <a:lnTo>
                    <a:pt x="2448" y="4074"/>
                  </a:lnTo>
                  <a:lnTo>
                    <a:pt x="2473" y="4078"/>
                  </a:lnTo>
                  <a:lnTo>
                    <a:pt x="2499" y="4081"/>
                  </a:lnTo>
                  <a:lnTo>
                    <a:pt x="2524" y="4084"/>
                  </a:lnTo>
                  <a:lnTo>
                    <a:pt x="2549" y="4084"/>
                  </a:lnTo>
                  <a:lnTo>
                    <a:pt x="2572" y="4083"/>
                  </a:lnTo>
                  <a:lnTo>
                    <a:pt x="2595" y="4079"/>
                  </a:lnTo>
                  <a:lnTo>
                    <a:pt x="2617" y="4074"/>
                  </a:lnTo>
                  <a:lnTo>
                    <a:pt x="2640" y="4068"/>
                  </a:lnTo>
                  <a:lnTo>
                    <a:pt x="2661" y="4060"/>
                  </a:lnTo>
                  <a:lnTo>
                    <a:pt x="2683" y="4050"/>
                  </a:lnTo>
                  <a:lnTo>
                    <a:pt x="2703" y="4040"/>
                  </a:lnTo>
                  <a:lnTo>
                    <a:pt x="2722" y="4027"/>
                  </a:lnTo>
                  <a:lnTo>
                    <a:pt x="2722" y="3921"/>
                  </a:lnTo>
                  <a:lnTo>
                    <a:pt x="2722" y="3814"/>
                  </a:lnTo>
                  <a:lnTo>
                    <a:pt x="2722" y="3708"/>
                  </a:lnTo>
                  <a:lnTo>
                    <a:pt x="2722" y="3603"/>
                  </a:lnTo>
                  <a:lnTo>
                    <a:pt x="2722" y="3497"/>
                  </a:lnTo>
                  <a:lnTo>
                    <a:pt x="2722" y="3391"/>
                  </a:lnTo>
                  <a:lnTo>
                    <a:pt x="2722" y="3284"/>
                  </a:lnTo>
                  <a:lnTo>
                    <a:pt x="2722" y="3178"/>
                  </a:lnTo>
                  <a:lnTo>
                    <a:pt x="2722" y="3073"/>
                  </a:lnTo>
                  <a:lnTo>
                    <a:pt x="2722" y="2967"/>
                  </a:lnTo>
                  <a:lnTo>
                    <a:pt x="2722" y="2861"/>
                  </a:lnTo>
                  <a:lnTo>
                    <a:pt x="2722" y="2754"/>
                  </a:lnTo>
                  <a:lnTo>
                    <a:pt x="2722" y="2648"/>
                  </a:lnTo>
                  <a:lnTo>
                    <a:pt x="2722" y="2543"/>
                  </a:lnTo>
                  <a:lnTo>
                    <a:pt x="2722" y="2437"/>
                  </a:lnTo>
                  <a:lnTo>
                    <a:pt x="2722" y="2331"/>
                  </a:lnTo>
                  <a:lnTo>
                    <a:pt x="2717" y="2314"/>
                  </a:lnTo>
                  <a:lnTo>
                    <a:pt x="2712" y="2298"/>
                  </a:lnTo>
                  <a:lnTo>
                    <a:pt x="2704" y="2281"/>
                  </a:lnTo>
                  <a:lnTo>
                    <a:pt x="2697" y="2265"/>
                  </a:lnTo>
                  <a:lnTo>
                    <a:pt x="2689" y="2250"/>
                  </a:lnTo>
                  <a:lnTo>
                    <a:pt x="2680" y="2235"/>
                  </a:lnTo>
                  <a:lnTo>
                    <a:pt x="2670" y="2220"/>
                  </a:lnTo>
                  <a:lnTo>
                    <a:pt x="2660" y="2206"/>
                  </a:lnTo>
                  <a:lnTo>
                    <a:pt x="2648" y="2192"/>
                  </a:lnTo>
                  <a:lnTo>
                    <a:pt x="2638" y="2178"/>
                  </a:lnTo>
                  <a:lnTo>
                    <a:pt x="2625" y="2166"/>
                  </a:lnTo>
                  <a:lnTo>
                    <a:pt x="2612" y="2153"/>
                  </a:lnTo>
                  <a:lnTo>
                    <a:pt x="2598" y="2141"/>
                  </a:lnTo>
                  <a:lnTo>
                    <a:pt x="2584" y="2129"/>
                  </a:lnTo>
                  <a:lnTo>
                    <a:pt x="2569" y="2117"/>
                  </a:lnTo>
                  <a:lnTo>
                    <a:pt x="2553" y="2105"/>
                  </a:lnTo>
                  <a:lnTo>
                    <a:pt x="2536" y="2095"/>
                  </a:lnTo>
                  <a:lnTo>
                    <a:pt x="2518" y="2085"/>
                  </a:lnTo>
                  <a:lnTo>
                    <a:pt x="2501" y="2074"/>
                  </a:lnTo>
                  <a:lnTo>
                    <a:pt x="2483" y="2065"/>
                  </a:lnTo>
                  <a:lnTo>
                    <a:pt x="2464" y="2056"/>
                  </a:lnTo>
                  <a:lnTo>
                    <a:pt x="2443" y="2046"/>
                  </a:lnTo>
                  <a:lnTo>
                    <a:pt x="2423" y="2038"/>
                  </a:lnTo>
                  <a:lnTo>
                    <a:pt x="2401" y="2030"/>
                  </a:lnTo>
                  <a:lnTo>
                    <a:pt x="2379" y="2022"/>
                  </a:lnTo>
                  <a:lnTo>
                    <a:pt x="2356" y="2014"/>
                  </a:lnTo>
                  <a:lnTo>
                    <a:pt x="2333" y="2008"/>
                  </a:lnTo>
                  <a:lnTo>
                    <a:pt x="2309" y="2001"/>
                  </a:lnTo>
                  <a:lnTo>
                    <a:pt x="2259" y="1989"/>
                  </a:lnTo>
                  <a:lnTo>
                    <a:pt x="2206" y="1978"/>
                  </a:lnTo>
                  <a:lnTo>
                    <a:pt x="2127" y="1951"/>
                  </a:lnTo>
                  <a:lnTo>
                    <a:pt x="2046" y="1923"/>
                  </a:lnTo>
                  <a:lnTo>
                    <a:pt x="1967" y="1896"/>
                  </a:lnTo>
                  <a:lnTo>
                    <a:pt x="1886" y="1868"/>
                  </a:lnTo>
                  <a:lnTo>
                    <a:pt x="1807" y="1842"/>
                  </a:lnTo>
                  <a:lnTo>
                    <a:pt x="1727" y="1814"/>
                  </a:lnTo>
                  <a:lnTo>
                    <a:pt x="1647" y="1787"/>
                  </a:lnTo>
                  <a:lnTo>
                    <a:pt x="1567" y="1759"/>
                  </a:lnTo>
                  <a:lnTo>
                    <a:pt x="1548" y="1757"/>
                  </a:lnTo>
                  <a:lnTo>
                    <a:pt x="1530" y="1755"/>
                  </a:lnTo>
                  <a:lnTo>
                    <a:pt x="1511" y="1754"/>
                  </a:lnTo>
                  <a:lnTo>
                    <a:pt x="1493" y="1754"/>
                  </a:lnTo>
                  <a:lnTo>
                    <a:pt x="1477" y="1754"/>
                  </a:lnTo>
                  <a:lnTo>
                    <a:pt x="1461" y="1754"/>
                  </a:lnTo>
                  <a:lnTo>
                    <a:pt x="1445" y="1756"/>
                  </a:lnTo>
                  <a:lnTo>
                    <a:pt x="1430" y="1757"/>
                  </a:lnTo>
                  <a:lnTo>
                    <a:pt x="1415" y="1760"/>
                  </a:lnTo>
                  <a:lnTo>
                    <a:pt x="1401" y="1763"/>
                  </a:lnTo>
                  <a:lnTo>
                    <a:pt x="1388" y="1766"/>
                  </a:lnTo>
                  <a:lnTo>
                    <a:pt x="1375" y="1772"/>
                  </a:lnTo>
                  <a:lnTo>
                    <a:pt x="1363" y="1776"/>
                  </a:lnTo>
                  <a:lnTo>
                    <a:pt x="1351" y="1783"/>
                  </a:lnTo>
                  <a:lnTo>
                    <a:pt x="1341" y="1789"/>
                  </a:lnTo>
                  <a:lnTo>
                    <a:pt x="1330" y="1795"/>
                  </a:lnTo>
                  <a:lnTo>
                    <a:pt x="1320" y="1804"/>
                  </a:lnTo>
                  <a:lnTo>
                    <a:pt x="1311" y="1812"/>
                  </a:lnTo>
                  <a:lnTo>
                    <a:pt x="1302" y="1821"/>
                  </a:lnTo>
                  <a:lnTo>
                    <a:pt x="1295" y="1831"/>
                  </a:lnTo>
                  <a:lnTo>
                    <a:pt x="1287" y="1841"/>
                  </a:lnTo>
                  <a:lnTo>
                    <a:pt x="1281" y="1852"/>
                  </a:lnTo>
                  <a:lnTo>
                    <a:pt x="1274" y="1863"/>
                  </a:lnTo>
                  <a:lnTo>
                    <a:pt x="1269" y="1876"/>
                  </a:lnTo>
                  <a:lnTo>
                    <a:pt x="1263" y="1889"/>
                  </a:lnTo>
                  <a:lnTo>
                    <a:pt x="1259" y="1902"/>
                  </a:lnTo>
                  <a:lnTo>
                    <a:pt x="1255" y="1917"/>
                  </a:lnTo>
                  <a:lnTo>
                    <a:pt x="1252" y="1931"/>
                  </a:lnTo>
                  <a:lnTo>
                    <a:pt x="1250" y="1947"/>
                  </a:lnTo>
                  <a:lnTo>
                    <a:pt x="1247" y="1963"/>
                  </a:lnTo>
                  <a:lnTo>
                    <a:pt x="1245" y="1979"/>
                  </a:lnTo>
                  <a:lnTo>
                    <a:pt x="1245" y="1996"/>
                  </a:lnTo>
                  <a:lnTo>
                    <a:pt x="1245" y="2265"/>
                  </a:lnTo>
                  <a:lnTo>
                    <a:pt x="1245" y="2535"/>
                  </a:lnTo>
                  <a:lnTo>
                    <a:pt x="1245" y="2804"/>
                  </a:lnTo>
                  <a:lnTo>
                    <a:pt x="1245" y="3072"/>
                  </a:lnTo>
                  <a:lnTo>
                    <a:pt x="1245" y="3341"/>
                  </a:lnTo>
                  <a:lnTo>
                    <a:pt x="1245" y="3611"/>
                  </a:lnTo>
                  <a:lnTo>
                    <a:pt x="1245" y="3879"/>
                  </a:lnTo>
                  <a:lnTo>
                    <a:pt x="1245" y="4148"/>
                  </a:lnTo>
                  <a:lnTo>
                    <a:pt x="1245" y="4417"/>
                  </a:lnTo>
                  <a:lnTo>
                    <a:pt x="1245" y="4687"/>
                  </a:lnTo>
                  <a:lnTo>
                    <a:pt x="1245" y="4955"/>
                  </a:lnTo>
                  <a:lnTo>
                    <a:pt x="1245" y="5224"/>
                  </a:lnTo>
                  <a:lnTo>
                    <a:pt x="1245" y="5493"/>
                  </a:lnTo>
                  <a:lnTo>
                    <a:pt x="1245" y="5762"/>
                  </a:lnTo>
                  <a:lnTo>
                    <a:pt x="1245" y="6031"/>
                  </a:lnTo>
                  <a:lnTo>
                    <a:pt x="1245" y="6300"/>
                  </a:lnTo>
                  <a:lnTo>
                    <a:pt x="1242" y="6314"/>
                  </a:lnTo>
                  <a:lnTo>
                    <a:pt x="1242" y="6329"/>
                  </a:lnTo>
                  <a:lnTo>
                    <a:pt x="1245" y="6345"/>
                  </a:lnTo>
                  <a:lnTo>
                    <a:pt x="1251" y="6362"/>
                  </a:lnTo>
                  <a:lnTo>
                    <a:pt x="1258" y="6381"/>
                  </a:lnTo>
                  <a:lnTo>
                    <a:pt x="1269" y="6401"/>
                  </a:lnTo>
                  <a:lnTo>
                    <a:pt x="1283" y="6422"/>
                  </a:lnTo>
                  <a:lnTo>
                    <a:pt x="1299" y="6445"/>
                  </a:lnTo>
                  <a:lnTo>
                    <a:pt x="1318" y="6467"/>
                  </a:lnTo>
                  <a:lnTo>
                    <a:pt x="1340" y="6492"/>
                  </a:lnTo>
                  <a:lnTo>
                    <a:pt x="1363" y="6518"/>
                  </a:lnTo>
                  <a:lnTo>
                    <a:pt x="1390" y="6545"/>
                  </a:lnTo>
                  <a:lnTo>
                    <a:pt x="1420" y="6573"/>
                  </a:lnTo>
                  <a:lnTo>
                    <a:pt x="1452" y="6602"/>
                  </a:lnTo>
                  <a:lnTo>
                    <a:pt x="1487" y="6632"/>
                  </a:lnTo>
                  <a:lnTo>
                    <a:pt x="1524" y="6665"/>
                  </a:lnTo>
                  <a:lnTo>
                    <a:pt x="1565" y="6698"/>
                  </a:lnTo>
                  <a:lnTo>
                    <a:pt x="1608" y="6731"/>
                  </a:lnTo>
                  <a:lnTo>
                    <a:pt x="1653" y="6767"/>
                  </a:lnTo>
                  <a:lnTo>
                    <a:pt x="1703" y="6803"/>
                  </a:lnTo>
                  <a:lnTo>
                    <a:pt x="1753" y="6841"/>
                  </a:lnTo>
                  <a:lnTo>
                    <a:pt x="1807" y="6879"/>
                  </a:lnTo>
                  <a:lnTo>
                    <a:pt x="1864" y="6920"/>
                  </a:lnTo>
                  <a:lnTo>
                    <a:pt x="1923" y="6961"/>
                  </a:lnTo>
                  <a:lnTo>
                    <a:pt x="2048" y="7047"/>
                  </a:lnTo>
                  <a:lnTo>
                    <a:pt x="2186" y="7138"/>
                  </a:lnTo>
                  <a:lnTo>
                    <a:pt x="2334" y="7233"/>
                  </a:lnTo>
                  <a:lnTo>
                    <a:pt x="2492" y="7333"/>
                  </a:lnTo>
                  <a:lnTo>
                    <a:pt x="2509" y="7340"/>
                  </a:lnTo>
                  <a:lnTo>
                    <a:pt x="2525" y="7347"/>
                  </a:lnTo>
                  <a:lnTo>
                    <a:pt x="2540" y="7352"/>
                  </a:lnTo>
                  <a:lnTo>
                    <a:pt x="2555" y="7357"/>
                  </a:lnTo>
                  <a:lnTo>
                    <a:pt x="2569" y="7360"/>
                  </a:lnTo>
                  <a:lnTo>
                    <a:pt x="2583" y="7363"/>
                  </a:lnTo>
                  <a:lnTo>
                    <a:pt x="2596" y="7364"/>
                  </a:lnTo>
                  <a:lnTo>
                    <a:pt x="2609" y="7365"/>
                  </a:lnTo>
                  <a:lnTo>
                    <a:pt x="2620" y="7365"/>
                  </a:lnTo>
                  <a:lnTo>
                    <a:pt x="2631" y="7364"/>
                  </a:lnTo>
                  <a:lnTo>
                    <a:pt x="2642" y="7362"/>
                  </a:lnTo>
                  <a:lnTo>
                    <a:pt x="2652" y="7360"/>
                  </a:lnTo>
                  <a:lnTo>
                    <a:pt x="2661" y="7356"/>
                  </a:lnTo>
                  <a:lnTo>
                    <a:pt x="2671" y="7351"/>
                  </a:lnTo>
                  <a:lnTo>
                    <a:pt x="2678" y="7346"/>
                  </a:lnTo>
                  <a:lnTo>
                    <a:pt x="2686" y="7339"/>
                  </a:lnTo>
                  <a:lnTo>
                    <a:pt x="2693" y="7332"/>
                  </a:lnTo>
                  <a:lnTo>
                    <a:pt x="2700" y="7323"/>
                  </a:lnTo>
                  <a:lnTo>
                    <a:pt x="2706" y="7315"/>
                  </a:lnTo>
                  <a:lnTo>
                    <a:pt x="2712" y="7305"/>
                  </a:lnTo>
                  <a:lnTo>
                    <a:pt x="2716" y="7294"/>
                  </a:lnTo>
                  <a:lnTo>
                    <a:pt x="2720" y="7283"/>
                  </a:lnTo>
                  <a:lnTo>
                    <a:pt x="2724" y="7270"/>
                  </a:lnTo>
                  <a:lnTo>
                    <a:pt x="2727" y="7256"/>
                  </a:lnTo>
                  <a:lnTo>
                    <a:pt x="2729" y="7241"/>
                  </a:lnTo>
                  <a:lnTo>
                    <a:pt x="2731" y="7226"/>
                  </a:lnTo>
                  <a:lnTo>
                    <a:pt x="2732" y="7210"/>
                  </a:lnTo>
                  <a:lnTo>
                    <a:pt x="2733" y="7192"/>
                  </a:lnTo>
                  <a:lnTo>
                    <a:pt x="2733" y="7174"/>
                  </a:lnTo>
                  <a:lnTo>
                    <a:pt x="2732" y="7155"/>
                  </a:lnTo>
                  <a:lnTo>
                    <a:pt x="2731" y="7136"/>
                  </a:lnTo>
                  <a:lnTo>
                    <a:pt x="2729" y="7114"/>
                  </a:lnTo>
                  <a:lnTo>
                    <a:pt x="2729" y="7020"/>
                  </a:lnTo>
                  <a:lnTo>
                    <a:pt x="2729" y="6926"/>
                  </a:lnTo>
                  <a:lnTo>
                    <a:pt x="2729" y="6832"/>
                  </a:lnTo>
                  <a:lnTo>
                    <a:pt x="2729" y="6738"/>
                  </a:lnTo>
                  <a:lnTo>
                    <a:pt x="2729" y="6643"/>
                  </a:lnTo>
                  <a:lnTo>
                    <a:pt x="2729" y="6549"/>
                  </a:lnTo>
                  <a:lnTo>
                    <a:pt x="2729" y="6454"/>
                  </a:lnTo>
                  <a:lnTo>
                    <a:pt x="2729" y="6361"/>
                  </a:lnTo>
                  <a:lnTo>
                    <a:pt x="2729" y="6267"/>
                  </a:lnTo>
                  <a:lnTo>
                    <a:pt x="2729" y="6172"/>
                  </a:lnTo>
                  <a:lnTo>
                    <a:pt x="2729" y="6078"/>
                  </a:lnTo>
                  <a:lnTo>
                    <a:pt x="2729" y="5983"/>
                  </a:lnTo>
                  <a:lnTo>
                    <a:pt x="2729" y="5890"/>
                  </a:lnTo>
                  <a:lnTo>
                    <a:pt x="2729" y="5796"/>
                  </a:lnTo>
                  <a:lnTo>
                    <a:pt x="2729" y="5701"/>
                  </a:lnTo>
                  <a:lnTo>
                    <a:pt x="2729" y="5607"/>
                  </a:lnTo>
                  <a:lnTo>
                    <a:pt x="2717" y="5591"/>
                  </a:lnTo>
                  <a:lnTo>
                    <a:pt x="2705" y="5575"/>
                  </a:lnTo>
                  <a:lnTo>
                    <a:pt x="2691" y="5559"/>
                  </a:lnTo>
                  <a:lnTo>
                    <a:pt x="2678" y="5543"/>
                  </a:lnTo>
                  <a:lnTo>
                    <a:pt x="2648" y="5510"/>
                  </a:lnTo>
                  <a:lnTo>
                    <a:pt x="2616" y="5478"/>
                  </a:lnTo>
                  <a:lnTo>
                    <a:pt x="2582" y="5446"/>
                  </a:lnTo>
                  <a:lnTo>
                    <a:pt x="2544" y="5415"/>
                  </a:lnTo>
                  <a:lnTo>
                    <a:pt x="2505" y="5383"/>
                  </a:lnTo>
                  <a:lnTo>
                    <a:pt x="2462" y="5352"/>
                  </a:lnTo>
                  <a:lnTo>
                    <a:pt x="2417" y="5321"/>
                  </a:lnTo>
                  <a:lnTo>
                    <a:pt x="2368" y="5289"/>
                  </a:lnTo>
                  <a:lnTo>
                    <a:pt x="2317" y="5259"/>
                  </a:lnTo>
                  <a:lnTo>
                    <a:pt x="2264" y="5228"/>
                  </a:lnTo>
                  <a:lnTo>
                    <a:pt x="2207" y="5198"/>
                  </a:lnTo>
                  <a:lnTo>
                    <a:pt x="2149" y="5168"/>
                  </a:lnTo>
                  <a:lnTo>
                    <a:pt x="2088" y="5138"/>
                  </a:lnTo>
                  <a:lnTo>
                    <a:pt x="2024" y="5108"/>
                  </a:lnTo>
                  <a:lnTo>
                    <a:pt x="2013" y="5104"/>
                  </a:lnTo>
                  <a:lnTo>
                    <a:pt x="2002" y="5100"/>
                  </a:lnTo>
                  <a:lnTo>
                    <a:pt x="1992" y="5095"/>
                  </a:lnTo>
                  <a:lnTo>
                    <a:pt x="1983" y="5093"/>
                  </a:lnTo>
                  <a:lnTo>
                    <a:pt x="1973" y="5090"/>
                  </a:lnTo>
                  <a:lnTo>
                    <a:pt x="1963" y="5089"/>
                  </a:lnTo>
                  <a:lnTo>
                    <a:pt x="1954" y="5088"/>
                  </a:lnTo>
                  <a:lnTo>
                    <a:pt x="1944" y="5088"/>
                  </a:lnTo>
                  <a:lnTo>
                    <a:pt x="1936" y="5088"/>
                  </a:lnTo>
                  <a:lnTo>
                    <a:pt x="1927" y="5089"/>
                  </a:lnTo>
                  <a:lnTo>
                    <a:pt x="1918" y="5090"/>
                  </a:lnTo>
                  <a:lnTo>
                    <a:pt x="1910" y="5093"/>
                  </a:lnTo>
                  <a:lnTo>
                    <a:pt x="1901" y="5095"/>
                  </a:lnTo>
                  <a:lnTo>
                    <a:pt x="1893" y="5100"/>
                  </a:lnTo>
                  <a:lnTo>
                    <a:pt x="1885" y="5104"/>
                  </a:lnTo>
                  <a:lnTo>
                    <a:pt x="1878" y="5108"/>
                  </a:lnTo>
                  <a:lnTo>
                    <a:pt x="1870" y="5115"/>
                  </a:lnTo>
                  <a:lnTo>
                    <a:pt x="1863" y="5121"/>
                  </a:lnTo>
                  <a:lnTo>
                    <a:pt x="1855" y="5127"/>
                  </a:lnTo>
                  <a:lnTo>
                    <a:pt x="1849" y="5135"/>
                  </a:lnTo>
                  <a:lnTo>
                    <a:pt x="1836" y="5152"/>
                  </a:lnTo>
                  <a:lnTo>
                    <a:pt x="1823" y="5172"/>
                  </a:lnTo>
                  <a:lnTo>
                    <a:pt x="1811" y="5195"/>
                  </a:lnTo>
                  <a:lnTo>
                    <a:pt x="1800" y="5221"/>
                  </a:lnTo>
                  <a:lnTo>
                    <a:pt x="1790" y="5249"/>
                  </a:lnTo>
                  <a:lnTo>
                    <a:pt x="1780" y="5279"/>
                  </a:lnTo>
                  <a:lnTo>
                    <a:pt x="1782" y="5361"/>
                  </a:lnTo>
                  <a:lnTo>
                    <a:pt x="1783" y="5443"/>
                  </a:lnTo>
                  <a:lnTo>
                    <a:pt x="1785" y="5525"/>
                  </a:lnTo>
                  <a:lnTo>
                    <a:pt x="1786" y="5607"/>
                  </a:lnTo>
                  <a:lnTo>
                    <a:pt x="1787" y="5690"/>
                  </a:lnTo>
                  <a:lnTo>
                    <a:pt x="1790" y="5771"/>
                  </a:lnTo>
                  <a:lnTo>
                    <a:pt x="1791" y="5854"/>
                  </a:lnTo>
                  <a:lnTo>
                    <a:pt x="1793" y="5935"/>
                  </a:lnTo>
                  <a:lnTo>
                    <a:pt x="1805" y="5959"/>
                  </a:lnTo>
                  <a:lnTo>
                    <a:pt x="1817" y="5982"/>
                  </a:lnTo>
                  <a:lnTo>
                    <a:pt x="1829" y="6004"/>
                  </a:lnTo>
                  <a:lnTo>
                    <a:pt x="1842" y="6024"/>
                  </a:lnTo>
                  <a:lnTo>
                    <a:pt x="1854" y="6042"/>
                  </a:lnTo>
                  <a:lnTo>
                    <a:pt x="1867" y="6061"/>
                  </a:lnTo>
                  <a:lnTo>
                    <a:pt x="1879" y="6077"/>
                  </a:lnTo>
                  <a:lnTo>
                    <a:pt x="1892" y="6092"/>
                  </a:lnTo>
                  <a:lnTo>
                    <a:pt x="1903" y="6106"/>
                  </a:lnTo>
                  <a:lnTo>
                    <a:pt x="1915" y="6118"/>
                  </a:lnTo>
                  <a:lnTo>
                    <a:pt x="1927" y="6129"/>
                  </a:lnTo>
                  <a:lnTo>
                    <a:pt x="1940" y="6139"/>
                  </a:lnTo>
                  <a:lnTo>
                    <a:pt x="1952" y="6148"/>
                  </a:lnTo>
                  <a:lnTo>
                    <a:pt x="1963" y="6155"/>
                  </a:lnTo>
                  <a:lnTo>
                    <a:pt x="1975" y="6162"/>
                  </a:lnTo>
                  <a:lnTo>
                    <a:pt x="1987" y="6166"/>
                  </a:lnTo>
                  <a:lnTo>
                    <a:pt x="1999" y="6170"/>
                  </a:lnTo>
                  <a:lnTo>
                    <a:pt x="2011" y="6172"/>
                  </a:lnTo>
                  <a:lnTo>
                    <a:pt x="2022" y="6173"/>
                  </a:lnTo>
                  <a:lnTo>
                    <a:pt x="2033" y="6172"/>
                  </a:lnTo>
                  <a:lnTo>
                    <a:pt x="2045" y="6171"/>
                  </a:lnTo>
                  <a:lnTo>
                    <a:pt x="2057" y="6168"/>
                  </a:lnTo>
                  <a:lnTo>
                    <a:pt x="2069" y="6164"/>
                  </a:lnTo>
                  <a:lnTo>
                    <a:pt x="2079" y="6158"/>
                  </a:lnTo>
                  <a:lnTo>
                    <a:pt x="2091" y="6152"/>
                  </a:lnTo>
                  <a:lnTo>
                    <a:pt x="2102" y="6144"/>
                  </a:lnTo>
                  <a:lnTo>
                    <a:pt x="2114" y="6135"/>
                  </a:lnTo>
                  <a:lnTo>
                    <a:pt x="2124" y="6124"/>
                  </a:lnTo>
                  <a:lnTo>
                    <a:pt x="2136" y="6112"/>
                  </a:lnTo>
                  <a:lnTo>
                    <a:pt x="2147" y="6099"/>
                  </a:lnTo>
                  <a:lnTo>
                    <a:pt x="2159" y="6084"/>
                  </a:lnTo>
                  <a:lnTo>
                    <a:pt x="2170" y="6069"/>
                  </a:lnTo>
                  <a:lnTo>
                    <a:pt x="2167" y="6026"/>
                  </a:lnTo>
                  <a:lnTo>
                    <a:pt x="2166" y="5983"/>
                  </a:lnTo>
                  <a:lnTo>
                    <a:pt x="2165" y="5942"/>
                  </a:lnTo>
                  <a:lnTo>
                    <a:pt x="2163" y="5899"/>
                  </a:lnTo>
                  <a:lnTo>
                    <a:pt x="2162" y="5856"/>
                  </a:lnTo>
                  <a:lnTo>
                    <a:pt x="2160" y="5814"/>
                  </a:lnTo>
                  <a:lnTo>
                    <a:pt x="2159" y="5771"/>
                  </a:lnTo>
                  <a:lnTo>
                    <a:pt x="2158" y="5728"/>
                  </a:lnTo>
                  <a:lnTo>
                    <a:pt x="2186" y="5731"/>
                  </a:lnTo>
                  <a:lnTo>
                    <a:pt x="2211" y="5736"/>
                  </a:lnTo>
                  <a:lnTo>
                    <a:pt x="2235" y="5741"/>
                  </a:lnTo>
                  <a:lnTo>
                    <a:pt x="2258" y="5749"/>
                  </a:lnTo>
                  <a:lnTo>
                    <a:pt x="2278" y="5757"/>
                  </a:lnTo>
                  <a:lnTo>
                    <a:pt x="2296" y="5766"/>
                  </a:lnTo>
                  <a:lnTo>
                    <a:pt x="2305" y="5771"/>
                  </a:lnTo>
                  <a:lnTo>
                    <a:pt x="2313" y="5778"/>
                  </a:lnTo>
                  <a:lnTo>
                    <a:pt x="2321" y="5783"/>
                  </a:lnTo>
                  <a:lnTo>
                    <a:pt x="2327" y="5789"/>
                  </a:lnTo>
                  <a:lnTo>
                    <a:pt x="2334" y="5796"/>
                  </a:lnTo>
                  <a:lnTo>
                    <a:pt x="2340" y="5803"/>
                  </a:lnTo>
                  <a:lnTo>
                    <a:pt x="2346" y="5811"/>
                  </a:lnTo>
                  <a:lnTo>
                    <a:pt x="2351" y="5818"/>
                  </a:lnTo>
                  <a:lnTo>
                    <a:pt x="2356" y="5826"/>
                  </a:lnTo>
                  <a:lnTo>
                    <a:pt x="2360" y="5834"/>
                  </a:lnTo>
                  <a:lnTo>
                    <a:pt x="2364" y="5843"/>
                  </a:lnTo>
                  <a:lnTo>
                    <a:pt x="2367" y="5852"/>
                  </a:lnTo>
                  <a:lnTo>
                    <a:pt x="2372" y="5871"/>
                  </a:lnTo>
                  <a:lnTo>
                    <a:pt x="2376" y="5891"/>
                  </a:lnTo>
                  <a:lnTo>
                    <a:pt x="2377" y="5913"/>
                  </a:lnTo>
                  <a:lnTo>
                    <a:pt x="2377" y="5935"/>
                  </a:lnTo>
                  <a:lnTo>
                    <a:pt x="2375" y="6027"/>
                  </a:lnTo>
                  <a:lnTo>
                    <a:pt x="2374" y="6121"/>
                  </a:lnTo>
                  <a:lnTo>
                    <a:pt x="2371" y="6213"/>
                  </a:lnTo>
                  <a:lnTo>
                    <a:pt x="2370" y="6306"/>
                  </a:lnTo>
                  <a:lnTo>
                    <a:pt x="2368" y="6399"/>
                  </a:lnTo>
                  <a:lnTo>
                    <a:pt x="2367" y="6491"/>
                  </a:lnTo>
                  <a:lnTo>
                    <a:pt x="2366" y="6584"/>
                  </a:lnTo>
                  <a:lnTo>
                    <a:pt x="2364" y="6676"/>
                  </a:lnTo>
                  <a:lnTo>
                    <a:pt x="2350" y="6684"/>
                  </a:lnTo>
                  <a:lnTo>
                    <a:pt x="2336" y="6690"/>
                  </a:lnTo>
                  <a:lnTo>
                    <a:pt x="2321" y="6696"/>
                  </a:lnTo>
                  <a:lnTo>
                    <a:pt x="2306" y="6700"/>
                  </a:lnTo>
                  <a:lnTo>
                    <a:pt x="2291" y="6702"/>
                  </a:lnTo>
                  <a:lnTo>
                    <a:pt x="2275" y="6703"/>
                  </a:lnTo>
                  <a:lnTo>
                    <a:pt x="2259" y="6702"/>
                  </a:lnTo>
                  <a:lnTo>
                    <a:pt x="2243" y="6701"/>
                  </a:lnTo>
                  <a:lnTo>
                    <a:pt x="2225" y="6698"/>
                  </a:lnTo>
                  <a:lnTo>
                    <a:pt x="2208" y="6694"/>
                  </a:lnTo>
                  <a:lnTo>
                    <a:pt x="2191" y="6688"/>
                  </a:lnTo>
                  <a:lnTo>
                    <a:pt x="2173" y="6682"/>
                  </a:lnTo>
                  <a:lnTo>
                    <a:pt x="2155" y="6673"/>
                  </a:lnTo>
                  <a:lnTo>
                    <a:pt x="2135" y="6664"/>
                  </a:lnTo>
                  <a:lnTo>
                    <a:pt x="2116" y="6653"/>
                  </a:lnTo>
                  <a:lnTo>
                    <a:pt x="2097" y="6640"/>
                  </a:lnTo>
                  <a:lnTo>
                    <a:pt x="2056" y="6620"/>
                  </a:lnTo>
                  <a:lnTo>
                    <a:pt x="2017" y="6597"/>
                  </a:lnTo>
                  <a:lnTo>
                    <a:pt x="1978" y="6573"/>
                  </a:lnTo>
                  <a:lnTo>
                    <a:pt x="1941" y="6549"/>
                  </a:lnTo>
                  <a:lnTo>
                    <a:pt x="1905" y="6522"/>
                  </a:lnTo>
                  <a:lnTo>
                    <a:pt x="1871" y="6494"/>
                  </a:lnTo>
                  <a:lnTo>
                    <a:pt x="1837" y="6464"/>
                  </a:lnTo>
                  <a:lnTo>
                    <a:pt x="1805" y="6434"/>
                  </a:lnTo>
                  <a:lnTo>
                    <a:pt x="1773" y="6402"/>
                  </a:lnTo>
                  <a:lnTo>
                    <a:pt x="1743" y="6368"/>
                  </a:lnTo>
                  <a:lnTo>
                    <a:pt x="1713" y="6333"/>
                  </a:lnTo>
                  <a:lnTo>
                    <a:pt x="1685" y="6296"/>
                  </a:lnTo>
                  <a:lnTo>
                    <a:pt x="1660" y="6258"/>
                  </a:lnTo>
                  <a:lnTo>
                    <a:pt x="1634" y="6218"/>
                  </a:lnTo>
                  <a:lnTo>
                    <a:pt x="1609" y="6178"/>
                  </a:lnTo>
                  <a:lnTo>
                    <a:pt x="1586" y="6136"/>
                  </a:lnTo>
                  <a:lnTo>
                    <a:pt x="1586" y="6045"/>
                  </a:lnTo>
                  <a:lnTo>
                    <a:pt x="1586" y="5952"/>
                  </a:lnTo>
                  <a:lnTo>
                    <a:pt x="1586" y="5861"/>
                  </a:lnTo>
                  <a:lnTo>
                    <a:pt x="1586" y="5770"/>
                  </a:lnTo>
                  <a:lnTo>
                    <a:pt x="1586" y="5678"/>
                  </a:lnTo>
                  <a:lnTo>
                    <a:pt x="1586" y="5587"/>
                  </a:lnTo>
                  <a:lnTo>
                    <a:pt x="1586" y="5495"/>
                  </a:lnTo>
                  <a:lnTo>
                    <a:pt x="1586" y="5403"/>
                  </a:lnTo>
                  <a:lnTo>
                    <a:pt x="1586" y="5312"/>
                  </a:lnTo>
                  <a:lnTo>
                    <a:pt x="1586" y="5221"/>
                  </a:lnTo>
                  <a:lnTo>
                    <a:pt x="1586" y="5128"/>
                  </a:lnTo>
                  <a:lnTo>
                    <a:pt x="1586" y="5037"/>
                  </a:lnTo>
                  <a:lnTo>
                    <a:pt x="1586" y="4946"/>
                  </a:lnTo>
                  <a:lnTo>
                    <a:pt x="1586" y="4854"/>
                  </a:lnTo>
                  <a:lnTo>
                    <a:pt x="1586" y="4763"/>
                  </a:lnTo>
                  <a:lnTo>
                    <a:pt x="1586" y="4671"/>
                  </a:lnTo>
                  <a:lnTo>
                    <a:pt x="1592" y="4661"/>
                  </a:lnTo>
                  <a:lnTo>
                    <a:pt x="1599" y="4651"/>
                  </a:lnTo>
                  <a:lnTo>
                    <a:pt x="1606" y="4643"/>
                  </a:lnTo>
                  <a:lnTo>
                    <a:pt x="1613" y="4634"/>
                  </a:lnTo>
                  <a:lnTo>
                    <a:pt x="1621" y="4626"/>
                  </a:lnTo>
                  <a:lnTo>
                    <a:pt x="1630" y="4620"/>
                  </a:lnTo>
                  <a:lnTo>
                    <a:pt x="1637" y="4614"/>
                  </a:lnTo>
                  <a:lnTo>
                    <a:pt x="1646" y="4607"/>
                  </a:lnTo>
                  <a:lnTo>
                    <a:pt x="1654" y="4602"/>
                  </a:lnTo>
                  <a:lnTo>
                    <a:pt x="1663" y="4597"/>
                  </a:lnTo>
                  <a:lnTo>
                    <a:pt x="1671" y="4594"/>
                  </a:lnTo>
                  <a:lnTo>
                    <a:pt x="1680" y="4590"/>
                  </a:lnTo>
                  <a:lnTo>
                    <a:pt x="1690" y="4588"/>
                  </a:lnTo>
                  <a:lnTo>
                    <a:pt x="1699" y="4586"/>
                  </a:lnTo>
                  <a:lnTo>
                    <a:pt x="1709" y="4585"/>
                  </a:lnTo>
                  <a:lnTo>
                    <a:pt x="1719" y="4584"/>
                  </a:lnTo>
                  <a:lnTo>
                    <a:pt x="1729" y="4582"/>
                  </a:lnTo>
                  <a:lnTo>
                    <a:pt x="1739" y="4584"/>
                  </a:lnTo>
                  <a:lnTo>
                    <a:pt x="1750" y="4585"/>
                  </a:lnTo>
                  <a:lnTo>
                    <a:pt x="1761" y="4586"/>
                  </a:lnTo>
                  <a:lnTo>
                    <a:pt x="1783" y="4591"/>
                  </a:lnTo>
                  <a:lnTo>
                    <a:pt x="1806" y="4599"/>
                  </a:lnTo>
                  <a:lnTo>
                    <a:pt x="1830" y="4608"/>
                  </a:lnTo>
                  <a:lnTo>
                    <a:pt x="1855" y="4621"/>
                  </a:lnTo>
                  <a:lnTo>
                    <a:pt x="1881" y="4636"/>
                  </a:lnTo>
                  <a:lnTo>
                    <a:pt x="1907" y="4653"/>
                  </a:lnTo>
                  <a:lnTo>
                    <a:pt x="1971" y="4687"/>
                  </a:lnTo>
                  <a:lnTo>
                    <a:pt x="2034" y="4720"/>
                  </a:lnTo>
                  <a:lnTo>
                    <a:pt x="2099" y="4753"/>
                  </a:lnTo>
                  <a:lnTo>
                    <a:pt x="2163" y="4786"/>
                  </a:lnTo>
                  <a:lnTo>
                    <a:pt x="2226" y="4820"/>
                  </a:lnTo>
                  <a:lnTo>
                    <a:pt x="2291" y="4854"/>
                  </a:lnTo>
                  <a:lnTo>
                    <a:pt x="2354" y="4887"/>
                  </a:lnTo>
                  <a:lnTo>
                    <a:pt x="2419" y="4920"/>
                  </a:lnTo>
                  <a:lnTo>
                    <a:pt x="2482" y="4954"/>
                  </a:lnTo>
                  <a:lnTo>
                    <a:pt x="2546" y="4987"/>
                  </a:lnTo>
                  <a:lnTo>
                    <a:pt x="2610" y="5020"/>
                  </a:lnTo>
                  <a:lnTo>
                    <a:pt x="2674" y="5054"/>
                  </a:lnTo>
                  <a:lnTo>
                    <a:pt x="2738" y="5088"/>
                  </a:lnTo>
                  <a:lnTo>
                    <a:pt x="2802" y="5121"/>
                  </a:lnTo>
                  <a:lnTo>
                    <a:pt x="2866" y="5154"/>
                  </a:lnTo>
                  <a:lnTo>
                    <a:pt x="2930" y="5187"/>
                  </a:lnTo>
                  <a:lnTo>
                    <a:pt x="2929" y="5383"/>
                  </a:lnTo>
                  <a:lnTo>
                    <a:pt x="2928" y="5579"/>
                  </a:lnTo>
                  <a:lnTo>
                    <a:pt x="2926" y="5774"/>
                  </a:lnTo>
                  <a:lnTo>
                    <a:pt x="2925" y="5971"/>
                  </a:lnTo>
                  <a:lnTo>
                    <a:pt x="2924" y="6166"/>
                  </a:lnTo>
                  <a:lnTo>
                    <a:pt x="2923" y="6361"/>
                  </a:lnTo>
                  <a:lnTo>
                    <a:pt x="2922" y="6557"/>
                  </a:lnTo>
                  <a:lnTo>
                    <a:pt x="2921" y="6753"/>
                  </a:lnTo>
                  <a:lnTo>
                    <a:pt x="2920" y="6948"/>
                  </a:lnTo>
                  <a:lnTo>
                    <a:pt x="2919" y="7144"/>
                  </a:lnTo>
                  <a:lnTo>
                    <a:pt x="2917" y="7339"/>
                  </a:lnTo>
                  <a:lnTo>
                    <a:pt x="2916" y="7536"/>
                  </a:lnTo>
                  <a:lnTo>
                    <a:pt x="2915" y="7731"/>
                  </a:lnTo>
                  <a:lnTo>
                    <a:pt x="2914" y="7926"/>
                  </a:lnTo>
                  <a:lnTo>
                    <a:pt x="2913" y="8123"/>
                  </a:lnTo>
                  <a:lnTo>
                    <a:pt x="2911" y="8318"/>
                  </a:lnTo>
                  <a:lnTo>
                    <a:pt x="2916" y="8333"/>
                  </a:lnTo>
                  <a:lnTo>
                    <a:pt x="2921" y="8348"/>
                  </a:lnTo>
                  <a:lnTo>
                    <a:pt x="2926" y="8363"/>
                  </a:lnTo>
                  <a:lnTo>
                    <a:pt x="2933" y="8378"/>
                  </a:lnTo>
                  <a:lnTo>
                    <a:pt x="2948" y="8408"/>
                  </a:lnTo>
                  <a:lnTo>
                    <a:pt x="2965" y="8438"/>
                  </a:lnTo>
                  <a:lnTo>
                    <a:pt x="2984" y="8468"/>
                  </a:lnTo>
                  <a:lnTo>
                    <a:pt x="3006" y="8499"/>
                  </a:lnTo>
                  <a:lnTo>
                    <a:pt x="3031" y="8530"/>
                  </a:lnTo>
                  <a:lnTo>
                    <a:pt x="3057" y="8561"/>
                  </a:lnTo>
                  <a:lnTo>
                    <a:pt x="3086" y="8592"/>
                  </a:lnTo>
                  <a:lnTo>
                    <a:pt x="3119" y="8624"/>
                  </a:lnTo>
                  <a:lnTo>
                    <a:pt x="3153" y="8656"/>
                  </a:lnTo>
                  <a:lnTo>
                    <a:pt x="3189" y="8687"/>
                  </a:lnTo>
                  <a:lnTo>
                    <a:pt x="3229" y="8719"/>
                  </a:lnTo>
                  <a:lnTo>
                    <a:pt x="3271" y="8751"/>
                  </a:lnTo>
                  <a:lnTo>
                    <a:pt x="3315" y="8783"/>
                  </a:lnTo>
                  <a:lnTo>
                    <a:pt x="3361" y="8817"/>
                  </a:lnTo>
                  <a:lnTo>
                    <a:pt x="3471" y="8895"/>
                  </a:lnTo>
                  <a:lnTo>
                    <a:pt x="3580" y="8973"/>
                  </a:lnTo>
                  <a:lnTo>
                    <a:pt x="3690" y="9052"/>
                  </a:lnTo>
                  <a:lnTo>
                    <a:pt x="3799" y="9130"/>
                  </a:lnTo>
                  <a:lnTo>
                    <a:pt x="3909" y="9207"/>
                  </a:lnTo>
                  <a:lnTo>
                    <a:pt x="4018" y="9285"/>
                  </a:lnTo>
                  <a:lnTo>
                    <a:pt x="4128" y="9364"/>
                  </a:lnTo>
                  <a:lnTo>
                    <a:pt x="4237" y="9442"/>
                  </a:lnTo>
                  <a:lnTo>
                    <a:pt x="4347" y="9520"/>
                  </a:lnTo>
                  <a:lnTo>
                    <a:pt x="4456" y="9599"/>
                  </a:lnTo>
                  <a:lnTo>
                    <a:pt x="4566" y="9677"/>
                  </a:lnTo>
                  <a:lnTo>
                    <a:pt x="4675" y="9755"/>
                  </a:lnTo>
                  <a:lnTo>
                    <a:pt x="4785" y="9834"/>
                  </a:lnTo>
                  <a:lnTo>
                    <a:pt x="4894" y="9912"/>
                  </a:lnTo>
                  <a:lnTo>
                    <a:pt x="5004" y="9990"/>
                  </a:lnTo>
                  <a:lnTo>
                    <a:pt x="5113" y="10069"/>
                  </a:lnTo>
                  <a:lnTo>
                    <a:pt x="5113" y="9994"/>
                  </a:lnTo>
                  <a:lnTo>
                    <a:pt x="5113" y="9919"/>
                  </a:lnTo>
                  <a:lnTo>
                    <a:pt x="5113" y="9845"/>
                  </a:lnTo>
                  <a:lnTo>
                    <a:pt x="5113" y="9770"/>
                  </a:lnTo>
                  <a:lnTo>
                    <a:pt x="5113" y="9696"/>
                  </a:lnTo>
                  <a:lnTo>
                    <a:pt x="5113" y="9621"/>
                  </a:lnTo>
                  <a:lnTo>
                    <a:pt x="5113" y="9547"/>
                  </a:lnTo>
                  <a:lnTo>
                    <a:pt x="5113" y="9473"/>
                  </a:lnTo>
                  <a:lnTo>
                    <a:pt x="5009" y="9402"/>
                  </a:lnTo>
                  <a:lnTo>
                    <a:pt x="4905" y="9332"/>
                  </a:lnTo>
                  <a:lnTo>
                    <a:pt x="4801" y="9261"/>
                  </a:lnTo>
                  <a:lnTo>
                    <a:pt x="4697" y="9190"/>
                  </a:lnTo>
                  <a:lnTo>
                    <a:pt x="4593" y="9119"/>
                  </a:lnTo>
                  <a:lnTo>
                    <a:pt x="4489" y="9048"/>
                  </a:lnTo>
                  <a:lnTo>
                    <a:pt x="4384" y="8979"/>
                  </a:lnTo>
                  <a:lnTo>
                    <a:pt x="4280" y="8908"/>
                  </a:lnTo>
                  <a:lnTo>
                    <a:pt x="4176" y="8837"/>
                  </a:lnTo>
                  <a:lnTo>
                    <a:pt x="4072" y="8766"/>
                  </a:lnTo>
                  <a:lnTo>
                    <a:pt x="3968" y="8695"/>
                  </a:lnTo>
                  <a:lnTo>
                    <a:pt x="3864" y="8625"/>
                  </a:lnTo>
                  <a:lnTo>
                    <a:pt x="3760" y="8554"/>
                  </a:lnTo>
                  <a:lnTo>
                    <a:pt x="3655" y="8484"/>
                  </a:lnTo>
                  <a:lnTo>
                    <a:pt x="3551" y="8413"/>
                  </a:lnTo>
                  <a:lnTo>
                    <a:pt x="3447" y="8342"/>
                  </a:lnTo>
                  <a:lnTo>
                    <a:pt x="3439" y="8337"/>
                  </a:lnTo>
                  <a:lnTo>
                    <a:pt x="3431" y="8332"/>
                  </a:lnTo>
                  <a:lnTo>
                    <a:pt x="3424" y="8325"/>
                  </a:lnTo>
                  <a:lnTo>
                    <a:pt x="3417" y="8319"/>
                  </a:lnTo>
                  <a:lnTo>
                    <a:pt x="3403" y="8303"/>
                  </a:lnTo>
                  <a:lnTo>
                    <a:pt x="3390" y="8286"/>
                  </a:lnTo>
                  <a:lnTo>
                    <a:pt x="3378" y="8266"/>
                  </a:lnTo>
                  <a:lnTo>
                    <a:pt x="3368" y="8245"/>
                  </a:lnTo>
                  <a:lnTo>
                    <a:pt x="3357" y="8220"/>
                  </a:lnTo>
                  <a:lnTo>
                    <a:pt x="3348" y="8194"/>
                  </a:lnTo>
                  <a:lnTo>
                    <a:pt x="3340" y="8167"/>
                  </a:lnTo>
                  <a:lnTo>
                    <a:pt x="3333" y="8135"/>
                  </a:lnTo>
                  <a:lnTo>
                    <a:pt x="3327" y="8103"/>
                  </a:lnTo>
                  <a:lnTo>
                    <a:pt x="3322" y="8068"/>
                  </a:lnTo>
                  <a:lnTo>
                    <a:pt x="3316" y="8031"/>
                  </a:lnTo>
                  <a:lnTo>
                    <a:pt x="3313" y="7992"/>
                  </a:lnTo>
                  <a:lnTo>
                    <a:pt x="3311" y="7950"/>
                  </a:lnTo>
                  <a:lnTo>
                    <a:pt x="3309" y="7907"/>
                  </a:lnTo>
                  <a:lnTo>
                    <a:pt x="3309" y="7747"/>
                  </a:lnTo>
                  <a:lnTo>
                    <a:pt x="3308" y="7588"/>
                  </a:lnTo>
                  <a:lnTo>
                    <a:pt x="3308" y="7430"/>
                  </a:lnTo>
                  <a:lnTo>
                    <a:pt x="3307" y="7271"/>
                  </a:lnTo>
                  <a:lnTo>
                    <a:pt x="3307" y="7112"/>
                  </a:lnTo>
                  <a:lnTo>
                    <a:pt x="3305" y="6953"/>
                  </a:lnTo>
                  <a:lnTo>
                    <a:pt x="3305" y="6794"/>
                  </a:lnTo>
                  <a:lnTo>
                    <a:pt x="3304" y="6636"/>
                  </a:lnTo>
                  <a:lnTo>
                    <a:pt x="3304" y="6476"/>
                  </a:lnTo>
                  <a:lnTo>
                    <a:pt x="3304" y="6317"/>
                  </a:lnTo>
                  <a:lnTo>
                    <a:pt x="3303" y="6158"/>
                  </a:lnTo>
                  <a:lnTo>
                    <a:pt x="3303" y="6000"/>
                  </a:lnTo>
                  <a:lnTo>
                    <a:pt x="3302" y="5841"/>
                  </a:lnTo>
                  <a:lnTo>
                    <a:pt x="3302" y="5682"/>
                  </a:lnTo>
                  <a:lnTo>
                    <a:pt x="3301" y="5523"/>
                  </a:lnTo>
                  <a:lnTo>
                    <a:pt x="3301" y="5363"/>
                  </a:lnTo>
                  <a:lnTo>
                    <a:pt x="3374" y="5403"/>
                  </a:lnTo>
                  <a:lnTo>
                    <a:pt x="3448" y="5443"/>
                  </a:lnTo>
                  <a:lnTo>
                    <a:pt x="3522" y="5482"/>
                  </a:lnTo>
                  <a:lnTo>
                    <a:pt x="3596" y="5522"/>
                  </a:lnTo>
                  <a:lnTo>
                    <a:pt x="3669" y="5562"/>
                  </a:lnTo>
                  <a:lnTo>
                    <a:pt x="3743" y="5600"/>
                  </a:lnTo>
                  <a:lnTo>
                    <a:pt x="3818" y="5640"/>
                  </a:lnTo>
                  <a:lnTo>
                    <a:pt x="3891" y="5680"/>
                  </a:lnTo>
                  <a:lnTo>
                    <a:pt x="3965" y="5720"/>
                  </a:lnTo>
                  <a:lnTo>
                    <a:pt x="4039" y="5759"/>
                  </a:lnTo>
                  <a:lnTo>
                    <a:pt x="4112" y="5799"/>
                  </a:lnTo>
                  <a:lnTo>
                    <a:pt x="4186" y="5838"/>
                  </a:lnTo>
                  <a:lnTo>
                    <a:pt x="4260" y="5877"/>
                  </a:lnTo>
                  <a:lnTo>
                    <a:pt x="4334" y="5917"/>
                  </a:lnTo>
                  <a:lnTo>
                    <a:pt x="4407" y="5957"/>
                  </a:lnTo>
                  <a:lnTo>
                    <a:pt x="4481" y="5996"/>
                  </a:lnTo>
                  <a:lnTo>
                    <a:pt x="4495" y="6003"/>
                  </a:lnTo>
                  <a:lnTo>
                    <a:pt x="4508" y="6011"/>
                  </a:lnTo>
                  <a:lnTo>
                    <a:pt x="4521" y="6020"/>
                  </a:lnTo>
                  <a:lnTo>
                    <a:pt x="4534" y="6030"/>
                  </a:lnTo>
                  <a:lnTo>
                    <a:pt x="4545" y="6039"/>
                  </a:lnTo>
                  <a:lnTo>
                    <a:pt x="4557" y="6051"/>
                  </a:lnTo>
                  <a:lnTo>
                    <a:pt x="4569" y="6063"/>
                  </a:lnTo>
                  <a:lnTo>
                    <a:pt x="4580" y="6075"/>
                  </a:lnTo>
                  <a:lnTo>
                    <a:pt x="4591" y="6089"/>
                  </a:lnTo>
                  <a:lnTo>
                    <a:pt x="4600" y="6103"/>
                  </a:lnTo>
                  <a:lnTo>
                    <a:pt x="4610" y="6118"/>
                  </a:lnTo>
                  <a:lnTo>
                    <a:pt x="4618" y="6133"/>
                  </a:lnTo>
                  <a:lnTo>
                    <a:pt x="4628" y="6149"/>
                  </a:lnTo>
                  <a:lnTo>
                    <a:pt x="4636" y="6166"/>
                  </a:lnTo>
                  <a:lnTo>
                    <a:pt x="4644" y="6184"/>
                  </a:lnTo>
                  <a:lnTo>
                    <a:pt x="4652" y="6202"/>
                  </a:lnTo>
                  <a:lnTo>
                    <a:pt x="4658" y="6222"/>
                  </a:lnTo>
                  <a:lnTo>
                    <a:pt x="4665" y="6242"/>
                  </a:lnTo>
                  <a:lnTo>
                    <a:pt x="4671" y="6263"/>
                  </a:lnTo>
                  <a:lnTo>
                    <a:pt x="4676" y="6285"/>
                  </a:lnTo>
                  <a:lnTo>
                    <a:pt x="4682" y="6307"/>
                  </a:lnTo>
                  <a:lnTo>
                    <a:pt x="4687" y="6330"/>
                  </a:lnTo>
                  <a:lnTo>
                    <a:pt x="4691" y="6355"/>
                  </a:lnTo>
                  <a:lnTo>
                    <a:pt x="4696" y="6379"/>
                  </a:lnTo>
                  <a:lnTo>
                    <a:pt x="4702" y="6431"/>
                  </a:lnTo>
                  <a:lnTo>
                    <a:pt x="4708" y="6486"/>
                  </a:lnTo>
                  <a:lnTo>
                    <a:pt x="4711" y="6543"/>
                  </a:lnTo>
                  <a:lnTo>
                    <a:pt x="4712" y="6604"/>
                  </a:lnTo>
                  <a:lnTo>
                    <a:pt x="4712" y="6693"/>
                  </a:lnTo>
                  <a:lnTo>
                    <a:pt x="4712" y="6782"/>
                  </a:lnTo>
                  <a:lnTo>
                    <a:pt x="4712" y="6871"/>
                  </a:lnTo>
                  <a:lnTo>
                    <a:pt x="4712" y="6960"/>
                  </a:lnTo>
                  <a:lnTo>
                    <a:pt x="4712" y="7049"/>
                  </a:lnTo>
                  <a:lnTo>
                    <a:pt x="4712" y="7138"/>
                  </a:lnTo>
                  <a:lnTo>
                    <a:pt x="4712" y="7226"/>
                  </a:lnTo>
                  <a:lnTo>
                    <a:pt x="4712" y="7315"/>
                  </a:lnTo>
                  <a:lnTo>
                    <a:pt x="4712" y="7404"/>
                  </a:lnTo>
                  <a:lnTo>
                    <a:pt x="4712" y="7493"/>
                  </a:lnTo>
                  <a:lnTo>
                    <a:pt x="4712" y="7582"/>
                  </a:lnTo>
                  <a:lnTo>
                    <a:pt x="4712" y="7671"/>
                  </a:lnTo>
                  <a:lnTo>
                    <a:pt x="4712" y="7760"/>
                  </a:lnTo>
                  <a:lnTo>
                    <a:pt x="4712" y="7848"/>
                  </a:lnTo>
                  <a:lnTo>
                    <a:pt x="4712" y="7937"/>
                  </a:lnTo>
                  <a:lnTo>
                    <a:pt x="4712" y="8026"/>
                  </a:lnTo>
                  <a:lnTo>
                    <a:pt x="4708" y="8039"/>
                  </a:lnTo>
                  <a:lnTo>
                    <a:pt x="4703" y="8051"/>
                  </a:lnTo>
                  <a:lnTo>
                    <a:pt x="4698" y="8061"/>
                  </a:lnTo>
                  <a:lnTo>
                    <a:pt x="4693" y="8072"/>
                  </a:lnTo>
                  <a:lnTo>
                    <a:pt x="4687" y="8082"/>
                  </a:lnTo>
                  <a:lnTo>
                    <a:pt x="4681" y="8090"/>
                  </a:lnTo>
                  <a:lnTo>
                    <a:pt x="4674" y="8098"/>
                  </a:lnTo>
                  <a:lnTo>
                    <a:pt x="4668" y="8105"/>
                  </a:lnTo>
                  <a:lnTo>
                    <a:pt x="4661" y="8112"/>
                  </a:lnTo>
                  <a:lnTo>
                    <a:pt x="4654" y="8117"/>
                  </a:lnTo>
                  <a:lnTo>
                    <a:pt x="4646" y="8123"/>
                  </a:lnTo>
                  <a:lnTo>
                    <a:pt x="4638" y="8127"/>
                  </a:lnTo>
                  <a:lnTo>
                    <a:pt x="4629" y="8130"/>
                  </a:lnTo>
                  <a:lnTo>
                    <a:pt x="4621" y="8132"/>
                  </a:lnTo>
                  <a:lnTo>
                    <a:pt x="4612" y="8134"/>
                  </a:lnTo>
                  <a:lnTo>
                    <a:pt x="4602" y="8135"/>
                  </a:lnTo>
                  <a:lnTo>
                    <a:pt x="4593" y="8135"/>
                  </a:lnTo>
                  <a:lnTo>
                    <a:pt x="4583" y="8135"/>
                  </a:lnTo>
                  <a:lnTo>
                    <a:pt x="4572" y="8134"/>
                  </a:lnTo>
                  <a:lnTo>
                    <a:pt x="4562" y="8132"/>
                  </a:lnTo>
                  <a:lnTo>
                    <a:pt x="4551" y="8130"/>
                  </a:lnTo>
                  <a:lnTo>
                    <a:pt x="4540" y="8127"/>
                  </a:lnTo>
                  <a:lnTo>
                    <a:pt x="4528" y="8123"/>
                  </a:lnTo>
                  <a:lnTo>
                    <a:pt x="4516" y="8117"/>
                  </a:lnTo>
                  <a:lnTo>
                    <a:pt x="4491" y="8105"/>
                  </a:lnTo>
                  <a:lnTo>
                    <a:pt x="4465" y="8090"/>
                  </a:lnTo>
                  <a:lnTo>
                    <a:pt x="4437" y="8072"/>
                  </a:lnTo>
                  <a:lnTo>
                    <a:pt x="4408" y="8051"/>
                  </a:lnTo>
                  <a:lnTo>
                    <a:pt x="4369" y="8036"/>
                  </a:lnTo>
                  <a:lnTo>
                    <a:pt x="4331" y="8018"/>
                  </a:lnTo>
                  <a:lnTo>
                    <a:pt x="4294" y="8000"/>
                  </a:lnTo>
                  <a:lnTo>
                    <a:pt x="4259" y="7980"/>
                  </a:lnTo>
                  <a:lnTo>
                    <a:pt x="4224" y="7957"/>
                  </a:lnTo>
                  <a:lnTo>
                    <a:pt x="4191" y="7934"/>
                  </a:lnTo>
                  <a:lnTo>
                    <a:pt x="4159" y="7908"/>
                  </a:lnTo>
                  <a:lnTo>
                    <a:pt x="4128" y="7880"/>
                  </a:lnTo>
                  <a:lnTo>
                    <a:pt x="4099" y="7851"/>
                  </a:lnTo>
                  <a:lnTo>
                    <a:pt x="4070" y="7820"/>
                  </a:lnTo>
                  <a:lnTo>
                    <a:pt x="4042" y="7787"/>
                  </a:lnTo>
                  <a:lnTo>
                    <a:pt x="4015" y="7751"/>
                  </a:lnTo>
                  <a:lnTo>
                    <a:pt x="3990" y="7715"/>
                  </a:lnTo>
                  <a:lnTo>
                    <a:pt x="3966" y="7677"/>
                  </a:lnTo>
                  <a:lnTo>
                    <a:pt x="3943" y="7637"/>
                  </a:lnTo>
                  <a:lnTo>
                    <a:pt x="3922" y="7595"/>
                  </a:lnTo>
                  <a:lnTo>
                    <a:pt x="3922" y="7543"/>
                  </a:lnTo>
                  <a:lnTo>
                    <a:pt x="3922" y="7492"/>
                  </a:lnTo>
                  <a:lnTo>
                    <a:pt x="3923" y="7440"/>
                  </a:lnTo>
                  <a:lnTo>
                    <a:pt x="3923" y="7390"/>
                  </a:lnTo>
                  <a:lnTo>
                    <a:pt x="3923" y="7338"/>
                  </a:lnTo>
                  <a:lnTo>
                    <a:pt x="3924" y="7287"/>
                  </a:lnTo>
                  <a:lnTo>
                    <a:pt x="3924" y="7235"/>
                  </a:lnTo>
                  <a:lnTo>
                    <a:pt x="3924" y="7184"/>
                  </a:lnTo>
                  <a:lnTo>
                    <a:pt x="3925" y="7133"/>
                  </a:lnTo>
                  <a:lnTo>
                    <a:pt x="3925" y="7082"/>
                  </a:lnTo>
                  <a:lnTo>
                    <a:pt x="3926" y="7030"/>
                  </a:lnTo>
                  <a:lnTo>
                    <a:pt x="3926" y="6979"/>
                  </a:lnTo>
                  <a:lnTo>
                    <a:pt x="3926" y="6927"/>
                  </a:lnTo>
                  <a:lnTo>
                    <a:pt x="3927" y="6877"/>
                  </a:lnTo>
                  <a:lnTo>
                    <a:pt x="3927" y="6826"/>
                  </a:lnTo>
                  <a:lnTo>
                    <a:pt x="3927" y="6774"/>
                  </a:lnTo>
                  <a:lnTo>
                    <a:pt x="3938" y="6769"/>
                  </a:lnTo>
                  <a:lnTo>
                    <a:pt x="3949" y="6764"/>
                  </a:lnTo>
                  <a:lnTo>
                    <a:pt x="3958" y="6760"/>
                  </a:lnTo>
                  <a:lnTo>
                    <a:pt x="3968" y="6758"/>
                  </a:lnTo>
                  <a:lnTo>
                    <a:pt x="3978" y="6756"/>
                  </a:lnTo>
                  <a:lnTo>
                    <a:pt x="3987" y="6755"/>
                  </a:lnTo>
                  <a:lnTo>
                    <a:pt x="3996" y="6754"/>
                  </a:lnTo>
                  <a:lnTo>
                    <a:pt x="4005" y="6755"/>
                  </a:lnTo>
                  <a:lnTo>
                    <a:pt x="4014" y="6756"/>
                  </a:lnTo>
                  <a:lnTo>
                    <a:pt x="4022" y="6757"/>
                  </a:lnTo>
                  <a:lnTo>
                    <a:pt x="4030" y="6760"/>
                  </a:lnTo>
                  <a:lnTo>
                    <a:pt x="4038" y="6763"/>
                  </a:lnTo>
                  <a:lnTo>
                    <a:pt x="4046" y="6768"/>
                  </a:lnTo>
                  <a:lnTo>
                    <a:pt x="4053" y="6773"/>
                  </a:lnTo>
                  <a:lnTo>
                    <a:pt x="4060" y="6779"/>
                  </a:lnTo>
                  <a:lnTo>
                    <a:pt x="4068" y="6786"/>
                  </a:lnTo>
                  <a:lnTo>
                    <a:pt x="4074" y="6793"/>
                  </a:lnTo>
                  <a:lnTo>
                    <a:pt x="4081" y="6802"/>
                  </a:lnTo>
                  <a:lnTo>
                    <a:pt x="4087" y="6812"/>
                  </a:lnTo>
                  <a:lnTo>
                    <a:pt x="4092" y="6821"/>
                  </a:lnTo>
                  <a:lnTo>
                    <a:pt x="4099" y="6832"/>
                  </a:lnTo>
                  <a:lnTo>
                    <a:pt x="4104" y="6844"/>
                  </a:lnTo>
                  <a:lnTo>
                    <a:pt x="4110" y="6857"/>
                  </a:lnTo>
                  <a:lnTo>
                    <a:pt x="4115" y="6870"/>
                  </a:lnTo>
                  <a:lnTo>
                    <a:pt x="4124" y="6899"/>
                  </a:lnTo>
                  <a:lnTo>
                    <a:pt x="4132" y="6931"/>
                  </a:lnTo>
                  <a:lnTo>
                    <a:pt x="4140" y="6966"/>
                  </a:lnTo>
                  <a:lnTo>
                    <a:pt x="4146" y="7005"/>
                  </a:lnTo>
                  <a:lnTo>
                    <a:pt x="4146" y="7054"/>
                  </a:lnTo>
                  <a:lnTo>
                    <a:pt x="4146" y="7103"/>
                  </a:lnTo>
                  <a:lnTo>
                    <a:pt x="4146" y="7153"/>
                  </a:lnTo>
                  <a:lnTo>
                    <a:pt x="4146" y="7202"/>
                  </a:lnTo>
                  <a:lnTo>
                    <a:pt x="4146" y="7251"/>
                  </a:lnTo>
                  <a:lnTo>
                    <a:pt x="4146" y="7301"/>
                  </a:lnTo>
                  <a:lnTo>
                    <a:pt x="4146" y="7351"/>
                  </a:lnTo>
                  <a:lnTo>
                    <a:pt x="4146" y="7401"/>
                  </a:lnTo>
                  <a:lnTo>
                    <a:pt x="4153" y="7420"/>
                  </a:lnTo>
                  <a:lnTo>
                    <a:pt x="4160" y="7438"/>
                  </a:lnTo>
                  <a:lnTo>
                    <a:pt x="4168" y="7455"/>
                  </a:lnTo>
                  <a:lnTo>
                    <a:pt x="4175" y="7472"/>
                  </a:lnTo>
                  <a:lnTo>
                    <a:pt x="4183" y="7487"/>
                  </a:lnTo>
                  <a:lnTo>
                    <a:pt x="4190" y="7502"/>
                  </a:lnTo>
                  <a:lnTo>
                    <a:pt x="4199" y="7515"/>
                  </a:lnTo>
                  <a:lnTo>
                    <a:pt x="4207" y="7528"/>
                  </a:lnTo>
                  <a:lnTo>
                    <a:pt x="4216" y="7539"/>
                  </a:lnTo>
                  <a:lnTo>
                    <a:pt x="4226" y="7550"/>
                  </a:lnTo>
                  <a:lnTo>
                    <a:pt x="4235" y="7558"/>
                  </a:lnTo>
                  <a:lnTo>
                    <a:pt x="4245" y="7567"/>
                  </a:lnTo>
                  <a:lnTo>
                    <a:pt x="4255" y="7573"/>
                  </a:lnTo>
                  <a:lnTo>
                    <a:pt x="4265" y="7580"/>
                  </a:lnTo>
                  <a:lnTo>
                    <a:pt x="4275" y="7585"/>
                  </a:lnTo>
                  <a:lnTo>
                    <a:pt x="4287" y="7588"/>
                  </a:lnTo>
                  <a:lnTo>
                    <a:pt x="4297" y="7592"/>
                  </a:lnTo>
                  <a:lnTo>
                    <a:pt x="4309" y="7594"/>
                  </a:lnTo>
                  <a:lnTo>
                    <a:pt x="4321" y="7594"/>
                  </a:lnTo>
                  <a:lnTo>
                    <a:pt x="4333" y="7594"/>
                  </a:lnTo>
                  <a:lnTo>
                    <a:pt x="4345" y="7593"/>
                  </a:lnTo>
                  <a:lnTo>
                    <a:pt x="4358" y="7590"/>
                  </a:lnTo>
                  <a:lnTo>
                    <a:pt x="4370" y="7587"/>
                  </a:lnTo>
                  <a:lnTo>
                    <a:pt x="4383" y="7583"/>
                  </a:lnTo>
                  <a:lnTo>
                    <a:pt x="4397" y="7577"/>
                  </a:lnTo>
                  <a:lnTo>
                    <a:pt x="4411" y="7570"/>
                  </a:lnTo>
                  <a:lnTo>
                    <a:pt x="4425" y="7563"/>
                  </a:lnTo>
                  <a:lnTo>
                    <a:pt x="4439" y="7554"/>
                  </a:lnTo>
                  <a:lnTo>
                    <a:pt x="4454" y="7544"/>
                  </a:lnTo>
                  <a:lnTo>
                    <a:pt x="4468" y="7534"/>
                  </a:lnTo>
                  <a:lnTo>
                    <a:pt x="4484" y="7522"/>
                  </a:lnTo>
                  <a:lnTo>
                    <a:pt x="4499" y="7510"/>
                  </a:lnTo>
                  <a:lnTo>
                    <a:pt x="4499" y="7454"/>
                  </a:lnTo>
                  <a:lnTo>
                    <a:pt x="4498" y="7398"/>
                  </a:lnTo>
                  <a:lnTo>
                    <a:pt x="4498" y="7343"/>
                  </a:lnTo>
                  <a:lnTo>
                    <a:pt x="4498" y="7288"/>
                  </a:lnTo>
                  <a:lnTo>
                    <a:pt x="4497" y="7232"/>
                  </a:lnTo>
                  <a:lnTo>
                    <a:pt x="4497" y="7176"/>
                  </a:lnTo>
                  <a:lnTo>
                    <a:pt x="4496" y="7122"/>
                  </a:lnTo>
                  <a:lnTo>
                    <a:pt x="4496" y="7066"/>
                  </a:lnTo>
                  <a:lnTo>
                    <a:pt x="4496" y="7010"/>
                  </a:lnTo>
                  <a:lnTo>
                    <a:pt x="4495" y="6955"/>
                  </a:lnTo>
                  <a:lnTo>
                    <a:pt x="4495" y="6900"/>
                  </a:lnTo>
                  <a:lnTo>
                    <a:pt x="4495" y="6844"/>
                  </a:lnTo>
                  <a:lnTo>
                    <a:pt x="4494" y="6788"/>
                  </a:lnTo>
                  <a:lnTo>
                    <a:pt x="4494" y="6733"/>
                  </a:lnTo>
                  <a:lnTo>
                    <a:pt x="4494" y="6678"/>
                  </a:lnTo>
                  <a:lnTo>
                    <a:pt x="4493" y="6622"/>
                  </a:lnTo>
                  <a:lnTo>
                    <a:pt x="4465" y="6583"/>
                  </a:lnTo>
                  <a:lnTo>
                    <a:pt x="4437" y="6547"/>
                  </a:lnTo>
                  <a:lnTo>
                    <a:pt x="4408" y="6510"/>
                  </a:lnTo>
                  <a:lnTo>
                    <a:pt x="4380" y="6476"/>
                  </a:lnTo>
                  <a:lnTo>
                    <a:pt x="4352" y="6444"/>
                  </a:lnTo>
                  <a:lnTo>
                    <a:pt x="4324" y="6413"/>
                  </a:lnTo>
                  <a:lnTo>
                    <a:pt x="4296" y="6383"/>
                  </a:lnTo>
                  <a:lnTo>
                    <a:pt x="4268" y="6354"/>
                  </a:lnTo>
                  <a:lnTo>
                    <a:pt x="4242" y="6327"/>
                  </a:lnTo>
                  <a:lnTo>
                    <a:pt x="4214" y="6301"/>
                  </a:lnTo>
                  <a:lnTo>
                    <a:pt x="4186" y="6277"/>
                  </a:lnTo>
                  <a:lnTo>
                    <a:pt x="4158" y="6255"/>
                  </a:lnTo>
                  <a:lnTo>
                    <a:pt x="4131" y="6233"/>
                  </a:lnTo>
                  <a:lnTo>
                    <a:pt x="4103" y="6213"/>
                  </a:lnTo>
                  <a:lnTo>
                    <a:pt x="4076" y="6195"/>
                  </a:lnTo>
                  <a:lnTo>
                    <a:pt x="4049" y="6179"/>
                  </a:lnTo>
                  <a:lnTo>
                    <a:pt x="4022" y="6163"/>
                  </a:lnTo>
                  <a:lnTo>
                    <a:pt x="3995" y="6149"/>
                  </a:lnTo>
                  <a:lnTo>
                    <a:pt x="3968" y="6137"/>
                  </a:lnTo>
                  <a:lnTo>
                    <a:pt x="3941" y="6125"/>
                  </a:lnTo>
                  <a:lnTo>
                    <a:pt x="3914" y="6115"/>
                  </a:lnTo>
                  <a:lnTo>
                    <a:pt x="3887" y="6108"/>
                  </a:lnTo>
                  <a:lnTo>
                    <a:pt x="3860" y="6100"/>
                  </a:lnTo>
                  <a:lnTo>
                    <a:pt x="3834" y="6095"/>
                  </a:lnTo>
                  <a:lnTo>
                    <a:pt x="3807" y="6092"/>
                  </a:lnTo>
                  <a:lnTo>
                    <a:pt x="3781" y="6090"/>
                  </a:lnTo>
                  <a:lnTo>
                    <a:pt x="3754" y="6089"/>
                  </a:lnTo>
                  <a:lnTo>
                    <a:pt x="3728" y="6089"/>
                  </a:lnTo>
                  <a:lnTo>
                    <a:pt x="3702" y="6091"/>
                  </a:lnTo>
                  <a:lnTo>
                    <a:pt x="3676" y="6094"/>
                  </a:lnTo>
                  <a:lnTo>
                    <a:pt x="3649" y="6099"/>
                  </a:lnTo>
                  <a:lnTo>
                    <a:pt x="3623" y="6106"/>
                  </a:lnTo>
                  <a:lnTo>
                    <a:pt x="3607" y="6116"/>
                  </a:lnTo>
                  <a:lnTo>
                    <a:pt x="3592" y="6128"/>
                  </a:lnTo>
                  <a:lnTo>
                    <a:pt x="3578" y="6141"/>
                  </a:lnTo>
                  <a:lnTo>
                    <a:pt x="3566" y="6155"/>
                  </a:lnTo>
                  <a:lnTo>
                    <a:pt x="3556" y="6171"/>
                  </a:lnTo>
                  <a:lnTo>
                    <a:pt x="3546" y="6188"/>
                  </a:lnTo>
                  <a:lnTo>
                    <a:pt x="3538" y="6207"/>
                  </a:lnTo>
                  <a:lnTo>
                    <a:pt x="3532" y="6227"/>
                  </a:lnTo>
                  <a:lnTo>
                    <a:pt x="3527" y="6248"/>
                  </a:lnTo>
                  <a:lnTo>
                    <a:pt x="3523" y="6271"/>
                  </a:lnTo>
                  <a:lnTo>
                    <a:pt x="3521" y="6295"/>
                  </a:lnTo>
                  <a:lnTo>
                    <a:pt x="3520" y="6319"/>
                  </a:lnTo>
                  <a:lnTo>
                    <a:pt x="3521" y="6346"/>
                  </a:lnTo>
                  <a:lnTo>
                    <a:pt x="3523" y="6374"/>
                  </a:lnTo>
                  <a:lnTo>
                    <a:pt x="3527" y="6403"/>
                  </a:lnTo>
                  <a:lnTo>
                    <a:pt x="3532" y="6434"/>
                  </a:lnTo>
                  <a:lnTo>
                    <a:pt x="3532" y="6517"/>
                  </a:lnTo>
                  <a:lnTo>
                    <a:pt x="3531" y="6599"/>
                  </a:lnTo>
                  <a:lnTo>
                    <a:pt x="3531" y="6682"/>
                  </a:lnTo>
                  <a:lnTo>
                    <a:pt x="3531" y="6764"/>
                  </a:lnTo>
                  <a:lnTo>
                    <a:pt x="3530" y="6848"/>
                  </a:lnTo>
                  <a:lnTo>
                    <a:pt x="3530" y="6931"/>
                  </a:lnTo>
                  <a:lnTo>
                    <a:pt x="3530" y="7013"/>
                  </a:lnTo>
                  <a:lnTo>
                    <a:pt x="3529" y="7096"/>
                  </a:lnTo>
                  <a:lnTo>
                    <a:pt x="3529" y="7179"/>
                  </a:lnTo>
                  <a:lnTo>
                    <a:pt x="3529" y="7262"/>
                  </a:lnTo>
                  <a:lnTo>
                    <a:pt x="3528" y="7345"/>
                  </a:lnTo>
                  <a:lnTo>
                    <a:pt x="3528" y="7427"/>
                  </a:lnTo>
                  <a:lnTo>
                    <a:pt x="3527" y="7510"/>
                  </a:lnTo>
                  <a:lnTo>
                    <a:pt x="3527" y="7593"/>
                  </a:lnTo>
                  <a:lnTo>
                    <a:pt x="3527" y="7676"/>
                  </a:lnTo>
                  <a:lnTo>
                    <a:pt x="3526" y="7759"/>
                  </a:lnTo>
                  <a:lnTo>
                    <a:pt x="3529" y="7786"/>
                  </a:lnTo>
                  <a:lnTo>
                    <a:pt x="3534" y="7814"/>
                  </a:lnTo>
                  <a:lnTo>
                    <a:pt x="3543" y="7841"/>
                  </a:lnTo>
                  <a:lnTo>
                    <a:pt x="3555" y="7870"/>
                  </a:lnTo>
                  <a:lnTo>
                    <a:pt x="3568" y="7900"/>
                  </a:lnTo>
                  <a:lnTo>
                    <a:pt x="3585" y="7932"/>
                  </a:lnTo>
                  <a:lnTo>
                    <a:pt x="3604" y="7963"/>
                  </a:lnTo>
                  <a:lnTo>
                    <a:pt x="3626" y="7994"/>
                  </a:lnTo>
                  <a:lnTo>
                    <a:pt x="3651" y="8027"/>
                  </a:lnTo>
                  <a:lnTo>
                    <a:pt x="3679" y="8060"/>
                  </a:lnTo>
                  <a:lnTo>
                    <a:pt x="3709" y="8095"/>
                  </a:lnTo>
                  <a:lnTo>
                    <a:pt x="3742" y="8129"/>
                  </a:lnTo>
                  <a:lnTo>
                    <a:pt x="3779" y="8164"/>
                  </a:lnTo>
                  <a:lnTo>
                    <a:pt x="3818" y="8201"/>
                  </a:lnTo>
                  <a:lnTo>
                    <a:pt x="3858" y="8237"/>
                  </a:lnTo>
                  <a:lnTo>
                    <a:pt x="3903" y="8275"/>
                  </a:lnTo>
                  <a:lnTo>
                    <a:pt x="3950" y="8313"/>
                  </a:lnTo>
                  <a:lnTo>
                    <a:pt x="4000" y="8353"/>
                  </a:lnTo>
                  <a:lnTo>
                    <a:pt x="4053" y="8393"/>
                  </a:lnTo>
                  <a:lnTo>
                    <a:pt x="4107" y="8433"/>
                  </a:lnTo>
                  <a:lnTo>
                    <a:pt x="4165" y="8474"/>
                  </a:lnTo>
                  <a:lnTo>
                    <a:pt x="4227" y="8516"/>
                  </a:lnTo>
                  <a:lnTo>
                    <a:pt x="4290" y="8559"/>
                  </a:lnTo>
                  <a:lnTo>
                    <a:pt x="4356" y="8602"/>
                  </a:lnTo>
                  <a:lnTo>
                    <a:pt x="4425" y="8646"/>
                  </a:lnTo>
                  <a:lnTo>
                    <a:pt x="4497" y="8691"/>
                  </a:lnTo>
                  <a:lnTo>
                    <a:pt x="4571" y="8736"/>
                  </a:lnTo>
                  <a:lnTo>
                    <a:pt x="4649" y="8782"/>
                  </a:lnTo>
                  <a:lnTo>
                    <a:pt x="4729" y="8829"/>
                  </a:lnTo>
                  <a:lnTo>
                    <a:pt x="4812" y="8877"/>
                  </a:lnTo>
                  <a:lnTo>
                    <a:pt x="4898" y="8925"/>
                  </a:lnTo>
                  <a:lnTo>
                    <a:pt x="4986" y="8974"/>
                  </a:lnTo>
                  <a:lnTo>
                    <a:pt x="4994" y="8975"/>
                  </a:lnTo>
                  <a:lnTo>
                    <a:pt x="5003" y="8976"/>
                  </a:lnTo>
                  <a:lnTo>
                    <a:pt x="5011" y="8975"/>
                  </a:lnTo>
                  <a:lnTo>
                    <a:pt x="5019" y="8974"/>
                  </a:lnTo>
                  <a:lnTo>
                    <a:pt x="5026" y="8972"/>
                  </a:lnTo>
                  <a:lnTo>
                    <a:pt x="5034" y="8969"/>
                  </a:lnTo>
                  <a:lnTo>
                    <a:pt x="5040" y="8965"/>
                  </a:lnTo>
                  <a:lnTo>
                    <a:pt x="5048" y="8960"/>
                  </a:lnTo>
                  <a:lnTo>
                    <a:pt x="5053" y="8954"/>
                  </a:lnTo>
                  <a:lnTo>
                    <a:pt x="5060" y="8947"/>
                  </a:lnTo>
                  <a:lnTo>
                    <a:pt x="5065" y="8940"/>
                  </a:lnTo>
                  <a:lnTo>
                    <a:pt x="5070" y="8931"/>
                  </a:lnTo>
                  <a:lnTo>
                    <a:pt x="5076" y="8923"/>
                  </a:lnTo>
                  <a:lnTo>
                    <a:pt x="5080" y="8912"/>
                  </a:lnTo>
                  <a:lnTo>
                    <a:pt x="5085" y="8901"/>
                  </a:lnTo>
                  <a:lnTo>
                    <a:pt x="5090" y="8890"/>
                  </a:lnTo>
                  <a:lnTo>
                    <a:pt x="5096" y="8863"/>
                  </a:lnTo>
                  <a:lnTo>
                    <a:pt x="5103" y="8833"/>
                  </a:lnTo>
                  <a:lnTo>
                    <a:pt x="5108" y="8799"/>
                  </a:lnTo>
                  <a:lnTo>
                    <a:pt x="5111" y="8762"/>
                  </a:lnTo>
                  <a:lnTo>
                    <a:pt x="5113" y="8722"/>
                  </a:lnTo>
                  <a:lnTo>
                    <a:pt x="5114" y="8678"/>
                  </a:lnTo>
                  <a:lnTo>
                    <a:pt x="5114" y="8630"/>
                  </a:lnTo>
                  <a:lnTo>
                    <a:pt x="5113" y="8580"/>
                  </a:lnTo>
                  <a:lnTo>
                    <a:pt x="5113" y="8239"/>
                  </a:lnTo>
                  <a:lnTo>
                    <a:pt x="5113" y="7899"/>
                  </a:lnTo>
                  <a:lnTo>
                    <a:pt x="5113" y="7559"/>
                  </a:lnTo>
                  <a:lnTo>
                    <a:pt x="5113" y="7219"/>
                  </a:lnTo>
                  <a:lnTo>
                    <a:pt x="5113" y="6879"/>
                  </a:lnTo>
                  <a:lnTo>
                    <a:pt x="5113" y="6539"/>
                  </a:lnTo>
                  <a:lnTo>
                    <a:pt x="5113" y="6199"/>
                  </a:lnTo>
                  <a:lnTo>
                    <a:pt x="5113" y="5859"/>
                  </a:lnTo>
                  <a:lnTo>
                    <a:pt x="5113" y="5519"/>
                  </a:lnTo>
                  <a:lnTo>
                    <a:pt x="5113" y="5179"/>
                  </a:lnTo>
                  <a:lnTo>
                    <a:pt x="5113" y="4839"/>
                  </a:lnTo>
                  <a:lnTo>
                    <a:pt x="5113" y="4499"/>
                  </a:lnTo>
                  <a:lnTo>
                    <a:pt x="5113" y="4159"/>
                  </a:lnTo>
                  <a:lnTo>
                    <a:pt x="5113" y="3820"/>
                  </a:lnTo>
                  <a:lnTo>
                    <a:pt x="5113" y="3480"/>
                  </a:lnTo>
                  <a:lnTo>
                    <a:pt x="5113" y="3140"/>
                  </a:lnTo>
                  <a:lnTo>
                    <a:pt x="5107" y="3119"/>
                  </a:lnTo>
                  <a:lnTo>
                    <a:pt x="5097" y="3100"/>
                  </a:lnTo>
                  <a:lnTo>
                    <a:pt x="5087" y="3081"/>
                  </a:lnTo>
                  <a:lnTo>
                    <a:pt x="5073" y="3061"/>
                  </a:lnTo>
                  <a:lnTo>
                    <a:pt x="5058" y="3042"/>
                  </a:lnTo>
                  <a:lnTo>
                    <a:pt x="5039" y="3023"/>
                  </a:lnTo>
                  <a:lnTo>
                    <a:pt x="5019" y="3003"/>
                  </a:lnTo>
                  <a:lnTo>
                    <a:pt x="4996" y="2984"/>
                  </a:lnTo>
                  <a:lnTo>
                    <a:pt x="4972" y="2966"/>
                  </a:lnTo>
                  <a:lnTo>
                    <a:pt x="4945" y="2947"/>
                  </a:lnTo>
                  <a:lnTo>
                    <a:pt x="4916" y="2927"/>
                  </a:lnTo>
                  <a:lnTo>
                    <a:pt x="4885" y="2909"/>
                  </a:lnTo>
                  <a:lnTo>
                    <a:pt x="4850" y="2891"/>
                  </a:lnTo>
                  <a:lnTo>
                    <a:pt x="4815" y="2872"/>
                  </a:lnTo>
                  <a:lnTo>
                    <a:pt x="4776" y="2853"/>
                  </a:lnTo>
                  <a:lnTo>
                    <a:pt x="4737" y="2835"/>
                  </a:lnTo>
                  <a:lnTo>
                    <a:pt x="4694" y="2817"/>
                  </a:lnTo>
                  <a:lnTo>
                    <a:pt x="4650" y="2800"/>
                  </a:lnTo>
                  <a:lnTo>
                    <a:pt x="4602" y="2781"/>
                  </a:lnTo>
                  <a:lnTo>
                    <a:pt x="4553" y="2763"/>
                  </a:lnTo>
                  <a:lnTo>
                    <a:pt x="4501" y="2745"/>
                  </a:lnTo>
                  <a:lnTo>
                    <a:pt x="4448" y="2728"/>
                  </a:lnTo>
                  <a:lnTo>
                    <a:pt x="4392" y="2711"/>
                  </a:lnTo>
                  <a:lnTo>
                    <a:pt x="4334" y="2692"/>
                  </a:lnTo>
                  <a:lnTo>
                    <a:pt x="4273" y="2675"/>
                  </a:lnTo>
                  <a:lnTo>
                    <a:pt x="4210" y="2658"/>
                  </a:lnTo>
                  <a:lnTo>
                    <a:pt x="4145" y="2641"/>
                  </a:lnTo>
                  <a:lnTo>
                    <a:pt x="4078" y="2624"/>
                  </a:lnTo>
                  <a:lnTo>
                    <a:pt x="4009" y="2606"/>
                  </a:lnTo>
                  <a:lnTo>
                    <a:pt x="3938" y="2589"/>
                  </a:lnTo>
                  <a:lnTo>
                    <a:pt x="3864" y="2572"/>
                  </a:lnTo>
                  <a:lnTo>
                    <a:pt x="3787" y="2556"/>
                  </a:lnTo>
                  <a:lnTo>
                    <a:pt x="3757" y="2553"/>
                  </a:lnTo>
                  <a:lnTo>
                    <a:pt x="3730" y="2551"/>
                  </a:lnTo>
                  <a:lnTo>
                    <a:pt x="3717" y="2552"/>
                  </a:lnTo>
                  <a:lnTo>
                    <a:pt x="3704" y="2553"/>
                  </a:lnTo>
                  <a:lnTo>
                    <a:pt x="3691" y="2554"/>
                  </a:lnTo>
                  <a:lnTo>
                    <a:pt x="3679" y="2556"/>
                  </a:lnTo>
                  <a:lnTo>
                    <a:pt x="3667" y="2558"/>
                  </a:lnTo>
                  <a:lnTo>
                    <a:pt x="3657" y="2561"/>
                  </a:lnTo>
                  <a:lnTo>
                    <a:pt x="3646" y="2565"/>
                  </a:lnTo>
                  <a:lnTo>
                    <a:pt x="3635" y="2569"/>
                  </a:lnTo>
                  <a:lnTo>
                    <a:pt x="3625" y="2574"/>
                  </a:lnTo>
                  <a:lnTo>
                    <a:pt x="3616" y="2580"/>
                  </a:lnTo>
                  <a:lnTo>
                    <a:pt x="3607" y="2586"/>
                  </a:lnTo>
                  <a:lnTo>
                    <a:pt x="3599" y="2593"/>
                  </a:lnTo>
                  <a:lnTo>
                    <a:pt x="3591" y="2599"/>
                  </a:lnTo>
                  <a:lnTo>
                    <a:pt x="3584" y="2608"/>
                  </a:lnTo>
                  <a:lnTo>
                    <a:pt x="3576" y="2615"/>
                  </a:lnTo>
                  <a:lnTo>
                    <a:pt x="3570" y="2624"/>
                  </a:lnTo>
                  <a:lnTo>
                    <a:pt x="3564" y="2633"/>
                  </a:lnTo>
                  <a:lnTo>
                    <a:pt x="3558" y="2644"/>
                  </a:lnTo>
                  <a:lnTo>
                    <a:pt x="3552" y="2654"/>
                  </a:lnTo>
                  <a:lnTo>
                    <a:pt x="3548" y="2665"/>
                  </a:lnTo>
                  <a:lnTo>
                    <a:pt x="3544" y="2677"/>
                  </a:lnTo>
                  <a:lnTo>
                    <a:pt x="3539" y="2689"/>
                  </a:lnTo>
                  <a:lnTo>
                    <a:pt x="3536" y="2702"/>
                  </a:lnTo>
                  <a:lnTo>
                    <a:pt x="3533" y="2715"/>
                  </a:lnTo>
                  <a:lnTo>
                    <a:pt x="3529" y="2744"/>
                  </a:lnTo>
                  <a:lnTo>
                    <a:pt x="3526" y="2775"/>
                  </a:lnTo>
                  <a:lnTo>
                    <a:pt x="3526" y="2874"/>
                  </a:lnTo>
                  <a:lnTo>
                    <a:pt x="3526" y="2972"/>
                  </a:lnTo>
                  <a:lnTo>
                    <a:pt x="3526" y="3071"/>
                  </a:lnTo>
                  <a:lnTo>
                    <a:pt x="3526" y="3170"/>
                  </a:lnTo>
                  <a:lnTo>
                    <a:pt x="3526" y="3268"/>
                  </a:lnTo>
                  <a:lnTo>
                    <a:pt x="3526" y="3367"/>
                  </a:lnTo>
                  <a:lnTo>
                    <a:pt x="3526" y="3466"/>
                  </a:lnTo>
                  <a:lnTo>
                    <a:pt x="3526" y="3564"/>
                  </a:lnTo>
                  <a:lnTo>
                    <a:pt x="3526" y="3663"/>
                  </a:lnTo>
                  <a:lnTo>
                    <a:pt x="3526" y="3762"/>
                  </a:lnTo>
                  <a:lnTo>
                    <a:pt x="3526" y="3862"/>
                  </a:lnTo>
                  <a:lnTo>
                    <a:pt x="3526" y="3960"/>
                  </a:lnTo>
                  <a:lnTo>
                    <a:pt x="3526" y="4059"/>
                  </a:lnTo>
                  <a:lnTo>
                    <a:pt x="3526" y="4158"/>
                  </a:lnTo>
                  <a:lnTo>
                    <a:pt x="3526" y="4256"/>
                  </a:lnTo>
                  <a:lnTo>
                    <a:pt x="3526" y="4355"/>
                  </a:lnTo>
                  <a:lnTo>
                    <a:pt x="3535" y="4379"/>
                  </a:lnTo>
                  <a:lnTo>
                    <a:pt x="3545" y="4403"/>
                  </a:lnTo>
                  <a:lnTo>
                    <a:pt x="3557" y="4426"/>
                  </a:lnTo>
                  <a:lnTo>
                    <a:pt x="3568" y="4449"/>
                  </a:lnTo>
                  <a:lnTo>
                    <a:pt x="3581" y="4471"/>
                  </a:lnTo>
                  <a:lnTo>
                    <a:pt x="3595" y="4493"/>
                  </a:lnTo>
                  <a:lnTo>
                    <a:pt x="3610" y="4514"/>
                  </a:lnTo>
                  <a:lnTo>
                    <a:pt x="3626" y="4535"/>
                  </a:lnTo>
                  <a:lnTo>
                    <a:pt x="3644" y="4556"/>
                  </a:lnTo>
                  <a:lnTo>
                    <a:pt x="3661" y="4575"/>
                  </a:lnTo>
                  <a:lnTo>
                    <a:pt x="3680" y="4594"/>
                  </a:lnTo>
                  <a:lnTo>
                    <a:pt x="3699" y="4612"/>
                  </a:lnTo>
                  <a:lnTo>
                    <a:pt x="3720" y="4632"/>
                  </a:lnTo>
                  <a:lnTo>
                    <a:pt x="3741" y="4649"/>
                  </a:lnTo>
                  <a:lnTo>
                    <a:pt x="3764" y="4666"/>
                  </a:lnTo>
                  <a:lnTo>
                    <a:pt x="3787" y="4683"/>
                  </a:lnTo>
                  <a:lnTo>
                    <a:pt x="3812" y="4699"/>
                  </a:lnTo>
                  <a:lnTo>
                    <a:pt x="3837" y="4715"/>
                  </a:lnTo>
                  <a:lnTo>
                    <a:pt x="3864" y="4730"/>
                  </a:lnTo>
                  <a:lnTo>
                    <a:pt x="3891" y="4746"/>
                  </a:lnTo>
                  <a:lnTo>
                    <a:pt x="3920" y="4759"/>
                  </a:lnTo>
                  <a:lnTo>
                    <a:pt x="3949" y="4773"/>
                  </a:lnTo>
                  <a:lnTo>
                    <a:pt x="3979" y="4786"/>
                  </a:lnTo>
                  <a:lnTo>
                    <a:pt x="4010" y="4799"/>
                  </a:lnTo>
                  <a:lnTo>
                    <a:pt x="4042" y="4812"/>
                  </a:lnTo>
                  <a:lnTo>
                    <a:pt x="4074" y="4824"/>
                  </a:lnTo>
                  <a:lnTo>
                    <a:pt x="4108" y="4835"/>
                  </a:lnTo>
                  <a:lnTo>
                    <a:pt x="4143" y="4845"/>
                  </a:lnTo>
                  <a:lnTo>
                    <a:pt x="4179" y="4856"/>
                  </a:lnTo>
                  <a:lnTo>
                    <a:pt x="4216" y="4866"/>
                  </a:lnTo>
                  <a:lnTo>
                    <a:pt x="4253" y="4875"/>
                  </a:lnTo>
                  <a:lnTo>
                    <a:pt x="4292" y="4884"/>
                  </a:lnTo>
                  <a:lnTo>
                    <a:pt x="4316" y="4887"/>
                  </a:lnTo>
                  <a:lnTo>
                    <a:pt x="4337" y="4889"/>
                  </a:lnTo>
                  <a:lnTo>
                    <a:pt x="4347" y="4889"/>
                  </a:lnTo>
                  <a:lnTo>
                    <a:pt x="4358" y="4888"/>
                  </a:lnTo>
                  <a:lnTo>
                    <a:pt x="4367" y="4887"/>
                  </a:lnTo>
                  <a:lnTo>
                    <a:pt x="4376" y="4886"/>
                  </a:lnTo>
                  <a:lnTo>
                    <a:pt x="4385" y="4884"/>
                  </a:lnTo>
                  <a:lnTo>
                    <a:pt x="4394" y="4881"/>
                  </a:lnTo>
                  <a:lnTo>
                    <a:pt x="4402" y="4877"/>
                  </a:lnTo>
                  <a:lnTo>
                    <a:pt x="4410" y="4874"/>
                  </a:lnTo>
                  <a:lnTo>
                    <a:pt x="4418" y="4870"/>
                  </a:lnTo>
                  <a:lnTo>
                    <a:pt x="4425" y="4865"/>
                  </a:lnTo>
                  <a:lnTo>
                    <a:pt x="4432" y="4859"/>
                  </a:lnTo>
                  <a:lnTo>
                    <a:pt x="4438" y="4853"/>
                  </a:lnTo>
                  <a:lnTo>
                    <a:pt x="4445" y="4846"/>
                  </a:lnTo>
                  <a:lnTo>
                    <a:pt x="4451" y="4840"/>
                  </a:lnTo>
                  <a:lnTo>
                    <a:pt x="4456" y="4832"/>
                  </a:lnTo>
                  <a:lnTo>
                    <a:pt x="4462" y="4824"/>
                  </a:lnTo>
                  <a:lnTo>
                    <a:pt x="4471" y="4806"/>
                  </a:lnTo>
                  <a:lnTo>
                    <a:pt x="4480" y="4785"/>
                  </a:lnTo>
                  <a:lnTo>
                    <a:pt x="4486" y="4764"/>
                  </a:lnTo>
                  <a:lnTo>
                    <a:pt x="4492" y="4739"/>
                  </a:lnTo>
                  <a:lnTo>
                    <a:pt x="4496" y="4712"/>
                  </a:lnTo>
                  <a:lnTo>
                    <a:pt x="4499" y="4683"/>
                  </a:lnTo>
                  <a:lnTo>
                    <a:pt x="4499" y="4634"/>
                  </a:lnTo>
                  <a:lnTo>
                    <a:pt x="4498" y="4585"/>
                  </a:lnTo>
                  <a:lnTo>
                    <a:pt x="4498" y="4536"/>
                  </a:lnTo>
                  <a:lnTo>
                    <a:pt x="4498" y="4487"/>
                  </a:lnTo>
                  <a:lnTo>
                    <a:pt x="4497" y="4438"/>
                  </a:lnTo>
                  <a:lnTo>
                    <a:pt x="4497" y="4389"/>
                  </a:lnTo>
                  <a:lnTo>
                    <a:pt x="4496" y="4340"/>
                  </a:lnTo>
                  <a:lnTo>
                    <a:pt x="4496" y="4291"/>
                  </a:lnTo>
                  <a:lnTo>
                    <a:pt x="4496" y="4242"/>
                  </a:lnTo>
                  <a:lnTo>
                    <a:pt x="4495" y="4193"/>
                  </a:lnTo>
                  <a:lnTo>
                    <a:pt x="4495" y="4144"/>
                  </a:lnTo>
                  <a:lnTo>
                    <a:pt x="4495" y="4095"/>
                  </a:lnTo>
                  <a:lnTo>
                    <a:pt x="4494" y="4046"/>
                  </a:lnTo>
                  <a:lnTo>
                    <a:pt x="4494" y="3997"/>
                  </a:lnTo>
                  <a:lnTo>
                    <a:pt x="4494" y="3948"/>
                  </a:lnTo>
                  <a:lnTo>
                    <a:pt x="4493" y="3899"/>
                  </a:lnTo>
                  <a:lnTo>
                    <a:pt x="4478" y="3874"/>
                  </a:lnTo>
                  <a:lnTo>
                    <a:pt x="4463" y="3852"/>
                  </a:lnTo>
                  <a:lnTo>
                    <a:pt x="4448" y="3830"/>
                  </a:lnTo>
                  <a:lnTo>
                    <a:pt x="4433" y="3810"/>
                  </a:lnTo>
                  <a:lnTo>
                    <a:pt x="4418" y="3792"/>
                  </a:lnTo>
                  <a:lnTo>
                    <a:pt x="4404" y="3775"/>
                  </a:lnTo>
                  <a:lnTo>
                    <a:pt x="4390" y="3760"/>
                  </a:lnTo>
                  <a:lnTo>
                    <a:pt x="4375" y="3746"/>
                  </a:lnTo>
                  <a:lnTo>
                    <a:pt x="4361" y="3733"/>
                  </a:lnTo>
                  <a:lnTo>
                    <a:pt x="4348" y="3722"/>
                  </a:lnTo>
                  <a:lnTo>
                    <a:pt x="4334" y="3712"/>
                  </a:lnTo>
                  <a:lnTo>
                    <a:pt x="4320" y="3704"/>
                  </a:lnTo>
                  <a:lnTo>
                    <a:pt x="4307" y="3697"/>
                  </a:lnTo>
                  <a:lnTo>
                    <a:pt x="4294" y="3692"/>
                  </a:lnTo>
                  <a:lnTo>
                    <a:pt x="4281" y="3689"/>
                  </a:lnTo>
                  <a:lnTo>
                    <a:pt x="4268" y="3687"/>
                  </a:lnTo>
                  <a:lnTo>
                    <a:pt x="4256" y="3686"/>
                  </a:lnTo>
                  <a:lnTo>
                    <a:pt x="4243" y="3687"/>
                  </a:lnTo>
                  <a:lnTo>
                    <a:pt x="4231" y="3689"/>
                  </a:lnTo>
                  <a:lnTo>
                    <a:pt x="4218" y="3692"/>
                  </a:lnTo>
                  <a:lnTo>
                    <a:pt x="4206" y="3697"/>
                  </a:lnTo>
                  <a:lnTo>
                    <a:pt x="4194" y="3704"/>
                  </a:lnTo>
                  <a:lnTo>
                    <a:pt x="4183" y="3711"/>
                  </a:lnTo>
                  <a:lnTo>
                    <a:pt x="4172" y="3721"/>
                  </a:lnTo>
                  <a:lnTo>
                    <a:pt x="4160" y="3732"/>
                  </a:lnTo>
                  <a:lnTo>
                    <a:pt x="4149" y="3745"/>
                  </a:lnTo>
                  <a:lnTo>
                    <a:pt x="4139" y="3759"/>
                  </a:lnTo>
                  <a:lnTo>
                    <a:pt x="4127" y="3774"/>
                  </a:lnTo>
                  <a:lnTo>
                    <a:pt x="4116" y="3791"/>
                  </a:lnTo>
                  <a:lnTo>
                    <a:pt x="4106" y="3809"/>
                  </a:lnTo>
                  <a:lnTo>
                    <a:pt x="4096" y="3829"/>
                  </a:lnTo>
                  <a:lnTo>
                    <a:pt x="4086" y="3851"/>
                  </a:lnTo>
                  <a:lnTo>
                    <a:pt x="4085" y="3891"/>
                  </a:lnTo>
                  <a:lnTo>
                    <a:pt x="4084" y="3931"/>
                  </a:lnTo>
                  <a:lnTo>
                    <a:pt x="4084" y="3971"/>
                  </a:lnTo>
                  <a:lnTo>
                    <a:pt x="4083" y="4012"/>
                  </a:lnTo>
                  <a:lnTo>
                    <a:pt x="4082" y="4051"/>
                  </a:lnTo>
                  <a:lnTo>
                    <a:pt x="4081" y="4092"/>
                  </a:lnTo>
                  <a:lnTo>
                    <a:pt x="4081" y="4132"/>
                  </a:lnTo>
                  <a:lnTo>
                    <a:pt x="4080" y="4173"/>
                  </a:lnTo>
                  <a:lnTo>
                    <a:pt x="4063" y="4178"/>
                  </a:lnTo>
                  <a:lnTo>
                    <a:pt x="4049" y="4182"/>
                  </a:lnTo>
                  <a:lnTo>
                    <a:pt x="4035" y="4183"/>
                  </a:lnTo>
                  <a:lnTo>
                    <a:pt x="4022" y="4184"/>
                  </a:lnTo>
                  <a:lnTo>
                    <a:pt x="4009" y="4182"/>
                  </a:lnTo>
                  <a:lnTo>
                    <a:pt x="3997" y="4179"/>
                  </a:lnTo>
                  <a:lnTo>
                    <a:pt x="3986" y="4174"/>
                  </a:lnTo>
                  <a:lnTo>
                    <a:pt x="3976" y="4166"/>
                  </a:lnTo>
                  <a:lnTo>
                    <a:pt x="3967" y="4158"/>
                  </a:lnTo>
                  <a:lnTo>
                    <a:pt x="3958" y="4147"/>
                  </a:lnTo>
                  <a:lnTo>
                    <a:pt x="3950" y="4134"/>
                  </a:lnTo>
                  <a:lnTo>
                    <a:pt x="3942" y="4120"/>
                  </a:lnTo>
                  <a:lnTo>
                    <a:pt x="3936" y="4104"/>
                  </a:lnTo>
                  <a:lnTo>
                    <a:pt x="3930" y="4086"/>
                  </a:lnTo>
                  <a:lnTo>
                    <a:pt x="3926" y="4066"/>
                  </a:lnTo>
                  <a:lnTo>
                    <a:pt x="3922" y="4045"/>
                  </a:lnTo>
                  <a:lnTo>
                    <a:pt x="3922" y="3997"/>
                  </a:lnTo>
                  <a:lnTo>
                    <a:pt x="3922" y="3950"/>
                  </a:lnTo>
                  <a:lnTo>
                    <a:pt x="3922" y="3901"/>
                  </a:lnTo>
                  <a:lnTo>
                    <a:pt x="3922" y="3853"/>
                  </a:lnTo>
                  <a:lnTo>
                    <a:pt x="3922" y="3806"/>
                  </a:lnTo>
                  <a:lnTo>
                    <a:pt x="3922" y="3758"/>
                  </a:lnTo>
                  <a:lnTo>
                    <a:pt x="3922" y="3710"/>
                  </a:lnTo>
                  <a:lnTo>
                    <a:pt x="3922" y="3662"/>
                  </a:lnTo>
                  <a:lnTo>
                    <a:pt x="3922" y="3614"/>
                  </a:lnTo>
                  <a:lnTo>
                    <a:pt x="3922" y="3567"/>
                  </a:lnTo>
                  <a:lnTo>
                    <a:pt x="3922" y="3518"/>
                  </a:lnTo>
                  <a:lnTo>
                    <a:pt x="3922" y="3470"/>
                  </a:lnTo>
                  <a:lnTo>
                    <a:pt x="3922" y="3423"/>
                  </a:lnTo>
                  <a:lnTo>
                    <a:pt x="3922" y="3375"/>
                  </a:lnTo>
                  <a:lnTo>
                    <a:pt x="3922" y="3327"/>
                  </a:lnTo>
                  <a:lnTo>
                    <a:pt x="3922" y="3279"/>
                  </a:lnTo>
                  <a:lnTo>
                    <a:pt x="3947" y="3266"/>
                  </a:lnTo>
                  <a:lnTo>
                    <a:pt x="3974" y="3254"/>
                  </a:lnTo>
                  <a:lnTo>
                    <a:pt x="4000" y="3244"/>
                  </a:lnTo>
                  <a:lnTo>
                    <a:pt x="4027" y="3235"/>
                  </a:lnTo>
                  <a:lnTo>
                    <a:pt x="4053" y="3229"/>
                  </a:lnTo>
                  <a:lnTo>
                    <a:pt x="4078" y="3223"/>
                  </a:lnTo>
                  <a:lnTo>
                    <a:pt x="4104" y="3219"/>
                  </a:lnTo>
                  <a:lnTo>
                    <a:pt x="4130" y="3217"/>
                  </a:lnTo>
                  <a:lnTo>
                    <a:pt x="4155" y="3216"/>
                  </a:lnTo>
                  <a:lnTo>
                    <a:pt x="4180" y="3217"/>
                  </a:lnTo>
                  <a:lnTo>
                    <a:pt x="4205" y="3219"/>
                  </a:lnTo>
                  <a:lnTo>
                    <a:pt x="4231" y="3223"/>
                  </a:lnTo>
                  <a:lnTo>
                    <a:pt x="4256" y="3229"/>
                  </a:lnTo>
                  <a:lnTo>
                    <a:pt x="4280" y="3236"/>
                  </a:lnTo>
                  <a:lnTo>
                    <a:pt x="4305" y="3245"/>
                  </a:lnTo>
                  <a:lnTo>
                    <a:pt x="4329" y="3254"/>
                  </a:lnTo>
                  <a:lnTo>
                    <a:pt x="4353" y="3266"/>
                  </a:lnTo>
                  <a:lnTo>
                    <a:pt x="4377" y="3280"/>
                  </a:lnTo>
                  <a:lnTo>
                    <a:pt x="4402" y="3295"/>
                  </a:lnTo>
                  <a:lnTo>
                    <a:pt x="4425" y="3311"/>
                  </a:lnTo>
                  <a:lnTo>
                    <a:pt x="4449" y="3329"/>
                  </a:lnTo>
                  <a:lnTo>
                    <a:pt x="4472" y="3349"/>
                  </a:lnTo>
                  <a:lnTo>
                    <a:pt x="4496" y="3370"/>
                  </a:lnTo>
                  <a:lnTo>
                    <a:pt x="4519" y="3393"/>
                  </a:lnTo>
                  <a:lnTo>
                    <a:pt x="4542" y="3417"/>
                  </a:lnTo>
                  <a:lnTo>
                    <a:pt x="4565" y="3443"/>
                  </a:lnTo>
                  <a:lnTo>
                    <a:pt x="4588" y="3471"/>
                  </a:lnTo>
                  <a:lnTo>
                    <a:pt x="4611" y="3500"/>
                  </a:lnTo>
                  <a:lnTo>
                    <a:pt x="4633" y="3530"/>
                  </a:lnTo>
                  <a:lnTo>
                    <a:pt x="4656" y="3562"/>
                  </a:lnTo>
                  <a:lnTo>
                    <a:pt x="4678" y="3597"/>
                  </a:lnTo>
                  <a:lnTo>
                    <a:pt x="4700" y="3632"/>
                  </a:lnTo>
                  <a:lnTo>
                    <a:pt x="4700" y="3739"/>
                  </a:lnTo>
                  <a:lnTo>
                    <a:pt x="4701" y="3847"/>
                  </a:lnTo>
                  <a:lnTo>
                    <a:pt x="4701" y="3954"/>
                  </a:lnTo>
                  <a:lnTo>
                    <a:pt x="4701" y="4061"/>
                  </a:lnTo>
                  <a:lnTo>
                    <a:pt x="4702" y="4169"/>
                  </a:lnTo>
                  <a:lnTo>
                    <a:pt x="4702" y="4277"/>
                  </a:lnTo>
                  <a:lnTo>
                    <a:pt x="4702" y="4384"/>
                  </a:lnTo>
                  <a:lnTo>
                    <a:pt x="4703" y="4491"/>
                  </a:lnTo>
                  <a:lnTo>
                    <a:pt x="4703" y="4600"/>
                  </a:lnTo>
                  <a:lnTo>
                    <a:pt x="4703" y="4707"/>
                  </a:lnTo>
                  <a:lnTo>
                    <a:pt x="4704" y="4814"/>
                  </a:lnTo>
                  <a:lnTo>
                    <a:pt x="4704" y="4921"/>
                  </a:lnTo>
                  <a:lnTo>
                    <a:pt x="4704" y="5029"/>
                  </a:lnTo>
                  <a:lnTo>
                    <a:pt x="4705" y="5137"/>
                  </a:lnTo>
                  <a:lnTo>
                    <a:pt x="4705" y="5244"/>
                  </a:lnTo>
                  <a:lnTo>
                    <a:pt x="4706" y="5352"/>
                  </a:lnTo>
                  <a:lnTo>
                    <a:pt x="4697" y="5368"/>
                  </a:lnTo>
                  <a:lnTo>
                    <a:pt x="4687" y="5383"/>
                  </a:lnTo>
                  <a:lnTo>
                    <a:pt x="4676" y="5396"/>
                  </a:lnTo>
                  <a:lnTo>
                    <a:pt x="4665" y="5407"/>
                  </a:lnTo>
                  <a:lnTo>
                    <a:pt x="4652" y="5417"/>
                  </a:lnTo>
                  <a:lnTo>
                    <a:pt x="4638" y="5426"/>
                  </a:lnTo>
                  <a:lnTo>
                    <a:pt x="4624" y="5432"/>
                  </a:lnTo>
                  <a:lnTo>
                    <a:pt x="4609" y="5436"/>
                  </a:lnTo>
                  <a:lnTo>
                    <a:pt x="4593" y="5441"/>
                  </a:lnTo>
                  <a:lnTo>
                    <a:pt x="4576" y="5442"/>
                  </a:lnTo>
                  <a:lnTo>
                    <a:pt x="4558" y="5442"/>
                  </a:lnTo>
                  <a:lnTo>
                    <a:pt x="4539" y="5441"/>
                  </a:lnTo>
                  <a:lnTo>
                    <a:pt x="4520" y="5437"/>
                  </a:lnTo>
                  <a:lnTo>
                    <a:pt x="4499" y="5433"/>
                  </a:lnTo>
                  <a:lnTo>
                    <a:pt x="4479" y="5427"/>
                  </a:lnTo>
                  <a:lnTo>
                    <a:pt x="4456" y="5418"/>
                  </a:lnTo>
                  <a:lnTo>
                    <a:pt x="4314" y="5341"/>
                  </a:lnTo>
                  <a:lnTo>
                    <a:pt x="4179" y="5269"/>
                  </a:lnTo>
                  <a:lnTo>
                    <a:pt x="4056" y="5201"/>
                  </a:lnTo>
                  <a:lnTo>
                    <a:pt x="3941" y="5140"/>
                  </a:lnTo>
                  <a:lnTo>
                    <a:pt x="3837" y="5085"/>
                  </a:lnTo>
                  <a:lnTo>
                    <a:pt x="3741" y="5034"/>
                  </a:lnTo>
                  <a:lnTo>
                    <a:pt x="3657" y="4990"/>
                  </a:lnTo>
                  <a:lnTo>
                    <a:pt x="3580" y="4950"/>
                  </a:lnTo>
                  <a:lnTo>
                    <a:pt x="3515" y="4917"/>
                  </a:lnTo>
                  <a:lnTo>
                    <a:pt x="3459" y="4888"/>
                  </a:lnTo>
                  <a:lnTo>
                    <a:pt x="3412" y="4866"/>
                  </a:lnTo>
                  <a:lnTo>
                    <a:pt x="3375" y="4849"/>
                  </a:lnTo>
                  <a:lnTo>
                    <a:pt x="3348" y="4837"/>
                  </a:lnTo>
                  <a:lnTo>
                    <a:pt x="3331" y="4831"/>
                  </a:lnTo>
                  <a:lnTo>
                    <a:pt x="3326" y="4830"/>
                  </a:lnTo>
                  <a:lnTo>
                    <a:pt x="3324" y="4830"/>
                  </a:lnTo>
                  <a:lnTo>
                    <a:pt x="3323" y="4832"/>
                  </a:lnTo>
                  <a:lnTo>
                    <a:pt x="3325" y="4835"/>
                  </a:lnTo>
                  <a:lnTo>
                    <a:pt x="3326" y="4641"/>
                  </a:lnTo>
                  <a:lnTo>
                    <a:pt x="3327" y="4448"/>
                  </a:lnTo>
                  <a:lnTo>
                    <a:pt x="3328" y="4255"/>
                  </a:lnTo>
                  <a:lnTo>
                    <a:pt x="3328" y="4061"/>
                  </a:lnTo>
                  <a:lnTo>
                    <a:pt x="3329" y="3868"/>
                  </a:lnTo>
                  <a:lnTo>
                    <a:pt x="3330" y="3675"/>
                  </a:lnTo>
                  <a:lnTo>
                    <a:pt x="3330" y="3482"/>
                  </a:lnTo>
                  <a:lnTo>
                    <a:pt x="3331" y="3288"/>
                  </a:lnTo>
                  <a:lnTo>
                    <a:pt x="3332" y="3095"/>
                  </a:lnTo>
                  <a:lnTo>
                    <a:pt x="3332" y="2901"/>
                  </a:lnTo>
                  <a:lnTo>
                    <a:pt x="3333" y="2708"/>
                  </a:lnTo>
                  <a:lnTo>
                    <a:pt x="3334" y="2514"/>
                  </a:lnTo>
                  <a:lnTo>
                    <a:pt x="3336" y="2321"/>
                  </a:lnTo>
                  <a:lnTo>
                    <a:pt x="3336" y="2128"/>
                  </a:lnTo>
                  <a:lnTo>
                    <a:pt x="3337" y="1935"/>
                  </a:lnTo>
                  <a:lnTo>
                    <a:pt x="3338" y="1741"/>
                  </a:lnTo>
                  <a:lnTo>
                    <a:pt x="3297" y="1720"/>
                  </a:lnTo>
                  <a:lnTo>
                    <a:pt x="3258" y="1701"/>
                  </a:lnTo>
                  <a:lnTo>
                    <a:pt x="3222" y="1684"/>
                  </a:lnTo>
                  <a:lnTo>
                    <a:pt x="3187" y="1669"/>
                  </a:lnTo>
                  <a:lnTo>
                    <a:pt x="3153" y="1656"/>
                  </a:lnTo>
                  <a:lnTo>
                    <a:pt x="3122" y="1646"/>
                  </a:lnTo>
                  <a:lnTo>
                    <a:pt x="3092" y="1638"/>
                  </a:lnTo>
                  <a:lnTo>
                    <a:pt x="3064" y="1631"/>
                  </a:lnTo>
                  <a:lnTo>
                    <a:pt x="3037" y="1628"/>
                  </a:lnTo>
                  <a:lnTo>
                    <a:pt x="3012" y="1626"/>
                  </a:lnTo>
                  <a:lnTo>
                    <a:pt x="3001" y="1626"/>
                  </a:lnTo>
                  <a:lnTo>
                    <a:pt x="2989" y="1627"/>
                  </a:lnTo>
                  <a:lnTo>
                    <a:pt x="2978" y="1628"/>
                  </a:lnTo>
                  <a:lnTo>
                    <a:pt x="2968" y="1629"/>
                  </a:lnTo>
                  <a:lnTo>
                    <a:pt x="2958" y="1631"/>
                  </a:lnTo>
                  <a:lnTo>
                    <a:pt x="2948" y="1635"/>
                  </a:lnTo>
                  <a:lnTo>
                    <a:pt x="2939" y="1638"/>
                  </a:lnTo>
                  <a:lnTo>
                    <a:pt x="2930" y="1642"/>
                  </a:lnTo>
                  <a:lnTo>
                    <a:pt x="2922" y="1646"/>
                  </a:lnTo>
                  <a:lnTo>
                    <a:pt x="2914" y="1651"/>
                  </a:lnTo>
                  <a:lnTo>
                    <a:pt x="2906" y="1656"/>
                  </a:lnTo>
                  <a:lnTo>
                    <a:pt x="2900" y="1662"/>
                  </a:lnTo>
                  <a:lnTo>
                    <a:pt x="2901" y="1847"/>
                  </a:lnTo>
                  <a:lnTo>
                    <a:pt x="2903" y="2033"/>
                  </a:lnTo>
                  <a:lnTo>
                    <a:pt x="2904" y="2217"/>
                  </a:lnTo>
                  <a:lnTo>
                    <a:pt x="2905" y="2403"/>
                  </a:lnTo>
                  <a:lnTo>
                    <a:pt x="2907" y="2587"/>
                  </a:lnTo>
                  <a:lnTo>
                    <a:pt x="2908" y="2773"/>
                  </a:lnTo>
                  <a:lnTo>
                    <a:pt x="2910" y="2957"/>
                  </a:lnTo>
                  <a:lnTo>
                    <a:pt x="2911" y="3143"/>
                  </a:lnTo>
                  <a:lnTo>
                    <a:pt x="2914" y="3327"/>
                  </a:lnTo>
                  <a:lnTo>
                    <a:pt x="2915" y="3512"/>
                  </a:lnTo>
                  <a:lnTo>
                    <a:pt x="2916" y="3697"/>
                  </a:lnTo>
                  <a:lnTo>
                    <a:pt x="2918" y="3882"/>
                  </a:lnTo>
                  <a:lnTo>
                    <a:pt x="2919" y="4068"/>
                  </a:lnTo>
                  <a:lnTo>
                    <a:pt x="2921" y="4252"/>
                  </a:lnTo>
                  <a:lnTo>
                    <a:pt x="2922" y="4438"/>
                  </a:lnTo>
                  <a:lnTo>
                    <a:pt x="2923" y="4622"/>
                  </a:lnTo>
                  <a:lnTo>
                    <a:pt x="2827" y="4580"/>
                  </a:lnTo>
                  <a:lnTo>
                    <a:pt x="2731" y="4537"/>
                  </a:lnTo>
                  <a:lnTo>
                    <a:pt x="2638" y="4494"/>
                  </a:lnTo>
                  <a:lnTo>
                    <a:pt x="2545" y="4451"/>
                  </a:lnTo>
                  <a:lnTo>
                    <a:pt x="2455" y="4407"/>
                  </a:lnTo>
                  <a:lnTo>
                    <a:pt x="2366" y="4361"/>
                  </a:lnTo>
                  <a:lnTo>
                    <a:pt x="2279" y="4315"/>
                  </a:lnTo>
                  <a:lnTo>
                    <a:pt x="2194" y="4270"/>
                  </a:lnTo>
                  <a:lnTo>
                    <a:pt x="2111" y="4223"/>
                  </a:lnTo>
                  <a:lnTo>
                    <a:pt x="2029" y="4176"/>
                  </a:lnTo>
                  <a:lnTo>
                    <a:pt x="1948" y="4129"/>
                  </a:lnTo>
                  <a:lnTo>
                    <a:pt x="1870" y="4079"/>
                  </a:lnTo>
                  <a:lnTo>
                    <a:pt x="1793" y="4031"/>
                  </a:lnTo>
                  <a:lnTo>
                    <a:pt x="1719" y="3982"/>
                  </a:lnTo>
                  <a:lnTo>
                    <a:pt x="1645" y="3931"/>
                  </a:lnTo>
                  <a:lnTo>
                    <a:pt x="1574" y="3881"/>
                  </a:lnTo>
                  <a:lnTo>
                    <a:pt x="1574" y="3789"/>
                  </a:lnTo>
                  <a:lnTo>
                    <a:pt x="1575" y="3697"/>
                  </a:lnTo>
                  <a:lnTo>
                    <a:pt x="1576" y="3605"/>
                  </a:lnTo>
                  <a:lnTo>
                    <a:pt x="1576" y="3513"/>
                  </a:lnTo>
                  <a:lnTo>
                    <a:pt x="1577" y="3421"/>
                  </a:lnTo>
                  <a:lnTo>
                    <a:pt x="1578" y="3329"/>
                  </a:lnTo>
                  <a:lnTo>
                    <a:pt x="1579" y="3237"/>
                  </a:lnTo>
                  <a:lnTo>
                    <a:pt x="1579" y="3145"/>
                  </a:lnTo>
                  <a:lnTo>
                    <a:pt x="1580" y="3054"/>
                  </a:lnTo>
                  <a:lnTo>
                    <a:pt x="1581" y="2962"/>
                  </a:lnTo>
                  <a:lnTo>
                    <a:pt x="1581" y="2869"/>
                  </a:lnTo>
                  <a:lnTo>
                    <a:pt x="1582" y="2778"/>
                  </a:lnTo>
                  <a:lnTo>
                    <a:pt x="1583" y="2686"/>
                  </a:lnTo>
                  <a:lnTo>
                    <a:pt x="1584" y="2594"/>
                  </a:lnTo>
                  <a:lnTo>
                    <a:pt x="1584" y="2501"/>
                  </a:lnTo>
                  <a:lnTo>
                    <a:pt x="1586" y="2410"/>
                  </a:lnTo>
                  <a:lnTo>
                    <a:pt x="1599" y="2394"/>
                  </a:lnTo>
                  <a:lnTo>
                    <a:pt x="1615" y="2380"/>
                  </a:lnTo>
                  <a:lnTo>
                    <a:pt x="1631" y="2367"/>
                  </a:lnTo>
                  <a:lnTo>
                    <a:pt x="1647" y="2357"/>
                  </a:lnTo>
                  <a:lnTo>
                    <a:pt x="1664" y="2347"/>
                  </a:lnTo>
                  <a:lnTo>
                    <a:pt x="1681" y="2338"/>
                  </a:lnTo>
                  <a:lnTo>
                    <a:pt x="1699" y="2332"/>
                  </a:lnTo>
                  <a:lnTo>
                    <a:pt x="1718" y="2326"/>
                  </a:lnTo>
                  <a:lnTo>
                    <a:pt x="1737" y="2322"/>
                  </a:lnTo>
                  <a:lnTo>
                    <a:pt x="1757" y="2320"/>
                  </a:lnTo>
                  <a:lnTo>
                    <a:pt x="1778" y="2319"/>
                  </a:lnTo>
                  <a:lnTo>
                    <a:pt x="1799" y="2320"/>
                  </a:lnTo>
                  <a:lnTo>
                    <a:pt x="1821" y="2322"/>
                  </a:lnTo>
                  <a:lnTo>
                    <a:pt x="1843" y="2325"/>
                  </a:lnTo>
                  <a:lnTo>
                    <a:pt x="1866" y="2331"/>
                  </a:lnTo>
                  <a:lnTo>
                    <a:pt x="1889" y="2337"/>
                  </a:lnTo>
                  <a:lnTo>
                    <a:pt x="1914" y="2345"/>
                  </a:lnTo>
                  <a:lnTo>
                    <a:pt x="1939" y="2354"/>
                  </a:lnTo>
                  <a:lnTo>
                    <a:pt x="1965" y="2365"/>
                  </a:lnTo>
                  <a:lnTo>
                    <a:pt x="1990" y="2378"/>
                  </a:lnTo>
                  <a:lnTo>
                    <a:pt x="2017" y="2392"/>
                  </a:lnTo>
                  <a:lnTo>
                    <a:pt x="2044" y="2407"/>
                  </a:lnTo>
                  <a:lnTo>
                    <a:pt x="2073" y="2423"/>
                  </a:lnTo>
                  <a:lnTo>
                    <a:pt x="2101" y="2441"/>
                  </a:lnTo>
                  <a:lnTo>
                    <a:pt x="2130" y="2462"/>
                  </a:lnTo>
                  <a:lnTo>
                    <a:pt x="2160" y="2483"/>
                  </a:lnTo>
                  <a:lnTo>
                    <a:pt x="2190" y="2506"/>
                  </a:lnTo>
                  <a:lnTo>
                    <a:pt x="2221" y="2529"/>
                  </a:lnTo>
                  <a:lnTo>
                    <a:pt x="2253" y="2555"/>
                  </a:lnTo>
                  <a:lnTo>
                    <a:pt x="2286" y="2582"/>
                  </a:lnTo>
                  <a:lnTo>
                    <a:pt x="2319" y="2611"/>
                  </a:lnTo>
                  <a:lnTo>
                    <a:pt x="2352" y="2641"/>
                  </a:lnTo>
                  <a:lnTo>
                    <a:pt x="2355" y="2730"/>
                  </a:lnTo>
                  <a:lnTo>
                    <a:pt x="2360" y="2819"/>
                  </a:lnTo>
                  <a:lnTo>
                    <a:pt x="2364" y="2908"/>
                  </a:lnTo>
                  <a:lnTo>
                    <a:pt x="2367" y="2997"/>
                  </a:lnTo>
                  <a:lnTo>
                    <a:pt x="2371" y="3085"/>
                  </a:lnTo>
                  <a:lnTo>
                    <a:pt x="2375" y="3174"/>
                  </a:lnTo>
                  <a:lnTo>
                    <a:pt x="2379" y="3263"/>
                  </a:lnTo>
                  <a:lnTo>
                    <a:pt x="2382" y="3352"/>
                  </a:lnTo>
                  <a:lnTo>
                    <a:pt x="2372" y="3373"/>
                  </a:lnTo>
                  <a:lnTo>
                    <a:pt x="2363" y="3392"/>
                  </a:lnTo>
                  <a:lnTo>
                    <a:pt x="2357" y="3399"/>
                  </a:lnTo>
                  <a:lnTo>
                    <a:pt x="2352" y="3407"/>
                  </a:lnTo>
                  <a:lnTo>
                    <a:pt x="2346" y="3413"/>
                  </a:lnTo>
                  <a:lnTo>
                    <a:pt x="2340" y="3419"/>
                  </a:lnTo>
                  <a:lnTo>
                    <a:pt x="2335" y="3424"/>
                  </a:lnTo>
                  <a:lnTo>
                    <a:pt x="2328" y="3428"/>
                  </a:lnTo>
                  <a:lnTo>
                    <a:pt x="2323" y="3431"/>
                  </a:lnTo>
                  <a:lnTo>
                    <a:pt x="2317" y="3434"/>
                  </a:lnTo>
                  <a:lnTo>
                    <a:pt x="2310" y="3436"/>
                  </a:lnTo>
                  <a:lnTo>
                    <a:pt x="2304" y="3437"/>
                  </a:lnTo>
                  <a:lnTo>
                    <a:pt x="2297" y="3438"/>
                  </a:lnTo>
                  <a:lnTo>
                    <a:pt x="2291" y="3437"/>
                  </a:lnTo>
                  <a:lnTo>
                    <a:pt x="2284" y="3436"/>
                  </a:lnTo>
                  <a:lnTo>
                    <a:pt x="2278" y="3434"/>
                  </a:lnTo>
                  <a:lnTo>
                    <a:pt x="2270" y="3431"/>
                  </a:lnTo>
                  <a:lnTo>
                    <a:pt x="2264" y="3428"/>
                  </a:lnTo>
                  <a:lnTo>
                    <a:pt x="2257" y="3424"/>
                  </a:lnTo>
                  <a:lnTo>
                    <a:pt x="2249" y="3419"/>
                  </a:lnTo>
                  <a:lnTo>
                    <a:pt x="2242" y="3413"/>
                  </a:lnTo>
                  <a:lnTo>
                    <a:pt x="2234" y="3407"/>
                  </a:lnTo>
                  <a:lnTo>
                    <a:pt x="2219" y="3392"/>
                  </a:lnTo>
                  <a:lnTo>
                    <a:pt x="2203" y="3373"/>
                  </a:lnTo>
                  <a:lnTo>
                    <a:pt x="2187" y="3352"/>
                  </a:lnTo>
                  <a:lnTo>
                    <a:pt x="2170" y="3327"/>
                  </a:lnTo>
                  <a:lnTo>
                    <a:pt x="2170" y="3288"/>
                  </a:lnTo>
                  <a:lnTo>
                    <a:pt x="2170" y="3249"/>
                  </a:lnTo>
                  <a:lnTo>
                    <a:pt x="2170" y="3209"/>
                  </a:lnTo>
                  <a:lnTo>
                    <a:pt x="2170" y="3170"/>
                  </a:lnTo>
                  <a:lnTo>
                    <a:pt x="2170" y="3130"/>
                  </a:lnTo>
                  <a:lnTo>
                    <a:pt x="2170" y="3090"/>
                  </a:lnTo>
                  <a:lnTo>
                    <a:pt x="2170" y="3051"/>
                  </a:lnTo>
                  <a:lnTo>
                    <a:pt x="2170" y="3012"/>
                  </a:lnTo>
                  <a:close/>
                  <a:moveTo>
                    <a:pt x="4257" y="1203"/>
                  </a:moveTo>
                  <a:lnTo>
                    <a:pt x="3710" y="1203"/>
                  </a:lnTo>
                  <a:lnTo>
                    <a:pt x="3710" y="1108"/>
                  </a:lnTo>
                  <a:lnTo>
                    <a:pt x="3840" y="1108"/>
                  </a:lnTo>
                  <a:lnTo>
                    <a:pt x="3840" y="921"/>
                  </a:lnTo>
                  <a:lnTo>
                    <a:pt x="3821" y="923"/>
                  </a:lnTo>
                  <a:lnTo>
                    <a:pt x="3798" y="924"/>
                  </a:lnTo>
                  <a:lnTo>
                    <a:pt x="3772" y="925"/>
                  </a:lnTo>
                  <a:lnTo>
                    <a:pt x="3742" y="925"/>
                  </a:lnTo>
                  <a:lnTo>
                    <a:pt x="3734" y="925"/>
                  </a:lnTo>
                  <a:lnTo>
                    <a:pt x="3725" y="925"/>
                  </a:lnTo>
                  <a:lnTo>
                    <a:pt x="3717" y="924"/>
                  </a:lnTo>
                  <a:lnTo>
                    <a:pt x="3710" y="924"/>
                  </a:lnTo>
                  <a:lnTo>
                    <a:pt x="3710" y="833"/>
                  </a:lnTo>
                  <a:lnTo>
                    <a:pt x="3718" y="833"/>
                  </a:lnTo>
                  <a:lnTo>
                    <a:pt x="3726" y="833"/>
                  </a:lnTo>
                  <a:lnTo>
                    <a:pt x="3768" y="832"/>
                  </a:lnTo>
                  <a:lnTo>
                    <a:pt x="3809" y="830"/>
                  </a:lnTo>
                  <a:lnTo>
                    <a:pt x="3849" y="825"/>
                  </a:lnTo>
                  <a:lnTo>
                    <a:pt x="3886" y="818"/>
                  </a:lnTo>
                  <a:lnTo>
                    <a:pt x="3921" y="811"/>
                  </a:lnTo>
                  <a:lnTo>
                    <a:pt x="3951" y="801"/>
                  </a:lnTo>
                  <a:lnTo>
                    <a:pt x="3962" y="797"/>
                  </a:lnTo>
                  <a:lnTo>
                    <a:pt x="3974" y="792"/>
                  </a:lnTo>
                  <a:lnTo>
                    <a:pt x="3984" y="787"/>
                  </a:lnTo>
                  <a:lnTo>
                    <a:pt x="3993" y="782"/>
                  </a:lnTo>
                  <a:lnTo>
                    <a:pt x="4130" y="782"/>
                  </a:lnTo>
                  <a:lnTo>
                    <a:pt x="4130" y="1108"/>
                  </a:lnTo>
                  <a:lnTo>
                    <a:pt x="4257" y="1108"/>
                  </a:lnTo>
                  <a:lnTo>
                    <a:pt x="4257" y="1203"/>
                  </a:lnTo>
                  <a:close/>
                  <a:moveTo>
                    <a:pt x="5060" y="958"/>
                  </a:moveTo>
                  <a:lnTo>
                    <a:pt x="5059" y="947"/>
                  </a:lnTo>
                  <a:lnTo>
                    <a:pt x="5058" y="936"/>
                  </a:lnTo>
                  <a:lnTo>
                    <a:pt x="5055" y="927"/>
                  </a:lnTo>
                  <a:lnTo>
                    <a:pt x="5052" y="917"/>
                  </a:lnTo>
                  <a:lnTo>
                    <a:pt x="5048" y="908"/>
                  </a:lnTo>
                  <a:lnTo>
                    <a:pt x="5043" y="901"/>
                  </a:lnTo>
                  <a:lnTo>
                    <a:pt x="5036" y="894"/>
                  </a:lnTo>
                  <a:lnTo>
                    <a:pt x="5030" y="888"/>
                  </a:lnTo>
                  <a:lnTo>
                    <a:pt x="5021" y="883"/>
                  </a:lnTo>
                  <a:lnTo>
                    <a:pt x="5012" y="877"/>
                  </a:lnTo>
                  <a:lnTo>
                    <a:pt x="5002" y="874"/>
                  </a:lnTo>
                  <a:lnTo>
                    <a:pt x="4991" y="871"/>
                  </a:lnTo>
                  <a:lnTo>
                    <a:pt x="4979" y="868"/>
                  </a:lnTo>
                  <a:lnTo>
                    <a:pt x="4966" y="866"/>
                  </a:lnTo>
                  <a:lnTo>
                    <a:pt x="4952" y="865"/>
                  </a:lnTo>
                  <a:lnTo>
                    <a:pt x="4938" y="864"/>
                  </a:lnTo>
                  <a:lnTo>
                    <a:pt x="4916" y="865"/>
                  </a:lnTo>
                  <a:lnTo>
                    <a:pt x="4897" y="868"/>
                  </a:lnTo>
                  <a:lnTo>
                    <a:pt x="4888" y="870"/>
                  </a:lnTo>
                  <a:lnTo>
                    <a:pt x="4880" y="872"/>
                  </a:lnTo>
                  <a:lnTo>
                    <a:pt x="4874" y="875"/>
                  </a:lnTo>
                  <a:lnTo>
                    <a:pt x="4868" y="878"/>
                  </a:lnTo>
                  <a:lnTo>
                    <a:pt x="4862" y="881"/>
                  </a:lnTo>
                  <a:lnTo>
                    <a:pt x="4857" y="886"/>
                  </a:lnTo>
                  <a:lnTo>
                    <a:pt x="4852" y="890"/>
                  </a:lnTo>
                  <a:lnTo>
                    <a:pt x="4849" y="895"/>
                  </a:lnTo>
                  <a:lnTo>
                    <a:pt x="4847" y="900"/>
                  </a:lnTo>
                  <a:lnTo>
                    <a:pt x="4845" y="906"/>
                  </a:lnTo>
                  <a:lnTo>
                    <a:pt x="4844" y="912"/>
                  </a:lnTo>
                  <a:lnTo>
                    <a:pt x="4844" y="919"/>
                  </a:lnTo>
                  <a:lnTo>
                    <a:pt x="4844" y="925"/>
                  </a:lnTo>
                  <a:lnTo>
                    <a:pt x="4845" y="932"/>
                  </a:lnTo>
                  <a:lnTo>
                    <a:pt x="4847" y="937"/>
                  </a:lnTo>
                  <a:lnTo>
                    <a:pt x="4850" y="943"/>
                  </a:lnTo>
                  <a:lnTo>
                    <a:pt x="4855" y="948"/>
                  </a:lnTo>
                  <a:lnTo>
                    <a:pt x="4859" y="952"/>
                  </a:lnTo>
                  <a:lnTo>
                    <a:pt x="4865" y="957"/>
                  </a:lnTo>
                  <a:lnTo>
                    <a:pt x="4872" y="961"/>
                  </a:lnTo>
                  <a:lnTo>
                    <a:pt x="4879" y="964"/>
                  </a:lnTo>
                  <a:lnTo>
                    <a:pt x="4887" y="967"/>
                  </a:lnTo>
                  <a:lnTo>
                    <a:pt x="4895" y="969"/>
                  </a:lnTo>
                  <a:lnTo>
                    <a:pt x="4904" y="972"/>
                  </a:lnTo>
                  <a:lnTo>
                    <a:pt x="4923" y="975"/>
                  </a:lnTo>
                  <a:lnTo>
                    <a:pt x="4945" y="976"/>
                  </a:lnTo>
                  <a:lnTo>
                    <a:pt x="4959" y="976"/>
                  </a:lnTo>
                  <a:lnTo>
                    <a:pt x="4973" y="975"/>
                  </a:lnTo>
                  <a:lnTo>
                    <a:pt x="4988" y="974"/>
                  </a:lnTo>
                  <a:lnTo>
                    <a:pt x="5002" y="972"/>
                  </a:lnTo>
                  <a:lnTo>
                    <a:pt x="5031" y="966"/>
                  </a:lnTo>
                  <a:lnTo>
                    <a:pt x="5060" y="958"/>
                  </a:lnTo>
                  <a:close/>
                  <a:moveTo>
                    <a:pt x="4579" y="1105"/>
                  </a:moveTo>
                  <a:lnTo>
                    <a:pt x="4807" y="1095"/>
                  </a:lnTo>
                  <a:lnTo>
                    <a:pt x="4816" y="1104"/>
                  </a:lnTo>
                  <a:lnTo>
                    <a:pt x="4826" y="1110"/>
                  </a:lnTo>
                  <a:lnTo>
                    <a:pt x="4837" y="1115"/>
                  </a:lnTo>
                  <a:lnTo>
                    <a:pt x="4850" y="1121"/>
                  </a:lnTo>
                  <a:lnTo>
                    <a:pt x="4865" y="1124"/>
                  </a:lnTo>
                  <a:lnTo>
                    <a:pt x="4881" y="1127"/>
                  </a:lnTo>
                  <a:lnTo>
                    <a:pt x="4899" y="1128"/>
                  </a:lnTo>
                  <a:lnTo>
                    <a:pt x="4918" y="1128"/>
                  </a:lnTo>
                  <a:lnTo>
                    <a:pt x="4934" y="1128"/>
                  </a:lnTo>
                  <a:lnTo>
                    <a:pt x="4948" y="1127"/>
                  </a:lnTo>
                  <a:lnTo>
                    <a:pt x="4962" y="1125"/>
                  </a:lnTo>
                  <a:lnTo>
                    <a:pt x="4975" y="1123"/>
                  </a:lnTo>
                  <a:lnTo>
                    <a:pt x="4988" y="1120"/>
                  </a:lnTo>
                  <a:lnTo>
                    <a:pt x="4999" y="1115"/>
                  </a:lnTo>
                  <a:lnTo>
                    <a:pt x="5008" y="1110"/>
                  </a:lnTo>
                  <a:lnTo>
                    <a:pt x="5018" y="1105"/>
                  </a:lnTo>
                  <a:lnTo>
                    <a:pt x="5025" y="1098"/>
                  </a:lnTo>
                  <a:lnTo>
                    <a:pt x="5033" y="1091"/>
                  </a:lnTo>
                  <a:lnTo>
                    <a:pt x="5038" y="1083"/>
                  </a:lnTo>
                  <a:lnTo>
                    <a:pt x="5044" y="1075"/>
                  </a:lnTo>
                  <a:lnTo>
                    <a:pt x="5048" y="1065"/>
                  </a:lnTo>
                  <a:lnTo>
                    <a:pt x="5051" y="1055"/>
                  </a:lnTo>
                  <a:lnTo>
                    <a:pt x="5053" y="1045"/>
                  </a:lnTo>
                  <a:lnTo>
                    <a:pt x="5055" y="1033"/>
                  </a:lnTo>
                  <a:lnTo>
                    <a:pt x="5034" y="1038"/>
                  </a:lnTo>
                  <a:lnTo>
                    <a:pt x="5014" y="1043"/>
                  </a:lnTo>
                  <a:lnTo>
                    <a:pt x="4991" y="1048"/>
                  </a:lnTo>
                  <a:lnTo>
                    <a:pt x="4967" y="1052"/>
                  </a:lnTo>
                  <a:lnTo>
                    <a:pt x="4944" y="1054"/>
                  </a:lnTo>
                  <a:lnTo>
                    <a:pt x="4919" y="1056"/>
                  </a:lnTo>
                  <a:lnTo>
                    <a:pt x="4892" y="1057"/>
                  </a:lnTo>
                  <a:lnTo>
                    <a:pt x="4865" y="1058"/>
                  </a:lnTo>
                  <a:lnTo>
                    <a:pt x="4835" y="1057"/>
                  </a:lnTo>
                  <a:lnTo>
                    <a:pt x="4806" y="1055"/>
                  </a:lnTo>
                  <a:lnTo>
                    <a:pt x="4779" y="1053"/>
                  </a:lnTo>
                  <a:lnTo>
                    <a:pt x="4753" y="1049"/>
                  </a:lnTo>
                  <a:lnTo>
                    <a:pt x="4727" y="1043"/>
                  </a:lnTo>
                  <a:lnTo>
                    <a:pt x="4703" y="1037"/>
                  </a:lnTo>
                  <a:lnTo>
                    <a:pt x="4680" y="1030"/>
                  </a:lnTo>
                  <a:lnTo>
                    <a:pt x="4658" y="1021"/>
                  </a:lnTo>
                  <a:lnTo>
                    <a:pt x="4638" y="1011"/>
                  </a:lnTo>
                  <a:lnTo>
                    <a:pt x="4620" y="1002"/>
                  </a:lnTo>
                  <a:lnTo>
                    <a:pt x="4612" y="996"/>
                  </a:lnTo>
                  <a:lnTo>
                    <a:pt x="4604" y="991"/>
                  </a:lnTo>
                  <a:lnTo>
                    <a:pt x="4598" y="984"/>
                  </a:lnTo>
                  <a:lnTo>
                    <a:pt x="4593" y="979"/>
                  </a:lnTo>
                  <a:lnTo>
                    <a:pt x="4587" y="973"/>
                  </a:lnTo>
                  <a:lnTo>
                    <a:pt x="4583" y="967"/>
                  </a:lnTo>
                  <a:lnTo>
                    <a:pt x="4580" y="961"/>
                  </a:lnTo>
                  <a:lnTo>
                    <a:pt x="4577" y="954"/>
                  </a:lnTo>
                  <a:lnTo>
                    <a:pt x="4574" y="948"/>
                  </a:lnTo>
                  <a:lnTo>
                    <a:pt x="4572" y="940"/>
                  </a:lnTo>
                  <a:lnTo>
                    <a:pt x="4571" y="934"/>
                  </a:lnTo>
                  <a:lnTo>
                    <a:pt x="4571" y="927"/>
                  </a:lnTo>
                  <a:lnTo>
                    <a:pt x="4571" y="919"/>
                  </a:lnTo>
                  <a:lnTo>
                    <a:pt x="4572" y="910"/>
                  </a:lnTo>
                  <a:lnTo>
                    <a:pt x="4574" y="903"/>
                  </a:lnTo>
                  <a:lnTo>
                    <a:pt x="4578" y="894"/>
                  </a:lnTo>
                  <a:lnTo>
                    <a:pt x="4582" y="887"/>
                  </a:lnTo>
                  <a:lnTo>
                    <a:pt x="4586" y="880"/>
                  </a:lnTo>
                  <a:lnTo>
                    <a:pt x="4592" y="873"/>
                  </a:lnTo>
                  <a:lnTo>
                    <a:pt x="4598" y="866"/>
                  </a:lnTo>
                  <a:lnTo>
                    <a:pt x="4606" y="860"/>
                  </a:lnTo>
                  <a:lnTo>
                    <a:pt x="4613" y="854"/>
                  </a:lnTo>
                  <a:lnTo>
                    <a:pt x="4622" y="847"/>
                  </a:lnTo>
                  <a:lnTo>
                    <a:pt x="4631" y="842"/>
                  </a:lnTo>
                  <a:lnTo>
                    <a:pt x="4642" y="836"/>
                  </a:lnTo>
                  <a:lnTo>
                    <a:pt x="4654" y="830"/>
                  </a:lnTo>
                  <a:lnTo>
                    <a:pt x="4666" y="826"/>
                  </a:lnTo>
                  <a:lnTo>
                    <a:pt x="4679" y="820"/>
                  </a:lnTo>
                  <a:lnTo>
                    <a:pt x="4706" y="812"/>
                  </a:lnTo>
                  <a:lnTo>
                    <a:pt x="4734" y="803"/>
                  </a:lnTo>
                  <a:lnTo>
                    <a:pt x="4764" y="797"/>
                  </a:lnTo>
                  <a:lnTo>
                    <a:pt x="4795" y="791"/>
                  </a:lnTo>
                  <a:lnTo>
                    <a:pt x="4827" y="787"/>
                  </a:lnTo>
                  <a:lnTo>
                    <a:pt x="4860" y="784"/>
                  </a:lnTo>
                  <a:lnTo>
                    <a:pt x="4894" y="783"/>
                  </a:lnTo>
                  <a:lnTo>
                    <a:pt x="4930" y="782"/>
                  </a:lnTo>
                  <a:lnTo>
                    <a:pt x="4974" y="783"/>
                  </a:lnTo>
                  <a:lnTo>
                    <a:pt x="5016" y="785"/>
                  </a:lnTo>
                  <a:lnTo>
                    <a:pt x="5055" y="789"/>
                  </a:lnTo>
                  <a:lnTo>
                    <a:pt x="5094" y="796"/>
                  </a:lnTo>
                  <a:lnTo>
                    <a:pt x="5129" y="803"/>
                  </a:lnTo>
                  <a:lnTo>
                    <a:pt x="5164" y="813"/>
                  </a:lnTo>
                  <a:lnTo>
                    <a:pt x="5181" y="818"/>
                  </a:lnTo>
                  <a:lnTo>
                    <a:pt x="5196" y="824"/>
                  </a:lnTo>
                  <a:lnTo>
                    <a:pt x="5212" y="830"/>
                  </a:lnTo>
                  <a:lnTo>
                    <a:pt x="5227" y="836"/>
                  </a:lnTo>
                  <a:lnTo>
                    <a:pt x="5241" y="844"/>
                  </a:lnTo>
                  <a:lnTo>
                    <a:pt x="5254" y="851"/>
                  </a:lnTo>
                  <a:lnTo>
                    <a:pt x="5267" y="860"/>
                  </a:lnTo>
                  <a:lnTo>
                    <a:pt x="5279" y="868"/>
                  </a:lnTo>
                  <a:lnTo>
                    <a:pt x="5289" y="877"/>
                  </a:lnTo>
                  <a:lnTo>
                    <a:pt x="5298" y="886"/>
                  </a:lnTo>
                  <a:lnTo>
                    <a:pt x="5308" y="895"/>
                  </a:lnTo>
                  <a:lnTo>
                    <a:pt x="5315" y="905"/>
                  </a:lnTo>
                  <a:lnTo>
                    <a:pt x="5322" y="916"/>
                  </a:lnTo>
                  <a:lnTo>
                    <a:pt x="5328" y="927"/>
                  </a:lnTo>
                  <a:lnTo>
                    <a:pt x="5333" y="937"/>
                  </a:lnTo>
                  <a:lnTo>
                    <a:pt x="5337" y="949"/>
                  </a:lnTo>
                  <a:lnTo>
                    <a:pt x="5340" y="961"/>
                  </a:lnTo>
                  <a:lnTo>
                    <a:pt x="5343" y="973"/>
                  </a:lnTo>
                  <a:lnTo>
                    <a:pt x="5344" y="986"/>
                  </a:lnTo>
                  <a:lnTo>
                    <a:pt x="5344" y="998"/>
                  </a:lnTo>
                  <a:lnTo>
                    <a:pt x="5344" y="1010"/>
                  </a:lnTo>
                  <a:lnTo>
                    <a:pt x="5343" y="1021"/>
                  </a:lnTo>
                  <a:lnTo>
                    <a:pt x="5341" y="1033"/>
                  </a:lnTo>
                  <a:lnTo>
                    <a:pt x="5338" y="1043"/>
                  </a:lnTo>
                  <a:lnTo>
                    <a:pt x="5333" y="1053"/>
                  </a:lnTo>
                  <a:lnTo>
                    <a:pt x="5329" y="1064"/>
                  </a:lnTo>
                  <a:lnTo>
                    <a:pt x="5324" y="1073"/>
                  </a:lnTo>
                  <a:lnTo>
                    <a:pt x="5317" y="1083"/>
                  </a:lnTo>
                  <a:lnTo>
                    <a:pt x="5311" y="1093"/>
                  </a:lnTo>
                  <a:lnTo>
                    <a:pt x="5302" y="1101"/>
                  </a:lnTo>
                  <a:lnTo>
                    <a:pt x="5294" y="1110"/>
                  </a:lnTo>
                  <a:lnTo>
                    <a:pt x="5284" y="1119"/>
                  </a:lnTo>
                  <a:lnTo>
                    <a:pt x="5273" y="1127"/>
                  </a:lnTo>
                  <a:lnTo>
                    <a:pt x="5263" y="1135"/>
                  </a:lnTo>
                  <a:lnTo>
                    <a:pt x="5250" y="1142"/>
                  </a:lnTo>
                  <a:lnTo>
                    <a:pt x="5237" y="1150"/>
                  </a:lnTo>
                  <a:lnTo>
                    <a:pt x="5223" y="1156"/>
                  </a:lnTo>
                  <a:lnTo>
                    <a:pt x="5209" y="1163"/>
                  </a:lnTo>
                  <a:lnTo>
                    <a:pt x="5193" y="1169"/>
                  </a:lnTo>
                  <a:lnTo>
                    <a:pt x="5177" y="1174"/>
                  </a:lnTo>
                  <a:lnTo>
                    <a:pt x="5160" y="1180"/>
                  </a:lnTo>
                  <a:lnTo>
                    <a:pt x="5142" y="1184"/>
                  </a:lnTo>
                  <a:lnTo>
                    <a:pt x="5123" y="1188"/>
                  </a:lnTo>
                  <a:lnTo>
                    <a:pt x="5104" y="1193"/>
                  </a:lnTo>
                  <a:lnTo>
                    <a:pt x="5083" y="1196"/>
                  </a:lnTo>
                  <a:lnTo>
                    <a:pt x="5063" y="1199"/>
                  </a:lnTo>
                  <a:lnTo>
                    <a:pt x="5040" y="1201"/>
                  </a:lnTo>
                  <a:lnTo>
                    <a:pt x="5018" y="1203"/>
                  </a:lnTo>
                  <a:lnTo>
                    <a:pt x="4971" y="1205"/>
                  </a:lnTo>
                  <a:lnTo>
                    <a:pt x="4919" y="1207"/>
                  </a:lnTo>
                  <a:lnTo>
                    <a:pt x="4886" y="1207"/>
                  </a:lnTo>
                  <a:lnTo>
                    <a:pt x="4855" y="1205"/>
                  </a:lnTo>
                  <a:lnTo>
                    <a:pt x="4825" y="1203"/>
                  </a:lnTo>
                  <a:lnTo>
                    <a:pt x="4796" y="1200"/>
                  </a:lnTo>
                  <a:lnTo>
                    <a:pt x="4769" y="1197"/>
                  </a:lnTo>
                  <a:lnTo>
                    <a:pt x="4743" y="1193"/>
                  </a:lnTo>
                  <a:lnTo>
                    <a:pt x="4718" y="1187"/>
                  </a:lnTo>
                  <a:lnTo>
                    <a:pt x="4695" y="1181"/>
                  </a:lnTo>
                  <a:lnTo>
                    <a:pt x="4673" y="1174"/>
                  </a:lnTo>
                  <a:lnTo>
                    <a:pt x="4654" y="1167"/>
                  </a:lnTo>
                  <a:lnTo>
                    <a:pt x="4637" y="1158"/>
                  </a:lnTo>
                  <a:lnTo>
                    <a:pt x="4621" y="1150"/>
                  </a:lnTo>
                  <a:lnTo>
                    <a:pt x="4608" y="1139"/>
                  </a:lnTo>
                  <a:lnTo>
                    <a:pt x="4596" y="1128"/>
                  </a:lnTo>
                  <a:lnTo>
                    <a:pt x="4586" y="1116"/>
                  </a:lnTo>
                  <a:lnTo>
                    <a:pt x="4579" y="1105"/>
                  </a:lnTo>
                  <a:close/>
                  <a:moveTo>
                    <a:pt x="5722" y="994"/>
                  </a:moveTo>
                  <a:lnTo>
                    <a:pt x="5969" y="994"/>
                  </a:lnTo>
                  <a:lnTo>
                    <a:pt x="5969" y="880"/>
                  </a:lnTo>
                  <a:lnTo>
                    <a:pt x="5722" y="994"/>
                  </a:lnTo>
                  <a:close/>
                  <a:moveTo>
                    <a:pt x="6336" y="1203"/>
                  </a:moveTo>
                  <a:lnTo>
                    <a:pt x="5858" y="1203"/>
                  </a:lnTo>
                  <a:lnTo>
                    <a:pt x="5858" y="1120"/>
                  </a:lnTo>
                  <a:lnTo>
                    <a:pt x="5969" y="1120"/>
                  </a:lnTo>
                  <a:lnTo>
                    <a:pt x="5969" y="1067"/>
                  </a:lnTo>
                  <a:lnTo>
                    <a:pt x="5585" y="1067"/>
                  </a:lnTo>
                  <a:lnTo>
                    <a:pt x="5533" y="981"/>
                  </a:lnTo>
                  <a:lnTo>
                    <a:pt x="5960" y="782"/>
                  </a:lnTo>
                  <a:lnTo>
                    <a:pt x="6243" y="782"/>
                  </a:lnTo>
                  <a:lnTo>
                    <a:pt x="6243" y="994"/>
                  </a:lnTo>
                  <a:lnTo>
                    <a:pt x="6336" y="994"/>
                  </a:lnTo>
                  <a:lnTo>
                    <a:pt x="6336" y="1067"/>
                  </a:lnTo>
                  <a:lnTo>
                    <a:pt x="6243" y="1067"/>
                  </a:lnTo>
                  <a:lnTo>
                    <a:pt x="6243" y="1120"/>
                  </a:lnTo>
                  <a:lnTo>
                    <a:pt x="6336" y="1120"/>
                  </a:lnTo>
                  <a:lnTo>
                    <a:pt x="6336" y="1203"/>
                  </a:lnTo>
                  <a:close/>
                  <a:moveTo>
                    <a:pt x="7115" y="1073"/>
                  </a:moveTo>
                  <a:lnTo>
                    <a:pt x="7304" y="1073"/>
                  </a:lnTo>
                  <a:lnTo>
                    <a:pt x="7296" y="1203"/>
                  </a:lnTo>
                  <a:lnTo>
                    <a:pt x="6569" y="1203"/>
                  </a:lnTo>
                  <a:lnTo>
                    <a:pt x="6568" y="1194"/>
                  </a:lnTo>
                  <a:lnTo>
                    <a:pt x="6568" y="1190"/>
                  </a:lnTo>
                  <a:lnTo>
                    <a:pt x="6568" y="1176"/>
                  </a:lnTo>
                  <a:lnTo>
                    <a:pt x="6571" y="1163"/>
                  </a:lnTo>
                  <a:lnTo>
                    <a:pt x="6576" y="1149"/>
                  </a:lnTo>
                  <a:lnTo>
                    <a:pt x="6581" y="1136"/>
                  </a:lnTo>
                  <a:lnTo>
                    <a:pt x="6590" y="1123"/>
                  </a:lnTo>
                  <a:lnTo>
                    <a:pt x="6599" y="1111"/>
                  </a:lnTo>
                  <a:lnTo>
                    <a:pt x="6610" y="1098"/>
                  </a:lnTo>
                  <a:lnTo>
                    <a:pt x="6623" y="1087"/>
                  </a:lnTo>
                  <a:lnTo>
                    <a:pt x="6638" y="1076"/>
                  </a:lnTo>
                  <a:lnTo>
                    <a:pt x="6656" y="1064"/>
                  </a:lnTo>
                  <a:lnTo>
                    <a:pt x="6678" y="1052"/>
                  </a:lnTo>
                  <a:lnTo>
                    <a:pt x="6701" y="1040"/>
                  </a:lnTo>
                  <a:lnTo>
                    <a:pt x="6727" y="1028"/>
                  </a:lnTo>
                  <a:lnTo>
                    <a:pt x="6756" y="1017"/>
                  </a:lnTo>
                  <a:lnTo>
                    <a:pt x="6788" y="1006"/>
                  </a:lnTo>
                  <a:lnTo>
                    <a:pt x="6823" y="994"/>
                  </a:lnTo>
                  <a:lnTo>
                    <a:pt x="6877" y="975"/>
                  </a:lnTo>
                  <a:lnTo>
                    <a:pt x="6921" y="959"/>
                  </a:lnTo>
                  <a:lnTo>
                    <a:pt x="6956" y="946"/>
                  </a:lnTo>
                  <a:lnTo>
                    <a:pt x="6978" y="935"/>
                  </a:lnTo>
                  <a:lnTo>
                    <a:pt x="6986" y="931"/>
                  </a:lnTo>
                  <a:lnTo>
                    <a:pt x="6993" y="927"/>
                  </a:lnTo>
                  <a:lnTo>
                    <a:pt x="7000" y="921"/>
                  </a:lnTo>
                  <a:lnTo>
                    <a:pt x="7004" y="917"/>
                  </a:lnTo>
                  <a:lnTo>
                    <a:pt x="7008" y="913"/>
                  </a:lnTo>
                  <a:lnTo>
                    <a:pt x="7010" y="907"/>
                  </a:lnTo>
                  <a:lnTo>
                    <a:pt x="7013" y="903"/>
                  </a:lnTo>
                  <a:lnTo>
                    <a:pt x="7013" y="899"/>
                  </a:lnTo>
                  <a:lnTo>
                    <a:pt x="7013" y="894"/>
                  </a:lnTo>
                  <a:lnTo>
                    <a:pt x="7012" y="890"/>
                  </a:lnTo>
                  <a:lnTo>
                    <a:pt x="7009" y="886"/>
                  </a:lnTo>
                  <a:lnTo>
                    <a:pt x="7007" y="881"/>
                  </a:lnTo>
                  <a:lnTo>
                    <a:pt x="7004" y="878"/>
                  </a:lnTo>
                  <a:lnTo>
                    <a:pt x="7000" y="875"/>
                  </a:lnTo>
                  <a:lnTo>
                    <a:pt x="6994" y="872"/>
                  </a:lnTo>
                  <a:lnTo>
                    <a:pt x="6989" y="869"/>
                  </a:lnTo>
                  <a:lnTo>
                    <a:pt x="6983" y="866"/>
                  </a:lnTo>
                  <a:lnTo>
                    <a:pt x="6976" y="863"/>
                  </a:lnTo>
                  <a:lnTo>
                    <a:pt x="6969" y="862"/>
                  </a:lnTo>
                  <a:lnTo>
                    <a:pt x="6960" y="860"/>
                  </a:lnTo>
                  <a:lnTo>
                    <a:pt x="6941" y="858"/>
                  </a:lnTo>
                  <a:lnTo>
                    <a:pt x="6918" y="857"/>
                  </a:lnTo>
                  <a:lnTo>
                    <a:pt x="6894" y="858"/>
                  </a:lnTo>
                  <a:lnTo>
                    <a:pt x="6874" y="861"/>
                  </a:lnTo>
                  <a:lnTo>
                    <a:pt x="6865" y="863"/>
                  </a:lnTo>
                  <a:lnTo>
                    <a:pt x="6857" y="865"/>
                  </a:lnTo>
                  <a:lnTo>
                    <a:pt x="6849" y="869"/>
                  </a:lnTo>
                  <a:lnTo>
                    <a:pt x="6843" y="872"/>
                  </a:lnTo>
                  <a:lnTo>
                    <a:pt x="6837" y="875"/>
                  </a:lnTo>
                  <a:lnTo>
                    <a:pt x="6831" y="879"/>
                  </a:lnTo>
                  <a:lnTo>
                    <a:pt x="6827" y="885"/>
                  </a:lnTo>
                  <a:lnTo>
                    <a:pt x="6824" y="890"/>
                  </a:lnTo>
                  <a:lnTo>
                    <a:pt x="6820" y="895"/>
                  </a:lnTo>
                  <a:lnTo>
                    <a:pt x="6818" y="902"/>
                  </a:lnTo>
                  <a:lnTo>
                    <a:pt x="6817" y="908"/>
                  </a:lnTo>
                  <a:lnTo>
                    <a:pt x="6817" y="915"/>
                  </a:lnTo>
                  <a:lnTo>
                    <a:pt x="6582" y="912"/>
                  </a:lnTo>
                  <a:lnTo>
                    <a:pt x="6583" y="903"/>
                  </a:lnTo>
                  <a:lnTo>
                    <a:pt x="6585" y="894"/>
                  </a:lnTo>
                  <a:lnTo>
                    <a:pt x="6589" y="887"/>
                  </a:lnTo>
                  <a:lnTo>
                    <a:pt x="6592" y="879"/>
                  </a:lnTo>
                  <a:lnTo>
                    <a:pt x="6595" y="872"/>
                  </a:lnTo>
                  <a:lnTo>
                    <a:pt x="6600" y="864"/>
                  </a:lnTo>
                  <a:lnTo>
                    <a:pt x="6606" y="858"/>
                  </a:lnTo>
                  <a:lnTo>
                    <a:pt x="6612" y="851"/>
                  </a:lnTo>
                  <a:lnTo>
                    <a:pt x="6619" y="845"/>
                  </a:lnTo>
                  <a:lnTo>
                    <a:pt x="6626" y="840"/>
                  </a:lnTo>
                  <a:lnTo>
                    <a:pt x="6635" y="833"/>
                  </a:lnTo>
                  <a:lnTo>
                    <a:pt x="6643" y="829"/>
                  </a:lnTo>
                  <a:lnTo>
                    <a:pt x="6653" y="824"/>
                  </a:lnTo>
                  <a:lnTo>
                    <a:pt x="6664" y="819"/>
                  </a:lnTo>
                  <a:lnTo>
                    <a:pt x="6674" y="815"/>
                  </a:lnTo>
                  <a:lnTo>
                    <a:pt x="6686" y="811"/>
                  </a:lnTo>
                  <a:lnTo>
                    <a:pt x="6712" y="804"/>
                  </a:lnTo>
                  <a:lnTo>
                    <a:pt x="6739" y="798"/>
                  </a:lnTo>
                  <a:lnTo>
                    <a:pt x="6767" y="794"/>
                  </a:lnTo>
                  <a:lnTo>
                    <a:pt x="6797" y="789"/>
                  </a:lnTo>
                  <a:lnTo>
                    <a:pt x="6829" y="786"/>
                  </a:lnTo>
                  <a:lnTo>
                    <a:pt x="6862" y="784"/>
                  </a:lnTo>
                  <a:lnTo>
                    <a:pt x="6897" y="782"/>
                  </a:lnTo>
                  <a:lnTo>
                    <a:pt x="6933" y="782"/>
                  </a:lnTo>
                  <a:lnTo>
                    <a:pt x="6973" y="783"/>
                  </a:lnTo>
                  <a:lnTo>
                    <a:pt x="7012" y="784"/>
                  </a:lnTo>
                  <a:lnTo>
                    <a:pt x="7047" y="786"/>
                  </a:lnTo>
                  <a:lnTo>
                    <a:pt x="7081" y="790"/>
                  </a:lnTo>
                  <a:lnTo>
                    <a:pt x="7112" y="795"/>
                  </a:lnTo>
                  <a:lnTo>
                    <a:pt x="7144" y="801"/>
                  </a:lnTo>
                  <a:lnTo>
                    <a:pt x="7171" y="807"/>
                  </a:lnTo>
                  <a:lnTo>
                    <a:pt x="7197" y="816"/>
                  </a:lnTo>
                  <a:lnTo>
                    <a:pt x="7221" y="825"/>
                  </a:lnTo>
                  <a:lnTo>
                    <a:pt x="7241" y="834"/>
                  </a:lnTo>
                  <a:lnTo>
                    <a:pt x="7251" y="839"/>
                  </a:lnTo>
                  <a:lnTo>
                    <a:pt x="7260" y="844"/>
                  </a:lnTo>
                  <a:lnTo>
                    <a:pt x="7267" y="849"/>
                  </a:lnTo>
                  <a:lnTo>
                    <a:pt x="7273" y="855"/>
                  </a:lnTo>
                  <a:lnTo>
                    <a:pt x="7279" y="860"/>
                  </a:lnTo>
                  <a:lnTo>
                    <a:pt x="7284" y="866"/>
                  </a:lnTo>
                  <a:lnTo>
                    <a:pt x="7288" y="872"/>
                  </a:lnTo>
                  <a:lnTo>
                    <a:pt x="7292" y="878"/>
                  </a:lnTo>
                  <a:lnTo>
                    <a:pt x="7295" y="885"/>
                  </a:lnTo>
                  <a:lnTo>
                    <a:pt x="7297" y="891"/>
                  </a:lnTo>
                  <a:lnTo>
                    <a:pt x="7298" y="898"/>
                  </a:lnTo>
                  <a:lnTo>
                    <a:pt x="7298" y="905"/>
                  </a:lnTo>
                  <a:lnTo>
                    <a:pt x="7298" y="914"/>
                  </a:lnTo>
                  <a:lnTo>
                    <a:pt x="7295" y="922"/>
                  </a:lnTo>
                  <a:lnTo>
                    <a:pt x="7292" y="931"/>
                  </a:lnTo>
                  <a:lnTo>
                    <a:pt x="7285" y="938"/>
                  </a:lnTo>
                  <a:lnTo>
                    <a:pt x="7279" y="947"/>
                  </a:lnTo>
                  <a:lnTo>
                    <a:pt x="7270" y="954"/>
                  </a:lnTo>
                  <a:lnTo>
                    <a:pt x="7260" y="962"/>
                  </a:lnTo>
                  <a:lnTo>
                    <a:pt x="7248" y="969"/>
                  </a:lnTo>
                  <a:lnTo>
                    <a:pt x="7233" y="977"/>
                  </a:lnTo>
                  <a:lnTo>
                    <a:pt x="7215" y="986"/>
                  </a:lnTo>
                  <a:lnTo>
                    <a:pt x="7194" y="993"/>
                  </a:lnTo>
                  <a:lnTo>
                    <a:pt x="7171" y="1001"/>
                  </a:lnTo>
                  <a:lnTo>
                    <a:pt x="7145" y="1009"/>
                  </a:lnTo>
                  <a:lnTo>
                    <a:pt x="7115" y="1018"/>
                  </a:lnTo>
                  <a:lnTo>
                    <a:pt x="7082" y="1025"/>
                  </a:lnTo>
                  <a:lnTo>
                    <a:pt x="7047" y="1034"/>
                  </a:lnTo>
                  <a:lnTo>
                    <a:pt x="6992" y="1047"/>
                  </a:lnTo>
                  <a:lnTo>
                    <a:pt x="6947" y="1058"/>
                  </a:lnTo>
                  <a:lnTo>
                    <a:pt x="6912" y="1067"/>
                  </a:lnTo>
                  <a:lnTo>
                    <a:pt x="6887" y="1076"/>
                  </a:lnTo>
                  <a:lnTo>
                    <a:pt x="6868" y="1083"/>
                  </a:lnTo>
                  <a:lnTo>
                    <a:pt x="6850" y="1091"/>
                  </a:lnTo>
                  <a:lnTo>
                    <a:pt x="6835" y="1099"/>
                  </a:lnTo>
                  <a:lnTo>
                    <a:pt x="6824" y="1108"/>
                  </a:lnTo>
                  <a:lnTo>
                    <a:pt x="7111" y="1108"/>
                  </a:lnTo>
                  <a:lnTo>
                    <a:pt x="7115" y="107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0"/>
            <p:cNvSpPr>
              <a:spLocks noEditPoints="1"/>
            </p:cNvSpPr>
            <p:nvPr/>
          </p:nvSpPr>
          <p:spPr bwMode="auto">
            <a:xfrm>
              <a:off x="533" y="2395"/>
              <a:ext cx="944" cy="696"/>
            </a:xfrm>
            <a:custGeom>
              <a:avLst/>
              <a:gdLst>
                <a:gd name="T0" fmla="*/ 503 w 13220"/>
                <a:gd name="T1" fmla="*/ 814 h 9747"/>
                <a:gd name="T2" fmla="*/ 750 w 13220"/>
                <a:gd name="T3" fmla="*/ 995 h 9747"/>
                <a:gd name="T4" fmla="*/ 1020 w 13220"/>
                <a:gd name="T5" fmla="*/ 2052 h 9747"/>
                <a:gd name="T6" fmla="*/ 66 w 13220"/>
                <a:gd name="T7" fmla="*/ 2085 h 9747"/>
                <a:gd name="T8" fmla="*/ 779 w 13220"/>
                <a:gd name="T9" fmla="*/ 1670 h 9747"/>
                <a:gd name="T10" fmla="*/ 915 w 13220"/>
                <a:gd name="T11" fmla="*/ 2433 h 9747"/>
                <a:gd name="T12" fmla="*/ 837 w 13220"/>
                <a:gd name="T13" fmla="*/ 2867 h 9747"/>
                <a:gd name="T14" fmla="*/ 341 w 13220"/>
                <a:gd name="T15" fmla="*/ 3349 h 9747"/>
                <a:gd name="T16" fmla="*/ 222 w 13220"/>
                <a:gd name="T17" fmla="*/ 3727 h 9747"/>
                <a:gd name="T18" fmla="*/ 718 w 13220"/>
                <a:gd name="T19" fmla="*/ 3555 h 9747"/>
                <a:gd name="T20" fmla="*/ 414 w 13220"/>
                <a:gd name="T21" fmla="*/ 4409 h 9747"/>
                <a:gd name="T22" fmla="*/ 1032 w 13220"/>
                <a:gd name="T23" fmla="*/ 5141 h 9747"/>
                <a:gd name="T24" fmla="*/ 1290 w 13220"/>
                <a:gd name="T25" fmla="*/ 5249 h 9747"/>
                <a:gd name="T26" fmla="*/ 1600 w 13220"/>
                <a:gd name="T27" fmla="*/ 6086 h 9747"/>
                <a:gd name="T28" fmla="*/ 1247 w 13220"/>
                <a:gd name="T29" fmla="*/ 6337 h 9747"/>
                <a:gd name="T30" fmla="*/ 1969 w 13220"/>
                <a:gd name="T31" fmla="*/ 6628 h 9747"/>
                <a:gd name="T32" fmla="*/ 2034 w 13220"/>
                <a:gd name="T33" fmla="*/ 6899 h 9747"/>
                <a:gd name="T34" fmla="*/ 1782 w 13220"/>
                <a:gd name="T35" fmla="*/ 7139 h 9747"/>
                <a:gd name="T36" fmla="*/ 2326 w 13220"/>
                <a:gd name="T37" fmla="*/ 7070 h 9747"/>
                <a:gd name="T38" fmla="*/ 2579 w 13220"/>
                <a:gd name="T39" fmla="*/ 8019 h 9747"/>
                <a:gd name="T40" fmla="*/ 3161 w 13220"/>
                <a:gd name="T41" fmla="*/ 8195 h 9747"/>
                <a:gd name="T42" fmla="*/ 3817 w 13220"/>
                <a:gd name="T43" fmla="*/ 8035 h 9747"/>
                <a:gd name="T44" fmla="*/ 3379 w 13220"/>
                <a:gd name="T45" fmla="*/ 8107 h 9747"/>
                <a:gd name="T46" fmla="*/ 3956 w 13220"/>
                <a:gd name="T47" fmla="*/ 8312 h 9747"/>
                <a:gd name="T48" fmla="*/ 4673 w 13220"/>
                <a:gd name="T49" fmla="*/ 8533 h 9747"/>
                <a:gd name="T50" fmla="*/ 4825 w 13220"/>
                <a:gd name="T51" fmla="*/ 9159 h 9747"/>
                <a:gd name="T52" fmla="*/ 5227 w 13220"/>
                <a:gd name="T53" fmla="*/ 8845 h 9747"/>
                <a:gd name="T54" fmla="*/ 5493 w 13220"/>
                <a:gd name="T55" fmla="*/ 9522 h 9747"/>
                <a:gd name="T56" fmla="*/ 5662 w 13220"/>
                <a:gd name="T57" fmla="*/ 8980 h 9747"/>
                <a:gd name="T58" fmla="*/ 5905 w 13220"/>
                <a:gd name="T59" fmla="*/ 9568 h 9747"/>
                <a:gd name="T60" fmla="*/ 6621 w 13220"/>
                <a:gd name="T61" fmla="*/ 9552 h 9747"/>
                <a:gd name="T62" fmla="*/ 6326 w 13220"/>
                <a:gd name="T63" fmla="*/ 9398 h 9747"/>
                <a:gd name="T64" fmla="*/ 7080 w 13220"/>
                <a:gd name="T65" fmla="*/ 9384 h 9747"/>
                <a:gd name="T66" fmla="*/ 7211 w 13220"/>
                <a:gd name="T67" fmla="*/ 9113 h 9747"/>
                <a:gd name="T68" fmla="*/ 7690 w 13220"/>
                <a:gd name="T69" fmla="*/ 9138 h 9747"/>
                <a:gd name="T70" fmla="*/ 8279 w 13220"/>
                <a:gd name="T71" fmla="*/ 8760 h 9747"/>
                <a:gd name="T72" fmla="*/ 8554 w 13220"/>
                <a:gd name="T73" fmla="*/ 9168 h 9747"/>
                <a:gd name="T74" fmla="*/ 9147 w 13220"/>
                <a:gd name="T75" fmla="*/ 9006 h 9747"/>
                <a:gd name="T76" fmla="*/ 9485 w 13220"/>
                <a:gd name="T77" fmla="*/ 8698 h 9747"/>
                <a:gd name="T78" fmla="*/ 9574 w 13220"/>
                <a:gd name="T79" fmla="*/ 8300 h 9747"/>
                <a:gd name="T80" fmla="*/ 10133 w 13220"/>
                <a:gd name="T81" fmla="*/ 8084 h 9747"/>
                <a:gd name="T82" fmla="*/ 10224 w 13220"/>
                <a:gd name="T83" fmla="*/ 7920 h 9747"/>
                <a:gd name="T84" fmla="*/ 10785 w 13220"/>
                <a:gd name="T85" fmla="*/ 7933 h 9747"/>
                <a:gd name="T86" fmla="*/ 10951 w 13220"/>
                <a:gd name="T87" fmla="*/ 7166 h 9747"/>
                <a:gd name="T88" fmla="*/ 11443 w 13220"/>
                <a:gd name="T89" fmla="*/ 7286 h 9747"/>
                <a:gd name="T90" fmla="*/ 11054 w 13220"/>
                <a:gd name="T91" fmla="*/ 7347 h 9747"/>
                <a:gd name="T92" fmla="*/ 11434 w 13220"/>
                <a:gd name="T93" fmla="*/ 6851 h 9747"/>
                <a:gd name="T94" fmla="*/ 11568 w 13220"/>
                <a:gd name="T95" fmla="*/ 6460 h 9747"/>
                <a:gd name="T96" fmla="*/ 11993 w 13220"/>
                <a:gd name="T97" fmla="*/ 6075 h 9747"/>
                <a:gd name="T98" fmla="*/ 12010 w 13220"/>
                <a:gd name="T99" fmla="*/ 5924 h 9747"/>
                <a:gd name="T100" fmla="*/ 12237 w 13220"/>
                <a:gd name="T101" fmla="*/ 5210 h 9747"/>
                <a:gd name="T102" fmla="*/ 12340 w 13220"/>
                <a:gd name="T103" fmla="*/ 4207 h 9747"/>
                <a:gd name="T104" fmla="*/ 12529 w 13220"/>
                <a:gd name="T105" fmla="*/ 3833 h 9747"/>
                <a:gd name="T106" fmla="*/ 12985 w 13220"/>
                <a:gd name="T107" fmla="*/ 3852 h 9747"/>
                <a:gd name="T108" fmla="*/ 12812 w 13220"/>
                <a:gd name="T109" fmla="*/ 3612 h 9747"/>
                <a:gd name="T110" fmla="*/ 12541 w 13220"/>
                <a:gd name="T111" fmla="*/ 3451 h 9747"/>
                <a:gd name="T112" fmla="*/ 13124 w 13220"/>
                <a:gd name="T113" fmla="*/ 2934 h 9747"/>
                <a:gd name="T114" fmla="*/ 12481 w 13220"/>
                <a:gd name="T115" fmla="*/ 2597 h 9747"/>
                <a:gd name="T116" fmla="*/ 13197 w 13220"/>
                <a:gd name="T117" fmla="*/ 1219 h 9747"/>
                <a:gd name="T118" fmla="*/ 13047 w 13220"/>
                <a:gd name="T119" fmla="*/ 2300 h 9747"/>
                <a:gd name="T120" fmla="*/ 12599 w 13220"/>
                <a:gd name="T121" fmla="*/ 2049 h 9747"/>
                <a:gd name="T122" fmla="*/ 13217 w 13220"/>
                <a:gd name="T123" fmla="*/ 876 h 9747"/>
                <a:gd name="T124" fmla="*/ 12660 w 13220"/>
                <a:gd name="T125" fmla="*/ 927 h 9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20" h="9747">
                  <a:moveTo>
                    <a:pt x="927" y="419"/>
                  </a:moveTo>
                  <a:lnTo>
                    <a:pt x="699" y="429"/>
                  </a:lnTo>
                  <a:lnTo>
                    <a:pt x="654" y="432"/>
                  </a:lnTo>
                  <a:lnTo>
                    <a:pt x="610" y="434"/>
                  </a:lnTo>
                  <a:lnTo>
                    <a:pt x="567" y="438"/>
                  </a:lnTo>
                  <a:lnTo>
                    <a:pt x="527" y="441"/>
                  </a:lnTo>
                  <a:lnTo>
                    <a:pt x="486" y="444"/>
                  </a:lnTo>
                  <a:lnTo>
                    <a:pt x="447" y="448"/>
                  </a:lnTo>
                  <a:lnTo>
                    <a:pt x="409" y="453"/>
                  </a:lnTo>
                  <a:lnTo>
                    <a:pt x="373" y="457"/>
                  </a:lnTo>
                  <a:lnTo>
                    <a:pt x="373" y="456"/>
                  </a:lnTo>
                  <a:lnTo>
                    <a:pt x="403" y="442"/>
                  </a:lnTo>
                  <a:lnTo>
                    <a:pt x="433" y="428"/>
                  </a:lnTo>
                  <a:lnTo>
                    <a:pt x="464" y="413"/>
                  </a:lnTo>
                  <a:lnTo>
                    <a:pt x="495" y="397"/>
                  </a:lnTo>
                  <a:lnTo>
                    <a:pt x="527" y="381"/>
                  </a:lnTo>
                  <a:lnTo>
                    <a:pt x="557" y="364"/>
                  </a:lnTo>
                  <a:lnTo>
                    <a:pt x="587" y="348"/>
                  </a:lnTo>
                  <a:lnTo>
                    <a:pt x="616" y="330"/>
                  </a:lnTo>
                  <a:lnTo>
                    <a:pt x="915" y="158"/>
                  </a:lnTo>
                  <a:lnTo>
                    <a:pt x="908" y="0"/>
                  </a:lnTo>
                  <a:lnTo>
                    <a:pt x="150" y="34"/>
                  </a:lnTo>
                  <a:lnTo>
                    <a:pt x="156" y="166"/>
                  </a:lnTo>
                  <a:lnTo>
                    <a:pt x="389" y="155"/>
                  </a:lnTo>
                  <a:lnTo>
                    <a:pt x="438" y="153"/>
                  </a:lnTo>
                  <a:lnTo>
                    <a:pt x="485" y="150"/>
                  </a:lnTo>
                  <a:lnTo>
                    <a:pt x="530" y="148"/>
                  </a:lnTo>
                  <a:lnTo>
                    <a:pt x="572" y="145"/>
                  </a:lnTo>
                  <a:lnTo>
                    <a:pt x="612" y="142"/>
                  </a:lnTo>
                  <a:lnTo>
                    <a:pt x="651" y="138"/>
                  </a:lnTo>
                  <a:lnTo>
                    <a:pt x="688" y="135"/>
                  </a:lnTo>
                  <a:lnTo>
                    <a:pt x="723" y="132"/>
                  </a:lnTo>
                  <a:lnTo>
                    <a:pt x="724" y="135"/>
                  </a:lnTo>
                  <a:lnTo>
                    <a:pt x="693" y="149"/>
                  </a:lnTo>
                  <a:lnTo>
                    <a:pt x="661" y="164"/>
                  </a:lnTo>
                  <a:lnTo>
                    <a:pt x="630" y="180"/>
                  </a:lnTo>
                  <a:lnTo>
                    <a:pt x="597" y="196"/>
                  </a:lnTo>
                  <a:lnTo>
                    <a:pt x="565" y="212"/>
                  </a:lnTo>
                  <a:lnTo>
                    <a:pt x="534" y="230"/>
                  </a:lnTo>
                  <a:lnTo>
                    <a:pt x="504" y="247"/>
                  </a:lnTo>
                  <a:lnTo>
                    <a:pt x="475" y="263"/>
                  </a:lnTo>
                  <a:lnTo>
                    <a:pt x="169" y="440"/>
                  </a:lnTo>
                  <a:lnTo>
                    <a:pt x="175" y="586"/>
                  </a:lnTo>
                  <a:lnTo>
                    <a:pt x="933" y="551"/>
                  </a:lnTo>
                  <a:lnTo>
                    <a:pt x="927" y="419"/>
                  </a:lnTo>
                  <a:close/>
                  <a:moveTo>
                    <a:pt x="604" y="781"/>
                  </a:moveTo>
                  <a:lnTo>
                    <a:pt x="612" y="794"/>
                  </a:lnTo>
                  <a:lnTo>
                    <a:pt x="621" y="809"/>
                  </a:lnTo>
                  <a:lnTo>
                    <a:pt x="627" y="825"/>
                  </a:lnTo>
                  <a:lnTo>
                    <a:pt x="634" y="841"/>
                  </a:lnTo>
                  <a:lnTo>
                    <a:pt x="639" y="858"/>
                  </a:lnTo>
                  <a:lnTo>
                    <a:pt x="644" y="876"/>
                  </a:lnTo>
                  <a:lnTo>
                    <a:pt x="646" y="895"/>
                  </a:lnTo>
                  <a:lnTo>
                    <a:pt x="648" y="914"/>
                  </a:lnTo>
                  <a:lnTo>
                    <a:pt x="648" y="928"/>
                  </a:lnTo>
                  <a:lnTo>
                    <a:pt x="647" y="941"/>
                  </a:lnTo>
                  <a:lnTo>
                    <a:pt x="646" y="953"/>
                  </a:lnTo>
                  <a:lnTo>
                    <a:pt x="642" y="963"/>
                  </a:lnTo>
                  <a:lnTo>
                    <a:pt x="639" y="973"/>
                  </a:lnTo>
                  <a:lnTo>
                    <a:pt x="635" y="980"/>
                  </a:lnTo>
                  <a:lnTo>
                    <a:pt x="630" y="988"/>
                  </a:lnTo>
                  <a:lnTo>
                    <a:pt x="624" y="994"/>
                  </a:lnTo>
                  <a:lnTo>
                    <a:pt x="618" y="1000"/>
                  </a:lnTo>
                  <a:lnTo>
                    <a:pt x="610" y="1004"/>
                  </a:lnTo>
                  <a:lnTo>
                    <a:pt x="603" y="1007"/>
                  </a:lnTo>
                  <a:lnTo>
                    <a:pt x="594" y="1010"/>
                  </a:lnTo>
                  <a:lnTo>
                    <a:pt x="586" y="1013"/>
                  </a:lnTo>
                  <a:lnTo>
                    <a:pt x="576" y="1015"/>
                  </a:lnTo>
                  <a:lnTo>
                    <a:pt x="566" y="1016"/>
                  </a:lnTo>
                  <a:lnTo>
                    <a:pt x="557" y="1017"/>
                  </a:lnTo>
                  <a:lnTo>
                    <a:pt x="554" y="985"/>
                  </a:lnTo>
                  <a:lnTo>
                    <a:pt x="551" y="954"/>
                  </a:lnTo>
                  <a:lnTo>
                    <a:pt x="546" y="925"/>
                  </a:lnTo>
                  <a:lnTo>
                    <a:pt x="538" y="897"/>
                  </a:lnTo>
                  <a:lnTo>
                    <a:pt x="531" y="871"/>
                  </a:lnTo>
                  <a:lnTo>
                    <a:pt x="520" y="846"/>
                  </a:lnTo>
                  <a:lnTo>
                    <a:pt x="515" y="836"/>
                  </a:lnTo>
                  <a:lnTo>
                    <a:pt x="509" y="824"/>
                  </a:lnTo>
                  <a:lnTo>
                    <a:pt x="503" y="814"/>
                  </a:lnTo>
                  <a:lnTo>
                    <a:pt x="496" y="803"/>
                  </a:lnTo>
                  <a:lnTo>
                    <a:pt x="489" y="795"/>
                  </a:lnTo>
                  <a:lnTo>
                    <a:pt x="481" y="785"/>
                  </a:lnTo>
                  <a:lnTo>
                    <a:pt x="474" y="778"/>
                  </a:lnTo>
                  <a:lnTo>
                    <a:pt x="465" y="769"/>
                  </a:lnTo>
                  <a:lnTo>
                    <a:pt x="457" y="763"/>
                  </a:lnTo>
                  <a:lnTo>
                    <a:pt x="448" y="756"/>
                  </a:lnTo>
                  <a:lnTo>
                    <a:pt x="438" y="750"/>
                  </a:lnTo>
                  <a:lnTo>
                    <a:pt x="429" y="744"/>
                  </a:lnTo>
                  <a:lnTo>
                    <a:pt x="419" y="740"/>
                  </a:lnTo>
                  <a:lnTo>
                    <a:pt x="408" y="736"/>
                  </a:lnTo>
                  <a:lnTo>
                    <a:pt x="397" y="733"/>
                  </a:lnTo>
                  <a:lnTo>
                    <a:pt x="386" y="730"/>
                  </a:lnTo>
                  <a:lnTo>
                    <a:pt x="374" y="728"/>
                  </a:lnTo>
                  <a:lnTo>
                    <a:pt x="361" y="727"/>
                  </a:lnTo>
                  <a:lnTo>
                    <a:pt x="349" y="726"/>
                  </a:lnTo>
                  <a:lnTo>
                    <a:pt x="336" y="726"/>
                  </a:lnTo>
                  <a:lnTo>
                    <a:pt x="319" y="728"/>
                  </a:lnTo>
                  <a:lnTo>
                    <a:pt x="303" y="732"/>
                  </a:lnTo>
                  <a:lnTo>
                    <a:pt x="288" y="736"/>
                  </a:lnTo>
                  <a:lnTo>
                    <a:pt x="273" y="741"/>
                  </a:lnTo>
                  <a:lnTo>
                    <a:pt x="259" y="748"/>
                  </a:lnTo>
                  <a:lnTo>
                    <a:pt x="246" y="756"/>
                  </a:lnTo>
                  <a:lnTo>
                    <a:pt x="233" y="766"/>
                  </a:lnTo>
                  <a:lnTo>
                    <a:pt x="223" y="777"/>
                  </a:lnTo>
                  <a:lnTo>
                    <a:pt x="212" y="788"/>
                  </a:lnTo>
                  <a:lnTo>
                    <a:pt x="203" y="800"/>
                  </a:lnTo>
                  <a:lnTo>
                    <a:pt x="196" y="814"/>
                  </a:lnTo>
                  <a:lnTo>
                    <a:pt x="189" y="829"/>
                  </a:lnTo>
                  <a:lnTo>
                    <a:pt x="184" y="845"/>
                  </a:lnTo>
                  <a:lnTo>
                    <a:pt x="181" y="862"/>
                  </a:lnTo>
                  <a:lnTo>
                    <a:pt x="179" y="880"/>
                  </a:lnTo>
                  <a:lnTo>
                    <a:pt x="179" y="899"/>
                  </a:lnTo>
                  <a:lnTo>
                    <a:pt x="180" y="910"/>
                  </a:lnTo>
                  <a:lnTo>
                    <a:pt x="181" y="921"/>
                  </a:lnTo>
                  <a:lnTo>
                    <a:pt x="183" y="932"/>
                  </a:lnTo>
                  <a:lnTo>
                    <a:pt x="185" y="943"/>
                  </a:lnTo>
                  <a:lnTo>
                    <a:pt x="188" y="953"/>
                  </a:lnTo>
                  <a:lnTo>
                    <a:pt x="192" y="963"/>
                  </a:lnTo>
                  <a:lnTo>
                    <a:pt x="196" y="973"/>
                  </a:lnTo>
                  <a:lnTo>
                    <a:pt x="200" y="982"/>
                  </a:lnTo>
                  <a:lnTo>
                    <a:pt x="205" y="991"/>
                  </a:lnTo>
                  <a:lnTo>
                    <a:pt x="211" y="1000"/>
                  </a:lnTo>
                  <a:lnTo>
                    <a:pt x="217" y="1007"/>
                  </a:lnTo>
                  <a:lnTo>
                    <a:pt x="224" y="1015"/>
                  </a:lnTo>
                  <a:lnTo>
                    <a:pt x="230" y="1022"/>
                  </a:lnTo>
                  <a:lnTo>
                    <a:pt x="238" y="1029"/>
                  </a:lnTo>
                  <a:lnTo>
                    <a:pt x="245" y="1035"/>
                  </a:lnTo>
                  <a:lnTo>
                    <a:pt x="254" y="1042"/>
                  </a:lnTo>
                  <a:lnTo>
                    <a:pt x="254" y="1045"/>
                  </a:lnTo>
                  <a:lnTo>
                    <a:pt x="197" y="1056"/>
                  </a:lnTo>
                  <a:lnTo>
                    <a:pt x="203" y="1186"/>
                  </a:lnTo>
                  <a:lnTo>
                    <a:pt x="230" y="1182"/>
                  </a:lnTo>
                  <a:lnTo>
                    <a:pt x="262" y="1178"/>
                  </a:lnTo>
                  <a:lnTo>
                    <a:pt x="297" y="1175"/>
                  </a:lnTo>
                  <a:lnTo>
                    <a:pt x="333" y="1172"/>
                  </a:lnTo>
                  <a:lnTo>
                    <a:pt x="534" y="1164"/>
                  </a:lnTo>
                  <a:lnTo>
                    <a:pt x="557" y="1162"/>
                  </a:lnTo>
                  <a:lnTo>
                    <a:pt x="578" y="1160"/>
                  </a:lnTo>
                  <a:lnTo>
                    <a:pt x="600" y="1155"/>
                  </a:lnTo>
                  <a:lnTo>
                    <a:pt x="620" y="1150"/>
                  </a:lnTo>
                  <a:lnTo>
                    <a:pt x="639" y="1142"/>
                  </a:lnTo>
                  <a:lnTo>
                    <a:pt x="657" y="1134"/>
                  </a:lnTo>
                  <a:lnTo>
                    <a:pt x="667" y="1130"/>
                  </a:lnTo>
                  <a:lnTo>
                    <a:pt x="676" y="1124"/>
                  </a:lnTo>
                  <a:lnTo>
                    <a:pt x="683" y="1118"/>
                  </a:lnTo>
                  <a:lnTo>
                    <a:pt x="691" y="1112"/>
                  </a:lnTo>
                  <a:lnTo>
                    <a:pt x="698" y="1105"/>
                  </a:lnTo>
                  <a:lnTo>
                    <a:pt x="706" y="1098"/>
                  </a:lnTo>
                  <a:lnTo>
                    <a:pt x="712" y="1090"/>
                  </a:lnTo>
                  <a:lnTo>
                    <a:pt x="719" y="1082"/>
                  </a:lnTo>
                  <a:lnTo>
                    <a:pt x="724" y="1073"/>
                  </a:lnTo>
                  <a:lnTo>
                    <a:pt x="729" y="1064"/>
                  </a:lnTo>
                  <a:lnTo>
                    <a:pt x="735" y="1053"/>
                  </a:lnTo>
                  <a:lnTo>
                    <a:pt x="739" y="1043"/>
                  </a:lnTo>
                  <a:lnTo>
                    <a:pt x="742" y="1032"/>
                  </a:lnTo>
                  <a:lnTo>
                    <a:pt x="746" y="1020"/>
                  </a:lnTo>
                  <a:lnTo>
                    <a:pt x="749" y="1008"/>
                  </a:lnTo>
                  <a:lnTo>
                    <a:pt x="750" y="995"/>
                  </a:lnTo>
                  <a:lnTo>
                    <a:pt x="752" y="982"/>
                  </a:lnTo>
                  <a:lnTo>
                    <a:pt x="753" y="968"/>
                  </a:lnTo>
                  <a:lnTo>
                    <a:pt x="753" y="953"/>
                  </a:lnTo>
                  <a:lnTo>
                    <a:pt x="753" y="936"/>
                  </a:lnTo>
                  <a:lnTo>
                    <a:pt x="750" y="905"/>
                  </a:lnTo>
                  <a:lnTo>
                    <a:pt x="746" y="876"/>
                  </a:lnTo>
                  <a:lnTo>
                    <a:pt x="739" y="848"/>
                  </a:lnTo>
                  <a:lnTo>
                    <a:pt x="733" y="824"/>
                  </a:lnTo>
                  <a:lnTo>
                    <a:pt x="724" y="801"/>
                  </a:lnTo>
                  <a:lnTo>
                    <a:pt x="715" y="781"/>
                  </a:lnTo>
                  <a:lnTo>
                    <a:pt x="707" y="764"/>
                  </a:lnTo>
                  <a:lnTo>
                    <a:pt x="697" y="749"/>
                  </a:lnTo>
                  <a:lnTo>
                    <a:pt x="604" y="781"/>
                  </a:lnTo>
                  <a:close/>
                  <a:moveTo>
                    <a:pt x="385" y="1029"/>
                  </a:moveTo>
                  <a:lnTo>
                    <a:pt x="372" y="1029"/>
                  </a:lnTo>
                  <a:lnTo>
                    <a:pt x="360" y="1027"/>
                  </a:lnTo>
                  <a:lnTo>
                    <a:pt x="349" y="1024"/>
                  </a:lnTo>
                  <a:lnTo>
                    <a:pt x="340" y="1021"/>
                  </a:lnTo>
                  <a:lnTo>
                    <a:pt x="331" y="1017"/>
                  </a:lnTo>
                  <a:lnTo>
                    <a:pt x="323" y="1012"/>
                  </a:lnTo>
                  <a:lnTo>
                    <a:pt x="316" y="1005"/>
                  </a:lnTo>
                  <a:lnTo>
                    <a:pt x="310" y="999"/>
                  </a:lnTo>
                  <a:lnTo>
                    <a:pt x="304" y="992"/>
                  </a:lnTo>
                  <a:lnTo>
                    <a:pt x="299" y="985"/>
                  </a:lnTo>
                  <a:lnTo>
                    <a:pt x="295" y="977"/>
                  </a:lnTo>
                  <a:lnTo>
                    <a:pt x="291" y="970"/>
                  </a:lnTo>
                  <a:lnTo>
                    <a:pt x="289" y="962"/>
                  </a:lnTo>
                  <a:lnTo>
                    <a:pt x="287" y="955"/>
                  </a:lnTo>
                  <a:lnTo>
                    <a:pt x="286" y="948"/>
                  </a:lnTo>
                  <a:lnTo>
                    <a:pt x="286" y="941"/>
                  </a:lnTo>
                  <a:lnTo>
                    <a:pt x="286" y="934"/>
                  </a:lnTo>
                  <a:lnTo>
                    <a:pt x="286" y="928"/>
                  </a:lnTo>
                  <a:lnTo>
                    <a:pt x="287" y="921"/>
                  </a:lnTo>
                  <a:lnTo>
                    <a:pt x="289" y="915"/>
                  </a:lnTo>
                  <a:lnTo>
                    <a:pt x="291" y="909"/>
                  </a:lnTo>
                  <a:lnTo>
                    <a:pt x="294" y="903"/>
                  </a:lnTo>
                  <a:lnTo>
                    <a:pt x="297" y="898"/>
                  </a:lnTo>
                  <a:lnTo>
                    <a:pt x="301" y="892"/>
                  </a:lnTo>
                  <a:lnTo>
                    <a:pt x="306" y="887"/>
                  </a:lnTo>
                  <a:lnTo>
                    <a:pt x="311" y="883"/>
                  </a:lnTo>
                  <a:lnTo>
                    <a:pt x="317" y="880"/>
                  </a:lnTo>
                  <a:lnTo>
                    <a:pt x="324" y="876"/>
                  </a:lnTo>
                  <a:lnTo>
                    <a:pt x="331" y="873"/>
                  </a:lnTo>
                  <a:lnTo>
                    <a:pt x="340" y="871"/>
                  </a:lnTo>
                  <a:lnTo>
                    <a:pt x="348" y="870"/>
                  </a:lnTo>
                  <a:lnTo>
                    <a:pt x="357" y="869"/>
                  </a:lnTo>
                  <a:lnTo>
                    <a:pt x="372" y="869"/>
                  </a:lnTo>
                  <a:lnTo>
                    <a:pt x="385" y="871"/>
                  </a:lnTo>
                  <a:lnTo>
                    <a:pt x="397" y="875"/>
                  </a:lnTo>
                  <a:lnTo>
                    <a:pt x="407" y="881"/>
                  </a:lnTo>
                  <a:lnTo>
                    <a:pt x="417" y="887"/>
                  </a:lnTo>
                  <a:lnTo>
                    <a:pt x="425" y="896"/>
                  </a:lnTo>
                  <a:lnTo>
                    <a:pt x="432" y="905"/>
                  </a:lnTo>
                  <a:lnTo>
                    <a:pt x="438" y="916"/>
                  </a:lnTo>
                  <a:lnTo>
                    <a:pt x="445" y="928"/>
                  </a:lnTo>
                  <a:lnTo>
                    <a:pt x="449" y="940"/>
                  </a:lnTo>
                  <a:lnTo>
                    <a:pt x="453" y="953"/>
                  </a:lnTo>
                  <a:lnTo>
                    <a:pt x="457" y="966"/>
                  </a:lnTo>
                  <a:lnTo>
                    <a:pt x="459" y="980"/>
                  </a:lnTo>
                  <a:lnTo>
                    <a:pt x="461" y="995"/>
                  </a:lnTo>
                  <a:lnTo>
                    <a:pt x="462" y="1010"/>
                  </a:lnTo>
                  <a:lnTo>
                    <a:pt x="463" y="1024"/>
                  </a:lnTo>
                  <a:lnTo>
                    <a:pt x="385" y="1029"/>
                  </a:lnTo>
                  <a:close/>
                  <a:moveTo>
                    <a:pt x="946" y="2125"/>
                  </a:moveTo>
                  <a:lnTo>
                    <a:pt x="955" y="2124"/>
                  </a:lnTo>
                  <a:lnTo>
                    <a:pt x="962" y="2123"/>
                  </a:lnTo>
                  <a:lnTo>
                    <a:pt x="970" y="2121"/>
                  </a:lnTo>
                  <a:lnTo>
                    <a:pt x="977" y="2119"/>
                  </a:lnTo>
                  <a:lnTo>
                    <a:pt x="984" y="2115"/>
                  </a:lnTo>
                  <a:lnTo>
                    <a:pt x="990" y="2111"/>
                  </a:lnTo>
                  <a:lnTo>
                    <a:pt x="996" y="2107"/>
                  </a:lnTo>
                  <a:lnTo>
                    <a:pt x="1001" y="2101"/>
                  </a:lnTo>
                  <a:lnTo>
                    <a:pt x="1005" y="2096"/>
                  </a:lnTo>
                  <a:lnTo>
                    <a:pt x="1010" y="2090"/>
                  </a:lnTo>
                  <a:lnTo>
                    <a:pt x="1013" y="2083"/>
                  </a:lnTo>
                  <a:lnTo>
                    <a:pt x="1016" y="2076"/>
                  </a:lnTo>
                  <a:lnTo>
                    <a:pt x="1018" y="2069"/>
                  </a:lnTo>
                  <a:lnTo>
                    <a:pt x="1020" y="2061"/>
                  </a:lnTo>
                  <a:lnTo>
                    <a:pt x="1020" y="2052"/>
                  </a:lnTo>
                  <a:lnTo>
                    <a:pt x="1020" y="2044"/>
                  </a:lnTo>
                  <a:lnTo>
                    <a:pt x="1020" y="2035"/>
                  </a:lnTo>
                  <a:lnTo>
                    <a:pt x="1018" y="2027"/>
                  </a:lnTo>
                  <a:lnTo>
                    <a:pt x="1016" y="2020"/>
                  </a:lnTo>
                  <a:lnTo>
                    <a:pt x="1013" y="2012"/>
                  </a:lnTo>
                  <a:lnTo>
                    <a:pt x="1010" y="2006"/>
                  </a:lnTo>
                  <a:lnTo>
                    <a:pt x="1005" y="2000"/>
                  </a:lnTo>
                  <a:lnTo>
                    <a:pt x="1001" y="1993"/>
                  </a:lnTo>
                  <a:lnTo>
                    <a:pt x="996" y="1988"/>
                  </a:lnTo>
                  <a:lnTo>
                    <a:pt x="990" y="1983"/>
                  </a:lnTo>
                  <a:lnTo>
                    <a:pt x="984" y="1979"/>
                  </a:lnTo>
                  <a:lnTo>
                    <a:pt x="977" y="1976"/>
                  </a:lnTo>
                  <a:lnTo>
                    <a:pt x="971" y="1973"/>
                  </a:lnTo>
                  <a:lnTo>
                    <a:pt x="963" y="1971"/>
                  </a:lnTo>
                  <a:lnTo>
                    <a:pt x="956" y="1970"/>
                  </a:lnTo>
                  <a:lnTo>
                    <a:pt x="947" y="1968"/>
                  </a:lnTo>
                  <a:lnTo>
                    <a:pt x="939" y="1968"/>
                  </a:lnTo>
                  <a:lnTo>
                    <a:pt x="931" y="1970"/>
                  </a:lnTo>
                  <a:lnTo>
                    <a:pt x="923" y="1971"/>
                  </a:lnTo>
                  <a:lnTo>
                    <a:pt x="915" y="1973"/>
                  </a:lnTo>
                  <a:lnTo>
                    <a:pt x="909" y="1976"/>
                  </a:lnTo>
                  <a:lnTo>
                    <a:pt x="902" y="1979"/>
                  </a:lnTo>
                  <a:lnTo>
                    <a:pt x="896" y="1983"/>
                  </a:lnTo>
                  <a:lnTo>
                    <a:pt x="889" y="1988"/>
                  </a:lnTo>
                  <a:lnTo>
                    <a:pt x="884" y="1993"/>
                  </a:lnTo>
                  <a:lnTo>
                    <a:pt x="880" y="1998"/>
                  </a:lnTo>
                  <a:lnTo>
                    <a:pt x="875" y="2005"/>
                  </a:lnTo>
                  <a:lnTo>
                    <a:pt x="872" y="2011"/>
                  </a:lnTo>
                  <a:lnTo>
                    <a:pt x="869" y="2018"/>
                  </a:lnTo>
                  <a:lnTo>
                    <a:pt x="867" y="2025"/>
                  </a:lnTo>
                  <a:lnTo>
                    <a:pt x="866" y="2033"/>
                  </a:lnTo>
                  <a:lnTo>
                    <a:pt x="865" y="2041"/>
                  </a:lnTo>
                  <a:lnTo>
                    <a:pt x="865" y="2050"/>
                  </a:lnTo>
                  <a:lnTo>
                    <a:pt x="866" y="2059"/>
                  </a:lnTo>
                  <a:lnTo>
                    <a:pt x="867" y="2066"/>
                  </a:lnTo>
                  <a:lnTo>
                    <a:pt x="869" y="2074"/>
                  </a:lnTo>
                  <a:lnTo>
                    <a:pt x="872" y="2081"/>
                  </a:lnTo>
                  <a:lnTo>
                    <a:pt x="875" y="2088"/>
                  </a:lnTo>
                  <a:lnTo>
                    <a:pt x="879" y="2094"/>
                  </a:lnTo>
                  <a:lnTo>
                    <a:pt x="884" y="2100"/>
                  </a:lnTo>
                  <a:lnTo>
                    <a:pt x="888" y="2106"/>
                  </a:lnTo>
                  <a:lnTo>
                    <a:pt x="894" y="2110"/>
                  </a:lnTo>
                  <a:lnTo>
                    <a:pt x="900" y="2114"/>
                  </a:lnTo>
                  <a:lnTo>
                    <a:pt x="907" y="2118"/>
                  </a:lnTo>
                  <a:lnTo>
                    <a:pt x="914" y="2121"/>
                  </a:lnTo>
                  <a:lnTo>
                    <a:pt x="922" y="2123"/>
                  </a:lnTo>
                  <a:lnTo>
                    <a:pt x="929" y="2124"/>
                  </a:lnTo>
                  <a:lnTo>
                    <a:pt x="938" y="2125"/>
                  </a:lnTo>
                  <a:lnTo>
                    <a:pt x="946" y="2125"/>
                  </a:lnTo>
                  <a:close/>
                  <a:moveTo>
                    <a:pt x="790" y="1981"/>
                  </a:moveTo>
                  <a:lnTo>
                    <a:pt x="330" y="2003"/>
                  </a:lnTo>
                  <a:lnTo>
                    <a:pt x="282" y="2004"/>
                  </a:lnTo>
                  <a:lnTo>
                    <a:pt x="240" y="2004"/>
                  </a:lnTo>
                  <a:lnTo>
                    <a:pt x="222" y="2002"/>
                  </a:lnTo>
                  <a:lnTo>
                    <a:pt x="204" y="2000"/>
                  </a:lnTo>
                  <a:lnTo>
                    <a:pt x="189" y="1996"/>
                  </a:lnTo>
                  <a:lnTo>
                    <a:pt x="175" y="1991"/>
                  </a:lnTo>
                  <a:lnTo>
                    <a:pt x="163" y="1985"/>
                  </a:lnTo>
                  <a:lnTo>
                    <a:pt x="152" y="1977"/>
                  </a:lnTo>
                  <a:lnTo>
                    <a:pt x="146" y="1972"/>
                  </a:lnTo>
                  <a:lnTo>
                    <a:pt x="142" y="1967"/>
                  </a:lnTo>
                  <a:lnTo>
                    <a:pt x="138" y="1962"/>
                  </a:lnTo>
                  <a:lnTo>
                    <a:pt x="134" y="1956"/>
                  </a:lnTo>
                  <a:lnTo>
                    <a:pt x="127" y="1942"/>
                  </a:lnTo>
                  <a:lnTo>
                    <a:pt x="122" y="1927"/>
                  </a:lnTo>
                  <a:lnTo>
                    <a:pt x="117" y="1908"/>
                  </a:lnTo>
                  <a:lnTo>
                    <a:pt x="113" y="1888"/>
                  </a:lnTo>
                  <a:lnTo>
                    <a:pt x="0" y="1907"/>
                  </a:lnTo>
                  <a:lnTo>
                    <a:pt x="2" y="1930"/>
                  </a:lnTo>
                  <a:lnTo>
                    <a:pt x="5" y="1951"/>
                  </a:lnTo>
                  <a:lnTo>
                    <a:pt x="8" y="1972"/>
                  </a:lnTo>
                  <a:lnTo>
                    <a:pt x="12" y="1990"/>
                  </a:lnTo>
                  <a:lnTo>
                    <a:pt x="18" y="2007"/>
                  </a:lnTo>
                  <a:lnTo>
                    <a:pt x="24" y="2023"/>
                  </a:lnTo>
                  <a:lnTo>
                    <a:pt x="32" y="2038"/>
                  </a:lnTo>
                  <a:lnTo>
                    <a:pt x="39" y="2051"/>
                  </a:lnTo>
                  <a:lnTo>
                    <a:pt x="48" y="2064"/>
                  </a:lnTo>
                  <a:lnTo>
                    <a:pt x="56" y="2076"/>
                  </a:lnTo>
                  <a:lnTo>
                    <a:pt x="66" y="2085"/>
                  </a:lnTo>
                  <a:lnTo>
                    <a:pt x="77" y="2095"/>
                  </a:lnTo>
                  <a:lnTo>
                    <a:pt x="86" y="2104"/>
                  </a:lnTo>
                  <a:lnTo>
                    <a:pt x="98" y="2111"/>
                  </a:lnTo>
                  <a:lnTo>
                    <a:pt x="109" y="2119"/>
                  </a:lnTo>
                  <a:lnTo>
                    <a:pt x="121" y="2124"/>
                  </a:lnTo>
                  <a:lnTo>
                    <a:pt x="132" y="2129"/>
                  </a:lnTo>
                  <a:lnTo>
                    <a:pt x="144" y="2134"/>
                  </a:lnTo>
                  <a:lnTo>
                    <a:pt x="156" y="2138"/>
                  </a:lnTo>
                  <a:lnTo>
                    <a:pt x="169" y="2141"/>
                  </a:lnTo>
                  <a:lnTo>
                    <a:pt x="193" y="2145"/>
                  </a:lnTo>
                  <a:lnTo>
                    <a:pt x="217" y="2149"/>
                  </a:lnTo>
                  <a:lnTo>
                    <a:pt x="240" y="2151"/>
                  </a:lnTo>
                  <a:lnTo>
                    <a:pt x="262" y="2151"/>
                  </a:lnTo>
                  <a:lnTo>
                    <a:pt x="283" y="2151"/>
                  </a:lnTo>
                  <a:lnTo>
                    <a:pt x="300" y="2150"/>
                  </a:lnTo>
                  <a:lnTo>
                    <a:pt x="796" y="2127"/>
                  </a:lnTo>
                  <a:lnTo>
                    <a:pt x="790" y="1981"/>
                  </a:lnTo>
                  <a:close/>
                  <a:moveTo>
                    <a:pt x="692" y="1459"/>
                  </a:moveTo>
                  <a:lnTo>
                    <a:pt x="765" y="1448"/>
                  </a:lnTo>
                  <a:lnTo>
                    <a:pt x="759" y="1323"/>
                  </a:lnTo>
                  <a:lnTo>
                    <a:pt x="741" y="1324"/>
                  </a:lnTo>
                  <a:lnTo>
                    <a:pt x="722" y="1326"/>
                  </a:lnTo>
                  <a:lnTo>
                    <a:pt x="703" y="1327"/>
                  </a:lnTo>
                  <a:lnTo>
                    <a:pt x="683" y="1328"/>
                  </a:lnTo>
                  <a:lnTo>
                    <a:pt x="662" y="1330"/>
                  </a:lnTo>
                  <a:lnTo>
                    <a:pt x="640" y="1331"/>
                  </a:lnTo>
                  <a:lnTo>
                    <a:pt x="618" y="1332"/>
                  </a:lnTo>
                  <a:lnTo>
                    <a:pt x="594" y="1333"/>
                  </a:lnTo>
                  <a:lnTo>
                    <a:pt x="211" y="1352"/>
                  </a:lnTo>
                  <a:lnTo>
                    <a:pt x="217" y="1498"/>
                  </a:lnTo>
                  <a:lnTo>
                    <a:pt x="544" y="1482"/>
                  </a:lnTo>
                  <a:lnTo>
                    <a:pt x="559" y="1482"/>
                  </a:lnTo>
                  <a:lnTo>
                    <a:pt x="573" y="1484"/>
                  </a:lnTo>
                  <a:lnTo>
                    <a:pt x="586" y="1486"/>
                  </a:lnTo>
                  <a:lnTo>
                    <a:pt x="597" y="1489"/>
                  </a:lnTo>
                  <a:lnTo>
                    <a:pt x="608" y="1493"/>
                  </a:lnTo>
                  <a:lnTo>
                    <a:pt x="618" y="1499"/>
                  </a:lnTo>
                  <a:lnTo>
                    <a:pt x="626" y="1504"/>
                  </a:lnTo>
                  <a:lnTo>
                    <a:pt x="634" y="1510"/>
                  </a:lnTo>
                  <a:lnTo>
                    <a:pt x="640" y="1517"/>
                  </a:lnTo>
                  <a:lnTo>
                    <a:pt x="646" y="1524"/>
                  </a:lnTo>
                  <a:lnTo>
                    <a:pt x="651" y="1532"/>
                  </a:lnTo>
                  <a:lnTo>
                    <a:pt x="654" y="1539"/>
                  </a:lnTo>
                  <a:lnTo>
                    <a:pt x="657" y="1548"/>
                  </a:lnTo>
                  <a:lnTo>
                    <a:pt x="660" y="1555"/>
                  </a:lnTo>
                  <a:lnTo>
                    <a:pt x="662" y="1563"/>
                  </a:lnTo>
                  <a:lnTo>
                    <a:pt x="662" y="1570"/>
                  </a:lnTo>
                  <a:lnTo>
                    <a:pt x="662" y="1582"/>
                  </a:lnTo>
                  <a:lnTo>
                    <a:pt x="661" y="1592"/>
                  </a:lnTo>
                  <a:lnTo>
                    <a:pt x="659" y="1602"/>
                  </a:lnTo>
                  <a:lnTo>
                    <a:pt x="654" y="1610"/>
                  </a:lnTo>
                  <a:lnTo>
                    <a:pt x="650" y="1618"/>
                  </a:lnTo>
                  <a:lnTo>
                    <a:pt x="645" y="1625"/>
                  </a:lnTo>
                  <a:lnTo>
                    <a:pt x="637" y="1632"/>
                  </a:lnTo>
                  <a:lnTo>
                    <a:pt x="630" y="1637"/>
                  </a:lnTo>
                  <a:lnTo>
                    <a:pt x="622" y="1642"/>
                  </a:lnTo>
                  <a:lnTo>
                    <a:pt x="612" y="1647"/>
                  </a:lnTo>
                  <a:lnTo>
                    <a:pt x="603" y="1650"/>
                  </a:lnTo>
                  <a:lnTo>
                    <a:pt x="593" y="1653"/>
                  </a:lnTo>
                  <a:lnTo>
                    <a:pt x="581" y="1655"/>
                  </a:lnTo>
                  <a:lnTo>
                    <a:pt x="571" y="1657"/>
                  </a:lnTo>
                  <a:lnTo>
                    <a:pt x="558" y="1658"/>
                  </a:lnTo>
                  <a:lnTo>
                    <a:pt x="546" y="1659"/>
                  </a:lnTo>
                  <a:lnTo>
                    <a:pt x="226" y="1675"/>
                  </a:lnTo>
                  <a:lnTo>
                    <a:pt x="232" y="1820"/>
                  </a:lnTo>
                  <a:lnTo>
                    <a:pt x="568" y="1804"/>
                  </a:lnTo>
                  <a:lnTo>
                    <a:pt x="596" y="1802"/>
                  </a:lnTo>
                  <a:lnTo>
                    <a:pt x="622" y="1799"/>
                  </a:lnTo>
                  <a:lnTo>
                    <a:pt x="646" y="1794"/>
                  </a:lnTo>
                  <a:lnTo>
                    <a:pt x="667" y="1786"/>
                  </a:lnTo>
                  <a:lnTo>
                    <a:pt x="688" y="1779"/>
                  </a:lnTo>
                  <a:lnTo>
                    <a:pt x="705" y="1769"/>
                  </a:lnTo>
                  <a:lnTo>
                    <a:pt x="721" y="1757"/>
                  </a:lnTo>
                  <a:lnTo>
                    <a:pt x="735" y="1745"/>
                  </a:lnTo>
                  <a:lnTo>
                    <a:pt x="748" y="1732"/>
                  </a:lnTo>
                  <a:lnTo>
                    <a:pt x="758" y="1718"/>
                  </a:lnTo>
                  <a:lnTo>
                    <a:pt x="767" y="1703"/>
                  </a:lnTo>
                  <a:lnTo>
                    <a:pt x="773" y="1687"/>
                  </a:lnTo>
                  <a:lnTo>
                    <a:pt x="779" y="1670"/>
                  </a:lnTo>
                  <a:lnTo>
                    <a:pt x="782" y="1653"/>
                  </a:lnTo>
                  <a:lnTo>
                    <a:pt x="784" y="1635"/>
                  </a:lnTo>
                  <a:lnTo>
                    <a:pt x="784" y="1617"/>
                  </a:lnTo>
                  <a:lnTo>
                    <a:pt x="783" y="1602"/>
                  </a:lnTo>
                  <a:lnTo>
                    <a:pt x="781" y="1588"/>
                  </a:lnTo>
                  <a:lnTo>
                    <a:pt x="778" y="1575"/>
                  </a:lnTo>
                  <a:lnTo>
                    <a:pt x="775" y="1562"/>
                  </a:lnTo>
                  <a:lnTo>
                    <a:pt x="769" y="1550"/>
                  </a:lnTo>
                  <a:lnTo>
                    <a:pt x="764" y="1538"/>
                  </a:lnTo>
                  <a:lnTo>
                    <a:pt x="758" y="1528"/>
                  </a:lnTo>
                  <a:lnTo>
                    <a:pt x="752" y="1518"/>
                  </a:lnTo>
                  <a:lnTo>
                    <a:pt x="746" y="1508"/>
                  </a:lnTo>
                  <a:lnTo>
                    <a:pt x="738" y="1500"/>
                  </a:lnTo>
                  <a:lnTo>
                    <a:pt x="730" y="1491"/>
                  </a:lnTo>
                  <a:lnTo>
                    <a:pt x="723" y="1485"/>
                  </a:lnTo>
                  <a:lnTo>
                    <a:pt x="715" y="1477"/>
                  </a:lnTo>
                  <a:lnTo>
                    <a:pt x="707" y="1472"/>
                  </a:lnTo>
                  <a:lnTo>
                    <a:pt x="699" y="1466"/>
                  </a:lnTo>
                  <a:lnTo>
                    <a:pt x="692" y="1462"/>
                  </a:lnTo>
                  <a:lnTo>
                    <a:pt x="692" y="1459"/>
                  </a:lnTo>
                  <a:close/>
                  <a:moveTo>
                    <a:pt x="961" y="2444"/>
                  </a:moveTo>
                  <a:lnTo>
                    <a:pt x="969" y="2443"/>
                  </a:lnTo>
                  <a:lnTo>
                    <a:pt x="977" y="2442"/>
                  </a:lnTo>
                  <a:lnTo>
                    <a:pt x="985" y="2439"/>
                  </a:lnTo>
                  <a:lnTo>
                    <a:pt x="992" y="2436"/>
                  </a:lnTo>
                  <a:lnTo>
                    <a:pt x="999" y="2433"/>
                  </a:lnTo>
                  <a:lnTo>
                    <a:pt x="1005" y="2429"/>
                  </a:lnTo>
                  <a:lnTo>
                    <a:pt x="1011" y="2424"/>
                  </a:lnTo>
                  <a:lnTo>
                    <a:pt x="1016" y="2419"/>
                  </a:lnTo>
                  <a:lnTo>
                    <a:pt x="1020" y="2414"/>
                  </a:lnTo>
                  <a:lnTo>
                    <a:pt x="1025" y="2407"/>
                  </a:lnTo>
                  <a:lnTo>
                    <a:pt x="1028" y="2401"/>
                  </a:lnTo>
                  <a:lnTo>
                    <a:pt x="1031" y="2393"/>
                  </a:lnTo>
                  <a:lnTo>
                    <a:pt x="1033" y="2386"/>
                  </a:lnTo>
                  <a:lnTo>
                    <a:pt x="1034" y="2378"/>
                  </a:lnTo>
                  <a:lnTo>
                    <a:pt x="1035" y="2370"/>
                  </a:lnTo>
                  <a:lnTo>
                    <a:pt x="1035" y="2361"/>
                  </a:lnTo>
                  <a:lnTo>
                    <a:pt x="1034" y="2352"/>
                  </a:lnTo>
                  <a:lnTo>
                    <a:pt x="1033" y="2345"/>
                  </a:lnTo>
                  <a:lnTo>
                    <a:pt x="1031" y="2337"/>
                  </a:lnTo>
                  <a:lnTo>
                    <a:pt x="1028" y="2330"/>
                  </a:lnTo>
                  <a:lnTo>
                    <a:pt x="1025" y="2324"/>
                  </a:lnTo>
                  <a:lnTo>
                    <a:pt x="1020" y="2317"/>
                  </a:lnTo>
                  <a:lnTo>
                    <a:pt x="1016" y="2312"/>
                  </a:lnTo>
                  <a:lnTo>
                    <a:pt x="1011" y="2306"/>
                  </a:lnTo>
                  <a:lnTo>
                    <a:pt x="1005" y="2302"/>
                  </a:lnTo>
                  <a:lnTo>
                    <a:pt x="999" y="2298"/>
                  </a:lnTo>
                  <a:lnTo>
                    <a:pt x="992" y="2295"/>
                  </a:lnTo>
                  <a:lnTo>
                    <a:pt x="985" y="2291"/>
                  </a:lnTo>
                  <a:lnTo>
                    <a:pt x="977" y="2289"/>
                  </a:lnTo>
                  <a:lnTo>
                    <a:pt x="970" y="2288"/>
                  </a:lnTo>
                  <a:lnTo>
                    <a:pt x="962" y="2287"/>
                  </a:lnTo>
                  <a:lnTo>
                    <a:pt x="954" y="2287"/>
                  </a:lnTo>
                  <a:lnTo>
                    <a:pt x="945" y="2288"/>
                  </a:lnTo>
                  <a:lnTo>
                    <a:pt x="938" y="2289"/>
                  </a:lnTo>
                  <a:lnTo>
                    <a:pt x="930" y="2291"/>
                  </a:lnTo>
                  <a:lnTo>
                    <a:pt x="923" y="2293"/>
                  </a:lnTo>
                  <a:lnTo>
                    <a:pt x="916" y="2298"/>
                  </a:lnTo>
                  <a:lnTo>
                    <a:pt x="910" y="2301"/>
                  </a:lnTo>
                  <a:lnTo>
                    <a:pt x="904" y="2306"/>
                  </a:lnTo>
                  <a:lnTo>
                    <a:pt x="899" y="2311"/>
                  </a:lnTo>
                  <a:lnTo>
                    <a:pt x="895" y="2317"/>
                  </a:lnTo>
                  <a:lnTo>
                    <a:pt x="890" y="2322"/>
                  </a:lnTo>
                  <a:lnTo>
                    <a:pt x="887" y="2329"/>
                  </a:lnTo>
                  <a:lnTo>
                    <a:pt x="884" y="2336"/>
                  </a:lnTo>
                  <a:lnTo>
                    <a:pt x="882" y="2344"/>
                  </a:lnTo>
                  <a:lnTo>
                    <a:pt x="880" y="2351"/>
                  </a:lnTo>
                  <a:lnTo>
                    <a:pt x="880" y="2360"/>
                  </a:lnTo>
                  <a:lnTo>
                    <a:pt x="880" y="2369"/>
                  </a:lnTo>
                  <a:lnTo>
                    <a:pt x="880" y="2376"/>
                  </a:lnTo>
                  <a:lnTo>
                    <a:pt x="882" y="2385"/>
                  </a:lnTo>
                  <a:lnTo>
                    <a:pt x="884" y="2392"/>
                  </a:lnTo>
                  <a:lnTo>
                    <a:pt x="886" y="2400"/>
                  </a:lnTo>
                  <a:lnTo>
                    <a:pt x="889" y="2406"/>
                  </a:lnTo>
                  <a:lnTo>
                    <a:pt x="894" y="2413"/>
                  </a:lnTo>
                  <a:lnTo>
                    <a:pt x="898" y="2418"/>
                  </a:lnTo>
                  <a:lnTo>
                    <a:pt x="903" y="2423"/>
                  </a:lnTo>
                  <a:lnTo>
                    <a:pt x="909" y="2429"/>
                  </a:lnTo>
                  <a:lnTo>
                    <a:pt x="915" y="2433"/>
                  </a:lnTo>
                  <a:lnTo>
                    <a:pt x="922" y="2436"/>
                  </a:lnTo>
                  <a:lnTo>
                    <a:pt x="928" y="2439"/>
                  </a:lnTo>
                  <a:lnTo>
                    <a:pt x="936" y="2442"/>
                  </a:lnTo>
                  <a:lnTo>
                    <a:pt x="944" y="2443"/>
                  </a:lnTo>
                  <a:lnTo>
                    <a:pt x="953" y="2444"/>
                  </a:lnTo>
                  <a:lnTo>
                    <a:pt x="961" y="2444"/>
                  </a:lnTo>
                  <a:close/>
                  <a:moveTo>
                    <a:pt x="805" y="2300"/>
                  </a:moveTo>
                  <a:lnTo>
                    <a:pt x="255" y="2325"/>
                  </a:lnTo>
                  <a:lnTo>
                    <a:pt x="262" y="2470"/>
                  </a:lnTo>
                  <a:lnTo>
                    <a:pt x="811" y="2446"/>
                  </a:lnTo>
                  <a:lnTo>
                    <a:pt x="805" y="2300"/>
                  </a:lnTo>
                  <a:close/>
                  <a:moveTo>
                    <a:pt x="751" y="2752"/>
                  </a:moveTo>
                  <a:lnTo>
                    <a:pt x="825" y="2741"/>
                  </a:lnTo>
                  <a:lnTo>
                    <a:pt x="819" y="2615"/>
                  </a:lnTo>
                  <a:lnTo>
                    <a:pt x="800" y="2616"/>
                  </a:lnTo>
                  <a:lnTo>
                    <a:pt x="782" y="2619"/>
                  </a:lnTo>
                  <a:lnTo>
                    <a:pt x="763" y="2620"/>
                  </a:lnTo>
                  <a:lnTo>
                    <a:pt x="742" y="2622"/>
                  </a:lnTo>
                  <a:lnTo>
                    <a:pt x="722" y="2623"/>
                  </a:lnTo>
                  <a:lnTo>
                    <a:pt x="700" y="2624"/>
                  </a:lnTo>
                  <a:lnTo>
                    <a:pt x="678" y="2625"/>
                  </a:lnTo>
                  <a:lnTo>
                    <a:pt x="654" y="2626"/>
                  </a:lnTo>
                  <a:lnTo>
                    <a:pt x="270" y="2644"/>
                  </a:lnTo>
                  <a:lnTo>
                    <a:pt x="276" y="2790"/>
                  </a:lnTo>
                  <a:lnTo>
                    <a:pt x="604" y="2775"/>
                  </a:lnTo>
                  <a:lnTo>
                    <a:pt x="619" y="2775"/>
                  </a:lnTo>
                  <a:lnTo>
                    <a:pt x="632" y="2776"/>
                  </a:lnTo>
                  <a:lnTo>
                    <a:pt x="645" y="2778"/>
                  </a:lnTo>
                  <a:lnTo>
                    <a:pt x="656" y="2782"/>
                  </a:lnTo>
                  <a:lnTo>
                    <a:pt x="667" y="2786"/>
                  </a:lnTo>
                  <a:lnTo>
                    <a:pt x="677" y="2791"/>
                  </a:lnTo>
                  <a:lnTo>
                    <a:pt x="685" y="2797"/>
                  </a:lnTo>
                  <a:lnTo>
                    <a:pt x="693" y="2803"/>
                  </a:lnTo>
                  <a:lnTo>
                    <a:pt x="699" y="2809"/>
                  </a:lnTo>
                  <a:lnTo>
                    <a:pt x="705" y="2817"/>
                  </a:lnTo>
                  <a:lnTo>
                    <a:pt x="710" y="2824"/>
                  </a:lnTo>
                  <a:lnTo>
                    <a:pt x="714" y="2832"/>
                  </a:lnTo>
                  <a:lnTo>
                    <a:pt x="717" y="2841"/>
                  </a:lnTo>
                  <a:lnTo>
                    <a:pt x="720" y="2848"/>
                  </a:lnTo>
                  <a:lnTo>
                    <a:pt x="721" y="2856"/>
                  </a:lnTo>
                  <a:lnTo>
                    <a:pt x="722" y="2863"/>
                  </a:lnTo>
                  <a:lnTo>
                    <a:pt x="721" y="2875"/>
                  </a:lnTo>
                  <a:lnTo>
                    <a:pt x="720" y="2885"/>
                  </a:lnTo>
                  <a:lnTo>
                    <a:pt x="718" y="2894"/>
                  </a:lnTo>
                  <a:lnTo>
                    <a:pt x="713" y="2903"/>
                  </a:lnTo>
                  <a:lnTo>
                    <a:pt x="709" y="2910"/>
                  </a:lnTo>
                  <a:lnTo>
                    <a:pt x="704" y="2918"/>
                  </a:lnTo>
                  <a:lnTo>
                    <a:pt x="697" y="2924"/>
                  </a:lnTo>
                  <a:lnTo>
                    <a:pt x="690" y="2930"/>
                  </a:lnTo>
                  <a:lnTo>
                    <a:pt x="681" y="2935"/>
                  </a:lnTo>
                  <a:lnTo>
                    <a:pt x="673" y="2939"/>
                  </a:lnTo>
                  <a:lnTo>
                    <a:pt x="662" y="2942"/>
                  </a:lnTo>
                  <a:lnTo>
                    <a:pt x="652" y="2946"/>
                  </a:lnTo>
                  <a:lnTo>
                    <a:pt x="641" y="2949"/>
                  </a:lnTo>
                  <a:lnTo>
                    <a:pt x="630" y="2950"/>
                  </a:lnTo>
                  <a:lnTo>
                    <a:pt x="618" y="2952"/>
                  </a:lnTo>
                  <a:lnTo>
                    <a:pt x="605" y="2952"/>
                  </a:lnTo>
                  <a:lnTo>
                    <a:pt x="285" y="2967"/>
                  </a:lnTo>
                  <a:lnTo>
                    <a:pt x="291" y="3113"/>
                  </a:lnTo>
                  <a:lnTo>
                    <a:pt x="627" y="3097"/>
                  </a:lnTo>
                  <a:lnTo>
                    <a:pt x="655" y="3095"/>
                  </a:lnTo>
                  <a:lnTo>
                    <a:pt x="681" y="3092"/>
                  </a:lnTo>
                  <a:lnTo>
                    <a:pt x="705" y="3086"/>
                  </a:lnTo>
                  <a:lnTo>
                    <a:pt x="726" y="3079"/>
                  </a:lnTo>
                  <a:lnTo>
                    <a:pt x="747" y="3071"/>
                  </a:lnTo>
                  <a:lnTo>
                    <a:pt x="765" y="3062"/>
                  </a:lnTo>
                  <a:lnTo>
                    <a:pt x="781" y="3051"/>
                  </a:lnTo>
                  <a:lnTo>
                    <a:pt x="795" y="3038"/>
                  </a:lnTo>
                  <a:lnTo>
                    <a:pt x="807" y="3025"/>
                  </a:lnTo>
                  <a:lnTo>
                    <a:pt x="817" y="3011"/>
                  </a:lnTo>
                  <a:lnTo>
                    <a:pt x="826" y="2996"/>
                  </a:lnTo>
                  <a:lnTo>
                    <a:pt x="832" y="2980"/>
                  </a:lnTo>
                  <a:lnTo>
                    <a:pt x="838" y="2963"/>
                  </a:lnTo>
                  <a:lnTo>
                    <a:pt x="841" y="2946"/>
                  </a:lnTo>
                  <a:lnTo>
                    <a:pt x="843" y="2927"/>
                  </a:lnTo>
                  <a:lnTo>
                    <a:pt x="843" y="2909"/>
                  </a:lnTo>
                  <a:lnTo>
                    <a:pt x="842" y="2894"/>
                  </a:lnTo>
                  <a:lnTo>
                    <a:pt x="840" y="2880"/>
                  </a:lnTo>
                  <a:lnTo>
                    <a:pt x="837" y="2867"/>
                  </a:lnTo>
                  <a:lnTo>
                    <a:pt x="834" y="2855"/>
                  </a:lnTo>
                  <a:lnTo>
                    <a:pt x="829" y="2843"/>
                  </a:lnTo>
                  <a:lnTo>
                    <a:pt x="824" y="2831"/>
                  </a:lnTo>
                  <a:lnTo>
                    <a:pt x="817" y="2820"/>
                  </a:lnTo>
                  <a:lnTo>
                    <a:pt x="811" y="2811"/>
                  </a:lnTo>
                  <a:lnTo>
                    <a:pt x="805" y="2801"/>
                  </a:lnTo>
                  <a:lnTo>
                    <a:pt x="797" y="2792"/>
                  </a:lnTo>
                  <a:lnTo>
                    <a:pt x="790" y="2784"/>
                  </a:lnTo>
                  <a:lnTo>
                    <a:pt x="782" y="2777"/>
                  </a:lnTo>
                  <a:lnTo>
                    <a:pt x="775" y="2770"/>
                  </a:lnTo>
                  <a:lnTo>
                    <a:pt x="767" y="2764"/>
                  </a:lnTo>
                  <a:lnTo>
                    <a:pt x="758" y="2759"/>
                  </a:lnTo>
                  <a:lnTo>
                    <a:pt x="751" y="2755"/>
                  </a:lnTo>
                  <a:lnTo>
                    <a:pt x="751" y="2752"/>
                  </a:lnTo>
                  <a:close/>
                  <a:moveTo>
                    <a:pt x="802" y="3583"/>
                  </a:moveTo>
                  <a:lnTo>
                    <a:pt x="802" y="3581"/>
                  </a:lnTo>
                  <a:lnTo>
                    <a:pt x="810" y="3575"/>
                  </a:lnTo>
                  <a:lnTo>
                    <a:pt x="817" y="3569"/>
                  </a:lnTo>
                  <a:lnTo>
                    <a:pt x="824" y="3563"/>
                  </a:lnTo>
                  <a:lnTo>
                    <a:pt x="830" y="3556"/>
                  </a:lnTo>
                  <a:lnTo>
                    <a:pt x="837" y="3549"/>
                  </a:lnTo>
                  <a:lnTo>
                    <a:pt x="842" y="3541"/>
                  </a:lnTo>
                  <a:lnTo>
                    <a:pt x="848" y="3533"/>
                  </a:lnTo>
                  <a:lnTo>
                    <a:pt x="853" y="3524"/>
                  </a:lnTo>
                  <a:lnTo>
                    <a:pt x="857" y="3514"/>
                  </a:lnTo>
                  <a:lnTo>
                    <a:pt x="860" y="3505"/>
                  </a:lnTo>
                  <a:lnTo>
                    <a:pt x="864" y="3495"/>
                  </a:lnTo>
                  <a:lnTo>
                    <a:pt x="866" y="3484"/>
                  </a:lnTo>
                  <a:lnTo>
                    <a:pt x="867" y="3474"/>
                  </a:lnTo>
                  <a:lnTo>
                    <a:pt x="868" y="3462"/>
                  </a:lnTo>
                  <a:lnTo>
                    <a:pt x="868" y="3449"/>
                  </a:lnTo>
                  <a:lnTo>
                    <a:pt x="868" y="3437"/>
                  </a:lnTo>
                  <a:lnTo>
                    <a:pt x="867" y="3425"/>
                  </a:lnTo>
                  <a:lnTo>
                    <a:pt x="865" y="3415"/>
                  </a:lnTo>
                  <a:lnTo>
                    <a:pt x="863" y="3404"/>
                  </a:lnTo>
                  <a:lnTo>
                    <a:pt x="859" y="3393"/>
                  </a:lnTo>
                  <a:lnTo>
                    <a:pt x="855" y="3382"/>
                  </a:lnTo>
                  <a:lnTo>
                    <a:pt x="851" y="3372"/>
                  </a:lnTo>
                  <a:lnTo>
                    <a:pt x="846" y="3362"/>
                  </a:lnTo>
                  <a:lnTo>
                    <a:pt x="841" y="3352"/>
                  </a:lnTo>
                  <a:lnTo>
                    <a:pt x="835" y="3343"/>
                  </a:lnTo>
                  <a:lnTo>
                    <a:pt x="828" y="3333"/>
                  </a:lnTo>
                  <a:lnTo>
                    <a:pt x="822" y="3324"/>
                  </a:lnTo>
                  <a:lnTo>
                    <a:pt x="814" y="3316"/>
                  </a:lnTo>
                  <a:lnTo>
                    <a:pt x="806" y="3307"/>
                  </a:lnTo>
                  <a:lnTo>
                    <a:pt x="797" y="3300"/>
                  </a:lnTo>
                  <a:lnTo>
                    <a:pt x="788" y="3292"/>
                  </a:lnTo>
                  <a:lnTo>
                    <a:pt x="779" y="3285"/>
                  </a:lnTo>
                  <a:lnTo>
                    <a:pt x="768" y="3278"/>
                  </a:lnTo>
                  <a:lnTo>
                    <a:pt x="757" y="3272"/>
                  </a:lnTo>
                  <a:lnTo>
                    <a:pt x="747" y="3265"/>
                  </a:lnTo>
                  <a:lnTo>
                    <a:pt x="735" y="3260"/>
                  </a:lnTo>
                  <a:lnTo>
                    <a:pt x="723" y="3255"/>
                  </a:lnTo>
                  <a:lnTo>
                    <a:pt x="710" y="3250"/>
                  </a:lnTo>
                  <a:lnTo>
                    <a:pt x="697" y="3246"/>
                  </a:lnTo>
                  <a:lnTo>
                    <a:pt x="684" y="3243"/>
                  </a:lnTo>
                  <a:lnTo>
                    <a:pt x="670" y="3240"/>
                  </a:lnTo>
                  <a:lnTo>
                    <a:pt x="655" y="3238"/>
                  </a:lnTo>
                  <a:lnTo>
                    <a:pt x="641" y="3235"/>
                  </a:lnTo>
                  <a:lnTo>
                    <a:pt x="625" y="3233"/>
                  </a:lnTo>
                  <a:lnTo>
                    <a:pt x="610" y="3233"/>
                  </a:lnTo>
                  <a:lnTo>
                    <a:pt x="594" y="3233"/>
                  </a:lnTo>
                  <a:lnTo>
                    <a:pt x="578" y="3233"/>
                  </a:lnTo>
                  <a:lnTo>
                    <a:pt x="561" y="3234"/>
                  </a:lnTo>
                  <a:lnTo>
                    <a:pt x="533" y="3238"/>
                  </a:lnTo>
                  <a:lnTo>
                    <a:pt x="507" y="3243"/>
                  </a:lnTo>
                  <a:lnTo>
                    <a:pt x="481" y="3249"/>
                  </a:lnTo>
                  <a:lnTo>
                    <a:pt x="458" y="3258"/>
                  </a:lnTo>
                  <a:lnTo>
                    <a:pt x="435" y="3268"/>
                  </a:lnTo>
                  <a:lnTo>
                    <a:pt x="414" y="3279"/>
                  </a:lnTo>
                  <a:lnTo>
                    <a:pt x="404" y="3286"/>
                  </a:lnTo>
                  <a:lnTo>
                    <a:pt x="394" y="3292"/>
                  </a:lnTo>
                  <a:lnTo>
                    <a:pt x="385" y="3300"/>
                  </a:lnTo>
                  <a:lnTo>
                    <a:pt x="376" y="3306"/>
                  </a:lnTo>
                  <a:lnTo>
                    <a:pt x="369" y="3315"/>
                  </a:lnTo>
                  <a:lnTo>
                    <a:pt x="360" y="3322"/>
                  </a:lnTo>
                  <a:lnTo>
                    <a:pt x="354" y="3331"/>
                  </a:lnTo>
                  <a:lnTo>
                    <a:pt x="346" y="3339"/>
                  </a:lnTo>
                  <a:lnTo>
                    <a:pt x="341" y="3349"/>
                  </a:lnTo>
                  <a:lnTo>
                    <a:pt x="334" y="3359"/>
                  </a:lnTo>
                  <a:lnTo>
                    <a:pt x="330" y="3368"/>
                  </a:lnTo>
                  <a:lnTo>
                    <a:pt x="326" y="3378"/>
                  </a:lnTo>
                  <a:lnTo>
                    <a:pt x="321" y="3388"/>
                  </a:lnTo>
                  <a:lnTo>
                    <a:pt x="318" y="3398"/>
                  </a:lnTo>
                  <a:lnTo>
                    <a:pt x="315" y="3409"/>
                  </a:lnTo>
                  <a:lnTo>
                    <a:pt x="313" y="3421"/>
                  </a:lnTo>
                  <a:lnTo>
                    <a:pt x="312" y="3432"/>
                  </a:lnTo>
                  <a:lnTo>
                    <a:pt x="311" y="3443"/>
                  </a:lnTo>
                  <a:lnTo>
                    <a:pt x="311" y="3455"/>
                  </a:lnTo>
                  <a:lnTo>
                    <a:pt x="312" y="3467"/>
                  </a:lnTo>
                  <a:lnTo>
                    <a:pt x="313" y="3479"/>
                  </a:lnTo>
                  <a:lnTo>
                    <a:pt x="315" y="3490"/>
                  </a:lnTo>
                  <a:lnTo>
                    <a:pt x="317" y="3499"/>
                  </a:lnTo>
                  <a:lnTo>
                    <a:pt x="320" y="3510"/>
                  </a:lnTo>
                  <a:lnTo>
                    <a:pt x="324" y="3520"/>
                  </a:lnTo>
                  <a:lnTo>
                    <a:pt x="328" y="3528"/>
                  </a:lnTo>
                  <a:lnTo>
                    <a:pt x="332" y="3538"/>
                  </a:lnTo>
                  <a:lnTo>
                    <a:pt x="338" y="3546"/>
                  </a:lnTo>
                  <a:lnTo>
                    <a:pt x="343" y="3554"/>
                  </a:lnTo>
                  <a:lnTo>
                    <a:pt x="348" y="3561"/>
                  </a:lnTo>
                  <a:lnTo>
                    <a:pt x="355" y="3569"/>
                  </a:lnTo>
                  <a:lnTo>
                    <a:pt x="361" y="3576"/>
                  </a:lnTo>
                  <a:lnTo>
                    <a:pt x="369" y="3582"/>
                  </a:lnTo>
                  <a:lnTo>
                    <a:pt x="376" y="3588"/>
                  </a:lnTo>
                  <a:lnTo>
                    <a:pt x="385" y="3594"/>
                  </a:lnTo>
                  <a:lnTo>
                    <a:pt x="393" y="3598"/>
                  </a:lnTo>
                  <a:lnTo>
                    <a:pt x="393" y="3600"/>
                  </a:lnTo>
                  <a:lnTo>
                    <a:pt x="353" y="3603"/>
                  </a:lnTo>
                  <a:lnTo>
                    <a:pt x="333" y="3604"/>
                  </a:lnTo>
                  <a:lnTo>
                    <a:pt x="316" y="3604"/>
                  </a:lnTo>
                  <a:lnTo>
                    <a:pt x="299" y="3602"/>
                  </a:lnTo>
                  <a:lnTo>
                    <a:pt x="284" y="3599"/>
                  </a:lnTo>
                  <a:lnTo>
                    <a:pt x="270" y="3595"/>
                  </a:lnTo>
                  <a:lnTo>
                    <a:pt x="257" y="3589"/>
                  </a:lnTo>
                  <a:lnTo>
                    <a:pt x="245" y="3583"/>
                  </a:lnTo>
                  <a:lnTo>
                    <a:pt x="234" y="3575"/>
                  </a:lnTo>
                  <a:lnTo>
                    <a:pt x="225" y="3567"/>
                  </a:lnTo>
                  <a:lnTo>
                    <a:pt x="216" y="3557"/>
                  </a:lnTo>
                  <a:lnTo>
                    <a:pt x="210" y="3546"/>
                  </a:lnTo>
                  <a:lnTo>
                    <a:pt x="203" y="3535"/>
                  </a:lnTo>
                  <a:lnTo>
                    <a:pt x="199" y="3523"/>
                  </a:lnTo>
                  <a:lnTo>
                    <a:pt x="195" y="3509"/>
                  </a:lnTo>
                  <a:lnTo>
                    <a:pt x="192" y="3495"/>
                  </a:lnTo>
                  <a:lnTo>
                    <a:pt x="190" y="3480"/>
                  </a:lnTo>
                  <a:lnTo>
                    <a:pt x="189" y="3458"/>
                  </a:lnTo>
                  <a:lnTo>
                    <a:pt x="189" y="3438"/>
                  </a:lnTo>
                  <a:lnTo>
                    <a:pt x="192" y="3418"/>
                  </a:lnTo>
                  <a:lnTo>
                    <a:pt x="195" y="3399"/>
                  </a:lnTo>
                  <a:lnTo>
                    <a:pt x="199" y="3381"/>
                  </a:lnTo>
                  <a:lnTo>
                    <a:pt x="203" y="3364"/>
                  </a:lnTo>
                  <a:lnTo>
                    <a:pt x="209" y="3349"/>
                  </a:lnTo>
                  <a:lnTo>
                    <a:pt x="214" y="3336"/>
                  </a:lnTo>
                  <a:lnTo>
                    <a:pt x="100" y="3317"/>
                  </a:lnTo>
                  <a:lnTo>
                    <a:pt x="93" y="3334"/>
                  </a:lnTo>
                  <a:lnTo>
                    <a:pt x="87" y="3354"/>
                  </a:lnTo>
                  <a:lnTo>
                    <a:pt x="82" y="3375"/>
                  </a:lnTo>
                  <a:lnTo>
                    <a:pt x="79" y="3397"/>
                  </a:lnTo>
                  <a:lnTo>
                    <a:pt x="77" y="3421"/>
                  </a:lnTo>
                  <a:lnTo>
                    <a:pt x="76" y="3445"/>
                  </a:lnTo>
                  <a:lnTo>
                    <a:pt x="76" y="3468"/>
                  </a:lnTo>
                  <a:lnTo>
                    <a:pt x="78" y="3493"/>
                  </a:lnTo>
                  <a:lnTo>
                    <a:pt x="80" y="3516"/>
                  </a:lnTo>
                  <a:lnTo>
                    <a:pt x="83" y="3539"/>
                  </a:lnTo>
                  <a:lnTo>
                    <a:pt x="87" y="3560"/>
                  </a:lnTo>
                  <a:lnTo>
                    <a:pt x="93" y="3580"/>
                  </a:lnTo>
                  <a:lnTo>
                    <a:pt x="99" y="3598"/>
                  </a:lnTo>
                  <a:lnTo>
                    <a:pt x="107" y="3615"/>
                  </a:lnTo>
                  <a:lnTo>
                    <a:pt x="114" y="3631"/>
                  </a:lnTo>
                  <a:lnTo>
                    <a:pt x="123" y="3645"/>
                  </a:lnTo>
                  <a:lnTo>
                    <a:pt x="131" y="3658"/>
                  </a:lnTo>
                  <a:lnTo>
                    <a:pt x="141" y="3671"/>
                  </a:lnTo>
                  <a:lnTo>
                    <a:pt x="152" y="3682"/>
                  </a:lnTo>
                  <a:lnTo>
                    <a:pt x="163" y="3691"/>
                  </a:lnTo>
                  <a:lnTo>
                    <a:pt x="173" y="3700"/>
                  </a:lnTo>
                  <a:lnTo>
                    <a:pt x="185" y="3708"/>
                  </a:lnTo>
                  <a:lnTo>
                    <a:pt x="197" y="3715"/>
                  </a:lnTo>
                  <a:lnTo>
                    <a:pt x="210" y="3721"/>
                  </a:lnTo>
                  <a:lnTo>
                    <a:pt x="222" y="3727"/>
                  </a:lnTo>
                  <a:lnTo>
                    <a:pt x="234" y="3731"/>
                  </a:lnTo>
                  <a:lnTo>
                    <a:pt x="247" y="3735"/>
                  </a:lnTo>
                  <a:lnTo>
                    <a:pt x="260" y="3738"/>
                  </a:lnTo>
                  <a:lnTo>
                    <a:pt x="286" y="3743"/>
                  </a:lnTo>
                  <a:lnTo>
                    <a:pt x="312" y="3745"/>
                  </a:lnTo>
                  <a:lnTo>
                    <a:pt x="338" y="3746"/>
                  </a:lnTo>
                  <a:lnTo>
                    <a:pt x="362" y="3746"/>
                  </a:lnTo>
                  <a:lnTo>
                    <a:pt x="385" y="3745"/>
                  </a:lnTo>
                  <a:lnTo>
                    <a:pt x="406" y="3744"/>
                  </a:lnTo>
                  <a:lnTo>
                    <a:pt x="714" y="3718"/>
                  </a:lnTo>
                  <a:lnTo>
                    <a:pt x="742" y="3716"/>
                  </a:lnTo>
                  <a:lnTo>
                    <a:pt x="767" y="3714"/>
                  </a:lnTo>
                  <a:lnTo>
                    <a:pt x="790" y="3713"/>
                  </a:lnTo>
                  <a:lnTo>
                    <a:pt x="811" y="3712"/>
                  </a:lnTo>
                  <a:lnTo>
                    <a:pt x="829" y="3711"/>
                  </a:lnTo>
                  <a:lnTo>
                    <a:pt x="848" y="3711"/>
                  </a:lnTo>
                  <a:lnTo>
                    <a:pt x="864" y="3710"/>
                  </a:lnTo>
                  <a:lnTo>
                    <a:pt x="879" y="3710"/>
                  </a:lnTo>
                  <a:lnTo>
                    <a:pt x="869" y="3583"/>
                  </a:lnTo>
                  <a:lnTo>
                    <a:pt x="802" y="3583"/>
                  </a:lnTo>
                  <a:close/>
                  <a:moveTo>
                    <a:pt x="547" y="3585"/>
                  </a:moveTo>
                  <a:lnTo>
                    <a:pt x="531" y="3586"/>
                  </a:lnTo>
                  <a:lnTo>
                    <a:pt x="516" y="3585"/>
                  </a:lnTo>
                  <a:lnTo>
                    <a:pt x="502" y="3584"/>
                  </a:lnTo>
                  <a:lnTo>
                    <a:pt x="490" y="3581"/>
                  </a:lnTo>
                  <a:lnTo>
                    <a:pt x="478" y="3576"/>
                  </a:lnTo>
                  <a:lnTo>
                    <a:pt x="469" y="3571"/>
                  </a:lnTo>
                  <a:lnTo>
                    <a:pt x="460" y="3566"/>
                  </a:lnTo>
                  <a:lnTo>
                    <a:pt x="452" y="3559"/>
                  </a:lnTo>
                  <a:lnTo>
                    <a:pt x="446" y="3553"/>
                  </a:lnTo>
                  <a:lnTo>
                    <a:pt x="441" y="3545"/>
                  </a:lnTo>
                  <a:lnTo>
                    <a:pt x="436" y="3538"/>
                  </a:lnTo>
                  <a:lnTo>
                    <a:pt x="433" y="3530"/>
                  </a:lnTo>
                  <a:lnTo>
                    <a:pt x="430" y="3523"/>
                  </a:lnTo>
                  <a:lnTo>
                    <a:pt x="428" y="3516"/>
                  </a:lnTo>
                  <a:lnTo>
                    <a:pt x="427" y="3509"/>
                  </a:lnTo>
                  <a:lnTo>
                    <a:pt x="426" y="3502"/>
                  </a:lnTo>
                  <a:lnTo>
                    <a:pt x="426" y="3490"/>
                  </a:lnTo>
                  <a:lnTo>
                    <a:pt x="427" y="3478"/>
                  </a:lnTo>
                  <a:lnTo>
                    <a:pt x="429" y="3466"/>
                  </a:lnTo>
                  <a:lnTo>
                    <a:pt x="433" y="3455"/>
                  </a:lnTo>
                  <a:lnTo>
                    <a:pt x="440" y="3446"/>
                  </a:lnTo>
                  <a:lnTo>
                    <a:pt x="446" y="3436"/>
                  </a:lnTo>
                  <a:lnTo>
                    <a:pt x="455" y="3426"/>
                  </a:lnTo>
                  <a:lnTo>
                    <a:pt x="463" y="3419"/>
                  </a:lnTo>
                  <a:lnTo>
                    <a:pt x="474" y="3411"/>
                  </a:lnTo>
                  <a:lnTo>
                    <a:pt x="486" y="3404"/>
                  </a:lnTo>
                  <a:lnTo>
                    <a:pt x="499" y="3398"/>
                  </a:lnTo>
                  <a:lnTo>
                    <a:pt x="513" y="3393"/>
                  </a:lnTo>
                  <a:lnTo>
                    <a:pt x="528" y="3389"/>
                  </a:lnTo>
                  <a:lnTo>
                    <a:pt x="543" y="3384"/>
                  </a:lnTo>
                  <a:lnTo>
                    <a:pt x="560" y="3382"/>
                  </a:lnTo>
                  <a:lnTo>
                    <a:pt x="577" y="3380"/>
                  </a:lnTo>
                  <a:lnTo>
                    <a:pt x="596" y="3379"/>
                  </a:lnTo>
                  <a:lnTo>
                    <a:pt x="615" y="3379"/>
                  </a:lnTo>
                  <a:lnTo>
                    <a:pt x="632" y="3380"/>
                  </a:lnTo>
                  <a:lnTo>
                    <a:pt x="648" y="3382"/>
                  </a:lnTo>
                  <a:lnTo>
                    <a:pt x="663" y="3386"/>
                  </a:lnTo>
                  <a:lnTo>
                    <a:pt x="678" y="3390"/>
                  </a:lnTo>
                  <a:lnTo>
                    <a:pt x="691" y="3394"/>
                  </a:lnTo>
                  <a:lnTo>
                    <a:pt x="704" y="3401"/>
                  </a:lnTo>
                  <a:lnTo>
                    <a:pt x="714" y="3407"/>
                  </a:lnTo>
                  <a:lnTo>
                    <a:pt x="724" y="3415"/>
                  </a:lnTo>
                  <a:lnTo>
                    <a:pt x="733" y="3423"/>
                  </a:lnTo>
                  <a:lnTo>
                    <a:pt x="740" y="3433"/>
                  </a:lnTo>
                  <a:lnTo>
                    <a:pt x="747" y="3442"/>
                  </a:lnTo>
                  <a:lnTo>
                    <a:pt x="751" y="3453"/>
                  </a:lnTo>
                  <a:lnTo>
                    <a:pt x="754" y="3465"/>
                  </a:lnTo>
                  <a:lnTo>
                    <a:pt x="756" y="3477"/>
                  </a:lnTo>
                  <a:lnTo>
                    <a:pt x="756" y="3485"/>
                  </a:lnTo>
                  <a:lnTo>
                    <a:pt x="755" y="3495"/>
                  </a:lnTo>
                  <a:lnTo>
                    <a:pt x="754" y="3504"/>
                  </a:lnTo>
                  <a:lnTo>
                    <a:pt x="752" y="3512"/>
                  </a:lnTo>
                  <a:lnTo>
                    <a:pt x="748" y="3521"/>
                  </a:lnTo>
                  <a:lnTo>
                    <a:pt x="743" y="3528"/>
                  </a:lnTo>
                  <a:lnTo>
                    <a:pt x="739" y="3536"/>
                  </a:lnTo>
                  <a:lnTo>
                    <a:pt x="733" y="3543"/>
                  </a:lnTo>
                  <a:lnTo>
                    <a:pt x="725" y="3550"/>
                  </a:lnTo>
                  <a:lnTo>
                    <a:pt x="718" y="3555"/>
                  </a:lnTo>
                  <a:lnTo>
                    <a:pt x="709" y="3560"/>
                  </a:lnTo>
                  <a:lnTo>
                    <a:pt x="699" y="3566"/>
                  </a:lnTo>
                  <a:lnTo>
                    <a:pt x="690" y="3570"/>
                  </a:lnTo>
                  <a:lnTo>
                    <a:pt x="678" y="3573"/>
                  </a:lnTo>
                  <a:lnTo>
                    <a:pt x="666" y="3575"/>
                  </a:lnTo>
                  <a:lnTo>
                    <a:pt x="653" y="3576"/>
                  </a:lnTo>
                  <a:lnTo>
                    <a:pt x="547" y="3585"/>
                  </a:lnTo>
                  <a:close/>
                  <a:moveTo>
                    <a:pt x="1181" y="4333"/>
                  </a:moveTo>
                  <a:lnTo>
                    <a:pt x="734" y="4428"/>
                  </a:lnTo>
                  <a:lnTo>
                    <a:pt x="710" y="4433"/>
                  </a:lnTo>
                  <a:lnTo>
                    <a:pt x="688" y="4436"/>
                  </a:lnTo>
                  <a:lnTo>
                    <a:pt x="666" y="4437"/>
                  </a:lnTo>
                  <a:lnTo>
                    <a:pt x="647" y="4438"/>
                  </a:lnTo>
                  <a:lnTo>
                    <a:pt x="628" y="4436"/>
                  </a:lnTo>
                  <a:lnTo>
                    <a:pt x="612" y="4434"/>
                  </a:lnTo>
                  <a:lnTo>
                    <a:pt x="597" y="4430"/>
                  </a:lnTo>
                  <a:lnTo>
                    <a:pt x="583" y="4425"/>
                  </a:lnTo>
                  <a:lnTo>
                    <a:pt x="572" y="4419"/>
                  </a:lnTo>
                  <a:lnTo>
                    <a:pt x="560" y="4411"/>
                  </a:lnTo>
                  <a:lnTo>
                    <a:pt x="550" y="4403"/>
                  </a:lnTo>
                  <a:lnTo>
                    <a:pt x="542" y="4393"/>
                  </a:lnTo>
                  <a:lnTo>
                    <a:pt x="535" y="4382"/>
                  </a:lnTo>
                  <a:lnTo>
                    <a:pt x="529" y="4370"/>
                  </a:lnTo>
                  <a:lnTo>
                    <a:pt x="524" y="4357"/>
                  </a:lnTo>
                  <a:lnTo>
                    <a:pt x="520" y="4344"/>
                  </a:lnTo>
                  <a:lnTo>
                    <a:pt x="518" y="4330"/>
                  </a:lnTo>
                  <a:lnTo>
                    <a:pt x="517" y="4317"/>
                  </a:lnTo>
                  <a:lnTo>
                    <a:pt x="518" y="4304"/>
                  </a:lnTo>
                  <a:lnTo>
                    <a:pt x="520" y="4291"/>
                  </a:lnTo>
                  <a:lnTo>
                    <a:pt x="524" y="4279"/>
                  </a:lnTo>
                  <a:lnTo>
                    <a:pt x="530" y="4267"/>
                  </a:lnTo>
                  <a:lnTo>
                    <a:pt x="537" y="4256"/>
                  </a:lnTo>
                  <a:lnTo>
                    <a:pt x="546" y="4245"/>
                  </a:lnTo>
                  <a:lnTo>
                    <a:pt x="557" y="4235"/>
                  </a:lnTo>
                  <a:lnTo>
                    <a:pt x="568" y="4226"/>
                  </a:lnTo>
                  <a:lnTo>
                    <a:pt x="583" y="4216"/>
                  </a:lnTo>
                  <a:lnTo>
                    <a:pt x="598" y="4207"/>
                  </a:lnTo>
                  <a:lnTo>
                    <a:pt x="617" y="4200"/>
                  </a:lnTo>
                  <a:lnTo>
                    <a:pt x="636" y="4193"/>
                  </a:lnTo>
                  <a:lnTo>
                    <a:pt x="657" y="4187"/>
                  </a:lnTo>
                  <a:lnTo>
                    <a:pt x="681" y="4182"/>
                  </a:lnTo>
                  <a:lnTo>
                    <a:pt x="1129" y="4086"/>
                  </a:lnTo>
                  <a:lnTo>
                    <a:pt x="1099" y="3943"/>
                  </a:lnTo>
                  <a:lnTo>
                    <a:pt x="663" y="4036"/>
                  </a:lnTo>
                  <a:lnTo>
                    <a:pt x="644" y="4040"/>
                  </a:lnTo>
                  <a:lnTo>
                    <a:pt x="624" y="4045"/>
                  </a:lnTo>
                  <a:lnTo>
                    <a:pt x="606" y="4051"/>
                  </a:lnTo>
                  <a:lnTo>
                    <a:pt x="588" y="4056"/>
                  </a:lnTo>
                  <a:lnTo>
                    <a:pt x="572" y="4062"/>
                  </a:lnTo>
                  <a:lnTo>
                    <a:pt x="555" y="4069"/>
                  </a:lnTo>
                  <a:lnTo>
                    <a:pt x="539" y="4075"/>
                  </a:lnTo>
                  <a:lnTo>
                    <a:pt x="525" y="4083"/>
                  </a:lnTo>
                  <a:lnTo>
                    <a:pt x="511" y="4090"/>
                  </a:lnTo>
                  <a:lnTo>
                    <a:pt x="499" y="4099"/>
                  </a:lnTo>
                  <a:lnTo>
                    <a:pt x="487" y="4108"/>
                  </a:lnTo>
                  <a:lnTo>
                    <a:pt x="475" y="4116"/>
                  </a:lnTo>
                  <a:lnTo>
                    <a:pt x="464" y="4126"/>
                  </a:lnTo>
                  <a:lnTo>
                    <a:pt x="455" y="4134"/>
                  </a:lnTo>
                  <a:lnTo>
                    <a:pt x="446" y="4145"/>
                  </a:lnTo>
                  <a:lnTo>
                    <a:pt x="437" y="4155"/>
                  </a:lnTo>
                  <a:lnTo>
                    <a:pt x="430" y="4165"/>
                  </a:lnTo>
                  <a:lnTo>
                    <a:pt x="423" y="4176"/>
                  </a:lnTo>
                  <a:lnTo>
                    <a:pt x="417" y="4188"/>
                  </a:lnTo>
                  <a:lnTo>
                    <a:pt x="412" y="4200"/>
                  </a:lnTo>
                  <a:lnTo>
                    <a:pt x="406" y="4212"/>
                  </a:lnTo>
                  <a:lnTo>
                    <a:pt x="403" y="4223"/>
                  </a:lnTo>
                  <a:lnTo>
                    <a:pt x="400" y="4236"/>
                  </a:lnTo>
                  <a:lnTo>
                    <a:pt x="397" y="4249"/>
                  </a:lnTo>
                  <a:lnTo>
                    <a:pt x="396" y="4263"/>
                  </a:lnTo>
                  <a:lnTo>
                    <a:pt x="394" y="4276"/>
                  </a:lnTo>
                  <a:lnTo>
                    <a:pt x="393" y="4290"/>
                  </a:lnTo>
                  <a:lnTo>
                    <a:pt x="393" y="4304"/>
                  </a:lnTo>
                  <a:lnTo>
                    <a:pt x="394" y="4319"/>
                  </a:lnTo>
                  <a:lnTo>
                    <a:pt x="397" y="4334"/>
                  </a:lnTo>
                  <a:lnTo>
                    <a:pt x="399" y="4349"/>
                  </a:lnTo>
                  <a:lnTo>
                    <a:pt x="402" y="4365"/>
                  </a:lnTo>
                  <a:lnTo>
                    <a:pt x="405" y="4380"/>
                  </a:lnTo>
                  <a:lnTo>
                    <a:pt x="409" y="4395"/>
                  </a:lnTo>
                  <a:lnTo>
                    <a:pt x="414" y="4409"/>
                  </a:lnTo>
                  <a:lnTo>
                    <a:pt x="419" y="4423"/>
                  </a:lnTo>
                  <a:lnTo>
                    <a:pt x="425" y="4437"/>
                  </a:lnTo>
                  <a:lnTo>
                    <a:pt x="431" y="4450"/>
                  </a:lnTo>
                  <a:lnTo>
                    <a:pt x="437" y="4462"/>
                  </a:lnTo>
                  <a:lnTo>
                    <a:pt x="445" y="4473"/>
                  </a:lnTo>
                  <a:lnTo>
                    <a:pt x="452" y="4485"/>
                  </a:lnTo>
                  <a:lnTo>
                    <a:pt x="461" y="4495"/>
                  </a:lnTo>
                  <a:lnTo>
                    <a:pt x="470" y="4505"/>
                  </a:lnTo>
                  <a:lnTo>
                    <a:pt x="479" y="4515"/>
                  </a:lnTo>
                  <a:lnTo>
                    <a:pt x="489" y="4524"/>
                  </a:lnTo>
                  <a:lnTo>
                    <a:pt x="500" y="4531"/>
                  </a:lnTo>
                  <a:lnTo>
                    <a:pt x="510" y="4540"/>
                  </a:lnTo>
                  <a:lnTo>
                    <a:pt x="521" y="4546"/>
                  </a:lnTo>
                  <a:lnTo>
                    <a:pt x="534" y="4553"/>
                  </a:lnTo>
                  <a:lnTo>
                    <a:pt x="546" y="4558"/>
                  </a:lnTo>
                  <a:lnTo>
                    <a:pt x="559" y="4563"/>
                  </a:lnTo>
                  <a:lnTo>
                    <a:pt x="573" y="4568"/>
                  </a:lnTo>
                  <a:lnTo>
                    <a:pt x="587" y="4572"/>
                  </a:lnTo>
                  <a:lnTo>
                    <a:pt x="602" y="4575"/>
                  </a:lnTo>
                  <a:lnTo>
                    <a:pt x="617" y="4577"/>
                  </a:lnTo>
                  <a:lnTo>
                    <a:pt x="633" y="4580"/>
                  </a:lnTo>
                  <a:lnTo>
                    <a:pt x="649" y="4581"/>
                  </a:lnTo>
                  <a:lnTo>
                    <a:pt x="665" y="4581"/>
                  </a:lnTo>
                  <a:lnTo>
                    <a:pt x="682" y="4581"/>
                  </a:lnTo>
                  <a:lnTo>
                    <a:pt x="700" y="4580"/>
                  </a:lnTo>
                  <a:lnTo>
                    <a:pt x="719" y="4577"/>
                  </a:lnTo>
                  <a:lnTo>
                    <a:pt x="738" y="4575"/>
                  </a:lnTo>
                  <a:lnTo>
                    <a:pt x="757" y="4572"/>
                  </a:lnTo>
                  <a:lnTo>
                    <a:pt x="778" y="4568"/>
                  </a:lnTo>
                  <a:lnTo>
                    <a:pt x="1213" y="4475"/>
                  </a:lnTo>
                  <a:lnTo>
                    <a:pt x="1181" y="4333"/>
                  </a:lnTo>
                  <a:close/>
                  <a:moveTo>
                    <a:pt x="1000" y="4804"/>
                  </a:moveTo>
                  <a:lnTo>
                    <a:pt x="1069" y="4777"/>
                  </a:lnTo>
                  <a:lnTo>
                    <a:pt x="1034" y="4656"/>
                  </a:lnTo>
                  <a:lnTo>
                    <a:pt x="999" y="4667"/>
                  </a:lnTo>
                  <a:lnTo>
                    <a:pt x="961" y="4679"/>
                  </a:lnTo>
                  <a:lnTo>
                    <a:pt x="921" y="4692"/>
                  </a:lnTo>
                  <a:lnTo>
                    <a:pt x="876" y="4705"/>
                  </a:lnTo>
                  <a:lnTo>
                    <a:pt x="507" y="4810"/>
                  </a:lnTo>
                  <a:lnTo>
                    <a:pt x="547" y="4951"/>
                  </a:lnTo>
                  <a:lnTo>
                    <a:pt x="861" y="4861"/>
                  </a:lnTo>
                  <a:lnTo>
                    <a:pt x="876" y="4857"/>
                  </a:lnTo>
                  <a:lnTo>
                    <a:pt x="890" y="4855"/>
                  </a:lnTo>
                  <a:lnTo>
                    <a:pt x="903" y="4854"/>
                  </a:lnTo>
                  <a:lnTo>
                    <a:pt x="915" y="4855"/>
                  </a:lnTo>
                  <a:lnTo>
                    <a:pt x="926" y="4856"/>
                  </a:lnTo>
                  <a:lnTo>
                    <a:pt x="937" y="4859"/>
                  </a:lnTo>
                  <a:lnTo>
                    <a:pt x="946" y="4863"/>
                  </a:lnTo>
                  <a:lnTo>
                    <a:pt x="955" y="4867"/>
                  </a:lnTo>
                  <a:lnTo>
                    <a:pt x="963" y="4872"/>
                  </a:lnTo>
                  <a:lnTo>
                    <a:pt x="971" y="4879"/>
                  </a:lnTo>
                  <a:lnTo>
                    <a:pt x="977" y="4884"/>
                  </a:lnTo>
                  <a:lnTo>
                    <a:pt x="983" y="4892"/>
                  </a:lnTo>
                  <a:lnTo>
                    <a:pt x="987" y="4898"/>
                  </a:lnTo>
                  <a:lnTo>
                    <a:pt x="991" y="4906"/>
                  </a:lnTo>
                  <a:lnTo>
                    <a:pt x="995" y="4912"/>
                  </a:lnTo>
                  <a:lnTo>
                    <a:pt x="997" y="4920"/>
                  </a:lnTo>
                  <a:lnTo>
                    <a:pt x="999" y="4930"/>
                  </a:lnTo>
                  <a:lnTo>
                    <a:pt x="1000" y="4941"/>
                  </a:lnTo>
                  <a:lnTo>
                    <a:pt x="1000" y="4951"/>
                  </a:lnTo>
                  <a:lnTo>
                    <a:pt x="999" y="4960"/>
                  </a:lnTo>
                  <a:lnTo>
                    <a:pt x="996" y="4969"/>
                  </a:lnTo>
                  <a:lnTo>
                    <a:pt x="992" y="4976"/>
                  </a:lnTo>
                  <a:lnTo>
                    <a:pt x="987" y="4985"/>
                  </a:lnTo>
                  <a:lnTo>
                    <a:pt x="981" y="4991"/>
                  </a:lnTo>
                  <a:lnTo>
                    <a:pt x="974" y="4999"/>
                  </a:lnTo>
                  <a:lnTo>
                    <a:pt x="967" y="5005"/>
                  </a:lnTo>
                  <a:lnTo>
                    <a:pt x="958" y="5011"/>
                  </a:lnTo>
                  <a:lnTo>
                    <a:pt x="948" y="5016"/>
                  </a:lnTo>
                  <a:lnTo>
                    <a:pt x="938" y="5021"/>
                  </a:lnTo>
                  <a:lnTo>
                    <a:pt x="927" y="5026"/>
                  </a:lnTo>
                  <a:lnTo>
                    <a:pt x="916" y="5030"/>
                  </a:lnTo>
                  <a:lnTo>
                    <a:pt x="904" y="5033"/>
                  </a:lnTo>
                  <a:lnTo>
                    <a:pt x="596" y="5121"/>
                  </a:lnTo>
                  <a:lnTo>
                    <a:pt x="636" y="5262"/>
                  </a:lnTo>
                  <a:lnTo>
                    <a:pt x="959" y="5170"/>
                  </a:lnTo>
                  <a:lnTo>
                    <a:pt x="986" y="5161"/>
                  </a:lnTo>
                  <a:lnTo>
                    <a:pt x="1011" y="5151"/>
                  </a:lnTo>
                  <a:lnTo>
                    <a:pt x="1032" y="5141"/>
                  </a:lnTo>
                  <a:lnTo>
                    <a:pt x="1051" y="5129"/>
                  </a:lnTo>
                  <a:lnTo>
                    <a:pt x="1069" y="5116"/>
                  </a:lnTo>
                  <a:lnTo>
                    <a:pt x="1085" y="5102"/>
                  </a:lnTo>
                  <a:lnTo>
                    <a:pt x="1098" y="5088"/>
                  </a:lnTo>
                  <a:lnTo>
                    <a:pt x="1108" y="5073"/>
                  </a:lnTo>
                  <a:lnTo>
                    <a:pt x="1117" y="5058"/>
                  </a:lnTo>
                  <a:lnTo>
                    <a:pt x="1124" y="5041"/>
                  </a:lnTo>
                  <a:lnTo>
                    <a:pt x="1129" y="5025"/>
                  </a:lnTo>
                  <a:lnTo>
                    <a:pt x="1132" y="5008"/>
                  </a:lnTo>
                  <a:lnTo>
                    <a:pt x="1133" y="4990"/>
                  </a:lnTo>
                  <a:lnTo>
                    <a:pt x="1133" y="4972"/>
                  </a:lnTo>
                  <a:lnTo>
                    <a:pt x="1130" y="4954"/>
                  </a:lnTo>
                  <a:lnTo>
                    <a:pt x="1126" y="4936"/>
                  </a:lnTo>
                  <a:lnTo>
                    <a:pt x="1121" y="4922"/>
                  </a:lnTo>
                  <a:lnTo>
                    <a:pt x="1116" y="4909"/>
                  </a:lnTo>
                  <a:lnTo>
                    <a:pt x="1111" y="4897"/>
                  </a:lnTo>
                  <a:lnTo>
                    <a:pt x="1104" y="4885"/>
                  </a:lnTo>
                  <a:lnTo>
                    <a:pt x="1097" y="4875"/>
                  </a:lnTo>
                  <a:lnTo>
                    <a:pt x="1089" y="4865"/>
                  </a:lnTo>
                  <a:lnTo>
                    <a:pt x="1080" y="4855"/>
                  </a:lnTo>
                  <a:lnTo>
                    <a:pt x="1072" y="4848"/>
                  </a:lnTo>
                  <a:lnTo>
                    <a:pt x="1063" y="4840"/>
                  </a:lnTo>
                  <a:lnTo>
                    <a:pt x="1055" y="4833"/>
                  </a:lnTo>
                  <a:lnTo>
                    <a:pt x="1045" y="4827"/>
                  </a:lnTo>
                  <a:lnTo>
                    <a:pt x="1036" y="4822"/>
                  </a:lnTo>
                  <a:lnTo>
                    <a:pt x="1027" y="4817"/>
                  </a:lnTo>
                  <a:lnTo>
                    <a:pt x="1018" y="4813"/>
                  </a:lnTo>
                  <a:lnTo>
                    <a:pt x="1010" y="4809"/>
                  </a:lnTo>
                  <a:lnTo>
                    <a:pt x="1000" y="4807"/>
                  </a:lnTo>
                  <a:lnTo>
                    <a:pt x="1000" y="4804"/>
                  </a:lnTo>
                  <a:close/>
                  <a:moveTo>
                    <a:pt x="1393" y="5291"/>
                  </a:moveTo>
                  <a:lnTo>
                    <a:pt x="1400" y="5288"/>
                  </a:lnTo>
                  <a:lnTo>
                    <a:pt x="1407" y="5283"/>
                  </a:lnTo>
                  <a:lnTo>
                    <a:pt x="1413" y="5278"/>
                  </a:lnTo>
                  <a:lnTo>
                    <a:pt x="1420" y="5274"/>
                  </a:lnTo>
                  <a:lnTo>
                    <a:pt x="1424" y="5268"/>
                  </a:lnTo>
                  <a:lnTo>
                    <a:pt x="1429" y="5262"/>
                  </a:lnTo>
                  <a:lnTo>
                    <a:pt x="1433" y="5255"/>
                  </a:lnTo>
                  <a:lnTo>
                    <a:pt x="1436" y="5249"/>
                  </a:lnTo>
                  <a:lnTo>
                    <a:pt x="1438" y="5242"/>
                  </a:lnTo>
                  <a:lnTo>
                    <a:pt x="1440" y="5235"/>
                  </a:lnTo>
                  <a:lnTo>
                    <a:pt x="1441" y="5227"/>
                  </a:lnTo>
                  <a:lnTo>
                    <a:pt x="1441" y="5220"/>
                  </a:lnTo>
                  <a:lnTo>
                    <a:pt x="1440" y="5211"/>
                  </a:lnTo>
                  <a:lnTo>
                    <a:pt x="1439" y="5204"/>
                  </a:lnTo>
                  <a:lnTo>
                    <a:pt x="1437" y="5196"/>
                  </a:lnTo>
                  <a:lnTo>
                    <a:pt x="1434" y="5188"/>
                  </a:lnTo>
                  <a:lnTo>
                    <a:pt x="1429" y="5180"/>
                  </a:lnTo>
                  <a:lnTo>
                    <a:pt x="1426" y="5173"/>
                  </a:lnTo>
                  <a:lnTo>
                    <a:pt x="1421" y="5167"/>
                  </a:lnTo>
                  <a:lnTo>
                    <a:pt x="1415" y="5161"/>
                  </a:lnTo>
                  <a:lnTo>
                    <a:pt x="1410" y="5156"/>
                  </a:lnTo>
                  <a:lnTo>
                    <a:pt x="1405" y="5151"/>
                  </a:lnTo>
                  <a:lnTo>
                    <a:pt x="1398" y="5148"/>
                  </a:lnTo>
                  <a:lnTo>
                    <a:pt x="1392" y="5145"/>
                  </a:lnTo>
                  <a:lnTo>
                    <a:pt x="1384" y="5143"/>
                  </a:lnTo>
                  <a:lnTo>
                    <a:pt x="1377" y="5141"/>
                  </a:lnTo>
                  <a:lnTo>
                    <a:pt x="1370" y="5139"/>
                  </a:lnTo>
                  <a:lnTo>
                    <a:pt x="1363" y="5139"/>
                  </a:lnTo>
                  <a:lnTo>
                    <a:pt x="1354" y="5141"/>
                  </a:lnTo>
                  <a:lnTo>
                    <a:pt x="1347" y="5142"/>
                  </a:lnTo>
                  <a:lnTo>
                    <a:pt x="1339" y="5144"/>
                  </a:lnTo>
                  <a:lnTo>
                    <a:pt x="1332" y="5147"/>
                  </a:lnTo>
                  <a:lnTo>
                    <a:pt x="1324" y="5150"/>
                  </a:lnTo>
                  <a:lnTo>
                    <a:pt x="1317" y="5155"/>
                  </a:lnTo>
                  <a:lnTo>
                    <a:pt x="1311" y="5159"/>
                  </a:lnTo>
                  <a:lnTo>
                    <a:pt x="1305" y="5164"/>
                  </a:lnTo>
                  <a:lnTo>
                    <a:pt x="1299" y="5170"/>
                  </a:lnTo>
                  <a:lnTo>
                    <a:pt x="1295" y="5175"/>
                  </a:lnTo>
                  <a:lnTo>
                    <a:pt x="1292" y="5181"/>
                  </a:lnTo>
                  <a:lnTo>
                    <a:pt x="1289" y="5188"/>
                  </a:lnTo>
                  <a:lnTo>
                    <a:pt x="1287" y="5195"/>
                  </a:lnTo>
                  <a:lnTo>
                    <a:pt x="1284" y="5202"/>
                  </a:lnTo>
                  <a:lnTo>
                    <a:pt x="1283" y="5209"/>
                  </a:lnTo>
                  <a:lnTo>
                    <a:pt x="1283" y="5217"/>
                  </a:lnTo>
                  <a:lnTo>
                    <a:pt x="1283" y="5225"/>
                  </a:lnTo>
                  <a:lnTo>
                    <a:pt x="1284" y="5233"/>
                  </a:lnTo>
                  <a:lnTo>
                    <a:pt x="1287" y="5240"/>
                  </a:lnTo>
                  <a:lnTo>
                    <a:pt x="1290" y="5249"/>
                  </a:lnTo>
                  <a:lnTo>
                    <a:pt x="1294" y="5256"/>
                  </a:lnTo>
                  <a:lnTo>
                    <a:pt x="1297" y="5263"/>
                  </a:lnTo>
                  <a:lnTo>
                    <a:pt x="1303" y="5269"/>
                  </a:lnTo>
                  <a:lnTo>
                    <a:pt x="1307" y="5276"/>
                  </a:lnTo>
                  <a:lnTo>
                    <a:pt x="1313" y="5281"/>
                  </a:lnTo>
                  <a:lnTo>
                    <a:pt x="1319" y="5285"/>
                  </a:lnTo>
                  <a:lnTo>
                    <a:pt x="1325" y="5289"/>
                  </a:lnTo>
                  <a:lnTo>
                    <a:pt x="1332" y="5292"/>
                  </a:lnTo>
                  <a:lnTo>
                    <a:pt x="1338" y="5295"/>
                  </a:lnTo>
                  <a:lnTo>
                    <a:pt x="1346" y="5296"/>
                  </a:lnTo>
                  <a:lnTo>
                    <a:pt x="1353" y="5297"/>
                  </a:lnTo>
                  <a:lnTo>
                    <a:pt x="1361" y="5298"/>
                  </a:lnTo>
                  <a:lnTo>
                    <a:pt x="1368" y="5297"/>
                  </a:lnTo>
                  <a:lnTo>
                    <a:pt x="1377" y="5296"/>
                  </a:lnTo>
                  <a:lnTo>
                    <a:pt x="1384" y="5294"/>
                  </a:lnTo>
                  <a:lnTo>
                    <a:pt x="1393" y="5291"/>
                  </a:lnTo>
                  <a:close/>
                  <a:moveTo>
                    <a:pt x="1195" y="5210"/>
                  </a:moveTo>
                  <a:lnTo>
                    <a:pt x="690" y="5426"/>
                  </a:lnTo>
                  <a:lnTo>
                    <a:pt x="747" y="5560"/>
                  </a:lnTo>
                  <a:lnTo>
                    <a:pt x="1253" y="5344"/>
                  </a:lnTo>
                  <a:lnTo>
                    <a:pt x="1195" y="5210"/>
                  </a:lnTo>
                  <a:close/>
                  <a:moveTo>
                    <a:pt x="1169" y="5826"/>
                  </a:moveTo>
                  <a:lnTo>
                    <a:pt x="1132" y="5832"/>
                  </a:lnTo>
                  <a:lnTo>
                    <a:pt x="1098" y="5839"/>
                  </a:lnTo>
                  <a:lnTo>
                    <a:pt x="1062" y="5845"/>
                  </a:lnTo>
                  <a:lnTo>
                    <a:pt x="1028" y="5853"/>
                  </a:lnTo>
                  <a:lnTo>
                    <a:pt x="1027" y="5851"/>
                  </a:lnTo>
                  <a:lnTo>
                    <a:pt x="1056" y="5830"/>
                  </a:lnTo>
                  <a:lnTo>
                    <a:pt x="1086" y="5810"/>
                  </a:lnTo>
                  <a:lnTo>
                    <a:pt x="1115" y="5789"/>
                  </a:lnTo>
                  <a:lnTo>
                    <a:pt x="1144" y="5767"/>
                  </a:lnTo>
                  <a:lnTo>
                    <a:pt x="1360" y="5596"/>
                  </a:lnTo>
                  <a:lnTo>
                    <a:pt x="1298" y="5453"/>
                  </a:lnTo>
                  <a:lnTo>
                    <a:pt x="866" y="5838"/>
                  </a:lnTo>
                  <a:lnTo>
                    <a:pt x="921" y="5968"/>
                  </a:lnTo>
                  <a:lnTo>
                    <a:pt x="1500" y="5924"/>
                  </a:lnTo>
                  <a:lnTo>
                    <a:pt x="1441" y="5785"/>
                  </a:lnTo>
                  <a:lnTo>
                    <a:pt x="1169" y="5826"/>
                  </a:lnTo>
                  <a:close/>
                  <a:moveTo>
                    <a:pt x="1477" y="6503"/>
                  </a:moveTo>
                  <a:lnTo>
                    <a:pt x="1488" y="6499"/>
                  </a:lnTo>
                  <a:lnTo>
                    <a:pt x="1501" y="6492"/>
                  </a:lnTo>
                  <a:lnTo>
                    <a:pt x="1515" y="6485"/>
                  </a:lnTo>
                  <a:lnTo>
                    <a:pt x="1529" y="6477"/>
                  </a:lnTo>
                  <a:lnTo>
                    <a:pt x="1556" y="6460"/>
                  </a:lnTo>
                  <a:lnTo>
                    <a:pt x="1581" y="6442"/>
                  </a:lnTo>
                  <a:lnTo>
                    <a:pt x="1593" y="6433"/>
                  </a:lnTo>
                  <a:lnTo>
                    <a:pt x="1603" y="6424"/>
                  </a:lnTo>
                  <a:lnTo>
                    <a:pt x="1613" y="6414"/>
                  </a:lnTo>
                  <a:lnTo>
                    <a:pt x="1623" y="6404"/>
                  </a:lnTo>
                  <a:lnTo>
                    <a:pt x="1631" y="6395"/>
                  </a:lnTo>
                  <a:lnTo>
                    <a:pt x="1640" y="6385"/>
                  </a:lnTo>
                  <a:lnTo>
                    <a:pt x="1646" y="6374"/>
                  </a:lnTo>
                  <a:lnTo>
                    <a:pt x="1654" y="6365"/>
                  </a:lnTo>
                  <a:lnTo>
                    <a:pt x="1659" y="6354"/>
                  </a:lnTo>
                  <a:lnTo>
                    <a:pt x="1665" y="6344"/>
                  </a:lnTo>
                  <a:lnTo>
                    <a:pt x="1670" y="6333"/>
                  </a:lnTo>
                  <a:lnTo>
                    <a:pt x="1674" y="6323"/>
                  </a:lnTo>
                  <a:lnTo>
                    <a:pt x="1677" y="6312"/>
                  </a:lnTo>
                  <a:lnTo>
                    <a:pt x="1681" y="6302"/>
                  </a:lnTo>
                  <a:lnTo>
                    <a:pt x="1683" y="6292"/>
                  </a:lnTo>
                  <a:lnTo>
                    <a:pt x="1684" y="6281"/>
                  </a:lnTo>
                  <a:lnTo>
                    <a:pt x="1685" y="6269"/>
                  </a:lnTo>
                  <a:lnTo>
                    <a:pt x="1685" y="6258"/>
                  </a:lnTo>
                  <a:lnTo>
                    <a:pt x="1685" y="6248"/>
                  </a:lnTo>
                  <a:lnTo>
                    <a:pt x="1684" y="6237"/>
                  </a:lnTo>
                  <a:lnTo>
                    <a:pt x="1682" y="6226"/>
                  </a:lnTo>
                  <a:lnTo>
                    <a:pt x="1680" y="6215"/>
                  </a:lnTo>
                  <a:lnTo>
                    <a:pt x="1677" y="6205"/>
                  </a:lnTo>
                  <a:lnTo>
                    <a:pt x="1673" y="6193"/>
                  </a:lnTo>
                  <a:lnTo>
                    <a:pt x="1670" y="6182"/>
                  </a:lnTo>
                  <a:lnTo>
                    <a:pt x="1665" y="6171"/>
                  </a:lnTo>
                  <a:lnTo>
                    <a:pt x="1659" y="6161"/>
                  </a:lnTo>
                  <a:lnTo>
                    <a:pt x="1653" y="6150"/>
                  </a:lnTo>
                  <a:lnTo>
                    <a:pt x="1645" y="6137"/>
                  </a:lnTo>
                  <a:lnTo>
                    <a:pt x="1637" y="6125"/>
                  </a:lnTo>
                  <a:lnTo>
                    <a:pt x="1628" y="6115"/>
                  </a:lnTo>
                  <a:lnTo>
                    <a:pt x="1619" y="6104"/>
                  </a:lnTo>
                  <a:lnTo>
                    <a:pt x="1610" y="6094"/>
                  </a:lnTo>
                  <a:lnTo>
                    <a:pt x="1600" y="6086"/>
                  </a:lnTo>
                  <a:lnTo>
                    <a:pt x="1589" y="6077"/>
                  </a:lnTo>
                  <a:lnTo>
                    <a:pt x="1579" y="6070"/>
                  </a:lnTo>
                  <a:lnTo>
                    <a:pt x="1568" y="6063"/>
                  </a:lnTo>
                  <a:lnTo>
                    <a:pt x="1556" y="6057"/>
                  </a:lnTo>
                  <a:lnTo>
                    <a:pt x="1545" y="6051"/>
                  </a:lnTo>
                  <a:lnTo>
                    <a:pt x="1534" y="6046"/>
                  </a:lnTo>
                  <a:lnTo>
                    <a:pt x="1521" y="6042"/>
                  </a:lnTo>
                  <a:lnTo>
                    <a:pt x="1509" y="6038"/>
                  </a:lnTo>
                  <a:lnTo>
                    <a:pt x="1496" y="6036"/>
                  </a:lnTo>
                  <a:lnTo>
                    <a:pt x="1483" y="6034"/>
                  </a:lnTo>
                  <a:lnTo>
                    <a:pt x="1471" y="6032"/>
                  </a:lnTo>
                  <a:lnTo>
                    <a:pt x="1457" y="6031"/>
                  </a:lnTo>
                  <a:lnTo>
                    <a:pt x="1444" y="6031"/>
                  </a:lnTo>
                  <a:lnTo>
                    <a:pt x="1432" y="6031"/>
                  </a:lnTo>
                  <a:lnTo>
                    <a:pt x="1419" y="6032"/>
                  </a:lnTo>
                  <a:lnTo>
                    <a:pt x="1405" y="6034"/>
                  </a:lnTo>
                  <a:lnTo>
                    <a:pt x="1392" y="6036"/>
                  </a:lnTo>
                  <a:lnTo>
                    <a:pt x="1378" y="6038"/>
                  </a:lnTo>
                  <a:lnTo>
                    <a:pt x="1365" y="6042"/>
                  </a:lnTo>
                  <a:lnTo>
                    <a:pt x="1351" y="6046"/>
                  </a:lnTo>
                  <a:lnTo>
                    <a:pt x="1338" y="6050"/>
                  </a:lnTo>
                  <a:lnTo>
                    <a:pt x="1324" y="6056"/>
                  </a:lnTo>
                  <a:lnTo>
                    <a:pt x="1298" y="6067"/>
                  </a:lnTo>
                  <a:lnTo>
                    <a:pt x="1273" y="6081"/>
                  </a:lnTo>
                  <a:lnTo>
                    <a:pt x="1259" y="6089"/>
                  </a:lnTo>
                  <a:lnTo>
                    <a:pt x="1246" y="6097"/>
                  </a:lnTo>
                  <a:lnTo>
                    <a:pt x="1234" y="6107"/>
                  </a:lnTo>
                  <a:lnTo>
                    <a:pt x="1222" y="6116"/>
                  </a:lnTo>
                  <a:lnTo>
                    <a:pt x="1211" y="6125"/>
                  </a:lnTo>
                  <a:lnTo>
                    <a:pt x="1201" y="6135"/>
                  </a:lnTo>
                  <a:lnTo>
                    <a:pt x="1191" y="6145"/>
                  </a:lnTo>
                  <a:lnTo>
                    <a:pt x="1181" y="6154"/>
                  </a:lnTo>
                  <a:lnTo>
                    <a:pt x="1174" y="6165"/>
                  </a:lnTo>
                  <a:lnTo>
                    <a:pt x="1165" y="6176"/>
                  </a:lnTo>
                  <a:lnTo>
                    <a:pt x="1159" y="6186"/>
                  </a:lnTo>
                  <a:lnTo>
                    <a:pt x="1152" y="6197"/>
                  </a:lnTo>
                  <a:lnTo>
                    <a:pt x="1146" y="6208"/>
                  </a:lnTo>
                  <a:lnTo>
                    <a:pt x="1141" y="6220"/>
                  </a:lnTo>
                  <a:lnTo>
                    <a:pt x="1136" y="6232"/>
                  </a:lnTo>
                  <a:lnTo>
                    <a:pt x="1133" y="6243"/>
                  </a:lnTo>
                  <a:lnTo>
                    <a:pt x="1130" y="6255"/>
                  </a:lnTo>
                  <a:lnTo>
                    <a:pt x="1127" y="6267"/>
                  </a:lnTo>
                  <a:lnTo>
                    <a:pt x="1126" y="6280"/>
                  </a:lnTo>
                  <a:lnTo>
                    <a:pt x="1124" y="6292"/>
                  </a:lnTo>
                  <a:lnTo>
                    <a:pt x="1123" y="6304"/>
                  </a:lnTo>
                  <a:lnTo>
                    <a:pt x="1124" y="6317"/>
                  </a:lnTo>
                  <a:lnTo>
                    <a:pt x="1126" y="6330"/>
                  </a:lnTo>
                  <a:lnTo>
                    <a:pt x="1127" y="6343"/>
                  </a:lnTo>
                  <a:lnTo>
                    <a:pt x="1130" y="6356"/>
                  </a:lnTo>
                  <a:lnTo>
                    <a:pt x="1133" y="6370"/>
                  </a:lnTo>
                  <a:lnTo>
                    <a:pt x="1136" y="6383"/>
                  </a:lnTo>
                  <a:lnTo>
                    <a:pt x="1142" y="6397"/>
                  </a:lnTo>
                  <a:lnTo>
                    <a:pt x="1147" y="6410"/>
                  </a:lnTo>
                  <a:lnTo>
                    <a:pt x="1152" y="6424"/>
                  </a:lnTo>
                  <a:lnTo>
                    <a:pt x="1160" y="6436"/>
                  </a:lnTo>
                  <a:lnTo>
                    <a:pt x="1167" y="6450"/>
                  </a:lnTo>
                  <a:lnTo>
                    <a:pt x="1180" y="6472"/>
                  </a:lnTo>
                  <a:lnTo>
                    <a:pt x="1194" y="6492"/>
                  </a:lnTo>
                  <a:lnTo>
                    <a:pt x="1209" y="6513"/>
                  </a:lnTo>
                  <a:lnTo>
                    <a:pt x="1223" y="6531"/>
                  </a:lnTo>
                  <a:lnTo>
                    <a:pt x="1238" y="6547"/>
                  </a:lnTo>
                  <a:lnTo>
                    <a:pt x="1254" y="6562"/>
                  </a:lnTo>
                  <a:lnTo>
                    <a:pt x="1269" y="6576"/>
                  </a:lnTo>
                  <a:lnTo>
                    <a:pt x="1284" y="6588"/>
                  </a:lnTo>
                  <a:lnTo>
                    <a:pt x="1361" y="6519"/>
                  </a:lnTo>
                  <a:lnTo>
                    <a:pt x="1350" y="6509"/>
                  </a:lnTo>
                  <a:lnTo>
                    <a:pt x="1338" y="6499"/>
                  </a:lnTo>
                  <a:lnTo>
                    <a:pt x="1327" y="6487"/>
                  </a:lnTo>
                  <a:lnTo>
                    <a:pt x="1316" y="6475"/>
                  </a:lnTo>
                  <a:lnTo>
                    <a:pt x="1305" y="6462"/>
                  </a:lnTo>
                  <a:lnTo>
                    <a:pt x="1294" y="6447"/>
                  </a:lnTo>
                  <a:lnTo>
                    <a:pt x="1283" y="6432"/>
                  </a:lnTo>
                  <a:lnTo>
                    <a:pt x="1274" y="6415"/>
                  </a:lnTo>
                  <a:lnTo>
                    <a:pt x="1266" y="6402"/>
                  </a:lnTo>
                  <a:lnTo>
                    <a:pt x="1261" y="6389"/>
                  </a:lnTo>
                  <a:lnTo>
                    <a:pt x="1255" y="6376"/>
                  </a:lnTo>
                  <a:lnTo>
                    <a:pt x="1251" y="6362"/>
                  </a:lnTo>
                  <a:lnTo>
                    <a:pt x="1249" y="6350"/>
                  </a:lnTo>
                  <a:lnTo>
                    <a:pt x="1247" y="6337"/>
                  </a:lnTo>
                  <a:lnTo>
                    <a:pt x="1247" y="6324"/>
                  </a:lnTo>
                  <a:lnTo>
                    <a:pt x="1248" y="6311"/>
                  </a:lnTo>
                  <a:lnTo>
                    <a:pt x="1250" y="6298"/>
                  </a:lnTo>
                  <a:lnTo>
                    <a:pt x="1254" y="6285"/>
                  </a:lnTo>
                  <a:lnTo>
                    <a:pt x="1260" y="6273"/>
                  </a:lnTo>
                  <a:lnTo>
                    <a:pt x="1266" y="6262"/>
                  </a:lnTo>
                  <a:lnTo>
                    <a:pt x="1275" y="6251"/>
                  </a:lnTo>
                  <a:lnTo>
                    <a:pt x="1286" y="6240"/>
                  </a:lnTo>
                  <a:lnTo>
                    <a:pt x="1297" y="6229"/>
                  </a:lnTo>
                  <a:lnTo>
                    <a:pt x="1311" y="6220"/>
                  </a:lnTo>
                  <a:lnTo>
                    <a:pt x="1477" y="6503"/>
                  </a:lnTo>
                  <a:close/>
                  <a:moveTo>
                    <a:pt x="1399" y="6168"/>
                  </a:moveTo>
                  <a:lnTo>
                    <a:pt x="1408" y="6164"/>
                  </a:lnTo>
                  <a:lnTo>
                    <a:pt x="1419" y="6160"/>
                  </a:lnTo>
                  <a:lnTo>
                    <a:pt x="1429" y="6156"/>
                  </a:lnTo>
                  <a:lnTo>
                    <a:pt x="1440" y="6153"/>
                  </a:lnTo>
                  <a:lnTo>
                    <a:pt x="1451" y="6151"/>
                  </a:lnTo>
                  <a:lnTo>
                    <a:pt x="1463" y="6150"/>
                  </a:lnTo>
                  <a:lnTo>
                    <a:pt x="1473" y="6149"/>
                  </a:lnTo>
                  <a:lnTo>
                    <a:pt x="1485" y="6149"/>
                  </a:lnTo>
                  <a:lnTo>
                    <a:pt x="1496" y="6150"/>
                  </a:lnTo>
                  <a:lnTo>
                    <a:pt x="1507" y="6152"/>
                  </a:lnTo>
                  <a:lnTo>
                    <a:pt x="1517" y="6156"/>
                  </a:lnTo>
                  <a:lnTo>
                    <a:pt x="1528" y="6161"/>
                  </a:lnTo>
                  <a:lnTo>
                    <a:pt x="1537" y="6167"/>
                  </a:lnTo>
                  <a:lnTo>
                    <a:pt x="1546" y="6174"/>
                  </a:lnTo>
                  <a:lnTo>
                    <a:pt x="1554" y="6183"/>
                  </a:lnTo>
                  <a:lnTo>
                    <a:pt x="1561" y="6194"/>
                  </a:lnTo>
                  <a:lnTo>
                    <a:pt x="1567" y="6205"/>
                  </a:lnTo>
                  <a:lnTo>
                    <a:pt x="1571" y="6217"/>
                  </a:lnTo>
                  <a:lnTo>
                    <a:pt x="1573" y="6227"/>
                  </a:lnTo>
                  <a:lnTo>
                    <a:pt x="1573" y="6238"/>
                  </a:lnTo>
                  <a:lnTo>
                    <a:pt x="1572" y="6249"/>
                  </a:lnTo>
                  <a:lnTo>
                    <a:pt x="1570" y="6259"/>
                  </a:lnTo>
                  <a:lnTo>
                    <a:pt x="1567" y="6269"/>
                  </a:lnTo>
                  <a:lnTo>
                    <a:pt x="1563" y="6279"/>
                  </a:lnTo>
                  <a:lnTo>
                    <a:pt x="1556" y="6288"/>
                  </a:lnTo>
                  <a:lnTo>
                    <a:pt x="1550" y="6297"/>
                  </a:lnTo>
                  <a:lnTo>
                    <a:pt x="1542" y="6306"/>
                  </a:lnTo>
                  <a:lnTo>
                    <a:pt x="1535" y="6313"/>
                  </a:lnTo>
                  <a:lnTo>
                    <a:pt x="1526" y="6321"/>
                  </a:lnTo>
                  <a:lnTo>
                    <a:pt x="1516" y="6327"/>
                  </a:lnTo>
                  <a:lnTo>
                    <a:pt x="1508" y="6333"/>
                  </a:lnTo>
                  <a:lnTo>
                    <a:pt x="1498" y="6339"/>
                  </a:lnTo>
                  <a:lnTo>
                    <a:pt x="1399" y="6168"/>
                  </a:lnTo>
                  <a:close/>
                  <a:moveTo>
                    <a:pt x="1807" y="6583"/>
                  </a:moveTo>
                  <a:lnTo>
                    <a:pt x="1882" y="6524"/>
                  </a:lnTo>
                  <a:lnTo>
                    <a:pt x="1809" y="6421"/>
                  </a:lnTo>
                  <a:lnTo>
                    <a:pt x="1779" y="6445"/>
                  </a:lnTo>
                  <a:lnTo>
                    <a:pt x="1747" y="6469"/>
                  </a:lnTo>
                  <a:lnTo>
                    <a:pt x="1712" y="6495"/>
                  </a:lnTo>
                  <a:lnTo>
                    <a:pt x="1672" y="6523"/>
                  </a:lnTo>
                  <a:lnTo>
                    <a:pt x="1363" y="6741"/>
                  </a:lnTo>
                  <a:lnTo>
                    <a:pt x="1447" y="6860"/>
                  </a:lnTo>
                  <a:lnTo>
                    <a:pt x="1680" y="6697"/>
                  </a:lnTo>
                  <a:lnTo>
                    <a:pt x="1694" y="6687"/>
                  </a:lnTo>
                  <a:lnTo>
                    <a:pt x="1707" y="6680"/>
                  </a:lnTo>
                  <a:lnTo>
                    <a:pt x="1721" y="6674"/>
                  </a:lnTo>
                  <a:lnTo>
                    <a:pt x="1734" y="6669"/>
                  </a:lnTo>
                  <a:lnTo>
                    <a:pt x="1747" y="6666"/>
                  </a:lnTo>
                  <a:lnTo>
                    <a:pt x="1760" y="6664"/>
                  </a:lnTo>
                  <a:lnTo>
                    <a:pt x="1772" y="6663"/>
                  </a:lnTo>
                  <a:lnTo>
                    <a:pt x="1784" y="6664"/>
                  </a:lnTo>
                  <a:lnTo>
                    <a:pt x="1794" y="6666"/>
                  </a:lnTo>
                  <a:lnTo>
                    <a:pt x="1805" y="6669"/>
                  </a:lnTo>
                  <a:lnTo>
                    <a:pt x="1816" y="6674"/>
                  </a:lnTo>
                  <a:lnTo>
                    <a:pt x="1826" y="6680"/>
                  </a:lnTo>
                  <a:lnTo>
                    <a:pt x="1835" y="6686"/>
                  </a:lnTo>
                  <a:lnTo>
                    <a:pt x="1844" y="6694"/>
                  </a:lnTo>
                  <a:lnTo>
                    <a:pt x="1851" y="6702"/>
                  </a:lnTo>
                  <a:lnTo>
                    <a:pt x="1859" y="6712"/>
                  </a:lnTo>
                  <a:lnTo>
                    <a:pt x="1865" y="6721"/>
                  </a:lnTo>
                  <a:lnTo>
                    <a:pt x="1871" y="6729"/>
                  </a:lnTo>
                  <a:lnTo>
                    <a:pt x="1875" y="6737"/>
                  </a:lnTo>
                  <a:lnTo>
                    <a:pt x="1878" y="6744"/>
                  </a:lnTo>
                  <a:lnTo>
                    <a:pt x="1992" y="6665"/>
                  </a:lnTo>
                  <a:lnTo>
                    <a:pt x="1986" y="6651"/>
                  </a:lnTo>
                  <a:lnTo>
                    <a:pt x="1976" y="6636"/>
                  </a:lnTo>
                  <a:lnTo>
                    <a:pt x="1969" y="6628"/>
                  </a:lnTo>
                  <a:lnTo>
                    <a:pt x="1963" y="6621"/>
                  </a:lnTo>
                  <a:lnTo>
                    <a:pt x="1955" y="6615"/>
                  </a:lnTo>
                  <a:lnTo>
                    <a:pt x="1948" y="6608"/>
                  </a:lnTo>
                  <a:lnTo>
                    <a:pt x="1938" y="6603"/>
                  </a:lnTo>
                  <a:lnTo>
                    <a:pt x="1930" y="6597"/>
                  </a:lnTo>
                  <a:lnTo>
                    <a:pt x="1919" y="6592"/>
                  </a:lnTo>
                  <a:lnTo>
                    <a:pt x="1909" y="6589"/>
                  </a:lnTo>
                  <a:lnTo>
                    <a:pt x="1897" y="6586"/>
                  </a:lnTo>
                  <a:lnTo>
                    <a:pt x="1887" y="6582"/>
                  </a:lnTo>
                  <a:lnTo>
                    <a:pt x="1874" y="6581"/>
                  </a:lnTo>
                  <a:lnTo>
                    <a:pt x="1862" y="6580"/>
                  </a:lnTo>
                  <a:lnTo>
                    <a:pt x="1849" y="6580"/>
                  </a:lnTo>
                  <a:lnTo>
                    <a:pt x="1836" y="6581"/>
                  </a:lnTo>
                  <a:lnTo>
                    <a:pt x="1823" y="6583"/>
                  </a:lnTo>
                  <a:lnTo>
                    <a:pt x="1809" y="6587"/>
                  </a:lnTo>
                  <a:lnTo>
                    <a:pt x="1807" y="6583"/>
                  </a:lnTo>
                  <a:close/>
                  <a:moveTo>
                    <a:pt x="1601" y="7047"/>
                  </a:moveTo>
                  <a:lnTo>
                    <a:pt x="1605" y="7063"/>
                  </a:lnTo>
                  <a:lnTo>
                    <a:pt x="1611" y="7080"/>
                  </a:lnTo>
                  <a:lnTo>
                    <a:pt x="1618" y="7097"/>
                  </a:lnTo>
                  <a:lnTo>
                    <a:pt x="1627" y="7115"/>
                  </a:lnTo>
                  <a:lnTo>
                    <a:pt x="1638" y="7134"/>
                  </a:lnTo>
                  <a:lnTo>
                    <a:pt x="1649" y="7152"/>
                  </a:lnTo>
                  <a:lnTo>
                    <a:pt x="1662" y="7169"/>
                  </a:lnTo>
                  <a:lnTo>
                    <a:pt x="1677" y="7186"/>
                  </a:lnTo>
                  <a:lnTo>
                    <a:pt x="1695" y="7205"/>
                  </a:lnTo>
                  <a:lnTo>
                    <a:pt x="1712" y="7221"/>
                  </a:lnTo>
                  <a:lnTo>
                    <a:pt x="1730" y="7235"/>
                  </a:lnTo>
                  <a:lnTo>
                    <a:pt x="1747" y="7246"/>
                  </a:lnTo>
                  <a:lnTo>
                    <a:pt x="1765" y="7256"/>
                  </a:lnTo>
                  <a:lnTo>
                    <a:pt x="1784" y="7264"/>
                  </a:lnTo>
                  <a:lnTo>
                    <a:pt x="1801" y="7270"/>
                  </a:lnTo>
                  <a:lnTo>
                    <a:pt x="1819" y="7273"/>
                  </a:lnTo>
                  <a:lnTo>
                    <a:pt x="1836" y="7275"/>
                  </a:lnTo>
                  <a:lnTo>
                    <a:pt x="1855" y="7275"/>
                  </a:lnTo>
                  <a:lnTo>
                    <a:pt x="1871" y="7273"/>
                  </a:lnTo>
                  <a:lnTo>
                    <a:pt x="1888" y="7269"/>
                  </a:lnTo>
                  <a:lnTo>
                    <a:pt x="1904" y="7262"/>
                  </a:lnTo>
                  <a:lnTo>
                    <a:pt x="1920" y="7254"/>
                  </a:lnTo>
                  <a:lnTo>
                    <a:pt x="1936" y="7244"/>
                  </a:lnTo>
                  <a:lnTo>
                    <a:pt x="1951" y="7231"/>
                  </a:lnTo>
                  <a:lnTo>
                    <a:pt x="1961" y="7222"/>
                  </a:lnTo>
                  <a:lnTo>
                    <a:pt x="1969" y="7212"/>
                  </a:lnTo>
                  <a:lnTo>
                    <a:pt x="1978" y="7201"/>
                  </a:lnTo>
                  <a:lnTo>
                    <a:pt x="1984" y="7191"/>
                  </a:lnTo>
                  <a:lnTo>
                    <a:pt x="1991" y="7179"/>
                  </a:lnTo>
                  <a:lnTo>
                    <a:pt x="1995" y="7167"/>
                  </a:lnTo>
                  <a:lnTo>
                    <a:pt x="1998" y="7155"/>
                  </a:lnTo>
                  <a:lnTo>
                    <a:pt x="2002" y="7142"/>
                  </a:lnTo>
                  <a:lnTo>
                    <a:pt x="2003" y="7128"/>
                  </a:lnTo>
                  <a:lnTo>
                    <a:pt x="2004" y="7114"/>
                  </a:lnTo>
                  <a:lnTo>
                    <a:pt x="2003" y="7099"/>
                  </a:lnTo>
                  <a:lnTo>
                    <a:pt x="2002" y="7084"/>
                  </a:lnTo>
                  <a:lnTo>
                    <a:pt x="1999" y="7069"/>
                  </a:lnTo>
                  <a:lnTo>
                    <a:pt x="1995" y="7053"/>
                  </a:lnTo>
                  <a:lnTo>
                    <a:pt x="1991" y="7036"/>
                  </a:lnTo>
                  <a:lnTo>
                    <a:pt x="1986" y="7019"/>
                  </a:lnTo>
                  <a:lnTo>
                    <a:pt x="1978" y="6996"/>
                  </a:lnTo>
                  <a:lnTo>
                    <a:pt x="1973" y="6977"/>
                  </a:lnTo>
                  <a:lnTo>
                    <a:pt x="1968" y="6960"/>
                  </a:lnTo>
                  <a:lnTo>
                    <a:pt x="1967" y="6946"/>
                  </a:lnTo>
                  <a:lnTo>
                    <a:pt x="1967" y="6941"/>
                  </a:lnTo>
                  <a:lnTo>
                    <a:pt x="1968" y="6934"/>
                  </a:lnTo>
                  <a:lnTo>
                    <a:pt x="1969" y="6929"/>
                  </a:lnTo>
                  <a:lnTo>
                    <a:pt x="1972" y="6925"/>
                  </a:lnTo>
                  <a:lnTo>
                    <a:pt x="1974" y="6920"/>
                  </a:lnTo>
                  <a:lnTo>
                    <a:pt x="1976" y="6916"/>
                  </a:lnTo>
                  <a:lnTo>
                    <a:pt x="1980" y="6912"/>
                  </a:lnTo>
                  <a:lnTo>
                    <a:pt x="1983" y="6907"/>
                  </a:lnTo>
                  <a:lnTo>
                    <a:pt x="1988" y="6904"/>
                  </a:lnTo>
                  <a:lnTo>
                    <a:pt x="1992" y="6901"/>
                  </a:lnTo>
                  <a:lnTo>
                    <a:pt x="1997" y="6899"/>
                  </a:lnTo>
                  <a:lnTo>
                    <a:pt x="2002" y="6897"/>
                  </a:lnTo>
                  <a:lnTo>
                    <a:pt x="2007" y="6896"/>
                  </a:lnTo>
                  <a:lnTo>
                    <a:pt x="2012" y="6896"/>
                  </a:lnTo>
                  <a:lnTo>
                    <a:pt x="2018" y="6896"/>
                  </a:lnTo>
                  <a:lnTo>
                    <a:pt x="2023" y="6896"/>
                  </a:lnTo>
                  <a:lnTo>
                    <a:pt x="2028" y="6897"/>
                  </a:lnTo>
                  <a:lnTo>
                    <a:pt x="2034" y="6899"/>
                  </a:lnTo>
                  <a:lnTo>
                    <a:pt x="2040" y="6901"/>
                  </a:lnTo>
                  <a:lnTo>
                    <a:pt x="2046" y="6904"/>
                  </a:lnTo>
                  <a:lnTo>
                    <a:pt x="2051" y="6908"/>
                  </a:lnTo>
                  <a:lnTo>
                    <a:pt x="2056" y="6913"/>
                  </a:lnTo>
                  <a:lnTo>
                    <a:pt x="2063" y="6918"/>
                  </a:lnTo>
                  <a:lnTo>
                    <a:pt x="2068" y="6923"/>
                  </a:lnTo>
                  <a:lnTo>
                    <a:pt x="2078" y="6935"/>
                  </a:lnTo>
                  <a:lnTo>
                    <a:pt x="2086" y="6948"/>
                  </a:lnTo>
                  <a:lnTo>
                    <a:pt x="2094" y="6961"/>
                  </a:lnTo>
                  <a:lnTo>
                    <a:pt x="2100" y="6974"/>
                  </a:lnTo>
                  <a:lnTo>
                    <a:pt x="2105" y="6986"/>
                  </a:lnTo>
                  <a:lnTo>
                    <a:pt x="2109" y="6997"/>
                  </a:lnTo>
                  <a:lnTo>
                    <a:pt x="2113" y="7009"/>
                  </a:lnTo>
                  <a:lnTo>
                    <a:pt x="2115" y="7020"/>
                  </a:lnTo>
                  <a:lnTo>
                    <a:pt x="2211" y="6972"/>
                  </a:lnTo>
                  <a:lnTo>
                    <a:pt x="2207" y="6959"/>
                  </a:lnTo>
                  <a:lnTo>
                    <a:pt x="2201" y="6944"/>
                  </a:lnTo>
                  <a:lnTo>
                    <a:pt x="2195" y="6929"/>
                  </a:lnTo>
                  <a:lnTo>
                    <a:pt x="2187" y="6914"/>
                  </a:lnTo>
                  <a:lnTo>
                    <a:pt x="2179" y="6898"/>
                  </a:lnTo>
                  <a:lnTo>
                    <a:pt x="2168" y="6882"/>
                  </a:lnTo>
                  <a:lnTo>
                    <a:pt x="2156" y="6866"/>
                  </a:lnTo>
                  <a:lnTo>
                    <a:pt x="2142" y="6851"/>
                  </a:lnTo>
                  <a:lnTo>
                    <a:pt x="2127" y="6834"/>
                  </a:lnTo>
                  <a:lnTo>
                    <a:pt x="2111" y="6819"/>
                  </a:lnTo>
                  <a:lnTo>
                    <a:pt x="2094" y="6808"/>
                  </a:lnTo>
                  <a:lnTo>
                    <a:pt x="2078" y="6797"/>
                  </a:lnTo>
                  <a:lnTo>
                    <a:pt x="2061" y="6788"/>
                  </a:lnTo>
                  <a:lnTo>
                    <a:pt x="2042" y="6782"/>
                  </a:lnTo>
                  <a:lnTo>
                    <a:pt x="2025" y="6778"/>
                  </a:lnTo>
                  <a:lnTo>
                    <a:pt x="2008" y="6774"/>
                  </a:lnTo>
                  <a:lnTo>
                    <a:pt x="1991" y="6773"/>
                  </a:lnTo>
                  <a:lnTo>
                    <a:pt x="1974" y="6773"/>
                  </a:lnTo>
                  <a:lnTo>
                    <a:pt x="1957" y="6777"/>
                  </a:lnTo>
                  <a:lnTo>
                    <a:pt x="1939" y="6781"/>
                  </a:lnTo>
                  <a:lnTo>
                    <a:pt x="1923" y="6787"/>
                  </a:lnTo>
                  <a:lnTo>
                    <a:pt x="1908" y="6795"/>
                  </a:lnTo>
                  <a:lnTo>
                    <a:pt x="1893" y="6804"/>
                  </a:lnTo>
                  <a:lnTo>
                    <a:pt x="1879" y="6816"/>
                  </a:lnTo>
                  <a:lnTo>
                    <a:pt x="1871" y="6824"/>
                  </a:lnTo>
                  <a:lnTo>
                    <a:pt x="1863" y="6832"/>
                  </a:lnTo>
                  <a:lnTo>
                    <a:pt x="1857" y="6841"/>
                  </a:lnTo>
                  <a:lnTo>
                    <a:pt x="1851" y="6851"/>
                  </a:lnTo>
                  <a:lnTo>
                    <a:pt x="1846" y="6861"/>
                  </a:lnTo>
                  <a:lnTo>
                    <a:pt x="1842" y="6873"/>
                  </a:lnTo>
                  <a:lnTo>
                    <a:pt x="1837" y="6885"/>
                  </a:lnTo>
                  <a:lnTo>
                    <a:pt x="1835" y="6898"/>
                  </a:lnTo>
                  <a:lnTo>
                    <a:pt x="1834" y="6911"/>
                  </a:lnTo>
                  <a:lnTo>
                    <a:pt x="1833" y="6925"/>
                  </a:lnTo>
                  <a:lnTo>
                    <a:pt x="1834" y="6940"/>
                  </a:lnTo>
                  <a:lnTo>
                    <a:pt x="1835" y="6956"/>
                  </a:lnTo>
                  <a:lnTo>
                    <a:pt x="1838" y="6972"/>
                  </a:lnTo>
                  <a:lnTo>
                    <a:pt x="1842" y="6989"/>
                  </a:lnTo>
                  <a:lnTo>
                    <a:pt x="1847" y="7007"/>
                  </a:lnTo>
                  <a:lnTo>
                    <a:pt x="1853" y="7026"/>
                  </a:lnTo>
                  <a:lnTo>
                    <a:pt x="1860" y="7048"/>
                  </a:lnTo>
                  <a:lnTo>
                    <a:pt x="1865" y="7067"/>
                  </a:lnTo>
                  <a:lnTo>
                    <a:pt x="1867" y="7082"/>
                  </a:lnTo>
                  <a:lnTo>
                    <a:pt x="1868" y="7096"/>
                  </a:lnTo>
                  <a:lnTo>
                    <a:pt x="1867" y="7103"/>
                  </a:lnTo>
                  <a:lnTo>
                    <a:pt x="1866" y="7108"/>
                  </a:lnTo>
                  <a:lnTo>
                    <a:pt x="1865" y="7113"/>
                  </a:lnTo>
                  <a:lnTo>
                    <a:pt x="1863" y="7119"/>
                  </a:lnTo>
                  <a:lnTo>
                    <a:pt x="1860" y="7123"/>
                  </a:lnTo>
                  <a:lnTo>
                    <a:pt x="1857" y="7128"/>
                  </a:lnTo>
                  <a:lnTo>
                    <a:pt x="1852" y="7133"/>
                  </a:lnTo>
                  <a:lnTo>
                    <a:pt x="1848" y="7137"/>
                  </a:lnTo>
                  <a:lnTo>
                    <a:pt x="1844" y="7140"/>
                  </a:lnTo>
                  <a:lnTo>
                    <a:pt x="1838" y="7143"/>
                  </a:lnTo>
                  <a:lnTo>
                    <a:pt x="1834" y="7147"/>
                  </a:lnTo>
                  <a:lnTo>
                    <a:pt x="1829" y="7149"/>
                  </a:lnTo>
                  <a:lnTo>
                    <a:pt x="1823" y="7150"/>
                  </a:lnTo>
                  <a:lnTo>
                    <a:pt x="1817" y="7150"/>
                  </a:lnTo>
                  <a:lnTo>
                    <a:pt x="1812" y="7150"/>
                  </a:lnTo>
                  <a:lnTo>
                    <a:pt x="1806" y="7150"/>
                  </a:lnTo>
                  <a:lnTo>
                    <a:pt x="1800" y="7148"/>
                  </a:lnTo>
                  <a:lnTo>
                    <a:pt x="1794" y="7146"/>
                  </a:lnTo>
                  <a:lnTo>
                    <a:pt x="1788" y="7143"/>
                  </a:lnTo>
                  <a:lnTo>
                    <a:pt x="1782" y="7139"/>
                  </a:lnTo>
                  <a:lnTo>
                    <a:pt x="1776" y="7135"/>
                  </a:lnTo>
                  <a:lnTo>
                    <a:pt x="1770" y="7129"/>
                  </a:lnTo>
                  <a:lnTo>
                    <a:pt x="1763" y="7124"/>
                  </a:lnTo>
                  <a:lnTo>
                    <a:pt x="1757" y="7117"/>
                  </a:lnTo>
                  <a:lnTo>
                    <a:pt x="1746" y="7104"/>
                  </a:lnTo>
                  <a:lnTo>
                    <a:pt x="1735" y="7089"/>
                  </a:lnTo>
                  <a:lnTo>
                    <a:pt x="1727" y="7073"/>
                  </a:lnTo>
                  <a:lnTo>
                    <a:pt x="1718" y="7056"/>
                  </a:lnTo>
                  <a:lnTo>
                    <a:pt x="1712" y="7040"/>
                  </a:lnTo>
                  <a:lnTo>
                    <a:pt x="1706" y="7024"/>
                  </a:lnTo>
                  <a:lnTo>
                    <a:pt x="1702" y="7010"/>
                  </a:lnTo>
                  <a:lnTo>
                    <a:pt x="1699" y="6997"/>
                  </a:lnTo>
                  <a:lnTo>
                    <a:pt x="1601" y="7047"/>
                  </a:lnTo>
                  <a:close/>
                  <a:moveTo>
                    <a:pt x="2538" y="7079"/>
                  </a:moveTo>
                  <a:lnTo>
                    <a:pt x="2545" y="7073"/>
                  </a:lnTo>
                  <a:lnTo>
                    <a:pt x="2549" y="7066"/>
                  </a:lnTo>
                  <a:lnTo>
                    <a:pt x="2553" y="7060"/>
                  </a:lnTo>
                  <a:lnTo>
                    <a:pt x="2558" y="7053"/>
                  </a:lnTo>
                  <a:lnTo>
                    <a:pt x="2561" y="7046"/>
                  </a:lnTo>
                  <a:lnTo>
                    <a:pt x="2563" y="7039"/>
                  </a:lnTo>
                  <a:lnTo>
                    <a:pt x="2564" y="7032"/>
                  </a:lnTo>
                  <a:lnTo>
                    <a:pt x="2564" y="7024"/>
                  </a:lnTo>
                  <a:lnTo>
                    <a:pt x="2564" y="7017"/>
                  </a:lnTo>
                  <a:lnTo>
                    <a:pt x="2563" y="7010"/>
                  </a:lnTo>
                  <a:lnTo>
                    <a:pt x="2562" y="7003"/>
                  </a:lnTo>
                  <a:lnTo>
                    <a:pt x="2560" y="6995"/>
                  </a:lnTo>
                  <a:lnTo>
                    <a:pt x="2557" y="6988"/>
                  </a:lnTo>
                  <a:lnTo>
                    <a:pt x="2552" y="6981"/>
                  </a:lnTo>
                  <a:lnTo>
                    <a:pt x="2547" y="6975"/>
                  </a:lnTo>
                  <a:lnTo>
                    <a:pt x="2542" y="6967"/>
                  </a:lnTo>
                  <a:lnTo>
                    <a:pt x="2535" y="6962"/>
                  </a:lnTo>
                  <a:lnTo>
                    <a:pt x="2530" y="6957"/>
                  </a:lnTo>
                  <a:lnTo>
                    <a:pt x="2522" y="6952"/>
                  </a:lnTo>
                  <a:lnTo>
                    <a:pt x="2516" y="6949"/>
                  </a:lnTo>
                  <a:lnTo>
                    <a:pt x="2509" y="6946"/>
                  </a:lnTo>
                  <a:lnTo>
                    <a:pt x="2502" y="6944"/>
                  </a:lnTo>
                  <a:lnTo>
                    <a:pt x="2494" y="6943"/>
                  </a:lnTo>
                  <a:lnTo>
                    <a:pt x="2487" y="6942"/>
                  </a:lnTo>
                  <a:lnTo>
                    <a:pt x="2480" y="6942"/>
                  </a:lnTo>
                  <a:lnTo>
                    <a:pt x="2473" y="6943"/>
                  </a:lnTo>
                  <a:lnTo>
                    <a:pt x="2465" y="6945"/>
                  </a:lnTo>
                  <a:lnTo>
                    <a:pt x="2458" y="6947"/>
                  </a:lnTo>
                  <a:lnTo>
                    <a:pt x="2451" y="6950"/>
                  </a:lnTo>
                  <a:lnTo>
                    <a:pt x="2444" y="6955"/>
                  </a:lnTo>
                  <a:lnTo>
                    <a:pt x="2438" y="6959"/>
                  </a:lnTo>
                  <a:lnTo>
                    <a:pt x="2431" y="6964"/>
                  </a:lnTo>
                  <a:lnTo>
                    <a:pt x="2426" y="6970"/>
                  </a:lnTo>
                  <a:lnTo>
                    <a:pt x="2420" y="6976"/>
                  </a:lnTo>
                  <a:lnTo>
                    <a:pt x="2416" y="6982"/>
                  </a:lnTo>
                  <a:lnTo>
                    <a:pt x="2413" y="6989"/>
                  </a:lnTo>
                  <a:lnTo>
                    <a:pt x="2410" y="6996"/>
                  </a:lnTo>
                  <a:lnTo>
                    <a:pt x="2407" y="7003"/>
                  </a:lnTo>
                  <a:lnTo>
                    <a:pt x="2406" y="7010"/>
                  </a:lnTo>
                  <a:lnTo>
                    <a:pt x="2405" y="7018"/>
                  </a:lnTo>
                  <a:lnTo>
                    <a:pt x="2405" y="7025"/>
                  </a:lnTo>
                  <a:lnTo>
                    <a:pt x="2406" y="7033"/>
                  </a:lnTo>
                  <a:lnTo>
                    <a:pt x="2409" y="7039"/>
                  </a:lnTo>
                  <a:lnTo>
                    <a:pt x="2411" y="7047"/>
                  </a:lnTo>
                  <a:lnTo>
                    <a:pt x="2414" y="7054"/>
                  </a:lnTo>
                  <a:lnTo>
                    <a:pt x="2417" y="7061"/>
                  </a:lnTo>
                  <a:lnTo>
                    <a:pt x="2422" y="7067"/>
                  </a:lnTo>
                  <a:lnTo>
                    <a:pt x="2428" y="7075"/>
                  </a:lnTo>
                  <a:lnTo>
                    <a:pt x="2433" y="7080"/>
                  </a:lnTo>
                  <a:lnTo>
                    <a:pt x="2440" y="7085"/>
                  </a:lnTo>
                  <a:lnTo>
                    <a:pt x="2446" y="7090"/>
                  </a:lnTo>
                  <a:lnTo>
                    <a:pt x="2454" y="7093"/>
                  </a:lnTo>
                  <a:lnTo>
                    <a:pt x="2460" y="7096"/>
                  </a:lnTo>
                  <a:lnTo>
                    <a:pt x="2468" y="7098"/>
                  </a:lnTo>
                  <a:lnTo>
                    <a:pt x="2475" y="7100"/>
                  </a:lnTo>
                  <a:lnTo>
                    <a:pt x="2482" y="7100"/>
                  </a:lnTo>
                  <a:lnTo>
                    <a:pt x="2489" y="7100"/>
                  </a:lnTo>
                  <a:lnTo>
                    <a:pt x="2497" y="7100"/>
                  </a:lnTo>
                  <a:lnTo>
                    <a:pt x="2504" y="7098"/>
                  </a:lnTo>
                  <a:lnTo>
                    <a:pt x="2511" y="7096"/>
                  </a:lnTo>
                  <a:lnTo>
                    <a:pt x="2518" y="7093"/>
                  </a:lnTo>
                  <a:lnTo>
                    <a:pt x="2526" y="7089"/>
                  </a:lnTo>
                  <a:lnTo>
                    <a:pt x="2532" y="7084"/>
                  </a:lnTo>
                  <a:lnTo>
                    <a:pt x="2538" y="7079"/>
                  </a:lnTo>
                  <a:close/>
                  <a:moveTo>
                    <a:pt x="2326" y="7070"/>
                  </a:moveTo>
                  <a:lnTo>
                    <a:pt x="1924" y="7446"/>
                  </a:lnTo>
                  <a:lnTo>
                    <a:pt x="2024" y="7552"/>
                  </a:lnTo>
                  <a:lnTo>
                    <a:pt x="2426" y="7178"/>
                  </a:lnTo>
                  <a:lnTo>
                    <a:pt x="2326" y="7070"/>
                  </a:lnTo>
                  <a:close/>
                  <a:moveTo>
                    <a:pt x="2494" y="7247"/>
                  </a:moveTo>
                  <a:lnTo>
                    <a:pt x="2419" y="7325"/>
                  </a:lnTo>
                  <a:lnTo>
                    <a:pt x="2471" y="7375"/>
                  </a:lnTo>
                  <a:lnTo>
                    <a:pt x="2295" y="7556"/>
                  </a:lnTo>
                  <a:lnTo>
                    <a:pt x="2276" y="7576"/>
                  </a:lnTo>
                  <a:lnTo>
                    <a:pt x="2257" y="7599"/>
                  </a:lnTo>
                  <a:lnTo>
                    <a:pt x="2247" y="7613"/>
                  </a:lnTo>
                  <a:lnTo>
                    <a:pt x="2239" y="7627"/>
                  </a:lnTo>
                  <a:lnTo>
                    <a:pt x="2231" y="7643"/>
                  </a:lnTo>
                  <a:lnTo>
                    <a:pt x="2225" y="7659"/>
                  </a:lnTo>
                  <a:lnTo>
                    <a:pt x="2223" y="7668"/>
                  </a:lnTo>
                  <a:lnTo>
                    <a:pt x="2221" y="7677"/>
                  </a:lnTo>
                  <a:lnTo>
                    <a:pt x="2220" y="7685"/>
                  </a:lnTo>
                  <a:lnTo>
                    <a:pt x="2218" y="7694"/>
                  </a:lnTo>
                  <a:lnTo>
                    <a:pt x="2218" y="7703"/>
                  </a:lnTo>
                  <a:lnTo>
                    <a:pt x="2218" y="7712"/>
                  </a:lnTo>
                  <a:lnTo>
                    <a:pt x="2220" y="7722"/>
                  </a:lnTo>
                  <a:lnTo>
                    <a:pt x="2222" y="7731"/>
                  </a:lnTo>
                  <a:lnTo>
                    <a:pt x="2225" y="7741"/>
                  </a:lnTo>
                  <a:lnTo>
                    <a:pt x="2228" y="7751"/>
                  </a:lnTo>
                  <a:lnTo>
                    <a:pt x="2234" y="7760"/>
                  </a:lnTo>
                  <a:lnTo>
                    <a:pt x="2239" y="7771"/>
                  </a:lnTo>
                  <a:lnTo>
                    <a:pt x="2245" y="7781"/>
                  </a:lnTo>
                  <a:lnTo>
                    <a:pt x="2253" y="7790"/>
                  </a:lnTo>
                  <a:lnTo>
                    <a:pt x="2263" y="7801"/>
                  </a:lnTo>
                  <a:lnTo>
                    <a:pt x="2272" y="7811"/>
                  </a:lnTo>
                  <a:lnTo>
                    <a:pt x="2295" y="7831"/>
                  </a:lnTo>
                  <a:lnTo>
                    <a:pt x="2316" y="7848"/>
                  </a:lnTo>
                  <a:lnTo>
                    <a:pt x="2326" y="7856"/>
                  </a:lnTo>
                  <a:lnTo>
                    <a:pt x="2336" y="7861"/>
                  </a:lnTo>
                  <a:lnTo>
                    <a:pt x="2343" y="7866"/>
                  </a:lnTo>
                  <a:lnTo>
                    <a:pt x="2352" y="7870"/>
                  </a:lnTo>
                  <a:lnTo>
                    <a:pt x="2428" y="7788"/>
                  </a:lnTo>
                  <a:lnTo>
                    <a:pt x="2418" y="7783"/>
                  </a:lnTo>
                  <a:lnTo>
                    <a:pt x="2410" y="7776"/>
                  </a:lnTo>
                  <a:lnTo>
                    <a:pt x="2400" y="7769"/>
                  </a:lnTo>
                  <a:lnTo>
                    <a:pt x="2390" y="7759"/>
                  </a:lnTo>
                  <a:lnTo>
                    <a:pt x="2385" y="7753"/>
                  </a:lnTo>
                  <a:lnTo>
                    <a:pt x="2380" y="7747"/>
                  </a:lnTo>
                  <a:lnTo>
                    <a:pt x="2376" y="7741"/>
                  </a:lnTo>
                  <a:lnTo>
                    <a:pt x="2373" y="7736"/>
                  </a:lnTo>
                  <a:lnTo>
                    <a:pt x="2371" y="7729"/>
                  </a:lnTo>
                  <a:lnTo>
                    <a:pt x="2370" y="7723"/>
                  </a:lnTo>
                  <a:lnTo>
                    <a:pt x="2370" y="7715"/>
                  </a:lnTo>
                  <a:lnTo>
                    <a:pt x="2370" y="7709"/>
                  </a:lnTo>
                  <a:lnTo>
                    <a:pt x="2372" y="7702"/>
                  </a:lnTo>
                  <a:lnTo>
                    <a:pt x="2374" y="7695"/>
                  </a:lnTo>
                  <a:lnTo>
                    <a:pt x="2377" y="7687"/>
                  </a:lnTo>
                  <a:lnTo>
                    <a:pt x="2382" y="7680"/>
                  </a:lnTo>
                  <a:lnTo>
                    <a:pt x="2387" y="7672"/>
                  </a:lnTo>
                  <a:lnTo>
                    <a:pt x="2393" y="7664"/>
                  </a:lnTo>
                  <a:lnTo>
                    <a:pt x="2400" y="7655"/>
                  </a:lnTo>
                  <a:lnTo>
                    <a:pt x="2409" y="7647"/>
                  </a:lnTo>
                  <a:lnTo>
                    <a:pt x="2575" y="7475"/>
                  </a:lnTo>
                  <a:lnTo>
                    <a:pt x="2662" y="7560"/>
                  </a:lnTo>
                  <a:lnTo>
                    <a:pt x="2737" y="7482"/>
                  </a:lnTo>
                  <a:lnTo>
                    <a:pt x="2649" y="7398"/>
                  </a:lnTo>
                  <a:lnTo>
                    <a:pt x="2749" y="7295"/>
                  </a:lnTo>
                  <a:lnTo>
                    <a:pt x="2616" y="7226"/>
                  </a:lnTo>
                  <a:lnTo>
                    <a:pt x="2546" y="7298"/>
                  </a:lnTo>
                  <a:lnTo>
                    <a:pt x="2494" y="7247"/>
                  </a:lnTo>
                  <a:close/>
                  <a:moveTo>
                    <a:pt x="2806" y="7903"/>
                  </a:moveTo>
                  <a:lnTo>
                    <a:pt x="2785" y="7920"/>
                  </a:lnTo>
                  <a:lnTo>
                    <a:pt x="2763" y="7937"/>
                  </a:lnTo>
                  <a:lnTo>
                    <a:pt x="2742" y="7953"/>
                  </a:lnTo>
                  <a:lnTo>
                    <a:pt x="2724" y="7968"/>
                  </a:lnTo>
                  <a:lnTo>
                    <a:pt x="2722" y="7966"/>
                  </a:lnTo>
                  <a:lnTo>
                    <a:pt x="2733" y="7945"/>
                  </a:lnTo>
                  <a:lnTo>
                    <a:pt x="2743" y="7920"/>
                  </a:lnTo>
                  <a:lnTo>
                    <a:pt x="2755" y="7895"/>
                  </a:lnTo>
                  <a:lnTo>
                    <a:pt x="2766" y="7871"/>
                  </a:lnTo>
                  <a:lnTo>
                    <a:pt x="2885" y="7597"/>
                  </a:lnTo>
                  <a:lnTo>
                    <a:pt x="2761" y="7496"/>
                  </a:lnTo>
                  <a:lnTo>
                    <a:pt x="2586" y="8005"/>
                  </a:lnTo>
                  <a:lnTo>
                    <a:pt x="2579" y="8019"/>
                  </a:lnTo>
                  <a:lnTo>
                    <a:pt x="2574" y="8027"/>
                  </a:lnTo>
                  <a:lnTo>
                    <a:pt x="2570" y="8032"/>
                  </a:lnTo>
                  <a:lnTo>
                    <a:pt x="2561" y="8037"/>
                  </a:lnTo>
                  <a:lnTo>
                    <a:pt x="2549" y="8042"/>
                  </a:lnTo>
                  <a:lnTo>
                    <a:pt x="2533" y="8049"/>
                  </a:lnTo>
                  <a:lnTo>
                    <a:pt x="2516" y="8054"/>
                  </a:lnTo>
                  <a:lnTo>
                    <a:pt x="2497" y="8057"/>
                  </a:lnTo>
                  <a:lnTo>
                    <a:pt x="2486" y="8060"/>
                  </a:lnTo>
                  <a:lnTo>
                    <a:pt x="2475" y="8061"/>
                  </a:lnTo>
                  <a:lnTo>
                    <a:pt x="2464" y="8061"/>
                  </a:lnTo>
                  <a:lnTo>
                    <a:pt x="2454" y="8061"/>
                  </a:lnTo>
                  <a:lnTo>
                    <a:pt x="2430" y="8057"/>
                  </a:lnTo>
                  <a:lnTo>
                    <a:pt x="2407" y="8054"/>
                  </a:lnTo>
                  <a:lnTo>
                    <a:pt x="2387" y="8050"/>
                  </a:lnTo>
                  <a:lnTo>
                    <a:pt x="2369" y="8043"/>
                  </a:lnTo>
                  <a:lnTo>
                    <a:pt x="2318" y="8161"/>
                  </a:lnTo>
                  <a:lnTo>
                    <a:pt x="2331" y="8168"/>
                  </a:lnTo>
                  <a:lnTo>
                    <a:pt x="2345" y="8174"/>
                  </a:lnTo>
                  <a:lnTo>
                    <a:pt x="2362" y="8180"/>
                  </a:lnTo>
                  <a:lnTo>
                    <a:pt x="2382" y="8185"/>
                  </a:lnTo>
                  <a:lnTo>
                    <a:pt x="2403" y="8189"/>
                  </a:lnTo>
                  <a:lnTo>
                    <a:pt x="2426" y="8191"/>
                  </a:lnTo>
                  <a:lnTo>
                    <a:pt x="2450" y="8193"/>
                  </a:lnTo>
                  <a:lnTo>
                    <a:pt x="2477" y="8191"/>
                  </a:lnTo>
                  <a:lnTo>
                    <a:pt x="2494" y="8189"/>
                  </a:lnTo>
                  <a:lnTo>
                    <a:pt x="2511" y="8186"/>
                  </a:lnTo>
                  <a:lnTo>
                    <a:pt x="2528" y="8183"/>
                  </a:lnTo>
                  <a:lnTo>
                    <a:pt x="2546" y="8178"/>
                  </a:lnTo>
                  <a:lnTo>
                    <a:pt x="2564" y="8172"/>
                  </a:lnTo>
                  <a:lnTo>
                    <a:pt x="2582" y="8165"/>
                  </a:lnTo>
                  <a:lnTo>
                    <a:pt x="2603" y="8157"/>
                  </a:lnTo>
                  <a:lnTo>
                    <a:pt x="2622" y="8149"/>
                  </a:lnTo>
                  <a:lnTo>
                    <a:pt x="2666" y="8127"/>
                  </a:lnTo>
                  <a:lnTo>
                    <a:pt x="2712" y="8102"/>
                  </a:lnTo>
                  <a:lnTo>
                    <a:pt x="2765" y="8072"/>
                  </a:lnTo>
                  <a:lnTo>
                    <a:pt x="2822" y="8038"/>
                  </a:lnTo>
                  <a:lnTo>
                    <a:pt x="3159" y="7820"/>
                  </a:lnTo>
                  <a:lnTo>
                    <a:pt x="3041" y="7724"/>
                  </a:lnTo>
                  <a:lnTo>
                    <a:pt x="2806" y="7903"/>
                  </a:lnTo>
                  <a:close/>
                  <a:moveTo>
                    <a:pt x="3701" y="7907"/>
                  </a:moveTo>
                  <a:lnTo>
                    <a:pt x="3685" y="7898"/>
                  </a:lnTo>
                  <a:lnTo>
                    <a:pt x="3669" y="7890"/>
                  </a:lnTo>
                  <a:lnTo>
                    <a:pt x="3653" y="7883"/>
                  </a:lnTo>
                  <a:lnTo>
                    <a:pt x="3637" y="7876"/>
                  </a:lnTo>
                  <a:lnTo>
                    <a:pt x="3621" y="7871"/>
                  </a:lnTo>
                  <a:lnTo>
                    <a:pt x="3605" y="7866"/>
                  </a:lnTo>
                  <a:lnTo>
                    <a:pt x="3587" y="7863"/>
                  </a:lnTo>
                  <a:lnTo>
                    <a:pt x="3571" y="7861"/>
                  </a:lnTo>
                  <a:lnTo>
                    <a:pt x="3555" y="7860"/>
                  </a:lnTo>
                  <a:lnTo>
                    <a:pt x="3538" y="7860"/>
                  </a:lnTo>
                  <a:lnTo>
                    <a:pt x="3522" y="7861"/>
                  </a:lnTo>
                  <a:lnTo>
                    <a:pt x="3506" y="7862"/>
                  </a:lnTo>
                  <a:lnTo>
                    <a:pt x="3490" y="7864"/>
                  </a:lnTo>
                  <a:lnTo>
                    <a:pt x="3474" y="7869"/>
                  </a:lnTo>
                  <a:lnTo>
                    <a:pt x="3457" y="7873"/>
                  </a:lnTo>
                  <a:lnTo>
                    <a:pt x="3441" y="7878"/>
                  </a:lnTo>
                  <a:lnTo>
                    <a:pt x="3425" y="7884"/>
                  </a:lnTo>
                  <a:lnTo>
                    <a:pt x="3410" y="7891"/>
                  </a:lnTo>
                  <a:lnTo>
                    <a:pt x="3394" y="7899"/>
                  </a:lnTo>
                  <a:lnTo>
                    <a:pt x="3379" y="7907"/>
                  </a:lnTo>
                  <a:lnTo>
                    <a:pt x="3364" y="7917"/>
                  </a:lnTo>
                  <a:lnTo>
                    <a:pt x="3349" y="7926"/>
                  </a:lnTo>
                  <a:lnTo>
                    <a:pt x="3335" y="7937"/>
                  </a:lnTo>
                  <a:lnTo>
                    <a:pt x="3321" y="7950"/>
                  </a:lnTo>
                  <a:lnTo>
                    <a:pt x="3307" y="7962"/>
                  </a:lnTo>
                  <a:lnTo>
                    <a:pt x="3293" y="7976"/>
                  </a:lnTo>
                  <a:lnTo>
                    <a:pt x="3279" y="7990"/>
                  </a:lnTo>
                  <a:lnTo>
                    <a:pt x="3266" y="8005"/>
                  </a:lnTo>
                  <a:lnTo>
                    <a:pt x="3255" y="8020"/>
                  </a:lnTo>
                  <a:lnTo>
                    <a:pt x="3242" y="8037"/>
                  </a:lnTo>
                  <a:lnTo>
                    <a:pt x="3230" y="8053"/>
                  </a:lnTo>
                  <a:lnTo>
                    <a:pt x="3219" y="8071"/>
                  </a:lnTo>
                  <a:lnTo>
                    <a:pt x="3208" y="8088"/>
                  </a:lnTo>
                  <a:lnTo>
                    <a:pt x="3199" y="8107"/>
                  </a:lnTo>
                  <a:lnTo>
                    <a:pt x="3189" y="8124"/>
                  </a:lnTo>
                  <a:lnTo>
                    <a:pt x="3182" y="8142"/>
                  </a:lnTo>
                  <a:lnTo>
                    <a:pt x="3174" y="8159"/>
                  </a:lnTo>
                  <a:lnTo>
                    <a:pt x="3166" y="8178"/>
                  </a:lnTo>
                  <a:lnTo>
                    <a:pt x="3161" y="8195"/>
                  </a:lnTo>
                  <a:lnTo>
                    <a:pt x="3156" y="8213"/>
                  </a:lnTo>
                  <a:lnTo>
                    <a:pt x="3151" y="8230"/>
                  </a:lnTo>
                  <a:lnTo>
                    <a:pt x="3147" y="8247"/>
                  </a:lnTo>
                  <a:lnTo>
                    <a:pt x="3145" y="8264"/>
                  </a:lnTo>
                  <a:lnTo>
                    <a:pt x="3143" y="8282"/>
                  </a:lnTo>
                  <a:lnTo>
                    <a:pt x="3142" y="8299"/>
                  </a:lnTo>
                  <a:lnTo>
                    <a:pt x="3141" y="8316"/>
                  </a:lnTo>
                  <a:lnTo>
                    <a:pt x="3142" y="8333"/>
                  </a:lnTo>
                  <a:lnTo>
                    <a:pt x="3143" y="8349"/>
                  </a:lnTo>
                  <a:lnTo>
                    <a:pt x="3145" y="8365"/>
                  </a:lnTo>
                  <a:lnTo>
                    <a:pt x="3147" y="8381"/>
                  </a:lnTo>
                  <a:lnTo>
                    <a:pt x="3151" y="8397"/>
                  </a:lnTo>
                  <a:lnTo>
                    <a:pt x="3156" y="8412"/>
                  </a:lnTo>
                  <a:lnTo>
                    <a:pt x="3161" y="8427"/>
                  </a:lnTo>
                  <a:lnTo>
                    <a:pt x="3168" y="8442"/>
                  </a:lnTo>
                  <a:lnTo>
                    <a:pt x="3175" y="8456"/>
                  </a:lnTo>
                  <a:lnTo>
                    <a:pt x="3184" y="8470"/>
                  </a:lnTo>
                  <a:lnTo>
                    <a:pt x="3192" y="8484"/>
                  </a:lnTo>
                  <a:lnTo>
                    <a:pt x="3202" y="8497"/>
                  </a:lnTo>
                  <a:lnTo>
                    <a:pt x="3214" y="8510"/>
                  </a:lnTo>
                  <a:lnTo>
                    <a:pt x="3224" y="8522"/>
                  </a:lnTo>
                  <a:lnTo>
                    <a:pt x="3237" y="8534"/>
                  </a:lnTo>
                  <a:lnTo>
                    <a:pt x="3251" y="8544"/>
                  </a:lnTo>
                  <a:lnTo>
                    <a:pt x="3266" y="8555"/>
                  </a:lnTo>
                  <a:lnTo>
                    <a:pt x="3281" y="8566"/>
                  </a:lnTo>
                  <a:lnTo>
                    <a:pt x="3296" y="8574"/>
                  </a:lnTo>
                  <a:lnTo>
                    <a:pt x="3311" y="8583"/>
                  </a:lnTo>
                  <a:lnTo>
                    <a:pt x="3326" y="8589"/>
                  </a:lnTo>
                  <a:lnTo>
                    <a:pt x="3343" y="8596"/>
                  </a:lnTo>
                  <a:lnTo>
                    <a:pt x="3358" y="8601"/>
                  </a:lnTo>
                  <a:lnTo>
                    <a:pt x="3374" y="8606"/>
                  </a:lnTo>
                  <a:lnTo>
                    <a:pt x="3390" y="8610"/>
                  </a:lnTo>
                  <a:lnTo>
                    <a:pt x="3405" y="8613"/>
                  </a:lnTo>
                  <a:lnTo>
                    <a:pt x="3421" y="8614"/>
                  </a:lnTo>
                  <a:lnTo>
                    <a:pt x="3437" y="8615"/>
                  </a:lnTo>
                  <a:lnTo>
                    <a:pt x="3452" y="8615"/>
                  </a:lnTo>
                  <a:lnTo>
                    <a:pt x="3468" y="8615"/>
                  </a:lnTo>
                  <a:lnTo>
                    <a:pt x="3484" y="8613"/>
                  </a:lnTo>
                  <a:lnTo>
                    <a:pt x="3500" y="8610"/>
                  </a:lnTo>
                  <a:lnTo>
                    <a:pt x="3515" y="8607"/>
                  </a:lnTo>
                  <a:lnTo>
                    <a:pt x="3531" y="8602"/>
                  </a:lnTo>
                  <a:lnTo>
                    <a:pt x="3548" y="8597"/>
                  </a:lnTo>
                  <a:lnTo>
                    <a:pt x="3563" y="8591"/>
                  </a:lnTo>
                  <a:lnTo>
                    <a:pt x="3579" y="8583"/>
                  </a:lnTo>
                  <a:lnTo>
                    <a:pt x="3594" y="8574"/>
                  </a:lnTo>
                  <a:lnTo>
                    <a:pt x="3609" y="8565"/>
                  </a:lnTo>
                  <a:lnTo>
                    <a:pt x="3624" y="8555"/>
                  </a:lnTo>
                  <a:lnTo>
                    <a:pt x="3639" y="8543"/>
                  </a:lnTo>
                  <a:lnTo>
                    <a:pt x="3654" y="8532"/>
                  </a:lnTo>
                  <a:lnTo>
                    <a:pt x="3669" y="8518"/>
                  </a:lnTo>
                  <a:lnTo>
                    <a:pt x="3683" y="8504"/>
                  </a:lnTo>
                  <a:lnTo>
                    <a:pt x="3698" y="8489"/>
                  </a:lnTo>
                  <a:lnTo>
                    <a:pt x="3712" y="8471"/>
                  </a:lnTo>
                  <a:lnTo>
                    <a:pt x="3726" y="8454"/>
                  </a:lnTo>
                  <a:lnTo>
                    <a:pt x="3740" y="8436"/>
                  </a:lnTo>
                  <a:lnTo>
                    <a:pt x="3753" y="8417"/>
                  </a:lnTo>
                  <a:lnTo>
                    <a:pt x="3766" y="8396"/>
                  </a:lnTo>
                  <a:lnTo>
                    <a:pt x="3775" y="8379"/>
                  </a:lnTo>
                  <a:lnTo>
                    <a:pt x="3785" y="8363"/>
                  </a:lnTo>
                  <a:lnTo>
                    <a:pt x="3793" y="8347"/>
                  </a:lnTo>
                  <a:lnTo>
                    <a:pt x="3801" y="8330"/>
                  </a:lnTo>
                  <a:lnTo>
                    <a:pt x="3808" y="8314"/>
                  </a:lnTo>
                  <a:lnTo>
                    <a:pt x="3815" y="8297"/>
                  </a:lnTo>
                  <a:lnTo>
                    <a:pt x="3820" y="8279"/>
                  </a:lnTo>
                  <a:lnTo>
                    <a:pt x="3826" y="8262"/>
                  </a:lnTo>
                  <a:lnTo>
                    <a:pt x="3830" y="8245"/>
                  </a:lnTo>
                  <a:lnTo>
                    <a:pt x="3834" y="8229"/>
                  </a:lnTo>
                  <a:lnTo>
                    <a:pt x="3837" y="8212"/>
                  </a:lnTo>
                  <a:lnTo>
                    <a:pt x="3840" y="8195"/>
                  </a:lnTo>
                  <a:lnTo>
                    <a:pt x="3841" y="8178"/>
                  </a:lnTo>
                  <a:lnTo>
                    <a:pt x="3842" y="8161"/>
                  </a:lnTo>
                  <a:lnTo>
                    <a:pt x="3842" y="8144"/>
                  </a:lnTo>
                  <a:lnTo>
                    <a:pt x="3841" y="8128"/>
                  </a:lnTo>
                  <a:lnTo>
                    <a:pt x="3839" y="8112"/>
                  </a:lnTo>
                  <a:lnTo>
                    <a:pt x="3836" y="8096"/>
                  </a:lnTo>
                  <a:lnTo>
                    <a:pt x="3832" y="8080"/>
                  </a:lnTo>
                  <a:lnTo>
                    <a:pt x="3828" y="8065"/>
                  </a:lnTo>
                  <a:lnTo>
                    <a:pt x="3822" y="8050"/>
                  </a:lnTo>
                  <a:lnTo>
                    <a:pt x="3817" y="8035"/>
                  </a:lnTo>
                  <a:lnTo>
                    <a:pt x="3810" y="8020"/>
                  </a:lnTo>
                  <a:lnTo>
                    <a:pt x="3801" y="8006"/>
                  </a:lnTo>
                  <a:lnTo>
                    <a:pt x="3792" y="7992"/>
                  </a:lnTo>
                  <a:lnTo>
                    <a:pt x="3783" y="7978"/>
                  </a:lnTo>
                  <a:lnTo>
                    <a:pt x="3771" y="7965"/>
                  </a:lnTo>
                  <a:lnTo>
                    <a:pt x="3759" y="7952"/>
                  </a:lnTo>
                  <a:lnTo>
                    <a:pt x="3746" y="7940"/>
                  </a:lnTo>
                  <a:lnTo>
                    <a:pt x="3732" y="7929"/>
                  </a:lnTo>
                  <a:lnTo>
                    <a:pt x="3717" y="7918"/>
                  </a:lnTo>
                  <a:lnTo>
                    <a:pt x="3701" y="7907"/>
                  </a:lnTo>
                  <a:close/>
                  <a:moveTo>
                    <a:pt x="3635" y="8006"/>
                  </a:moveTo>
                  <a:lnTo>
                    <a:pt x="3643" y="8012"/>
                  </a:lnTo>
                  <a:lnTo>
                    <a:pt x="3651" y="8018"/>
                  </a:lnTo>
                  <a:lnTo>
                    <a:pt x="3658" y="8025"/>
                  </a:lnTo>
                  <a:lnTo>
                    <a:pt x="3665" y="8032"/>
                  </a:lnTo>
                  <a:lnTo>
                    <a:pt x="3671" y="8039"/>
                  </a:lnTo>
                  <a:lnTo>
                    <a:pt x="3676" y="8047"/>
                  </a:lnTo>
                  <a:lnTo>
                    <a:pt x="3681" y="8055"/>
                  </a:lnTo>
                  <a:lnTo>
                    <a:pt x="3685" y="8064"/>
                  </a:lnTo>
                  <a:lnTo>
                    <a:pt x="3688" y="8072"/>
                  </a:lnTo>
                  <a:lnTo>
                    <a:pt x="3691" y="8081"/>
                  </a:lnTo>
                  <a:lnTo>
                    <a:pt x="3694" y="8091"/>
                  </a:lnTo>
                  <a:lnTo>
                    <a:pt x="3695" y="8100"/>
                  </a:lnTo>
                  <a:lnTo>
                    <a:pt x="3697" y="8121"/>
                  </a:lnTo>
                  <a:lnTo>
                    <a:pt x="3697" y="8141"/>
                  </a:lnTo>
                  <a:lnTo>
                    <a:pt x="3695" y="8162"/>
                  </a:lnTo>
                  <a:lnTo>
                    <a:pt x="3690" y="8185"/>
                  </a:lnTo>
                  <a:lnTo>
                    <a:pt x="3685" y="8208"/>
                  </a:lnTo>
                  <a:lnTo>
                    <a:pt x="3678" y="8230"/>
                  </a:lnTo>
                  <a:lnTo>
                    <a:pt x="3668" y="8253"/>
                  </a:lnTo>
                  <a:lnTo>
                    <a:pt x="3658" y="8275"/>
                  </a:lnTo>
                  <a:lnTo>
                    <a:pt x="3646" y="8298"/>
                  </a:lnTo>
                  <a:lnTo>
                    <a:pt x="3632" y="8320"/>
                  </a:lnTo>
                  <a:lnTo>
                    <a:pt x="3617" y="8344"/>
                  </a:lnTo>
                  <a:lnTo>
                    <a:pt x="3601" y="8366"/>
                  </a:lnTo>
                  <a:lnTo>
                    <a:pt x="3584" y="8387"/>
                  </a:lnTo>
                  <a:lnTo>
                    <a:pt x="3567" y="8406"/>
                  </a:lnTo>
                  <a:lnTo>
                    <a:pt x="3550" y="8423"/>
                  </a:lnTo>
                  <a:lnTo>
                    <a:pt x="3531" y="8439"/>
                  </a:lnTo>
                  <a:lnTo>
                    <a:pt x="3513" y="8452"/>
                  </a:lnTo>
                  <a:lnTo>
                    <a:pt x="3495" y="8464"/>
                  </a:lnTo>
                  <a:lnTo>
                    <a:pt x="3477" y="8473"/>
                  </a:lnTo>
                  <a:lnTo>
                    <a:pt x="3457" y="8480"/>
                  </a:lnTo>
                  <a:lnTo>
                    <a:pt x="3449" y="8482"/>
                  </a:lnTo>
                  <a:lnTo>
                    <a:pt x="3439" y="8484"/>
                  </a:lnTo>
                  <a:lnTo>
                    <a:pt x="3430" y="8485"/>
                  </a:lnTo>
                  <a:lnTo>
                    <a:pt x="3421" y="8486"/>
                  </a:lnTo>
                  <a:lnTo>
                    <a:pt x="3411" y="8486"/>
                  </a:lnTo>
                  <a:lnTo>
                    <a:pt x="3402" y="8485"/>
                  </a:lnTo>
                  <a:lnTo>
                    <a:pt x="3393" y="8484"/>
                  </a:lnTo>
                  <a:lnTo>
                    <a:pt x="3383" y="8482"/>
                  </a:lnTo>
                  <a:lnTo>
                    <a:pt x="3375" y="8480"/>
                  </a:lnTo>
                  <a:lnTo>
                    <a:pt x="3366" y="8476"/>
                  </a:lnTo>
                  <a:lnTo>
                    <a:pt x="3357" y="8471"/>
                  </a:lnTo>
                  <a:lnTo>
                    <a:pt x="3348" y="8467"/>
                  </a:lnTo>
                  <a:lnTo>
                    <a:pt x="3340" y="8462"/>
                  </a:lnTo>
                  <a:lnTo>
                    <a:pt x="3333" y="8455"/>
                  </a:lnTo>
                  <a:lnTo>
                    <a:pt x="3325" y="8449"/>
                  </a:lnTo>
                  <a:lnTo>
                    <a:pt x="3319" y="8442"/>
                  </a:lnTo>
                  <a:lnTo>
                    <a:pt x="3314" y="8435"/>
                  </a:lnTo>
                  <a:lnTo>
                    <a:pt x="3308" y="8427"/>
                  </a:lnTo>
                  <a:lnTo>
                    <a:pt x="3303" y="8420"/>
                  </a:lnTo>
                  <a:lnTo>
                    <a:pt x="3299" y="8411"/>
                  </a:lnTo>
                  <a:lnTo>
                    <a:pt x="3295" y="8403"/>
                  </a:lnTo>
                  <a:lnTo>
                    <a:pt x="3292" y="8393"/>
                  </a:lnTo>
                  <a:lnTo>
                    <a:pt x="3290" y="8385"/>
                  </a:lnTo>
                  <a:lnTo>
                    <a:pt x="3288" y="8375"/>
                  </a:lnTo>
                  <a:lnTo>
                    <a:pt x="3286" y="8355"/>
                  </a:lnTo>
                  <a:lnTo>
                    <a:pt x="3286" y="8334"/>
                  </a:lnTo>
                  <a:lnTo>
                    <a:pt x="3288" y="8313"/>
                  </a:lnTo>
                  <a:lnTo>
                    <a:pt x="3291" y="8290"/>
                  </a:lnTo>
                  <a:lnTo>
                    <a:pt x="3296" y="8268"/>
                  </a:lnTo>
                  <a:lnTo>
                    <a:pt x="3304" y="8244"/>
                  </a:lnTo>
                  <a:lnTo>
                    <a:pt x="3314" y="8220"/>
                  </a:lnTo>
                  <a:lnTo>
                    <a:pt x="3324" y="8197"/>
                  </a:lnTo>
                  <a:lnTo>
                    <a:pt x="3336" y="8173"/>
                  </a:lnTo>
                  <a:lnTo>
                    <a:pt x="3350" y="8150"/>
                  </a:lnTo>
                  <a:lnTo>
                    <a:pt x="3364" y="8127"/>
                  </a:lnTo>
                  <a:lnTo>
                    <a:pt x="3379" y="8107"/>
                  </a:lnTo>
                  <a:lnTo>
                    <a:pt x="3395" y="8087"/>
                  </a:lnTo>
                  <a:lnTo>
                    <a:pt x="3412" y="8068"/>
                  </a:lnTo>
                  <a:lnTo>
                    <a:pt x="3430" y="8052"/>
                  </a:lnTo>
                  <a:lnTo>
                    <a:pt x="3447" y="8036"/>
                  </a:lnTo>
                  <a:lnTo>
                    <a:pt x="3465" y="8023"/>
                  </a:lnTo>
                  <a:lnTo>
                    <a:pt x="3483" y="8011"/>
                  </a:lnTo>
                  <a:lnTo>
                    <a:pt x="3503" y="8002"/>
                  </a:lnTo>
                  <a:lnTo>
                    <a:pt x="3521" y="7994"/>
                  </a:lnTo>
                  <a:lnTo>
                    <a:pt x="3530" y="7991"/>
                  </a:lnTo>
                  <a:lnTo>
                    <a:pt x="3540" y="7989"/>
                  </a:lnTo>
                  <a:lnTo>
                    <a:pt x="3550" y="7988"/>
                  </a:lnTo>
                  <a:lnTo>
                    <a:pt x="3559" y="7987"/>
                  </a:lnTo>
                  <a:lnTo>
                    <a:pt x="3569" y="7987"/>
                  </a:lnTo>
                  <a:lnTo>
                    <a:pt x="3579" y="7987"/>
                  </a:lnTo>
                  <a:lnTo>
                    <a:pt x="3588" y="7989"/>
                  </a:lnTo>
                  <a:lnTo>
                    <a:pt x="3598" y="7990"/>
                  </a:lnTo>
                  <a:lnTo>
                    <a:pt x="3607" y="7993"/>
                  </a:lnTo>
                  <a:lnTo>
                    <a:pt x="3616" y="7996"/>
                  </a:lnTo>
                  <a:lnTo>
                    <a:pt x="3626" y="8002"/>
                  </a:lnTo>
                  <a:lnTo>
                    <a:pt x="3635" y="8006"/>
                  </a:lnTo>
                  <a:close/>
                  <a:moveTo>
                    <a:pt x="3891" y="8278"/>
                  </a:moveTo>
                  <a:lnTo>
                    <a:pt x="3843" y="8375"/>
                  </a:lnTo>
                  <a:lnTo>
                    <a:pt x="3907" y="8407"/>
                  </a:lnTo>
                  <a:lnTo>
                    <a:pt x="3709" y="8802"/>
                  </a:lnTo>
                  <a:lnTo>
                    <a:pt x="3839" y="8867"/>
                  </a:lnTo>
                  <a:lnTo>
                    <a:pt x="4038" y="8474"/>
                  </a:lnTo>
                  <a:lnTo>
                    <a:pt x="4135" y="8522"/>
                  </a:lnTo>
                  <a:lnTo>
                    <a:pt x="4183" y="8426"/>
                  </a:lnTo>
                  <a:lnTo>
                    <a:pt x="4085" y="8377"/>
                  </a:lnTo>
                  <a:lnTo>
                    <a:pt x="4095" y="8358"/>
                  </a:lnTo>
                  <a:lnTo>
                    <a:pt x="4107" y="8337"/>
                  </a:lnTo>
                  <a:lnTo>
                    <a:pt x="4113" y="8328"/>
                  </a:lnTo>
                  <a:lnTo>
                    <a:pt x="4120" y="8318"/>
                  </a:lnTo>
                  <a:lnTo>
                    <a:pt x="4127" y="8309"/>
                  </a:lnTo>
                  <a:lnTo>
                    <a:pt x="4135" y="8301"/>
                  </a:lnTo>
                  <a:lnTo>
                    <a:pt x="4143" y="8294"/>
                  </a:lnTo>
                  <a:lnTo>
                    <a:pt x="4152" y="8288"/>
                  </a:lnTo>
                  <a:lnTo>
                    <a:pt x="4162" y="8284"/>
                  </a:lnTo>
                  <a:lnTo>
                    <a:pt x="4172" y="8282"/>
                  </a:lnTo>
                  <a:lnTo>
                    <a:pt x="4183" y="8280"/>
                  </a:lnTo>
                  <a:lnTo>
                    <a:pt x="4195" y="8282"/>
                  </a:lnTo>
                  <a:lnTo>
                    <a:pt x="4208" y="8285"/>
                  </a:lnTo>
                  <a:lnTo>
                    <a:pt x="4221" y="8290"/>
                  </a:lnTo>
                  <a:lnTo>
                    <a:pt x="4235" y="8299"/>
                  </a:lnTo>
                  <a:lnTo>
                    <a:pt x="4247" y="8306"/>
                  </a:lnTo>
                  <a:lnTo>
                    <a:pt x="4256" y="8315"/>
                  </a:lnTo>
                  <a:lnTo>
                    <a:pt x="4265" y="8322"/>
                  </a:lnTo>
                  <a:lnTo>
                    <a:pt x="4325" y="8227"/>
                  </a:lnTo>
                  <a:lnTo>
                    <a:pt x="4311" y="8215"/>
                  </a:lnTo>
                  <a:lnTo>
                    <a:pt x="4295" y="8202"/>
                  </a:lnTo>
                  <a:lnTo>
                    <a:pt x="4276" y="8189"/>
                  </a:lnTo>
                  <a:lnTo>
                    <a:pt x="4253" y="8176"/>
                  </a:lnTo>
                  <a:lnTo>
                    <a:pt x="4235" y="8168"/>
                  </a:lnTo>
                  <a:lnTo>
                    <a:pt x="4216" y="8161"/>
                  </a:lnTo>
                  <a:lnTo>
                    <a:pt x="4197" y="8156"/>
                  </a:lnTo>
                  <a:lnTo>
                    <a:pt x="4178" y="8153"/>
                  </a:lnTo>
                  <a:lnTo>
                    <a:pt x="4160" y="8152"/>
                  </a:lnTo>
                  <a:lnTo>
                    <a:pt x="4140" y="8153"/>
                  </a:lnTo>
                  <a:lnTo>
                    <a:pt x="4131" y="8154"/>
                  </a:lnTo>
                  <a:lnTo>
                    <a:pt x="4121" y="8155"/>
                  </a:lnTo>
                  <a:lnTo>
                    <a:pt x="4111" y="8157"/>
                  </a:lnTo>
                  <a:lnTo>
                    <a:pt x="4102" y="8160"/>
                  </a:lnTo>
                  <a:lnTo>
                    <a:pt x="4092" y="8164"/>
                  </a:lnTo>
                  <a:lnTo>
                    <a:pt x="4083" y="8168"/>
                  </a:lnTo>
                  <a:lnTo>
                    <a:pt x="4074" y="8172"/>
                  </a:lnTo>
                  <a:lnTo>
                    <a:pt x="4065" y="8178"/>
                  </a:lnTo>
                  <a:lnTo>
                    <a:pt x="4055" y="8183"/>
                  </a:lnTo>
                  <a:lnTo>
                    <a:pt x="4047" y="8189"/>
                  </a:lnTo>
                  <a:lnTo>
                    <a:pt x="4038" y="8197"/>
                  </a:lnTo>
                  <a:lnTo>
                    <a:pt x="4030" y="8204"/>
                  </a:lnTo>
                  <a:lnTo>
                    <a:pt x="4021" y="8213"/>
                  </a:lnTo>
                  <a:lnTo>
                    <a:pt x="4012" y="8221"/>
                  </a:lnTo>
                  <a:lnTo>
                    <a:pt x="4004" y="8231"/>
                  </a:lnTo>
                  <a:lnTo>
                    <a:pt x="3996" y="8242"/>
                  </a:lnTo>
                  <a:lnTo>
                    <a:pt x="3989" y="8253"/>
                  </a:lnTo>
                  <a:lnTo>
                    <a:pt x="3980" y="8265"/>
                  </a:lnTo>
                  <a:lnTo>
                    <a:pt x="3974" y="8277"/>
                  </a:lnTo>
                  <a:lnTo>
                    <a:pt x="3966" y="8291"/>
                  </a:lnTo>
                  <a:lnTo>
                    <a:pt x="3956" y="8312"/>
                  </a:lnTo>
                  <a:lnTo>
                    <a:pt x="3891" y="8278"/>
                  </a:lnTo>
                  <a:close/>
                  <a:moveTo>
                    <a:pt x="4339" y="9097"/>
                  </a:moveTo>
                  <a:lnTo>
                    <a:pt x="4454" y="8837"/>
                  </a:lnTo>
                  <a:lnTo>
                    <a:pt x="4463" y="8843"/>
                  </a:lnTo>
                  <a:lnTo>
                    <a:pt x="4474" y="8849"/>
                  </a:lnTo>
                  <a:lnTo>
                    <a:pt x="4487" y="8855"/>
                  </a:lnTo>
                  <a:lnTo>
                    <a:pt x="4501" y="8862"/>
                  </a:lnTo>
                  <a:lnTo>
                    <a:pt x="4521" y="8871"/>
                  </a:lnTo>
                  <a:lnTo>
                    <a:pt x="4543" y="8878"/>
                  </a:lnTo>
                  <a:lnTo>
                    <a:pt x="4565" y="8884"/>
                  </a:lnTo>
                  <a:lnTo>
                    <a:pt x="4590" y="8890"/>
                  </a:lnTo>
                  <a:lnTo>
                    <a:pt x="4615" y="8893"/>
                  </a:lnTo>
                  <a:lnTo>
                    <a:pt x="4639" y="8895"/>
                  </a:lnTo>
                  <a:lnTo>
                    <a:pt x="4652" y="8895"/>
                  </a:lnTo>
                  <a:lnTo>
                    <a:pt x="4665" y="8894"/>
                  </a:lnTo>
                  <a:lnTo>
                    <a:pt x="4678" y="8893"/>
                  </a:lnTo>
                  <a:lnTo>
                    <a:pt x="4691" y="8892"/>
                  </a:lnTo>
                  <a:lnTo>
                    <a:pt x="4704" y="8890"/>
                  </a:lnTo>
                  <a:lnTo>
                    <a:pt x="4716" y="8887"/>
                  </a:lnTo>
                  <a:lnTo>
                    <a:pt x="4729" y="8882"/>
                  </a:lnTo>
                  <a:lnTo>
                    <a:pt x="4740" y="8877"/>
                  </a:lnTo>
                  <a:lnTo>
                    <a:pt x="4753" y="8872"/>
                  </a:lnTo>
                  <a:lnTo>
                    <a:pt x="4765" y="8865"/>
                  </a:lnTo>
                  <a:lnTo>
                    <a:pt x="4777" y="8858"/>
                  </a:lnTo>
                  <a:lnTo>
                    <a:pt x="4788" y="8850"/>
                  </a:lnTo>
                  <a:lnTo>
                    <a:pt x="4799" y="8840"/>
                  </a:lnTo>
                  <a:lnTo>
                    <a:pt x="4810" y="8830"/>
                  </a:lnTo>
                  <a:lnTo>
                    <a:pt x="4821" y="8819"/>
                  </a:lnTo>
                  <a:lnTo>
                    <a:pt x="4831" y="8806"/>
                  </a:lnTo>
                  <a:lnTo>
                    <a:pt x="4840" y="8792"/>
                  </a:lnTo>
                  <a:lnTo>
                    <a:pt x="4849" y="8778"/>
                  </a:lnTo>
                  <a:lnTo>
                    <a:pt x="4857" y="8762"/>
                  </a:lnTo>
                  <a:lnTo>
                    <a:pt x="4866" y="8745"/>
                  </a:lnTo>
                  <a:lnTo>
                    <a:pt x="4871" y="8732"/>
                  </a:lnTo>
                  <a:lnTo>
                    <a:pt x="4876" y="8720"/>
                  </a:lnTo>
                  <a:lnTo>
                    <a:pt x="4879" y="8709"/>
                  </a:lnTo>
                  <a:lnTo>
                    <a:pt x="4882" y="8697"/>
                  </a:lnTo>
                  <a:lnTo>
                    <a:pt x="4884" y="8684"/>
                  </a:lnTo>
                  <a:lnTo>
                    <a:pt x="4885" y="8672"/>
                  </a:lnTo>
                  <a:lnTo>
                    <a:pt x="4886" y="8660"/>
                  </a:lnTo>
                  <a:lnTo>
                    <a:pt x="4887" y="8648"/>
                  </a:lnTo>
                  <a:lnTo>
                    <a:pt x="4886" y="8637"/>
                  </a:lnTo>
                  <a:lnTo>
                    <a:pt x="4886" y="8625"/>
                  </a:lnTo>
                  <a:lnTo>
                    <a:pt x="4884" y="8614"/>
                  </a:lnTo>
                  <a:lnTo>
                    <a:pt x="4882" y="8602"/>
                  </a:lnTo>
                  <a:lnTo>
                    <a:pt x="4880" y="8592"/>
                  </a:lnTo>
                  <a:lnTo>
                    <a:pt x="4876" y="8581"/>
                  </a:lnTo>
                  <a:lnTo>
                    <a:pt x="4872" y="8570"/>
                  </a:lnTo>
                  <a:lnTo>
                    <a:pt x="4867" y="8560"/>
                  </a:lnTo>
                  <a:lnTo>
                    <a:pt x="4862" y="8550"/>
                  </a:lnTo>
                  <a:lnTo>
                    <a:pt x="4856" y="8539"/>
                  </a:lnTo>
                  <a:lnTo>
                    <a:pt x="4849" y="8529"/>
                  </a:lnTo>
                  <a:lnTo>
                    <a:pt x="4841" y="8519"/>
                  </a:lnTo>
                  <a:lnTo>
                    <a:pt x="4833" y="8509"/>
                  </a:lnTo>
                  <a:lnTo>
                    <a:pt x="4824" y="8500"/>
                  </a:lnTo>
                  <a:lnTo>
                    <a:pt x="4813" y="8491"/>
                  </a:lnTo>
                  <a:lnTo>
                    <a:pt x="4804" y="8482"/>
                  </a:lnTo>
                  <a:lnTo>
                    <a:pt x="4792" y="8474"/>
                  </a:lnTo>
                  <a:lnTo>
                    <a:pt x="4780" y="8465"/>
                  </a:lnTo>
                  <a:lnTo>
                    <a:pt x="4767" y="8456"/>
                  </a:lnTo>
                  <a:lnTo>
                    <a:pt x="4754" y="8449"/>
                  </a:lnTo>
                  <a:lnTo>
                    <a:pt x="4725" y="8433"/>
                  </a:lnTo>
                  <a:lnTo>
                    <a:pt x="4694" y="8418"/>
                  </a:lnTo>
                  <a:lnTo>
                    <a:pt x="4666" y="8406"/>
                  </a:lnTo>
                  <a:lnTo>
                    <a:pt x="4639" y="8395"/>
                  </a:lnTo>
                  <a:lnTo>
                    <a:pt x="4614" y="8386"/>
                  </a:lnTo>
                  <a:lnTo>
                    <a:pt x="4590" y="8377"/>
                  </a:lnTo>
                  <a:lnTo>
                    <a:pt x="4568" y="8370"/>
                  </a:lnTo>
                  <a:lnTo>
                    <a:pt x="4546" y="8363"/>
                  </a:lnTo>
                  <a:lnTo>
                    <a:pt x="4527" y="8358"/>
                  </a:lnTo>
                  <a:lnTo>
                    <a:pt x="4508" y="8353"/>
                  </a:lnTo>
                  <a:lnTo>
                    <a:pt x="4206" y="9038"/>
                  </a:lnTo>
                  <a:lnTo>
                    <a:pt x="4339" y="9097"/>
                  </a:lnTo>
                  <a:close/>
                  <a:moveTo>
                    <a:pt x="4599" y="8507"/>
                  </a:moveTo>
                  <a:lnTo>
                    <a:pt x="4610" y="8509"/>
                  </a:lnTo>
                  <a:lnTo>
                    <a:pt x="4623" y="8513"/>
                  </a:lnTo>
                  <a:lnTo>
                    <a:pt x="4641" y="8519"/>
                  </a:lnTo>
                  <a:lnTo>
                    <a:pt x="4659" y="8526"/>
                  </a:lnTo>
                  <a:lnTo>
                    <a:pt x="4673" y="8533"/>
                  </a:lnTo>
                  <a:lnTo>
                    <a:pt x="4685" y="8540"/>
                  </a:lnTo>
                  <a:lnTo>
                    <a:pt x="4696" y="8548"/>
                  </a:lnTo>
                  <a:lnTo>
                    <a:pt x="4706" y="8556"/>
                  </a:lnTo>
                  <a:lnTo>
                    <a:pt x="4715" y="8565"/>
                  </a:lnTo>
                  <a:lnTo>
                    <a:pt x="4723" y="8574"/>
                  </a:lnTo>
                  <a:lnTo>
                    <a:pt x="4730" y="8584"/>
                  </a:lnTo>
                  <a:lnTo>
                    <a:pt x="4735" y="8594"/>
                  </a:lnTo>
                  <a:lnTo>
                    <a:pt x="4739" y="8604"/>
                  </a:lnTo>
                  <a:lnTo>
                    <a:pt x="4741" y="8616"/>
                  </a:lnTo>
                  <a:lnTo>
                    <a:pt x="4744" y="8628"/>
                  </a:lnTo>
                  <a:lnTo>
                    <a:pt x="4744" y="8640"/>
                  </a:lnTo>
                  <a:lnTo>
                    <a:pt x="4743" y="8653"/>
                  </a:lnTo>
                  <a:lnTo>
                    <a:pt x="4739" y="8666"/>
                  </a:lnTo>
                  <a:lnTo>
                    <a:pt x="4736" y="8678"/>
                  </a:lnTo>
                  <a:lnTo>
                    <a:pt x="4731" y="8692"/>
                  </a:lnTo>
                  <a:lnTo>
                    <a:pt x="4724" y="8706"/>
                  </a:lnTo>
                  <a:lnTo>
                    <a:pt x="4717" y="8718"/>
                  </a:lnTo>
                  <a:lnTo>
                    <a:pt x="4708" y="8729"/>
                  </a:lnTo>
                  <a:lnTo>
                    <a:pt x="4700" y="8740"/>
                  </a:lnTo>
                  <a:lnTo>
                    <a:pt x="4690" y="8748"/>
                  </a:lnTo>
                  <a:lnTo>
                    <a:pt x="4679" y="8756"/>
                  </a:lnTo>
                  <a:lnTo>
                    <a:pt x="4668" y="8761"/>
                  </a:lnTo>
                  <a:lnTo>
                    <a:pt x="4657" y="8766"/>
                  </a:lnTo>
                  <a:lnTo>
                    <a:pt x="4644" y="8770"/>
                  </a:lnTo>
                  <a:lnTo>
                    <a:pt x="4632" y="8772"/>
                  </a:lnTo>
                  <a:lnTo>
                    <a:pt x="4618" y="8773"/>
                  </a:lnTo>
                  <a:lnTo>
                    <a:pt x="4604" y="8772"/>
                  </a:lnTo>
                  <a:lnTo>
                    <a:pt x="4590" y="8771"/>
                  </a:lnTo>
                  <a:lnTo>
                    <a:pt x="4575" y="8768"/>
                  </a:lnTo>
                  <a:lnTo>
                    <a:pt x="4560" y="8762"/>
                  </a:lnTo>
                  <a:lnTo>
                    <a:pt x="4545" y="8757"/>
                  </a:lnTo>
                  <a:lnTo>
                    <a:pt x="4531" y="8750"/>
                  </a:lnTo>
                  <a:lnTo>
                    <a:pt x="4519" y="8744"/>
                  </a:lnTo>
                  <a:lnTo>
                    <a:pt x="4508" y="8739"/>
                  </a:lnTo>
                  <a:lnTo>
                    <a:pt x="4500" y="8732"/>
                  </a:lnTo>
                  <a:lnTo>
                    <a:pt x="4599" y="8507"/>
                  </a:lnTo>
                  <a:close/>
                  <a:moveTo>
                    <a:pt x="5188" y="8828"/>
                  </a:moveTo>
                  <a:lnTo>
                    <a:pt x="5175" y="8823"/>
                  </a:lnTo>
                  <a:lnTo>
                    <a:pt x="5162" y="8820"/>
                  </a:lnTo>
                  <a:lnTo>
                    <a:pt x="5148" y="8817"/>
                  </a:lnTo>
                  <a:lnTo>
                    <a:pt x="5135" y="8814"/>
                  </a:lnTo>
                  <a:lnTo>
                    <a:pt x="5123" y="8813"/>
                  </a:lnTo>
                  <a:lnTo>
                    <a:pt x="5110" y="8812"/>
                  </a:lnTo>
                  <a:lnTo>
                    <a:pt x="5097" y="8810"/>
                  </a:lnTo>
                  <a:lnTo>
                    <a:pt x="5084" y="8812"/>
                  </a:lnTo>
                  <a:lnTo>
                    <a:pt x="5071" y="8812"/>
                  </a:lnTo>
                  <a:lnTo>
                    <a:pt x="5059" y="8814"/>
                  </a:lnTo>
                  <a:lnTo>
                    <a:pt x="5046" y="8816"/>
                  </a:lnTo>
                  <a:lnTo>
                    <a:pt x="5035" y="8818"/>
                  </a:lnTo>
                  <a:lnTo>
                    <a:pt x="5023" y="8822"/>
                  </a:lnTo>
                  <a:lnTo>
                    <a:pt x="5011" y="8827"/>
                  </a:lnTo>
                  <a:lnTo>
                    <a:pt x="4999" y="8831"/>
                  </a:lnTo>
                  <a:lnTo>
                    <a:pt x="4987" y="8836"/>
                  </a:lnTo>
                  <a:lnTo>
                    <a:pt x="4977" y="8843"/>
                  </a:lnTo>
                  <a:lnTo>
                    <a:pt x="4966" y="8849"/>
                  </a:lnTo>
                  <a:lnTo>
                    <a:pt x="4955" y="8857"/>
                  </a:lnTo>
                  <a:lnTo>
                    <a:pt x="4944" y="8864"/>
                  </a:lnTo>
                  <a:lnTo>
                    <a:pt x="4935" y="8874"/>
                  </a:lnTo>
                  <a:lnTo>
                    <a:pt x="4924" y="8882"/>
                  </a:lnTo>
                  <a:lnTo>
                    <a:pt x="4915" y="8893"/>
                  </a:lnTo>
                  <a:lnTo>
                    <a:pt x="4906" y="8904"/>
                  </a:lnTo>
                  <a:lnTo>
                    <a:pt x="4897" y="8914"/>
                  </a:lnTo>
                  <a:lnTo>
                    <a:pt x="4889" y="8926"/>
                  </a:lnTo>
                  <a:lnTo>
                    <a:pt x="4880" y="8939"/>
                  </a:lnTo>
                  <a:lnTo>
                    <a:pt x="4872" y="8953"/>
                  </a:lnTo>
                  <a:lnTo>
                    <a:pt x="4865" y="8967"/>
                  </a:lnTo>
                  <a:lnTo>
                    <a:pt x="4858" y="8981"/>
                  </a:lnTo>
                  <a:lnTo>
                    <a:pt x="4852" y="8997"/>
                  </a:lnTo>
                  <a:lnTo>
                    <a:pt x="4846" y="9012"/>
                  </a:lnTo>
                  <a:lnTo>
                    <a:pt x="4840" y="9028"/>
                  </a:lnTo>
                  <a:lnTo>
                    <a:pt x="4836" y="9043"/>
                  </a:lnTo>
                  <a:lnTo>
                    <a:pt x="4833" y="9059"/>
                  </a:lnTo>
                  <a:lnTo>
                    <a:pt x="4829" y="9074"/>
                  </a:lnTo>
                  <a:lnTo>
                    <a:pt x="4826" y="9088"/>
                  </a:lnTo>
                  <a:lnTo>
                    <a:pt x="4825" y="9103"/>
                  </a:lnTo>
                  <a:lnTo>
                    <a:pt x="4824" y="9117"/>
                  </a:lnTo>
                  <a:lnTo>
                    <a:pt x="4824" y="9131"/>
                  </a:lnTo>
                  <a:lnTo>
                    <a:pt x="4824" y="9145"/>
                  </a:lnTo>
                  <a:lnTo>
                    <a:pt x="4825" y="9159"/>
                  </a:lnTo>
                  <a:lnTo>
                    <a:pt x="4826" y="9172"/>
                  </a:lnTo>
                  <a:lnTo>
                    <a:pt x="4828" y="9185"/>
                  </a:lnTo>
                  <a:lnTo>
                    <a:pt x="4832" y="9198"/>
                  </a:lnTo>
                  <a:lnTo>
                    <a:pt x="4835" y="9210"/>
                  </a:lnTo>
                  <a:lnTo>
                    <a:pt x="4839" y="9221"/>
                  </a:lnTo>
                  <a:lnTo>
                    <a:pt x="4843" y="9233"/>
                  </a:lnTo>
                  <a:lnTo>
                    <a:pt x="4849" y="9244"/>
                  </a:lnTo>
                  <a:lnTo>
                    <a:pt x="4854" y="9255"/>
                  </a:lnTo>
                  <a:lnTo>
                    <a:pt x="4861" y="9265"/>
                  </a:lnTo>
                  <a:lnTo>
                    <a:pt x="4868" y="9276"/>
                  </a:lnTo>
                  <a:lnTo>
                    <a:pt x="4876" y="9286"/>
                  </a:lnTo>
                  <a:lnTo>
                    <a:pt x="4883" y="9294"/>
                  </a:lnTo>
                  <a:lnTo>
                    <a:pt x="4892" y="9304"/>
                  </a:lnTo>
                  <a:lnTo>
                    <a:pt x="4901" y="9312"/>
                  </a:lnTo>
                  <a:lnTo>
                    <a:pt x="4910" y="9320"/>
                  </a:lnTo>
                  <a:lnTo>
                    <a:pt x="4921" y="9328"/>
                  </a:lnTo>
                  <a:lnTo>
                    <a:pt x="4931" y="9335"/>
                  </a:lnTo>
                  <a:lnTo>
                    <a:pt x="4942" y="9341"/>
                  </a:lnTo>
                  <a:lnTo>
                    <a:pt x="4954" y="9348"/>
                  </a:lnTo>
                  <a:lnTo>
                    <a:pt x="4966" y="9354"/>
                  </a:lnTo>
                  <a:lnTo>
                    <a:pt x="4978" y="9360"/>
                  </a:lnTo>
                  <a:lnTo>
                    <a:pt x="4991" y="9364"/>
                  </a:lnTo>
                  <a:lnTo>
                    <a:pt x="5013" y="9371"/>
                  </a:lnTo>
                  <a:lnTo>
                    <a:pt x="5036" y="9376"/>
                  </a:lnTo>
                  <a:lnTo>
                    <a:pt x="5059" y="9379"/>
                  </a:lnTo>
                  <a:lnTo>
                    <a:pt x="5083" y="9380"/>
                  </a:lnTo>
                  <a:lnTo>
                    <a:pt x="5095" y="9380"/>
                  </a:lnTo>
                  <a:lnTo>
                    <a:pt x="5106" y="9379"/>
                  </a:lnTo>
                  <a:lnTo>
                    <a:pt x="5118" y="9377"/>
                  </a:lnTo>
                  <a:lnTo>
                    <a:pt x="5130" y="9375"/>
                  </a:lnTo>
                  <a:lnTo>
                    <a:pt x="5142" y="9373"/>
                  </a:lnTo>
                  <a:lnTo>
                    <a:pt x="5154" y="9369"/>
                  </a:lnTo>
                  <a:lnTo>
                    <a:pt x="5166" y="9365"/>
                  </a:lnTo>
                  <a:lnTo>
                    <a:pt x="5177" y="9360"/>
                  </a:lnTo>
                  <a:lnTo>
                    <a:pt x="5189" y="9354"/>
                  </a:lnTo>
                  <a:lnTo>
                    <a:pt x="5200" y="9348"/>
                  </a:lnTo>
                  <a:lnTo>
                    <a:pt x="5211" y="9341"/>
                  </a:lnTo>
                  <a:lnTo>
                    <a:pt x="5222" y="9334"/>
                  </a:lnTo>
                  <a:lnTo>
                    <a:pt x="5233" y="9325"/>
                  </a:lnTo>
                  <a:lnTo>
                    <a:pt x="5243" y="9316"/>
                  </a:lnTo>
                  <a:lnTo>
                    <a:pt x="5254" y="9306"/>
                  </a:lnTo>
                  <a:lnTo>
                    <a:pt x="5263" y="9295"/>
                  </a:lnTo>
                  <a:lnTo>
                    <a:pt x="5273" y="9284"/>
                  </a:lnTo>
                  <a:lnTo>
                    <a:pt x="5283" y="9271"/>
                  </a:lnTo>
                  <a:lnTo>
                    <a:pt x="5291" y="9258"/>
                  </a:lnTo>
                  <a:lnTo>
                    <a:pt x="5300" y="9244"/>
                  </a:lnTo>
                  <a:lnTo>
                    <a:pt x="5308" y="9229"/>
                  </a:lnTo>
                  <a:lnTo>
                    <a:pt x="5316" y="9213"/>
                  </a:lnTo>
                  <a:lnTo>
                    <a:pt x="5323" y="9196"/>
                  </a:lnTo>
                  <a:lnTo>
                    <a:pt x="5330" y="9177"/>
                  </a:lnTo>
                  <a:lnTo>
                    <a:pt x="5334" y="9162"/>
                  </a:lnTo>
                  <a:lnTo>
                    <a:pt x="5338" y="9148"/>
                  </a:lnTo>
                  <a:lnTo>
                    <a:pt x="5343" y="9133"/>
                  </a:lnTo>
                  <a:lnTo>
                    <a:pt x="5346" y="9119"/>
                  </a:lnTo>
                  <a:lnTo>
                    <a:pt x="5348" y="9105"/>
                  </a:lnTo>
                  <a:lnTo>
                    <a:pt x="5350" y="9091"/>
                  </a:lnTo>
                  <a:lnTo>
                    <a:pt x="5351" y="9078"/>
                  </a:lnTo>
                  <a:lnTo>
                    <a:pt x="5351" y="9064"/>
                  </a:lnTo>
                  <a:lnTo>
                    <a:pt x="5351" y="9051"/>
                  </a:lnTo>
                  <a:lnTo>
                    <a:pt x="5351" y="9037"/>
                  </a:lnTo>
                  <a:lnTo>
                    <a:pt x="5349" y="9024"/>
                  </a:lnTo>
                  <a:lnTo>
                    <a:pt x="5348" y="9011"/>
                  </a:lnTo>
                  <a:lnTo>
                    <a:pt x="5345" y="8999"/>
                  </a:lnTo>
                  <a:lnTo>
                    <a:pt x="5343" y="8986"/>
                  </a:lnTo>
                  <a:lnTo>
                    <a:pt x="5338" y="8975"/>
                  </a:lnTo>
                  <a:lnTo>
                    <a:pt x="5334" y="8963"/>
                  </a:lnTo>
                  <a:lnTo>
                    <a:pt x="5330" y="8952"/>
                  </a:lnTo>
                  <a:lnTo>
                    <a:pt x="5324" y="8940"/>
                  </a:lnTo>
                  <a:lnTo>
                    <a:pt x="5318" y="8930"/>
                  </a:lnTo>
                  <a:lnTo>
                    <a:pt x="5312" y="8920"/>
                  </a:lnTo>
                  <a:lnTo>
                    <a:pt x="5304" y="8909"/>
                  </a:lnTo>
                  <a:lnTo>
                    <a:pt x="5296" y="8899"/>
                  </a:lnTo>
                  <a:lnTo>
                    <a:pt x="5288" y="8891"/>
                  </a:lnTo>
                  <a:lnTo>
                    <a:pt x="5279" y="8882"/>
                  </a:lnTo>
                  <a:lnTo>
                    <a:pt x="5270" y="8874"/>
                  </a:lnTo>
                  <a:lnTo>
                    <a:pt x="5260" y="8865"/>
                  </a:lnTo>
                  <a:lnTo>
                    <a:pt x="5249" y="8858"/>
                  </a:lnTo>
                  <a:lnTo>
                    <a:pt x="5239" y="8851"/>
                  </a:lnTo>
                  <a:lnTo>
                    <a:pt x="5227" y="8845"/>
                  </a:lnTo>
                  <a:lnTo>
                    <a:pt x="5214" y="8838"/>
                  </a:lnTo>
                  <a:lnTo>
                    <a:pt x="5202" y="8833"/>
                  </a:lnTo>
                  <a:lnTo>
                    <a:pt x="5188" y="8828"/>
                  </a:lnTo>
                  <a:close/>
                  <a:moveTo>
                    <a:pt x="5189" y="9130"/>
                  </a:moveTo>
                  <a:lnTo>
                    <a:pt x="5183" y="9147"/>
                  </a:lnTo>
                  <a:lnTo>
                    <a:pt x="5175" y="9163"/>
                  </a:lnTo>
                  <a:lnTo>
                    <a:pt x="5168" y="9178"/>
                  </a:lnTo>
                  <a:lnTo>
                    <a:pt x="5159" y="9193"/>
                  </a:lnTo>
                  <a:lnTo>
                    <a:pt x="5150" y="9206"/>
                  </a:lnTo>
                  <a:lnTo>
                    <a:pt x="5141" y="9219"/>
                  </a:lnTo>
                  <a:lnTo>
                    <a:pt x="5131" y="9230"/>
                  </a:lnTo>
                  <a:lnTo>
                    <a:pt x="5121" y="9241"/>
                  </a:lnTo>
                  <a:lnTo>
                    <a:pt x="5111" y="9249"/>
                  </a:lnTo>
                  <a:lnTo>
                    <a:pt x="5099" y="9256"/>
                  </a:lnTo>
                  <a:lnTo>
                    <a:pt x="5088" y="9262"/>
                  </a:lnTo>
                  <a:lnTo>
                    <a:pt x="5076" y="9265"/>
                  </a:lnTo>
                  <a:lnTo>
                    <a:pt x="5065" y="9269"/>
                  </a:lnTo>
                  <a:lnTo>
                    <a:pt x="5053" y="9269"/>
                  </a:lnTo>
                  <a:lnTo>
                    <a:pt x="5041" y="9267"/>
                  </a:lnTo>
                  <a:lnTo>
                    <a:pt x="5029" y="9264"/>
                  </a:lnTo>
                  <a:lnTo>
                    <a:pt x="5016" y="9259"/>
                  </a:lnTo>
                  <a:lnTo>
                    <a:pt x="5007" y="9252"/>
                  </a:lnTo>
                  <a:lnTo>
                    <a:pt x="4997" y="9244"/>
                  </a:lnTo>
                  <a:lnTo>
                    <a:pt x="4989" y="9235"/>
                  </a:lnTo>
                  <a:lnTo>
                    <a:pt x="4983" y="9225"/>
                  </a:lnTo>
                  <a:lnTo>
                    <a:pt x="4978" y="9213"/>
                  </a:lnTo>
                  <a:lnTo>
                    <a:pt x="4973" y="9201"/>
                  </a:lnTo>
                  <a:lnTo>
                    <a:pt x="4970" y="9187"/>
                  </a:lnTo>
                  <a:lnTo>
                    <a:pt x="4968" y="9173"/>
                  </a:lnTo>
                  <a:lnTo>
                    <a:pt x="4968" y="9158"/>
                  </a:lnTo>
                  <a:lnTo>
                    <a:pt x="4968" y="9143"/>
                  </a:lnTo>
                  <a:lnTo>
                    <a:pt x="4970" y="9127"/>
                  </a:lnTo>
                  <a:lnTo>
                    <a:pt x="4972" y="9111"/>
                  </a:lnTo>
                  <a:lnTo>
                    <a:pt x="4975" y="9094"/>
                  </a:lnTo>
                  <a:lnTo>
                    <a:pt x="4981" y="9076"/>
                  </a:lnTo>
                  <a:lnTo>
                    <a:pt x="4986" y="9059"/>
                  </a:lnTo>
                  <a:lnTo>
                    <a:pt x="4992" y="9044"/>
                  </a:lnTo>
                  <a:lnTo>
                    <a:pt x="4998" y="9030"/>
                  </a:lnTo>
                  <a:lnTo>
                    <a:pt x="5006" y="9015"/>
                  </a:lnTo>
                  <a:lnTo>
                    <a:pt x="5013" y="9001"/>
                  </a:lnTo>
                  <a:lnTo>
                    <a:pt x="5022" y="8989"/>
                  </a:lnTo>
                  <a:lnTo>
                    <a:pt x="5030" y="8976"/>
                  </a:lnTo>
                  <a:lnTo>
                    <a:pt x="5040" y="8964"/>
                  </a:lnTo>
                  <a:lnTo>
                    <a:pt x="5050" y="8954"/>
                  </a:lnTo>
                  <a:lnTo>
                    <a:pt x="5060" y="8945"/>
                  </a:lnTo>
                  <a:lnTo>
                    <a:pt x="5072" y="8937"/>
                  </a:lnTo>
                  <a:lnTo>
                    <a:pt x="5084" y="8931"/>
                  </a:lnTo>
                  <a:lnTo>
                    <a:pt x="5096" y="8926"/>
                  </a:lnTo>
                  <a:lnTo>
                    <a:pt x="5109" y="8923"/>
                  </a:lnTo>
                  <a:lnTo>
                    <a:pt x="5121" y="8922"/>
                  </a:lnTo>
                  <a:lnTo>
                    <a:pt x="5128" y="8923"/>
                  </a:lnTo>
                  <a:lnTo>
                    <a:pt x="5135" y="8924"/>
                  </a:lnTo>
                  <a:lnTo>
                    <a:pt x="5142" y="8925"/>
                  </a:lnTo>
                  <a:lnTo>
                    <a:pt x="5149" y="8928"/>
                  </a:lnTo>
                  <a:lnTo>
                    <a:pt x="5162" y="8934"/>
                  </a:lnTo>
                  <a:lnTo>
                    <a:pt x="5173" y="8940"/>
                  </a:lnTo>
                  <a:lnTo>
                    <a:pt x="5182" y="8949"/>
                  </a:lnTo>
                  <a:lnTo>
                    <a:pt x="5189" y="8958"/>
                  </a:lnTo>
                  <a:lnTo>
                    <a:pt x="5196" y="8970"/>
                  </a:lnTo>
                  <a:lnTo>
                    <a:pt x="5201" y="8982"/>
                  </a:lnTo>
                  <a:lnTo>
                    <a:pt x="5204" y="8995"/>
                  </a:lnTo>
                  <a:lnTo>
                    <a:pt x="5206" y="9008"/>
                  </a:lnTo>
                  <a:lnTo>
                    <a:pt x="5207" y="9023"/>
                  </a:lnTo>
                  <a:lnTo>
                    <a:pt x="5207" y="9038"/>
                  </a:lnTo>
                  <a:lnTo>
                    <a:pt x="5207" y="9053"/>
                  </a:lnTo>
                  <a:lnTo>
                    <a:pt x="5205" y="9068"/>
                  </a:lnTo>
                  <a:lnTo>
                    <a:pt x="5202" y="9084"/>
                  </a:lnTo>
                  <a:lnTo>
                    <a:pt x="5199" y="9100"/>
                  </a:lnTo>
                  <a:lnTo>
                    <a:pt x="5195" y="9115"/>
                  </a:lnTo>
                  <a:lnTo>
                    <a:pt x="5189" y="9130"/>
                  </a:lnTo>
                  <a:close/>
                  <a:moveTo>
                    <a:pt x="5354" y="9444"/>
                  </a:moveTo>
                  <a:lnTo>
                    <a:pt x="5366" y="9456"/>
                  </a:lnTo>
                  <a:lnTo>
                    <a:pt x="5380" y="9467"/>
                  </a:lnTo>
                  <a:lnTo>
                    <a:pt x="5395" y="9479"/>
                  </a:lnTo>
                  <a:lnTo>
                    <a:pt x="5412" y="9488"/>
                  </a:lnTo>
                  <a:lnTo>
                    <a:pt x="5432" y="9498"/>
                  </a:lnTo>
                  <a:lnTo>
                    <a:pt x="5451" y="9507"/>
                  </a:lnTo>
                  <a:lnTo>
                    <a:pt x="5471" y="9515"/>
                  </a:lnTo>
                  <a:lnTo>
                    <a:pt x="5493" y="9522"/>
                  </a:lnTo>
                  <a:lnTo>
                    <a:pt x="5518" y="9528"/>
                  </a:lnTo>
                  <a:lnTo>
                    <a:pt x="5541" y="9531"/>
                  </a:lnTo>
                  <a:lnTo>
                    <a:pt x="5564" y="9533"/>
                  </a:lnTo>
                  <a:lnTo>
                    <a:pt x="5585" y="9535"/>
                  </a:lnTo>
                  <a:lnTo>
                    <a:pt x="5606" y="9533"/>
                  </a:lnTo>
                  <a:lnTo>
                    <a:pt x="5625" y="9530"/>
                  </a:lnTo>
                  <a:lnTo>
                    <a:pt x="5642" y="9525"/>
                  </a:lnTo>
                  <a:lnTo>
                    <a:pt x="5659" y="9518"/>
                  </a:lnTo>
                  <a:lnTo>
                    <a:pt x="5675" y="9511"/>
                  </a:lnTo>
                  <a:lnTo>
                    <a:pt x="5691" y="9501"/>
                  </a:lnTo>
                  <a:lnTo>
                    <a:pt x="5703" y="9491"/>
                  </a:lnTo>
                  <a:lnTo>
                    <a:pt x="5715" y="9478"/>
                  </a:lnTo>
                  <a:lnTo>
                    <a:pt x="5726" y="9464"/>
                  </a:lnTo>
                  <a:lnTo>
                    <a:pt x="5735" y="9448"/>
                  </a:lnTo>
                  <a:lnTo>
                    <a:pt x="5742" y="9432"/>
                  </a:lnTo>
                  <a:lnTo>
                    <a:pt x="5748" y="9413"/>
                  </a:lnTo>
                  <a:lnTo>
                    <a:pt x="5752" y="9399"/>
                  </a:lnTo>
                  <a:lnTo>
                    <a:pt x="5754" y="9387"/>
                  </a:lnTo>
                  <a:lnTo>
                    <a:pt x="5755" y="9373"/>
                  </a:lnTo>
                  <a:lnTo>
                    <a:pt x="5755" y="9360"/>
                  </a:lnTo>
                  <a:lnTo>
                    <a:pt x="5754" y="9347"/>
                  </a:lnTo>
                  <a:lnTo>
                    <a:pt x="5751" y="9335"/>
                  </a:lnTo>
                  <a:lnTo>
                    <a:pt x="5747" y="9322"/>
                  </a:lnTo>
                  <a:lnTo>
                    <a:pt x="5743" y="9309"/>
                  </a:lnTo>
                  <a:lnTo>
                    <a:pt x="5737" y="9297"/>
                  </a:lnTo>
                  <a:lnTo>
                    <a:pt x="5730" y="9286"/>
                  </a:lnTo>
                  <a:lnTo>
                    <a:pt x="5722" y="9274"/>
                  </a:lnTo>
                  <a:lnTo>
                    <a:pt x="5712" y="9262"/>
                  </a:lnTo>
                  <a:lnTo>
                    <a:pt x="5701" y="9250"/>
                  </a:lnTo>
                  <a:lnTo>
                    <a:pt x="5689" y="9238"/>
                  </a:lnTo>
                  <a:lnTo>
                    <a:pt x="5677" y="9227"/>
                  </a:lnTo>
                  <a:lnTo>
                    <a:pt x="5663" y="9215"/>
                  </a:lnTo>
                  <a:lnTo>
                    <a:pt x="5644" y="9200"/>
                  </a:lnTo>
                  <a:lnTo>
                    <a:pt x="5629" y="9187"/>
                  </a:lnTo>
                  <a:lnTo>
                    <a:pt x="5617" y="9174"/>
                  </a:lnTo>
                  <a:lnTo>
                    <a:pt x="5609" y="9163"/>
                  </a:lnTo>
                  <a:lnTo>
                    <a:pt x="5606" y="9158"/>
                  </a:lnTo>
                  <a:lnTo>
                    <a:pt x="5604" y="9153"/>
                  </a:lnTo>
                  <a:lnTo>
                    <a:pt x="5601" y="9148"/>
                  </a:lnTo>
                  <a:lnTo>
                    <a:pt x="5600" y="9143"/>
                  </a:lnTo>
                  <a:lnTo>
                    <a:pt x="5599" y="9138"/>
                  </a:lnTo>
                  <a:lnTo>
                    <a:pt x="5599" y="9132"/>
                  </a:lnTo>
                  <a:lnTo>
                    <a:pt x="5600" y="9127"/>
                  </a:lnTo>
                  <a:lnTo>
                    <a:pt x="5601" y="9122"/>
                  </a:lnTo>
                  <a:lnTo>
                    <a:pt x="5604" y="9117"/>
                  </a:lnTo>
                  <a:lnTo>
                    <a:pt x="5606" y="9112"/>
                  </a:lnTo>
                  <a:lnTo>
                    <a:pt x="5608" y="9108"/>
                  </a:lnTo>
                  <a:lnTo>
                    <a:pt x="5611" y="9103"/>
                  </a:lnTo>
                  <a:lnTo>
                    <a:pt x="5615" y="9099"/>
                  </a:lnTo>
                  <a:lnTo>
                    <a:pt x="5619" y="9096"/>
                  </a:lnTo>
                  <a:lnTo>
                    <a:pt x="5624" y="9094"/>
                  </a:lnTo>
                  <a:lnTo>
                    <a:pt x="5628" y="9090"/>
                  </a:lnTo>
                  <a:lnTo>
                    <a:pt x="5634" y="9088"/>
                  </a:lnTo>
                  <a:lnTo>
                    <a:pt x="5639" y="9087"/>
                  </a:lnTo>
                  <a:lnTo>
                    <a:pt x="5645" y="9086"/>
                  </a:lnTo>
                  <a:lnTo>
                    <a:pt x="5652" y="9086"/>
                  </a:lnTo>
                  <a:lnTo>
                    <a:pt x="5658" y="9086"/>
                  </a:lnTo>
                  <a:lnTo>
                    <a:pt x="5666" y="9087"/>
                  </a:lnTo>
                  <a:lnTo>
                    <a:pt x="5673" y="9088"/>
                  </a:lnTo>
                  <a:lnTo>
                    <a:pt x="5681" y="9090"/>
                  </a:lnTo>
                  <a:lnTo>
                    <a:pt x="5696" y="9095"/>
                  </a:lnTo>
                  <a:lnTo>
                    <a:pt x="5710" y="9101"/>
                  </a:lnTo>
                  <a:lnTo>
                    <a:pt x="5723" y="9108"/>
                  </a:lnTo>
                  <a:lnTo>
                    <a:pt x="5735" y="9115"/>
                  </a:lnTo>
                  <a:lnTo>
                    <a:pt x="5746" y="9123"/>
                  </a:lnTo>
                  <a:lnTo>
                    <a:pt x="5756" y="9130"/>
                  </a:lnTo>
                  <a:lnTo>
                    <a:pt x="5766" y="9139"/>
                  </a:lnTo>
                  <a:lnTo>
                    <a:pt x="5773" y="9145"/>
                  </a:lnTo>
                  <a:lnTo>
                    <a:pt x="5828" y="9054"/>
                  </a:lnTo>
                  <a:lnTo>
                    <a:pt x="5817" y="9045"/>
                  </a:lnTo>
                  <a:lnTo>
                    <a:pt x="5805" y="9036"/>
                  </a:lnTo>
                  <a:lnTo>
                    <a:pt x="5791" y="9026"/>
                  </a:lnTo>
                  <a:lnTo>
                    <a:pt x="5776" y="9017"/>
                  </a:lnTo>
                  <a:lnTo>
                    <a:pt x="5760" y="9009"/>
                  </a:lnTo>
                  <a:lnTo>
                    <a:pt x="5743" y="9001"/>
                  </a:lnTo>
                  <a:lnTo>
                    <a:pt x="5725" y="8994"/>
                  </a:lnTo>
                  <a:lnTo>
                    <a:pt x="5704" y="8989"/>
                  </a:lnTo>
                  <a:lnTo>
                    <a:pt x="5683" y="8983"/>
                  </a:lnTo>
                  <a:lnTo>
                    <a:pt x="5662" y="8980"/>
                  </a:lnTo>
                  <a:lnTo>
                    <a:pt x="5641" y="8978"/>
                  </a:lnTo>
                  <a:lnTo>
                    <a:pt x="5621" y="8979"/>
                  </a:lnTo>
                  <a:lnTo>
                    <a:pt x="5602" y="8980"/>
                  </a:lnTo>
                  <a:lnTo>
                    <a:pt x="5584" y="8984"/>
                  </a:lnTo>
                  <a:lnTo>
                    <a:pt x="5567" y="8990"/>
                  </a:lnTo>
                  <a:lnTo>
                    <a:pt x="5550" y="8996"/>
                  </a:lnTo>
                  <a:lnTo>
                    <a:pt x="5535" y="9005"/>
                  </a:lnTo>
                  <a:lnTo>
                    <a:pt x="5521" y="9014"/>
                  </a:lnTo>
                  <a:lnTo>
                    <a:pt x="5508" y="9026"/>
                  </a:lnTo>
                  <a:lnTo>
                    <a:pt x="5496" y="9039"/>
                  </a:lnTo>
                  <a:lnTo>
                    <a:pt x="5487" y="9052"/>
                  </a:lnTo>
                  <a:lnTo>
                    <a:pt x="5477" y="9067"/>
                  </a:lnTo>
                  <a:lnTo>
                    <a:pt x="5469" y="9084"/>
                  </a:lnTo>
                  <a:lnTo>
                    <a:pt x="5464" y="9101"/>
                  </a:lnTo>
                  <a:lnTo>
                    <a:pt x="5462" y="9112"/>
                  </a:lnTo>
                  <a:lnTo>
                    <a:pt x="5460" y="9123"/>
                  </a:lnTo>
                  <a:lnTo>
                    <a:pt x="5459" y="9134"/>
                  </a:lnTo>
                  <a:lnTo>
                    <a:pt x="5460" y="9145"/>
                  </a:lnTo>
                  <a:lnTo>
                    <a:pt x="5461" y="9157"/>
                  </a:lnTo>
                  <a:lnTo>
                    <a:pt x="5463" y="9169"/>
                  </a:lnTo>
                  <a:lnTo>
                    <a:pt x="5466" y="9181"/>
                  </a:lnTo>
                  <a:lnTo>
                    <a:pt x="5470" y="9193"/>
                  </a:lnTo>
                  <a:lnTo>
                    <a:pt x="5477" y="9205"/>
                  </a:lnTo>
                  <a:lnTo>
                    <a:pt x="5484" y="9217"/>
                  </a:lnTo>
                  <a:lnTo>
                    <a:pt x="5492" y="9230"/>
                  </a:lnTo>
                  <a:lnTo>
                    <a:pt x="5503" y="9242"/>
                  </a:lnTo>
                  <a:lnTo>
                    <a:pt x="5513" y="9255"/>
                  </a:lnTo>
                  <a:lnTo>
                    <a:pt x="5526" y="9267"/>
                  </a:lnTo>
                  <a:lnTo>
                    <a:pt x="5540" y="9279"/>
                  </a:lnTo>
                  <a:lnTo>
                    <a:pt x="5555" y="9292"/>
                  </a:lnTo>
                  <a:lnTo>
                    <a:pt x="5573" y="9307"/>
                  </a:lnTo>
                  <a:lnTo>
                    <a:pt x="5587" y="9320"/>
                  </a:lnTo>
                  <a:lnTo>
                    <a:pt x="5598" y="9332"/>
                  </a:lnTo>
                  <a:lnTo>
                    <a:pt x="5606" y="9344"/>
                  </a:lnTo>
                  <a:lnTo>
                    <a:pt x="5609" y="9349"/>
                  </a:lnTo>
                  <a:lnTo>
                    <a:pt x="5611" y="9354"/>
                  </a:lnTo>
                  <a:lnTo>
                    <a:pt x="5612" y="9360"/>
                  </a:lnTo>
                  <a:lnTo>
                    <a:pt x="5613" y="9365"/>
                  </a:lnTo>
                  <a:lnTo>
                    <a:pt x="5613" y="9370"/>
                  </a:lnTo>
                  <a:lnTo>
                    <a:pt x="5613" y="9376"/>
                  </a:lnTo>
                  <a:lnTo>
                    <a:pt x="5612" y="9382"/>
                  </a:lnTo>
                  <a:lnTo>
                    <a:pt x="5611" y="9388"/>
                  </a:lnTo>
                  <a:lnTo>
                    <a:pt x="5609" y="9394"/>
                  </a:lnTo>
                  <a:lnTo>
                    <a:pt x="5607" y="9399"/>
                  </a:lnTo>
                  <a:lnTo>
                    <a:pt x="5604" y="9404"/>
                  </a:lnTo>
                  <a:lnTo>
                    <a:pt x="5600" y="9408"/>
                  </a:lnTo>
                  <a:lnTo>
                    <a:pt x="5596" y="9412"/>
                  </a:lnTo>
                  <a:lnTo>
                    <a:pt x="5592" y="9415"/>
                  </a:lnTo>
                  <a:lnTo>
                    <a:pt x="5587" y="9419"/>
                  </a:lnTo>
                  <a:lnTo>
                    <a:pt x="5582" y="9421"/>
                  </a:lnTo>
                  <a:lnTo>
                    <a:pt x="5577" y="9423"/>
                  </a:lnTo>
                  <a:lnTo>
                    <a:pt x="5570" y="9425"/>
                  </a:lnTo>
                  <a:lnTo>
                    <a:pt x="5564" y="9425"/>
                  </a:lnTo>
                  <a:lnTo>
                    <a:pt x="5556" y="9425"/>
                  </a:lnTo>
                  <a:lnTo>
                    <a:pt x="5549" y="9425"/>
                  </a:lnTo>
                  <a:lnTo>
                    <a:pt x="5540" y="9424"/>
                  </a:lnTo>
                  <a:lnTo>
                    <a:pt x="5532" y="9423"/>
                  </a:lnTo>
                  <a:lnTo>
                    <a:pt x="5523" y="9421"/>
                  </a:lnTo>
                  <a:lnTo>
                    <a:pt x="5506" y="9414"/>
                  </a:lnTo>
                  <a:lnTo>
                    <a:pt x="5490" y="9408"/>
                  </a:lnTo>
                  <a:lnTo>
                    <a:pt x="5474" y="9399"/>
                  </a:lnTo>
                  <a:lnTo>
                    <a:pt x="5459" y="9390"/>
                  </a:lnTo>
                  <a:lnTo>
                    <a:pt x="5444" y="9380"/>
                  </a:lnTo>
                  <a:lnTo>
                    <a:pt x="5431" y="9369"/>
                  </a:lnTo>
                  <a:lnTo>
                    <a:pt x="5419" y="9360"/>
                  </a:lnTo>
                  <a:lnTo>
                    <a:pt x="5409" y="9351"/>
                  </a:lnTo>
                  <a:lnTo>
                    <a:pt x="5354" y="9444"/>
                  </a:lnTo>
                  <a:close/>
                  <a:moveTo>
                    <a:pt x="5920" y="9059"/>
                  </a:moveTo>
                  <a:lnTo>
                    <a:pt x="5896" y="9164"/>
                  </a:lnTo>
                  <a:lnTo>
                    <a:pt x="5965" y="9181"/>
                  </a:lnTo>
                  <a:lnTo>
                    <a:pt x="5908" y="9427"/>
                  </a:lnTo>
                  <a:lnTo>
                    <a:pt x="5902" y="9453"/>
                  </a:lnTo>
                  <a:lnTo>
                    <a:pt x="5898" y="9483"/>
                  </a:lnTo>
                  <a:lnTo>
                    <a:pt x="5897" y="9499"/>
                  </a:lnTo>
                  <a:lnTo>
                    <a:pt x="5897" y="9516"/>
                  </a:lnTo>
                  <a:lnTo>
                    <a:pt x="5898" y="9533"/>
                  </a:lnTo>
                  <a:lnTo>
                    <a:pt x="5901" y="9551"/>
                  </a:lnTo>
                  <a:lnTo>
                    <a:pt x="5903" y="9559"/>
                  </a:lnTo>
                  <a:lnTo>
                    <a:pt x="5905" y="9568"/>
                  </a:lnTo>
                  <a:lnTo>
                    <a:pt x="5910" y="9576"/>
                  </a:lnTo>
                  <a:lnTo>
                    <a:pt x="5913" y="9584"/>
                  </a:lnTo>
                  <a:lnTo>
                    <a:pt x="5917" y="9592"/>
                  </a:lnTo>
                  <a:lnTo>
                    <a:pt x="5922" y="9600"/>
                  </a:lnTo>
                  <a:lnTo>
                    <a:pt x="5929" y="9607"/>
                  </a:lnTo>
                  <a:lnTo>
                    <a:pt x="5935" y="9614"/>
                  </a:lnTo>
                  <a:lnTo>
                    <a:pt x="5943" y="9621"/>
                  </a:lnTo>
                  <a:lnTo>
                    <a:pt x="5950" y="9628"/>
                  </a:lnTo>
                  <a:lnTo>
                    <a:pt x="5960" y="9633"/>
                  </a:lnTo>
                  <a:lnTo>
                    <a:pt x="5970" y="9639"/>
                  </a:lnTo>
                  <a:lnTo>
                    <a:pt x="5980" y="9644"/>
                  </a:lnTo>
                  <a:lnTo>
                    <a:pt x="5992" y="9649"/>
                  </a:lnTo>
                  <a:lnTo>
                    <a:pt x="6005" y="9654"/>
                  </a:lnTo>
                  <a:lnTo>
                    <a:pt x="6019" y="9657"/>
                  </a:lnTo>
                  <a:lnTo>
                    <a:pt x="6049" y="9663"/>
                  </a:lnTo>
                  <a:lnTo>
                    <a:pt x="6076" y="9666"/>
                  </a:lnTo>
                  <a:lnTo>
                    <a:pt x="6088" y="9668"/>
                  </a:lnTo>
                  <a:lnTo>
                    <a:pt x="6098" y="9668"/>
                  </a:lnTo>
                  <a:lnTo>
                    <a:pt x="6109" y="9668"/>
                  </a:lnTo>
                  <a:lnTo>
                    <a:pt x="6118" y="9666"/>
                  </a:lnTo>
                  <a:lnTo>
                    <a:pt x="6140" y="9558"/>
                  </a:lnTo>
                  <a:lnTo>
                    <a:pt x="6130" y="9557"/>
                  </a:lnTo>
                  <a:lnTo>
                    <a:pt x="6119" y="9556"/>
                  </a:lnTo>
                  <a:lnTo>
                    <a:pt x="6107" y="9555"/>
                  </a:lnTo>
                  <a:lnTo>
                    <a:pt x="6093" y="9552"/>
                  </a:lnTo>
                  <a:lnTo>
                    <a:pt x="6086" y="9550"/>
                  </a:lnTo>
                  <a:lnTo>
                    <a:pt x="6079" y="9546"/>
                  </a:lnTo>
                  <a:lnTo>
                    <a:pt x="6073" y="9543"/>
                  </a:lnTo>
                  <a:lnTo>
                    <a:pt x="6066" y="9540"/>
                  </a:lnTo>
                  <a:lnTo>
                    <a:pt x="6062" y="9536"/>
                  </a:lnTo>
                  <a:lnTo>
                    <a:pt x="6058" y="9530"/>
                  </a:lnTo>
                  <a:lnTo>
                    <a:pt x="6053" y="9525"/>
                  </a:lnTo>
                  <a:lnTo>
                    <a:pt x="6051" y="9520"/>
                  </a:lnTo>
                  <a:lnTo>
                    <a:pt x="6048" y="9512"/>
                  </a:lnTo>
                  <a:lnTo>
                    <a:pt x="6047" y="9505"/>
                  </a:lnTo>
                  <a:lnTo>
                    <a:pt x="6046" y="9497"/>
                  </a:lnTo>
                  <a:lnTo>
                    <a:pt x="6046" y="9488"/>
                  </a:lnTo>
                  <a:lnTo>
                    <a:pt x="6046" y="9479"/>
                  </a:lnTo>
                  <a:lnTo>
                    <a:pt x="6047" y="9468"/>
                  </a:lnTo>
                  <a:lnTo>
                    <a:pt x="6049" y="9457"/>
                  </a:lnTo>
                  <a:lnTo>
                    <a:pt x="6051" y="9446"/>
                  </a:lnTo>
                  <a:lnTo>
                    <a:pt x="6106" y="9214"/>
                  </a:lnTo>
                  <a:lnTo>
                    <a:pt x="6224" y="9241"/>
                  </a:lnTo>
                  <a:lnTo>
                    <a:pt x="6249" y="9137"/>
                  </a:lnTo>
                  <a:lnTo>
                    <a:pt x="6131" y="9109"/>
                  </a:lnTo>
                  <a:lnTo>
                    <a:pt x="6163" y="8969"/>
                  </a:lnTo>
                  <a:lnTo>
                    <a:pt x="6013" y="8978"/>
                  </a:lnTo>
                  <a:lnTo>
                    <a:pt x="5990" y="9075"/>
                  </a:lnTo>
                  <a:lnTo>
                    <a:pt x="5920" y="9059"/>
                  </a:lnTo>
                  <a:close/>
                  <a:moveTo>
                    <a:pt x="6226" y="9668"/>
                  </a:moveTo>
                  <a:lnTo>
                    <a:pt x="6239" y="9678"/>
                  </a:lnTo>
                  <a:lnTo>
                    <a:pt x="6254" y="9689"/>
                  </a:lnTo>
                  <a:lnTo>
                    <a:pt x="6270" y="9699"/>
                  </a:lnTo>
                  <a:lnTo>
                    <a:pt x="6287" y="9708"/>
                  </a:lnTo>
                  <a:lnTo>
                    <a:pt x="6307" y="9717"/>
                  </a:lnTo>
                  <a:lnTo>
                    <a:pt x="6327" y="9725"/>
                  </a:lnTo>
                  <a:lnTo>
                    <a:pt x="6348" y="9732"/>
                  </a:lnTo>
                  <a:lnTo>
                    <a:pt x="6369" y="9738"/>
                  </a:lnTo>
                  <a:lnTo>
                    <a:pt x="6394" y="9743"/>
                  </a:lnTo>
                  <a:lnTo>
                    <a:pt x="6417" y="9746"/>
                  </a:lnTo>
                  <a:lnTo>
                    <a:pt x="6440" y="9747"/>
                  </a:lnTo>
                  <a:lnTo>
                    <a:pt x="6461" y="9746"/>
                  </a:lnTo>
                  <a:lnTo>
                    <a:pt x="6482" y="9744"/>
                  </a:lnTo>
                  <a:lnTo>
                    <a:pt x="6501" y="9741"/>
                  </a:lnTo>
                  <a:lnTo>
                    <a:pt x="6519" y="9734"/>
                  </a:lnTo>
                  <a:lnTo>
                    <a:pt x="6535" y="9728"/>
                  </a:lnTo>
                  <a:lnTo>
                    <a:pt x="6550" y="9719"/>
                  </a:lnTo>
                  <a:lnTo>
                    <a:pt x="6564" y="9708"/>
                  </a:lnTo>
                  <a:lnTo>
                    <a:pt x="6577" y="9697"/>
                  </a:lnTo>
                  <a:lnTo>
                    <a:pt x="6589" y="9684"/>
                  </a:lnTo>
                  <a:lnTo>
                    <a:pt x="6599" y="9669"/>
                  </a:lnTo>
                  <a:lnTo>
                    <a:pt x="6607" y="9654"/>
                  </a:lnTo>
                  <a:lnTo>
                    <a:pt x="6614" y="9635"/>
                  </a:lnTo>
                  <a:lnTo>
                    <a:pt x="6619" y="9617"/>
                  </a:lnTo>
                  <a:lnTo>
                    <a:pt x="6621" y="9603"/>
                  </a:lnTo>
                  <a:lnTo>
                    <a:pt x="6623" y="9590"/>
                  </a:lnTo>
                  <a:lnTo>
                    <a:pt x="6623" y="9577"/>
                  </a:lnTo>
                  <a:lnTo>
                    <a:pt x="6623" y="9565"/>
                  </a:lnTo>
                  <a:lnTo>
                    <a:pt x="6621" y="9552"/>
                  </a:lnTo>
                  <a:lnTo>
                    <a:pt x="6618" y="9539"/>
                  </a:lnTo>
                  <a:lnTo>
                    <a:pt x="6614" y="9527"/>
                  </a:lnTo>
                  <a:lnTo>
                    <a:pt x="6608" y="9514"/>
                  </a:lnTo>
                  <a:lnTo>
                    <a:pt x="6602" y="9502"/>
                  </a:lnTo>
                  <a:lnTo>
                    <a:pt x="6594" y="9491"/>
                  </a:lnTo>
                  <a:lnTo>
                    <a:pt x="6586" y="9480"/>
                  </a:lnTo>
                  <a:lnTo>
                    <a:pt x="6576" y="9468"/>
                  </a:lnTo>
                  <a:lnTo>
                    <a:pt x="6564" y="9456"/>
                  </a:lnTo>
                  <a:lnTo>
                    <a:pt x="6553" y="9446"/>
                  </a:lnTo>
                  <a:lnTo>
                    <a:pt x="6539" y="9435"/>
                  </a:lnTo>
                  <a:lnTo>
                    <a:pt x="6525" y="9423"/>
                  </a:lnTo>
                  <a:lnTo>
                    <a:pt x="6505" y="9409"/>
                  </a:lnTo>
                  <a:lnTo>
                    <a:pt x="6489" y="9396"/>
                  </a:lnTo>
                  <a:lnTo>
                    <a:pt x="6477" y="9385"/>
                  </a:lnTo>
                  <a:lnTo>
                    <a:pt x="6468" y="9375"/>
                  </a:lnTo>
                  <a:lnTo>
                    <a:pt x="6465" y="9369"/>
                  </a:lnTo>
                  <a:lnTo>
                    <a:pt x="6461" y="9364"/>
                  </a:lnTo>
                  <a:lnTo>
                    <a:pt x="6460" y="9360"/>
                  </a:lnTo>
                  <a:lnTo>
                    <a:pt x="6458" y="9354"/>
                  </a:lnTo>
                  <a:lnTo>
                    <a:pt x="6458" y="9349"/>
                  </a:lnTo>
                  <a:lnTo>
                    <a:pt x="6457" y="9345"/>
                  </a:lnTo>
                  <a:lnTo>
                    <a:pt x="6458" y="9339"/>
                  </a:lnTo>
                  <a:lnTo>
                    <a:pt x="6459" y="9334"/>
                  </a:lnTo>
                  <a:lnTo>
                    <a:pt x="6460" y="9329"/>
                  </a:lnTo>
                  <a:lnTo>
                    <a:pt x="6462" y="9323"/>
                  </a:lnTo>
                  <a:lnTo>
                    <a:pt x="6465" y="9319"/>
                  </a:lnTo>
                  <a:lnTo>
                    <a:pt x="6468" y="9315"/>
                  </a:lnTo>
                  <a:lnTo>
                    <a:pt x="6471" y="9310"/>
                  </a:lnTo>
                  <a:lnTo>
                    <a:pt x="6475" y="9307"/>
                  </a:lnTo>
                  <a:lnTo>
                    <a:pt x="6480" y="9304"/>
                  </a:lnTo>
                  <a:lnTo>
                    <a:pt x="6484" y="9301"/>
                  </a:lnTo>
                  <a:lnTo>
                    <a:pt x="6489" y="9299"/>
                  </a:lnTo>
                  <a:lnTo>
                    <a:pt x="6495" y="9297"/>
                  </a:lnTo>
                  <a:lnTo>
                    <a:pt x="6501" y="9296"/>
                  </a:lnTo>
                  <a:lnTo>
                    <a:pt x="6508" y="9295"/>
                  </a:lnTo>
                  <a:lnTo>
                    <a:pt x="6514" y="9295"/>
                  </a:lnTo>
                  <a:lnTo>
                    <a:pt x="6521" y="9295"/>
                  </a:lnTo>
                  <a:lnTo>
                    <a:pt x="6529" y="9296"/>
                  </a:lnTo>
                  <a:lnTo>
                    <a:pt x="6536" y="9297"/>
                  </a:lnTo>
                  <a:lnTo>
                    <a:pt x="6552" y="9302"/>
                  </a:lnTo>
                  <a:lnTo>
                    <a:pt x="6565" y="9307"/>
                  </a:lnTo>
                  <a:lnTo>
                    <a:pt x="6579" y="9314"/>
                  </a:lnTo>
                  <a:lnTo>
                    <a:pt x="6592" y="9320"/>
                  </a:lnTo>
                  <a:lnTo>
                    <a:pt x="6603" y="9328"/>
                  </a:lnTo>
                  <a:lnTo>
                    <a:pt x="6614" y="9335"/>
                  </a:lnTo>
                  <a:lnTo>
                    <a:pt x="6623" y="9343"/>
                  </a:lnTo>
                  <a:lnTo>
                    <a:pt x="6631" y="9349"/>
                  </a:lnTo>
                  <a:lnTo>
                    <a:pt x="6681" y="9256"/>
                  </a:lnTo>
                  <a:lnTo>
                    <a:pt x="6671" y="9247"/>
                  </a:lnTo>
                  <a:lnTo>
                    <a:pt x="6658" y="9237"/>
                  </a:lnTo>
                  <a:lnTo>
                    <a:pt x="6644" y="9230"/>
                  </a:lnTo>
                  <a:lnTo>
                    <a:pt x="6629" y="9221"/>
                  </a:lnTo>
                  <a:lnTo>
                    <a:pt x="6613" y="9214"/>
                  </a:lnTo>
                  <a:lnTo>
                    <a:pt x="6594" y="9206"/>
                  </a:lnTo>
                  <a:lnTo>
                    <a:pt x="6576" y="9200"/>
                  </a:lnTo>
                  <a:lnTo>
                    <a:pt x="6556" y="9196"/>
                  </a:lnTo>
                  <a:lnTo>
                    <a:pt x="6533" y="9191"/>
                  </a:lnTo>
                  <a:lnTo>
                    <a:pt x="6512" y="9188"/>
                  </a:lnTo>
                  <a:lnTo>
                    <a:pt x="6491" y="9188"/>
                  </a:lnTo>
                  <a:lnTo>
                    <a:pt x="6472" y="9189"/>
                  </a:lnTo>
                  <a:lnTo>
                    <a:pt x="6453" y="9192"/>
                  </a:lnTo>
                  <a:lnTo>
                    <a:pt x="6435" y="9197"/>
                  </a:lnTo>
                  <a:lnTo>
                    <a:pt x="6417" y="9203"/>
                  </a:lnTo>
                  <a:lnTo>
                    <a:pt x="6402" y="9211"/>
                  </a:lnTo>
                  <a:lnTo>
                    <a:pt x="6387" y="9219"/>
                  </a:lnTo>
                  <a:lnTo>
                    <a:pt x="6373" y="9230"/>
                  </a:lnTo>
                  <a:lnTo>
                    <a:pt x="6360" y="9242"/>
                  </a:lnTo>
                  <a:lnTo>
                    <a:pt x="6350" y="9255"/>
                  </a:lnTo>
                  <a:lnTo>
                    <a:pt x="6340" y="9270"/>
                  </a:lnTo>
                  <a:lnTo>
                    <a:pt x="6333" y="9285"/>
                  </a:lnTo>
                  <a:lnTo>
                    <a:pt x="6326" y="9302"/>
                  </a:lnTo>
                  <a:lnTo>
                    <a:pt x="6321" y="9319"/>
                  </a:lnTo>
                  <a:lnTo>
                    <a:pt x="6319" y="9330"/>
                  </a:lnTo>
                  <a:lnTo>
                    <a:pt x="6317" y="9341"/>
                  </a:lnTo>
                  <a:lnTo>
                    <a:pt x="6317" y="9352"/>
                  </a:lnTo>
                  <a:lnTo>
                    <a:pt x="6317" y="9364"/>
                  </a:lnTo>
                  <a:lnTo>
                    <a:pt x="6320" y="9376"/>
                  </a:lnTo>
                  <a:lnTo>
                    <a:pt x="6323" y="9387"/>
                  </a:lnTo>
                  <a:lnTo>
                    <a:pt x="6326" y="9398"/>
                  </a:lnTo>
                  <a:lnTo>
                    <a:pt x="6331" y="9410"/>
                  </a:lnTo>
                  <a:lnTo>
                    <a:pt x="6338" y="9422"/>
                  </a:lnTo>
                  <a:lnTo>
                    <a:pt x="6345" y="9435"/>
                  </a:lnTo>
                  <a:lnTo>
                    <a:pt x="6355" y="9447"/>
                  </a:lnTo>
                  <a:lnTo>
                    <a:pt x="6365" y="9458"/>
                  </a:lnTo>
                  <a:lnTo>
                    <a:pt x="6377" y="9470"/>
                  </a:lnTo>
                  <a:lnTo>
                    <a:pt x="6390" y="9482"/>
                  </a:lnTo>
                  <a:lnTo>
                    <a:pt x="6404" y="9494"/>
                  </a:lnTo>
                  <a:lnTo>
                    <a:pt x="6421" y="9506"/>
                  </a:lnTo>
                  <a:lnTo>
                    <a:pt x="6439" y="9520"/>
                  </a:lnTo>
                  <a:lnTo>
                    <a:pt x="6454" y="9532"/>
                  </a:lnTo>
                  <a:lnTo>
                    <a:pt x="6466" y="9543"/>
                  </a:lnTo>
                  <a:lnTo>
                    <a:pt x="6473" y="9555"/>
                  </a:lnTo>
                  <a:lnTo>
                    <a:pt x="6476" y="9560"/>
                  </a:lnTo>
                  <a:lnTo>
                    <a:pt x="6479" y="9565"/>
                  </a:lnTo>
                  <a:lnTo>
                    <a:pt x="6481" y="9570"/>
                  </a:lnTo>
                  <a:lnTo>
                    <a:pt x="6482" y="9575"/>
                  </a:lnTo>
                  <a:lnTo>
                    <a:pt x="6483" y="9582"/>
                  </a:lnTo>
                  <a:lnTo>
                    <a:pt x="6483" y="9587"/>
                  </a:lnTo>
                  <a:lnTo>
                    <a:pt x="6482" y="9592"/>
                  </a:lnTo>
                  <a:lnTo>
                    <a:pt x="6481" y="9599"/>
                  </a:lnTo>
                  <a:lnTo>
                    <a:pt x="6479" y="9604"/>
                  </a:lnTo>
                  <a:lnTo>
                    <a:pt x="6476" y="9610"/>
                  </a:lnTo>
                  <a:lnTo>
                    <a:pt x="6474" y="9615"/>
                  </a:lnTo>
                  <a:lnTo>
                    <a:pt x="6471" y="9619"/>
                  </a:lnTo>
                  <a:lnTo>
                    <a:pt x="6468" y="9624"/>
                  </a:lnTo>
                  <a:lnTo>
                    <a:pt x="6463" y="9628"/>
                  </a:lnTo>
                  <a:lnTo>
                    <a:pt x="6458" y="9631"/>
                  </a:lnTo>
                  <a:lnTo>
                    <a:pt x="6454" y="9633"/>
                  </a:lnTo>
                  <a:lnTo>
                    <a:pt x="6447" y="9635"/>
                  </a:lnTo>
                  <a:lnTo>
                    <a:pt x="6442" y="9638"/>
                  </a:lnTo>
                  <a:lnTo>
                    <a:pt x="6435" y="9639"/>
                  </a:lnTo>
                  <a:lnTo>
                    <a:pt x="6428" y="9639"/>
                  </a:lnTo>
                  <a:lnTo>
                    <a:pt x="6421" y="9639"/>
                  </a:lnTo>
                  <a:lnTo>
                    <a:pt x="6412" y="9639"/>
                  </a:lnTo>
                  <a:lnTo>
                    <a:pt x="6403" y="9638"/>
                  </a:lnTo>
                  <a:lnTo>
                    <a:pt x="6394" y="9635"/>
                  </a:lnTo>
                  <a:lnTo>
                    <a:pt x="6378" y="9630"/>
                  </a:lnTo>
                  <a:lnTo>
                    <a:pt x="6360" y="9625"/>
                  </a:lnTo>
                  <a:lnTo>
                    <a:pt x="6344" y="9616"/>
                  </a:lnTo>
                  <a:lnTo>
                    <a:pt x="6328" y="9607"/>
                  </a:lnTo>
                  <a:lnTo>
                    <a:pt x="6313" y="9599"/>
                  </a:lnTo>
                  <a:lnTo>
                    <a:pt x="6299" y="9589"/>
                  </a:lnTo>
                  <a:lnTo>
                    <a:pt x="6287" y="9580"/>
                  </a:lnTo>
                  <a:lnTo>
                    <a:pt x="6278" y="9571"/>
                  </a:lnTo>
                  <a:lnTo>
                    <a:pt x="6226" y="9668"/>
                  </a:lnTo>
                  <a:close/>
                  <a:moveTo>
                    <a:pt x="7017" y="9301"/>
                  </a:moveTo>
                  <a:lnTo>
                    <a:pt x="7029" y="9289"/>
                  </a:lnTo>
                  <a:lnTo>
                    <a:pt x="7042" y="9279"/>
                  </a:lnTo>
                  <a:lnTo>
                    <a:pt x="7056" y="9269"/>
                  </a:lnTo>
                  <a:lnTo>
                    <a:pt x="7071" y="9259"/>
                  </a:lnTo>
                  <a:lnTo>
                    <a:pt x="7086" y="9250"/>
                  </a:lnTo>
                  <a:lnTo>
                    <a:pt x="7103" y="9243"/>
                  </a:lnTo>
                  <a:lnTo>
                    <a:pt x="7121" y="9236"/>
                  </a:lnTo>
                  <a:lnTo>
                    <a:pt x="7139" y="9231"/>
                  </a:lnTo>
                  <a:lnTo>
                    <a:pt x="7153" y="9228"/>
                  </a:lnTo>
                  <a:lnTo>
                    <a:pt x="7166" y="9226"/>
                  </a:lnTo>
                  <a:lnTo>
                    <a:pt x="7177" y="9225"/>
                  </a:lnTo>
                  <a:lnTo>
                    <a:pt x="7188" y="9226"/>
                  </a:lnTo>
                  <a:lnTo>
                    <a:pt x="7198" y="9227"/>
                  </a:lnTo>
                  <a:lnTo>
                    <a:pt x="7207" y="9230"/>
                  </a:lnTo>
                  <a:lnTo>
                    <a:pt x="7215" y="9233"/>
                  </a:lnTo>
                  <a:lnTo>
                    <a:pt x="7223" y="9237"/>
                  </a:lnTo>
                  <a:lnTo>
                    <a:pt x="7229" y="9243"/>
                  </a:lnTo>
                  <a:lnTo>
                    <a:pt x="7235" y="9249"/>
                  </a:lnTo>
                  <a:lnTo>
                    <a:pt x="7240" y="9256"/>
                  </a:lnTo>
                  <a:lnTo>
                    <a:pt x="7245" y="9263"/>
                  </a:lnTo>
                  <a:lnTo>
                    <a:pt x="7248" y="9271"/>
                  </a:lnTo>
                  <a:lnTo>
                    <a:pt x="7253" y="9279"/>
                  </a:lnTo>
                  <a:lnTo>
                    <a:pt x="7256" y="9289"/>
                  </a:lnTo>
                  <a:lnTo>
                    <a:pt x="7258" y="9299"/>
                  </a:lnTo>
                  <a:lnTo>
                    <a:pt x="7227" y="9307"/>
                  </a:lnTo>
                  <a:lnTo>
                    <a:pt x="7198" y="9317"/>
                  </a:lnTo>
                  <a:lnTo>
                    <a:pt x="7170" y="9329"/>
                  </a:lnTo>
                  <a:lnTo>
                    <a:pt x="7144" y="9340"/>
                  </a:lnTo>
                  <a:lnTo>
                    <a:pt x="7121" y="9354"/>
                  </a:lnTo>
                  <a:lnTo>
                    <a:pt x="7099" y="9368"/>
                  </a:lnTo>
                  <a:lnTo>
                    <a:pt x="7089" y="9377"/>
                  </a:lnTo>
                  <a:lnTo>
                    <a:pt x="7080" y="9384"/>
                  </a:lnTo>
                  <a:lnTo>
                    <a:pt x="7070" y="9393"/>
                  </a:lnTo>
                  <a:lnTo>
                    <a:pt x="7063" y="9402"/>
                  </a:lnTo>
                  <a:lnTo>
                    <a:pt x="7054" y="9410"/>
                  </a:lnTo>
                  <a:lnTo>
                    <a:pt x="7048" y="9419"/>
                  </a:lnTo>
                  <a:lnTo>
                    <a:pt x="7041" y="9428"/>
                  </a:lnTo>
                  <a:lnTo>
                    <a:pt x="7035" y="9438"/>
                  </a:lnTo>
                  <a:lnTo>
                    <a:pt x="7029" y="9448"/>
                  </a:lnTo>
                  <a:lnTo>
                    <a:pt x="7025" y="9458"/>
                  </a:lnTo>
                  <a:lnTo>
                    <a:pt x="7022" y="9469"/>
                  </a:lnTo>
                  <a:lnTo>
                    <a:pt x="7019" y="9479"/>
                  </a:lnTo>
                  <a:lnTo>
                    <a:pt x="7015" y="9491"/>
                  </a:lnTo>
                  <a:lnTo>
                    <a:pt x="7014" y="9501"/>
                  </a:lnTo>
                  <a:lnTo>
                    <a:pt x="7013" y="9513"/>
                  </a:lnTo>
                  <a:lnTo>
                    <a:pt x="7013" y="9525"/>
                  </a:lnTo>
                  <a:lnTo>
                    <a:pt x="7013" y="9537"/>
                  </a:lnTo>
                  <a:lnTo>
                    <a:pt x="7014" y="9548"/>
                  </a:lnTo>
                  <a:lnTo>
                    <a:pt x="7016" y="9561"/>
                  </a:lnTo>
                  <a:lnTo>
                    <a:pt x="7020" y="9574"/>
                  </a:lnTo>
                  <a:lnTo>
                    <a:pt x="7024" y="9589"/>
                  </a:lnTo>
                  <a:lnTo>
                    <a:pt x="7030" y="9604"/>
                  </a:lnTo>
                  <a:lnTo>
                    <a:pt x="7038" y="9619"/>
                  </a:lnTo>
                  <a:lnTo>
                    <a:pt x="7046" y="9632"/>
                  </a:lnTo>
                  <a:lnTo>
                    <a:pt x="7056" y="9644"/>
                  </a:lnTo>
                  <a:lnTo>
                    <a:pt x="7067" y="9656"/>
                  </a:lnTo>
                  <a:lnTo>
                    <a:pt x="7079" y="9665"/>
                  </a:lnTo>
                  <a:lnTo>
                    <a:pt x="7092" y="9675"/>
                  </a:lnTo>
                  <a:lnTo>
                    <a:pt x="7104" y="9683"/>
                  </a:lnTo>
                  <a:lnTo>
                    <a:pt x="7119" y="9688"/>
                  </a:lnTo>
                  <a:lnTo>
                    <a:pt x="7134" y="9693"/>
                  </a:lnTo>
                  <a:lnTo>
                    <a:pt x="7151" y="9697"/>
                  </a:lnTo>
                  <a:lnTo>
                    <a:pt x="7167" y="9698"/>
                  </a:lnTo>
                  <a:lnTo>
                    <a:pt x="7184" y="9698"/>
                  </a:lnTo>
                  <a:lnTo>
                    <a:pt x="7202" y="9695"/>
                  </a:lnTo>
                  <a:lnTo>
                    <a:pt x="7220" y="9692"/>
                  </a:lnTo>
                  <a:lnTo>
                    <a:pt x="7231" y="9689"/>
                  </a:lnTo>
                  <a:lnTo>
                    <a:pt x="7242" y="9686"/>
                  </a:lnTo>
                  <a:lnTo>
                    <a:pt x="7252" y="9682"/>
                  </a:lnTo>
                  <a:lnTo>
                    <a:pt x="7262" y="9677"/>
                  </a:lnTo>
                  <a:lnTo>
                    <a:pt x="7271" y="9672"/>
                  </a:lnTo>
                  <a:lnTo>
                    <a:pt x="7281" y="9666"/>
                  </a:lnTo>
                  <a:lnTo>
                    <a:pt x="7289" y="9660"/>
                  </a:lnTo>
                  <a:lnTo>
                    <a:pt x="7298" y="9654"/>
                  </a:lnTo>
                  <a:lnTo>
                    <a:pt x="7305" y="9647"/>
                  </a:lnTo>
                  <a:lnTo>
                    <a:pt x="7312" y="9640"/>
                  </a:lnTo>
                  <a:lnTo>
                    <a:pt x="7319" y="9632"/>
                  </a:lnTo>
                  <a:lnTo>
                    <a:pt x="7326" y="9625"/>
                  </a:lnTo>
                  <a:lnTo>
                    <a:pt x="7331" y="9616"/>
                  </a:lnTo>
                  <a:lnTo>
                    <a:pt x="7336" y="9607"/>
                  </a:lnTo>
                  <a:lnTo>
                    <a:pt x="7341" y="9599"/>
                  </a:lnTo>
                  <a:lnTo>
                    <a:pt x="7345" y="9590"/>
                  </a:lnTo>
                  <a:lnTo>
                    <a:pt x="7347" y="9589"/>
                  </a:lnTo>
                  <a:lnTo>
                    <a:pt x="7371" y="9642"/>
                  </a:lnTo>
                  <a:lnTo>
                    <a:pt x="7497" y="9610"/>
                  </a:lnTo>
                  <a:lnTo>
                    <a:pt x="7487" y="9584"/>
                  </a:lnTo>
                  <a:lnTo>
                    <a:pt x="7477" y="9554"/>
                  </a:lnTo>
                  <a:lnTo>
                    <a:pt x="7466" y="9521"/>
                  </a:lnTo>
                  <a:lnTo>
                    <a:pt x="7458" y="9485"/>
                  </a:lnTo>
                  <a:lnTo>
                    <a:pt x="7407" y="9291"/>
                  </a:lnTo>
                  <a:lnTo>
                    <a:pt x="7401" y="9270"/>
                  </a:lnTo>
                  <a:lnTo>
                    <a:pt x="7393" y="9248"/>
                  </a:lnTo>
                  <a:lnTo>
                    <a:pt x="7386" y="9229"/>
                  </a:lnTo>
                  <a:lnTo>
                    <a:pt x="7376" y="9210"/>
                  </a:lnTo>
                  <a:lnTo>
                    <a:pt x="7365" y="9191"/>
                  </a:lnTo>
                  <a:lnTo>
                    <a:pt x="7352" y="9175"/>
                  </a:lnTo>
                  <a:lnTo>
                    <a:pt x="7346" y="9168"/>
                  </a:lnTo>
                  <a:lnTo>
                    <a:pt x="7340" y="9160"/>
                  </a:lnTo>
                  <a:lnTo>
                    <a:pt x="7332" y="9154"/>
                  </a:lnTo>
                  <a:lnTo>
                    <a:pt x="7325" y="9147"/>
                  </a:lnTo>
                  <a:lnTo>
                    <a:pt x="7316" y="9142"/>
                  </a:lnTo>
                  <a:lnTo>
                    <a:pt x="7307" y="9137"/>
                  </a:lnTo>
                  <a:lnTo>
                    <a:pt x="7299" y="9131"/>
                  </a:lnTo>
                  <a:lnTo>
                    <a:pt x="7289" y="9127"/>
                  </a:lnTo>
                  <a:lnTo>
                    <a:pt x="7279" y="9123"/>
                  </a:lnTo>
                  <a:lnTo>
                    <a:pt x="7269" y="9119"/>
                  </a:lnTo>
                  <a:lnTo>
                    <a:pt x="7258" y="9117"/>
                  </a:lnTo>
                  <a:lnTo>
                    <a:pt x="7247" y="9115"/>
                  </a:lnTo>
                  <a:lnTo>
                    <a:pt x="7235" y="9114"/>
                  </a:lnTo>
                  <a:lnTo>
                    <a:pt x="7224" y="9113"/>
                  </a:lnTo>
                  <a:lnTo>
                    <a:pt x="7211" y="9113"/>
                  </a:lnTo>
                  <a:lnTo>
                    <a:pt x="7198" y="9114"/>
                  </a:lnTo>
                  <a:lnTo>
                    <a:pt x="7184" y="9115"/>
                  </a:lnTo>
                  <a:lnTo>
                    <a:pt x="7170" y="9117"/>
                  </a:lnTo>
                  <a:lnTo>
                    <a:pt x="7155" y="9119"/>
                  </a:lnTo>
                  <a:lnTo>
                    <a:pt x="7140" y="9124"/>
                  </a:lnTo>
                  <a:lnTo>
                    <a:pt x="7110" y="9132"/>
                  </a:lnTo>
                  <a:lnTo>
                    <a:pt x="7082" y="9143"/>
                  </a:lnTo>
                  <a:lnTo>
                    <a:pt x="7056" y="9154"/>
                  </a:lnTo>
                  <a:lnTo>
                    <a:pt x="7034" y="9167"/>
                  </a:lnTo>
                  <a:lnTo>
                    <a:pt x="7013" y="9178"/>
                  </a:lnTo>
                  <a:lnTo>
                    <a:pt x="6995" y="9191"/>
                  </a:lnTo>
                  <a:lnTo>
                    <a:pt x="6980" y="9204"/>
                  </a:lnTo>
                  <a:lnTo>
                    <a:pt x="6967" y="9216"/>
                  </a:lnTo>
                  <a:lnTo>
                    <a:pt x="7017" y="9301"/>
                  </a:lnTo>
                  <a:close/>
                  <a:moveTo>
                    <a:pt x="7305" y="9465"/>
                  </a:moveTo>
                  <a:lnTo>
                    <a:pt x="7307" y="9477"/>
                  </a:lnTo>
                  <a:lnTo>
                    <a:pt x="7308" y="9488"/>
                  </a:lnTo>
                  <a:lnTo>
                    <a:pt x="7308" y="9499"/>
                  </a:lnTo>
                  <a:lnTo>
                    <a:pt x="7307" y="9510"/>
                  </a:lnTo>
                  <a:lnTo>
                    <a:pt x="7304" y="9520"/>
                  </a:lnTo>
                  <a:lnTo>
                    <a:pt x="7301" y="9528"/>
                  </a:lnTo>
                  <a:lnTo>
                    <a:pt x="7297" y="9537"/>
                  </a:lnTo>
                  <a:lnTo>
                    <a:pt x="7291" y="9544"/>
                  </a:lnTo>
                  <a:lnTo>
                    <a:pt x="7286" y="9551"/>
                  </a:lnTo>
                  <a:lnTo>
                    <a:pt x="7279" y="9557"/>
                  </a:lnTo>
                  <a:lnTo>
                    <a:pt x="7273" y="9562"/>
                  </a:lnTo>
                  <a:lnTo>
                    <a:pt x="7267" y="9567"/>
                  </a:lnTo>
                  <a:lnTo>
                    <a:pt x="7260" y="9571"/>
                  </a:lnTo>
                  <a:lnTo>
                    <a:pt x="7253" y="9574"/>
                  </a:lnTo>
                  <a:lnTo>
                    <a:pt x="7246" y="9577"/>
                  </a:lnTo>
                  <a:lnTo>
                    <a:pt x="7240" y="9580"/>
                  </a:lnTo>
                  <a:lnTo>
                    <a:pt x="7233" y="9581"/>
                  </a:lnTo>
                  <a:lnTo>
                    <a:pt x="7227" y="9582"/>
                  </a:lnTo>
                  <a:lnTo>
                    <a:pt x="7220" y="9582"/>
                  </a:lnTo>
                  <a:lnTo>
                    <a:pt x="7214" y="9582"/>
                  </a:lnTo>
                  <a:lnTo>
                    <a:pt x="7207" y="9581"/>
                  </a:lnTo>
                  <a:lnTo>
                    <a:pt x="7201" y="9579"/>
                  </a:lnTo>
                  <a:lnTo>
                    <a:pt x="7195" y="9576"/>
                  </a:lnTo>
                  <a:lnTo>
                    <a:pt x="7189" y="9574"/>
                  </a:lnTo>
                  <a:lnTo>
                    <a:pt x="7183" y="9570"/>
                  </a:lnTo>
                  <a:lnTo>
                    <a:pt x="7177" y="9566"/>
                  </a:lnTo>
                  <a:lnTo>
                    <a:pt x="7173" y="9561"/>
                  </a:lnTo>
                  <a:lnTo>
                    <a:pt x="7168" y="9555"/>
                  </a:lnTo>
                  <a:lnTo>
                    <a:pt x="7165" y="9548"/>
                  </a:lnTo>
                  <a:lnTo>
                    <a:pt x="7160" y="9541"/>
                  </a:lnTo>
                  <a:lnTo>
                    <a:pt x="7157" y="9532"/>
                  </a:lnTo>
                  <a:lnTo>
                    <a:pt x="7154" y="9524"/>
                  </a:lnTo>
                  <a:lnTo>
                    <a:pt x="7152" y="9510"/>
                  </a:lnTo>
                  <a:lnTo>
                    <a:pt x="7151" y="9497"/>
                  </a:lnTo>
                  <a:lnTo>
                    <a:pt x="7153" y="9484"/>
                  </a:lnTo>
                  <a:lnTo>
                    <a:pt x="7156" y="9472"/>
                  </a:lnTo>
                  <a:lnTo>
                    <a:pt x="7160" y="9462"/>
                  </a:lnTo>
                  <a:lnTo>
                    <a:pt x="7167" y="9452"/>
                  </a:lnTo>
                  <a:lnTo>
                    <a:pt x="7174" y="9443"/>
                  </a:lnTo>
                  <a:lnTo>
                    <a:pt x="7184" y="9435"/>
                  </a:lnTo>
                  <a:lnTo>
                    <a:pt x="7194" y="9426"/>
                  </a:lnTo>
                  <a:lnTo>
                    <a:pt x="7205" y="9420"/>
                  </a:lnTo>
                  <a:lnTo>
                    <a:pt x="7217" y="9413"/>
                  </a:lnTo>
                  <a:lnTo>
                    <a:pt x="7230" y="9407"/>
                  </a:lnTo>
                  <a:lnTo>
                    <a:pt x="7243" y="9402"/>
                  </a:lnTo>
                  <a:lnTo>
                    <a:pt x="7257" y="9396"/>
                  </a:lnTo>
                  <a:lnTo>
                    <a:pt x="7271" y="9392"/>
                  </a:lnTo>
                  <a:lnTo>
                    <a:pt x="7286" y="9389"/>
                  </a:lnTo>
                  <a:lnTo>
                    <a:pt x="7305" y="9465"/>
                  </a:lnTo>
                  <a:close/>
                  <a:moveTo>
                    <a:pt x="7636" y="9066"/>
                  </a:moveTo>
                  <a:lnTo>
                    <a:pt x="7607" y="8997"/>
                  </a:lnTo>
                  <a:lnTo>
                    <a:pt x="7487" y="9035"/>
                  </a:lnTo>
                  <a:lnTo>
                    <a:pt x="7498" y="9070"/>
                  </a:lnTo>
                  <a:lnTo>
                    <a:pt x="7511" y="9108"/>
                  </a:lnTo>
                  <a:lnTo>
                    <a:pt x="7525" y="9147"/>
                  </a:lnTo>
                  <a:lnTo>
                    <a:pt x="7539" y="9191"/>
                  </a:lnTo>
                  <a:lnTo>
                    <a:pt x="7654" y="9558"/>
                  </a:lnTo>
                  <a:lnTo>
                    <a:pt x="7794" y="9514"/>
                  </a:lnTo>
                  <a:lnTo>
                    <a:pt x="7696" y="9202"/>
                  </a:lnTo>
                  <a:lnTo>
                    <a:pt x="7692" y="9188"/>
                  </a:lnTo>
                  <a:lnTo>
                    <a:pt x="7690" y="9174"/>
                  </a:lnTo>
                  <a:lnTo>
                    <a:pt x="7688" y="9161"/>
                  </a:lnTo>
                  <a:lnTo>
                    <a:pt x="7688" y="9149"/>
                  </a:lnTo>
                  <a:lnTo>
                    <a:pt x="7690" y="9138"/>
                  </a:lnTo>
                  <a:lnTo>
                    <a:pt x="7693" y="9127"/>
                  </a:lnTo>
                  <a:lnTo>
                    <a:pt x="7696" y="9117"/>
                  </a:lnTo>
                  <a:lnTo>
                    <a:pt x="7700" y="9109"/>
                  </a:lnTo>
                  <a:lnTo>
                    <a:pt x="7705" y="9100"/>
                  </a:lnTo>
                  <a:lnTo>
                    <a:pt x="7711" y="9093"/>
                  </a:lnTo>
                  <a:lnTo>
                    <a:pt x="7716" y="9086"/>
                  </a:lnTo>
                  <a:lnTo>
                    <a:pt x="7723" y="9081"/>
                  </a:lnTo>
                  <a:lnTo>
                    <a:pt x="7730" y="9075"/>
                  </a:lnTo>
                  <a:lnTo>
                    <a:pt x="7737" y="9071"/>
                  </a:lnTo>
                  <a:lnTo>
                    <a:pt x="7744" y="9068"/>
                  </a:lnTo>
                  <a:lnTo>
                    <a:pt x="7751" y="9066"/>
                  </a:lnTo>
                  <a:lnTo>
                    <a:pt x="7761" y="9063"/>
                  </a:lnTo>
                  <a:lnTo>
                    <a:pt x="7772" y="9061"/>
                  </a:lnTo>
                  <a:lnTo>
                    <a:pt x="7782" y="9061"/>
                  </a:lnTo>
                  <a:lnTo>
                    <a:pt x="7792" y="9063"/>
                  </a:lnTo>
                  <a:lnTo>
                    <a:pt x="7800" y="9066"/>
                  </a:lnTo>
                  <a:lnTo>
                    <a:pt x="7809" y="9069"/>
                  </a:lnTo>
                  <a:lnTo>
                    <a:pt x="7816" y="9073"/>
                  </a:lnTo>
                  <a:lnTo>
                    <a:pt x="7824" y="9080"/>
                  </a:lnTo>
                  <a:lnTo>
                    <a:pt x="7831" y="9086"/>
                  </a:lnTo>
                  <a:lnTo>
                    <a:pt x="7838" y="9094"/>
                  </a:lnTo>
                  <a:lnTo>
                    <a:pt x="7843" y="9102"/>
                  </a:lnTo>
                  <a:lnTo>
                    <a:pt x="7848" y="9112"/>
                  </a:lnTo>
                  <a:lnTo>
                    <a:pt x="7854" y="9122"/>
                  </a:lnTo>
                  <a:lnTo>
                    <a:pt x="7859" y="9132"/>
                  </a:lnTo>
                  <a:lnTo>
                    <a:pt x="7863" y="9144"/>
                  </a:lnTo>
                  <a:lnTo>
                    <a:pt x="7867" y="9156"/>
                  </a:lnTo>
                  <a:lnTo>
                    <a:pt x="7963" y="9462"/>
                  </a:lnTo>
                  <a:lnTo>
                    <a:pt x="8102" y="9418"/>
                  </a:lnTo>
                  <a:lnTo>
                    <a:pt x="8002" y="9097"/>
                  </a:lnTo>
                  <a:lnTo>
                    <a:pt x="7992" y="9070"/>
                  </a:lnTo>
                  <a:lnTo>
                    <a:pt x="7983" y="9046"/>
                  </a:lnTo>
                  <a:lnTo>
                    <a:pt x="7971" y="9025"/>
                  </a:lnTo>
                  <a:lnTo>
                    <a:pt x="7959" y="9006"/>
                  </a:lnTo>
                  <a:lnTo>
                    <a:pt x="7946" y="8989"/>
                  </a:lnTo>
                  <a:lnTo>
                    <a:pt x="7932" y="8973"/>
                  </a:lnTo>
                  <a:lnTo>
                    <a:pt x="7917" y="8961"/>
                  </a:lnTo>
                  <a:lnTo>
                    <a:pt x="7902" y="8950"/>
                  </a:lnTo>
                  <a:lnTo>
                    <a:pt x="7886" y="8941"/>
                  </a:lnTo>
                  <a:lnTo>
                    <a:pt x="7870" y="8935"/>
                  </a:lnTo>
                  <a:lnTo>
                    <a:pt x="7853" y="8931"/>
                  </a:lnTo>
                  <a:lnTo>
                    <a:pt x="7836" y="8928"/>
                  </a:lnTo>
                  <a:lnTo>
                    <a:pt x="7818" y="8927"/>
                  </a:lnTo>
                  <a:lnTo>
                    <a:pt x="7800" y="8928"/>
                  </a:lnTo>
                  <a:lnTo>
                    <a:pt x="7782" y="8932"/>
                  </a:lnTo>
                  <a:lnTo>
                    <a:pt x="7765" y="8936"/>
                  </a:lnTo>
                  <a:lnTo>
                    <a:pt x="7751" y="8941"/>
                  </a:lnTo>
                  <a:lnTo>
                    <a:pt x="7738" y="8947"/>
                  </a:lnTo>
                  <a:lnTo>
                    <a:pt x="7725" y="8953"/>
                  </a:lnTo>
                  <a:lnTo>
                    <a:pt x="7714" y="8960"/>
                  </a:lnTo>
                  <a:lnTo>
                    <a:pt x="7703" y="8967"/>
                  </a:lnTo>
                  <a:lnTo>
                    <a:pt x="7694" y="8976"/>
                  </a:lnTo>
                  <a:lnTo>
                    <a:pt x="7685" y="8983"/>
                  </a:lnTo>
                  <a:lnTo>
                    <a:pt x="7677" y="8992"/>
                  </a:lnTo>
                  <a:lnTo>
                    <a:pt x="7669" y="9001"/>
                  </a:lnTo>
                  <a:lnTo>
                    <a:pt x="7663" y="9010"/>
                  </a:lnTo>
                  <a:lnTo>
                    <a:pt x="7657" y="9020"/>
                  </a:lnTo>
                  <a:lnTo>
                    <a:pt x="7652" y="9029"/>
                  </a:lnTo>
                  <a:lnTo>
                    <a:pt x="7648" y="9038"/>
                  </a:lnTo>
                  <a:lnTo>
                    <a:pt x="7643" y="9048"/>
                  </a:lnTo>
                  <a:lnTo>
                    <a:pt x="7641" y="9056"/>
                  </a:lnTo>
                  <a:lnTo>
                    <a:pt x="7638" y="9065"/>
                  </a:lnTo>
                  <a:lnTo>
                    <a:pt x="7636" y="9066"/>
                  </a:lnTo>
                  <a:close/>
                  <a:moveTo>
                    <a:pt x="8289" y="8504"/>
                  </a:moveTo>
                  <a:lnTo>
                    <a:pt x="8394" y="8781"/>
                  </a:lnTo>
                  <a:lnTo>
                    <a:pt x="8392" y="8781"/>
                  </a:lnTo>
                  <a:lnTo>
                    <a:pt x="8385" y="8777"/>
                  </a:lnTo>
                  <a:lnTo>
                    <a:pt x="8379" y="8773"/>
                  </a:lnTo>
                  <a:lnTo>
                    <a:pt x="8371" y="8769"/>
                  </a:lnTo>
                  <a:lnTo>
                    <a:pt x="8364" y="8765"/>
                  </a:lnTo>
                  <a:lnTo>
                    <a:pt x="8355" y="8762"/>
                  </a:lnTo>
                  <a:lnTo>
                    <a:pt x="8347" y="8760"/>
                  </a:lnTo>
                  <a:lnTo>
                    <a:pt x="8338" y="8758"/>
                  </a:lnTo>
                  <a:lnTo>
                    <a:pt x="8328" y="8757"/>
                  </a:lnTo>
                  <a:lnTo>
                    <a:pt x="8320" y="8756"/>
                  </a:lnTo>
                  <a:lnTo>
                    <a:pt x="8309" y="8756"/>
                  </a:lnTo>
                  <a:lnTo>
                    <a:pt x="8299" y="8757"/>
                  </a:lnTo>
                  <a:lnTo>
                    <a:pt x="8290" y="8758"/>
                  </a:lnTo>
                  <a:lnTo>
                    <a:pt x="8279" y="8760"/>
                  </a:lnTo>
                  <a:lnTo>
                    <a:pt x="8268" y="8762"/>
                  </a:lnTo>
                  <a:lnTo>
                    <a:pt x="8256" y="8765"/>
                  </a:lnTo>
                  <a:lnTo>
                    <a:pt x="8246" y="8770"/>
                  </a:lnTo>
                  <a:lnTo>
                    <a:pt x="8236" y="8773"/>
                  </a:lnTo>
                  <a:lnTo>
                    <a:pt x="8225" y="8778"/>
                  </a:lnTo>
                  <a:lnTo>
                    <a:pt x="8216" y="8784"/>
                  </a:lnTo>
                  <a:lnTo>
                    <a:pt x="8207" y="8789"/>
                  </a:lnTo>
                  <a:lnTo>
                    <a:pt x="8197" y="8795"/>
                  </a:lnTo>
                  <a:lnTo>
                    <a:pt x="8190" y="8802"/>
                  </a:lnTo>
                  <a:lnTo>
                    <a:pt x="8181" y="8809"/>
                  </a:lnTo>
                  <a:lnTo>
                    <a:pt x="8174" y="8817"/>
                  </a:lnTo>
                  <a:lnTo>
                    <a:pt x="8166" y="8825"/>
                  </a:lnTo>
                  <a:lnTo>
                    <a:pt x="8159" y="8834"/>
                  </a:lnTo>
                  <a:lnTo>
                    <a:pt x="8152" y="8843"/>
                  </a:lnTo>
                  <a:lnTo>
                    <a:pt x="8147" y="8852"/>
                  </a:lnTo>
                  <a:lnTo>
                    <a:pt x="8142" y="8862"/>
                  </a:lnTo>
                  <a:lnTo>
                    <a:pt x="8136" y="8873"/>
                  </a:lnTo>
                  <a:lnTo>
                    <a:pt x="8131" y="8883"/>
                  </a:lnTo>
                  <a:lnTo>
                    <a:pt x="8128" y="8894"/>
                  </a:lnTo>
                  <a:lnTo>
                    <a:pt x="8123" y="8906"/>
                  </a:lnTo>
                  <a:lnTo>
                    <a:pt x="8120" y="8918"/>
                  </a:lnTo>
                  <a:lnTo>
                    <a:pt x="8118" y="8930"/>
                  </a:lnTo>
                  <a:lnTo>
                    <a:pt x="8116" y="8942"/>
                  </a:lnTo>
                  <a:lnTo>
                    <a:pt x="8115" y="8955"/>
                  </a:lnTo>
                  <a:lnTo>
                    <a:pt x="8114" y="8969"/>
                  </a:lnTo>
                  <a:lnTo>
                    <a:pt x="8114" y="8982"/>
                  </a:lnTo>
                  <a:lnTo>
                    <a:pt x="8115" y="8996"/>
                  </a:lnTo>
                  <a:lnTo>
                    <a:pt x="8116" y="9011"/>
                  </a:lnTo>
                  <a:lnTo>
                    <a:pt x="8117" y="9025"/>
                  </a:lnTo>
                  <a:lnTo>
                    <a:pt x="8119" y="9040"/>
                  </a:lnTo>
                  <a:lnTo>
                    <a:pt x="8122" y="9055"/>
                  </a:lnTo>
                  <a:lnTo>
                    <a:pt x="8126" y="9071"/>
                  </a:lnTo>
                  <a:lnTo>
                    <a:pt x="8131" y="9087"/>
                  </a:lnTo>
                  <a:lnTo>
                    <a:pt x="8136" y="9102"/>
                  </a:lnTo>
                  <a:lnTo>
                    <a:pt x="8142" y="9119"/>
                  </a:lnTo>
                  <a:lnTo>
                    <a:pt x="8153" y="9147"/>
                  </a:lnTo>
                  <a:lnTo>
                    <a:pt x="8167" y="9174"/>
                  </a:lnTo>
                  <a:lnTo>
                    <a:pt x="8181" y="9198"/>
                  </a:lnTo>
                  <a:lnTo>
                    <a:pt x="8197" y="9220"/>
                  </a:lnTo>
                  <a:lnTo>
                    <a:pt x="8206" y="9231"/>
                  </a:lnTo>
                  <a:lnTo>
                    <a:pt x="8215" y="9241"/>
                  </a:lnTo>
                  <a:lnTo>
                    <a:pt x="8223" y="9249"/>
                  </a:lnTo>
                  <a:lnTo>
                    <a:pt x="8232" y="9258"/>
                  </a:lnTo>
                  <a:lnTo>
                    <a:pt x="8241" y="9266"/>
                  </a:lnTo>
                  <a:lnTo>
                    <a:pt x="8251" y="9274"/>
                  </a:lnTo>
                  <a:lnTo>
                    <a:pt x="8261" y="9281"/>
                  </a:lnTo>
                  <a:lnTo>
                    <a:pt x="8270" y="9288"/>
                  </a:lnTo>
                  <a:lnTo>
                    <a:pt x="8280" y="9293"/>
                  </a:lnTo>
                  <a:lnTo>
                    <a:pt x="8290" y="9299"/>
                  </a:lnTo>
                  <a:lnTo>
                    <a:pt x="8300" y="9303"/>
                  </a:lnTo>
                  <a:lnTo>
                    <a:pt x="8311" y="9307"/>
                  </a:lnTo>
                  <a:lnTo>
                    <a:pt x="8322" y="9310"/>
                  </a:lnTo>
                  <a:lnTo>
                    <a:pt x="8332" y="9314"/>
                  </a:lnTo>
                  <a:lnTo>
                    <a:pt x="8342" y="9316"/>
                  </a:lnTo>
                  <a:lnTo>
                    <a:pt x="8354" y="9317"/>
                  </a:lnTo>
                  <a:lnTo>
                    <a:pt x="8365" y="9318"/>
                  </a:lnTo>
                  <a:lnTo>
                    <a:pt x="8376" y="9318"/>
                  </a:lnTo>
                  <a:lnTo>
                    <a:pt x="8386" y="9318"/>
                  </a:lnTo>
                  <a:lnTo>
                    <a:pt x="8397" y="9317"/>
                  </a:lnTo>
                  <a:lnTo>
                    <a:pt x="8408" y="9315"/>
                  </a:lnTo>
                  <a:lnTo>
                    <a:pt x="8420" y="9312"/>
                  </a:lnTo>
                  <a:lnTo>
                    <a:pt x="8430" y="9309"/>
                  </a:lnTo>
                  <a:lnTo>
                    <a:pt x="8441" y="9306"/>
                  </a:lnTo>
                  <a:lnTo>
                    <a:pt x="8453" y="9301"/>
                  </a:lnTo>
                  <a:lnTo>
                    <a:pt x="8464" y="9295"/>
                  </a:lnTo>
                  <a:lnTo>
                    <a:pt x="8474" y="9289"/>
                  </a:lnTo>
                  <a:lnTo>
                    <a:pt x="8484" y="9282"/>
                  </a:lnTo>
                  <a:lnTo>
                    <a:pt x="8494" y="9275"/>
                  </a:lnTo>
                  <a:lnTo>
                    <a:pt x="8502" y="9267"/>
                  </a:lnTo>
                  <a:lnTo>
                    <a:pt x="8511" y="9259"/>
                  </a:lnTo>
                  <a:lnTo>
                    <a:pt x="8518" y="9250"/>
                  </a:lnTo>
                  <a:lnTo>
                    <a:pt x="8525" y="9242"/>
                  </a:lnTo>
                  <a:lnTo>
                    <a:pt x="8531" y="9232"/>
                  </a:lnTo>
                  <a:lnTo>
                    <a:pt x="8538" y="9221"/>
                  </a:lnTo>
                  <a:lnTo>
                    <a:pt x="8542" y="9212"/>
                  </a:lnTo>
                  <a:lnTo>
                    <a:pt x="8546" y="9201"/>
                  </a:lnTo>
                  <a:lnTo>
                    <a:pt x="8549" y="9190"/>
                  </a:lnTo>
                  <a:lnTo>
                    <a:pt x="8553" y="9179"/>
                  </a:lnTo>
                  <a:lnTo>
                    <a:pt x="8554" y="9168"/>
                  </a:lnTo>
                  <a:lnTo>
                    <a:pt x="8557" y="9167"/>
                  </a:lnTo>
                  <a:lnTo>
                    <a:pt x="8591" y="9237"/>
                  </a:lnTo>
                  <a:lnTo>
                    <a:pt x="8711" y="9191"/>
                  </a:lnTo>
                  <a:lnTo>
                    <a:pt x="8698" y="9160"/>
                  </a:lnTo>
                  <a:lnTo>
                    <a:pt x="8683" y="9124"/>
                  </a:lnTo>
                  <a:lnTo>
                    <a:pt x="8667" y="9085"/>
                  </a:lnTo>
                  <a:lnTo>
                    <a:pt x="8651" y="9046"/>
                  </a:lnTo>
                  <a:lnTo>
                    <a:pt x="8425" y="8452"/>
                  </a:lnTo>
                  <a:lnTo>
                    <a:pt x="8289" y="8504"/>
                  </a:lnTo>
                  <a:close/>
                  <a:moveTo>
                    <a:pt x="8490" y="9035"/>
                  </a:moveTo>
                  <a:lnTo>
                    <a:pt x="8496" y="9050"/>
                  </a:lnTo>
                  <a:lnTo>
                    <a:pt x="8499" y="9064"/>
                  </a:lnTo>
                  <a:lnTo>
                    <a:pt x="8501" y="9076"/>
                  </a:lnTo>
                  <a:lnTo>
                    <a:pt x="8501" y="9089"/>
                  </a:lnTo>
                  <a:lnTo>
                    <a:pt x="8501" y="9101"/>
                  </a:lnTo>
                  <a:lnTo>
                    <a:pt x="8499" y="9112"/>
                  </a:lnTo>
                  <a:lnTo>
                    <a:pt x="8496" y="9123"/>
                  </a:lnTo>
                  <a:lnTo>
                    <a:pt x="8493" y="9132"/>
                  </a:lnTo>
                  <a:lnTo>
                    <a:pt x="8488" y="9141"/>
                  </a:lnTo>
                  <a:lnTo>
                    <a:pt x="8483" y="9148"/>
                  </a:lnTo>
                  <a:lnTo>
                    <a:pt x="8476" y="9156"/>
                  </a:lnTo>
                  <a:lnTo>
                    <a:pt x="8470" y="9162"/>
                  </a:lnTo>
                  <a:lnTo>
                    <a:pt x="8463" y="9168"/>
                  </a:lnTo>
                  <a:lnTo>
                    <a:pt x="8456" y="9173"/>
                  </a:lnTo>
                  <a:lnTo>
                    <a:pt x="8449" y="9177"/>
                  </a:lnTo>
                  <a:lnTo>
                    <a:pt x="8441" y="9181"/>
                  </a:lnTo>
                  <a:lnTo>
                    <a:pt x="8428" y="9184"/>
                  </a:lnTo>
                  <a:lnTo>
                    <a:pt x="8416" y="9186"/>
                  </a:lnTo>
                  <a:lnTo>
                    <a:pt x="8405" y="9187"/>
                  </a:lnTo>
                  <a:lnTo>
                    <a:pt x="8393" y="9186"/>
                  </a:lnTo>
                  <a:lnTo>
                    <a:pt x="8382" y="9183"/>
                  </a:lnTo>
                  <a:lnTo>
                    <a:pt x="8370" y="9179"/>
                  </a:lnTo>
                  <a:lnTo>
                    <a:pt x="8359" y="9174"/>
                  </a:lnTo>
                  <a:lnTo>
                    <a:pt x="8349" y="9167"/>
                  </a:lnTo>
                  <a:lnTo>
                    <a:pt x="8338" y="9158"/>
                  </a:lnTo>
                  <a:lnTo>
                    <a:pt x="8328" y="9148"/>
                  </a:lnTo>
                  <a:lnTo>
                    <a:pt x="8319" y="9138"/>
                  </a:lnTo>
                  <a:lnTo>
                    <a:pt x="8310" y="9126"/>
                  </a:lnTo>
                  <a:lnTo>
                    <a:pt x="8301" y="9112"/>
                  </a:lnTo>
                  <a:lnTo>
                    <a:pt x="8293" y="9098"/>
                  </a:lnTo>
                  <a:lnTo>
                    <a:pt x="8285" y="9082"/>
                  </a:lnTo>
                  <a:lnTo>
                    <a:pt x="8278" y="9065"/>
                  </a:lnTo>
                  <a:lnTo>
                    <a:pt x="8273" y="9049"/>
                  </a:lnTo>
                  <a:lnTo>
                    <a:pt x="8267" y="9031"/>
                  </a:lnTo>
                  <a:lnTo>
                    <a:pt x="8264" y="9015"/>
                  </a:lnTo>
                  <a:lnTo>
                    <a:pt x="8261" y="8999"/>
                  </a:lnTo>
                  <a:lnTo>
                    <a:pt x="8260" y="8984"/>
                  </a:lnTo>
                  <a:lnTo>
                    <a:pt x="8259" y="8969"/>
                  </a:lnTo>
                  <a:lnTo>
                    <a:pt x="8260" y="8954"/>
                  </a:lnTo>
                  <a:lnTo>
                    <a:pt x="8261" y="8940"/>
                  </a:lnTo>
                  <a:lnTo>
                    <a:pt x="8264" y="8927"/>
                  </a:lnTo>
                  <a:lnTo>
                    <a:pt x="8268" y="8916"/>
                  </a:lnTo>
                  <a:lnTo>
                    <a:pt x="8274" y="8904"/>
                  </a:lnTo>
                  <a:lnTo>
                    <a:pt x="8281" y="8894"/>
                  </a:lnTo>
                  <a:lnTo>
                    <a:pt x="8289" y="8884"/>
                  </a:lnTo>
                  <a:lnTo>
                    <a:pt x="8298" y="8876"/>
                  </a:lnTo>
                  <a:lnTo>
                    <a:pt x="8309" y="8869"/>
                  </a:lnTo>
                  <a:lnTo>
                    <a:pt x="8322" y="8864"/>
                  </a:lnTo>
                  <a:lnTo>
                    <a:pt x="8330" y="8861"/>
                  </a:lnTo>
                  <a:lnTo>
                    <a:pt x="8339" y="8859"/>
                  </a:lnTo>
                  <a:lnTo>
                    <a:pt x="8349" y="8858"/>
                  </a:lnTo>
                  <a:lnTo>
                    <a:pt x="8357" y="8858"/>
                  </a:lnTo>
                  <a:lnTo>
                    <a:pt x="8367" y="8859"/>
                  </a:lnTo>
                  <a:lnTo>
                    <a:pt x="8377" y="8861"/>
                  </a:lnTo>
                  <a:lnTo>
                    <a:pt x="8385" y="8864"/>
                  </a:lnTo>
                  <a:lnTo>
                    <a:pt x="8395" y="8867"/>
                  </a:lnTo>
                  <a:lnTo>
                    <a:pt x="8403" y="8873"/>
                  </a:lnTo>
                  <a:lnTo>
                    <a:pt x="8412" y="8879"/>
                  </a:lnTo>
                  <a:lnTo>
                    <a:pt x="8421" y="8887"/>
                  </a:lnTo>
                  <a:lnTo>
                    <a:pt x="8428" y="8895"/>
                  </a:lnTo>
                  <a:lnTo>
                    <a:pt x="8436" y="8905"/>
                  </a:lnTo>
                  <a:lnTo>
                    <a:pt x="8443" y="8916"/>
                  </a:lnTo>
                  <a:lnTo>
                    <a:pt x="8449" y="8927"/>
                  </a:lnTo>
                  <a:lnTo>
                    <a:pt x="8455" y="8940"/>
                  </a:lnTo>
                  <a:lnTo>
                    <a:pt x="8490" y="9035"/>
                  </a:lnTo>
                  <a:close/>
                  <a:moveTo>
                    <a:pt x="8661" y="8394"/>
                  </a:moveTo>
                  <a:lnTo>
                    <a:pt x="8714" y="8509"/>
                  </a:lnTo>
                  <a:lnTo>
                    <a:pt x="8883" y="8432"/>
                  </a:lnTo>
                  <a:lnTo>
                    <a:pt x="9147" y="9006"/>
                  </a:lnTo>
                  <a:lnTo>
                    <a:pt x="9281" y="8945"/>
                  </a:lnTo>
                  <a:lnTo>
                    <a:pt x="9017" y="8371"/>
                  </a:lnTo>
                  <a:lnTo>
                    <a:pt x="9187" y="8292"/>
                  </a:lnTo>
                  <a:lnTo>
                    <a:pt x="9135" y="8178"/>
                  </a:lnTo>
                  <a:lnTo>
                    <a:pt x="8661" y="8394"/>
                  </a:lnTo>
                  <a:close/>
                  <a:moveTo>
                    <a:pt x="9826" y="8399"/>
                  </a:moveTo>
                  <a:lnTo>
                    <a:pt x="9822" y="8387"/>
                  </a:lnTo>
                  <a:lnTo>
                    <a:pt x="9816" y="8374"/>
                  </a:lnTo>
                  <a:lnTo>
                    <a:pt x="9809" y="8360"/>
                  </a:lnTo>
                  <a:lnTo>
                    <a:pt x="9801" y="8346"/>
                  </a:lnTo>
                  <a:lnTo>
                    <a:pt x="9784" y="8318"/>
                  </a:lnTo>
                  <a:lnTo>
                    <a:pt x="9767" y="8293"/>
                  </a:lnTo>
                  <a:lnTo>
                    <a:pt x="9757" y="8282"/>
                  </a:lnTo>
                  <a:lnTo>
                    <a:pt x="9749" y="8271"/>
                  </a:lnTo>
                  <a:lnTo>
                    <a:pt x="9739" y="8261"/>
                  </a:lnTo>
                  <a:lnTo>
                    <a:pt x="9729" y="8252"/>
                  </a:lnTo>
                  <a:lnTo>
                    <a:pt x="9720" y="8243"/>
                  </a:lnTo>
                  <a:lnTo>
                    <a:pt x="9710" y="8234"/>
                  </a:lnTo>
                  <a:lnTo>
                    <a:pt x="9700" y="8227"/>
                  </a:lnTo>
                  <a:lnTo>
                    <a:pt x="9690" y="8220"/>
                  </a:lnTo>
                  <a:lnTo>
                    <a:pt x="9680" y="8214"/>
                  </a:lnTo>
                  <a:lnTo>
                    <a:pt x="9669" y="8209"/>
                  </a:lnTo>
                  <a:lnTo>
                    <a:pt x="9659" y="8203"/>
                  </a:lnTo>
                  <a:lnTo>
                    <a:pt x="9649" y="8199"/>
                  </a:lnTo>
                  <a:lnTo>
                    <a:pt x="9638" y="8196"/>
                  </a:lnTo>
                  <a:lnTo>
                    <a:pt x="9627" y="8193"/>
                  </a:lnTo>
                  <a:lnTo>
                    <a:pt x="9617" y="8190"/>
                  </a:lnTo>
                  <a:lnTo>
                    <a:pt x="9606" y="8189"/>
                  </a:lnTo>
                  <a:lnTo>
                    <a:pt x="9595" y="8188"/>
                  </a:lnTo>
                  <a:lnTo>
                    <a:pt x="9584" y="8187"/>
                  </a:lnTo>
                  <a:lnTo>
                    <a:pt x="9574" y="8188"/>
                  </a:lnTo>
                  <a:lnTo>
                    <a:pt x="9563" y="8188"/>
                  </a:lnTo>
                  <a:lnTo>
                    <a:pt x="9551" y="8190"/>
                  </a:lnTo>
                  <a:lnTo>
                    <a:pt x="9540" y="8193"/>
                  </a:lnTo>
                  <a:lnTo>
                    <a:pt x="9530" y="8195"/>
                  </a:lnTo>
                  <a:lnTo>
                    <a:pt x="9519" y="8199"/>
                  </a:lnTo>
                  <a:lnTo>
                    <a:pt x="9508" y="8202"/>
                  </a:lnTo>
                  <a:lnTo>
                    <a:pt x="9496" y="8208"/>
                  </a:lnTo>
                  <a:lnTo>
                    <a:pt x="9486" y="8212"/>
                  </a:lnTo>
                  <a:lnTo>
                    <a:pt x="9475" y="8218"/>
                  </a:lnTo>
                  <a:lnTo>
                    <a:pt x="9462" y="8226"/>
                  </a:lnTo>
                  <a:lnTo>
                    <a:pt x="9450" y="8234"/>
                  </a:lnTo>
                  <a:lnTo>
                    <a:pt x="9440" y="8243"/>
                  </a:lnTo>
                  <a:lnTo>
                    <a:pt x="9429" y="8252"/>
                  </a:lnTo>
                  <a:lnTo>
                    <a:pt x="9419" y="8261"/>
                  </a:lnTo>
                  <a:lnTo>
                    <a:pt x="9409" y="8271"/>
                  </a:lnTo>
                  <a:lnTo>
                    <a:pt x="9402" y="8282"/>
                  </a:lnTo>
                  <a:lnTo>
                    <a:pt x="9393" y="8292"/>
                  </a:lnTo>
                  <a:lnTo>
                    <a:pt x="9387" y="8303"/>
                  </a:lnTo>
                  <a:lnTo>
                    <a:pt x="9380" y="8314"/>
                  </a:lnTo>
                  <a:lnTo>
                    <a:pt x="9375" y="8326"/>
                  </a:lnTo>
                  <a:lnTo>
                    <a:pt x="9370" y="8337"/>
                  </a:lnTo>
                  <a:lnTo>
                    <a:pt x="9365" y="8349"/>
                  </a:lnTo>
                  <a:lnTo>
                    <a:pt x="9362" y="8361"/>
                  </a:lnTo>
                  <a:lnTo>
                    <a:pt x="9359" y="8374"/>
                  </a:lnTo>
                  <a:lnTo>
                    <a:pt x="9357" y="8387"/>
                  </a:lnTo>
                  <a:lnTo>
                    <a:pt x="9355" y="8400"/>
                  </a:lnTo>
                  <a:lnTo>
                    <a:pt x="9355" y="8412"/>
                  </a:lnTo>
                  <a:lnTo>
                    <a:pt x="9354" y="8425"/>
                  </a:lnTo>
                  <a:lnTo>
                    <a:pt x="9354" y="8438"/>
                  </a:lnTo>
                  <a:lnTo>
                    <a:pt x="9355" y="8452"/>
                  </a:lnTo>
                  <a:lnTo>
                    <a:pt x="9356" y="8465"/>
                  </a:lnTo>
                  <a:lnTo>
                    <a:pt x="9358" y="8479"/>
                  </a:lnTo>
                  <a:lnTo>
                    <a:pt x="9361" y="8492"/>
                  </a:lnTo>
                  <a:lnTo>
                    <a:pt x="9364" y="8506"/>
                  </a:lnTo>
                  <a:lnTo>
                    <a:pt x="9368" y="8519"/>
                  </a:lnTo>
                  <a:lnTo>
                    <a:pt x="9372" y="8533"/>
                  </a:lnTo>
                  <a:lnTo>
                    <a:pt x="9377" y="8545"/>
                  </a:lnTo>
                  <a:lnTo>
                    <a:pt x="9388" y="8572"/>
                  </a:lnTo>
                  <a:lnTo>
                    <a:pt x="9402" y="8598"/>
                  </a:lnTo>
                  <a:lnTo>
                    <a:pt x="9411" y="8612"/>
                  </a:lnTo>
                  <a:lnTo>
                    <a:pt x="9418" y="8625"/>
                  </a:lnTo>
                  <a:lnTo>
                    <a:pt x="9427" y="8637"/>
                  </a:lnTo>
                  <a:lnTo>
                    <a:pt x="9436" y="8648"/>
                  </a:lnTo>
                  <a:lnTo>
                    <a:pt x="9445" y="8659"/>
                  </a:lnTo>
                  <a:lnTo>
                    <a:pt x="9455" y="8670"/>
                  </a:lnTo>
                  <a:lnTo>
                    <a:pt x="9464" y="8680"/>
                  </a:lnTo>
                  <a:lnTo>
                    <a:pt x="9475" y="8689"/>
                  </a:lnTo>
                  <a:lnTo>
                    <a:pt x="9485" y="8698"/>
                  </a:lnTo>
                  <a:lnTo>
                    <a:pt x="9495" y="8705"/>
                  </a:lnTo>
                  <a:lnTo>
                    <a:pt x="9506" y="8713"/>
                  </a:lnTo>
                  <a:lnTo>
                    <a:pt x="9517" y="8719"/>
                  </a:lnTo>
                  <a:lnTo>
                    <a:pt x="9528" y="8726"/>
                  </a:lnTo>
                  <a:lnTo>
                    <a:pt x="9539" y="8731"/>
                  </a:lnTo>
                  <a:lnTo>
                    <a:pt x="9551" y="8735"/>
                  </a:lnTo>
                  <a:lnTo>
                    <a:pt x="9563" y="8740"/>
                  </a:lnTo>
                  <a:lnTo>
                    <a:pt x="9575" y="8743"/>
                  </a:lnTo>
                  <a:lnTo>
                    <a:pt x="9587" y="8745"/>
                  </a:lnTo>
                  <a:lnTo>
                    <a:pt x="9599" y="8747"/>
                  </a:lnTo>
                  <a:lnTo>
                    <a:pt x="9611" y="8748"/>
                  </a:lnTo>
                  <a:lnTo>
                    <a:pt x="9624" y="8749"/>
                  </a:lnTo>
                  <a:lnTo>
                    <a:pt x="9637" y="8748"/>
                  </a:lnTo>
                  <a:lnTo>
                    <a:pt x="9650" y="8748"/>
                  </a:lnTo>
                  <a:lnTo>
                    <a:pt x="9663" y="8746"/>
                  </a:lnTo>
                  <a:lnTo>
                    <a:pt x="9676" y="8744"/>
                  </a:lnTo>
                  <a:lnTo>
                    <a:pt x="9689" y="8741"/>
                  </a:lnTo>
                  <a:lnTo>
                    <a:pt x="9703" y="8736"/>
                  </a:lnTo>
                  <a:lnTo>
                    <a:pt x="9715" y="8732"/>
                  </a:lnTo>
                  <a:lnTo>
                    <a:pt x="9729" y="8727"/>
                  </a:lnTo>
                  <a:lnTo>
                    <a:pt x="9743" y="8721"/>
                  </a:lnTo>
                  <a:lnTo>
                    <a:pt x="9757" y="8714"/>
                  </a:lnTo>
                  <a:lnTo>
                    <a:pt x="9770" y="8706"/>
                  </a:lnTo>
                  <a:lnTo>
                    <a:pt x="9793" y="8694"/>
                  </a:lnTo>
                  <a:lnTo>
                    <a:pt x="9813" y="8681"/>
                  </a:lnTo>
                  <a:lnTo>
                    <a:pt x="9832" y="8666"/>
                  </a:lnTo>
                  <a:lnTo>
                    <a:pt x="9851" y="8652"/>
                  </a:lnTo>
                  <a:lnTo>
                    <a:pt x="9868" y="8637"/>
                  </a:lnTo>
                  <a:lnTo>
                    <a:pt x="9884" y="8622"/>
                  </a:lnTo>
                  <a:lnTo>
                    <a:pt x="9897" y="8607"/>
                  </a:lnTo>
                  <a:lnTo>
                    <a:pt x="9910" y="8592"/>
                  </a:lnTo>
                  <a:lnTo>
                    <a:pt x="9841" y="8514"/>
                  </a:lnTo>
                  <a:lnTo>
                    <a:pt x="9831" y="8526"/>
                  </a:lnTo>
                  <a:lnTo>
                    <a:pt x="9821" y="8537"/>
                  </a:lnTo>
                  <a:lnTo>
                    <a:pt x="9809" y="8548"/>
                  </a:lnTo>
                  <a:lnTo>
                    <a:pt x="9797" y="8558"/>
                  </a:lnTo>
                  <a:lnTo>
                    <a:pt x="9783" y="8569"/>
                  </a:lnTo>
                  <a:lnTo>
                    <a:pt x="9769" y="8580"/>
                  </a:lnTo>
                  <a:lnTo>
                    <a:pt x="9753" y="8591"/>
                  </a:lnTo>
                  <a:lnTo>
                    <a:pt x="9736" y="8600"/>
                  </a:lnTo>
                  <a:lnTo>
                    <a:pt x="9723" y="8608"/>
                  </a:lnTo>
                  <a:lnTo>
                    <a:pt x="9710" y="8613"/>
                  </a:lnTo>
                  <a:lnTo>
                    <a:pt x="9697" y="8618"/>
                  </a:lnTo>
                  <a:lnTo>
                    <a:pt x="9683" y="8622"/>
                  </a:lnTo>
                  <a:lnTo>
                    <a:pt x="9670" y="8625"/>
                  </a:lnTo>
                  <a:lnTo>
                    <a:pt x="9657" y="8626"/>
                  </a:lnTo>
                  <a:lnTo>
                    <a:pt x="9645" y="8626"/>
                  </a:lnTo>
                  <a:lnTo>
                    <a:pt x="9632" y="8625"/>
                  </a:lnTo>
                  <a:lnTo>
                    <a:pt x="9619" y="8623"/>
                  </a:lnTo>
                  <a:lnTo>
                    <a:pt x="9607" y="8618"/>
                  </a:lnTo>
                  <a:lnTo>
                    <a:pt x="9594" y="8613"/>
                  </a:lnTo>
                  <a:lnTo>
                    <a:pt x="9582" y="8606"/>
                  </a:lnTo>
                  <a:lnTo>
                    <a:pt x="9572" y="8597"/>
                  </a:lnTo>
                  <a:lnTo>
                    <a:pt x="9561" y="8587"/>
                  </a:lnTo>
                  <a:lnTo>
                    <a:pt x="9550" y="8574"/>
                  </a:lnTo>
                  <a:lnTo>
                    <a:pt x="9540" y="8560"/>
                  </a:lnTo>
                  <a:lnTo>
                    <a:pt x="9826" y="8399"/>
                  </a:lnTo>
                  <a:close/>
                  <a:moveTo>
                    <a:pt x="9491" y="8473"/>
                  </a:moveTo>
                  <a:lnTo>
                    <a:pt x="9487" y="8463"/>
                  </a:lnTo>
                  <a:lnTo>
                    <a:pt x="9482" y="8453"/>
                  </a:lnTo>
                  <a:lnTo>
                    <a:pt x="9479" y="8442"/>
                  </a:lnTo>
                  <a:lnTo>
                    <a:pt x="9476" y="8432"/>
                  </a:lnTo>
                  <a:lnTo>
                    <a:pt x="9474" y="8420"/>
                  </a:lnTo>
                  <a:lnTo>
                    <a:pt x="9473" y="8409"/>
                  </a:lnTo>
                  <a:lnTo>
                    <a:pt x="9473" y="8397"/>
                  </a:lnTo>
                  <a:lnTo>
                    <a:pt x="9473" y="8387"/>
                  </a:lnTo>
                  <a:lnTo>
                    <a:pt x="9474" y="8375"/>
                  </a:lnTo>
                  <a:lnTo>
                    <a:pt x="9476" y="8364"/>
                  </a:lnTo>
                  <a:lnTo>
                    <a:pt x="9479" y="8353"/>
                  </a:lnTo>
                  <a:lnTo>
                    <a:pt x="9485" y="8344"/>
                  </a:lnTo>
                  <a:lnTo>
                    <a:pt x="9491" y="8334"/>
                  </a:lnTo>
                  <a:lnTo>
                    <a:pt x="9499" y="8326"/>
                  </a:lnTo>
                  <a:lnTo>
                    <a:pt x="9507" y="8318"/>
                  </a:lnTo>
                  <a:lnTo>
                    <a:pt x="9518" y="8311"/>
                  </a:lnTo>
                  <a:lnTo>
                    <a:pt x="9530" y="8305"/>
                  </a:lnTo>
                  <a:lnTo>
                    <a:pt x="9540" y="8301"/>
                  </a:lnTo>
                  <a:lnTo>
                    <a:pt x="9552" y="8299"/>
                  </a:lnTo>
                  <a:lnTo>
                    <a:pt x="9563" y="8299"/>
                  </a:lnTo>
                  <a:lnTo>
                    <a:pt x="9574" y="8300"/>
                  </a:lnTo>
                  <a:lnTo>
                    <a:pt x="9583" y="8302"/>
                  </a:lnTo>
                  <a:lnTo>
                    <a:pt x="9593" y="8306"/>
                  </a:lnTo>
                  <a:lnTo>
                    <a:pt x="9603" y="8311"/>
                  </a:lnTo>
                  <a:lnTo>
                    <a:pt x="9612" y="8317"/>
                  </a:lnTo>
                  <a:lnTo>
                    <a:pt x="9621" y="8323"/>
                  </a:lnTo>
                  <a:lnTo>
                    <a:pt x="9630" y="8331"/>
                  </a:lnTo>
                  <a:lnTo>
                    <a:pt x="9637" y="8338"/>
                  </a:lnTo>
                  <a:lnTo>
                    <a:pt x="9643" y="8347"/>
                  </a:lnTo>
                  <a:lnTo>
                    <a:pt x="9651" y="8357"/>
                  </a:lnTo>
                  <a:lnTo>
                    <a:pt x="9656" y="8365"/>
                  </a:lnTo>
                  <a:lnTo>
                    <a:pt x="9662" y="8375"/>
                  </a:lnTo>
                  <a:lnTo>
                    <a:pt x="9491" y="8473"/>
                  </a:lnTo>
                  <a:close/>
                  <a:moveTo>
                    <a:pt x="9639" y="7863"/>
                  </a:moveTo>
                  <a:lnTo>
                    <a:pt x="10071" y="8528"/>
                  </a:lnTo>
                  <a:lnTo>
                    <a:pt x="10193" y="8449"/>
                  </a:lnTo>
                  <a:lnTo>
                    <a:pt x="9762" y="7784"/>
                  </a:lnTo>
                  <a:lnTo>
                    <a:pt x="9639" y="7863"/>
                  </a:lnTo>
                  <a:close/>
                  <a:moveTo>
                    <a:pt x="10578" y="7920"/>
                  </a:moveTo>
                  <a:lnTo>
                    <a:pt x="10572" y="7908"/>
                  </a:lnTo>
                  <a:lnTo>
                    <a:pt x="10566" y="7896"/>
                  </a:lnTo>
                  <a:lnTo>
                    <a:pt x="10557" y="7884"/>
                  </a:lnTo>
                  <a:lnTo>
                    <a:pt x="10549" y="7870"/>
                  </a:lnTo>
                  <a:lnTo>
                    <a:pt x="10530" y="7843"/>
                  </a:lnTo>
                  <a:lnTo>
                    <a:pt x="10511" y="7819"/>
                  </a:lnTo>
                  <a:lnTo>
                    <a:pt x="10501" y="7808"/>
                  </a:lnTo>
                  <a:lnTo>
                    <a:pt x="10492" y="7799"/>
                  </a:lnTo>
                  <a:lnTo>
                    <a:pt x="10481" y="7789"/>
                  </a:lnTo>
                  <a:lnTo>
                    <a:pt x="10471" y="7781"/>
                  </a:lnTo>
                  <a:lnTo>
                    <a:pt x="10460" y="7772"/>
                  </a:lnTo>
                  <a:lnTo>
                    <a:pt x="10451" y="7765"/>
                  </a:lnTo>
                  <a:lnTo>
                    <a:pt x="10440" y="7758"/>
                  </a:lnTo>
                  <a:lnTo>
                    <a:pt x="10429" y="7752"/>
                  </a:lnTo>
                  <a:lnTo>
                    <a:pt x="10419" y="7746"/>
                  </a:lnTo>
                  <a:lnTo>
                    <a:pt x="10408" y="7741"/>
                  </a:lnTo>
                  <a:lnTo>
                    <a:pt x="10398" y="7738"/>
                  </a:lnTo>
                  <a:lnTo>
                    <a:pt x="10387" y="7733"/>
                  </a:lnTo>
                  <a:lnTo>
                    <a:pt x="10377" y="7731"/>
                  </a:lnTo>
                  <a:lnTo>
                    <a:pt x="10365" y="7729"/>
                  </a:lnTo>
                  <a:lnTo>
                    <a:pt x="10354" y="7727"/>
                  </a:lnTo>
                  <a:lnTo>
                    <a:pt x="10343" y="7726"/>
                  </a:lnTo>
                  <a:lnTo>
                    <a:pt x="10333" y="7726"/>
                  </a:lnTo>
                  <a:lnTo>
                    <a:pt x="10322" y="7726"/>
                  </a:lnTo>
                  <a:lnTo>
                    <a:pt x="10311" y="7727"/>
                  </a:lnTo>
                  <a:lnTo>
                    <a:pt x="10301" y="7729"/>
                  </a:lnTo>
                  <a:lnTo>
                    <a:pt x="10290" y="7731"/>
                  </a:lnTo>
                  <a:lnTo>
                    <a:pt x="10279" y="7733"/>
                  </a:lnTo>
                  <a:lnTo>
                    <a:pt x="10268" y="7737"/>
                  </a:lnTo>
                  <a:lnTo>
                    <a:pt x="10258" y="7741"/>
                  </a:lnTo>
                  <a:lnTo>
                    <a:pt x="10247" y="7746"/>
                  </a:lnTo>
                  <a:lnTo>
                    <a:pt x="10236" y="7752"/>
                  </a:lnTo>
                  <a:lnTo>
                    <a:pt x="10225" y="7757"/>
                  </a:lnTo>
                  <a:lnTo>
                    <a:pt x="10216" y="7763"/>
                  </a:lnTo>
                  <a:lnTo>
                    <a:pt x="10203" y="7772"/>
                  </a:lnTo>
                  <a:lnTo>
                    <a:pt x="10192" y="7782"/>
                  </a:lnTo>
                  <a:lnTo>
                    <a:pt x="10181" y="7790"/>
                  </a:lnTo>
                  <a:lnTo>
                    <a:pt x="10171" y="7800"/>
                  </a:lnTo>
                  <a:lnTo>
                    <a:pt x="10162" y="7811"/>
                  </a:lnTo>
                  <a:lnTo>
                    <a:pt x="10153" y="7820"/>
                  </a:lnTo>
                  <a:lnTo>
                    <a:pt x="10146" y="7832"/>
                  </a:lnTo>
                  <a:lnTo>
                    <a:pt x="10138" y="7843"/>
                  </a:lnTo>
                  <a:lnTo>
                    <a:pt x="10133" y="7854"/>
                  </a:lnTo>
                  <a:lnTo>
                    <a:pt x="10127" y="7865"/>
                  </a:lnTo>
                  <a:lnTo>
                    <a:pt x="10122" y="7877"/>
                  </a:lnTo>
                  <a:lnTo>
                    <a:pt x="10118" y="7889"/>
                  </a:lnTo>
                  <a:lnTo>
                    <a:pt x="10115" y="7902"/>
                  </a:lnTo>
                  <a:lnTo>
                    <a:pt x="10112" y="7914"/>
                  </a:lnTo>
                  <a:lnTo>
                    <a:pt x="10109" y="7926"/>
                  </a:lnTo>
                  <a:lnTo>
                    <a:pt x="10108" y="7939"/>
                  </a:lnTo>
                  <a:lnTo>
                    <a:pt x="10107" y="7952"/>
                  </a:lnTo>
                  <a:lnTo>
                    <a:pt x="10107" y="7965"/>
                  </a:lnTo>
                  <a:lnTo>
                    <a:pt x="10107" y="7978"/>
                  </a:lnTo>
                  <a:lnTo>
                    <a:pt x="10108" y="7992"/>
                  </a:lnTo>
                  <a:lnTo>
                    <a:pt x="10111" y="8005"/>
                  </a:lnTo>
                  <a:lnTo>
                    <a:pt x="10113" y="8018"/>
                  </a:lnTo>
                  <a:lnTo>
                    <a:pt x="10116" y="8032"/>
                  </a:lnTo>
                  <a:lnTo>
                    <a:pt x="10119" y="8044"/>
                  </a:lnTo>
                  <a:lnTo>
                    <a:pt x="10123" y="8057"/>
                  </a:lnTo>
                  <a:lnTo>
                    <a:pt x="10128" y="8071"/>
                  </a:lnTo>
                  <a:lnTo>
                    <a:pt x="10133" y="8084"/>
                  </a:lnTo>
                  <a:lnTo>
                    <a:pt x="10138" y="8097"/>
                  </a:lnTo>
                  <a:lnTo>
                    <a:pt x="10152" y="8123"/>
                  </a:lnTo>
                  <a:lnTo>
                    <a:pt x="10167" y="8147"/>
                  </a:lnTo>
                  <a:lnTo>
                    <a:pt x="10176" y="8160"/>
                  </a:lnTo>
                  <a:lnTo>
                    <a:pt x="10186" y="8173"/>
                  </a:lnTo>
                  <a:lnTo>
                    <a:pt x="10195" y="8185"/>
                  </a:lnTo>
                  <a:lnTo>
                    <a:pt x="10205" y="8196"/>
                  </a:lnTo>
                  <a:lnTo>
                    <a:pt x="10215" y="8206"/>
                  </a:lnTo>
                  <a:lnTo>
                    <a:pt x="10224" y="8216"/>
                  </a:lnTo>
                  <a:lnTo>
                    <a:pt x="10235" y="8226"/>
                  </a:lnTo>
                  <a:lnTo>
                    <a:pt x="10246" y="8234"/>
                  </a:lnTo>
                  <a:lnTo>
                    <a:pt x="10257" y="8242"/>
                  </a:lnTo>
                  <a:lnTo>
                    <a:pt x="10267" y="8249"/>
                  </a:lnTo>
                  <a:lnTo>
                    <a:pt x="10279" y="8256"/>
                  </a:lnTo>
                  <a:lnTo>
                    <a:pt x="10290" y="8261"/>
                  </a:lnTo>
                  <a:lnTo>
                    <a:pt x="10302" y="8267"/>
                  </a:lnTo>
                  <a:lnTo>
                    <a:pt x="10313" y="8271"/>
                  </a:lnTo>
                  <a:lnTo>
                    <a:pt x="10325" y="8275"/>
                  </a:lnTo>
                  <a:lnTo>
                    <a:pt x="10337" y="8278"/>
                  </a:lnTo>
                  <a:lnTo>
                    <a:pt x="10349" y="8280"/>
                  </a:lnTo>
                  <a:lnTo>
                    <a:pt x="10362" y="8283"/>
                  </a:lnTo>
                  <a:lnTo>
                    <a:pt x="10374" y="8284"/>
                  </a:lnTo>
                  <a:lnTo>
                    <a:pt x="10386" y="8284"/>
                  </a:lnTo>
                  <a:lnTo>
                    <a:pt x="10399" y="8284"/>
                  </a:lnTo>
                  <a:lnTo>
                    <a:pt x="10411" y="8283"/>
                  </a:lnTo>
                  <a:lnTo>
                    <a:pt x="10424" y="8280"/>
                  </a:lnTo>
                  <a:lnTo>
                    <a:pt x="10437" y="8278"/>
                  </a:lnTo>
                  <a:lnTo>
                    <a:pt x="10450" y="8275"/>
                  </a:lnTo>
                  <a:lnTo>
                    <a:pt x="10464" y="8271"/>
                  </a:lnTo>
                  <a:lnTo>
                    <a:pt x="10477" y="8267"/>
                  </a:lnTo>
                  <a:lnTo>
                    <a:pt x="10489" y="8261"/>
                  </a:lnTo>
                  <a:lnTo>
                    <a:pt x="10502" y="8255"/>
                  </a:lnTo>
                  <a:lnTo>
                    <a:pt x="10516" y="8248"/>
                  </a:lnTo>
                  <a:lnTo>
                    <a:pt x="10529" y="8241"/>
                  </a:lnTo>
                  <a:lnTo>
                    <a:pt x="10542" y="8232"/>
                  </a:lnTo>
                  <a:lnTo>
                    <a:pt x="10564" y="8217"/>
                  </a:lnTo>
                  <a:lnTo>
                    <a:pt x="10583" y="8202"/>
                  </a:lnTo>
                  <a:lnTo>
                    <a:pt x="10601" y="8187"/>
                  </a:lnTo>
                  <a:lnTo>
                    <a:pt x="10619" y="8171"/>
                  </a:lnTo>
                  <a:lnTo>
                    <a:pt x="10634" y="8155"/>
                  </a:lnTo>
                  <a:lnTo>
                    <a:pt x="10649" y="8140"/>
                  </a:lnTo>
                  <a:lnTo>
                    <a:pt x="10662" y="8124"/>
                  </a:lnTo>
                  <a:lnTo>
                    <a:pt x="10673" y="8108"/>
                  </a:lnTo>
                  <a:lnTo>
                    <a:pt x="10600" y="8035"/>
                  </a:lnTo>
                  <a:lnTo>
                    <a:pt x="10591" y="8047"/>
                  </a:lnTo>
                  <a:lnTo>
                    <a:pt x="10581" y="8058"/>
                  </a:lnTo>
                  <a:lnTo>
                    <a:pt x="10570" y="8070"/>
                  </a:lnTo>
                  <a:lnTo>
                    <a:pt x="10558" y="8082"/>
                  </a:lnTo>
                  <a:lnTo>
                    <a:pt x="10546" y="8094"/>
                  </a:lnTo>
                  <a:lnTo>
                    <a:pt x="10532" y="8106"/>
                  </a:lnTo>
                  <a:lnTo>
                    <a:pt x="10517" y="8116"/>
                  </a:lnTo>
                  <a:lnTo>
                    <a:pt x="10501" y="8128"/>
                  </a:lnTo>
                  <a:lnTo>
                    <a:pt x="10488" y="8136"/>
                  </a:lnTo>
                  <a:lnTo>
                    <a:pt x="10476" y="8142"/>
                  </a:lnTo>
                  <a:lnTo>
                    <a:pt x="10463" y="8149"/>
                  </a:lnTo>
                  <a:lnTo>
                    <a:pt x="10450" y="8153"/>
                  </a:lnTo>
                  <a:lnTo>
                    <a:pt x="10437" y="8156"/>
                  </a:lnTo>
                  <a:lnTo>
                    <a:pt x="10424" y="8159"/>
                  </a:lnTo>
                  <a:lnTo>
                    <a:pt x="10411" y="8160"/>
                  </a:lnTo>
                  <a:lnTo>
                    <a:pt x="10398" y="8159"/>
                  </a:lnTo>
                  <a:lnTo>
                    <a:pt x="10385" y="8158"/>
                  </a:lnTo>
                  <a:lnTo>
                    <a:pt x="10372" y="8155"/>
                  </a:lnTo>
                  <a:lnTo>
                    <a:pt x="10361" y="8150"/>
                  </a:lnTo>
                  <a:lnTo>
                    <a:pt x="10348" y="8143"/>
                  </a:lnTo>
                  <a:lnTo>
                    <a:pt x="10336" y="8136"/>
                  </a:lnTo>
                  <a:lnTo>
                    <a:pt x="10325" y="8126"/>
                  </a:lnTo>
                  <a:lnTo>
                    <a:pt x="10314" y="8114"/>
                  </a:lnTo>
                  <a:lnTo>
                    <a:pt x="10304" y="8101"/>
                  </a:lnTo>
                  <a:lnTo>
                    <a:pt x="10578" y="7920"/>
                  </a:lnTo>
                  <a:close/>
                  <a:moveTo>
                    <a:pt x="10248" y="8017"/>
                  </a:moveTo>
                  <a:lnTo>
                    <a:pt x="10243" y="8007"/>
                  </a:lnTo>
                  <a:lnTo>
                    <a:pt x="10238" y="7997"/>
                  </a:lnTo>
                  <a:lnTo>
                    <a:pt x="10234" y="7988"/>
                  </a:lnTo>
                  <a:lnTo>
                    <a:pt x="10231" y="7977"/>
                  </a:lnTo>
                  <a:lnTo>
                    <a:pt x="10228" y="7965"/>
                  </a:lnTo>
                  <a:lnTo>
                    <a:pt x="10225" y="7954"/>
                  </a:lnTo>
                  <a:lnTo>
                    <a:pt x="10224" y="7943"/>
                  </a:lnTo>
                  <a:lnTo>
                    <a:pt x="10224" y="7932"/>
                  </a:lnTo>
                  <a:lnTo>
                    <a:pt x="10224" y="7920"/>
                  </a:lnTo>
                  <a:lnTo>
                    <a:pt x="10226" y="7909"/>
                  </a:lnTo>
                  <a:lnTo>
                    <a:pt x="10229" y="7899"/>
                  </a:lnTo>
                  <a:lnTo>
                    <a:pt x="10233" y="7889"/>
                  </a:lnTo>
                  <a:lnTo>
                    <a:pt x="10238" y="7878"/>
                  </a:lnTo>
                  <a:lnTo>
                    <a:pt x="10245" y="7870"/>
                  </a:lnTo>
                  <a:lnTo>
                    <a:pt x="10253" y="7861"/>
                  </a:lnTo>
                  <a:lnTo>
                    <a:pt x="10264" y="7854"/>
                  </a:lnTo>
                  <a:lnTo>
                    <a:pt x="10275" y="7847"/>
                  </a:lnTo>
                  <a:lnTo>
                    <a:pt x="10287" y="7843"/>
                  </a:lnTo>
                  <a:lnTo>
                    <a:pt x="10297" y="7840"/>
                  </a:lnTo>
                  <a:lnTo>
                    <a:pt x="10308" y="7839"/>
                  </a:lnTo>
                  <a:lnTo>
                    <a:pt x="10319" y="7839"/>
                  </a:lnTo>
                  <a:lnTo>
                    <a:pt x="10330" y="7841"/>
                  </a:lnTo>
                  <a:lnTo>
                    <a:pt x="10339" y="7844"/>
                  </a:lnTo>
                  <a:lnTo>
                    <a:pt x="10349" y="7848"/>
                  </a:lnTo>
                  <a:lnTo>
                    <a:pt x="10359" y="7852"/>
                  </a:lnTo>
                  <a:lnTo>
                    <a:pt x="10367" y="7859"/>
                  </a:lnTo>
                  <a:lnTo>
                    <a:pt x="10377" y="7866"/>
                  </a:lnTo>
                  <a:lnTo>
                    <a:pt x="10384" y="7874"/>
                  </a:lnTo>
                  <a:lnTo>
                    <a:pt x="10392" y="7881"/>
                  </a:lnTo>
                  <a:lnTo>
                    <a:pt x="10399" y="7890"/>
                  </a:lnTo>
                  <a:lnTo>
                    <a:pt x="10406" y="7899"/>
                  </a:lnTo>
                  <a:lnTo>
                    <a:pt x="10412" y="7908"/>
                  </a:lnTo>
                  <a:lnTo>
                    <a:pt x="10248" y="8017"/>
                  </a:lnTo>
                  <a:close/>
                  <a:moveTo>
                    <a:pt x="10772" y="7360"/>
                  </a:moveTo>
                  <a:lnTo>
                    <a:pt x="10761" y="7363"/>
                  </a:lnTo>
                  <a:lnTo>
                    <a:pt x="10750" y="7368"/>
                  </a:lnTo>
                  <a:lnTo>
                    <a:pt x="10737" y="7373"/>
                  </a:lnTo>
                  <a:lnTo>
                    <a:pt x="10725" y="7379"/>
                  </a:lnTo>
                  <a:lnTo>
                    <a:pt x="10711" y="7387"/>
                  </a:lnTo>
                  <a:lnTo>
                    <a:pt x="10697" y="7394"/>
                  </a:lnTo>
                  <a:lnTo>
                    <a:pt x="10683" y="7404"/>
                  </a:lnTo>
                  <a:lnTo>
                    <a:pt x="10669" y="7415"/>
                  </a:lnTo>
                  <a:lnTo>
                    <a:pt x="10656" y="7426"/>
                  </a:lnTo>
                  <a:lnTo>
                    <a:pt x="10644" y="7436"/>
                  </a:lnTo>
                  <a:lnTo>
                    <a:pt x="10632" y="7448"/>
                  </a:lnTo>
                  <a:lnTo>
                    <a:pt x="10623" y="7460"/>
                  </a:lnTo>
                  <a:lnTo>
                    <a:pt x="10612" y="7472"/>
                  </a:lnTo>
                  <a:lnTo>
                    <a:pt x="10603" y="7483"/>
                  </a:lnTo>
                  <a:lnTo>
                    <a:pt x="10595" y="7495"/>
                  </a:lnTo>
                  <a:lnTo>
                    <a:pt x="10588" y="7508"/>
                  </a:lnTo>
                  <a:lnTo>
                    <a:pt x="10581" y="7521"/>
                  </a:lnTo>
                  <a:lnTo>
                    <a:pt x="10575" y="7534"/>
                  </a:lnTo>
                  <a:lnTo>
                    <a:pt x="10570" y="7547"/>
                  </a:lnTo>
                  <a:lnTo>
                    <a:pt x="10566" y="7560"/>
                  </a:lnTo>
                  <a:lnTo>
                    <a:pt x="10561" y="7572"/>
                  </a:lnTo>
                  <a:lnTo>
                    <a:pt x="10559" y="7585"/>
                  </a:lnTo>
                  <a:lnTo>
                    <a:pt x="10557" y="7599"/>
                  </a:lnTo>
                  <a:lnTo>
                    <a:pt x="10555" y="7612"/>
                  </a:lnTo>
                  <a:lnTo>
                    <a:pt x="10555" y="7626"/>
                  </a:lnTo>
                  <a:lnTo>
                    <a:pt x="10555" y="7639"/>
                  </a:lnTo>
                  <a:lnTo>
                    <a:pt x="10555" y="7653"/>
                  </a:lnTo>
                  <a:lnTo>
                    <a:pt x="10556" y="7666"/>
                  </a:lnTo>
                  <a:lnTo>
                    <a:pt x="10558" y="7680"/>
                  </a:lnTo>
                  <a:lnTo>
                    <a:pt x="10561" y="7694"/>
                  </a:lnTo>
                  <a:lnTo>
                    <a:pt x="10565" y="7707"/>
                  </a:lnTo>
                  <a:lnTo>
                    <a:pt x="10569" y="7719"/>
                  </a:lnTo>
                  <a:lnTo>
                    <a:pt x="10573" y="7733"/>
                  </a:lnTo>
                  <a:lnTo>
                    <a:pt x="10579" y="7746"/>
                  </a:lnTo>
                  <a:lnTo>
                    <a:pt x="10585" y="7759"/>
                  </a:lnTo>
                  <a:lnTo>
                    <a:pt x="10591" y="7772"/>
                  </a:lnTo>
                  <a:lnTo>
                    <a:pt x="10599" y="7785"/>
                  </a:lnTo>
                  <a:lnTo>
                    <a:pt x="10608" y="7798"/>
                  </a:lnTo>
                  <a:lnTo>
                    <a:pt x="10616" y="7810"/>
                  </a:lnTo>
                  <a:lnTo>
                    <a:pt x="10625" y="7821"/>
                  </a:lnTo>
                  <a:lnTo>
                    <a:pt x="10635" y="7834"/>
                  </a:lnTo>
                  <a:lnTo>
                    <a:pt x="10646" y="7846"/>
                  </a:lnTo>
                  <a:lnTo>
                    <a:pt x="10657" y="7857"/>
                  </a:lnTo>
                  <a:lnTo>
                    <a:pt x="10668" y="7867"/>
                  </a:lnTo>
                  <a:lnTo>
                    <a:pt x="10678" y="7877"/>
                  </a:lnTo>
                  <a:lnTo>
                    <a:pt x="10690" y="7886"/>
                  </a:lnTo>
                  <a:lnTo>
                    <a:pt x="10701" y="7894"/>
                  </a:lnTo>
                  <a:lnTo>
                    <a:pt x="10713" y="7902"/>
                  </a:lnTo>
                  <a:lnTo>
                    <a:pt x="10725" y="7908"/>
                  </a:lnTo>
                  <a:lnTo>
                    <a:pt x="10736" y="7915"/>
                  </a:lnTo>
                  <a:lnTo>
                    <a:pt x="10748" y="7920"/>
                  </a:lnTo>
                  <a:lnTo>
                    <a:pt x="10760" y="7925"/>
                  </a:lnTo>
                  <a:lnTo>
                    <a:pt x="10773" y="7929"/>
                  </a:lnTo>
                  <a:lnTo>
                    <a:pt x="10785" y="7933"/>
                  </a:lnTo>
                  <a:lnTo>
                    <a:pt x="10798" y="7935"/>
                  </a:lnTo>
                  <a:lnTo>
                    <a:pt x="10809" y="7937"/>
                  </a:lnTo>
                  <a:lnTo>
                    <a:pt x="10822" y="7938"/>
                  </a:lnTo>
                  <a:lnTo>
                    <a:pt x="10834" y="7939"/>
                  </a:lnTo>
                  <a:lnTo>
                    <a:pt x="10847" y="7938"/>
                  </a:lnTo>
                  <a:lnTo>
                    <a:pt x="10860" y="7938"/>
                  </a:lnTo>
                  <a:lnTo>
                    <a:pt x="10872" y="7936"/>
                  </a:lnTo>
                  <a:lnTo>
                    <a:pt x="10885" y="7934"/>
                  </a:lnTo>
                  <a:lnTo>
                    <a:pt x="10896" y="7932"/>
                  </a:lnTo>
                  <a:lnTo>
                    <a:pt x="10909" y="7928"/>
                  </a:lnTo>
                  <a:lnTo>
                    <a:pt x="10922" y="7923"/>
                  </a:lnTo>
                  <a:lnTo>
                    <a:pt x="10934" y="7919"/>
                  </a:lnTo>
                  <a:lnTo>
                    <a:pt x="10947" y="7914"/>
                  </a:lnTo>
                  <a:lnTo>
                    <a:pt x="10959" y="7907"/>
                  </a:lnTo>
                  <a:lnTo>
                    <a:pt x="10970" y="7900"/>
                  </a:lnTo>
                  <a:lnTo>
                    <a:pt x="10983" y="7892"/>
                  </a:lnTo>
                  <a:lnTo>
                    <a:pt x="10995" y="7884"/>
                  </a:lnTo>
                  <a:lnTo>
                    <a:pt x="11007" y="7875"/>
                  </a:lnTo>
                  <a:lnTo>
                    <a:pt x="11023" y="7861"/>
                  </a:lnTo>
                  <a:lnTo>
                    <a:pt x="11038" y="7847"/>
                  </a:lnTo>
                  <a:lnTo>
                    <a:pt x="11052" y="7833"/>
                  </a:lnTo>
                  <a:lnTo>
                    <a:pt x="11064" y="7819"/>
                  </a:lnTo>
                  <a:lnTo>
                    <a:pt x="11075" y="7806"/>
                  </a:lnTo>
                  <a:lnTo>
                    <a:pt x="11083" y="7795"/>
                  </a:lnTo>
                  <a:lnTo>
                    <a:pt x="11091" y="7783"/>
                  </a:lnTo>
                  <a:lnTo>
                    <a:pt x="11096" y="7773"/>
                  </a:lnTo>
                  <a:lnTo>
                    <a:pt x="11016" y="7698"/>
                  </a:lnTo>
                  <a:lnTo>
                    <a:pt x="11011" y="7707"/>
                  </a:lnTo>
                  <a:lnTo>
                    <a:pt x="11006" y="7715"/>
                  </a:lnTo>
                  <a:lnTo>
                    <a:pt x="10999" y="7724"/>
                  </a:lnTo>
                  <a:lnTo>
                    <a:pt x="10993" y="7732"/>
                  </a:lnTo>
                  <a:lnTo>
                    <a:pt x="10985" y="7741"/>
                  </a:lnTo>
                  <a:lnTo>
                    <a:pt x="10977" y="7749"/>
                  </a:lnTo>
                  <a:lnTo>
                    <a:pt x="10967" y="7758"/>
                  </a:lnTo>
                  <a:lnTo>
                    <a:pt x="10958" y="7767"/>
                  </a:lnTo>
                  <a:lnTo>
                    <a:pt x="10945" y="7776"/>
                  </a:lnTo>
                  <a:lnTo>
                    <a:pt x="10932" y="7784"/>
                  </a:lnTo>
                  <a:lnTo>
                    <a:pt x="10918" y="7789"/>
                  </a:lnTo>
                  <a:lnTo>
                    <a:pt x="10905" y="7795"/>
                  </a:lnTo>
                  <a:lnTo>
                    <a:pt x="10891" y="7797"/>
                  </a:lnTo>
                  <a:lnTo>
                    <a:pt x="10876" y="7799"/>
                  </a:lnTo>
                  <a:lnTo>
                    <a:pt x="10862" y="7799"/>
                  </a:lnTo>
                  <a:lnTo>
                    <a:pt x="10848" y="7797"/>
                  </a:lnTo>
                  <a:lnTo>
                    <a:pt x="10833" y="7793"/>
                  </a:lnTo>
                  <a:lnTo>
                    <a:pt x="10819" y="7789"/>
                  </a:lnTo>
                  <a:lnTo>
                    <a:pt x="10805" y="7783"/>
                  </a:lnTo>
                  <a:lnTo>
                    <a:pt x="10790" y="7774"/>
                  </a:lnTo>
                  <a:lnTo>
                    <a:pt x="10777" y="7765"/>
                  </a:lnTo>
                  <a:lnTo>
                    <a:pt x="10763" y="7753"/>
                  </a:lnTo>
                  <a:lnTo>
                    <a:pt x="10750" y="7740"/>
                  </a:lnTo>
                  <a:lnTo>
                    <a:pt x="10737" y="7725"/>
                  </a:lnTo>
                  <a:lnTo>
                    <a:pt x="10727" y="7711"/>
                  </a:lnTo>
                  <a:lnTo>
                    <a:pt x="10717" y="7696"/>
                  </a:lnTo>
                  <a:lnTo>
                    <a:pt x="10710" y="7681"/>
                  </a:lnTo>
                  <a:lnTo>
                    <a:pt x="10703" y="7666"/>
                  </a:lnTo>
                  <a:lnTo>
                    <a:pt x="10698" y="7651"/>
                  </a:lnTo>
                  <a:lnTo>
                    <a:pt x="10693" y="7636"/>
                  </a:lnTo>
                  <a:lnTo>
                    <a:pt x="10691" y="7621"/>
                  </a:lnTo>
                  <a:lnTo>
                    <a:pt x="10691" y="7607"/>
                  </a:lnTo>
                  <a:lnTo>
                    <a:pt x="10692" y="7592"/>
                  </a:lnTo>
                  <a:lnTo>
                    <a:pt x="10695" y="7578"/>
                  </a:lnTo>
                  <a:lnTo>
                    <a:pt x="10699" y="7563"/>
                  </a:lnTo>
                  <a:lnTo>
                    <a:pt x="10704" y="7550"/>
                  </a:lnTo>
                  <a:lnTo>
                    <a:pt x="10712" y="7537"/>
                  </a:lnTo>
                  <a:lnTo>
                    <a:pt x="10720" y="7524"/>
                  </a:lnTo>
                  <a:lnTo>
                    <a:pt x="10732" y="7512"/>
                  </a:lnTo>
                  <a:lnTo>
                    <a:pt x="10744" y="7502"/>
                  </a:lnTo>
                  <a:lnTo>
                    <a:pt x="10756" y="7493"/>
                  </a:lnTo>
                  <a:lnTo>
                    <a:pt x="10766" y="7486"/>
                  </a:lnTo>
                  <a:lnTo>
                    <a:pt x="10777" y="7479"/>
                  </a:lnTo>
                  <a:lnTo>
                    <a:pt x="10788" y="7474"/>
                  </a:lnTo>
                  <a:lnTo>
                    <a:pt x="10806" y="7466"/>
                  </a:lnTo>
                  <a:lnTo>
                    <a:pt x="10822" y="7462"/>
                  </a:lnTo>
                  <a:lnTo>
                    <a:pt x="10772" y="7360"/>
                  </a:lnTo>
                  <a:close/>
                  <a:moveTo>
                    <a:pt x="10987" y="7125"/>
                  </a:moveTo>
                  <a:lnTo>
                    <a:pt x="10977" y="7135"/>
                  </a:lnTo>
                  <a:lnTo>
                    <a:pt x="10968" y="7146"/>
                  </a:lnTo>
                  <a:lnTo>
                    <a:pt x="10959" y="7155"/>
                  </a:lnTo>
                  <a:lnTo>
                    <a:pt x="10951" y="7166"/>
                  </a:lnTo>
                  <a:lnTo>
                    <a:pt x="10944" y="7177"/>
                  </a:lnTo>
                  <a:lnTo>
                    <a:pt x="10936" y="7187"/>
                  </a:lnTo>
                  <a:lnTo>
                    <a:pt x="10931" y="7199"/>
                  </a:lnTo>
                  <a:lnTo>
                    <a:pt x="10924" y="7210"/>
                  </a:lnTo>
                  <a:lnTo>
                    <a:pt x="10920" y="7222"/>
                  </a:lnTo>
                  <a:lnTo>
                    <a:pt x="10916" y="7233"/>
                  </a:lnTo>
                  <a:lnTo>
                    <a:pt x="10911" y="7245"/>
                  </a:lnTo>
                  <a:lnTo>
                    <a:pt x="10908" y="7258"/>
                  </a:lnTo>
                  <a:lnTo>
                    <a:pt x="10906" y="7270"/>
                  </a:lnTo>
                  <a:lnTo>
                    <a:pt x="10904" y="7283"/>
                  </a:lnTo>
                  <a:lnTo>
                    <a:pt x="10903" y="7295"/>
                  </a:lnTo>
                  <a:lnTo>
                    <a:pt x="10903" y="7308"/>
                  </a:lnTo>
                  <a:lnTo>
                    <a:pt x="10903" y="7320"/>
                  </a:lnTo>
                  <a:lnTo>
                    <a:pt x="10904" y="7333"/>
                  </a:lnTo>
                  <a:lnTo>
                    <a:pt x="10906" y="7346"/>
                  </a:lnTo>
                  <a:lnTo>
                    <a:pt x="10908" y="7359"/>
                  </a:lnTo>
                  <a:lnTo>
                    <a:pt x="10911" y="7372"/>
                  </a:lnTo>
                  <a:lnTo>
                    <a:pt x="10916" y="7385"/>
                  </a:lnTo>
                  <a:lnTo>
                    <a:pt x="10920" y="7398"/>
                  </a:lnTo>
                  <a:lnTo>
                    <a:pt x="10925" y="7410"/>
                  </a:lnTo>
                  <a:lnTo>
                    <a:pt x="10931" y="7424"/>
                  </a:lnTo>
                  <a:lnTo>
                    <a:pt x="10938" y="7437"/>
                  </a:lnTo>
                  <a:lnTo>
                    <a:pt x="10946" y="7450"/>
                  </a:lnTo>
                  <a:lnTo>
                    <a:pt x="10954" y="7463"/>
                  </a:lnTo>
                  <a:lnTo>
                    <a:pt x="10963" y="7476"/>
                  </a:lnTo>
                  <a:lnTo>
                    <a:pt x="10973" y="7489"/>
                  </a:lnTo>
                  <a:lnTo>
                    <a:pt x="10983" y="7502"/>
                  </a:lnTo>
                  <a:lnTo>
                    <a:pt x="10995" y="7515"/>
                  </a:lnTo>
                  <a:lnTo>
                    <a:pt x="11007" y="7526"/>
                  </a:lnTo>
                  <a:lnTo>
                    <a:pt x="11018" y="7537"/>
                  </a:lnTo>
                  <a:lnTo>
                    <a:pt x="11030" y="7548"/>
                  </a:lnTo>
                  <a:lnTo>
                    <a:pt x="11042" y="7557"/>
                  </a:lnTo>
                  <a:lnTo>
                    <a:pt x="11054" y="7566"/>
                  </a:lnTo>
                  <a:lnTo>
                    <a:pt x="11066" y="7574"/>
                  </a:lnTo>
                  <a:lnTo>
                    <a:pt x="11079" y="7581"/>
                  </a:lnTo>
                  <a:lnTo>
                    <a:pt x="11091" y="7589"/>
                  </a:lnTo>
                  <a:lnTo>
                    <a:pt x="11103" y="7594"/>
                  </a:lnTo>
                  <a:lnTo>
                    <a:pt x="11115" y="7599"/>
                  </a:lnTo>
                  <a:lnTo>
                    <a:pt x="11128" y="7605"/>
                  </a:lnTo>
                  <a:lnTo>
                    <a:pt x="11140" y="7608"/>
                  </a:lnTo>
                  <a:lnTo>
                    <a:pt x="11153" y="7611"/>
                  </a:lnTo>
                  <a:lnTo>
                    <a:pt x="11165" y="7614"/>
                  </a:lnTo>
                  <a:lnTo>
                    <a:pt x="11178" y="7615"/>
                  </a:lnTo>
                  <a:lnTo>
                    <a:pt x="11191" y="7616"/>
                  </a:lnTo>
                  <a:lnTo>
                    <a:pt x="11202" y="7618"/>
                  </a:lnTo>
                  <a:lnTo>
                    <a:pt x="11215" y="7618"/>
                  </a:lnTo>
                  <a:lnTo>
                    <a:pt x="11227" y="7616"/>
                  </a:lnTo>
                  <a:lnTo>
                    <a:pt x="11239" y="7615"/>
                  </a:lnTo>
                  <a:lnTo>
                    <a:pt x="11252" y="7613"/>
                  </a:lnTo>
                  <a:lnTo>
                    <a:pt x="11264" y="7610"/>
                  </a:lnTo>
                  <a:lnTo>
                    <a:pt x="11275" y="7607"/>
                  </a:lnTo>
                  <a:lnTo>
                    <a:pt x="11287" y="7603"/>
                  </a:lnTo>
                  <a:lnTo>
                    <a:pt x="11298" y="7597"/>
                  </a:lnTo>
                  <a:lnTo>
                    <a:pt x="11310" y="7592"/>
                  </a:lnTo>
                  <a:lnTo>
                    <a:pt x="11322" y="7586"/>
                  </a:lnTo>
                  <a:lnTo>
                    <a:pt x="11332" y="7579"/>
                  </a:lnTo>
                  <a:lnTo>
                    <a:pt x="11343" y="7572"/>
                  </a:lnTo>
                  <a:lnTo>
                    <a:pt x="11354" y="7564"/>
                  </a:lnTo>
                  <a:lnTo>
                    <a:pt x="11364" y="7555"/>
                  </a:lnTo>
                  <a:lnTo>
                    <a:pt x="11374" y="7547"/>
                  </a:lnTo>
                  <a:lnTo>
                    <a:pt x="11390" y="7530"/>
                  </a:lnTo>
                  <a:lnTo>
                    <a:pt x="11405" y="7512"/>
                  </a:lnTo>
                  <a:lnTo>
                    <a:pt x="11419" y="7493"/>
                  </a:lnTo>
                  <a:lnTo>
                    <a:pt x="11430" y="7472"/>
                  </a:lnTo>
                  <a:lnTo>
                    <a:pt x="11435" y="7461"/>
                  </a:lnTo>
                  <a:lnTo>
                    <a:pt x="11440" y="7450"/>
                  </a:lnTo>
                  <a:lnTo>
                    <a:pt x="11444" y="7438"/>
                  </a:lnTo>
                  <a:lnTo>
                    <a:pt x="11448" y="7428"/>
                  </a:lnTo>
                  <a:lnTo>
                    <a:pt x="11450" y="7416"/>
                  </a:lnTo>
                  <a:lnTo>
                    <a:pt x="11452" y="7403"/>
                  </a:lnTo>
                  <a:lnTo>
                    <a:pt x="11455" y="7391"/>
                  </a:lnTo>
                  <a:lnTo>
                    <a:pt x="11456" y="7378"/>
                  </a:lnTo>
                  <a:lnTo>
                    <a:pt x="11456" y="7367"/>
                  </a:lnTo>
                  <a:lnTo>
                    <a:pt x="11456" y="7353"/>
                  </a:lnTo>
                  <a:lnTo>
                    <a:pt x="11455" y="7340"/>
                  </a:lnTo>
                  <a:lnTo>
                    <a:pt x="11452" y="7327"/>
                  </a:lnTo>
                  <a:lnTo>
                    <a:pt x="11450" y="7314"/>
                  </a:lnTo>
                  <a:lnTo>
                    <a:pt x="11447" y="7300"/>
                  </a:lnTo>
                  <a:lnTo>
                    <a:pt x="11443" y="7286"/>
                  </a:lnTo>
                  <a:lnTo>
                    <a:pt x="11437" y="7272"/>
                  </a:lnTo>
                  <a:lnTo>
                    <a:pt x="11432" y="7258"/>
                  </a:lnTo>
                  <a:lnTo>
                    <a:pt x="11425" y="7244"/>
                  </a:lnTo>
                  <a:lnTo>
                    <a:pt x="11417" y="7230"/>
                  </a:lnTo>
                  <a:lnTo>
                    <a:pt x="11408" y="7216"/>
                  </a:lnTo>
                  <a:lnTo>
                    <a:pt x="11399" y="7202"/>
                  </a:lnTo>
                  <a:lnTo>
                    <a:pt x="11388" y="7188"/>
                  </a:lnTo>
                  <a:lnTo>
                    <a:pt x="11376" y="7173"/>
                  </a:lnTo>
                  <a:lnTo>
                    <a:pt x="11363" y="7159"/>
                  </a:lnTo>
                  <a:lnTo>
                    <a:pt x="11352" y="7149"/>
                  </a:lnTo>
                  <a:lnTo>
                    <a:pt x="11341" y="7138"/>
                  </a:lnTo>
                  <a:lnTo>
                    <a:pt x="11330" y="7128"/>
                  </a:lnTo>
                  <a:lnTo>
                    <a:pt x="11318" y="7119"/>
                  </a:lnTo>
                  <a:lnTo>
                    <a:pt x="11308" y="7110"/>
                  </a:lnTo>
                  <a:lnTo>
                    <a:pt x="11296" y="7103"/>
                  </a:lnTo>
                  <a:lnTo>
                    <a:pt x="11284" y="7095"/>
                  </a:lnTo>
                  <a:lnTo>
                    <a:pt x="11272" y="7089"/>
                  </a:lnTo>
                  <a:lnTo>
                    <a:pt x="11260" y="7082"/>
                  </a:lnTo>
                  <a:lnTo>
                    <a:pt x="11247" y="7077"/>
                  </a:lnTo>
                  <a:lnTo>
                    <a:pt x="11236" y="7072"/>
                  </a:lnTo>
                  <a:lnTo>
                    <a:pt x="11224" y="7067"/>
                  </a:lnTo>
                  <a:lnTo>
                    <a:pt x="11211" y="7064"/>
                  </a:lnTo>
                  <a:lnTo>
                    <a:pt x="11199" y="7061"/>
                  </a:lnTo>
                  <a:lnTo>
                    <a:pt x="11186" y="7059"/>
                  </a:lnTo>
                  <a:lnTo>
                    <a:pt x="11174" y="7058"/>
                  </a:lnTo>
                  <a:lnTo>
                    <a:pt x="11162" y="7056"/>
                  </a:lnTo>
                  <a:lnTo>
                    <a:pt x="11150" y="7056"/>
                  </a:lnTo>
                  <a:lnTo>
                    <a:pt x="11137" y="7056"/>
                  </a:lnTo>
                  <a:lnTo>
                    <a:pt x="11125" y="7058"/>
                  </a:lnTo>
                  <a:lnTo>
                    <a:pt x="11113" y="7060"/>
                  </a:lnTo>
                  <a:lnTo>
                    <a:pt x="11101" y="7062"/>
                  </a:lnTo>
                  <a:lnTo>
                    <a:pt x="11089" y="7065"/>
                  </a:lnTo>
                  <a:lnTo>
                    <a:pt x="11077" y="7069"/>
                  </a:lnTo>
                  <a:lnTo>
                    <a:pt x="11065" y="7074"/>
                  </a:lnTo>
                  <a:lnTo>
                    <a:pt x="11053" y="7079"/>
                  </a:lnTo>
                  <a:lnTo>
                    <a:pt x="11042" y="7085"/>
                  </a:lnTo>
                  <a:lnTo>
                    <a:pt x="11031" y="7092"/>
                  </a:lnTo>
                  <a:lnTo>
                    <a:pt x="11020" y="7099"/>
                  </a:lnTo>
                  <a:lnTo>
                    <a:pt x="11008" y="7107"/>
                  </a:lnTo>
                  <a:lnTo>
                    <a:pt x="10997" y="7115"/>
                  </a:lnTo>
                  <a:lnTo>
                    <a:pt x="10987" y="7125"/>
                  </a:lnTo>
                  <a:close/>
                  <a:moveTo>
                    <a:pt x="11257" y="7262"/>
                  </a:moveTo>
                  <a:lnTo>
                    <a:pt x="11269" y="7276"/>
                  </a:lnTo>
                  <a:lnTo>
                    <a:pt x="11281" y="7290"/>
                  </a:lnTo>
                  <a:lnTo>
                    <a:pt x="11290" y="7304"/>
                  </a:lnTo>
                  <a:lnTo>
                    <a:pt x="11299" y="7318"/>
                  </a:lnTo>
                  <a:lnTo>
                    <a:pt x="11308" y="7332"/>
                  </a:lnTo>
                  <a:lnTo>
                    <a:pt x="11314" y="7346"/>
                  </a:lnTo>
                  <a:lnTo>
                    <a:pt x="11319" y="7360"/>
                  </a:lnTo>
                  <a:lnTo>
                    <a:pt x="11324" y="7374"/>
                  </a:lnTo>
                  <a:lnTo>
                    <a:pt x="11326" y="7387"/>
                  </a:lnTo>
                  <a:lnTo>
                    <a:pt x="11328" y="7400"/>
                  </a:lnTo>
                  <a:lnTo>
                    <a:pt x="11328" y="7413"/>
                  </a:lnTo>
                  <a:lnTo>
                    <a:pt x="11326" y="7424"/>
                  </a:lnTo>
                  <a:lnTo>
                    <a:pt x="11323" y="7436"/>
                  </a:lnTo>
                  <a:lnTo>
                    <a:pt x="11317" y="7447"/>
                  </a:lnTo>
                  <a:lnTo>
                    <a:pt x="11311" y="7458"/>
                  </a:lnTo>
                  <a:lnTo>
                    <a:pt x="11302" y="7466"/>
                  </a:lnTo>
                  <a:lnTo>
                    <a:pt x="11293" y="7475"/>
                  </a:lnTo>
                  <a:lnTo>
                    <a:pt x="11282" y="7481"/>
                  </a:lnTo>
                  <a:lnTo>
                    <a:pt x="11270" y="7486"/>
                  </a:lnTo>
                  <a:lnTo>
                    <a:pt x="11258" y="7489"/>
                  </a:lnTo>
                  <a:lnTo>
                    <a:pt x="11246" y="7490"/>
                  </a:lnTo>
                  <a:lnTo>
                    <a:pt x="11233" y="7489"/>
                  </a:lnTo>
                  <a:lnTo>
                    <a:pt x="11221" y="7487"/>
                  </a:lnTo>
                  <a:lnTo>
                    <a:pt x="11208" y="7483"/>
                  </a:lnTo>
                  <a:lnTo>
                    <a:pt x="11194" y="7479"/>
                  </a:lnTo>
                  <a:lnTo>
                    <a:pt x="11180" y="7473"/>
                  </a:lnTo>
                  <a:lnTo>
                    <a:pt x="11167" y="7465"/>
                  </a:lnTo>
                  <a:lnTo>
                    <a:pt x="11153" y="7457"/>
                  </a:lnTo>
                  <a:lnTo>
                    <a:pt x="11140" y="7447"/>
                  </a:lnTo>
                  <a:lnTo>
                    <a:pt x="11126" y="7435"/>
                  </a:lnTo>
                  <a:lnTo>
                    <a:pt x="11113" y="7423"/>
                  </a:lnTo>
                  <a:lnTo>
                    <a:pt x="11100" y="7410"/>
                  </a:lnTo>
                  <a:lnTo>
                    <a:pt x="11091" y="7399"/>
                  </a:lnTo>
                  <a:lnTo>
                    <a:pt x="11080" y="7387"/>
                  </a:lnTo>
                  <a:lnTo>
                    <a:pt x="11070" y="7374"/>
                  </a:lnTo>
                  <a:lnTo>
                    <a:pt x="11062" y="7361"/>
                  </a:lnTo>
                  <a:lnTo>
                    <a:pt x="11054" y="7347"/>
                  </a:lnTo>
                  <a:lnTo>
                    <a:pt x="11047" y="7333"/>
                  </a:lnTo>
                  <a:lnTo>
                    <a:pt x="11040" y="7319"/>
                  </a:lnTo>
                  <a:lnTo>
                    <a:pt x="11036" y="7306"/>
                  </a:lnTo>
                  <a:lnTo>
                    <a:pt x="11033" y="7292"/>
                  </a:lnTo>
                  <a:lnTo>
                    <a:pt x="11031" y="7279"/>
                  </a:lnTo>
                  <a:lnTo>
                    <a:pt x="11031" y="7266"/>
                  </a:lnTo>
                  <a:lnTo>
                    <a:pt x="11032" y="7253"/>
                  </a:lnTo>
                  <a:lnTo>
                    <a:pt x="11036" y="7240"/>
                  </a:lnTo>
                  <a:lnTo>
                    <a:pt x="11041" y="7228"/>
                  </a:lnTo>
                  <a:lnTo>
                    <a:pt x="11045" y="7222"/>
                  </a:lnTo>
                  <a:lnTo>
                    <a:pt x="11049" y="7216"/>
                  </a:lnTo>
                  <a:lnTo>
                    <a:pt x="11053" y="7211"/>
                  </a:lnTo>
                  <a:lnTo>
                    <a:pt x="11058" y="7206"/>
                  </a:lnTo>
                  <a:lnTo>
                    <a:pt x="11069" y="7197"/>
                  </a:lnTo>
                  <a:lnTo>
                    <a:pt x="11080" y="7191"/>
                  </a:lnTo>
                  <a:lnTo>
                    <a:pt x="11092" y="7186"/>
                  </a:lnTo>
                  <a:lnTo>
                    <a:pt x="11105" y="7184"/>
                  </a:lnTo>
                  <a:lnTo>
                    <a:pt x="11116" y="7184"/>
                  </a:lnTo>
                  <a:lnTo>
                    <a:pt x="11129" y="7185"/>
                  </a:lnTo>
                  <a:lnTo>
                    <a:pt x="11143" y="7187"/>
                  </a:lnTo>
                  <a:lnTo>
                    <a:pt x="11156" y="7192"/>
                  </a:lnTo>
                  <a:lnTo>
                    <a:pt x="11169" y="7197"/>
                  </a:lnTo>
                  <a:lnTo>
                    <a:pt x="11183" y="7203"/>
                  </a:lnTo>
                  <a:lnTo>
                    <a:pt x="11196" y="7212"/>
                  </a:lnTo>
                  <a:lnTo>
                    <a:pt x="11209" y="7221"/>
                  </a:lnTo>
                  <a:lnTo>
                    <a:pt x="11222" y="7230"/>
                  </a:lnTo>
                  <a:lnTo>
                    <a:pt x="11233" y="7240"/>
                  </a:lnTo>
                  <a:lnTo>
                    <a:pt x="11245" y="7252"/>
                  </a:lnTo>
                  <a:lnTo>
                    <a:pt x="11257" y="7262"/>
                  </a:lnTo>
                  <a:close/>
                  <a:moveTo>
                    <a:pt x="11551" y="6627"/>
                  </a:moveTo>
                  <a:lnTo>
                    <a:pt x="11541" y="6624"/>
                  </a:lnTo>
                  <a:lnTo>
                    <a:pt x="11530" y="6622"/>
                  </a:lnTo>
                  <a:lnTo>
                    <a:pt x="11519" y="6621"/>
                  </a:lnTo>
                  <a:lnTo>
                    <a:pt x="11508" y="6620"/>
                  </a:lnTo>
                  <a:lnTo>
                    <a:pt x="11498" y="6621"/>
                  </a:lnTo>
                  <a:lnTo>
                    <a:pt x="11487" y="6622"/>
                  </a:lnTo>
                  <a:lnTo>
                    <a:pt x="11476" y="6624"/>
                  </a:lnTo>
                  <a:lnTo>
                    <a:pt x="11465" y="6627"/>
                  </a:lnTo>
                  <a:lnTo>
                    <a:pt x="11456" y="6631"/>
                  </a:lnTo>
                  <a:lnTo>
                    <a:pt x="11446" y="6635"/>
                  </a:lnTo>
                  <a:lnTo>
                    <a:pt x="11436" y="6640"/>
                  </a:lnTo>
                  <a:lnTo>
                    <a:pt x="11427" y="6647"/>
                  </a:lnTo>
                  <a:lnTo>
                    <a:pt x="11417" y="6654"/>
                  </a:lnTo>
                  <a:lnTo>
                    <a:pt x="11408" y="6662"/>
                  </a:lnTo>
                  <a:lnTo>
                    <a:pt x="11400" y="6670"/>
                  </a:lnTo>
                  <a:lnTo>
                    <a:pt x="11392" y="6680"/>
                  </a:lnTo>
                  <a:lnTo>
                    <a:pt x="11384" y="6692"/>
                  </a:lnTo>
                  <a:lnTo>
                    <a:pt x="11375" y="6704"/>
                  </a:lnTo>
                  <a:lnTo>
                    <a:pt x="11369" y="6716"/>
                  </a:lnTo>
                  <a:lnTo>
                    <a:pt x="11363" y="6728"/>
                  </a:lnTo>
                  <a:lnTo>
                    <a:pt x="11359" y="6740"/>
                  </a:lnTo>
                  <a:lnTo>
                    <a:pt x="11356" y="6752"/>
                  </a:lnTo>
                  <a:lnTo>
                    <a:pt x="11354" y="6764"/>
                  </a:lnTo>
                  <a:lnTo>
                    <a:pt x="11353" y="6774"/>
                  </a:lnTo>
                  <a:lnTo>
                    <a:pt x="11352" y="6786"/>
                  </a:lnTo>
                  <a:lnTo>
                    <a:pt x="11352" y="6797"/>
                  </a:lnTo>
                  <a:lnTo>
                    <a:pt x="11352" y="6808"/>
                  </a:lnTo>
                  <a:lnTo>
                    <a:pt x="11353" y="6817"/>
                  </a:lnTo>
                  <a:lnTo>
                    <a:pt x="11357" y="6837"/>
                  </a:lnTo>
                  <a:lnTo>
                    <a:pt x="11361" y="6855"/>
                  </a:lnTo>
                  <a:lnTo>
                    <a:pt x="11360" y="6857"/>
                  </a:lnTo>
                  <a:lnTo>
                    <a:pt x="11298" y="6816"/>
                  </a:lnTo>
                  <a:lnTo>
                    <a:pt x="11221" y="6914"/>
                  </a:lnTo>
                  <a:lnTo>
                    <a:pt x="11251" y="6935"/>
                  </a:lnTo>
                  <a:lnTo>
                    <a:pt x="11282" y="6959"/>
                  </a:lnTo>
                  <a:lnTo>
                    <a:pt x="11316" y="6985"/>
                  </a:lnTo>
                  <a:lnTo>
                    <a:pt x="11353" y="7014"/>
                  </a:lnTo>
                  <a:lnTo>
                    <a:pt x="11653" y="7252"/>
                  </a:lnTo>
                  <a:lnTo>
                    <a:pt x="11742" y="7140"/>
                  </a:lnTo>
                  <a:lnTo>
                    <a:pt x="11483" y="6934"/>
                  </a:lnTo>
                  <a:lnTo>
                    <a:pt x="11473" y="6926"/>
                  </a:lnTo>
                  <a:lnTo>
                    <a:pt x="11464" y="6916"/>
                  </a:lnTo>
                  <a:lnTo>
                    <a:pt x="11457" y="6907"/>
                  </a:lnTo>
                  <a:lnTo>
                    <a:pt x="11450" y="6898"/>
                  </a:lnTo>
                  <a:lnTo>
                    <a:pt x="11445" y="6888"/>
                  </a:lnTo>
                  <a:lnTo>
                    <a:pt x="11441" y="6879"/>
                  </a:lnTo>
                  <a:lnTo>
                    <a:pt x="11437" y="6870"/>
                  </a:lnTo>
                  <a:lnTo>
                    <a:pt x="11435" y="6860"/>
                  </a:lnTo>
                  <a:lnTo>
                    <a:pt x="11434" y="6851"/>
                  </a:lnTo>
                  <a:lnTo>
                    <a:pt x="11434" y="6842"/>
                  </a:lnTo>
                  <a:lnTo>
                    <a:pt x="11435" y="6833"/>
                  </a:lnTo>
                  <a:lnTo>
                    <a:pt x="11437" y="6825"/>
                  </a:lnTo>
                  <a:lnTo>
                    <a:pt x="11440" y="6817"/>
                  </a:lnTo>
                  <a:lnTo>
                    <a:pt x="11443" y="6810"/>
                  </a:lnTo>
                  <a:lnTo>
                    <a:pt x="11446" y="6803"/>
                  </a:lnTo>
                  <a:lnTo>
                    <a:pt x="11450" y="6797"/>
                  </a:lnTo>
                  <a:lnTo>
                    <a:pt x="11458" y="6789"/>
                  </a:lnTo>
                  <a:lnTo>
                    <a:pt x="11464" y="6783"/>
                  </a:lnTo>
                  <a:lnTo>
                    <a:pt x="11473" y="6778"/>
                  </a:lnTo>
                  <a:lnTo>
                    <a:pt x="11480" y="6774"/>
                  </a:lnTo>
                  <a:lnTo>
                    <a:pt x="11489" y="6771"/>
                  </a:lnTo>
                  <a:lnTo>
                    <a:pt x="11498" y="6770"/>
                  </a:lnTo>
                  <a:lnTo>
                    <a:pt x="11506" y="6770"/>
                  </a:lnTo>
                  <a:lnTo>
                    <a:pt x="11515" y="6770"/>
                  </a:lnTo>
                  <a:lnTo>
                    <a:pt x="11524" y="6772"/>
                  </a:lnTo>
                  <a:lnTo>
                    <a:pt x="11533" y="6775"/>
                  </a:lnTo>
                  <a:lnTo>
                    <a:pt x="11543" y="6779"/>
                  </a:lnTo>
                  <a:lnTo>
                    <a:pt x="11552" y="6783"/>
                  </a:lnTo>
                  <a:lnTo>
                    <a:pt x="11562" y="6788"/>
                  </a:lnTo>
                  <a:lnTo>
                    <a:pt x="11572" y="6795"/>
                  </a:lnTo>
                  <a:lnTo>
                    <a:pt x="11581" y="6801"/>
                  </a:lnTo>
                  <a:lnTo>
                    <a:pt x="11591" y="6809"/>
                  </a:lnTo>
                  <a:lnTo>
                    <a:pt x="11845" y="7010"/>
                  </a:lnTo>
                  <a:lnTo>
                    <a:pt x="11935" y="6898"/>
                  </a:lnTo>
                  <a:lnTo>
                    <a:pt x="11673" y="6691"/>
                  </a:lnTo>
                  <a:lnTo>
                    <a:pt x="11662" y="6682"/>
                  </a:lnTo>
                  <a:lnTo>
                    <a:pt x="11653" y="6672"/>
                  </a:lnTo>
                  <a:lnTo>
                    <a:pt x="11646" y="6664"/>
                  </a:lnTo>
                  <a:lnTo>
                    <a:pt x="11639" y="6654"/>
                  </a:lnTo>
                  <a:lnTo>
                    <a:pt x="11634" y="6645"/>
                  </a:lnTo>
                  <a:lnTo>
                    <a:pt x="11630" y="6636"/>
                  </a:lnTo>
                  <a:lnTo>
                    <a:pt x="11626" y="6626"/>
                  </a:lnTo>
                  <a:lnTo>
                    <a:pt x="11625" y="6618"/>
                  </a:lnTo>
                  <a:lnTo>
                    <a:pt x="11624" y="6609"/>
                  </a:lnTo>
                  <a:lnTo>
                    <a:pt x="11624" y="6601"/>
                  </a:lnTo>
                  <a:lnTo>
                    <a:pt x="11625" y="6592"/>
                  </a:lnTo>
                  <a:lnTo>
                    <a:pt x="11627" y="6584"/>
                  </a:lnTo>
                  <a:lnTo>
                    <a:pt x="11630" y="6577"/>
                  </a:lnTo>
                  <a:lnTo>
                    <a:pt x="11633" y="6569"/>
                  </a:lnTo>
                  <a:lnTo>
                    <a:pt x="11637" y="6563"/>
                  </a:lnTo>
                  <a:lnTo>
                    <a:pt x="11641" y="6557"/>
                  </a:lnTo>
                  <a:lnTo>
                    <a:pt x="11648" y="6548"/>
                  </a:lnTo>
                  <a:lnTo>
                    <a:pt x="11655" y="6542"/>
                  </a:lnTo>
                  <a:lnTo>
                    <a:pt x="11663" y="6537"/>
                  </a:lnTo>
                  <a:lnTo>
                    <a:pt x="11672" y="6533"/>
                  </a:lnTo>
                  <a:lnTo>
                    <a:pt x="11680" y="6531"/>
                  </a:lnTo>
                  <a:lnTo>
                    <a:pt x="11689" y="6530"/>
                  </a:lnTo>
                  <a:lnTo>
                    <a:pt x="11698" y="6530"/>
                  </a:lnTo>
                  <a:lnTo>
                    <a:pt x="11708" y="6531"/>
                  </a:lnTo>
                  <a:lnTo>
                    <a:pt x="11718" y="6533"/>
                  </a:lnTo>
                  <a:lnTo>
                    <a:pt x="11727" y="6536"/>
                  </a:lnTo>
                  <a:lnTo>
                    <a:pt x="11738" y="6540"/>
                  </a:lnTo>
                  <a:lnTo>
                    <a:pt x="11749" y="6545"/>
                  </a:lnTo>
                  <a:lnTo>
                    <a:pt x="11760" y="6551"/>
                  </a:lnTo>
                  <a:lnTo>
                    <a:pt x="11771" y="6559"/>
                  </a:lnTo>
                  <a:lnTo>
                    <a:pt x="11782" y="6566"/>
                  </a:lnTo>
                  <a:lnTo>
                    <a:pt x="11794" y="6575"/>
                  </a:lnTo>
                  <a:lnTo>
                    <a:pt x="12038" y="6768"/>
                  </a:lnTo>
                  <a:lnTo>
                    <a:pt x="12126" y="6656"/>
                  </a:lnTo>
                  <a:lnTo>
                    <a:pt x="11865" y="6449"/>
                  </a:lnTo>
                  <a:lnTo>
                    <a:pt x="11842" y="6432"/>
                  </a:lnTo>
                  <a:lnTo>
                    <a:pt x="11820" y="6417"/>
                  </a:lnTo>
                  <a:lnTo>
                    <a:pt x="11797" y="6405"/>
                  </a:lnTo>
                  <a:lnTo>
                    <a:pt x="11777" y="6396"/>
                  </a:lnTo>
                  <a:lnTo>
                    <a:pt x="11756" y="6388"/>
                  </a:lnTo>
                  <a:lnTo>
                    <a:pt x="11736" y="6384"/>
                  </a:lnTo>
                  <a:lnTo>
                    <a:pt x="11718" y="6381"/>
                  </a:lnTo>
                  <a:lnTo>
                    <a:pt x="11698" y="6380"/>
                  </a:lnTo>
                  <a:lnTo>
                    <a:pt x="11681" y="6382"/>
                  </a:lnTo>
                  <a:lnTo>
                    <a:pt x="11664" y="6385"/>
                  </a:lnTo>
                  <a:lnTo>
                    <a:pt x="11649" y="6390"/>
                  </a:lnTo>
                  <a:lnTo>
                    <a:pt x="11634" y="6397"/>
                  </a:lnTo>
                  <a:lnTo>
                    <a:pt x="11619" y="6405"/>
                  </a:lnTo>
                  <a:lnTo>
                    <a:pt x="11606" y="6416"/>
                  </a:lnTo>
                  <a:lnTo>
                    <a:pt x="11593" y="6428"/>
                  </a:lnTo>
                  <a:lnTo>
                    <a:pt x="11581" y="6441"/>
                  </a:lnTo>
                  <a:lnTo>
                    <a:pt x="11575" y="6450"/>
                  </a:lnTo>
                  <a:lnTo>
                    <a:pt x="11568" y="6460"/>
                  </a:lnTo>
                  <a:lnTo>
                    <a:pt x="11563" y="6470"/>
                  </a:lnTo>
                  <a:lnTo>
                    <a:pt x="11558" y="6479"/>
                  </a:lnTo>
                  <a:lnTo>
                    <a:pt x="11553" y="6490"/>
                  </a:lnTo>
                  <a:lnTo>
                    <a:pt x="11549" y="6500"/>
                  </a:lnTo>
                  <a:lnTo>
                    <a:pt x="11546" y="6512"/>
                  </a:lnTo>
                  <a:lnTo>
                    <a:pt x="11544" y="6522"/>
                  </a:lnTo>
                  <a:lnTo>
                    <a:pt x="11542" y="6534"/>
                  </a:lnTo>
                  <a:lnTo>
                    <a:pt x="11541" y="6546"/>
                  </a:lnTo>
                  <a:lnTo>
                    <a:pt x="11541" y="6559"/>
                  </a:lnTo>
                  <a:lnTo>
                    <a:pt x="11542" y="6571"/>
                  </a:lnTo>
                  <a:lnTo>
                    <a:pt x="11543" y="6584"/>
                  </a:lnTo>
                  <a:lnTo>
                    <a:pt x="11545" y="6597"/>
                  </a:lnTo>
                  <a:lnTo>
                    <a:pt x="11548" y="6611"/>
                  </a:lnTo>
                  <a:lnTo>
                    <a:pt x="11552" y="6625"/>
                  </a:lnTo>
                  <a:lnTo>
                    <a:pt x="11551" y="6627"/>
                  </a:lnTo>
                  <a:close/>
                  <a:moveTo>
                    <a:pt x="12009" y="5926"/>
                  </a:moveTo>
                  <a:lnTo>
                    <a:pt x="11997" y="5925"/>
                  </a:lnTo>
                  <a:lnTo>
                    <a:pt x="11986" y="5926"/>
                  </a:lnTo>
                  <a:lnTo>
                    <a:pt x="11975" y="5926"/>
                  </a:lnTo>
                  <a:lnTo>
                    <a:pt x="11965" y="5928"/>
                  </a:lnTo>
                  <a:lnTo>
                    <a:pt x="11954" y="5930"/>
                  </a:lnTo>
                  <a:lnTo>
                    <a:pt x="11944" y="5933"/>
                  </a:lnTo>
                  <a:lnTo>
                    <a:pt x="11935" y="5938"/>
                  </a:lnTo>
                  <a:lnTo>
                    <a:pt x="11925" y="5943"/>
                  </a:lnTo>
                  <a:lnTo>
                    <a:pt x="11915" y="5948"/>
                  </a:lnTo>
                  <a:lnTo>
                    <a:pt x="11907" y="5955"/>
                  </a:lnTo>
                  <a:lnTo>
                    <a:pt x="11898" y="5962"/>
                  </a:lnTo>
                  <a:lnTo>
                    <a:pt x="11891" y="5970"/>
                  </a:lnTo>
                  <a:lnTo>
                    <a:pt x="11883" y="5978"/>
                  </a:lnTo>
                  <a:lnTo>
                    <a:pt x="11875" y="5988"/>
                  </a:lnTo>
                  <a:lnTo>
                    <a:pt x="11869" y="5999"/>
                  </a:lnTo>
                  <a:lnTo>
                    <a:pt x="11864" y="6009"/>
                  </a:lnTo>
                  <a:lnTo>
                    <a:pt x="11857" y="6022"/>
                  </a:lnTo>
                  <a:lnTo>
                    <a:pt x="11852" y="6036"/>
                  </a:lnTo>
                  <a:lnTo>
                    <a:pt x="11848" y="6049"/>
                  </a:lnTo>
                  <a:lnTo>
                    <a:pt x="11845" y="6062"/>
                  </a:lnTo>
                  <a:lnTo>
                    <a:pt x="11843" y="6075"/>
                  </a:lnTo>
                  <a:lnTo>
                    <a:pt x="11842" y="6087"/>
                  </a:lnTo>
                  <a:lnTo>
                    <a:pt x="11842" y="6099"/>
                  </a:lnTo>
                  <a:lnTo>
                    <a:pt x="11843" y="6110"/>
                  </a:lnTo>
                  <a:lnTo>
                    <a:pt x="11844" y="6121"/>
                  </a:lnTo>
                  <a:lnTo>
                    <a:pt x="11847" y="6132"/>
                  </a:lnTo>
                  <a:lnTo>
                    <a:pt x="11850" y="6143"/>
                  </a:lnTo>
                  <a:lnTo>
                    <a:pt x="11852" y="6152"/>
                  </a:lnTo>
                  <a:lnTo>
                    <a:pt x="11859" y="6170"/>
                  </a:lnTo>
                  <a:lnTo>
                    <a:pt x="11868" y="6186"/>
                  </a:lnTo>
                  <a:lnTo>
                    <a:pt x="11867" y="6189"/>
                  </a:lnTo>
                  <a:lnTo>
                    <a:pt x="11798" y="6162"/>
                  </a:lnTo>
                  <a:lnTo>
                    <a:pt x="11741" y="6272"/>
                  </a:lnTo>
                  <a:lnTo>
                    <a:pt x="11776" y="6288"/>
                  </a:lnTo>
                  <a:lnTo>
                    <a:pt x="11811" y="6304"/>
                  </a:lnTo>
                  <a:lnTo>
                    <a:pt x="11850" y="6323"/>
                  </a:lnTo>
                  <a:lnTo>
                    <a:pt x="11891" y="6344"/>
                  </a:lnTo>
                  <a:lnTo>
                    <a:pt x="12233" y="6518"/>
                  </a:lnTo>
                  <a:lnTo>
                    <a:pt x="12298" y="6390"/>
                  </a:lnTo>
                  <a:lnTo>
                    <a:pt x="12003" y="6240"/>
                  </a:lnTo>
                  <a:lnTo>
                    <a:pt x="11991" y="6234"/>
                  </a:lnTo>
                  <a:lnTo>
                    <a:pt x="11981" y="6227"/>
                  </a:lnTo>
                  <a:lnTo>
                    <a:pt x="11972" y="6220"/>
                  </a:lnTo>
                  <a:lnTo>
                    <a:pt x="11964" y="6211"/>
                  </a:lnTo>
                  <a:lnTo>
                    <a:pt x="11956" y="6204"/>
                  </a:lnTo>
                  <a:lnTo>
                    <a:pt x="11951" y="6195"/>
                  </a:lnTo>
                  <a:lnTo>
                    <a:pt x="11945" y="6186"/>
                  </a:lnTo>
                  <a:lnTo>
                    <a:pt x="11942" y="6177"/>
                  </a:lnTo>
                  <a:lnTo>
                    <a:pt x="11939" y="6168"/>
                  </a:lnTo>
                  <a:lnTo>
                    <a:pt x="11938" y="6160"/>
                  </a:lnTo>
                  <a:lnTo>
                    <a:pt x="11937" y="6151"/>
                  </a:lnTo>
                  <a:lnTo>
                    <a:pt x="11936" y="6143"/>
                  </a:lnTo>
                  <a:lnTo>
                    <a:pt x="11937" y="6134"/>
                  </a:lnTo>
                  <a:lnTo>
                    <a:pt x="11939" y="6126"/>
                  </a:lnTo>
                  <a:lnTo>
                    <a:pt x="11941" y="6119"/>
                  </a:lnTo>
                  <a:lnTo>
                    <a:pt x="11944" y="6112"/>
                  </a:lnTo>
                  <a:lnTo>
                    <a:pt x="11949" y="6103"/>
                  </a:lnTo>
                  <a:lnTo>
                    <a:pt x="11955" y="6095"/>
                  </a:lnTo>
                  <a:lnTo>
                    <a:pt x="11961" y="6089"/>
                  </a:lnTo>
                  <a:lnTo>
                    <a:pt x="11969" y="6084"/>
                  </a:lnTo>
                  <a:lnTo>
                    <a:pt x="11976" y="6079"/>
                  </a:lnTo>
                  <a:lnTo>
                    <a:pt x="11984" y="6077"/>
                  </a:lnTo>
                  <a:lnTo>
                    <a:pt x="11993" y="6075"/>
                  </a:lnTo>
                  <a:lnTo>
                    <a:pt x="12002" y="6074"/>
                  </a:lnTo>
                  <a:lnTo>
                    <a:pt x="12011" y="6074"/>
                  </a:lnTo>
                  <a:lnTo>
                    <a:pt x="12020" y="6075"/>
                  </a:lnTo>
                  <a:lnTo>
                    <a:pt x="12031" y="6076"/>
                  </a:lnTo>
                  <a:lnTo>
                    <a:pt x="12041" y="6078"/>
                  </a:lnTo>
                  <a:lnTo>
                    <a:pt x="12052" y="6081"/>
                  </a:lnTo>
                  <a:lnTo>
                    <a:pt x="12062" y="6086"/>
                  </a:lnTo>
                  <a:lnTo>
                    <a:pt x="12073" y="6090"/>
                  </a:lnTo>
                  <a:lnTo>
                    <a:pt x="12084" y="6095"/>
                  </a:lnTo>
                  <a:lnTo>
                    <a:pt x="12374" y="6242"/>
                  </a:lnTo>
                  <a:lnTo>
                    <a:pt x="12438" y="6115"/>
                  </a:lnTo>
                  <a:lnTo>
                    <a:pt x="12141" y="5964"/>
                  </a:lnTo>
                  <a:lnTo>
                    <a:pt x="12129" y="5957"/>
                  </a:lnTo>
                  <a:lnTo>
                    <a:pt x="12118" y="5950"/>
                  </a:lnTo>
                  <a:lnTo>
                    <a:pt x="12108" y="5943"/>
                  </a:lnTo>
                  <a:lnTo>
                    <a:pt x="12100" y="5935"/>
                  </a:lnTo>
                  <a:lnTo>
                    <a:pt x="12093" y="5927"/>
                  </a:lnTo>
                  <a:lnTo>
                    <a:pt x="12087" y="5918"/>
                  </a:lnTo>
                  <a:lnTo>
                    <a:pt x="12083" y="5911"/>
                  </a:lnTo>
                  <a:lnTo>
                    <a:pt x="12079" y="5902"/>
                  </a:lnTo>
                  <a:lnTo>
                    <a:pt x="12076" y="5894"/>
                  </a:lnTo>
                  <a:lnTo>
                    <a:pt x="12075" y="5885"/>
                  </a:lnTo>
                  <a:lnTo>
                    <a:pt x="12074" y="5876"/>
                  </a:lnTo>
                  <a:lnTo>
                    <a:pt x="12074" y="5869"/>
                  </a:lnTo>
                  <a:lnTo>
                    <a:pt x="12075" y="5860"/>
                  </a:lnTo>
                  <a:lnTo>
                    <a:pt x="12077" y="5853"/>
                  </a:lnTo>
                  <a:lnTo>
                    <a:pt x="12079" y="5845"/>
                  </a:lnTo>
                  <a:lnTo>
                    <a:pt x="12083" y="5839"/>
                  </a:lnTo>
                  <a:lnTo>
                    <a:pt x="12088" y="5829"/>
                  </a:lnTo>
                  <a:lnTo>
                    <a:pt x="12095" y="5822"/>
                  </a:lnTo>
                  <a:lnTo>
                    <a:pt x="12101" y="5815"/>
                  </a:lnTo>
                  <a:lnTo>
                    <a:pt x="12107" y="5810"/>
                  </a:lnTo>
                  <a:lnTo>
                    <a:pt x="12116" y="5806"/>
                  </a:lnTo>
                  <a:lnTo>
                    <a:pt x="12125" y="5802"/>
                  </a:lnTo>
                  <a:lnTo>
                    <a:pt x="12133" y="5800"/>
                  </a:lnTo>
                  <a:lnTo>
                    <a:pt x="12143" y="5800"/>
                  </a:lnTo>
                  <a:lnTo>
                    <a:pt x="12152" y="5800"/>
                  </a:lnTo>
                  <a:lnTo>
                    <a:pt x="12163" y="5801"/>
                  </a:lnTo>
                  <a:lnTo>
                    <a:pt x="12175" y="5804"/>
                  </a:lnTo>
                  <a:lnTo>
                    <a:pt x="12186" y="5807"/>
                  </a:lnTo>
                  <a:lnTo>
                    <a:pt x="12198" y="5810"/>
                  </a:lnTo>
                  <a:lnTo>
                    <a:pt x="12210" y="5815"/>
                  </a:lnTo>
                  <a:lnTo>
                    <a:pt x="12223" y="5821"/>
                  </a:lnTo>
                  <a:lnTo>
                    <a:pt x="12236" y="5827"/>
                  </a:lnTo>
                  <a:lnTo>
                    <a:pt x="12513" y="5968"/>
                  </a:lnTo>
                  <a:lnTo>
                    <a:pt x="12578" y="5840"/>
                  </a:lnTo>
                  <a:lnTo>
                    <a:pt x="12280" y="5689"/>
                  </a:lnTo>
                  <a:lnTo>
                    <a:pt x="12254" y="5677"/>
                  </a:lnTo>
                  <a:lnTo>
                    <a:pt x="12230" y="5667"/>
                  </a:lnTo>
                  <a:lnTo>
                    <a:pt x="12206" y="5660"/>
                  </a:lnTo>
                  <a:lnTo>
                    <a:pt x="12184" y="5654"/>
                  </a:lnTo>
                  <a:lnTo>
                    <a:pt x="12162" y="5651"/>
                  </a:lnTo>
                  <a:lnTo>
                    <a:pt x="12142" y="5650"/>
                  </a:lnTo>
                  <a:lnTo>
                    <a:pt x="12122" y="5651"/>
                  </a:lnTo>
                  <a:lnTo>
                    <a:pt x="12104" y="5654"/>
                  </a:lnTo>
                  <a:lnTo>
                    <a:pt x="12087" y="5659"/>
                  </a:lnTo>
                  <a:lnTo>
                    <a:pt x="12071" y="5666"/>
                  </a:lnTo>
                  <a:lnTo>
                    <a:pt x="12057" y="5674"/>
                  </a:lnTo>
                  <a:lnTo>
                    <a:pt x="12043" y="5684"/>
                  </a:lnTo>
                  <a:lnTo>
                    <a:pt x="12031" y="5695"/>
                  </a:lnTo>
                  <a:lnTo>
                    <a:pt x="12020" y="5708"/>
                  </a:lnTo>
                  <a:lnTo>
                    <a:pt x="12010" y="5722"/>
                  </a:lnTo>
                  <a:lnTo>
                    <a:pt x="12001" y="5738"/>
                  </a:lnTo>
                  <a:lnTo>
                    <a:pt x="11997" y="5748"/>
                  </a:lnTo>
                  <a:lnTo>
                    <a:pt x="11993" y="5758"/>
                  </a:lnTo>
                  <a:lnTo>
                    <a:pt x="11988" y="5769"/>
                  </a:lnTo>
                  <a:lnTo>
                    <a:pt x="11985" y="5780"/>
                  </a:lnTo>
                  <a:lnTo>
                    <a:pt x="11983" y="5791"/>
                  </a:lnTo>
                  <a:lnTo>
                    <a:pt x="11982" y="5801"/>
                  </a:lnTo>
                  <a:lnTo>
                    <a:pt x="11981" y="5813"/>
                  </a:lnTo>
                  <a:lnTo>
                    <a:pt x="11981" y="5825"/>
                  </a:lnTo>
                  <a:lnTo>
                    <a:pt x="11981" y="5837"/>
                  </a:lnTo>
                  <a:lnTo>
                    <a:pt x="11982" y="5849"/>
                  </a:lnTo>
                  <a:lnTo>
                    <a:pt x="11985" y="5860"/>
                  </a:lnTo>
                  <a:lnTo>
                    <a:pt x="11988" y="5873"/>
                  </a:lnTo>
                  <a:lnTo>
                    <a:pt x="11991" y="5885"/>
                  </a:lnTo>
                  <a:lnTo>
                    <a:pt x="11997" y="5898"/>
                  </a:lnTo>
                  <a:lnTo>
                    <a:pt x="12002" y="5911"/>
                  </a:lnTo>
                  <a:lnTo>
                    <a:pt x="12010" y="5924"/>
                  </a:lnTo>
                  <a:lnTo>
                    <a:pt x="12009" y="5926"/>
                  </a:lnTo>
                  <a:close/>
                  <a:moveTo>
                    <a:pt x="12237" y="5210"/>
                  </a:moveTo>
                  <a:lnTo>
                    <a:pt x="12557" y="5318"/>
                  </a:lnTo>
                  <a:lnTo>
                    <a:pt x="12568" y="5322"/>
                  </a:lnTo>
                  <a:lnTo>
                    <a:pt x="12579" y="5327"/>
                  </a:lnTo>
                  <a:lnTo>
                    <a:pt x="12587" y="5333"/>
                  </a:lnTo>
                  <a:lnTo>
                    <a:pt x="12596" y="5338"/>
                  </a:lnTo>
                  <a:lnTo>
                    <a:pt x="12602" y="5345"/>
                  </a:lnTo>
                  <a:lnTo>
                    <a:pt x="12610" y="5352"/>
                  </a:lnTo>
                  <a:lnTo>
                    <a:pt x="12615" y="5359"/>
                  </a:lnTo>
                  <a:lnTo>
                    <a:pt x="12619" y="5367"/>
                  </a:lnTo>
                  <a:lnTo>
                    <a:pt x="12624" y="5375"/>
                  </a:lnTo>
                  <a:lnTo>
                    <a:pt x="12627" y="5384"/>
                  </a:lnTo>
                  <a:lnTo>
                    <a:pt x="12629" y="5393"/>
                  </a:lnTo>
                  <a:lnTo>
                    <a:pt x="12630" y="5401"/>
                  </a:lnTo>
                  <a:lnTo>
                    <a:pt x="12630" y="5410"/>
                  </a:lnTo>
                  <a:lnTo>
                    <a:pt x="12630" y="5418"/>
                  </a:lnTo>
                  <a:lnTo>
                    <a:pt x="12629" y="5427"/>
                  </a:lnTo>
                  <a:lnTo>
                    <a:pt x="12626" y="5436"/>
                  </a:lnTo>
                  <a:lnTo>
                    <a:pt x="12623" y="5445"/>
                  </a:lnTo>
                  <a:lnTo>
                    <a:pt x="12617" y="5455"/>
                  </a:lnTo>
                  <a:lnTo>
                    <a:pt x="12612" y="5462"/>
                  </a:lnTo>
                  <a:lnTo>
                    <a:pt x="12606" y="5469"/>
                  </a:lnTo>
                  <a:lnTo>
                    <a:pt x="12598" y="5474"/>
                  </a:lnTo>
                  <a:lnTo>
                    <a:pt x="12589" y="5480"/>
                  </a:lnTo>
                  <a:lnTo>
                    <a:pt x="12581" y="5483"/>
                  </a:lnTo>
                  <a:lnTo>
                    <a:pt x="12571" y="5485"/>
                  </a:lnTo>
                  <a:lnTo>
                    <a:pt x="12562" y="5487"/>
                  </a:lnTo>
                  <a:lnTo>
                    <a:pt x="12550" y="5487"/>
                  </a:lnTo>
                  <a:lnTo>
                    <a:pt x="12539" y="5487"/>
                  </a:lnTo>
                  <a:lnTo>
                    <a:pt x="12526" y="5486"/>
                  </a:lnTo>
                  <a:lnTo>
                    <a:pt x="12513" y="5484"/>
                  </a:lnTo>
                  <a:lnTo>
                    <a:pt x="12500" y="5481"/>
                  </a:lnTo>
                  <a:lnTo>
                    <a:pt x="12486" y="5476"/>
                  </a:lnTo>
                  <a:lnTo>
                    <a:pt x="12471" y="5472"/>
                  </a:lnTo>
                  <a:lnTo>
                    <a:pt x="12181" y="5375"/>
                  </a:lnTo>
                  <a:lnTo>
                    <a:pt x="12135" y="5514"/>
                  </a:lnTo>
                  <a:lnTo>
                    <a:pt x="12446" y="5617"/>
                  </a:lnTo>
                  <a:lnTo>
                    <a:pt x="12475" y="5627"/>
                  </a:lnTo>
                  <a:lnTo>
                    <a:pt x="12501" y="5633"/>
                  </a:lnTo>
                  <a:lnTo>
                    <a:pt x="12526" y="5637"/>
                  </a:lnTo>
                  <a:lnTo>
                    <a:pt x="12551" y="5639"/>
                  </a:lnTo>
                  <a:lnTo>
                    <a:pt x="12572" y="5639"/>
                  </a:lnTo>
                  <a:lnTo>
                    <a:pt x="12594" y="5637"/>
                  </a:lnTo>
                  <a:lnTo>
                    <a:pt x="12612" y="5634"/>
                  </a:lnTo>
                  <a:lnTo>
                    <a:pt x="12630" y="5628"/>
                  </a:lnTo>
                  <a:lnTo>
                    <a:pt x="12639" y="5624"/>
                  </a:lnTo>
                  <a:lnTo>
                    <a:pt x="12646" y="5620"/>
                  </a:lnTo>
                  <a:lnTo>
                    <a:pt x="12654" y="5616"/>
                  </a:lnTo>
                  <a:lnTo>
                    <a:pt x="12661" y="5611"/>
                  </a:lnTo>
                  <a:lnTo>
                    <a:pt x="12675" y="5601"/>
                  </a:lnTo>
                  <a:lnTo>
                    <a:pt x="12687" y="5589"/>
                  </a:lnTo>
                  <a:lnTo>
                    <a:pt x="12698" y="5575"/>
                  </a:lnTo>
                  <a:lnTo>
                    <a:pt x="12708" y="5560"/>
                  </a:lnTo>
                  <a:lnTo>
                    <a:pt x="12715" y="5543"/>
                  </a:lnTo>
                  <a:lnTo>
                    <a:pt x="12723" y="5525"/>
                  </a:lnTo>
                  <a:lnTo>
                    <a:pt x="12727" y="5510"/>
                  </a:lnTo>
                  <a:lnTo>
                    <a:pt x="12730" y="5496"/>
                  </a:lnTo>
                  <a:lnTo>
                    <a:pt x="12732" y="5482"/>
                  </a:lnTo>
                  <a:lnTo>
                    <a:pt x="12733" y="5468"/>
                  </a:lnTo>
                  <a:lnTo>
                    <a:pt x="12733" y="5455"/>
                  </a:lnTo>
                  <a:lnTo>
                    <a:pt x="12732" y="5442"/>
                  </a:lnTo>
                  <a:lnTo>
                    <a:pt x="12730" y="5430"/>
                  </a:lnTo>
                  <a:lnTo>
                    <a:pt x="12728" y="5419"/>
                  </a:lnTo>
                  <a:lnTo>
                    <a:pt x="12725" y="5408"/>
                  </a:lnTo>
                  <a:lnTo>
                    <a:pt x="12721" y="5398"/>
                  </a:lnTo>
                  <a:lnTo>
                    <a:pt x="12717" y="5388"/>
                  </a:lnTo>
                  <a:lnTo>
                    <a:pt x="12713" y="5379"/>
                  </a:lnTo>
                  <a:lnTo>
                    <a:pt x="12703" y="5363"/>
                  </a:lnTo>
                  <a:lnTo>
                    <a:pt x="12694" y="5349"/>
                  </a:lnTo>
                  <a:lnTo>
                    <a:pt x="12694" y="5345"/>
                  </a:lnTo>
                  <a:lnTo>
                    <a:pt x="12766" y="5363"/>
                  </a:lnTo>
                  <a:lnTo>
                    <a:pt x="12806" y="5242"/>
                  </a:lnTo>
                  <a:lnTo>
                    <a:pt x="12771" y="5232"/>
                  </a:lnTo>
                  <a:lnTo>
                    <a:pt x="12732" y="5221"/>
                  </a:lnTo>
                  <a:lnTo>
                    <a:pt x="12690" y="5208"/>
                  </a:lnTo>
                  <a:lnTo>
                    <a:pt x="12645" y="5193"/>
                  </a:lnTo>
                  <a:lnTo>
                    <a:pt x="12283" y="5072"/>
                  </a:lnTo>
                  <a:lnTo>
                    <a:pt x="12237" y="5210"/>
                  </a:lnTo>
                  <a:close/>
                  <a:moveTo>
                    <a:pt x="12433" y="4837"/>
                  </a:moveTo>
                  <a:lnTo>
                    <a:pt x="12360" y="4825"/>
                  </a:lnTo>
                  <a:lnTo>
                    <a:pt x="12327" y="4947"/>
                  </a:lnTo>
                  <a:lnTo>
                    <a:pt x="12364" y="4956"/>
                  </a:lnTo>
                  <a:lnTo>
                    <a:pt x="12403" y="4965"/>
                  </a:lnTo>
                  <a:lnTo>
                    <a:pt x="12443" y="4974"/>
                  </a:lnTo>
                  <a:lnTo>
                    <a:pt x="12489" y="4985"/>
                  </a:lnTo>
                  <a:lnTo>
                    <a:pt x="12861" y="5082"/>
                  </a:lnTo>
                  <a:lnTo>
                    <a:pt x="12898" y="4940"/>
                  </a:lnTo>
                  <a:lnTo>
                    <a:pt x="12581" y="4858"/>
                  </a:lnTo>
                  <a:lnTo>
                    <a:pt x="12566" y="4854"/>
                  </a:lnTo>
                  <a:lnTo>
                    <a:pt x="12553" y="4849"/>
                  </a:lnTo>
                  <a:lnTo>
                    <a:pt x="12542" y="4842"/>
                  </a:lnTo>
                  <a:lnTo>
                    <a:pt x="12531" y="4836"/>
                  </a:lnTo>
                  <a:lnTo>
                    <a:pt x="12523" y="4829"/>
                  </a:lnTo>
                  <a:lnTo>
                    <a:pt x="12515" y="4821"/>
                  </a:lnTo>
                  <a:lnTo>
                    <a:pt x="12509" y="4813"/>
                  </a:lnTo>
                  <a:lnTo>
                    <a:pt x="12504" y="4805"/>
                  </a:lnTo>
                  <a:lnTo>
                    <a:pt x="12499" y="4796"/>
                  </a:lnTo>
                  <a:lnTo>
                    <a:pt x="12496" y="4788"/>
                  </a:lnTo>
                  <a:lnTo>
                    <a:pt x="12493" y="4779"/>
                  </a:lnTo>
                  <a:lnTo>
                    <a:pt x="12492" y="4770"/>
                  </a:lnTo>
                  <a:lnTo>
                    <a:pt x="12491" y="4762"/>
                  </a:lnTo>
                  <a:lnTo>
                    <a:pt x="12492" y="4754"/>
                  </a:lnTo>
                  <a:lnTo>
                    <a:pt x="12492" y="4747"/>
                  </a:lnTo>
                  <a:lnTo>
                    <a:pt x="12494" y="4739"/>
                  </a:lnTo>
                  <a:lnTo>
                    <a:pt x="12497" y="4729"/>
                  </a:lnTo>
                  <a:lnTo>
                    <a:pt x="12501" y="4719"/>
                  </a:lnTo>
                  <a:lnTo>
                    <a:pt x="12507" y="4710"/>
                  </a:lnTo>
                  <a:lnTo>
                    <a:pt x="12512" y="4703"/>
                  </a:lnTo>
                  <a:lnTo>
                    <a:pt x="12520" y="4698"/>
                  </a:lnTo>
                  <a:lnTo>
                    <a:pt x="12527" y="4692"/>
                  </a:lnTo>
                  <a:lnTo>
                    <a:pt x="12535" y="4688"/>
                  </a:lnTo>
                  <a:lnTo>
                    <a:pt x="12544" y="4685"/>
                  </a:lnTo>
                  <a:lnTo>
                    <a:pt x="12553" y="4682"/>
                  </a:lnTo>
                  <a:lnTo>
                    <a:pt x="12564" y="4680"/>
                  </a:lnTo>
                  <a:lnTo>
                    <a:pt x="12573" y="4680"/>
                  </a:lnTo>
                  <a:lnTo>
                    <a:pt x="12584" y="4680"/>
                  </a:lnTo>
                  <a:lnTo>
                    <a:pt x="12596" y="4681"/>
                  </a:lnTo>
                  <a:lnTo>
                    <a:pt x="12608" y="4682"/>
                  </a:lnTo>
                  <a:lnTo>
                    <a:pt x="12619" y="4685"/>
                  </a:lnTo>
                  <a:lnTo>
                    <a:pt x="12631" y="4688"/>
                  </a:lnTo>
                  <a:lnTo>
                    <a:pt x="12942" y="4768"/>
                  </a:lnTo>
                  <a:lnTo>
                    <a:pt x="12978" y="4627"/>
                  </a:lnTo>
                  <a:lnTo>
                    <a:pt x="12653" y="4543"/>
                  </a:lnTo>
                  <a:lnTo>
                    <a:pt x="12625" y="4537"/>
                  </a:lnTo>
                  <a:lnTo>
                    <a:pt x="12599" y="4532"/>
                  </a:lnTo>
                  <a:lnTo>
                    <a:pt x="12575" y="4531"/>
                  </a:lnTo>
                  <a:lnTo>
                    <a:pt x="12552" y="4531"/>
                  </a:lnTo>
                  <a:lnTo>
                    <a:pt x="12530" y="4533"/>
                  </a:lnTo>
                  <a:lnTo>
                    <a:pt x="12511" y="4537"/>
                  </a:lnTo>
                  <a:lnTo>
                    <a:pt x="12492" y="4543"/>
                  </a:lnTo>
                  <a:lnTo>
                    <a:pt x="12476" y="4551"/>
                  </a:lnTo>
                  <a:lnTo>
                    <a:pt x="12460" y="4559"/>
                  </a:lnTo>
                  <a:lnTo>
                    <a:pt x="12446" y="4570"/>
                  </a:lnTo>
                  <a:lnTo>
                    <a:pt x="12433" y="4582"/>
                  </a:lnTo>
                  <a:lnTo>
                    <a:pt x="12421" y="4595"/>
                  </a:lnTo>
                  <a:lnTo>
                    <a:pt x="12411" y="4610"/>
                  </a:lnTo>
                  <a:lnTo>
                    <a:pt x="12404" y="4625"/>
                  </a:lnTo>
                  <a:lnTo>
                    <a:pt x="12396" y="4642"/>
                  </a:lnTo>
                  <a:lnTo>
                    <a:pt x="12391" y="4660"/>
                  </a:lnTo>
                  <a:lnTo>
                    <a:pt x="12388" y="4674"/>
                  </a:lnTo>
                  <a:lnTo>
                    <a:pt x="12385" y="4688"/>
                  </a:lnTo>
                  <a:lnTo>
                    <a:pt x="12384" y="4702"/>
                  </a:lnTo>
                  <a:lnTo>
                    <a:pt x="12384" y="4715"/>
                  </a:lnTo>
                  <a:lnTo>
                    <a:pt x="12384" y="4728"/>
                  </a:lnTo>
                  <a:lnTo>
                    <a:pt x="12387" y="4739"/>
                  </a:lnTo>
                  <a:lnTo>
                    <a:pt x="12389" y="4752"/>
                  </a:lnTo>
                  <a:lnTo>
                    <a:pt x="12392" y="4763"/>
                  </a:lnTo>
                  <a:lnTo>
                    <a:pt x="12396" y="4774"/>
                  </a:lnTo>
                  <a:lnTo>
                    <a:pt x="12400" y="4784"/>
                  </a:lnTo>
                  <a:lnTo>
                    <a:pt x="12405" y="4794"/>
                  </a:lnTo>
                  <a:lnTo>
                    <a:pt x="12410" y="4804"/>
                  </a:lnTo>
                  <a:lnTo>
                    <a:pt x="12416" y="4812"/>
                  </a:lnTo>
                  <a:lnTo>
                    <a:pt x="12421" y="4820"/>
                  </a:lnTo>
                  <a:lnTo>
                    <a:pt x="12427" y="4827"/>
                  </a:lnTo>
                  <a:lnTo>
                    <a:pt x="12434" y="4835"/>
                  </a:lnTo>
                  <a:lnTo>
                    <a:pt x="12433" y="4837"/>
                  </a:lnTo>
                  <a:close/>
                  <a:moveTo>
                    <a:pt x="12340" y="4207"/>
                  </a:moveTo>
                  <a:lnTo>
                    <a:pt x="12332" y="4206"/>
                  </a:lnTo>
                  <a:lnTo>
                    <a:pt x="12324" y="4206"/>
                  </a:lnTo>
                  <a:lnTo>
                    <a:pt x="12317" y="4207"/>
                  </a:lnTo>
                  <a:lnTo>
                    <a:pt x="12308" y="4208"/>
                  </a:lnTo>
                  <a:lnTo>
                    <a:pt x="12302" y="4210"/>
                  </a:lnTo>
                  <a:lnTo>
                    <a:pt x="12294" y="4214"/>
                  </a:lnTo>
                  <a:lnTo>
                    <a:pt x="12288" y="4217"/>
                  </a:lnTo>
                  <a:lnTo>
                    <a:pt x="12282" y="4221"/>
                  </a:lnTo>
                  <a:lnTo>
                    <a:pt x="12276" y="4226"/>
                  </a:lnTo>
                  <a:lnTo>
                    <a:pt x="12272" y="4231"/>
                  </a:lnTo>
                  <a:lnTo>
                    <a:pt x="12266" y="4236"/>
                  </a:lnTo>
                  <a:lnTo>
                    <a:pt x="12262" y="4243"/>
                  </a:lnTo>
                  <a:lnTo>
                    <a:pt x="12259" y="4250"/>
                  </a:lnTo>
                  <a:lnTo>
                    <a:pt x="12256" y="4258"/>
                  </a:lnTo>
                  <a:lnTo>
                    <a:pt x="12253" y="4266"/>
                  </a:lnTo>
                  <a:lnTo>
                    <a:pt x="12252" y="4274"/>
                  </a:lnTo>
                  <a:lnTo>
                    <a:pt x="12251" y="4282"/>
                  </a:lnTo>
                  <a:lnTo>
                    <a:pt x="12251" y="4291"/>
                  </a:lnTo>
                  <a:lnTo>
                    <a:pt x="12252" y="4298"/>
                  </a:lnTo>
                  <a:lnTo>
                    <a:pt x="12253" y="4306"/>
                  </a:lnTo>
                  <a:lnTo>
                    <a:pt x="12256" y="4313"/>
                  </a:lnTo>
                  <a:lnTo>
                    <a:pt x="12258" y="4320"/>
                  </a:lnTo>
                  <a:lnTo>
                    <a:pt x="12262" y="4326"/>
                  </a:lnTo>
                  <a:lnTo>
                    <a:pt x="12265" y="4333"/>
                  </a:lnTo>
                  <a:lnTo>
                    <a:pt x="12271" y="4338"/>
                  </a:lnTo>
                  <a:lnTo>
                    <a:pt x="12276" y="4344"/>
                  </a:lnTo>
                  <a:lnTo>
                    <a:pt x="12281" y="4348"/>
                  </a:lnTo>
                  <a:lnTo>
                    <a:pt x="12288" y="4352"/>
                  </a:lnTo>
                  <a:lnTo>
                    <a:pt x="12294" y="4356"/>
                  </a:lnTo>
                  <a:lnTo>
                    <a:pt x="12302" y="4359"/>
                  </a:lnTo>
                  <a:lnTo>
                    <a:pt x="12309" y="4361"/>
                  </a:lnTo>
                  <a:lnTo>
                    <a:pt x="12318" y="4363"/>
                  </a:lnTo>
                  <a:lnTo>
                    <a:pt x="12326" y="4364"/>
                  </a:lnTo>
                  <a:lnTo>
                    <a:pt x="12334" y="4364"/>
                  </a:lnTo>
                  <a:lnTo>
                    <a:pt x="12341" y="4363"/>
                  </a:lnTo>
                  <a:lnTo>
                    <a:pt x="12349" y="4362"/>
                  </a:lnTo>
                  <a:lnTo>
                    <a:pt x="12356" y="4360"/>
                  </a:lnTo>
                  <a:lnTo>
                    <a:pt x="12364" y="4356"/>
                  </a:lnTo>
                  <a:lnTo>
                    <a:pt x="12370" y="4353"/>
                  </a:lnTo>
                  <a:lnTo>
                    <a:pt x="12376" y="4349"/>
                  </a:lnTo>
                  <a:lnTo>
                    <a:pt x="12382" y="4345"/>
                  </a:lnTo>
                  <a:lnTo>
                    <a:pt x="12387" y="4339"/>
                  </a:lnTo>
                  <a:lnTo>
                    <a:pt x="12392" y="4334"/>
                  </a:lnTo>
                  <a:lnTo>
                    <a:pt x="12396" y="4327"/>
                  </a:lnTo>
                  <a:lnTo>
                    <a:pt x="12399" y="4320"/>
                  </a:lnTo>
                  <a:lnTo>
                    <a:pt x="12403" y="4312"/>
                  </a:lnTo>
                  <a:lnTo>
                    <a:pt x="12405" y="4305"/>
                  </a:lnTo>
                  <a:lnTo>
                    <a:pt x="12406" y="4296"/>
                  </a:lnTo>
                  <a:lnTo>
                    <a:pt x="12407" y="4289"/>
                  </a:lnTo>
                  <a:lnTo>
                    <a:pt x="12407" y="4280"/>
                  </a:lnTo>
                  <a:lnTo>
                    <a:pt x="12407" y="4273"/>
                  </a:lnTo>
                  <a:lnTo>
                    <a:pt x="12406" y="4265"/>
                  </a:lnTo>
                  <a:lnTo>
                    <a:pt x="12404" y="4258"/>
                  </a:lnTo>
                  <a:lnTo>
                    <a:pt x="12400" y="4250"/>
                  </a:lnTo>
                  <a:lnTo>
                    <a:pt x="12397" y="4244"/>
                  </a:lnTo>
                  <a:lnTo>
                    <a:pt x="12393" y="4237"/>
                  </a:lnTo>
                  <a:lnTo>
                    <a:pt x="12389" y="4232"/>
                  </a:lnTo>
                  <a:lnTo>
                    <a:pt x="12383" y="4227"/>
                  </a:lnTo>
                  <a:lnTo>
                    <a:pt x="12378" y="4222"/>
                  </a:lnTo>
                  <a:lnTo>
                    <a:pt x="12371" y="4218"/>
                  </a:lnTo>
                  <a:lnTo>
                    <a:pt x="12365" y="4215"/>
                  </a:lnTo>
                  <a:lnTo>
                    <a:pt x="12358" y="4212"/>
                  </a:lnTo>
                  <a:lnTo>
                    <a:pt x="12349" y="4209"/>
                  </a:lnTo>
                  <a:lnTo>
                    <a:pt x="12340" y="4207"/>
                  </a:lnTo>
                  <a:close/>
                  <a:moveTo>
                    <a:pt x="12467" y="4378"/>
                  </a:moveTo>
                  <a:lnTo>
                    <a:pt x="13011" y="4457"/>
                  </a:lnTo>
                  <a:lnTo>
                    <a:pt x="13032" y="4312"/>
                  </a:lnTo>
                  <a:lnTo>
                    <a:pt x="12489" y="4234"/>
                  </a:lnTo>
                  <a:lnTo>
                    <a:pt x="12467" y="4378"/>
                  </a:lnTo>
                  <a:close/>
                  <a:moveTo>
                    <a:pt x="12565" y="3705"/>
                  </a:moveTo>
                  <a:lnTo>
                    <a:pt x="12560" y="3715"/>
                  </a:lnTo>
                  <a:lnTo>
                    <a:pt x="12555" y="3726"/>
                  </a:lnTo>
                  <a:lnTo>
                    <a:pt x="12550" y="3737"/>
                  </a:lnTo>
                  <a:lnTo>
                    <a:pt x="12545" y="3751"/>
                  </a:lnTo>
                  <a:lnTo>
                    <a:pt x="12541" y="3766"/>
                  </a:lnTo>
                  <a:lnTo>
                    <a:pt x="12537" y="3782"/>
                  </a:lnTo>
                  <a:lnTo>
                    <a:pt x="12534" y="3799"/>
                  </a:lnTo>
                  <a:lnTo>
                    <a:pt x="12530" y="3817"/>
                  </a:lnTo>
                  <a:lnTo>
                    <a:pt x="12529" y="3833"/>
                  </a:lnTo>
                  <a:lnTo>
                    <a:pt x="12528" y="3849"/>
                  </a:lnTo>
                  <a:lnTo>
                    <a:pt x="12528" y="3865"/>
                  </a:lnTo>
                  <a:lnTo>
                    <a:pt x="12528" y="3881"/>
                  </a:lnTo>
                  <a:lnTo>
                    <a:pt x="12530" y="3896"/>
                  </a:lnTo>
                  <a:lnTo>
                    <a:pt x="12531" y="3911"/>
                  </a:lnTo>
                  <a:lnTo>
                    <a:pt x="12535" y="3925"/>
                  </a:lnTo>
                  <a:lnTo>
                    <a:pt x="12538" y="3940"/>
                  </a:lnTo>
                  <a:lnTo>
                    <a:pt x="12542" y="3953"/>
                  </a:lnTo>
                  <a:lnTo>
                    <a:pt x="12546" y="3967"/>
                  </a:lnTo>
                  <a:lnTo>
                    <a:pt x="12552" y="3980"/>
                  </a:lnTo>
                  <a:lnTo>
                    <a:pt x="12558" y="3992"/>
                  </a:lnTo>
                  <a:lnTo>
                    <a:pt x="12565" y="4003"/>
                  </a:lnTo>
                  <a:lnTo>
                    <a:pt x="12572" y="4015"/>
                  </a:lnTo>
                  <a:lnTo>
                    <a:pt x="12580" y="4026"/>
                  </a:lnTo>
                  <a:lnTo>
                    <a:pt x="12588" y="4037"/>
                  </a:lnTo>
                  <a:lnTo>
                    <a:pt x="12597" y="4047"/>
                  </a:lnTo>
                  <a:lnTo>
                    <a:pt x="12607" y="4057"/>
                  </a:lnTo>
                  <a:lnTo>
                    <a:pt x="12616" y="4066"/>
                  </a:lnTo>
                  <a:lnTo>
                    <a:pt x="12627" y="4074"/>
                  </a:lnTo>
                  <a:lnTo>
                    <a:pt x="12638" y="4083"/>
                  </a:lnTo>
                  <a:lnTo>
                    <a:pt x="12648" y="4090"/>
                  </a:lnTo>
                  <a:lnTo>
                    <a:pt x="12660" y="4098"/>
                  </a:lnTo>
                  <a:lnTo>
                    <a:pt x="12673" y="4104"/>
                  </a:lnTo>
                  <a:lnTo>
                    <a:pt x="12686" y="4111"/>
                  </a:lnTo>
                  <a:lnTo>
                    <a:pt x="12699" y="4116"/>
                  </a:lnTo>
                  <a:lnTo>
                    <a:pt x="12712" y="4120"/>
                  </a:lnTo>
                  <a:lnTo>
                    <a:pt x="12726" y="4126"/>
                  </a:lnTo>
                  <a:lnTo>
                    <a:pt x="12740" y="4129"/>
                  </a:lnTo>
                  <a:lnTo>
                    <a:pt x="12755" y="4132"/>
                  </a:lnTo>
                  <a:lnTo>
                    <a:pt x="12770" y="4135"/>
                  </a:lnTo>
                  <a:lnTo>
                    <a:pt x="12785" y="4138"/>
                  </a:lnTo>
                  <a:lnTo>
                    <a:pt x="12801" y="4139"/>
                  </a:lnTo>
                  <a:lnTo>
                    <a:pt x="12817" y="4140"/>
                  </a:lnTo>
                  <a:lnTo>
                    <a:pt x="12832" y="4141"/>
                  </a:lnTo>
                  <a:lnTo>
                    <a:pt x="12847" y="4140"/>
                  </a:lnTo>
                  <a:lnTo>
                    <a:pt x="12862" y="4140"/>
                  </a:lnTo>
                  <a:lnTo>
                    <a:pt x="12876" y="4138"/>
                  </a:lnTo>
                  <a:lnTo>
                    <a:pt x="12890" y="4135"/>
                  </a:lnTo>
                  <a:lnTo>
                    <a:pt x="12903" y="4133"/>
                  </a:lnTo>
                  <a:lnTo>
                    <a:pt x="12917" y="4130"/>
                  </a:lnTo>
                  <a:lnTo>
                    <a:pt x="12930" y="4126"/>
                  </a:lnTo>
                  <a:lnTo>
                    <a:pt x="12942" y="4121"/>
                  </a:lnTo>
                  <a:lnTo>
                    <a:pt x="12953" y="4116"/>
                  </a:lnTo>
                  <a:lnTo>
                    <a:pt x="12965" y="4111"/>
                  </a:lnTo>
                  <a:lnTo>
                    <a:pt x="12976" y="4104"/>
                  </a:lnTo>
                  <a:lnTo>
                    <a:pt x="12987" y="4098"/>
                  </a:lnTo>
                  <a:lnTo>
                    <a:pt x="12997" y="4090"/>
                  </a:lnTo>
                  <a:lnTo>
                    <a:pt x="13007" y="4083"/>
                  </a:lnTo>
                  <a:lnTo>
                    <a:pt x="13016" y="4074"/>
                  </a:lnTo>
                  <a:lnTo>
                    <a:pt x="13025" y="4066"/>
                  </a:lnTo>
                  <a:lnTo>
                    <a:pt x="13033" y="4056"/>
                  </a:lnTo>
                  <a:lnTo>
                    <a:pt x="13041" y="4046"/>
                  </a:lnTo>
                  <a:lnTo>
                    <a:pt x="13049" y="4036"/>
                  </a:lnTo>
                  <a:lnTo>
                    <a:pt x="13055" y="4025"/>
                  </a:lnTo>
                  <a:lnTo>
                    <a:pt x="13062" y="4014"/>
                  </a:lnTo>
                  <a:lnTo>
                    <a:pt x="13067" y="4002"/>
                  </a:lnTo>
                  <a:lnTo>
                    <a:pt x="13073" y="3991"/>
                  </a:lnTo>
                  <a:lnTo>
                    <a:pt x="13078" y="3978"/>
                  </a:lnTo>
                  <a:lnTo>
                    <a:pt x="13082" y="3965"/>
                  </a:lnTo>
                  <a:lnTo>
                    <a:pt x="13087" y="3951"/>
                  </a:lnTo>
                  <a:lnTo>
                    <a:pt x="13090" y="3937"/>
                  </a:lnTo>
                  <a:lnTo>
                    <a:pt x="13092" y="3923"/>
                  </a:lnTo>
                  <a:lnTo>
                    <a:pt x="13094" y="3908"/>
                  </a:lnTo>
                  <a:lnTo>
                    <a:pt x="13096" y="3887"/>
                  </a:lnTo>
                  <a:lnTo>
                    <a:pt x="13097" y="3866"/>
                  </a:lnTo>
                  <a:lnTo>
                    <a:pt x="13097" y="3847"/>
                  </a:lnTo>
                  <a:lnTo>
                    <a:pt x="13096" y="3829"/>
                  </a:lnTo>
                  <a:lnTo>
                    <a:pt x="13095" y="3811"/>
                  </a:lnTo>
                  <a:lnTo>
                    <a:pt x="13093" y="3796"/>
                  </a:lnTo>
                  <a:lnTo>
                    <a:pt x="13090" y="3784"/>
                  </a:lnTo>
                  <a:lnTo>
                    <a:pt x="13087" y="3773"/>
                  </a:lnTo>
                  <a:lnTo>
                    <a:pt x="12976" y="3775"/>
                  </a:lnTo>
                  <a:lnTo>
                    <a:pt x="12979" y="3785"/>
                  </a:lnTo>
                  <a:lnTo>
                    <a:pt x="12981" y="3795"/>
                  </a:lnTo>
                  <a:lnTo>
                    <a:pt x="12982" y="3805"/>
                  </a:lnTo>
                  <a:lnTo>
                    <a:pt x="12985" y="3816"/>
                  </a:lnTo>
                  <a:lnTo>
                    <a:pt x="12985" y="3828"/>
                  </a:lnTo>
                  <a:lnTo>
                    <a:pt x="12985" y="3839"/>
                  </a:lnTo>
                  <a:lnTo>
                    <a:pt x="12985" y="3852"/>
                  </a:lnTo>
                  <a:lnTo>
                    <a:pt x="12982" y="3865"/>
                  </a:lnTo>
                  <a:lnTo>
                    <a:pt x="12980" y="3881"/>
                  </a:lnTo>
                  <a:lnTo>
                    <a:pt x="12976" y="3895"/>
                  </a:lnTo>
                  <a:lnTo>
                    <a:pt x="12971" y="3909"/>
                  </a:lnTo>
                  <a:lnTo>
                    <a:pt x="12964" y="3922"/>
                  </a:lnTo>
                  <a:lnTo>
                    <a:pt x="12957" y="3934"/>
                  </a:lnTo>
                  <a:lnTo>
                    <a:pt x="12948" y="3944"/>
                  </a:lnTo>
                  <a:lnTo>
                    <a:pt x="12937" y="3955"/>
                  </a:lnTo>
                  <a:lnTo>
                    <a:pt x="12927" y="3964"/>
                  </a:lnTo>
                  <a:lnTo>
                    <a:pt x="12914" y="3971"/>
                  </a:lnTo>
                  <a:lnTo>
                    <a:pt x="12900" y="3978"/>
                  </a:lnTo>
                  <a:lnTo>
                    <a:pt x="12885" y="3983"/>
                  </a:lnTo>
                  <a:lnTo>
                    <a:pt x="12870" y="3987"/>
                  </a:lnTo>
                  <a:lnTo>
                    <a:pt x="12852" y="3991"/>
                  </a:lnTo>
                  <a:lnTo>
                    <a:pt x="12835" y="3992"/>
                  </a:lnTo>
                  <a:lnTo>
                    <a:pt x="12816" y="3992"/>
                  </a:lnTo>
                  <a:lnTo>
                    <a:pt x="12797" y="3989"/>
                  </a:lnTo>
                  <a:lnTo>
                    <a:pt x="12779" y="3987"/>
                  </a:lnTo>
                  <a:lnTo>
                    <a:pt x="12762" y="3983"/>
                  </a:lnTo>
                  <a:lnTo>
                    <a:pt x="12746" y="3978"/>
                  </a:lnTo>
                  <a:lnTo>
                    <a:pt x="12731" y="3972"/>
                  </a:lnTo>
                  <a:lnTo>
                    <a:pt x="12717" y="3965"/>
                  </a:lnTo>
                  <a:lnTo>
                    <a:pt x="12703" y="3956"/>
                  </a:lnTo>
                  <a:lnTo>
                    <a:pt x="12691" y="3948"/>
                  </a:lnTo>
                  <a:lnTo>
                    <a:pt x="12681" y="3937"/>
                  </a:lnTo>
                  <a:lnTo>
                    <a:pt x="12671" y="3926"/>
                  </a:lnTo>
                  <a:lnTo>
                    <a:pt x="12662" y="3914"/>
                  </a:lnTo>
                  <a:lnTo>
                    <a:pt x="12656" y="3902"/>
                  </a:lnTo>
                  <a:lnTo>
                    <a:pt x="12651" y="3888"/>
                  </a:lnTo>
                  <a:lnTo>
                    <a:pt x="12646" y="3874"/>
                  </a:lnTo>
                  <a:lnTo>
                    <a:pt x="12644" y="3858"/>
                  </a:lnTo>
                  <a:lnTo>
                    <a:pt x="12644" y="3843"/>
                  </a:lnTo>
                  <a:lnTo>
                    <a:pt x="12645" y="3825"/>
                  </a:lnTo>
                  <a:lnTo>
                    <a:pt x="12647" y="3811"/>
                  </a:lnTo>
                  <a:lnTo>
                    <a:pt x="12650" y="3797"/>
                  </a:lnTo>
                  <a:lnTo>
                    <a:pt x="12653" y="3786"/>
                  </a:lnTo>
                  <a:lnTo>
                    <a:pt x="12657" y="3775"/>
                  </a:lnTo>
                  <a:lnTo>
                    <a:pt x="12665" y="3757"/>
                  </a:lnTo>
                  <a:lnTo>
                    <a:pt x="12673" y="3743"/>
                  </a:lnTo>
                  <a:lnTo>
                    <a:pt x="12565" y="3705"/>
                  </a:lnTo>
                  <a:close/>
                  <a:moveTo>
                    <a:pt x="12675" y="3588"/>
                  </a:moveTo>
                  <a:lnTo>
                    <a:pt x="12668" y="3573"/>
                  </a:lnTo>
                  <a:lnTo>
                    <a:pt x="12661" y="3558"/>
                  </a:lnTo>
                  <a:lnTo>
                    <a:pt x="12656" y="3542"/>
                  </a:lnTo>
                  <a:lnTo>
                    <a:pt x="12651" y="3525"/>
                  </a:lnTo>
                  <a:lnTo>
                    <a:pt x="12647" y="3507"/>
                  </a:lnTo>
                  <a:lnTo>
                    <a:pt x="12644" y="3489"/>
                  </a:lnTo>
                  <a:lnTo>
                    <a:pt x="12643" y="3470"/>
                  </a:lnTo>
                  <a:lnTo>
                    <a:pt x="12643" y="3451"/>
                  </a:lnTo>
                  <a:lnTo>
                    <a:pt x="12644" y="3437"/>
                  </a:lnTo>
                  <a:lnTo>
                    <a:pt x="12646" y="3424"/>
                  </a:lnTo>
                  <a:lnTo>
                    <a:pt x="12650" y="3413"/>
                  </a:lnTo>
                  <a:lnTo>
                    <a:pt x="12653" y="3403"/>
                  </a:lnTo>
                  <a:lnTo>
                    <a:pt x="12657" y="3394"/>
                  </a:lnTo>
                  <a:lnTo>
                    <a:pt x="12662" y="3386"/>
                  </a:lnTo>
                  <a:lnTo>
                    <a:pt x="12668" y="3379"/>
                  </a:lnTo>
                  <a:lnTo>
                    <a:pt x="12674" y="3374"/>
                  </a:lnTo>
                  <a:lnTo>
                    <a:pt x="12682" y="3368"/>
                  </a:lnTo>
                  <a:lnTo>
                    <a:pt x="12689" y="3365"/>
                  </a:lnTo>
                  <a:lnTo>
                    <a:pt x="12697" y="3362"/>
                  </a:lnTo>
                  <a:lnTo>
                    <a:pt x="12705" y="3360"/>
                  </a:lnTo>
                  <a:lnTo>
                    <a:pt x="12715" y="3359"/>
                  </a:lnTo>
                  <a:lnTo>
                    <a:pt x="12724" y="3358"/>
                  </a:lnTo>
                  <a:lnTo>
                    <a:pt x="12733" y="3357"/>
                  </a:lnTo>
                  <a:lnTo>
                    <a:pt x="12744" y="3358"/>
                  </a:lnTo>
                  <a:lnTo>
                    <a:pt x="12743" y="3390"/>
                  </a:lnTo>
                  <a:lnTo>
                    <a:pt x="12744" y="3420"/>
                  </a:lnTo>
                  <a:lnTo>
                    <a:pt x="12746" y="3450"/>
                  </a:lnTo>
                  <a:lnTo>
                    <a:pt x="12750" y="3478"/>
                  </a:lnTo>
                  <a:lnTo>
                    <a:pt x="12757" y="3505"/>
                  </a:lnTo>
                  <a:lnTo>
                    <a:pt x="12764" y="3530"/>
                  </a:lnTo>
                  <a:lnTo>
                    <a:pt x="12769" y="3542"/>
                  </a:lnTo>
                  <a:lnTo>
                    <a:pt x="12773" y="3553"/>
                  </a:lnTo>
                  <a:lnTo>
                    <a:pt x="12778" y="3564"/>
                  </a:lnTo>
                  <a:lnTo>
                    <a:pt x="12785" y="3574"/>
                  </a:lnTo>
                  <a:lnTo>
                    <a:pt x="12790" y="3585"/>
                  </a:lnTo>
                  <a:lnTo>
                    <a:pt x="12798" y="3594"/>
                  </a:lnTo>
                  <a:lnTo>
                    <a:pt x="12804" y="3603"/>
                  </a:lnTo>
                  <a:lnTo>
                    <a:pt x="12812" y="3612"/>
                  </a:lnTo>
                  <a:lnTo>
                    <a:pt x="12820" y="3619"/>
                  </a:lnTo>
                  <a:lnTo>
                    <a:pt x="12828" y="3627"/>
                  </a:lnTo>
                  <a:lnTo>
                    <a:pt x="12837" y="3633"/>
                  </a:lnTo>
                  <a:lnTo>
                    <a:pt x="12846" y="3640"/>
                  </a:lnTo>
                  <a:lnTo>
                    <a:pt x="12856" y="3645"/>
                  </a:lnTo>
                  <a:lnTo>
                    <a:pt x="12866" y="3651"/>
                  </a:lnTo>
                  <a:lnTo>
                    <a:pt x="12877" y="3655"/>
                  </a:lnTo>
                  <a:lnTo>
                    <a:pt x="12888" y="3658"/>
                  </a:lnTo>
                  <a:lnTo>
                    <a:pt x="12900" y="3661"/>
                  </a:lnTo>
                  <a:lnTo>
                    <a:pt x="12912" y="3663"/>
                  </a:lnTo>
                  <a:lnTo>
                    <a:pt x="12924" y="3666"/>
                  </a:lnTo>
                  <a:lnTo>
                    <a:pt x="12937" y="3666"/>
                  </a:lnTo>
                  <a:lnTo>
                    <a:pt x="12953" y="3666"/>
                  </a:lnTo>
                  <a:lnTo>
                    <a:pt x="12969" y="3664"/>
                  </a:lnTo>
                  <a:lnTo>
                    <a:pt x="12986" y="3661"/>
                  </a:lnTo>
                  <a:lnTo>
                    <a:pt x="13001" y="3657"/>
                  </a:lnTo>
                  <a:lnTo>
                    <a:pt x="13016" y="3652"/>
                  </a:lnTo>
                  <a:lnTo>
                    <a:pt x="13030" y="3645"/>
                  </a:lnTo>
                  <a:lnTo>
                    <a:pt x="13042" y="3637"/>
                  </a:lnTo>
                  <a:lnTo>
                    <a:pt x="13054" y="3627"/>
                  </a:lnTo>
                  <a:lnTo>
                    <a:pt x="13066" y="3616"/>
                  </a:lnTo>
                  <a:lnTo>
                    <a:pt x="13076" y="3604"/>
                  </a:lnTo>
                  <a:lnTo>
                    <a:pt x="13085" y="3592"/>
                  </a:lnTo>
                  <a:lnTo>
                    <a:pt x="13093" y="3576"/>
                  </a:lnTo>
                  <a:lnTo>
                    <a:pt x="13099" y="3561"/>
                  </a:lnTo>
                  <a:lnTo>
                    <a:pt x="13104" y="3545"/>
                  </a:lnTo>
                  <a:lnTo>
                    <a:pt x="13107" y="3527"/>
                  </a:lnTo>
                  <a:lnTo>
                    <a:pt x="13109" y="3509"/>
                  </a:lnTo>
                  <a:lnTo>
                    <a:pt x="13109" y="3497"/>
                  </a:lnTo>
                  <a:lnTo>
                    <a:pt x="13109" y="3486"/>
                  </a:lnTo>
                  <a:lnTo>
                    <a:pt x="13108" y="3476"/>
                  </a:lnTo>
                  <a:lnTo>
                    <a:pt x="13107" y="3465"/>
                  </a:lnTo>
                  <a:lnTo>
                    <a:pt x="13105" y="3454"/>
                  </a:lnTo>
                  <a:lnTo>
                    <a:pt x="13102" y="3443"/>
                  </a:lnTo>
                  <a:lnTo>
                    <a:pt x="13098" y="3434"/>
                  </a:lnTo>
                  <a:lnTo>
                    <a:pt x="13095" y="3424"/>
                  </a:lnTo>
                  <a:lnTo>
                    <a:pt x="13091" y="3415"/>
                  </a:lnTo>
                  <a:lnTo>
                    <a:pt x="13087" y="3406"/>
                  </a:lnTo>
                  <a:lnTo>
                    <a:pt x="13081" y="3397"/>
                  </a:lnTo>
                  <a:lnTo>
                    <a:pt x="13076" y="3389"/>
                  </a:lnTo>
                  <a:lnTo>
                    <a:pt x="13069" y="3381"/>
                  </a:lnTo>
                  <a:lnTo>
                    <a:pt x="13063" y="3374"/>
                  </a:lnTo>
                  <a:lnTo>
                    <a:pt x="13055" y="3366"/>
                  </a:lnTo>
                  <a:lnTo>
                    <a:pt x="13048" y="3360"/>
                  </a:lnTo>
                  <a:lnTo>
                    <a:pt x="13048" y="3358"/>
                  </a:lnTo>
                  <a:lnTo>
                    <a:pt x="13106" y="3351"/>
                  </a:lnTo>
                  <a:lnTo>
                    <a:pt x="13111" y="3220"/>
                  </a:lnTo>
                  <a:lnTo>
                    <a:pt x="13083" y="3222"/>
                  </a:lnTo>
                  <a:lnTo>
                    <a:pt x="13051" y="3224"/>
                  </a:lnTo>
                  <a:lnTo>
                    <a:pt x="13017" y="3224"/>
                  </a:lnTo>
                  <a:lnTo>
                    <a:pt x="12981" y="3221"/>
                  </a:lnTo>
                  <a:lnTo>
                    <a:pt x="12779" y="3213"/>
                  </a:lnTo>
                  <a:lnTo>
                    <a:pt x="12757" y="3213"/>
                  </a:lnTo>
                  <a:lnTo>
                    <a:pt x="12735" y="3213"/>
                  </a:lnTo>
                  <a:lnTo>
                    <a:pt x="12714" y="3215"/>
                  </a:lnTo>
                  <a:lnTo>
                    <a:pt x="12693" y="3219"/>
                  </a:lnTo>
                  <a:lnTo>
                    <a:pt x="12673" y="3224"/>
                  </a:lnTo>
                  <a:lnTo>
                    <a:pt x="12654" y="3231"/>
                  </a:lnTo>
                  <a:lnTo>
                    <a:pt x="12644" y="3235"/>
                  </a:lnTo>
                  <a:lnTo>
                    <a:pt x="12636" y="3240"/>
                  </a:lnTo>
                  <a:lnTo>
                    <a:pt x="12627" y="3245"/>
                  </a:lnTo>
                  <a:lnTo>
                    <a:pt x="12618" y="3250"/>
                  </a:lnTo>
                  <a:lnTo>
                    <a:pt x="12610" y="3256"/>
                  </a:lnTo>
                  <a:lnTo>
                    <a:pt x="12602" y="3263"/>
                  </a:lnTo>
                  <a:lnTo>
                    <a:pt x="12596" y="3270"/>
                  </a:lnTo>
                  <a:lnTo>
                    <a:pt x="12588" y="3277"/>
                  </a:lnTo>
                  <a:lnTo>
                    <a:pt x="12582" y="3286"/>
                  </a:lnTo>
                  <a:lnTo>
                    <a:pt x="12575" y="3294"/>
                  </a:lnTo>
                  <a:lnTo>
                    <a:pt x="12570" y="3304"/>
                  </a:lnTo>
                  <a:lnTo>
                    <a:pt x="12565" y="3315"/>
                  </a:lnTo>
                  <a:lnTo>
                    <a:pt x="12560" y="3325"/>
                  </a:lnTo>
                  <a:lnTo>
                    <a:pt x="12556" y="3336"/>
                  </a:lnTo>
                  <a:lnTo>
                    <a:pt x="12552" y="3348"/>
                  </a:lnTo>
                  <a:lnTo>
                    <a:pt x="12549" y="3361"/>
                  </a:lnTo>
                  <a:lnTo>
                    <a:pt x="12546" y="3375"/>
                  </a:lnTo>
                  <a:lnTo>
                    <a:pt x="12544" y="3389"/>
                  </a:lnTo>
                  <a:lnTo>
                    <a:pt x="12542" y="3404"/>
                  </a:lnTo>
                  <a:lnTo>
                    <a:pt x="12541" y="3419"/>
                  </a:lnTo>
                  <a:lnTo>
                    <a:pt x="12541" y="3451"/>
                  </a:lnTo>
                  <a:lnTo>
                    <a:pt x="12543" y="3480"/>
                  </a:lnTo>
                  <a:lnTo>
                    <a:pt x="12546" y="3508"/>
                  </a:lnTo>
                  <a:lnTo>
                    <a:pt x="12551" y="3534"/>
                  </a:lnTo>
                  <a:lnTo>
                    <a:pt x="12557" y="3557"/>
                  </a:lnTo>
                  <a:lnTo>
                    <a:pt x="12564" y="3578"/>
                  </a:lnTo>
                  <a:lnTo>
                    <a:pt x="12571" y="3596"/>
                  </a:lnTo>
                  <a:lnTo>
                    <a:pt x="12579" y="3611"/>
                  </a:lnTo>
                  <a:lnTo>
                    <a:pt x="12675" y="3588"/>
                  </a:lnTo>
                  <a:close/>
                  <a:moveTo>
                    <a:pt x="12916" y="3361"/>
                  </a:moveTo>
                  <a:lnTo>
                    <a:pt x="12929" y="3362"/>
                  </a:lnTo>
                  <a:lnTo>
                    <a:pt x="12941" y="3365"/>
                  </a:lnTo>
                  <a:lnTo>
                    <a:pt x="12951" y="3368"/>
                  </a:lnTo>
                  <a:lnTo>
                    <a:pt x="12960" y="3373"/>
                  </a:lnTo>
                  <a:lnTo>
                    <a:pt x="12968" y="3378"/>
                  </a:lnTo>
                  <a:lnTo>
                    <a:pt x="12976" y="3383"/>
                  </a:lnTo>
                  <a:lnTo>
                    <a:pt x="12982" y="3390"/>
                  </a:lnTo>
                  <a:lnTo>
                    <a:pt x="12989" y="3397"/>
                  </a:lnTo>
                  <a:lnTo>
                    <a:pt x="12993" y="3405"/>
                  </a:lnTo>
                  <a:lnTo>
                    <a:pt x="12997" y="3412"/>
                  </a:lnTo>
                  <a:lnTo>
                    <a:pt x="13001" y="3420"/>
                  </a:lnTo>
                  <a:lnTo>
                    <a:pt x="13003" y="3427"/>
                  </a:lnTo>
                  <a:lnTo>
                    <a:pt x="13005" y="3436"/>
                  </a:lnTo>
                  <a:lnTo>
                    <a:pt x="13006" y="3443"/>
                  </a:lnTo>
                  <a:lnTo>
                    <a:pt x="13007" y="3450"/>
                  </a:lnTo>
                  <a:lnTo>
                    <a:pt x="13007" y="3457"/>
                  </a:lnTo>
                  <a:lnTo>
                    <a:pt x="13006" y="3464"/>
                  </a:lnTo>
                  <a:lnTo>
                    <a:pt x="13005" y="3470"/>
                  </a:lnTo>
                  <a:lnTo>
                    <a:pt x="13004" y="3477"/>
                  </a:lnTo>
                  <a:lnTo>
                    <a:pt x="13002" y="3483"/>
                  </a:lnTo>
                  <a:lnTo>
                    <a:pt x="12998" y="3489"/>
                  </a:lnTo>
                  <a:lnTo>
                    <a:pt x="12995" y="3494"/>
                  </a:lnTo>
                  <a:lnTo>
                    <a:pt x="12991" y="3499"/>
                  </a:lnTo>
                  <a:lnTo>
                    <a:pt x="12987" y="3505"/>
                  </a:lnTo>
                  <a:lnTo>
                    <a:pt x="12981" y="3509"/>
                  </a:lnTo>
                  <a:lnTo>
                    <a:pt x="12976" y="3512"/>
                  </a:lnTo>
                  <a:lnTo>
                    <a:pt x="12969" y="3515"/>
                  </a:lnTo>
                  <a:lnTo>
                    <a:pt x="12963" y="3519"/>
                  </a:lnTo>
                  <a:lnTo>
                    <a:pt x="12956" y="3521"/>
                  </a:lnTo>
                  <a:lnTo>
                    <a:pt x="12947" y="3522"/>
                  </a:lnTo>
                  <a:lnTo>
                    <a:pt x="12938" y="3523"/>
                  </a:lnTo>
                  <a:lnTo>
                    <a:pt x="12929" y="3523"/>
                  </a:lnTo>
                  <a:lnTo>
                    <a:pt x="12915" y="3521"/>
                  </a:lnTo>
                  <a:lnTo>
                    <a:pt x="12902" y="3517"/>
                  </a:lnTo>
                  <a:lnTo>
                    <a:pt x="12890" y="3513"/>
                  </a:lnTo>
                  <a:lnTo>
                    <a:pt x="12880" y="3507"/>
                  </a:lnTo>
                  <a:lnTo>
                    <a:pt x="12872" y="3498"/>
                  </a:lnTo>
                  <a:lnTo>
                    <a:pt x="12864" y="3490"/>
                  </a:lnTo>
                  <a:lnTo>
                    <a:pt x="12858" y="3479"/>
                  </a:lnTo>
                  <a:lnTo>
                    <a:pt x="12851" y="3468"/>
                  </a:lnTo>
                  <a:lnTo>
                    <a:pt x="12847" y="3456"/>
                  </a:lnTo>
                  <a:lnTo>
                    <a:pt x="12844" y="3443"/>
                  </a:lnTo>
                  <a:lnTo>
                    <a:pt x="12841" y="3430"/>
                  </a:lnTo>
                  <a:lnTo>
                    <a:pt x="12839" y="3416"/>
                  </a:lnTo>
                  <a:lnTo>
                    <a:pt x="12837" y="3402"/>
                  </a:lnTo>
                  <a:lnTo>
                    <a:pt x="12837" y="3387"/>
                  </a:lnTo>
                  <a:lnTo>
                    <a:pt x="12837" y="3373"/>
                  </a:lnTo>
                  <a:lnTo>
                    <a:pt x="12837" y="3358"/>
                  </a:lnTo>
                  <a:lnTo>
                    <a:pt x="12916" y="3361"/>
                  </a:lnTo>
                  <a:close/>
                  <a:moveTo>
                    <a:pt x="12567" y="3079"/>
                  </a:moveTo>
                  <a:lnTo>
                    <a:pt x="12674" y="3083"/>
                  </a:lnTo>
                  <a:lnTo>
                    <a:pt x="12677" y="3011"/>
                  </a:lnTo>
                  <a:lnTo>
                    <a:pt x="12931" y="3023"/>
                  </a:lnTo>
                  <a:lnTo>
                    <a:pt x="12957" y="3024"/>
                  </a:lnTo>
                  <a:lnTo>
                    <a:pt x="12988" y="3023"/>
                  </a:lnTo>
                  <a:lnTo>
                    <a:pt x="13004" y="3021"/>
                  </a:lnTo>
                  <a:lnTo>
                    <a:pt x="13021" y="3018"/>
                  </a:lnTo>
                  <a:lnTo>
                    <a:pt x="13037" y="3013"/>
                  </a:lnTo>
                  <a:lnTo>
                    <a:pt x="13053" y="3007"/>
                  </a:lnTo>
                  <a:lnTo>
                    <a:pt x="13062" y="3004"/>
                  </a:lnTo>
                  <a:lnTo>
                    <a:pt x="13069" y="2999"/>
                  </a:lnTo>
                  <a:lnTo>
                    <a:pt x="13077" y="2995"/>
                  </a:lnTo>
                  <a:lnTo>
                    <a:pt x="13084" y="2990"/>
                  </a:lnTo>
                  <a:lnTo>
                    <a:pt x="13091" y="2983"/>
                  </a:lnTo>
                  <a:lnTo>
                    <a:pt x="13097" y="2977"/>
                  </a:lnTo>
                  <a:lnTo>
                    <a:pt x="13104" y="2969"/>
                  </a:lnTo>
                  <a:lnTo>
                    <a:pt x="13109" y="2962"/>
                  </a:lnTo>
                  <a:lnTo>
                    <a:pt x="13114" y="2953"/>
                  </a:lnTo>
                  <a:lnTo>
                    <a:pt x="13120" y="2945"/>
                  </a:lnTo>
                  <a:lnTo>
                    <a:pt x="13124" y="2934"/>
                  </a:lnTo>
                  <a:lnTo>
                    <a:pt x="13127" y="2923"/>
                  </a:lnTo>
                  <a:lnTo>
                    <a:pt x="13131" y="2911"/>
                  </a:lnTo>
                  <a:lnTo>
                    <a:pt x="13133" y="2900"/>
                  </a:lnTo>
                  <a:lnTo>
                    <a:pt x="13135" y="2886"/>
                  </a:lnTo>
                  <a:lnTo>
                    <a:pt x="13136" y="2872"/>
                  </a:lnTo>
                  <a:lnTo>
                    <a:pt x="13136" y="2841"/>
                  </a:lnTo>
                  <a:lnTo>
                    <a:pt x="13135" y="2814"/>
                  </a:lnTo>
                  <a:lnTo>
                    <a:pt x="13134" y="2802"/>
                  </a:lnTo>
                  <a:lnTo>
                    <a:pt x="13132" y="2791"/>
                  </a:lnTo>
                  <a:lnTo>
                    <a:pt x="13129" y="2782"/>
                  </a:lnTo>
                  <a:lnTo>
                    <a:pt x="13127" y="2773"/>
                  </a:lnTo>
                  <a:lnTo>
                    <a:pt x="13016" y="2770"/>
                  </a:lnTo>
                  <a:lnTo>
                    <a:pt x="13018" y="2782"/>
                  </a:lnTo>
                  <a:lnTo>
                    <a:pt x="13019" y="2792"/>
                  </a:lnTo>
                  <a:lnTo>
                    <a:pt x="13019" y="2804"/>
                  </a:lnTo>
                  <a:lnTo>
                    <a:pt x="13019" y="2818"/>
                  </a:lnTo>
                  <a:lnTo>
                    <a:pt x="13018" y="2826"/>
                  </a:lnTo>
                  <a:lnTo>
                    <a:pt x="13017" y="2833"/>
                  </a:lnTo>
                  <a:lnTo>
                    <a:pt x="13015" y="2841"/>
                  </a:lnTo>
                  <a:lnTo>
                    <a:pt x="13012" y="2846"/>
                  </a:lnTo>
                  <a:lnTo>
                    <a:pt x="13009" y="2852"/>
                  </a:lnTo>
                  <a:lnTo>
                    <a:pt x="13005" y="2858"/>
                  </a:lnTo>
                  <a:lnTo>
                    <a:pt x="13001" y="2862"/>
                  </a:lnTo>
                  <a:lnTo>
                    <a:pt x="12994" y="2866"/>
                  </a:lnTo>
                  <a:lnTo>
                    <a:pt x="12989" y="2870"/>
                  </a:lnTo>
                  <a:lnTo>
                    <a:pt x="12981" y="2873"/>
                  </a:lnTo>
                  <a:lnTo>
                    <a:pt x="12974" y="2875"/>
                  </a:lnTo>
                  <a:lnTo>
                    <a:pt x="12965" y="2877"/>
                  </a:lnTo>
                  <a:lnTo>
                    <a:pt x="12956" y="2878"/>
                  </a:lnTo>
                  <a:lnTo>
                    <a:pt x="12945" y="2878"/>
                  </a:lnTo>
                  <a:lnTo>
                    <a:pt x="12934" y="2879"/>
                  </a:lnTo>
                  <a:lnTo>
                    <a:pt x="12922" y="2878"/>
                  </a:lnTo>
                  <a:lnTo>
                    <a:pt x="12684" y="2867"/>
                  </a:lnTo>
                  <a:lnTo>
                    <a:pt x="12689" y="2746"/>
                  </a:lnTo>
                  <a:lnTo>
                    <a:pt x="12582" y="2742"/>
                  </a:lnTo>
                  <a:lnTo>
                    <a:pt x="12577" y="2863"/>
                  </a:lnTo>
                  <a:lnTo>
                    <a:pt x="12434" y="2857"/>
                  </a:lnTo>
                  <a:lnTo>
                    <a:pt x="12469" y="3003"/>
                  </a:lnTo>
                  <a:lnTo>
                    <a:pt x="12570" y="3007"/>
                  </a:lnTo>
                  <a:lnTo>
                    <a:pt x="12567" y="3079"/>
                  </a:lnTo>
                  <a:close/>
                  <a:moveTo>
                    <a:pt x="12443" y="2451"/>
                  </a:moveTo>
                  <a:lnTo>
                    <a:pt x="12436" y="2451"/>
                  </a:lnTo>
                  <a:lnTo>
                    <a:pt x="12427" y="2452"/>
                  </a:lnTo>
                  <a:lnTo>
                    <a:pt x="12420" y="2453"/>
                  </a:lnTo>
                  <a:lnTo>
                    <a:pt x="12412" y="2455"/>
                  </a:lnTo>
                  <a:lnTo>
                    <a:pt x="12405" y="2459"/>
                  </a:lnTo>
                  <a:lnTo>
                    <a:pt x="12398" y="2462"/>
                  </a:lnTo>
                  <a:lnTo>
                    <a:pt x="12393" y="2466"/>
                  </a:lnTo>
                  <a:lnTo>
                    <a:pt x="12387" y="2470"/>
                  </a:lnTo>
                  <a:lnTo>
                    <a:pt x="12382" y="2476"/>
                  </a:lnTo>
                  <a:lnTo>
                    <a:pt x="12377" y="2481"/>
                  </a:lnTo>
                  <a:lnTo>
                    <a:pt x="12374" y="2488"/>
                  </a:lnTo>
                  <a:lnTo>
                    <a:pt x="12369" y="2494"/>
                  </a:lnTo>
                  <a:lnTo>
                    <a:pt x="12367" y="2502"/>
                  </a:lnTo>
                  <a:lnTo>
                    <a:pt x="12365" y="2509"/>
                  </a:lnTo>
                  <a:lnTo>
                    <a:pt x="12363" y="2518"/>
                  </a:lnTo>
                  <a:lnTo>
                    <a:pt x="12363" y="2526"/>
                  </a:lnTo>
                  <a:lnTo>
                    <a:pt x="12363" y="2535"/>
                  </a:lnTo>
                  <a:lnTo>
                    <a:pt x="12363" y="2543"/>
                  </a:lnTo>
                  <a:lnTo>
                    <a:pt x="12365" y="2551"/>
                  </a:lnTo>
                  <a:lnTo>
                    <a:pt x="12367" y="2558"/>
                  </a:lnTo>
                  <a:lnTo>
                    <a:pt x="12369" y="2565"/>
                  </a:lnTo>
                  <a:lnTo>
                    <a:pt x="12373" y="2571"/>
                  </a:lnTo>
                  <a:lnTo>
                    <a:pt x="12377" y="2578"/>
                  </a:lnTo>
                  <a:lnTo>
                    <a:pt x="12382" y="2583"/>
                  </a:lnTo>
                  <a:lnTo>
                    <a:pt x="12387" y="2588"/>
                  </a:lnTo>
                  <a:lnTo>
                    <a:pt x="12393" y="2593"/>
                  </a:lnTo>
                  <a:lnTo>
                    <a:pt x="12399" y="2597"/>
                  </a:lnTo>
                  <a:lnTo>
                    <a:pt x="12406" y="2600"/>
                  </a:lnTo>
                  <a:lnTo>
                    <a:pt x="12413" y="2604"/>
                  </a:lnTo>
                  <a:lnTo>
                    <a:pt x="12421" y="2606"/>
                  </a:lnTo>
                  <a:lnTo>
                    <a:pt x="12428" y="2607"/>
                  </a:lnTo>
                  <a:lnTo>
                    <a:pt x="12437" y="2608"/>
                  </a:lnTo>
                  <a:lnTo>
                    <a:pt x="12445" y="2608"/>
                  </a:lnTo>
                  <a:lnTo>
                    <a:pt x="12453" y="2607"/>
                  </a:lnTo>
                  <a:lnTo>
                    <a:pt x="12461" y="2606"/>
                  </a:lnTo>
                  <a:lnTo>
                    <a:pt x="12468" y="2604"/>
                  </a:lnTo>
                  <a:lnTo>
                    <a:pt x="12475" y="2600"/>
                  </a:lnTo>
                  <a:lnTo>
                    <a:pt x="12481" y="2597"/>
                  </a:lnTo>
                  <a:lnTo>
                    <a:pt x="12487" y="2594"/>
                  </a:lnTo>
                  <a:lnTo>
                    <a:pt x="12493" y="2588"/>
                  </a:lnTo>
                  <a:lnTo>
                    <a:pt x="12498" y="2583"/>
                  </a:lnTo>
                  <a:lnTo>
                    <a:pt x="12504" y="2578"/>
                  </a:lnTo>
                  <a:lnTo>
                    <a:pt x="12507" y="2571"/>
                  </a:lnTo>
                  <a:lnTo>
                    <a:pt x="12511" y="2565"/>
                  </a:lnTo>
                  <a:lnTo>
                    <a:pt x="12513" y="2557"/>
                  </a:lnTo>
                  <a:lnTo>
                    <a:pt x="12515" y="2550"/>
                  </a:lnTo>
                  <a:lnTo>
                    <a:pt x="12518" y="2542"/>
                  </a:lnTo>
                  <a:lnTo>
                    <a:pt x="12519" y="2534"/>
                  </a:lnTo>
                  <a:lnTo>
                    <a:pt x="12519" y="2525"/>
                  </a:lnTo>
                  <a:lnTo>
                    <a:pt x="12518" y="2517"/>
                  </a:lnTo>
                  <a:lnTo>
                    <a:pt x="12516" y="2509"/>
                  </a:lnTo>
                  <a:lnTo>
                    <a:pt x="12514" y="2502"/>
                  </a:lnTo>
                  <a:lnTo>
                    <a:pt x="12511" y="2495"/>
                  </a:lnTo>
                  <a:lnTo>
                    <a:pt x="12508" y="2488"/>
                  </a:lnTo>
                  <a:lnTo>
                    <a:pt x="12504" y="2482"/>
                  </a:lnTo>
                  <a:lnTo>
                    <a:pt x="12499" y="2476"/>
                  </a:lnTo>
                  <a:lnTo>
                    <a:pt x="12494" y="2470"/>
                  </a:lnTo>
                  <a:lnTo>
                    <a:pt x="12489" y="2466"/>
                  </a:lnTo>
                  <a:lnTo>
                    <a:pt x="12482" y="2462"/>
                  </a:lnTo>
                  <a:lnTo>
                    <a:pt x="12476" y="2459"/>
                  </a:lnTo>
                  <a:lnTo>
                    <a:pt x="12468" y="2455"/>
                  </a:lnTo>
                  <a:lnTo>
                    <a:pt x="12461" y="2453"/>
                  </a:lnTo>
                  <a:lnTo>
                    <a:pt x="12452" y="2452"/>
                  </a:lnTo>
                  <a:lnTo>
                    <a:pt x="12443" y="2451"/>
                  </a:lnTo>
                  <a:close/>
                  <a:moveTo>
                    <a:pt x="12587" y="2609"/>
                  </a:moveTo>
                  <a:lnTo>
                    <a:pt x="13136" y="2634"/>
                  </a:lnTo>
                  <a:lnTo>
                    <a:pt x="13142" y="2488"/>
                  </a:lnTo>
                  <a:lnTo>
                    <a:pt x="12594" y="2463"/>
                  </a:lnTo>
                  <a:lnTo>
                    <a:pt x="12587" y="2609"/>
                  </a:lnTo>
                  <a:close/>
                  <a:moveTo>
                    <a:pt x="12706" y="1537"/>
                  </a:moveTo>
                  <a:lnTo>
                    <a:pt x="12632" y="1540"/>
                  </a:lnTo>
                  <a:lnTo>
                    <a:pt x="12626" y="1667"/>
                  </a:lnTo>
                  <a:lnTo>
                    <a:pt x="12645" y="1667"/>
                  </a:lnTo>
                  <a:lnTo>
                    <a:pt x="12664" y="1667"/>
                  </a:lnTo>
                  <a:lnTo>
                    <a:pt x="12683" y="1667"/>
                  </a:lnTo>
                  <a:lnTo>
                    <a:pt x="12703" y="1667"/>
                  </a:lnTo>
                  <a:lnTo>
                    <a:pt x="12724" y="1668"/>
                  </a:lnTo>
                  <a:lnTo>
                    <a:pt x="12745" y="1668"/>
                  </a:lnTo>
                  <a:lnTo>
                    <a:pt x="12768" y="1669"/>
                  </a:lnTo>
                  <a:lnTo>
                    <a:pt x="12791" y="1670"/>
                  </a:lnTo>
                  <a:lnTo>
                    <a:pt x="13176" y="1687"/>
                  </a:lnTo>
                  <a:lnTo>
                    <a:pt x="13182" y="1541"/>
                  </a:lnTo>
                  <a:lnTo>
                    <a:pt x="12856" y="1526"/>
                  </a:lnTo>
                  <a:lnTo>
                    <a:pt x="12841" y="1525"/>
                  </a:lnTo>
                  <a:lnTo>
                    <a:pt x="12827" y="1523"/>
                  </a:lnTo>
                  <a:lnTo>
                    <a:pt x="12814" y="1520"/>
                  </a:lnTo>
                  <a:lnTo>
                    <a:pt x="12803" y="1516"/>
                  </a:lnTo>
                  <a:lnTo>
                    <a:pt x="12792" y="1510"/>
                  </a:lnTo>
                  <a:lnTo>
                    <a:pt x="12784" y="1504"/>
                  </a:lnTo>
                  <a:lnTo>
                    <a:pt x="12776" y="1498"/>
                  </a:lnTo>
                  <a:lnTo>
                    <a:pt x="12769" y="1491"/>
                  </a:lnTo>
                  <a:lnTo>
                    <a:pt x="12762" y="1484"/>
                  </a:lnTo>
                  <a:lnTo>
                    <a:pt x="12758" y="1476"/>
                  </a:lnTo>
                  <a:lnTo>
                    <a:pt x="12754" y="1467"/>
                  </a:lnTo>
                  <a:lnTo>
                    <a:pt x="12750" y="1460"/>
                  </a:lnTo>
                  <a:lnTo>
                    <a:pt x="12748" y="1451"/>
                  </a:lnTo>
                  <a:lnTo>
                    <a:pt x="12746" y="1444"/>
                  </a:lnTo>
                  <a:lnTo>
                    <a:pt x="12746" y="1435"/>
                  </a:lnTo>
                  <a:lnTo>
                    <a:pt x="12746" y="1428"/>
                  </a:lnTo>
                  <a:lnTo>
                    <a:pt x="12747" y="1417"/>
                  </a:lnTo>
                  <a:lnTo>
                    <a:pt x="12749" y="1407"/>
                  </a:lnTo>
                  <a:lnTo>
                    <a:pt x="12753" y="1398"/>
                  </a:lnTo>
                  <a:lnTo>
                    <a:pt x="12757" y="1389"/>
                  </a:lnTo>
                  <a:lnTo>
                    <a:pt x="12762" y="1382"/>
                  </a:lnTo>
                  <a:lnTo>
                    <a:pt x="12769" y="1375"/>
                  </a:lnTo>
                  <a:lnTo>
                    <a:pt x="12776" y="1370"/>
                  </a:lnTo>
                  <a:lnTo>
                    <a:pt x="12784" y="1364"/>
                  </a:lnTo>
                  <a:lnTo>
                    <a:pt x="12792" y="1360"/>
                  </a:lnTo>
                  <a:lnTo>
                    <a:pt x="12802" y="1357"/>
                  </a:lnTo>
                  <a:lnTo>
                    <a:pt x="12812" y="1354"/>
                  </a:lnTo>
                  <a:lnTo>
                    <a:pt x="12822" y="1353"/>
                  </a:lnTo>
                  <a:lnTo>
                    <a:pt x="12834" y="1351"/>
                  </a:lnTo>
                  <a:lnTo>
                    <a:pt x="12845" y="1349"/>
                  </a:lnTo>
                  <a:lnTo>
                    <a:pt x="12858" y="1349"/>
                  </a:lnTo>
                  <a:lnTo>
                    <a:pt x="12870" y="1349"/>
                  </a:lnTo>
                  <a:lnTo>
                    <a:pt x="13191" y="1364"/>
                  </a:lnTo>
                  <a:lnTo>
                    <a:pt x="13197" y="1219"/>
                  </a:lnTo>
                  <a:lnTo>
                    <a:pt x="12861" y="1204"/>
                  </a:lnTo>
                  <a:lnTo>
                    <a:pt x="12833" y="1204"/>
                  </a:lnTo>
                  <a:lnTo>
                    <a:pt x="12806" y="1205"/>
                  </a:lnTo>
                  <a:lnTo>
                    <a:pt x="12783" y="1208"/>
                  </a:lnTo>
                  <a:lnTo>
                    <a:pt x="12760" y="1212"/>
                  </a:lnTo>
                  <a:lnTo>
                    <a:pt x="12740" y="1220"/>
                  </a:lnTo>
                  <a:lnTo>
                    <a:pt x="12721" y="1227"/>
                  </a:lnTo>
                  <a:lnTo>
                    <a:pt x="12704" y="1237"/>
                  </a:lnTo>
                  <a:lnTo>
                    <a:pt x="12689" y="1248"/>
                  </a:lnTo>
                  <a:lnTo>
                    <a:pt x="12675" y="1259"/>
                  </a:lnTo>
                  <a:lnTo>
                    <a:pt x="12664" y="1272"/>
                  </a:lnTo>
                  <a:lnTo>
                    <a:pt x="12654" y="1287"/>
                  </a:lnTo>
                  <a:lnTo>
                    <a:pt x="12645" y="1302"/>
                  </a:lnTo>
                  <a:lnTo>
                    <a:pt x="12639" y="1318"/>
                  </a:lnTo>
                  <a:lnTo>
                    <a:pt x="12633" y="1336"/>
                  </a:lnTo>
                  <a:lnTo>
                    <a:pt x="12630" y="1353"/>
                  </a:lnTo>
                  <a:lnTo>
                    <a:pt x="12629" y="1372"/>
                  </a:lnTo>
                  <a:lnTo>
                    <a:pt x="12628" y="1386"/>
                  </a:lnTo>
                  <a:lnTo>
                    <a:pt x="12629" y="1401"/>
                  </a:lnTo>
                  <a:lnTo>
                    <a:pt x="12631" y="1414"/>
                  </a:lnTo>
                  <a:lnTo>
                    <a:pt x="12633" y="1427"/>
                  </a:lnTo>
                  <a:lnTo>
                    <a:pt x="12637" y="1440"/>
                  </a:lnTo>
                  <a:lnTo>
                    <a:pt x="12641" y="1451"/>
                  </a:lnTo>
                  <a:lnTo>
                    <a:pt x="12646" y="1462"/>
                  </a:lnTo>
                  <a:lnTo>
                    <a:pt x="12652" y="1473"/>
                  </a:lnTo>
                  <a:lnTo>
                    <a:pt x="12657" y="1482"/>
                  </a:lnTo>
                  <a:lnTo>
                    <a:pt x="12664" y="1492"/>
                  </a:lnTo>
                  <a:lnTo>
                    <a:pt x="12670" y="1501"/>
                  </a:lnTo>
                  <a:lnTo>
                    <a:pt x="12677" y="1508"/>
                  </a:lnTo>
                  <a:lnTo>
                    <a:pt x="12685" y="1516"/>
                  </a:lnTo>
                  <a:lnTo>
                    <a:pt x="12691" y="1523"/>
                  </a:lnTo>
                  <a:lnTo>
                    <a:pt x="12699" y="1529"/>
                  </a:lnTo>
                  <a:lnTo>
                    <a:pt x="12706" y="1534"/>
                  </a:lnTo>
                  <a:lnTo>
                    <a:pt x="12706" y="1537"/>
                  </a:lnTo>
                  <a:close/>
                  <a:moveTo>
                    <a:pt x="12599" y="2063"/>
                  </a:moveTo>
                  <a:lnTo>
                    <a:pt x="12598" y="2077"/>
                  </a:lnTo>
                  <a:lnTo>
                    <a:pt x="12599" y="2091"/>
                  </a:lnTo>
                  <a:lnTo>
                    <a:pt x="12600" y="2104"/>
                  </a:lnTo>
                  <a:lnTo>
                    <a:pt x="12601" y="2116"/>
                  </a:lnTo>
                  <a:lnTo>
                    <a:pt x="12603" y="2130"/>
                  </a:lnTo>
                  <a:lnTo>
                    <a:pt x="12607" y="2142"/>
                  </a:lnTo>
                  <a:lnTo>
                    <a:pt x="12610" y="2155"/>
                  </a:lnTo>
                  <a:lnTo>
                    <a:pt x="12614" y="2167"/>
                  </a:lnTo>
                  <a:lnTo>
                    <a:pt x="12618" y="2179"/>
                  </a:lnTo>
                  <a:lnTo>
                    <a:pt x="12624" y="2190"/>
                  </a:lnTo>
                  <a:lnTo>
                    <a:pt x="12629" y="2201"/>
                  </a:lnTo>
                  <a:lnTo>
                    <a:pt x="12636" y="2212"/>
                  </a:lnTo>
                  <a:lnTo>
                    <a:pt x="12642" y="2223"/>
                  </a:lnTo>
                  <a:lnTo>
                    <a:pt x="12650" y="2232"/>
                  </a:lnTo>
                  <a:lnTo>
                    <a:pt x="12658" y="2242"/>
                  </a:lnTo>
                  <a:lnTo>
                    <a:pt x="12667" y="2252"/>
                  </a:lnTo>
                  <a:lnTo>
                    <a:pt x="12675" y="2260"/>
                  </a:lnTo>
                  <a:lnTo>
                    <a:pt x="12685" y="2269"/>
                  </a:lnTo>
                  <a:lnTo>
                    <a:pt x="12696" y="2277"/>
                  </a:lnTo>
                  <a:lnTo>
                    <a:pt x="12706" y="2285"/>
                  </a:lnTo>
                  <a:lnTo>
                    <a:pt x="12717" y="2291"/>
                  </a:lnTo>
                  <a:lnTo>
                    <a:pt x="12729" y="2298"/>
                  </a:lnTo>
                  <a:lnTo>
                    <a:pt x="12742" y="2304"/>
                  </a:lnTo>
                  <a:lnTo>
                    <a:pt x="12755" y="2310"/>
                  </a:lnTo>
                  <a:lnTo>
                    <a:pt x="12769" y="2315"/>
                  </a:lnTo>
                  <a:lnTo>
                    <a:pt x="12783" y="2319"/>
                  </a:lnTo>
                  <a:lnTo>
                    <a:pt x="12797" y="2324"/>
                  </a:lnTo>
                  <a:lnTo>
                    <a:pt x="12812" y="2327"/>
                  </a:lnTo>
                  <a:lnTo>
                    <a:pt x="12828" y="2330"/>
                  </a:lnTo>
                  <a:lnTo>
                    <a:pt x="12844" y="2332"/>
                  </a:lnTo>
                  <a:lnTo>
                    <a:pt x="12860" y="2333"/>
                  </a:lnTo>
                  <a:lnTo>
                    <a:pt x="12877" y="2334"/>
                  </a:lnTo>
                  <a:lnTo>
                    <a:pt x="12893" y="2335"/>
                  </a:lnTo>
                  <a:lnTo>
                    <a:pt x="12909" y="2334"/>
                  </a:lnTo>
                  <a:lnTo>
                    <a:pt x="12925" y="2334"/>
                  </a:lnTo>
                  <a:lnTo>
                    <a:pt x="12941" y="2332"/>
                  </a:lnTo>
                  <a:lnTo>
                    <a:pt x="12956" y="2330"/>
                  </a:lnTo>
                  <a:lnTo>
                    <a:pt x="12969" y="2328"/>
                  </a:lnTo>
                  <a:lnTo>
                    <a:pt x="12983" y="2325"/>
                  </a:lnTo>
                  <a:lnTo>
                    <a:pt x="12997" y="2320"/>
                  </a:lnTo>
                  <a:lnTo>
                    <a:pt x="13010" y="2316"/>
                  </a:lnTo>
                  <a:lnTo>
                    <a:pt x="13023" y="2312"/>
                  </a:lnTo>
                  <a:lnTo>
                    <a:pt x="13035" y="2306"/>
                  </a:lnTo>
                  <a:lnTo>
                    <a:pt x="13047" y="2300"/>
                  </a:lnTo>
                  <a:lnTo>
                    <a:pt x="13058" y="2293"/>
                  </a:lnTo>
                  <a:lnTo>
                    <a:pt x="13068" y="2287"/>
                  </a:lnTo>
                  <a:lnTo>
                    <a:pt x="13079" y="2280"/>
                  </a:lnTo>
                  <a:lnTo>
                    <a:pt x="13089" y="2271"/>
                  </a:lnTo>
                  <a:lnTo>
                    <a:pt x="13097" y="2263"/>
                  </a:lnTo>
                  <a:lnTo>
                    <a:pt x="13106" y="2255"/>
                  </a:lnTo>
                  <a:lnTo>
                    <a:pt x="13114" y="2245"/>
                  </a:lnTo>
                  <a:lnTo>
                    <a:pt x="13122" y="2236"/>
                  </a:lnTo>
                  <a:lnTo>
                    <a:pt x="13128" y="2226"/>
                  </a:lnTo>
                  <a:lnTo>
                    <a:pt x="13136" y="2215"/>
                  </a:lnTo>
                  <a:lnTo>
                    <a:pt x="13141" y="2204"/>
                  </a:lnTo>
                  <a:lnTo>
                    <a:pt x="13147" y="2194"/>
                  </a:lnTo>
                  <a:lnTo>
                    <a:pt x="13152" y="2182"/>
                  </a:lnTo>
                  <a:lnTo>
                    <a:pt x="13156" y="2170"/>
                  </a:lnTo>
                  <a:lnTo>
                    <a:pt x="13160" y="2157"/>
                  </a:lnTo>
                  <a:lnTo>
                    <a:pt x="13163" y="2145"/>
                  </a:lnTo>
                  <a:lnTo>
                    <a:pt x="13166" y="2133"/>
                  </a:lnTo>
                  <a:lnTo>
                    <a:pt x="13168" y="2119"/>
                  </a:lnTo>
                  <a:lnTo>
                    <a:pt x="13169" y="2106"/>
                  </a:lnTo>
                  <a:lnTo>
                    <a:pt x="13170" y="2092"/>
                  </a:lnTo>
                  <a:lnTo>
                    <a:pt x="13170" y="2069"/>
                  </a:lnTo>
                  <a:lnTo>
                    <a:pt x="13168" y="2046"/>
                  </a:lnTo>
                  <a:lnTo>
                    <a:pt x="13164" y="2022"/>
                  </a:lnTo>
                  <a:lnTo>
                    <a:pt x="13158" y="2000"/>
                  </a:lnTo>
                  <a:lnTo>
                    <a:pt x="13154" y="1989"/>
                  </a:lnTo>
                  <a:lnTo>
                    <a:pt x="13150" y="1977"/>
                  </a:lnTo>
                  <a:lnTo>
                    <a:pt x="13144" y="1966"/>
                  </a:lnTo>
                  <a:lnTo>
                    <a:pt x="13139" y="1956"/>
                  </a:lnTo>
                  <a:lnTo>
                    <a:pt x="13133" y="1945"/>
                  </a:lnTo>
                  <a:lnTo>
                    <a:pt x="13126" y="1935"/>
                  </a:lnTo>
                  <a:lnTo>
                    <a:pt x="13119" y="1926"/>
                  </a:lnTo>
                  <a:lnTo>
                    <a:pt x="13110" y="1916"/>
                  </a:lnTo>
                  <a:lnTo>
                    <a:pt x="13102" y="1906"/>
                  </a:lnTo>
                  <a:lnTo>
                    <a:pt x="13093" y="1897"/>
                  </a:lnTo>
                  <a:lnTo>
                    <a:pt x="13083" y="1888"/>
                  </a:lnTo>
                  <a:lnTo>
                    <a:pt x="13073" y="1880"/>
                  </a:lnTo>
                  <a:lnTo>
                    <a:pt x="13061" y="1873"/>
                  </a:lnTo>
                  <a:lnTo>
                    <a:pt x="13049" y="1865"/>
                  </a:lnTo>
                  <a:lnTo>
                    <a:pt x="13036" y="1859"/>
                  </a:lnTo>
                  <a:lnTo>
                    <a:pt x="13023" y="1853"/>
                  </a:lnTo>
                  <a:lnTo>
                    <a:pt x="13009" y="1846"/>
                  </a:lnTo>
                  <a:lnTo>
                    <a:pt x="12994" y="1842"/>
                  </a:lnTo>
                  <a:lnTo>
                    <a:pt x="12979" y="1836"/>
                  </a:lnTo>
                  <a:lnTo>
                    <a:pt x="12963" y="1833"/>
                  </a:lnTo>
                  <a:lnTo>
                    <a:pt x="12946" y="1830"/>
                  </a:lnTo>
                  <a:lnTo>
                    <a:pt x="12929" y="1827"/>
                  </a:lnTo>
                  <a:lnTo>
                    <a:pt x="12909" y="1826"/>
                  </a:lnTo>
                  <a:lnTo>
                    <a:pt x="12891" y="1824"/>
                  </a:lnTo>
                  <a:lnTo>
                    <a:pt x="12875" y="1824"/>
                  </a:lnTo>
                  <a:lnTo>
                    <a:pt x="12860" y="1824"/>
                  </a:lnTo>
                  <a:lnTo>
                    <a:pt x="12845" y="1825"/>
                  </a:lnTo>
                  <a:lnTo>
                    <a:pt x="12831" y="1826"/>
                  </a:lnTo>
                  <a:lnTo>
                    <a:pt x="12816" y="1828"/>
                  </a:lnTo>
                  <a:lnTo>
                    <a:pt x="12802" y="1830"/>
                  </a:lnTo>
                  <a:lnTo>
                    <a:pt x="12789" y="1833"/>
                  </a:lnTo>
                  <a:lnTo>
                    <a:pt x="12775" y="1836"/>
                  </a:lnTo>
                  <a:lnTo>
                    <a:pt x="12763" y="1841"/>
                  </a:lnTo>
                  <a:lnTo>
                    <a:pt x="12750" y="1845"/>
                  </a:lnTo>
                  <a:lnTo>
                    <a:pt x="12739" y="1850"/>
                  </a:lnTo>
                  <a:lnTo>
                    <a:pt x="12727" y="1856"/>
                  </a:lnTo>
                  <a:lnTo>
                    <a:pt x="12715" y="1862"/>
                  </a:lnTo>
                  <a:lnTo>
                    <a:pt x="12704" y="1869"/>
                  </a:lnTo>
                  <a:lnTo>
                    <a:pt x="12695" y="1876"/>
                  </a:lnTo>
                  <a:lnTo>
                    <a:pt x="12685" y="1884"/>
                  </a:lnTo>
                  <a:lnTo>
                    <a:pt x="12675" y="1891"/>
                  </a:lnTo>
                  <a:lnTo>
                    <a:pt x="12666" y="1900"/>
                  </a:lnTo>
                  <a:lnTo>
                    <a:pt x="12658" y="1908"/>
                  </a:lnTo>
                  <a:lnTo>
                    <a:pt x="12650" y="1918"/>
                  </a:lnTo>
                  <a:lnTo>
                    <a:pt x="12642" y="1928"/>
                  </a:lnTo>
                  <a:lnTo>
                    <a:pt x="12636" y="1938"/>
                  </a:lnTo>
                  <a:lnTo>
                    <a:pt x="12629" y="1949"/>
                  </a:lnTo>
                  <a:lnTo>
                    <a:pt x="12624" y="1960"/>
                  </a:lnTo>
                  <a:lnTo>
                    <a:pt x="12618" y="1972"/>
                  </a:lnTo>
                  <a:lnTo>
                    <a:pt x="12614" y="1983"/>
                  </a:lnTo>
                  <a:lnTo>
                    <a:pt x="12610" y="1995"/>
                  </a:lnTo>
                  <a:lnTo>
                    <a:pt x="12607" y="2008"/>
                  </a:lnTo>
                  <a:lnTo>
                    <a:pt x="12603" y="2021"/>
                  </a:lnTo>
                  <a:lnTo>
                    <a:pt x="12601" y="2035"/>
                  </a:lnTo>
                  <a:lnTo>
                    <a:pt x="12599" y="2049"/>
                  </a:lnTo>
                  <a:lnTo>
                    <a:pt x="12599" y="2063"/>
                  </a:lnTo>
                  <a:close/>
                  <a:moveTo>
                    <a:pt x="12888" y="1972"/>
                  </a:moveTo>
                  <a:lnTo>
                    <a:pt x="12906" y="1973"/>
                  </a:lnTo>
                  <a:lnTo>
                    <a:pt x="12923" y="1975"/>
                  </a:lnTo>
                  <a:lnTo>
                    <a:pt x="12941" y="1978"/>
                  </a:lnTo>
                  <a:lnTo>
                    <a:pt x="12957" y="1981"/>
                  </a:lnTo>
                  <a:lnTo>
                    <a:pt x="12972" y="1987"/>
                  </a:lnTo>
                  <a:lnTo>
                    <a:pt x="12987" y="1991"/>
                  </a:lnTo>
                  <a:lnTo>
                    <a:pt x="13001" y="1997"/>
                  </a:lnTo>
                  <a:lnTo>
                    <a:pt x="13012" y="2005"/>
                  </a:lnTo>
                  <a:lnTo>
                    <a:pt x="13024" y="2012"/>
                  </a:lnTo>
                  <a:lnTo>
                    <a:pt x="13034" y="2020"/>
                  </a:lnTo>
                  <a:lnTo>
                    <a:pt x="13044" y="2030"/>
                  </a:lnTo>
                  <a:lnTo>
                    <a:pt x="13050" y="2039"/>
                  </a:lnTo>
                  <a:lnTo>
                    <a:pt x="13056" y="2050"/>
                  </a:lnTo>
                  <a:lnTo>
                    <a:pt x="13060" y="2061"/>
                  </a:lnTo>
                  <a:lnTo>
                    <a:pt x="13063" y="2072"/>
                  </a:lnTo>
                  <a:lnTo>
                    <a:pt x="13063" y="2085"/>
                  </a:lnTo>
                  <a:lnTo>
                    <a:pt x="13062" y="2098"/>
                  </a:lnTo>
                  <a:lnTo>
                    <a:pt x="13059" y="2110"/>
                  </a:lnTo>
                  <a:lnTo>
                    <a:pt x="13053" y="2122"/>
                  </a:lnTo>
                  <a:lnTo>
                    <a:pt x="13047" y="2131"/>
                  </a:lnTo>
                  <a:lnTo>
                    <a:pt x="13039" y="2141"/>
                  </a:lnTo>
                  <a:lnTo>
                    <a:pt x="13030" y="2150"/>
                  </a:lnTo>
                  <a:lnTo>
                    <a:pt x="13019" y="2157"/>
                  </a:lnTo>
                  <a:lnTo>
                    <a:pt x="13007" y="2165"/>
                  </a:lnTo>
                  <a:lnTo>
                    <a:pt x="12994" y="2170"/>
                  </a:lnTo>
                  <a:lnTo>
                    <a:pt x="12980" y="2175"/>
                  </a:lnTo>
                  <a:lnTo>
                    <a:pt x="12965" y="2180"/>
                  </a:lnTo>
                  <a:lnTo>
                    <a:pt x="12949" y="2183"/>
                  </a:lnTo>
                  <a:lnTo>
                    <a:pt x="12933" y="2185"/>
                  </a:lnTo>
                  <a:lnTo>
                    <a:pt x="12916" y="2186"/>
                  </a:lnTo>
                  <a:lnTo>
                    <a:pt x="12898" y="2187"/>
                  </a:lnTo>
                  <a:lnTo>
                    <a:pt x="12880" y="2187"/>
                  </a:lnTo>
                  <a:lnTo>
                    <a:pt x="12864" y="2186"/>
                  </a:lnTo>
                  <a:lnTo>
                    <a:pt x="12848" y="2184"/>
                  </a:lnTo>
                  <a:lnTo>
                    <a:pt x="12832" y="2182"/>
                  </a:lnTo>
                  <a:lnTo>
                    <a:pt x="12817" y="2179"/>
                  </a:lnTo>
                  <a:lnTo>
                    <a:pt x="12802" y="2174"/>
                  </a:lnTo>
                  <a:lnTo>
                    <a:pt x="12787" y="2170"/>
                  </a:lnTo>
                  <a:lnTo>
                    <a:pt x="12773" y="2164"/>
                  </a:lnTo>
                  <a:lnTo>
                    <a:pt x="12760" y="2157"/>
                  </a:lnTo>
                  <a:lnTo>
                    <a:pt x="12748" y="2150"/>
                  </a:lnTo>
                  <a:lnTo>
                    <a:pt x="12738" y="2142"/>
                  </a:lnTo>
                  <a:lnTo>
                    <a:pt x="12728" y="2133"/>
                  </a:lnTo>
                  <a:lnTo>
                    <a:pt x="12720" y="2122"/>
                  </a:lnTo>
                  <a:lnTo>
                    <a:pt x="12714" y="2111"/>
                  </a:lnTo>
                  <a:lnTo>
                    <a:pt x="12709" y="2098"/>
                  </a:lnTo>
                  <a:lnTo>
                    <a:pt x="12708" y="2092"/>
                  </a:lnTo>
                  <a:lnTo>
                    <a:pt x="12706" y="2084"/>
                  </a:lnTo>
                  <a:lnTo>
                    <a:pt x="12706" y="2078"/>
                  </a:lnTo>
                  <a:lnTo>
                    <a:pt x="12706" y="2070"/>
                  </a:lnTo>
                  <a:lnTo>
                    <a:pt x="12708" y="2056"/>
                  </a:lnTo>
                  <a:lnTo>
                    <a:pt x="12711" y="2045"/>
                  </a:lnTo>
                  <a:lnTo>
                    <a:pt x="12716" y="2033"/>
                  </a:lnTo>
                  <a:lnTo>
                    <a:pt x="12724" y="2023"/>
                  </a:lnTo>
                  <a:lnTo>
                    <a:pt x="12732" y="2013"/>
                  </a:lnTo>
                  <a:lnTo>
                    <a:pt x="12742" y="2005"/>
                  </a:lnTo>
                  <a:lnTo>
                    <a:pt x="12754" y="1998"/>
                  </a:lnTo>
                  <a:lnTo>
                    <a:pt x="12766" y="1992"/>
                  </a:lnTo>
                  <a:lnTo>
                    <a:pt x="12779" y="1987"/>
                  </a:lnTo>
                  <a:lnTo>
                    <a:pt x="12793" y="1981"/>
                  </a:lnTo>
                  <a:lnTo>
                    <a:pt x="12808" y="1978"/>
                  </a:lnTo>
                  <a:lnTo>
                    <a:pt x="12823" y="1975"/>
                  </a:lnTo>
                  <a:lnTo>
                    <a:pt x="12840" y="1974"/>
                  </a:lnTo>
                  <a:lnTo>
                    <a:pt x="12856" y="1972"/>
                  </a:lnTo>
                  <a:lnTo>
                    <a:pt x="12872" y="1972"/>
                  </a:lnTo>
                  <a:lnTo>
                    <a:pt x="12888" y="1972"/>
                  </a:lnTo>
                  <a:close/>
                  <a:moveTo>
                    <a:pt x="13177" y="1078"/>
                  </a:moveTo>
                  <a:lnTo>
                    <a:pt x="13184" y="1064"/>
                  </a:lnTo>
                  <a:lnTo>
                    <a:pt x="13193" y="1048"/>
                  </a:lnTo>
                  <a:lnTo>
                    <a:pt x="13199" y="1030"/>
                  </a:lnTo>
                  <a:lnTo>
                    <a:pt x="13206" y="1012"/>
                  </a:lnTo>
                  <a:lnTo>
                    <a:pt x="13210" y="991"/>
                  </a:lnTo>
                  <a:lnTo>
                    <a:pt x="13214" y="970"/>
                  </a:lnTo>
                  <a:lnTo>
                    <a:pt x="13217" y="947"/>
                  </a:lnTo>
                  <a:lnTo>
                    <a:pt x="13219" y="926"/>
                  </a:lnTo>
                  <a:lnTo>
                    <a:pt x="13220" y="900"/>
                  </a:lnTo>
                  <a:lnTo>
                    <a:pt x="13217" y="876"/>
                  </a:lnTo>
                  <a:lnTo>
                    <a:pt x="13214" y="854"/>
                  </a:lnTo>
                  <a:lnTo>
                    <a:pt x="13210" y="833"/>
                  </a:lnTo>
                  <a:lnTo>
                    <a:pt x="13205" y="814"/>
                  </a:lnTo>
                  <a:lnTo>
                    <a:pt x="13197" y="796"/>
                  </a:lnTo>
                  <a:lnTo>
                    <a:pt x="13189" y="779"/>
                  </a:lnTo>
                  <a:lnTo>
                    <a:pt x="13178" y="764"/>
                  </a:lnTo>
                  <a:lnTo>
                    <a:pt x="13166" y="751"/>
                  </a:lnTo>
                  <a:lnTo>
                    <a:pt x="13154" y="739"/>
                  </a:lnTo>
                  <a:lnTo>
                    <a:pt x="13140" y="728"/>
                  </a:lnTo>
                  <a:lnTo>
                    <a:pt x="13125" y="720"/>
                  </a:lnTo>
                  <a:lnTo>
                    <a:pt x="13109" y="713"/>
                  </a:lnTo>
                  <a:lnTo>
                    <a:pt x="13092" y="708"/>
                  </a:lnTo>
                  <a:lnTo>
                    <a:pt x="13074" y="705"/>
                  </a:lnTo>
                  <a:lnTo>
                    <a:pt x="13054" y="703"/>
                  </a:lnTo>
                  <a:lnTo>
                    <a:pt x="13040" y="703"/>
                  </a:lnTo>
                  <a:lnTo>
                    <a:pt x="13026" y="704"/>
                  </a:lnTo>
                  <a:lnTo>
                    <a:pt x="13014" y="706"/>
                  </a:lnTo>
                  <a:lnTo>
                    <a:pt x="13001" y="709"/>
                  </a:lnTo>
                  <a:lnTo>
                    <a:pt x="12989" y="713"/>
                  </a:lnTo>
                  <a:lnTo>
                    <a:pt x="12977" y="718"/>
                  </a:lnTo>
                  <a:lnTo>
                    <a:pt x="12966" y="724"/>
                  </a:lnTo>
                  <a:lnTo>
                    <a:pt x="12956" y="732"/>
                  </a:lnTo>
                  <a:lnTo>
                    <a:pt x="12945" y="740"/>
                  </a:lnTo>
                  <a:lnTo>
                    <a:pt x="12934" y="750"/>
                  </a:lnTo>
                  <a:lnTo>
                    <a:pt x="12924" y="761"/>
                  </a:lnTo>
                  <a:lnTo>
                    <a:pt x="12916" y="772"/>
                  </a:lnTo>
                  <a:lnTo>
                    <a:pt x="12906" y="785"/>
                  </a:lnTo>
                  <a:lnTo>
                    <a:pt x="12898" y="800"/>
                  </a:lnTo>
                  <a:lnTo>
                    <a:pt x="12889" y="815"/>
                  </a:lnTo>
                  <a:lnTo>
                    <a:pt x="12881" y="831"/>
                  </a:lnTo>
                  <a:lnTo>
                    <a:pt x="12871" y="853"/>
                  </a:lnTo>
                  <a:lnTo>
                    <a:pt x="12861" y="871"/>
                  </a:lnTo>
                  <a:lnTo>
                    <a:pt x="12852" y="885"/>
                  </a:lnTo>
                  <a:lnTo>
                    <a:pt x="12844" y="896"/>
                  </a:lnTo>
                  <a:lnTo>
                    <a:pt x="12840" y="900"/>
                  </a:lnTo>
                  <a:lnTo>
                    <a:pt x="12834" y="904"/>
                  </a:lnTo>
                  <a:lnTo>
                    <a:pt x="12830" y="906"/>
                  </a:lnTo>
                  <a:lnTo>
                    <a:pt x="12826" y="910"/>
                  </a:lnTo>
                  <a:lnTo>
                    <a:pt x="12820" y="911"/>
                  </a:lnTo>
                  <a:lnTo>
                    <a:pt x="12816" y="912"/>
                  </a:lnTo>
                  <a:lnTo>
                    <a:pt x="12811" y="913"/>
                  </a:lnTo>
                  <a:lnTo>
                    <a:pt x="12805" y="913"/>
                  </a:lnTo>
                  <a:lnTo>
                    <a:pt x="12800" y="912"/>
                  </a:lnTo>
                  <a:lnTo>
                    <a:pt x="12794" y="911"/>
                  </a:lnTo>
                  <a:lnTo>
                    <a:pt x="12789" y="910"/>
                  </a:lnTo>
                  <a:lnTo>
                    <a:pt x="12785" y="907"/>
                  </a:lnTo>
                  <a:lnTo>
                    <a:pt x="12779" y="904"/>
                  </a:lnTo>
                  <a:lnTo>
                    <a:pt x="12775" y="901"/>
                  </a:lnTo>
                  <a:lnTo>
                    <a:pt x="12772" y="898"/>
                  </a:lnTo>
                  <a:lnTo>
                    <a:pt x="12769" y="894"/>
                  </a:lnTo>
                  <a:lnTo>
                    <a:pt x="12766" y="889"/>
                  </a:lnTo>
                  <a:lnTo>
                    <a:pt x="12762" y="884"/>
                  </a:lnTo>
                  <a:lnTo>
                    <a:pt x="12760" y="879"/>
                  </a:lnTo>
                  <a:lnTo>
                    <a:pt x="12758" y="872"/>
                  </a:lnTo>
                  <a:lnTo>
                    <a:pt x="12757" y="866"/>
                  </a:lnTo>
                  <a:lnTo>
                    <a:pt x="12756" y="858"/>
                  </a:lnTo>
                  <a:lnTo>
                    <a:pt x="12755" y="851"/>
                  </a:lnTo>
                  <a:lnTo>
                    <a:pt x="12755" y="842"/>
                  </a:lnTo>
                  <a:lnTo>
                    <a:pt x="12757" y="827"/>
                  </a:lnTo>
                  <a:lnTo>
                    <a:pt x="12759" y="812"/>
                  </a:lnTo>
                  <a:lnTo>
                    <a:pt x="12762" y="798"/>
                  </a:lnTo>
                  <a:lnTo>
                    <a:pt x="12768" y="784"/>
                  </a:lnTo>
                  <a:lnTo>
                    <a:pt x="12772" y="771"/>
                  </a:lnTo>
                  <a:lnTo>
                    <a:pt x="12777" y="761"/>
                  </a:lnTo>
                  <a:lnTo>
                    <a:pt x="12783" y="750"/>
                  </a:lnTo>
                  <a:lnTo>
                    <a:pt x="12788" y="740"/>
                  </a:lnTo>
                  <a:lnTo>
                    <a:pt x="12687" y="708"/>
                  </a:lnTo>
                  <a:lnTo>
                    <a:pt x="12680" y="721"/>
                  </a:lnTo>
                  <a:lnTo>
                    <a:pt x="12674" y="735"/>
                  </a:lnTo>
                  <a:lnTo>
                    <a:pt x="12668" y="750"/>
                  </a:lnTo>
                  <a:lnTo>
                    <a:pt x="12662" y="766"/>
                  </a:lnTo>
                  <a:lnTo>
                    <a:pt x="12658" y="784"/>
                  </a:lnTo>
                  <a:lnTo>
                    <a:pt x="12655" y="802"/>
                  </a:lnTo>
                  <a:lnTo>
                    <a:pt x="12652" y="823"/>
                  </a:lnTo>
                  <a:lnTo>
                    <a:pt x="12651" y="843"/>
                  </a:lnTo>
                  <a:lnTo>
                    <a:pt x="12651" y="866"/>
                  </a:lnTo>
                  <a:lnTo>
                    <a:pt x="12652" y="887"/>
                  </a:lnTo>
                  <a:lnTo>
                    <a:pt x="12656" y="907"/>
                  </a:lnTo>
                  <a:lnTo>
                    <a:pt x="12660" y="927"/>
                  </a:lnTo>
                  <a:lnTo>
                    <a:pt x="12667" y="945"/>
                  </a:lnTo>
                  <a:lnTo>
                    <a:pt x="12674" y="961"/>
                  </a:lnTo>
                  <a:lnTo>
                    <a:pt x="12684" y="977"/>
                  </a:lnTo>
                  <a:lnTo>
                    <a:pt x="12695" y="991"/>
                  </a:lnTo>
                  <a:lnTo>
                    <a:pt x="12706" y="1004"/>
                  </a:lnTo>
                  <a:lnTo>
                    <a:pt x="12719" y="1016"/>
                  </a:lnTo>
                  <a:lnTo>
                    <a:pt x="12733" y="1025"/>
                  </a:lnTo>
                  <a:lnTo>
                    <a:pt x="12748" y="1034"/>
                  </a:lnTo>
                  <a:lnTo>
                    <a:pt x="12763" y="1041"/>
                  </a:lnTo>
                  <a:lnTo>
                    <a:pt x="12781" y="1046"/>
                  </a:lnTo>
                  <a:lnTo>
                    <a:pt x="12798" y="1049"/>
                  </a:lnTo>
                  <a:lnTo>
                    <a:pt x="12816" y="1051"/>
                  </a:lnTo>
                  <a:lnTo>
                    <a:pt x="12827" y="1051"/>
                  </a:lnTo>
                  <a:lnTo>
                    <a:pt x="12839" y="1050"/>
                  </a:lnTo>
                  <a:lnTo>
                    <a:pt x="12849" y="1048"/>
                  </a:lnTo>
                  <a:lnTo>
                    <a:pt x="12861" y="1046"/>
                  </a:lnTo>
                  <a:lnTo>
                    <a:pt x="12872" y="1042"/>
                  </a:lnTo>
                  <a:lnTo>
                    <a:pt x="12883" y="1036"/>
                  </a:lnTo>
                  <a:lnTo>
                    <a:pt x="12893" y="1031"/>
                  </a:lnTo>
                  <a:lnTo>
                    <a:pt x="12904" y="1023"/>
                  </a:lnTo>
                  <a:lnTo>
                    <a:pt x="12915" y="1015"/>
                  </a:lnTo>
                  <a:lnTo>
                    <a:pt x="12924" y="1005"/>
                  </a:lnTo>
                  <a:lnTo>
                    <a:pt x="12935" y="993"/>
                  </a:lnTo>
                  <a:lnTo>
                    <a:pt x="12945" y="982"/>
                  </a:lnTo>
                  <a:lnTo>
                    <a:pt x="12954" y="968"/>
                  </a:lnTo>
                  <a:lnTo>
                    <a:pt x="12964" y="953"/>
                  </a:lnTo>
                  <a:lnTo>
                    <a:pt x="12973" y="935"/>
                  </a:lnTo>
                  <a:lnTo>
                    <a:pt x="12981" y="917"/>
                  </a:lnTo>
                  <a:lnTo>
                    <a:pt x="12991" y="898"/>
                  </a:lnTo>
                  <a:lnTo>
                    <a:pt x="13001" y="881"/>
                  </a:lnTo>
                  <a:lnTo>
                    <a:pt x="13010" y="868"/>
                  </a:lnTo>
                  <a:lnTo>
                    <a:pt x="13019" y="857"/>
                  </a:lnTo>
                  <a:lnTo>
                    <a:pt x="13024" y="853"/>
                  </a:lnTo>
                  <a:lnTo>
                    <a:pt x="13029" y="850"/>
                  </a:lnTo>
                  <a:lnTo>
                    <a:pt x="13034" y="847"/>
                  </a:lnTo>
                  <a:lnTo>
                    <a:pt x="13038" y="845"/>
                  </a:lnTo>
                  <a:lnTo>
                    <a:pt x="13044" y="843"/>
                  </a:lnTo>
                  <a:lnTo>
                    <a:pt x="13050" y="842"/>
                  </a:lnTo>
                  <a:lnTo>
                    <a:pt x="13055" y="842"/>
                  </a:lnTo>
                  <a:lnTo>
                    <a:pt x="13062" y="842"/>
                  </a:lnTo>
                  <a:lnTo>
                    <a:pt x="13067" y="842"/>
                  </a:lnTo>
                  <a:lnTo>
                    <a:pt x="13074" y="843"/>
                  </a:lnTo>
                  <a:lnTo>
                    <a:pt x="13079" y="845"/>
                  </a:lnTo>
                  <a:lnTo>
                    <a:pt x="13084" y="847"/>
                  </a:lnTo>
                  <a:lnTo>
                    <a:pt x="13089" y="851"/>
                  </a:lnTo>
                  <a:lnTo>
                    <a:pt x="13093" y="854"/>
                  </a:lnTo>
                  <a:lnTo>
                    <a:pt x="13097" y="858"/>
                  </a:lnTo>
                  <a:lnTo>
                    <a:pt x="13100" y="862"/>
                  </a:lnTo>
                  <a:lnTo>
                    <a:pt x="13104" y="868"/>
                  </a:lnTo>
                  <a:lnTo>
                    <a:pt x="13107" y="873"/>
                  </a:lnTo>
                  <a:lnTo>
                    <a:pt x="13109" y="880"/>
                  </a:lnTo>
                  <a:lnTo>
                    <a:pt x="13111" y="886"/>
                  </a:lnTo>
                  <a:lnTo>
                    <a:pt x="13112" y="894"/>
                  </a:lnTo>
                  <a:lnTo>
                    <a:pt x="13113" y="902"/>
                  </a:lnTo>
                  <a:lnTo>
                    <a:pt x="13113" y="911"/>
                  </a:lnTo>
                  <a:lnTo>
                    <a:pt x="13113" y="920"/>
                  </a:lnTo>
                  <a:lnTo>
                    <a:pt x="13112" y="938"/>
                  </a:lnTo>
                  <a:lnTo>
                    <a:pt x="13109" y="955"/>
                  </a:lnTo>
                  <a:lnTo>
                    <a:pt x="13105" y="973"/>
                  </a:lnTo>
                  <a:lnTo>
                    <a:pt x="13098" y="990"/>
                  </a:lnTo>
                  <a:lnTo>
                    <a:pt x="13093" y="1006"/>
                  </a:lnTo>
                  <a:lnTo>
                    <a:pt x="13085" y="1021"/>
                  </a:lnTo>
                  <a:lnTo>
                    <a:pt x="13079" y="1035"/>
                  </a:lnTo>
                  <a:lnTo>
                    <a:pt x="13071" y="1047"/>
                  </a:lnTo>
                  <a:lnTo>
                    <a:pt x="13177" y="10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31" name="矩形 30"/>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104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2" name="矩形 31"/>
          <p:cNvSpPr/>
          <p:nvPr/>
        </p:nvSpPr>
        <p:spPr>
          <a:xfrm>
            <a:off x="3023419" y="619432"/>
            <a:ext cx="5928852" cy="5412658"/>
          </a:xfrm>
          <a:prstGeom prst="rect">
            <a:avLst/>
          </a:prstGeom>
          <a:noFill/>
          <a:ln w="28575">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TextBox 5"/>
          <p:cNvSpPr txBox="1"/>
          <p:nvPr/>
        </p:nvSpPr>
        <p:spPr>
          <a:xfrm>
            <a:off x="3376389" y="4505573"/>
            <a:ext cx="5216023" cy="430887"/>
          </a:xfrm>
          <a:prstGeom prst="rect">
            <a:avLst/>
          </a:prstGeom>
          <a:solidFill>
            <a:schemeClr val="accent5">
              <a:lumMod val="75000"/>
            </a:schemeClr>
          </a:solidFill>
        </p:spPr>
        <p:txBody>
          <a:bodyPr vert="horz" wrap="square" lIns="0" tIns="0" rIns="0" bIns="0" rtlCol="0" anchor="ctr">
            <a:spAutoFit/>
          </a:bodyPr>
          <a:lstStyle/>
          <a:p>
            <a:pPr algn="l"/>
            <a:r>
              <a:rPr lang="en-US" altLang="zh-CN" sz="2800" dirty="0" smtClean="0">
                <a:solidFill>
                  <a:schemeClr val="bg1"/>
                </a:solidFill>
                <a:latin typeface="Impact" pitchFamily="34" charset="0"/>
                <a:ea typeface="微软雅黑" pitchFamily="34" charset="-122"/>
              </a:rPr>
              <a:t>04    </a:t>
            </a:r>
            <a:r>
              <a:rPr lang="zh-CN" altLang="en-US" sz="2800" dirty="0" smtClean="0">
                <a:solidFill>
                  <a:schemeClr val="bg1"/>
                </a:solidFill>
                <a:latin typeface="Impact" pitchFamily="34" charset="0"/>
                <a:ea typeface="微软雅黑" pitchFamily="34" charset="-122"/>
              </a:rPr>
              <a:t>多路访问信道的数据链路层</a:t>
            </a:r>
            <a:endParaRPr lang="zh-CN" altLang="en-US" sz="2800" dirty="0">
              <a:solidFill>
                <a:schemeClr val="bg1"/>
              </a:solidFill>
              <a:latin typeface="微软雅黑" pitchFamily="34" charset="-122"/>
              <a:ea typeface="微软雅黑" pitchFamily="34" charset="-122"/>
            </a:endParaRPr>
          </a:p>
        </p:txBody>
      </p:sp>
      <p:sp>
        <p:nvSpPr>
          <p:cNvPr id="41" name="TextBox 6"/>
          <p:cNvSpPr txBox="1"/>
          <p:nvPr/>
        </p:nvSpPr>
        <p:spPr>
          <a:xfrm>
            <a:off x="3376389" y="1575969"/>
            <a:ext cx="4657093" cy="430887"/>
          </a:xfrm>
          <a:prstGeom prst="rect">
            <a:avLst/>
          </a:prstGeom>
          <a:noFill/>
        </p:spPr>
        <p:txBody>
          <a:bodyPr vert="horz" wrap="square" lIns="0" tIns="0" rIns="0" bIns="0" rtlCol="0" anchor="ctr">
            <a:spAutoFit/>
          </a:bodyPr>
          <a:lstStyle/>
          <a:p>
            <a:pPr algn="l"/>
            <a:r>
              <a:rPr lang="en-US" altLang="zh-CN" sz="2800" dirty="0" smtClean="0">
                <a:solidFill>
                  <a:schemeClr val="accent1">
                    <a:lumMod val="50000"/>
                  </a:schemeClr>
                </a:solidFill>
                <a:latin typeface="Impact" pitchFamily="34" charset="0"/>
                <a:ea typeface="微软雅黑" pitchFamily="34" charset="-122"/>
              </a:rPr>
              <a:t>01     </a:t>
            </a:r>
            <a:r>
              <a:rPr lang="zh-CN" altLang="en-US" sz="2800" dirty="0" smtClean="0">
                <a:solidFill>
                  <a:schemeClr val="accent1">
                    <a:lumMod val="50000"/>
                  </a:schemeClr>
                </a:solidFill>
                <a:latin typeface="Impact" pitchFamily="34" charset="0"/>
                <a:ea typeface="微软雅黑" pitchFamily="34" charset="-122"/>
              </a:rPr>
              <a:t>数据链路层的基本概念</a:t>
            </a:r>
            <a:endParaRPr lang="zh-CN" altLang="en-US" sz="2800" dirty="0">
              <a:solidFill>
                <a:schemeClr val="accent1">
                  <a:lumMod val="50000"/>
                </a:schemeClr>
              </a:solidFill>
              <a:latin typeface="微软雅黑" pitchFamily="34" charset="-122"/>
              <a:ea typeface="微软雅黑" pitchFamily="34" charset="-122"/>
            </a:endParaRPr>
          </a:p>
        </p:txBody>
      </p:sp>
      <p:sp>
        <p:nvSpPr>
          <p:cNvPr id="42" name="TextBox 10"/>
          <p:cNvSpPr txBox="1"/>
          <p:nvPr/>
        </p:nvSpPr>
        <p:spPr>
          <a:xfrm>
            <a:off x="3376389" y="2511684"/>
            <a:ext cx="3834300" cy="430887"/>
          </a:xfrm>
          <a:prstGeom prst="rect">
            <a:avLst/>
          </a:prstGeom>
          <a:noFill/>
        </p:spPr>
        <p:txBody>
          <a:bodyPr vert="horz" wrap="square" lIns="0" tIns="0" rIns="0" bIns="0" rtlCol="0" anchor="ctr">
            <a:spAutoFit/>
          </a:bodyPr>
          <a:lstStyle/>
          <a:p>
            <a:pPr algn="l"/>
            <a:r>
              <a:rPr lang="en-US" altLang="zh-CN" sz="2800" dirty="0" smtClean="0">
                <a:solidFill>
                  <a:srgbClr val="213F99"/>
                </a:solidFill>
                <a:latin typeface="Impact" pitchFamily="34" charset="0"/>
                <a:ea typeface="微软雅黑" pitchFamily="34" charset="-122"/>
              </a:rPr>
              <a:t>02    </a:t>
            </a:r>
            <a:r>
              <a:rPr lang="zh-CN" altLang="en-US" sz="2800" dirty="0" smtClean="0">
                <a:solidFill>
                  <a:srgbClr val="213F99"/>
                </a:solidFill>
                <a:latin typeface="Impact" pitchFamily="34" charset="0"/>
                <a:ea typeface="微软雅黑" pitchFamily="34" charset="-122"/>
              </a:rPr>
              <a:t>流量控制和差错控制</a:t>
            </a:r>
            <a:endParaRPr lang="zh-CN" altLang="en-US" sz="2800" dirty="0">
              <a:solidFill>
                <a:srgbClr val="213F99"/>
              </a:solidFill>
              <a:latin typeface="微软雅黑" pitchFamily="34" charset="-122"/>
              <a:ea typeface="微软雅黑" pitchFamily="34" charset="-122"/>
            </a:endParaRPr>
          </a:p>
        </p:txBody>
      </p:sp>
      <p:sp>
        <p:nvSpPr>
          <p:cNvPr id="43" name="TextBox 11"/>
          <p:cNvSpPr txBox="1"/>
          <p:nvPr/>
        </p:nvSpPr>
        <p:spPr>
          <a:xfrm>
            <a:off x="3376389" y="3471197"/>
            <a:ext cx="5296027" cy="430887"/>
          </a:xfrm>
          <a:prstGeom prst="rect">
            <a:avLst/>
          </a:prstGeom>
          <a:noFill/>
        </p:spPr>
        <p:txBody>
          <a:bodyPr vert="horz" wrap="square" lIns="0" tIns="0" rIns="0" bIns="0" rtlCol="0" anchor="ctr">
            <a:spAutoFit/>
          </a:bodyPr>
          <a:lstStyle/>
          <a:p>
            <a:pPr algn="l"/>
            <a:r>
              <a:rPr lang="en-US" altLang="zh-CN" sz="2800" dirty="0" smtClean="0">
                <a:solidFill>
                  <a:srgbClr val="213F99"/>
                </a:solidFill>
                <a:latin typeface="Impact" pitchFamily="34" charset="0"/>
                <a:ea typeface="微软雅黑" pitchFamily="34" charset="-122"/>
              </a:rPr>
              <a:t>03    </a:t>
            </a:r>
            <a:r>
              <a:rPr lang="zh-CN" altLang="en-US" sz="2800" dirty="0" smtClean="0">
                <a:solidFill>
                  <a:srgbClr val="213F99"/>
                </a:solidFill>
                <a:latin typeface="Impact" pitchFamily="34" charset="0"/>
                <a:ea typeface="微软雅黑" pitchFamily="34" charset="-122"/>
              </a:rPr>
              <a:t>点对点信道的数据链路层协议</a:t>
            </a:r>
            <a:endParaRPr lang="zh-CN" altLang="en-US" sz="2800" dirty="0">
              <a:solidFill>
                <a:srgbClr val="213F99"/>
              </a:solidFill>
              <a:latin typeface="微软雅黑" pitchFamily="34" charset="-122"/>
              <a:ea typeface="微软雅黑" pitchFamily="34" charset="-122"/>
            </a:endParaRPr>
          </a:p>
        </p:txBody>
      </p:sp>
    </p:spTree>
    <p:extLst>
      <p:ext uri="{BB962C8B-B14F-4D97-AF65-F5344CB8AC3E}">
        <p14:creationId xmlns:p14="http://schemas.microsoft.com/office/powerpoint/2010/main" val="155529497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105</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2" name="五边形 31"/>
          <p:cNvSpPr/>
          <p:nvPr/>
        </p:nvSpPr>
        <p:spPr>
          <a:xfrm>
            <a:off x="3301930" y="1334366"/>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五边形 40"/>
          <p:cNvSpPr/>
          <p:nvPr/>
        </p:nvSpPr>
        <p:spPr>
          <a:xfrm>
            <a:off x="3301930" y="2675598"/>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345472" y="1449639"/>
            <a:ext cx="3976606" cy="523220"/>
          </a:xfrm>
          <a:prstGeom prst="rect">
            <a:avLst/>
          </a:prstGeom>
        </p:spPr>
        <p:txBody>
          <a:bodyPr wrap="square">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信道共享技术</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6" name="矩形 45"/>
          <p:cNvSpPr/>
          <p:nvPr/>
        </p:nvSpPr>
        <p:spPr>
          <a:xfrm>
            <a:off x="3342522" y="2795962"/>
            <a:ext cx="4456135" cy="523220"/>
          </a:xfrm>
          <a:prstGeom prst="rect">
            <a:avLst/>
          </a:prstGeom>
        </p:spPr>
        <p:txBody>
          <a:bodyPr wrap="square">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竞争系统介质访问控制</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7" name="五边形 46"/>
          <p:cNvSpPr/>
          <p:nvPr/>
        </p:nvSpPr>
        <p:spPr>
          <a:xfrm>
            <a:off x="3280158" y="5144367"/>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3325044" y="5245938"/>
            <a:ext cx="3775393" cy="523220"/>
          </a:xfrm>
          <a:prstGeom prst="rect">
            <a:avLst/>
          </a:prstGeom>
        </p:spPr>
        <p:txBody>
          <a:bodyPr wrap="none">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令牌总线介质访问控制</a:t>
            </a:r>
            <a:endParaRPr lang="zh-CN" altLang="en-US" sz="2800" dirty="0">
              <a:solidFill>
                <a:schemeClr val="bg1"/>
              </a:solidFill>
              <a:latin typeface="微软雅黑" panose="020B0503020204020204" pitchFamily="34" charset="-122"/>
              <a:ea typeface="微软雅黑" panose="020B0503020204020204" pitchFamily="34" charset="-122"/>
            </a:endParaRPr>
          </a:p>
        </p:txBody>
      </p:sp>
      <p:pic>
        <p:nvPicPr>
          <p:cNvPr id="49" name="图片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2693" y="1321454"/>
            <a:ext cx="917862" cy="917862"/>
          </a:xfrm>
          <a:prstGeom prst="rect">
            <a:avLst/>
          </a:prstGeom>
        </p:spPr>
      </p:pic>
      <p:pic>
        <p:nvPicPr>
          <p:cNvPr id="50" name="图片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3185" y="2637350"/>
            <a:ext cx="920238" cy="920238"/>
          </a:xfrm>
          <a:prstGeom prst="rect">
            <a:avLst/>
          </a:prstGeom>
        </p:spPr>
      </p:pic>
      <p:pic>
        <p:nvPicPr>
          <p:cNvPr id="51" name="图片 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84786" y="5160969"/>
            <a:ext cx="717034" cy="717034"/>
          </a:xfrm>
          <a:prstGeom prst="rect">
            <a:avLst/>
          </a:prstGeom>
        </p:spPr>
      </p:pic>
      <p:sp>
        <p:nvSpPr>
          <p:cNvPr id="52" name="五边形 51"/>
          <p:cNvSpPr/>
          <p:nvPr/>
        </p:nvSpPr>
        <p:spPr>
          <a:xfrm>
            <a:off x="3345472" y="3888881"/>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45472" y="4023317"/>
            <a:ext cx="3775393" cy="523220"/>
          </a:xfrm>
          <a:prstGeom prst="rect">
            <a:avLst/>
          </a:prstGeom>
        </p:spPr>
        <p:txBody>
          <a:bodyPr wrap="none">
            <a:spAutoFit/>
          </a:bodyPr>
          <a:lstStyle/>
          <a:p>
            <a:r>
              <a:rPr lang="zh-CN" altLang="en-US" sz="2800" dirty="0" smtClean="0">
                <a:solidFill>
                  <a:schemeClr val="bg1"/>
                </a:solidFill>
                <a:latin typeface="微软雅黑" pitchFamily="34" charset="-122"/>
                <a:ea typeface="微软雅黑" pitchFamily="34" charset="-122"/>
              </a:rPr>
              <a:t>环型网络介质访问控制</a:t>
            </a:r>
            <a:endParaRPr lang="zh-CN" altLang="en-US" sz="2800" dirty="0">
              <a:solidFill>
                <a:schemeClr val="bg1"/>
              </a:solidFill>
              <a:latin typeface="微软雅黑" pitchFamily="34" charset="-122"/>
              <a:ea typeface="微软雅黑" pitchFamily="34" charset="-122"/>
            </a:endParaRPr>
          </a:p>
        </p:txBody>
      </p:sp>
      <p:pic>
        <p:nvPicPr>
          <p:cNvPr id="54" name="图片 53" descr="A000220151021A62PPSH.png"/>
          <p:cNvPicPr>
            <a:picLocks noChangeAspect="1"/>
          </p:cNvPicPr>
          <p:nvPr/>
        </p:nvPicPr>
        <p:blipFill>
          <a:blip r:embed="rId6" cstate="print"/>
          <a:stretch>
            <a:fillRect/>
          </a:stretch>
        </p:blipFill>
        <p:spPr>
          <a:xfrm>
            <a:off x="1636126" y="3912979"/>
            <a:ext cx="698079" cy="843839"/>
          </a:xfrm>
          <a:prstGeom prst="rect">
            <a:avLst/>
          </a:prstGeom>
        </p:spPr>
      </p:pic>
      <p:sp>
        <p:nvSpPr>
          <p:cNvPr id="29" name="燕尾形 28"/>
          <p:cNvSpPr/>
          <p:nvPr/>
        </p:nvSpPr>
        <p:spPr>
          <a:xfrm>
            <a:off x="4223657" y="201989"/>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1"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点对点信道数据链路层协议</a:t>
            </a:r>
            <a:endParaRPr lang="zh-CN" altLang="en-US" sz="1200" b="1" dirty="0">
              <a:solidFill>
                <a:schemeClr val="bg1"/>
              </a:solidFill>
            </a:endParaRPr>
          </a:p>
        </p:txBody>
      </p:sp>
      <p:sp>
        <p:nvSpPr>
          <p:cNvPr id="36"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38"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9"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Tree>
    <p:extLst>
      <p:ext uri="{BB962C8B-B14F-4D97-AF65-F5344CB8AC3E}">
        <p14:creationId xmlns:p14="http://schemas.microsoft.com/office/powerpoint/2010/main" val="420572496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106</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23" name="Rectangle 3"/>
          <p:cNvSpPr txBox="1">
            <a:spLocks noChangeArrowheads="1"/>
          </p:cNvSpPr>
          <p:nvPr/>
        </p:nvSpPr>
        <p:spPr>
          <a:xfrm>
            <a:off x="323850" y="1716995"/>
            <a:ext cx="8507413" cy="4759325"/>
          </a:xfrm>
          <a:prstGeom prst="rect">
            <a:avLst/>
          </a:prstGeom>
        </p:spPr>
        <p:txBody>
          <a:bodyPr/>
          <a:lstStyle/>
          <a:p>
            <a:pPr algn="just">
              <a:lnSpc>
                <a:spcPct val="110000"/>
              </a:lnSpc>
              <a:buSzPct val="50000"/>
              <a:defRPr/>
            </a:pPr>
            <a:r>
              <a:rPr lang="zh-CN" altLang="en-US" sz="3200" b="1" dirty="0">
                <a:solidFill>
                  <a:srgbClr val="002060"/>
                </a:solidFill>
                <a:latin typeface="黑体" pitchFamily="2" charset="-122"/>
              </a:rPr>
              <a:t>在网络通信应用中，为了提高通信资源的利用率，广泛采用了</a:t>
            </a:r>
            <a:r>
              <a:rPr lang="zh-CN" altLang="en-US" sz="3200" b="1" dirty="0">
                <a:solidFill>
                  <a:srgbClr val="C00000"/>
                </a:solidFill>
                <a:latin typeface="黑体" pitchFamily="2" charset="-122"/>
              </a:rPr>
              <a:t>信道共享技术</a:t>
            </a:r>
            <a:r>
              <a:rPr lang="zh-CN" altLang="en-US" sz="3200" b="1" dirty="0" smtClean="0">
                <a:solidFill>
                  <a:srgbClr val="002060"/>
                </a:solidFill>
                <a:latin typeface="黑体" pitchFamily="2" charset="-122"/>
              </a:rPr>
              <a:t>。</a:t>
            </a:r>
            <a:r>
              <a:rPr lang="zh-CN" altLang="en-US" sz="3200" b="1" dirty="0" smtClean="0">
                <a:solidFill>
                  <a:srgbClr val="002060"/>
                </a:solidFill>
              </a:rPr>
              <a:t>即</a:t>
            </a:r>
            <a:r>
              <a:rPr lang="zh-CN" altLang="en-US" sz="3200" b="1" dirty="0">
                <a:solidFill>
                  <a:srgbClr val="002060"/>
                </a:solidFill>
              </a:rPr>
              <a:t>如何分配使用公共信道传输资源的方法和策略，有</a:t>
            </a:r>
            <a:r>
              <a:rPr lang="zh-CN" altLang="en-US" sz="3200" b="1" dirty="0">
                <a:solidFill>
                  <a:srgbClr val="C00000"/>
                </a:solidFill>
              </a:rPr>
              <a:t>静态</a:t>
            </a:r>
            <a:r>
              <a:rPr lang="zh-CN" altLang="en-US" sz="3200" b="1" dirty="0">
                <a:solidFill>
                  <a:srgbClr val="002060"/>
                </a:solidFill>
              </a:rPr>
              <a:t>和</a:t>
            </a:r>
            <a:r>
              <a:rPr lang="zh-CN" altLang="en-US" sz="3200" b="1" dirty="0">
                <a:solidFill>
                  <a:srgbClr val="C00000"/>
                </a:solidFill>
              </a:rPr>
              <a:t>动态</a:t>
            </a:r>
            <a:r>
              <a:rPr lang="zh-CN" altLang="en-US" sz="3200" b="1" dirty="0">
                <a:solidFill>
                  <a:srgbClr val="002060"/>
                </a:solidFill>
              </a:rPr>
              <a:t>的信道分配方案。 </a:t>
            </a:r>
          </a:p>
          <a:p>
            <a:pPr marL="914400" lvl="1" indent="-457200" algn="just">
              <a:lnSpc>
                <a:spcPct val="110000"/>
              </a:lnSpc>
              <a:buSzPct val="50000"/>
              <a:buFont typeface="Wingdings" panose="05000000000000000000" pitchFamily="2" charset="2"/>
              <a:buChar char="l"/>
              <a:defRPr/>
            </a:pPr>
            <a:r>
              <a:rPr lang="zh-CN" altLang="en-US" sz="2400" b="1" dirty="0">
                <a:solidFill>
                  <a:srgbClr val="002060"/>
                </a:solidFill>
                <a:latin typeface="黑体" pitchFamily="2" charset="-122"/>
              </a:rPr>
              <a:t>静态分配方案</a:t>
            </a:r>
            <a:r>
              <a:rPr lang="zh-CN" altLang="en-US" sz="2400" b="1" dirty="0" smtClean="0">
                <a:solidFill>
                  <a:srgbClr val="002060"/>
                </a:solidFill>
                <a:latin typeface="黑体" pitchFamily="2" charset="-122"/>
              </a:rPr>
              <a:t>：预先申请，一旦分配资源，则保持本次通信过程内资源拥有情况不变。控制简单，但不够灵活，可能利用率不高。</a:t>
            </a:r>
            <a:endParaRPr lang="zh-CN" altLang="en-US" sz="2400" b="1" dirty="0">
              <a:solidFill>
                <a:srgbClr val="002060"/>
              </a:solidFill>
              <a:latin typeface="黑体" pitchFamily="2" charset="-122"/>
            </a:endParaRPr>
          </a:p>
          <a:p>
            <a:pPr marL="914400" lvl="1" indent="-457200" algn="just">
              <a:lnSpc>
                <a:spcPct val="110000"/>
              </a:lnSpc>
              <a:buSzPct val="50000"/>
              <a:buFont typeface="Wingdings" panose="05000000000000000000" pitchFamily="2" charset="2"/>
              <a:buChar char="l"/>
              <a:defRPr/>
            </a:pPr>
            <a:r>
              <a:rPr lang="zh-CN" altLang="en-US" sz="2400" b="1" dirty="0">
                <a:solidFill>
                  <a:srgbClr val="002060"/>
                </a:solidFill>
                <a:latin typeface="黑体" pitchFamily="2" charset="-122"/>
              </a:rPr>
              <a:t>动态分配方案：能够根据数据源对传输资源的随机需求而</a:t>
            </a:r>
            <a:r>
              <a:rPr lang="zh-CN" altLang="en-US" sz="2400" b="1" dirty="0" smtClean="0">
                <a:solidFill>
                  <a:srgbClr val="002060"/>
                </a:solidFill>
                <a:latin typeface="黑体" pitchFamily="2" charset="-122"/>
              </a:rPr>
              <a:t>动态分配、调整。资源利用率高，但控制机制比较复杂。</a:t>
            </a:r>
            <a:endParaRPr lang="zh-CN" altLang="en-US" sz="2400" b="1" dirty="0">
              <a:solidFill>
                <a:srgbClr val="002060"/>
              </a:solidFill>
              <a:latin typeface="黑体" pitchFamily="2" charset="-122"/>
            </a:endParaRPr>
          </a:p>
        </p:txBody>
      </p:sp>
      <p:sp>
        <p:nvSpPr>
          <p:cNvPr id="24" name="矩形 23"/>
          <p:cNvSpPr/>
          <p:nvPr/>
        </p:nvSpPr>
        <p:spPr>
          <a:xfrm>
            <a:off x="5231461" y="805934"/>
            <a:ext cx="3315331"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3.4.1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信道共享技术</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燕尾形 24"/>
          <p:cNvSpPr/>
          <p:nvPr/>
        </p:nvSpPr>
        <p:spPr>
          <a:xfrm>
            <a:off x="6647274" y="201988"/>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solidFill>
                <a:schemeClr val="bg1"/>
              </a:solidFill>
            </a:endParaRPr>
          </a:p>
        </p:txBody>
      </p:sp>
      <p:sp>
        <p:nvSpPr>
          <p:cNvPr id="28"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点对点信道数据链路层协议</a:t>
            </a:r>
            <a:endParaRPr lang="zh-CN" altLang="en-US" sz="1200" b="1" dirty="0">
              <a:solidFill>
                <a:srgbClr val="002060"/>
              </a:solidFill>
            </a:endParaRPr>
          </a:p>
        </p:txBody>
      </p:sp>
      <p:sp>
        <p:nvSpPr>
          <p:cNvPr id="31"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32"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6"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多路访问信道的数据链路层</a:t>
            </a:r>
            <a:endParaRPr lang="zh-CN" altLang="en-US" sz="1200" b="1" dirty="0">
              <a:solidFill>
                <a:schemeClr val="bg1"/>
              </a:solidFill>
            </a:endParaRPr>
          </a:p>
        </p:txBody>
      </p:sp>
    </p:spTree>
    <p:extLst>
      <p:ext uri="{BB962C8B-B14F-4D97-AF65-F5344CB8AC3E}">
        <p14:creationId xmlns:p14="http://schemas.microsoft.com/office/powerpoint/2010/main" val="258017888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107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23" name="Rectangle 3"/>
          <p:cNvSpPr txBox="1">
            <a:spLocks noChangeArrowheads="1"/>
          </p:cNvSpPr>
          <p:nvPr/>
        </p:nvSpPr>
        <p:spPr>
          <a:xfrm>
            <a:off x="323850" y="1576954"/>
            <a:ext cx="8507413" cy="4509634"/>
          </a:xfrm>
          <a:prstGeom prst="rect">
            <a:avLst/>
          </a:prstGeom>
        </p:spPr>
        <p:txBody>
          <a:bodyPr/>
          <a:lstStyle/>
          <a:p>
            <a:pPr algn="just">
              <a:lnSpc>
                <a:spcPct val="110000"/>
              </a:lnSpc>
              <a:buSzPct val="50000"/>
              <a:defRPr/>
            </a:pPr>
            <a:r>
              <a:rPr lang="zh-CN" altLang="en-US" sz="3200" b="1" dirty="0" smtClean="0">
                <a:solidFill>
                  <a:srgbClr val="002060"/>
                </a:solidFill>
                <a:ea typeface=""/>
              </a:rPr>
              <a:t>常见的信道</a:t>
            </a:r>
            <a:r>
              <a:rPr lang="zh-CN" altLang="en-US" sz="3200" b="1" dirty="0">
                <a:solidFill>
                  <a:srgbClr val="002060"/>
                </a:solidFill>
                <a:ea typeface=""/>
              </a:rPr>
              <a:t>共享</a:t>
            </a:r>
            <a:r>
              <a:rPr lang="zh-CN" altLang="en-US" sz="3200" b="1" dirty="0" smtClean="0">
                <a:solidFill>
                  <a:srgbClr val="002060"/>
                </a:solidFill>
                <a:ea typeface=""/>
              </a:rPr>
              <a:t>技术：</a:t>
            </a:r>
            <a:r>
              <a:rPr lang="zh-CN" altLang="en-US" sz="3200" b="1" dirty="0" smtClean="0">
                <a:solidFill>
                  <a:srgbClr val="002060"/>
                </a:solidFill>
              </a:rPr>
              <a:t> </a:t>
            </a:r>
            <a:endParaRPr lang="zh-CN" altLang="en-US" sz="3200" b="1" dirty="0">
              <a:solidFill>
                <a:srgbClr val="002060"/>
              </a:solidFill>
            </a:endParaRPr>
          </a:p>
          <a:p>
            <a:pPr marL="457200" indent="-457200">
              <a:lnSpc>
                <a:spcPct val="110000"/>
              </a:lnSpc>
              <a:spcBef>
                <a:spcPts val="600"/>
              </a:spcBef>
              <a:buFont typeface="Arial" panose="020B0604020202020204" pitchFamily="34" charset="0"/>
              <a:buChar char="•"/>
              <a:defRPr/>
            </a:pPr>
            <a:r>
              <a:rPr lang="zh-CN" altLang="en-US" sz="2800" b="1" dirty="0">
                <a:solidFill>
                  <a:srgbClr val="002060"/>
                </a:solidFill>
              </a:rPr>
              <a:t>基于</a:t>
            </a:r>
            <a:r>
              <a:rPr lang="zh-CN" altLang="en-US" sz="2800" b="1" dirty="0">
                <a:solidFill>
                  <a:srgbClr val="C00000"/>
                </a:solidFill>
              </a:rPr>
              <a:t>信道划分</a:t>
            </a:r>
            <a:r>
              <a:rPr lang="zh-CN" altLang="en-US" sz="2800" b="1" dirty="0" smtClean="0">
                <a:solidFill>
                  <a:srgbClr val="002060"/>
                </a:solidFill>
              </a:rPr>
              <a:t>的信道共享技术，一般是静态共享。如频分复用，时分复用，码分复用，波分复用等，属于受控访问，一般是集中控制。</a:t>
            </a:r>
            <a:endParaRPr lang="zh-CN" altLang="en-US" sz="2800" b="1" dirty="0">
              <a:solidFill>
                <a:srgbClr val="002060"/>
              </a:solidFill>
            </a:endParaRPr>
          </a:p>
          <a:p>
            <a:pPr marL="457200" indent="-457200">
              <a:lnSpc>
                <a:spcPct val="110000"/>
              </a:lnSpc>
              <a:spcBef>
                <a:spcPts val="600"/>
              </a:spcBef>
              <a:buFont typeface="Arial" panose="020B0604020202020204" pitchFamily="34" charset="0"/>
              <a:buChar char="•"/>
              <a:defRPr/>
            </a:pPr>
            <a:r>
              <a:rPr lang="zh-CN" altLang="en-US" sz="2800" b="1" dirty="0" smtClean="0">
                <a:solidFill>
                  <a:srgbClr val="002060"/>
                </a:solidFill>
              </a:rPr>
              <a:t>基于</a:t>
            </a:r>
            <a:r>
              <a:rPr lang="zh-CN" altLang="en-US" sz="2800" b="1" dirty="0">
                <a:solidFill>
                  <a:srgbClr val="C00000"/>
                </a:solidFill>
              </a:rPr>
              <a:t>轮询</a:t>
            </a:r>
            <a:r>
              <a:rPr lang="zh-CN" altLang="en-US" sz="2800" b="1" dirty="0" smtClean="0">
                <a:solidFill>
                  <a:srgbClr val="002060"/>
                </a:solidFill>
              </a:rPr>
              <a:t>的</a:t>
            </a:r>
            <a:r>
              <a:rPr lang="zh-CN" altLang="en-US" sz="2800" b="1" dirty="0">
                <a:solidFill>
                  <a:srgbClr val="002060"/>
                </a:solidFill>
              </a:rPr>
              <a:t>信道共享技术</a:t>
            </a:r>
            <a:r>
              <a:rPr lang="zh-CN" altLang="en-US" sz="2800" b="1" dirty="0" smtClean="0">
                <a:solidFill>
                  <a:srgbClr val="002060"/>
                </a:solidFill>
              </a:rPr>
              <a:t>，可采用集中或分布控制机制，各个站点轮流获得信道使用权限。</a:t>
            </a:r>
            <a:endParaRPr lang="zh-CN" altLang="en-US" sz="2800" b="1" dirty="0">
              <a:solidFill>
                <a:srgbClr val="002060"/>
              </a:solidFill>
            </a:endParaRPr>
          </a:p>
          <a:p>
            <a:pPr marL="457200" indent="-457200">
              <a:lnSpc>
                <a:spcPct val="110000"/>
              </a:lnSpc>
              <a:spcBef>
                <a:spcPts val="600"/>
              </a:spcBef>
              <a:buFont typeface="Arial" panose="020B0604020202020204" pitchFamily="34" charset="0"/>
              <a:buChar char="•"/>
              <a:defRPr/>
            </a:pPr>
            <a:r>
              <a:rPr lang="zh-CN" altLang="en-US" sz="2800" b="1" dirty="0" smtClean="0">
                <a:solidFill>
                  <a:srgbClr val="002060"/>
                </a:solidFill>
              </a:rPr>
              <a:t>基于</a:t>
            </a:r>
            <a:r>
              <a:rPr lang="zh-CN" altLang="en-US" sz="2800" b="1" dirty="0" smtClean="0">
                <a:solidFill>
                  <a:srgbClr val="C00000"/>
                </a:solidFill>
              </a:rPr>
              <a:t>随机访问</a:t>
            </a:r>
            <a:r>
              <a:rPr lang="zh-CN" altLang="en-US" sz="2800" b="1" dirty="0" smtClean="0">
                <a:solidFill>
                  <a:srgbClr val="002060"/>
                </a:solidFill>
              </a:rPr>
              <a:t>的信道共享技术，是一种动态分配资源方法，由于所有</a:t>
            </a:r>
            <a:r>
              <a:rPr lang="zh-CN" altLang="en-US" sz="2800" b="1" dirty="0">
                <a:solidFill>
                  <a:srgbClr val="002060"/>
                </a:solidFill>
              </a:rPr>
              <a:t>的</a:t>
            </a:r>
            <a:r>
              <a:rPr lang="zh-CN" altLang="en-US" sz="2800" b="1" dirty="0" smtClean="0">
                <a:solidFill>
                  <a:srgbClr val="002060"/>
                </a:solidFill>
              </a:rPr>
              <a:t>用户是随机地使用公共资源，需要通过竞争获得。</a:t>
            </a:r>
            <a:endParaRPr lang="en-US" altLang="zh-CN" sz="2800" b="1" dirty="0" smtClean="0">
              <a:solidFill>
                <a:srgbClr val="C00000"/>
              </a:solidFill>
            </a:endParaRPr>
          </a:p>
        </p:txBody>
      </p:sp>
      <p:sp>
        <p:nvSpPr>
          <p:cNvPr id="24" name="矩形 23"/>
          <p:cNvSpPr/>
          <p:nvPr/>
        </p:nvSpPr>
        <p:spPr>
          <a:xfrm>
            <a:off x="5231461" y="805934"/>
            <a:ext cx="3315331"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3.4.1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信道共享技术</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燕尾形 24"/>
          <p:cNvSpPr/>
          <p:nvPr/>
        </p:nvSpPr>
        <p:spPr>
          <a:xfrm>
            <a:off x="6647274" y="201988"/>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solidFill>
                <a:schemeClr val="bg1"/>
              </a:solidFill>
            </a:endParaRPr>
          </a:p>
        </p:txBody>
      </p:sp>
      <p:sp>
        <p:nvSpPr>
          <p:cNvPr id="28"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点对点信道数据链路层协议</a:t>
            </a:r>
            <a:endParaRPr lang="zh-CN" altLang="en-US" sz="1200" b="1" dirty="0">
              <a:solidFill>
                <a:srgbClr val="002060"/>
              </a:solidFill>
            </a:endParaRPr>
          </a:p>
        </p:txBody>
      </p:sp>
      <p:sp>
        <p:nvSpPr>
          <p:cNvPr id="31"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32"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6"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多路访问信道的数据链路层</a:t>
            </a:r>
            <a:endParaRPr lang="zh-CN" altLang="en-US" sz="1200" b="1" dirty="0">
              <a:solidFill>
                <a:schemeClr val="bg1"/>
              </a:solidFill>
            </a:endParaRPr>
          </a:p>
        </p:txBody>
      </p:sp>
    </p:spTree>
    <p:extLst>
      <p:ext uri="{BB962C8B-B14F-4D97-AF65-F5344CB8AC3E}">
        <p14:creationId xmlns:p14="http://schemas.microsoft.com/office/powerpoint/2010/main" val="171302032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108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23" name="Rectangle 3"/>
          <p:cNvSpPr txBox="1">
            <a:spLocks noChangeArrowheads="1"/>
          </p:cNvSpPr>
          <p:nvPr/>
        </p:nvSpPr>
        <p:spPr>
          <a:xfrm>
            <a:off x="323850" y="1716995"/>
            <a:ext cx="8507413" cy="4759325"/>
          </a:xfrm>
          <a:prstGeom prst="rect">
            <a:avLst/>
          </a:prstGeom>
        </p:spPr>
        <p:txBody>
          <a:bodyPr/>
          <a:lstStyle/>
          <a:p>
            <a:pPr marL="457200" indent="-457200">
              <a:lnSpc>
                <a:spcPct val="110000"/>
              </a:lnSpc>
              <a:buSzPct val="50000"/>
              <a:buFont typeface="Wingdings" panose="05000000000000000000" pitchFamily="2" charset="2"/>
              <a:buChar char="l"/>
            </a:pPr>
            <a:r>
              <a:rPr lang="zh-CN" altLang="en-US" sz="3200" b="1" dirty="0">
                <a:solidFill>
                  <a:srgbClr val="002060"/>
                </a:solidFill>
                <a:latin typeface="Times New Roman" panose="02020603050405020304" pitchFamily="18" charset="0"/>
                <a:cs typeface="Times New Roman" panose="02020603050405020304" pitchFamily="18" charset="0"/>
              </a:rPr>
              <a:t>动态信道分配的主题是如何在</a:t>
            </a:r>
            <a:r>
              <a:rPr lang="zh-CN" altLang="en-US" sz="3200" b="1" dirty="0">
                <a:solidFill>
                  <a:srgbClr val="C00000"/>
                </a:solidFill>
                <a:latin typeface="Times New Roman" panose="02020603050405020304" pitchFamily="18" charset="0"/>
                <a:cs typeface="Times New Roman" panose="02020603050405020304" pitchFamily="18" charset="0"/>
              </a:rPr>
              <a:t>多个随机竞争</a:t>
            </a:r>
            <a:r>
              <a:rPr lang="zh-CN" altLang="en-US" sz="3200" b="1" dirty="0">
                <a:solidFill>
                  <a:srgbClr val="002060"/>
                </a:solidFill>
                <a:latin typeface="Times New Roman" panose="02020603050405020304" pitchFamily="18" charset="0"/>
                <a:cs typeface="Times New Roman" panose="02020603050405020304" pitchFamily="18" charset="0"/>
              </a:rPr>
              <a:t>的用户之间分配</a:t>
            </a:r>
            <a:r>
              <a:rPr lang="zh-CN" altLang="en-US" sz="3200" b="1" dirty="0">
                <a:solidFill>
                  <a:srgbClr val="C00000"/>
                </a:solidFill>
                <a:latin typeface="Times New Roman" panose="02020603050405020304" pitchFamily="18" charset="0"/>
                <a:cs typeface="Times New Roman" panose="02020603050405020304" pitchFamily="18" charset="0"/>
              </a:rPr>
              <a:t>单个共享</a:t>
            </a:r>
            <a:r>
              <a:rPr lang="zh-CN" altLang="en-US" sz="3200" b="1" dirty="0" smtClean="0">
                <a:solidFill>
                  <a:srgbClr val="002060"/>
                </a:solidFill>
                <a:latin typeface="Times New Roman" panose="02020603050405020304" pitchFamily="18" charset="0"/>
                <a:cs typeface="Times New Roman" panose="02020603050405020304" pitchFamily="18" charset="0"/>
              </a:rPr>
              <a:t>的公共信道，并避免和解决可能出现的</a:t>
            </a:r>
            <a:r>
              <a:rPr lang="zh-CN" altLang="en-US" sz="3200" b="1" dirty="0" smtClean="0">
                <a:solidFill>
                  <a:srgbClr val="C00000"/>
                </a:solidFill>
                <a:latin typeface="Times New Roman" panose="02020603050405020304" pitchFamily="18" charset="0"/>
                <a:cs typeface="Times New Roman" panose="02020603050405020304" pitchFamily="18" charset="0"/>
              </a:rPr>
              <a:t>竞争冲突</a:t>
            </a:r>
            <a:r>
              <a:rPr lang="zh-CN" altLang="en-US" sz="3200" b="1" dirty="0" smtClean="0">
                <a:solidFill>
                  <a:srgbClr val="002060"/>
                </a:solidFill>
                <a:latin typeface="Times New Roman" panose="02020603050405020304" pitchFamily="18" charset="0"/>
                <a:cs typeface="Times New Roman" panose="02020603050405020304" pitchFamily="18" charset="0"/>
              </a:rPr>
              <a:t>。</a:t>
            </a:r>
            <a:endParaRPr lang="en-US" altLang="zh-CN" sz="3200" b="1" dirty="0" smtClean="0">
              <a:solidFill>
                <a:srgbClr val="002060"/>
              </a:solidFill>
              <a:latin typeface="Times New Roman" panose="02020603050405020304" pitchFamily="18" charset="0"/>
              <a:cs typeface="Times New Roman" panose="02020603050405020304" pitchFamily="18" charset="0"/>
            </a:endParaRPr>
          </a:p>
          <a:p>
            <a:pPr marL="457200" indent="-457200">
              <a:lnSpc>
                <a:spcPct val="110000"/>
              </a:lnSpc>
              <a:buSzPct val="50000"/>
              <a:buFont typeface="Wingdings" panose="05000000000000000000" pitchFamily="2" charset="2"/>
              <a:buChar char="l"/>
            </a:pPr>
            <a:r>
              <a:rPr lang="zh-CN" altLang="en-US" sz="3200" b="1" dirty="0" smtClean="0">
                <a:solidFill>
                  <a:srgbClr val="002060"/>
                </a:solidFill>
                <a:latin typeface="Times New Roman" panose="02020603050405020304" pitchFamily="18" charset="0"/>
                <a:cs typeface="Times New Roman" panose="02020603050405020304" pitchFamily="18" charset="0"/>
              </a:rPr>
              <a:t>所有</a:t>
            </a:r>
            <a:r>
              <a:rPr lang="zh-CN" altLang="en-US" sz="3200" b="1" dirty="0">
                <a:solidFill>
                  <a:srgbClr val="002060"/>
                </a:solidFill>
                <a:latin typeface="Times New Roman" panose="02020603050405020304" pitchFamily="18" charset="0"/>
                <a:cs typeface="Times New Roman" panose="02020603050405020304" pitchFamily="18" charset="0"/>
              </a:rPr>
              <a:t>站点都连接到一个共享信道上，所用的接入和共享信道的技术称为多点接入控制方法（</a:t>
            </a:r>
            <a:r>
              <a:rPr lang="zh-CN" altLang="en-US" sz="3200" b="1" dirty="0">
                <a:solidFill>
                  <a:srgbClr val="C00000"/>
                </a:solidFill>
                <a:latin typeface="Times New Roman" panose="02020603050405020304" pitchFamily="18" charset="0"/>
                <a:cs typeface="Times New Roman" panose="02020603050405020304" pitchFamily="18" charset="0"/>
              </a:rPr>
              <a:t>多路访问技术</a:t>
            </a:r>
            <a:r>
              <a:rPr lang="zh-CN" altLang="en-US" sz="3200" b="1" dirty="0">
                <a:solidFill>
                  <a:srgbClr val="002060"/>
                </a:solidFill>
                <a:latin typeface="Times New Roman" panose="02020603050405020304" pitchFamily="18" charset="0"/>
                <a:cs typeface="Times New Roman" panose="02020603050405020304" pitchFamily="18" charset="0"/>
              </a:rPr>
              <a:t>），又称为介质访问控制方法，媒体接入控制</a:t>
            </a:r>
            <a:r>
              <a:rPr lang="zh-CN" altLang="en-US" sz="3200" b="1" dirty="0" smtClean="0">
                <a:solidFill>
                  <a:srgbClr val="002060"/>
                </a:solidFill>
                <a:latin typeface="Times New Roman" panose="02020603050405020304" pitchFamily="18" charset="0"/>
                <a:cs typeface="Times New Roman" panose="02020603050405020304" pitchFamily="18" charset="0"/>
              </a:rPr>
              <a:t>，媒体访问控制。</a:t>
            </a:r>
            <a:endParaRPr lang="en-US" altLang="zh-CN" sz="3200" b="1" dirty="0" smtClean="0">
              <a:solidFill>
                <a:srgbClr val="002060"/>
              </a:solidFill>
              <a:latin typeface="Times New Roman" panose="02020603050405020304" pitchFamily="18" charset="0"/>
              <a:cs typeface="Times New Roman" panose="02020603050405020304" pitchFamily="18" charset="0"/>
            </a:endParaRPr>
          </a:p>
          <a:p>
            <a:pPr marL="457200" indent="-457200">
              <a:lnSpc>
                <a:spcPct val="110000"/>
              </a:lnSpc>
              <a:buSzPct val="50000"/>
              <a:buFont typeface="Wingdings" panose="05000000000000000000" pitchFamily="2" charset="2"/>
              <a:buChar char="l"/>
            </a:pPr>
            <a:r>
              <a:rPr lang="en-US" altLang="zh-CN" sz="3200" b="1" dirty="0" smtClean="0">
                <a:solidFill>
                  <a:srgbClr val="002060"/>
                </a:solidFill>
                <a:latin typeface="Times New Roman" panose="02020603050405020304" pitchFamily="18" charset="0"/>
                <a:cs typeface="Times New Roman" panose="02020603050405020304" pitchFamily="18" charset="0"/>
              </a:rPr>
              <a:t>Medium Access Control</a:t>
            </a:r>
            <a:r>
              <a:rPr lang="zh-CN" altLang="en-US" sz="3200" b="1" dirty="0" smtClean="0">
                <a:solidFill>
                  <a:srgbClr val="002060"/>
                </a:solidFill>
                <a:latin typeface="Times New Roman" panose="02020603050405020304" pitchFamily="18" charset="0"/>
                <a:cs typeface="Times New Roman" panose="02020603050405020304" pitchFamily="18" charset="0"/>
              </a:rPr>
              <a:t>，</a:t>
            </a:r>
            <a:r>
              <a:rPr lang="en-US" altLang="zh-CN" sz="3200" b="1" dirty="0" smtClean="0">
                <a:solidFill>
                  <a:srgbClr val="002060"/>
                </a:solidFill>
                <a:latin typeface="Times New Roman" panose="02020603050405020304" pitchFamily="18" charset="0"/>
                <a:cs typeface="Times New Roman" panose="02020603050405020304" pitchFamily="18" charset="0"/>
              </a:rPr>
              <a:t>MAC</a:t>
            </a:r>
            <a:endParaRPr lang="zh-CN" altLang="en-US" sz="3200" b="1" dirty="0">
              <a:solidFill>
                <a:srgbClr val="002060"/>
              </a:solidFill>
              <a:latin typeface="Times New Roman" panose="02020603050405020304" pitchFamily="18" charset="0"/>
              <a:cs typeface="Times New Roman" panose="02020603050405020304" pitchFamily="18" charset="0"/>
            </a:endParaRPr>
          </a:p>
        </p:txBody>
      </p:sp>
      <p:sp>
        <p:nvSpPr>
          <p:cNvPr id="24" name="矩形 23"/>
          <p:cNvSpPr/>
          <p:nvPr/>
        </p:nvSpPr>
        <p:spPr>
          <a:xfrm>
            <a:off x="5231461" y="805934"/>
            <a:ext cx="3315331"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3.4.1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信道共享技术</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燕尾形 24"/>
          <p:cNvSpPr/>
          <p:nvPr/>
        </p:nvSpPr>
        <p:spPr>
          <a:xfrm>
            <a:off x="6647274" y="201988"/>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solidFill>
                <a:schemeClr val="bg1"/>
              </a:solidFill>
            </a:endParaRPr>
          </a:p>
        </p:txBody>
      </p:sp>
      <p:sp>
        <p:nvSpPr>
          <p:cNvPr id="28"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点对点信道数据链路层协议</a:t>
            </a:r>
            <a:endParaRPr lang="zh-CN" altLang="en-US" sz="1200" b="1" dirty="0">
              <a:solidFill>
                <a:srgbClr val="002060"/>
              </a:solidFill>
            </a:endParaRPr>
          </a:p>
        </p:txBody>
      </p:sp>
      <p:sp>
        <p:nvSpPr>
          <p:cNvPr id="31"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32"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6"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多路访问信道的数据链路层</a:t>
            </a:r>
            <a:endParaRPr lang="zh-CN" altLang="en-US" sz="1200" b="1" dirty="0">
              <a:solidFill>
                <a:schemeClr val="bg1"/>
              </a:solidFill>
            </a:endParaRPr>
          </a:p>
        </p:txBody>
      </p:sp>
    </p:spTree>
    <p:extLst>
      <p:ext uri="{BB962C8B-B14F-4D97-AF65-F5344CB8AC3E}">
        <p14:creationId xmlns:p14="http://schemas.microsoft.com/office/powerpoint/2010/main" val="344918921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109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23" name="Rectangle 3"/>
          <p:cNvSpPr txBox="1">
            <a:spLocks noChangeArrowheads="1"/>
          </p:cNvSpPr>
          <p:nvPr/>
        </p:nvSpPr>
        <p:spPr>
          <a:xfrm>
            <a:off x="323850" y="1716995"/>
            <a:ext cx="8507413" cy="4393519"/>
          </a:xfrm>
          <a:prstGeom prst="rect">
            <a:avLst/>
          </a:prstGeom>
        </p:spPr>
        <p:txBody>
          <a:bodyPr/>
          <a:lstStyle/>
          <a:p>
            <a:pPr marL="457200" lvl="0" indent="-457200" algn="just">
              <a:lnSpc>
                <a:spcPct val="110000"/>
              </a:lnSpc>
              <a:buFont typeface="Arial" panose="020B0604020202020204" pitchFamily="34" charset="0"/>
              <a:buChar char="•"/>
            </a:pPr>
            <a:r>
              <a:rPr lang="zh-CN" altLang="en-US" sz="3200" b="1" dirty="0">
                <a:solidFill>
                  <a:srgbClr val="002060"/>
                </a:solidFill>
              </a:rPr>
              <a:t>所谓“</a:t>
            </a:r>
            <a:r>
              <a:rPr lang="zh-CN" altLang="en-US" sz="3200" b="1" dirty="0">
                <a:solidFill>
                  <a:srgbClr val="C00000"/>
                </a:solidFill>
              </a:rPr>
              <a:t>访问</a:t>
            </a:r>
            <a:r>
              <a:rPr lang="zh-CN" altLang="en-US" sz="3200" b="1" dirty="0">
                <a:solidFill>
                  <a:srgbClr val="002060"/>
                </a:solidFill>
              </a:rPr>
              <a:t>”指的是在两个实体之间建立联系并交换数据信息</a:t>
            </a:r>
            <a:r>
              <a:rPr lang="zh-CN" altLang="en-US" sz="3200" b="1" dirty="0" smtClean="0">
                <a:solidFill>
                  <a:srgbClr val="002060"/>
                </a:solidFill>
              </a:rPr>
              <a:t>。</a:t>
            </a:r>
            <a:endParaRPr lang="en-US" altLang="zh-CN" sz="3200" b="1" dirty="0">
              <a:solidFill>
                <a:srgbClr val="002060"/>
              </a:solidFill>
            </a:endParaRPr>
          </a:p>
          <a:p>
            <a:pPr marL="457200" lvl="0" indent="-457200" algn="just">
              <a:lnSpc>
                <a:spcPct val="110000"/>
              </a:lnSpc>
              <a:buFont typeface="Arial" panose="020B0604020202020204" pitchFamily="34" charset="0"/>
              <a:buChar char="•"/>
            </a:pPr>
            <a:r>
              <a:rPr lang="zh-CN" altLang="en-US" sz="3200" b="1" dirty="0" smtClean="0">
                <a:solidFill>
                  <a:srgbClr val="C00000"/>
                </a:solidFill>
              </a:rPr>
              <a:t>访问</a:t>
            </a:r>
            <a:r>
              <a:rPr lang="zh-CN" altLang="en-US" sz="3200" b="1" dirty="0">
                <a:solidFill>
                  <a:srgbClr val="C00000"/>
                </a:solidFill>
              </a:rPr>
              <a:t>方式</a:t>
            </a:r>
            <a:r>
              <a:rPr lang="zh-CN" altLang="en-US" sz="3200" b="1" dirty="0">
                <a:solidFill>
                  <a:srgbClr val="002060"/>
                </a:solidFill>
              </a:rPr>
              <a:t>一般</a:t>
            </a:r>
            <a:r>
              <a:rPr lang="zh-CN" altLang="en-US" sz="3200" b="1" dirty="0" smtClean="0">
                <a:solidFill>
                  <a:srgbClr val="002060"/>
                </a:solidFill>
              </a:rPr>
              <a:t>指系统为通信实体分配传输介质使用</a:t>
            </a:r>
            <a:r>
              <a:rPr lang="zh-CN" altLang="en-US" sz="3200" b="1" dirty="0">
                <a:solidFill>
                  <a:srgbClr val="002060"/>
                </a:solidFill>
              </a:rPr>
              <a:t>权限的机理、策略和算法。</a:t>
            </a:r>
          </a:p>
          <a:p>
            <a:pPr>
              <a:spcBef>
                <a:spcPts val="600"/>
              </a:spcBef>
              <a:defRPr/>
            </a:pPr>
            <a:r>
              <a:rPr lang="zh-CN" altLang="en-US" sz="3200" b="1" dirty="0" smtClean="0">
                <a:solidFill>
                  <a:srgbClr val="002060"/>
                </a:solidFill>
              </a:rPr>
              <a:t>多路访问技术分为</a:t>
            </a:r>
            <a:r>
              <a:rPr lang="zh-CN" altLang="en-US" sz="3200" b="1" dirty="0">
                <a:solidFill>
                  <a:srgbClr val="C00000"/>
                </a:solidFill>
              </a:rPr>
              <a:t>受控访问</a:t>
            </a:r>
            <a:r>
              <a:rPr lang="zh-CN" altLang="en-US" sz="3200" b="1" dirty="0">
                <a:solidFill>
                  <a:srgbClr val="002060"/>
                </a:solidFill>
              </a:rPr>
              <a:t>和</a:t>
            </a:r>
            <a:r>
              <a:rPr lang="zh-CN" altLang="en-US" sz="3200" b="1" dirty="0">
                <a:solidFill>
                  <a:srgbClr val="C00000"/>
                </a:solidFill>
              </a:rPr>
              <a:t>随机访问</a:t>
            </a:r>
            <a:r>
              <a:rPr lang="zh-CN" altLang="en-US" sz="3200" b="1" dirty="0">
                <a:solidFill>
                  <a:srgbClr val="002060"/>
                </a:solidFill>
              </a:rPr>
              <a:t>。</a:t>
            </a:r>
          </a:p>
          <a:p>
            <a:pPr marL="914400" lvl="1" indent="-457200">
              <a:spcBef>
                <a:spcPts val="600"/>
              </a:spcBef>
              <a:buFont typeface="Arial" panose="020B0604020202020204" pitchFamily="34" charset="0"/>
              <a:buChar char="•"/>
              <a:defRPr/>
            </a:pPr>
            <a:r>
              <a:rPr lang="zh-CN" altLang="en-US" sz="2400" b="1" dirty="0">
                <a:solidFill>
                  <a:srgbClr val="002060"/>
                </a:solidFill>
              </a:rPr>
              <a:t>受控访问：各个用户不能任意接入到信道而必须服从一定的控制。又分为集中式控制和</a:t>
            </a:r>
            <a:r>
              <a:rPr lang="zh-CN" altLang="en-US" sz="2400" b="1" dirty="0" smtClean="0">
                <a:solidFill>
                  <a:srgbClr val="002060"/>
                </a:solidFill>
              </a:rPr>
              <a:t>分散式（分布式）控制</a:t>
            </a:r>
            <a:r>
              <a:rPr lang="zh-CN" altLang="en-US" sz="2400" b="1" dirty="0">
                <a:solidFill>
                  <a:srgbClr val="002060"/>
                </a:solidFill>
              </a:rPr>
              <a:t>。</a:t>
            </a:r>
          </a:p>
          <a:p>
            <a:pPr marL="914400" lvl="1" indent="-457200">
              <a:spcBef>
                <a:spcPts val="600"/>
              </a:spcBef>
              <a:buFont typeface="Arial" panose="020B0604020202020204" pitchFamily="34" charset="0"/>
              <a:buChar char="•"/>
              <a:defRPr/>
            </a:pPr>
            <a:r>
              <a:rPr lang="zh-CN" altLang="en-US" sz="2400" b="1" dirty="0">
                <a:solidFill>
                  <a:srgbClr val="002060"/>
                </a:solidFill>
              </a:rPr>
              <a:t>随机访问：所有的用户都可以根据自己的意愿随机地发送信息，又称为争用接入。</a:t>
            </a:r>
          </a:p>
        </p:txBody>
      </p:sp>
      <p:sp>
        <p:nvSpPr>
          <p:cNvPr id="24" name="矩形 23"/>
          <p:cNvSpPr/>
          <p:nvPr/>
        </p:nvSpPr>
        <p:spPr>
          <a:xfrm>
            <a:off x="5231461" y="805934"/>
            <a:ext cx="3315331"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3.4.1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信道共享技术</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燕尾形 24"/>
          <p:cNvSpPr/>
          <p:nvPr/>
        </p:nvSpPr>
        <p:spPr>
          <a:xfrm>
            <a:off x="6647274" y="201988"/>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solidFill>
                <a:schemeClr val="bg1"/>
              </a:solidFill>
            </a:endParaRPr>
          </a:p>
        </p:txBody>
      </p:sp>
      <p:sp>
        <p:nvSpPr>
          <p:cNvPr id="28"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点对点信道数据链路层协议</a:t>
            </a:r>
            <a:endParaRPr lang="zh-CN" altLang="en-US" sz="1200" b="1" dirty="0">
              <a:solidFill>
                <a:srgbClr val="002060"/>
              </a:solidFill>
            </a:endParaRPr>
          </a:p>
        </p:txBody>
      </p:sp>
      <p:sp>
        <p:nvSpPr>
          <p:cNvPr id="31"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32"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6"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多路访问信道的数据链路层</a:t>
            </a:r>
            <a:endParaRPr lang="zh-CN" altLang="en-US" sz="1200" b="1" dirty="0">
              <a:solidFill>
                <a:schemeClr val="bg1"/>
              </a:solidFill>
            </a:endParaRPr>
          </a:p>
        </p:txBody>
      </p:sp>
    </p:spTree>
    <p:extLst>
      <p:ext uri="{BB962C8B-B14F-4D97-AF65-F5344CB8AC3E}">
        <p14:creationId xmlns:p14="http://schemas.microsoft.com/office/powerpoint/2010/main" val="10542387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3.1.2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数据链路的结构</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441034" y="1627762"/>
            <a:ext cx="8345643" cy="4513928"/>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l">
              <a:lnSpc>
                <a:spcPct val="130000"/>
              </a:lnSpc>
            </a:pPr>
            <a:r>
              <a:rPr lang="zh-CN" altLang="en-US" sz="3200" dirty="0">
                <a:solidFill>
                  <a:srgbClr val="002060"/>
                </a:solidFill>
              </a:rPr>
              <a:t>数据链路的基本结构（线路拓扑 ） </a:t>
            </a:r>
          </a:p>
          <a:p>
            <a:pPr lvl="1">
              <a:lnSpc>
                <a:spcPct val="130000"/>
              </a:lnSpc>
            </a:pPr>
            <a:r>
              <a:rPr lang="zh-CN" altLang="en-US" sz="3200" dirty="0">
                <a:solidFill>
                  <a:srgbClr val="002060"/>
                </a:solidFill>
              </a:rPr>
              <a:t>点到点链路（平衡型，不平衡型）</a:t>
            </a:r>
          </a:p>
          <a:p>
            <a:pPr lvl="1">
              <a:lnSpc>
                <a:spcPct val="130000"/>
              </a:lnSpc>
            </a:pPr>
            <a:r>
              <a:rPr lang="zh-CN" altLang="en-US" sz="3200" dirty="0">
                <a:solidFill>
                  <a:srgbClr val="002060"/>
                </a:solidFill>
              </a:rPr>
              <a:t>多点链路（平衡型，不平衡型）</a:t>
            </a:r>
          </a:p>
          <a:p>
            <a:pPr algn="l">
              <a:lnSpc>
                <a:spcPct val="130000"/>
              </a:lnSpc>
            </a:pPr>
            <a:r>
              <a:rPr lang="zh-CN" altLang="en-US" sz="3200" dirty="0">
                <a:solidFill>
                  <a:srgbClr val="002060"/>
                </a:solidFill>
              </a:rPr>
              <a:t>数据链路层的传送方式：</a:t>
            </a:r>
          </a:p>
          <a:p>
            <a:pPr lvl="1">
              <a:lnSpc>
                <a:spcPct val="130000"/>
              </a:lnSpc>
            </a:pPr>
            <a:r>
              <a:rPr lang="zh-CN" altLang="en-US" sz="3200" dirty="0">
                <a:solidFill>
                  <a:srgbClr val="002060"/>
                </a:solidFill>
              </a:rPr>
              <a:t>单工通信</a:t>
            </a:r>
          </a:p>
          <a:p>
            <a:pPr lvl="1">
              <a:lnSpc>
                <a:spcPct val="130000"/>
              </a:lnSpc>
            </a:pPr>
            <a:r>
              <a:rPr lang="zh-CN" altLang="en-US" sz="3200" dirty="0">
                <a:solidFill>
                  <a:srgbClr val="002060"/>
                </a:solidFill>
              </a:rPr>
              <a:t>半双工通信</a:t>
            </a:r>
            <a:r>
              <a:rPr lang="en-US" altLang="zh-CN" sz="3200" dirty="0">
                <a:solidFill>
                  <a:srgbClr val="002060"/>
                </a:solidFill>
              </a:rPr>
              <a:t>(Half  Duplex)  </a:t>
            </a:r>
          </a:p>
          <a:p>
            <a:pPr lvl="1">
              <a:lnSpc>
                <a:spcPct val="130000"/>
              </a:lnSpc>
            </a:pPr>
            <a:r>
              <a:rPr lang="zh-CN" altLang="en-US" sz="3200" dirty="0">
                <a:solidFill>
                  <a:srgbClr val="002060"/>
                </a:solidFill>
              </a:rPr>
              <a:t>全双工通信</a:t>
            </a:r>
            <a:r>
              <a:rPr lang="en-US" altLang="zh-CN" sz="3200" dirty="0">
                <a:solidFill>
                  <a:srgbClr val="002060"/>
                </a:solidFill>
              </a:rPr>
              <a:t>(Full  Duplex)     </a:t>
            </a:r>
          </a:p>
        </p:txBody>
      </p:sp>
      <p:pic>
        <p:nvPicPr>
          <p:cNvPr id="19" name="图片 18"/>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基本概念</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燕尾形 30"/>
          <p:cNvSpPr/>
          <p:nvPr/>
        </p:nvSpPr>
        <p:spPr>
          <a:xfrm>
            <a:off x="791968" y="233065"/>
            <a:ext cx="195123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33"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数据链路层基本概念  </a:t>
            </a:r>
            <a:endParaRPr lang="zh-CN" altLang="en-US" sz="1200" b="1" dirty="0">
              <a:solidFill>
                <a:schemeClr val="bg1"/>
              </a:solidFill>
            </a:endParaRPr>
          </a:p>
        </p:txBody>
      </p:sp>
      <p:sp>
        <p:nvSpPr>
          <p:cNvPr id="34" name="TextBox 10"/>
          <p:cNvSpPr txBox="1"/>
          <p:nvPr/>
        </p:nvSpPr>
        <p:spPr>
          <a:xfrm>
            <a:off x="2964687" y="29792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流量控制</a:t>
            </a:r>
            <a:endParaRPr lang="zh-CN" altLang="en-US" sz="1200" b="1" dirty="0"/>
          </a:p>
        </p:txBody>
      </p:sp>
      <p:sp>
        <p:nvSpPr>
          <p:cNvPr id="35"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Tree>
    <p:extLst>
      <p:ext uri="{BB962C8B-B14F-4D97-AF65-F5344CB8AC3E}">
        <p14:creationId xmlns:p14="http://schemas.microsoft.com/office/powerpoint/2010/main" val="198212779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110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23" name="Rectangle 3"/>
          <p:cNvSpPr txBox="1">
            <a:spLocks noChangeArrowheads="1"/>
          </p:cNvSpPr>
          <p:nvPr/>
        </p:nvSpPr>
        <p:spPr>
          <a:xfrm>
            <a:off x="323850" y="1716995"/>
            <a:ext cx="8507413" cy="4364491"/>
          </a:xfrm>
          <a:prstGeom prst="rect">
            <a:avLst/>
          </a:prstGeom>
        </p:spPr>
        <p:txBody>
          <a:bodyPr/>
          <a:lstStyle/>
          <a:p>
            <a:pPr lvl="1" algn="just">
              <a:lnSpc>
                <a:spcPct val="105000"/>
              </a:lnSpc>
              <a:defRPr/>
            </a:pPr>
            <a:r>
              <a:rPr lang="zh-CN" altLang="en-US" sz="4000" b="1" dirty="0" smtClean="0">
                <a:solidFill>
                  <a:srgbClr val="002060"/>
                </a:solidFill>
                <a:latin typeface="Times New Roman" panose="02020603050405020304" pitchFamily="18" charset="0"/>
                <a:cs typeface="Times New Roman" panose="02020603050405020304" pitchFamily="18" charset="0"/>
              </a:rPr>
              <a:t>竞争系统的介质访问控制方法</a:t>
            </a:r>
            <a:endParaRPr lang="en-US" altLang="zh-CN" sz="4000" b="1" dirty="0" smtClean="0">
              <a:solidFill>
                <a:srgbClr val="002060"/>
              </a:solidFill>
              <a:latin typeface="Times New Roman" panose="02020603050405020304" pitchFamily="18" charset="0"/>
              <a:cs typeface="Times New Roman" panose="02020603050405020304" pitchFamily="18" charset="0"/>
            </a:endParaRPr>
          </a:p>
          <a:p>
            <a:pPr marL="1028700" lvl="1" indent="-571500" algn="just">
              <a:lnSpc>
                <a:spcPct val="105000"/>
              </a:lnSpc>
              <a:buFont typeface="Arial" panose="020B0604020202020204" pitchFamily="34" charset="0"/>
              <a:buChar char="•"/>
              <a:defRPr/>
            </a:pPr>
            <a:r>
              <a:rPr lang="en-US" altLang="zh-CN" sz="4000" b="1" dirty="0" smtClean="0">
                <a:solidFill>
                  <a:srgbClr val="002060"/>
                </a:solidFill>
                <a:latin typeface="Times New Roman" panose="02020603050405020304" pitchFamily="18" charset="0"/>
                <a:cs typeface="Times New Roman" panose="02020603050405020304" pitchFamily="18" charset="0"/>
              </a:rPr>
              <a:t>ALOHA    </a:t>
            </a:r>
            <a:endParaRPr lang="en-US" altLang="zh-CN" sz="4000" b="1" dirty="0">
              <a:solidFill>
                <a:srgbClr val="002060"/>
              </a:solidFill>
              <a:latin typeface="Times New Roman" panose="02020603050405020304" pitchFamily="18" charset="0"/>
              <a:cs typeface="Times New Roman" panose="02020603050405020304" pitchFamily="18" charset="0"/>
            </a:endParaRPr>
          </a:p>
          <a:p>
            <a:pPr marL="1485900" lvl="2" indent="-571500" algn="just">
              <a:lnSpc>
                <a:spcPct val="105000"/>
              </a:lnSpc>
              <a:buFont typeface="Arial" panose="020B0604020202020204" pitchFamily="34" charset="0"/>
              <a:buChar char="•"/>
              <a:defRPr/>
            </a:pPr>
            <a:r>
              <a:rPr lang="zh-CN" altLang="en-US" sz="3600" b="1" dirty="0">
                <a:solidFill>
                  <a:srgbClr val="002060"/>
                </a:solidFill>
                <a:latin typeface="Times New Roman" panose="02020603050405020304" pitchFamily="18" charset="0"/>
                <a:cs typeface="Times New Roman" panose="02020603050405020304" pitchFamily="18" charset="0"/>
              </a:rPr>
              <a:t>纯</a:t>
            </a:r>
            <a:r>
              <a:rPr lang="en-US" altLang="zh-CN" sz="3600" b="1" dirty="0">
                <a:solidFill>
                  <a:srgbClr val="002060"/>
                </a:solidFill>
                <a:latin typeface="Times New Roman" panose="02020603050405020304" pitchFamily="18" charset="0"/>
                <a:cs typeface="Times New Roman" panose="02020603050405020304" pitchFamily="18" charset="0"/>
              </a:rPr>
              <a:t>ALOHA </a:t>
            </a:r>
            <a:r>
              <a:rPr lang="zh-CN" altLang="en-US" sz="3600" b="1" dirty="0">
                <a:solidFill>
                  <a:srgbClr val="002060"/>
                </a:solidFill>
                <a:latin typeface="Times New Roman" panose="02020603050405020304" pitchFamily="18" charset="0"/>
                <a:cs typeface="Times New Roman" panose="02020603050405020304" pitchFamily="18" charset="0"/>
              </a:rPr>
              <a:t>、时隙</a:t>
            </a:r>
            <a:r>
              <a:rPr lang="en-US" altLang="zh-CN" sz="3600" b="1" dirty="0">
                <a:solidFill>
                  <a:srgbClr val="002060"/>
                </a:solidFill>
                <a:latin typeface="Times New Roman" panose="02020603050405020304" pitchFamily="18" charset="0"/>
                <a:cs typeface="Times New Roman" panose="02020603050405020304" pitchFamily="18" charset="0"/>
              </a:rPr>
              <a:t>ALOHA</a:t>
            </a:r>
          </a:p>
          <a:p>
            <a:pPr marL="1028700" lvl="1" indent="-571500" algn="just">
              <a:lnSpc>
                <a:spcPct val="105000"/>
              </a:lnSpc>
              <a:buFont typeface="Arial" panose="020B0604020202020204" pitchFamily="34" charset="0"/>
              <a:buChar char="•"/>
              <a:defRPr/>
            </a:pPr>
            <a:r>
              <a:rPr lang="en-US" altLang="zh-CN" sz="4000" b="1" dirty="0" smtClean="0">
                <a:solidFill>
                  <a:srgbClr val="002060"/>
                </a:solidFill>
                <a:latin typeface="Times New Roman" panose="02020603050405020304" pitchFamily="18" charset="0"/>
                <a:cs typeface="Times New Roman" panose="02020603050405020304" pitchFamily="18" charset="0"/>
              </a:rPr>
              <a:t>CSMA</a:t>
            </a:r>
            <a:r>
              <a:rPr lang="en-US" altLang="zh-CN" sz="4400" b="1" dirty="0" smtClean="0">
                <a:solidFill>
                  <a:srgbClr val="002060"/>
                </a:solidFill>
                <a:latin typeface="Times New Roman" panose="02020603050405020304" pitchFamily="18" charset="0"/>
                <a:cs typeface="Times New Roman" panose="02020603050405020304" pitchFamily="18" charset="0"/>
              </a:rPr>
              <a:t>  </a:t>
            </a:r>
            <a:r>
              <a:rPr lang="en-US" altLang="zh-CN" b="1" dirty="0" smtClean="0">
                <a:solidFill>
                  <a:srgbClr val="002060"/>
                </a:solidFill>
                <a:latin typeface="Times New Roman" panose="02020603050405020304" pitchFamily="18" charset="0"/>
                <a:cs typeface="Times New Roman" panose="02020603050405020304" pitchFamily="18" charset="0"/>
              </a:rPr>
              <a:t>  </a:t>
            </a:r>
            <a:endParaRPr lang="en-US" altLang="zh-CN" b="1" dirty="0">
              <a:solidFill>
                <a:srgbClr val="002060"/>
              </a:solidFill>
              <a:latin typeface="Times New Roman" panose="02020603050405020304" pitchFamily="18" charset="0"/>
              <a:cs typeface="Times New Roman" panose="02020603050405020304" pitchFamily="18" charset="0"/>
            </a:endParaRPr>
          </a:p>
          <a:p>
            <a:pPr marL="1485900" lvl="2" indent="-571500" algn="just">
              <a:lnSpc>
                <a:spcPct val="105000"/>
              </a:lnSpc>
              <a:buFont typeface="Arial" panose="020B0604020202020204" pitchFamily="34" charset="0"/>
              <a:buChar char="•"/>
              <a:defRPr/>
            </a:pPr>
            <a:r>
              <a:rPr lang="zh-CN" altLang="en-US" sz="3600" b="1" dirty="0">
                <a:solidFill>
                  <a:srgbClr val="002060"/>
                </a:solidFill>
                <a:latin typeface="Times New Roman" panose="02020603050405020304" pitchFamily="18" charset="0"/>
                <a:cs typeface="Times New Roman" panose="02020603050405020304" pitchFamily="18" charset="0"/>
              </a:rPr>
              <a:t>非坚持，</a:t>
            </a:r>
            <a:r>
              <a:rPr lang="en-US" altLang="zh-CN" sz="3600" b="1" dirty="0">
                <a:solidFill>
                  <a:srgbClr val="002060"/>
                </a:solidFill>
                <a:latin typeface="Times New Roman" panose="02020603050405020304" pitchFamily="18" charset="0"/>
                <a:cs typeface="Times New Roman" panose="02020603050405020304" pitchFamily="18" charset="0"/>
              </a:rPr>
              <a:t>1</a:t>
            </a:r>
            <a:r>
              <a:rPr lang="zh-CN" altLang="en-US" sz="3600" b="1" dirty="0">
                <a:solidFill>
                  <a:srgbClr val="002060"/>
                </a:solidFill>
                <a:latin typeface="Times New Roman" panose="02020603050405020304" pitchFamily="18" charset="0"/>
                <a:cs typeface="Times New Roman" panose="02020603050405020304" pitchFamily="18" charset="0"/>
              </a:rPr>
              <a:t>－坚持，</a:t>
            </a:r>
            <a:r>
              <a:rPr lang="en-US" altLang="zh-CN" sz="3600" b="1" dirty="0">
                <a:solidFill>
                  <a:srgbClr val="002060"/>
                </a:solidFill>
                <a:latin typeface="Times New Roman" panose="02020603050405020304" pitchFamily="18" charset="0"/>
                <a:cs typeface="Times New Roman" panose="02020603050405020304" pitchFamily="18" charset="0"/>
              </a:rPr>
              <a:t>P</a:t>
            </a:r>
            <a:r>
              <a:rPr lang="zh-CN" altLang="en-US" sz="3600" b="1" dirty="0">
                <a:solidFill>
                  <a:srgbClr val="002060"/>
                </a:solidFill>
                <a:latin typeface="Times New Roman" panose="02020603050405020304" pitchFamily="18" charset="0"/>
                <a:cs typeface="Times New Roman" panose="02020603050405020304" pitchFamily="18" charset="0"/>
              </a:rPr>
              <a:t>－坚持</a:t>
            </a:r>
          </a:p>
          <a:p>
            <a:pPr marL="1485900" lvl="2" indent="-571500" algn="just">
              <a:lnSpc>
                <a:spcPct val="105000"/>
              </a:lnSpc>
              <a:buFont typeface="Arial" panose="020B0604020202020204" pitchFamily="34" charset="0"/>
              <a:buChar char="•"/>
              <a:defRPr/>
            </a:pPr>
            <a:r>
              <a:rPr lang="zh-CN" altLang="en-US" sz="3600" b="1" dirty="0">
                <a:solidFill>
                  <a:srgbClr val="002060"/>
                </a:solidFill>
                <a:latin typeface="Times New Roman" panose="02020603050405020304" pitchFamily="18" charset="0"/>
                <a:cs typeface="Times New Roman" panose="02020603050405020304" pitchFamily="18" charset="0"/>
              </a:rPr>
              <a:t>改进的</a:t>
            </a:r>
            <a:r>
              <a:rPr lang="en-US" altLang="zh-CN" sz="3600" b="1" dirty="0">
                <a:solidFill>
                  <a:srgbClr val="002060"/>
                </a:solidFill>
                <a:latin typeface="Times New Roman" panose="02020603050405020304" pitchFamily="18" charset="0"/>
                <a:cs typeface="Times New Roman" panose="02020603050405020304" pitchFamily="18" charset="0"/>
              </a:rPr>
              <a:t>CSMA</a:t>
            </a:r>
          </a:p>
          <a:p>
            <a:pPr marL="1371600" lvl="2" indent="-457200" algn="just">
              <a:lnSpc>
                <a:spcPct val="105000"/>
              </a:lnSpc>
              <a:buFont typeface="Arial" panose="020B0604020202020204" pitchFamily="34" charset="0"/>
              <a:buChar char="•"/>
              <a:defRPr/>
            </a:pPr>
            <a:r>
              <a:rPr lang="en-US" altLang="zh-CN" sz="3200" b="1" dirty="0">
                <a:solidFill>
                  <a:srgbClr val="002060"/>
                </a:solidFill>
                <a:latin typeface="Times New Roman" panose="02020603050405020304" pitchFamily="18" charset="0"/>
                <a:cs typeface="Times New Roman" panose="02020603050405020304" pitchFamily="18" charset="0"/>
              </a:rPr>
              <a:t>CSMA/CD</a:t>
            </a:r>
            <a:r>
              <a:rPr lang="zh-CN" altLang="en-US" sz="3200" b="1" dirty="0">
                <a:solidFill>
                  <a:srgbClr val="002060"/>
                </a:solidFill>
                <a:latin typeface="Times New Roman" panose="02020603050405020304" pitchFamily="18" charset="0"/>
                <a:cs typeface="Times New Roman" panose="02020603050405020304" pitchFamily="18" charset="0"/>
              </a:rPr>
              <a:t>， </a:t>
            </a:r>
            <a:r>
              <a:rPr lang="en-US" altLang="zh-CN" sz="3200" b="1" dirty="0">
                <a:solidFill>
                  <a:srgbClr val="002060"/>
                </a:solidFill>
                <a:latin typeface="Times New Roman" panose="02020603050405020304" pitchFamily="18" charset="0"/>
                <a:cs typeface="Times New Roman" panose="02020603050405020304" pitchFamily="18" charset="0"/>
              </a:rPr>
              <a:t>CSMA/CA</a:t>
            </a:r>
            <a:endParaRPr lang="en-US" altLang="zh-CN" b="1" dirty="0">
              <a:solidFill>
                <a:srgbClr val="002060"/>
              </a:solidFill>
              <a:latin typeface="Times New Roman" panose="02020603050405020304" pitchFamily="18" charset="0"/>
              <a:cs typeface="Times New Roman" panose="02020603050405020304" pitchFamily="18" charset="0"/>
            </a:endParaRPr>
          </a:p>
        </p:txBody>
      </p:sp>
      <p:sp>
        <p:nvSpPr>
          <p:cNvPr id="24" name="矩形 23"/>
          <p:cNvSpPr/>
          <p:nvPr/>
        </p:nvSpPr>
        <p:spPr>
          <a:xfrm>
            <a:off x="3436099" y="805934"/>
            <a:ext cx="5110693"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3.4.2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竞争系统的介质访问控制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燕尾形 24"/>
          <p:cNvSpPr/>
          <p:nvPr/>
        </p:nvSpPr>
        <p:spPr>
          <a:xfrm>
            <a:off x="6647274" y="201988"/>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solidFill>
                <a:schemeClr val="bg1"/>
              </a:solidFill>
            </a:endParaRPr>
          </a:p>
        </p:txBody>
      </p:sp>
      <p:sp>
        <p:nvSpPr>
          <p:cNvPr id="28"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点对点信道数据链路层协议</a:t>
            </a:r>
            <a:endParaRPr lang="zh-CN" altLang="en-US" sz="1200" b="1" dirty="0">
              <a:solidFill>
                <a:srgbClr val="002060"/>
              </a:solidFill>
            </a:endParaRPr>
          </a:p>
        </p:txBody>
      </p:sp>
      <p:sp>
        <p:nvSpPr>
          <p:cNvPr id="31"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32"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6"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多路访问信道的数据链路层</a:t>
            </a:r>
            <a:endParaRPr lang="zh-CN" altLang="en-US" sz="1200" b="1" dirty="0">
              <a:solidFill>
                <a:schemeClr val="bg1"/>
              </a:solidFill>
            </a:endParaRPr>
          </a:p>
        </p:txBody>
      </p:sp>
    </p:spTree>
    <p:extLst>
      <p:ext uri="{BB962C8B-B14F-4D97-AF65-F5344CB8AC3E}">
        <p14:creationId xmlns:p14="http://schemas.microsoft.com/office/powerpoint/2010/main" val="105423879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111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23" name="Rectangle 3"/>
          <p:cNvSpPr txBox="1">
            <a:spLocks noChangeArrowheads="1"/>
          </p:cNvSpPr>
          <p:nvPr/>
        </p:nvSpPr>
        <p:spPr>
          <a:xfrm>
            <a:off x="323850" y="1716995"/>
            <a:ext cx="8507413" cy="4364491"/>
          </a:xfrm>
          <a:prstGeom prst="rect">
            <a:avLst/>
          </a:prstGeom>
        </p:spPr>
        <p:txBody>
          <a:bodyPr/>
          <a:lstStyle/>
          <a:p>
            <a:pPr>
              <a:spcAft>
                <a:spcPts val="600"/>
              </a:spcAft>
              <a:defRPr/>
            </a:pPr>
            <a:r>
              <a:rPr lang="en-US" altLang="zh-CN" sz="3200" b="1" dirty="0" smtClean="0">
                <a:solidFill>
                  <a:srgbClr val="002060"/>
                </a:solidFill>
                <a:latin typeface="Times New Roman" panose="02020603050405020304" pitchFamily="18" charset="0"/>
                <a:cs typeface="Times New Roman" panose="02020603050405020304" pitchFamily="18" charset="0"/>
              </a:rPr>
              <a:t>         ALOHA</a:t>
            </a:r>
            <a:r>
              <a:rPr lang="zh-CN" altLang="en-US" sz="3200" b="1" dirty="0" smtClean="0">
                <a:solidFill>
                  <a:srgbClr val="002060"/>
                </a:solidFill>
                <a:latin typeface="Times New Roman" panose="02020603050405020304" pitchFamily="18" charset="0"/>
                <a:cs typeface="Times New Roman" panose="02020603050405020304" pitchFamily="18" charset="0"/>
              </a:rPr>
              <a:t>是一种</a:t>
            </a:r>
            <a:r>
              <a:rPr lang="zh-CN" altLang="en-US" sz="3200" b="1" dirty="0" smtClean="0">
                <a:solidFill>
                  <a:srgbClr val="C00000"/>
                </a:solidFill>
                <a:latin typeface="Times New Roman" panose="02020603050405020304" pitchFamily="18" charset="0"/>
                <a:cs typeface="Times New Roman" panose="02020603050405020304" pitchFamily="18" charset="0"/>
              </a:rPr>
              <a:t>完全随机</a:t>
            </a:r>
            <a:r>
              <a:rPr lang="zh-CN" altLang="en-US" sz="3200" b="1" dirty="0" smtClean="0">
                <a:solidFill>
                  <a:srgbClr val="002060"/>
                </a:solidFill>
                <a:latin typeface="Times New Roman" panose="02020603050405020304" pitchFamily="18" charset="0"/>
                <a:cs typeface="Times New Roman" panose="02020603050405020304" pitchFamily="18" charset="0"/>
              </a:rPr>
              <a:t>发送数据的无线局域网，最初应用于夏威夷大学。</a:t>
            </a:r>
            <a:endParaRPr lang="en-US" altLang="zh-CN" sz="3200" b="1" dirty="0" smtClean="0">
              <a:solidFill>
                <a:srgbClr val="002060"/>
              </a:solidFill>
              <a:latin typeface="Times New Roman" panose="02020603050405020304" pitchFamily="18" charset="0"/>
              <a:cs typeface="Times New Roman" panose="02020603050405020304" pitchFamily="18" charset="0"/>
            </a:endParaRPr>
          </a:p>
          <a:p>
            <a:pPr marL="457200" indent="-457200">
              <a:spcBef>
                <a:spcPts val="600"/>
              </a:spcBef>
              <a:buFont typeface="Arial" panose="020B0604020202020204" pitchFamily="34" charset="0"/>
              <a:buChar char="•"/>
              <a:defRPr/>
            </a:pPr>
            <a:r>
              <a:rPr lang="zh-CN" altLang="en-US" sz="2800" b="1" dirty="0" smtClean="0">
                <a:solidFill>
                  <a:srgbClr val="C00000"/>
                </a:solidFill>
                <a:latin typeface="Times New Roman" panose="02020603050405020304" pitchFamily="18" charset="0"/>
                <a:cs typeface="Times New Roman" panose="02020603050405020304" pitchFamily="18" charset="0"/>
              </a:rPr>
              <a:t>纯</a:t>
            </a:r>
            <a:r>
              <a:rPr lang="en-US" altLang="zh-CN" sz="2800" b="1" dirty="0">
                <a:solidFill>
                  <a:srgbClr val="C00000"/>
                </a:solidFill>
                <a:latin typeface="Times New Roman" panose="02020603050405020304" pitchFamily="18" charset="0"/>
                <a:cs typeface="Times New Roman" panose="02020603050405020304" pitchFamily="18" charset="0"/>
              </a:rPr>
              <a:t>ALOHA</a:t>
            </a:r>
            <a:r>
              <a:rPr lang="zh-CN" altLang="en-US" sz="2800" b="1" dirty="0">
                <a:solidFill>
                  <a:srgbClr val="002060"/>
                </a:solidFill>
                <a:latin typeface="Times New Roman" panose="02020603050405020304" pitchFamily="18" charset="0"/>
                <a:cs typeface="Times New Roman" panose="02020603050405020304" pitchFamily="18" charset="0"/>
              </a:rPr>
              <a:t>：用于局域网无线公用信道上，集中控制，仅使用两个频率，上行传输（争用）为</a:t>
            </a:r>
            <a:r>
              <a:rPr lang="en-US" altLang="zh-CN" sz="2800" b="1" dirty="0">
                <a:solidFill>
                  <a:srgbClr val="002060"/>
                </a:solidFill>
                <a:latin typeface="Times New Roman" panose="02020603050405020304" pitchFamily="18" charset="0"/>
                <a:cs typeface="Times New Roman" panose="02020603050405020304" pitchFamily="18" charset="0"/>
              </a:rPr>
              <a:t>407.35 MHz, </a:t>
            </a:r>
            <a:r>
              <a:rPr lang="zh-CN" altLang="en-US" sz="2800" b="1" dirty="0">
                <a:solidFill>
                  <a:srgbClr val="002060"/>
                </a:solidFill>
                <a:latin typeface="Times New Roman" panose="02020603050405020304" pitchFamily="18" charset="0"/>
                <a:cs typeface="Times New Roman" panose="02020603050405020304" pitchFamily="18" charset="0"/>
              </a:rPr>
              <a:t>下行传输（广播）为</a:t>
            </a:r>
            <a:r>
              <a:rPr lang="en-US" altLang="zh-CN" sz="2800" b="1" dirty="0">
                <a:solidFill>
                  <a:srgbClr val="002060"/>
                </a:solidFill>
                <a:latin typeface="Times New Roman" panose="02020603050405020304" pitchFamily="18" charset="0"/>
                <a:cs typeface="Times New Roman" panose="02020603050405020304" pitchFamily="18" charset="0"/>
              </a:rPr>
              <a:t>413.475 MHz</a:t>
            </a:r>
            <a:r>
              <a:rPr lang="zh-CN" altLang="en-US" sz="2800" b="1" dirty="0">
                <a:solidFill>
                  <a:srgbClr val="002060"/>
                </a:solidFill>
                <a:latin typeface="Times New Roman" panose="02020603050405020304" pitchFamily="18" charset="0"/>
                <a:cs typeface="Times New Roman" panose="02020603050405020304" pitchFamily="18" charset="0"/>
              </a:rPr>
              <a:t>， 信道利用率最高为</a:t>
            </a:r>
            <a:r>
              <a:rPr lang="en-US" altLang="zh-CN" sz="2800" b="1" dirty="0">
                <a:solidFill>
                  <a:srgbClr val="002060"/>
                </a:solidFill>
                <a:latin typeface="Times New Roman" panose="02020603050405020304" pitchFamily="18" charset="0"/>
                <a:cs typeface="Times New Roman" panose="02020603050405020304" pitchFamily="18" charset="0"/>
              </a:rPr>
              <a:t>18.4</a:t>
            </a:r>
            <a:r>
              <a:rPr lang="zh-CN" altLang="en-US" sz="2800" b="1" dirty="0" smtClean="0">
                <a:solidFill>
                  <a:srgbClr val="002060"/>
                </a:solidFill>
                <a:latin typeface="Times New Roman" panose="02020603050405020304" pitchFamily="18" charset="0"/>
                <a:cs typeface="Times New Roman" panose="02020603050405020304" pitchFamily="18" charset="0"/>
              </a:rPr>
              <a:t>％。</a:t>
            </a:r>
            <a:endParaRPr lang="zh-CN" altLang="en-US" sz="2800" b="1" dirty="0">
              <a:solidFill>
                <a:srgbClr val="002060"/>
              </a:solidFill>
              <a:latin typeface="Times New Roman" panose="02020603050405020304" pitchFamily="18" charset="0"/>
              <a:cs typeface="Times New Roman" panose="02020603050405020304" pitchFamily="18" charset="0"/>
            </a:endParaRPr>
          </a:p>
          <a:p>
            <a:pPr marL="457200" indent="-457200">
              <a:spcBef>
                <a:spcPts val="600"/>
              </a:spcBef>
              <a:buFont typeface="Arial" panose="020B0604020202020204" pitchFamily="34" charset="0"/>
              <a:buChar char="•"/>
              <a:defRPr/>
            </a:pPr>
            <a:r>
              <a:rPr lang="zh-CN" altLang="en-US" sz="2800" b="1" dirty="0">
                <a:solidFill>
                  <a:srgbClr val="C00000"/>
                </a:solidFill>
                <a:latin typeface="Times New Roman" panose="02020603050405020304" pitchFamily="18" charset="0"/>
                <a:cs typeface="Times New Roman" panose="02020603050405020304" pitchFamily="18" charset="0"/>
              </a:rPr>
              <a:t>时隙</a:t>
            </a:r>
            <a:r>
              <a:rPr lang="en-US" altLang="zh-CN" sz="2800" b="1" dirty="0">
                <a:solidFill>
                  <a:srgbClr val="C00000"/>
                </a:solidFill>
                <a:latin typeface="Times New Roman" panose="02020603050405020304" pitchFamily="18" charset="0"/>
                <a:cs typeface="Times New Roman" panose="02020603050405020304" pitchFamily="18" charset="0"/>
              </a:rPr>
              <a:t>ALOHA</a:t>
            </a:r>
            <a:r>
              <a:rPr lang="zh-CN" altLang="en-US" sz="2800" b="1" dirty="0">
                <a:solidFill>
                  <a:srgbClr val="002060"/>
                </a:solidFill>
                <a:latin typeface="Times New Roman" panose="02020603050405020304" pitchFamily="18" charset="0"/>
                <a:cs typeface="Times New Roman" panose="02020603050405020304" pitchFamily="18" charset="0"/>
              </a:rPr>
              <a:t>：将时间分为等长的时隙，只能在每个时隙的开始才发送分组，目的是减少冲突。信道利用率最高为</a:t>
            </a:r>
            <a:r>
              <a:rPr lang="en-US" altLang="zh-CN" sz="2800" b="1" dirty="0">
                <a:solidFill>
                  <a:srgbClr val="002060"/>
                </a:solidFill>
                <a:latin typeface="Times New Roman" panose="02020603050405020304" pitchFamily="18" charset="0"/>
                <a:cs typeface="Times New Roman" panose="02020603050405020304" pitchFamily="18" charset="0"/>
              </a:rPr>
              <a:t>36.8%</a:t>
            </a:r>
            <a:r>
              <a:rPr lang="zh-CN" altLang="en-US" sz="2800" b="1" dirty="0">
                <a:solidFill>
                  <a:srgbClr val="002060"/>
                </a:solidFill>
                <a:latin typeface="Times New Roman" panose="02020603050405020304" pitchFamily="18" charset="0"/>
                <a:cs typeface="Times New Roman" panose="02020603050405020304" pitchFamily="18" charset="0"/>
              </a:rPr>
              <a:t>。</a:t>
            </a:r>
          </a:p>
        </p:txBody>
      </p:sp>
      <p:sp>
        <p:nvSpPr>
          <p:cNvPr id="24" name="矩形 23"/>
          <p:cNvSpPr/>
          <p:nvPr/>
        </p:nvSpPr>
        <p:spPr>
          <a:xfrm>
            <a:off x="3436099" y="805934"/>
            <a:ext cx="5110693"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3.4.2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竞争系统的介质访问控制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燕尾形 24"/>
          <p:cNvSpPr/>
          <p:nvPr/>
        </p:nvSpPr>
        <p:spPr>
          <a:xfrm>
            <a:off x="6647274" y="201988"/>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solidFill>
                <a:schemeClr val="bg1"/>
              </a:solidFill>
            </a:endParaRPr>
          </a:p>
        </p:txBody>
      </p:sp>
      <p:sp>
        <p:nvSpPr>
          <p:cNvPr id="28"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点对点信道数据链路层协议</a:t>
            </a:r>
            <a:endParaRPr lang="zh-CN" altLang="en-US" sz="1200" b="1" dirty="0">
              <a:solidFill>
                <a:srgbClr val="002060"/>
              </a:solidFill>
            </a:endParaRPr>
          </a:p>
        </p:txBody>
      </p:sp>
      <p:sp>
        <p:nvSpPr>
          <p:cNvPr id="31"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32"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6"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多路访问信道的数据链路层</a:t>
            </a:r>
            <a:endParaRPr lang="zh-CN" altLang="en-US" sz="1200" b="1" dirty="0">
              <a:solidFill>
                <a:schemeClr val="bg1"/>
              </a:solidFill>
            </a:endParaRPr>
          </a:p>
        </p:txBody>
      </p:sp>
    </p:spTree>
    <p:extLst>
      <p:ext uri="{BB962C8B-B14F-4D97-AF65-F5344CB8AC3E}">
        <p14:creationId xmlns:p14="http://schemas.microsoft.com/office/powerpoint/2010/main" val="417756386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112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23" name="Rectangle 3"/>
          <p:cNvSpPr txBox="1">
            <a:spLocks noChangeArrowheads="1"/>
          </p:cNvSpPr>
          <p:nvPr/>
        </p:nvSpPr>
        <p:spPr>
          <a:xfrm>
            <a:off x="323850" y="1716995"/>
            <a:ext cx="8507413" cy="1214891"/>
          </a:xfrm>
          <a:prstGeom prst="rect">
            <a:avLst/>
          </a:prstGeom>
        </p:spPr>
        <p:txBody>
          <a:bodyPr/>
          <a:lstStyle/>
          <a:p>
            <a:pPr>
              <a:lnSpc>
                <a:spcPct val="110000"/>
              </a:lnSpc>
            </a:pPr>
            <a:r>
              <a:rPr lang="en-US" altLang="zh-CN" sz="3200" b="1" dirty="0">
                <a:solidFill>
                  <a:srgbClr val="002060"/>
                </a:solidFill>
                <a:latin typeface="Times New Roman" panose="02020603050405020304" pitchFamily="18" charset="0"/>
                <a:cs typeface="Times New Roman" panose="02020603050405020304" pitchFamily="18" charset="0"/>
              </a:rPr>
              <a:t>ALOHA</a:t>
            </a:r>
            <a:r>
              <a:rPr lang="zh-CN" altLang="en-US" sz="3200" b="1" dirty="0">
                <a:solidFill>
                  <a:srgbClr val="002060"/>
                </a:solidFill>
                <a:latin typeface="Times New Roman" panose="02020603050405020304" pitchFamily="18" charset="0"/>
                <a:cs typeface="Times New Roman" panose="02020603050405020304" pitchFamily="18" charset="0"/>
              </a:rPr>
              <a:t>：网络中多个站点随机发送数据，在公共信道</a:t>
            </a:r>
            <a:r>
              <a:rPr lang="zh-CN" altLang="en-US" sz="3200" b="1" dirty="0" smtClean="0">
                <a:solidFill>
                  <a:srgbClr val="002060"/>
                </a:solidFill>
                <a:latin typeface="Times New Roman" panose="02020603050405020304" pitchFamily="18" charset="0"/>
                <a:cs typeface="Times New Roman" panose="02020603050405020304" pitchFamily="18" charset="0"/>
              </a:rPr>
              <a:t>中可能产生</a:t>
            </a:r>
            <a:r>
              <a:rPr lang="zh-CN" altLang="en-US" sz="3200" b="1" dirty="0">
                <a:solidFill>
                  <a:srgbClr val="002060"/>
                </a:solidFill>
                <a:latin typeface="Times New Roman" panose="02020603050405020304" pitchFamily="18" charset="0"/>
                <a:cs typeface="Times New Roman" panose="02020603050405020304" pitchFamily="18" charset="0"/>
              </a:rPr>
              <a:t>相互干扰，称为“冲突”。</a:t>
            </a:r>
          </a:p>
        </p:txBody>
      </p:sp>
      <p:sp>
        <p:nvSpPr>
          <p:cNvPr id="24" name="矩形 23"/>
          <p:cNvSpPr/>
          <p:nvPr/>
        </p:nvSpPr>
        <p:spPr>
          <a:xfrm>
            <a:off x="3436099" y="805934"/>
            <a:ext cx="5110693"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3.4.2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竞争系统的介质访问控制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燕尾形 24"/>
          <p:cNvSpPr/>
          <p:nvPr/>
        </p:nvSpPr>
        <p:spPr>
          <a:xfrm>
            <a:off x="6647274" y="201988"/>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solidFill>
                <a:schemeClr val="bg1"/>
              </a:solidFill>
            </a:endParaRPr>
          </a:p>
        </p:txBody>
      </p:sp>
      <p:sp>
        <p:nvSpPr>
          <p:cNvPr id="28"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点对点信道数据链路层协议</a:t>
            </a:r>
            <a:endParaRPr lang="zh-CN" altLang="en-US" sz="1200" b="1" dirty="0">
              <a:solidFill>
                <a:srgbClr val="002060"/>
              </a:solidFill>
            </a:endParaRPr>
          </a:p>
        </p:txBody>
      </p:sp>
      <p:sp>
        <p:nvSpPr>
          <p:cNvPr id="31"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32"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6"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多路访问信道的数据链路层</a:t>
            </a:r>
            <a:endParaRPr lang="zh-CN" altLang="en-US" sz="1200" b="1" dirty="0">
              <a:solidFill>
                <a:schemeClr val="bg1"/>
              </a:solidFill>
            </a:endParaRPr>
          </a:p>
        </p:txBody>
      </p:sp>
      <p:grpSp>
        <p:nvGrpSpPr>
          <p:cNvPr id="17" name="Group 34"/>
          <p:cNvGrpSpPr>
            <a:grpSpLocks/>
          </p:cNvGrpSpPr>
          <p:nvPr/>
        </p:nvGrpSpPr>
        <p:grpSpPr bwMode="auto">
          <a:xfrm>
            <a:off x="1029265" y="3004383"/>
            <a:ext cx="7056437" cy="2961170"/>
            <a:chOff x="567" y="2024"/>
            <a:chExt cx="4581" cy="2043"/>
          </a:xfrm>
        </p:grpSpPr>
        <p:sp>
          <p:nvSpPr>
            <p:cNvPr id="18" name="Line 3"/>
            <p:cNvSpPr>
              <a:spLocks noChangeShapeType="1"/>
            </p:cNvSpPr>
            <p:nvPr/>
          </p:nvSpPr>
          <p:spPr bwMode="auto">
            <a:xfrm>
              <a:off x="930" y="2251"/>
              <a:ext cx="42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4"/>
            <p:cNvSpPr>
              <a:spLocks noChangeShapeType="1"/>
            </p:cNvSpPr>
            <p:nvPr/>
          </p:nvSpPr>
          <p:spPr bwMode="auto">
            <a:xfrm>
              <a:off x="930" y="2886"/>
              <a:ext cx="421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5"/>
            <p:cNvSpPr>
              <a:spLocks noChangeShapeType="1"/>
            </p:cNvSpPr>
            <p:nvPr/>
          </p:nvSpPr>
          <p:spPr bwMode="auto">
            <a:xfrm>
              <a:off x="884" y="3430"/>
              <a:ext cx="421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6"/>
            <p:cNvSpPr>
              <a:spLocks noChangeShapeType="1"/>
            </p:cNvSpPr>
            <p:nvPr/>
          </p:nvSpPr>
          <p:spPr bwMode="auto">
            <a:xfrm>
              <a:off x="884" y="3974"/>
              <a:ext cx="421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Rectangle 7"/>
            <p:cNvSpPr>
              <a:spLocks noChangeArrowheads="1"/>
            </p:cNvSpPr>
            <p:nvPr/>
          </p:nvSpPr>
          <p:spPr bwMode="auto">
            <a:xfrm>
              <a:off x="1202" y="2024"/>
              <a:ext cx="725" cy="227"/>
            </a:xfrm>
            <a:prstGeom prst="rect">
              <a:avLst/>
            </a:prstGeom>
            <a:solidFill>
              <a:srgbClr val="FF9900"/>
            </a:solidFill>
            <a:ln w="9525" algn="ctr">
              <a:solidFill>
                <a:schemeClr val="tx1"/>
              </a:solidFill>
              <a:miter lim="800000"/>
              <a:headEnd/>
              <a:tailEnd/>
            </a:ln>
          </p:spPr>
          <p:txBody>
            <a:bodyPr wrap="none" anchor="ctr"/>
            <a:lstStyle>
              <a:lvl1pPr eaLnBrk="0" hangingPunct="0">
                <a:defRPr sz="3600" b="1">
                  <a:solidFill>
                    <a:srgbClr val="00FFFF"/>
                  </a:solidFill>
                  <a:latin typeface="Times New Roman" pitchFamily="18" charset="0"/>
                  <a:ea typeface="黑体" pitchFamily="2" charset="-122"/>
                </a:defRPr>
              </a:lvl1pPr>
              <a:lvl2pPr marL="742950" indent="-285750" eaLnBrk="0" hangingPunct="0">
                <a:defRPr sz="3600" b="1">
                  <a:solidFill>
                    <a:srgbClr val="00FFFF"/>
                  </a:solidFill>
                  <a:latin typeface="Times New Roman" pitchFamily="18" charset="0"/>
                  <a:ea typeface="黑体" pitchFamily="2" charset="-122"/>
                </a:defRPr>
              </a:lvl2pPr>
              <a:lvl3pPr marL="1143000" indent="-228600" eaLnBrk="0" hangingPunct="0">
                <a:defRPr sz="3600" b="1">
                  <a:solidFill>
                    <a:srgbClr val="00FFFF"/>
                  </a:solidFill>
                  <a:latin typeface="Times New Roman" pitchFamily="18" charset="0"/>
                  <a:ea typeface="黑体" pitchFamily="2" charset="-122"/>
                </a:defRPr>
              </a:lvl3pPr>
              <a:lvl4pPr marL="1600200" indent="-228600" eaLnBrk="0" hangingPunct="0">
                <a:defRPr sz="3600" b="1">
                  <a:solidFill>
                    <a:srgbClr val="00FFFF"/>
                  </a:solidFill>
                  <a:latin typeface="Times New Roman" pitchFamily="18" charset="0"/>
                  <a:ea typeface="黑体" pitchFamily="2" charset="-122"/>
                </a:defRPr>
              </a:lvl4pPr>
              <a:lvl5pPr marL="2057400" indent="-228600" eaLnBrk="0" hangingPunct="0">
                <a:defRPr sz="3600" b="1">
                  <a:solidFill>
                    <a:srgbClr val="00FFFF"/>
                  </a:solidFill>
                  <a:latin typeface="Times New Roman" pitchFamily="18" charset="0"/>
                  <a:ea typeface="黑体" pitchFamily="2" charset="-122"/>
                </a:defRPr>
              </a:lvl5pPr>
              <a:lvl6pPr marL="25146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6pPr>
              <a:lvl7pPr marL="29718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7pPr>
              <a:lvl8pPr marL="34290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8pPr>
              <a:lvl9pPr marL="38862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9pPr>
            </a:lstStyle>
            <a:p>
              <a:pPr eaLnBrk="1" hangingPunct="1"/>
              <a:endParaRPr lang="zh-CN" altLang="en-US"/>
            </a:p>
          </p:txBody>
        </p:sp>
        <p:sp>
          <p:nvSpPr>
            <p:cNvPr id="37" name="Rectangle 8"/>
            <p:cNvSpPr>
              <a:spLocks noChangeArrowheads="1"/>
            </p:cNvSpPr>
            <p:nvPr/>
          </p:nvSpPr>
          <p:spPr bwMode="auto">
            <a:xfrm>
              <a:off x="1429" y="3203"/>
              <a:ext cx="725" cy="227"/>
            </a:xfrm>
            <a:prstGeom prst="rect">
              <a:avLst/>
            </a:prstGeom>
            <a:solidFill>
              <a:srgbClr val="FF9900"/>
            </a:solidFill>
            <a:ln w="9525" algn="ctr">
              <a:solidFill>
                <a:schemeClr val="tx1"/>
              </a:solidFill>
              <a:miter lim="800000"/>
              <a:headEnd/>
              <a:tailEnd/>
            </a:ln>
          </p:spPr>
          <p:txBody>
            <a:bodyPr wrap="none" anchor="ctr"/>
            <a:lstStyle>
              <a:lvl1pPr eaLnBrk="0" hangingPunct="0">
                <a:defRPr sz="3600" b="1">
                  <a:solidFill>
                    <a:srgbClr val="00FFFF"/>
                  </a:solidFill>
                  <a:latin typeface="Times New Roman" pitchFamily="18" charset="0"/>
                  <a:ea typeface="黑体" pitchFamily="2" charset="-122"/>
                </a:defRPr>
              </a:lvl1pPr>
              <a:lvl2pPr marL="742950" indent="-285750" eaLnBrk="0" hangingPunct="0">
                <a:defRPr sz="3600" b="1">
                  <a:solidFill>
                    <a:srgbClr val="00FFFF"/>
                  </a:solidFill>
                  <a:latin typeface="Times New Roman" pitchFamily="18" charset="0"/>
                  <a:ea typeface="黑体" pitchFamily="2" charset="-122"/>
                </a:defRPr>
              </a:lvl2pPr>
              <a:lvl3pPr marL="1143000" indent="-228600" eaLnBrk="0" hangingPunct="0">
                <a:defRPr sz="3600" b="1">
                  <a:solidFill>
                    <a:srgbClr val="00FFFF"/>
                  </a:solidFill>
                  <a:latin typeface="Times New Roman" pitchFamily="18" charset="0"/>
                  <a:ea typeface="黑体" pitchFamily="2" charset="-122"/>
                </a:defRPr>
              </a:lvl3pPr>
              <a:lvl4pPr marL="1600200" indent="-228600" eaLnBrk="0" hangingPunct="0">
                <a:defRPr sz="3600" b="1">
                  <a:solidFill>
                    <a:srgbClr val="00FFFF"/>
                  </a:solidFill>
                  <a:latin typeface="Times New Roman" pitchFamily="18" charset="0"/>
                  <a:ea typeface="黑体" pitchFamily="2" charset="-122"/>
                </a:defRPr>
              </a:lvl4pPr>
              <a:lvl5pPr marL="2057400" indent="-228600" eaLnBrk="0" hangingPunct="0">
                <a:defRPr sz="3600" b="1">
                  <a:solidFill>
                    <a:srgbClr val="00FFFF"/>
                  </a:solidFill>
                  <a:latin typeface="Times New Roman" pitchFamily="18" charset="0"/>
                  <a:ea typeface="黑体" pitchFamily="2" charset="-122"/>
                </a:defRPr>
              </a:lvl5pPr>
              <a:lvl6pPr marL="25146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6pPr>
              <a:lvl7pPr marL="29718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7pPr>
              <a:lvl8pPr marL="34290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8pPr>
              <a:lvl9pPr marL="38862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9pPr>
            </a:lstStyle>
            <a:p>
              <a:pPr eaLnBrk="1" hangingPunct="1"/>
              <a:endParaRPr lang="zh-CN" altLang="en-US"/>
            </a:p>
          </p:txBody>
        </p:sp>
        <p:sp>
          <p:nvSpPr>
            <p:cNvPr id="38" name="Rectangle 9"/>
            <p:cNvSpPr>
              <a:spLocks noChangeArrowheads="1"/>
            </p:cNvSpPr>
            <p:nvPr/>
          </p:nvSpPr>
          <p:spPr bwMode="auto">
            <a:xfrm>
              <a:off x="1202" y="2659"/>
              <a:ext cx="725" cy="227"/>
            </a:xfrm>
            <a:prstGeom prst="rect">
              <a:avLst/>
            </a:prstGeom>
            <a:solidFill>
              <a:srgbClr val="FF9900"/>
            </a:solidFill>
            <a:ln w="9525" algn="ctr">
              <a:solidFill>
                <a:schemeClr val="tx1"/>
              </a:solidFill>
              <a:miter lim="800000"/>
              <a:headEnd/>
              <a:tailEnd/>
            </a:ln>
          </p:spPr>
          <p:txBody>
            <a:bodyPr wrap="none" anchor="ctr"/>
            <a:lstStyle>
              <a:lvl1pPr eaLnBrk="0" hangingPunct="0">
                <a:defRPr sz="3600" b="1">
                  <a:solidFill>
                    <a:srgbClr val="00FFFF"/>
                  </a:solidFill>
                  <a:latin typeface="Times New Roman" pitchFamily="18" charset="0"/>
                  <a:ea typeface="黑体" pitchFamily="2" charset="-122"/>
                </a:defRPr>
              </a:lvl1pPr>
              <a:lvl2pPr marL="742950" indent="-285750" eaLnBrk="0" hangingPunct="0">
                <a:defRPr sz="3600" b="1">
                  <a:solidFill>
                    <a:srgbClr val="00FFFF"/>
                  </a:solidFill>
                  <a:latin typeface="Times New Roman" pitchFamily="18" charset="0"/>
                  <a:ea typeface="黑体" pitchFamily="2" charset="-122"/>
                </a:defRPr>
              </a:lvl2pPr>
              <a:lvl3pPr marL="1143000" indent="-228600" eaLnBrk="0" hangingPunct="0">
                <a:defRPr sz="3600" b="1">
                  <a:solidFill>
                    <a:srgbClr val="00FFFF"/>
                  </a:solidFill>
                  <a:latin typeface="Times New Roman" pitchFamily="18" charset="0"/>
                  <a:ea typeface="黑体" pitchFamily="2" charset="-122"/>
                </a:defRPr>
              </a:lvl3pPr>
              <a:lvl4pPr marL="1600200" indent="-228600" eaLnBrk="0" hangingPunct="0">
                <a:defRPr sz="3600" b="1">
                  <a:solidFill>
                    <a:srgbClr val="00FFFF"/>
                  </a:solidFill>
                  <a:latin typeface="Times New Roman" pitchFamily="18" charset="0"/>
                  <a:ea typeface="黑体" pitchFamily="2" charset="-122"/>
                </a:defRPr>
              </a:lvl4pPr>
              <a:lvl5pPr marL="2057400" indent="-228600" eaLnBrk="0" hangingPunct="0">
                <a:defRPr sz="3600" b="1">
                  <a:solidFill>
                    <a:srgbClr val="00FFFF"/>
                  </a:solidFill>
                  <a:latin typeface="Times New Roman" pitchFamily="18" charset="0"/>
                  <a:ea typeface="黑体" pitchFamily="2" charset="-122"/>
                </a:defRPr>
              </a:lvl5pPr>
              <a:lvl6pPr marL="25146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6pPr>
              <a:lvl7pPr marL="29718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7pPr>
              <a:lvl8pPr marL="34290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8pPr>
              <a:lvl9pPr marL="38862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9pPr>
            </a:lstStyle>
            <a:p>
              <a:pPr eaLnBrk="1" hangingPunct="1"/>
              <a:endParaRPr lang="zh-CN" altLang="en-US"/>
            </a:p>
          </p:txBody>
        </p:sp>
        <p:sp>
          <p:nvSpPr>
            <p:cNvPr id="39" name="Rectangle 10"/>
            <p:cNvSpPr>
              <a:spLocks noChangeArrowheads="1"/>
            </p:cNvSpPr>
            <p:nvPr/>
          </p:nvSpPr>
          <p:spPr bwMode="auto">
            <a:xfrm>
              <a:off x="1882" y="3748"/>
              <a:ext cx="725" cy="227"/>
            </a:xfrm>
            <a:prstGeom prst="rect">
              <a:avLst/>
            </a:prstGeom>
            <a:solidFill>
              <a:srgbClr val="FF9900"/>
            </a:solidFill>
            <a:ln w="9525" algn="ctr">
              <a:solidFill>
                <a:schemeClr val="tx1"/>
              </a:solidFill>
              <a:miter lim="800000"/>
              <a:headEnd/>
              <a:tailEnd/>
            </a:ln>
          </p:spPr>
          <p:txBody>
            <a:bodyPr wrap="none" anchor="ctr"/>
            <a:lstStyle>
              <a:lvl1pPr eaLnBrk="0" hangingPunct="0">
                <a:defRPr sz="3600" b="1">
                  <a:solidFill>
                    <a:srgbClr val="00FFFF"/>
                  </a:solidFill>
                  <a:latin typeface="Times New Roman" pitchFamily="18" charset="0"/>
                  <a:ea typeface="黑体" pitchFamily="2" charset="-122"/>
                </a:defRPr>
              </a:lvl1pPr>
              <a:lvl2pPr marL="742950" indent="-285750" eaLnBrk="0" hangingPunct="0">
                <a:defRPr sz="3600" b="1">
                  <a:solidFill>
                    <a:srgbClr val="00FFFF"/>
                  </a:solidFill>
                  <a:latin typeface="Times New Roman" pitchFamily="18" charset="0"/>
                  <a:ea typeface="黑体" pitchFamily="2" charset="-122"/>
                </a:defRPr>
              </a:lvl2pPr>
              <a:lvl3pPr marL="1143000" indent="-228600" eaLnBrk="0" hangingPunct="0">
                <a:defRPr sz="3600" b="1">
                  <a:solidFill>
                    <a:srgbClr val="00FFFF"/>
                  </a:solidFill>
                  <a:latin typeface="Times New Roman" pitchFamily="18" charset="0"/>
                  <a:ea typeface="黑体" pitchFamily="2" charset="-122"/>
                </a:defRPr>
              </a:lvl3pPr>
              <a:lvl4pPr marL="1600200" indent="-228600" eaLnBrk="0" hangingPunct="0">
                <a:defRPr sz="3600" b="1">
                  <a:solidFill>
                    <a:srgbClr val="00FFFF"/>
                  </a:solidFill>
                  <a:latin typeface="Times New Roman" pitchFamily="18" charset="0"/>
                  <a:ea typeface="黑体" pitchFamily="2" charset="-122"/>
                </a:defRPr>
              </a:lvl4pPr>
              <a:lvl5pPr marL="2057400" indent="-228600" eaLnBrk="0" hangingPunct="0">
                <a:defRPr sz="3600" b="1">
                  <a:solidFill>
                    <a:srgbClr val="00FFFF"/>
                  </a:solidFill>
                  <a:latin typeface="Times New Roman" pitchFamily="18" charset="0"/>
                  <a:ea typeface="黑体" pitchFamily="2" charset="-122"/>
                </a:defRPr>
              </a:lvl5pPr>
              <a:lvl6pPr marL="25146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6pPr>
              <a:lvl7pPr marL="29718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7pPr>
              <a:lvl8pPr marL="34290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8pPr>
              <a:lvl9pPr marL="38862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9pPr>
            </a:lstStyle>
            <a:p>
              <a:pPr eaLnBrk="1" hangingPunct="1"/>
              <a:endParaRPr lang="zh-CN" altLang="en-US"/>
            </a:p>
          </p:txBody>
        </p:sp>
        <p:sp>
          <p:nvSpPr>
            <p:cNvPr id="40" name="Line 11"/>
            <p:cNvSpPr>
              <a:spLocks noChangeShapeType="1"/>
            </p:cNvSpPr>
            <p:nvPr/>
          </p:nvSpPr>
          <p:spPr bwMode="auto">
            <a:xfrm>
              <a:off x="1927" y="3612"/>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Rectangle 12"/>
            <p:cNvSpPr>
              <a:spLocks noChangeArrowheads="1"/>
            </p:cNvSpPr>
            <p:nvPr/>
          </p:nvSpPr>
          <p:spPr bwMode="auto">
            <a:xfrm>
              <a:off x="3198" y="2024"/>
              <a:ext cx="725" cy="227"/>
            </a:xfrm>
            <a:prstGeom prst="rect">
              <a:avLst/>
            </a:prstGeom>
            <a:solidFill>
              <a:srgbClr val="FF9900"/>
            </a:solidFill>
            <a:ln w="9525" algn="ctr">
              <a:solidFill>
                <a:schemeClr val="tx1"/>
              </a:solidFill>
              <a:miter lim="800000"/>
              <a:headEnd/>
              <a:tailEnd/>
            </a:ln>
          </p:spPr>
          <p:txBody>
            <a:bodyPr wrap="none" anchor="ctr"/>
            <a:lstStyle>
              <a:lvl1pPr eaLnBrk="0" hangingPunct="0">
                <a:defRPr sz="3600" b="1">
                  <a:solidFill>
                    <a:srgbClr val="00FFFF"/>
                  </a:solidFill>
                  <a:latin typeface="Times New Roman" pitchFamily="18" charset="0"/>
                  <a:ea typeface="黑体" pitchFamily="2" charset="-122"/>
                </a:defRPr>
              </a:lvl1pPr>
              <a:lvl2pPr marL="742950" indent="-285750" eaLnBrk="0" hangingPunct="0">
                <a:defRPr sz="3600" b="1">
                  <a:solidFill>
                    <a:srgbClr val="00FFFF"/>
                  </a:solidFill>
                  <a:latin typeface="Times New Roman" pitchFamily="18" charset="0"/>
                  <a:ea typeface="黑体" pitchFamily="2" charset="-122"/>
                </a:defRPr>
              </a:lvl2pPr>
              <a:lvl3pPr marL="1143000" indent="-228600" eaLnBrk="0" hangingPunct="0">
                <a:defRPr sz="3600" b="1">
                  <a:solidFill>
                    <a:srgbClr val="00FFFF"/>
                  </a:solidFill>
                  <a:latin typeface="Times New Roman" pitchFamily="18" charset="0"/>
                  <a:ea typeface="黑体" pitchFamily="2" charset="-122"/>
                </a:defRPr>
              </a:lvl3pPr>
              <a:lvl4pPr marL="1600200" indent="-228600" eaLnBrk="0" hangingPunct="0">
                <a:defRPr sz="3600" b="1">
                  <a:solidFill>
                    <a:srgbClr val="00FFFF"/>
                  </a:solidFill>
                  <a:latin typeface="Times New Roman" pitchFamily="18" charset="0"/>
                  <a:ea typeface="黑体" pitchFamily="2" charset="-122"/>
                </a:defRPr>
              </a:lvl4pPr>
              <a:lvl5pPr marL="2057400" indent="-228600" eaLnBrk="0" hangingPunct="0">
                <a:defRPr sz="3600" b="1">
                  <a:solidFill>
                    <a:srgbClr val="00FFFF"/>
                  </a:solidFill>
                  <a:latin typeface="Times New Roman" pitchFamily="18" charset="0"/>
                  <a:ea typeface="黑体" pitchFamily="2" charset="-122"/>
                </a:defRPr>
              </a:lvl5pPr>
              <a:lvl6pPr marL="25146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6pPr>
              <a:lvl7pPr marL="29718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7pPr>
              <a:lvl8pPr marL="34290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8pPr>
              <a:lvl9pPr marL="38862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9pPr>
            </a:lstStyle>
            <a:p>
              <a:pPr eaLnBrk="1" hangingPunct="1"/>
              <a:endParaRPr lang="zh-CN" altLang="en-US"/>
            </a:p>
          </p:txBody>
        </p:sp>
        <p:sp>
          <p:nvSpPr>
            <p:cNvPr id="42" name="Line 13"/>
            <p:cNvSpPr>
              <a:spLocks noChangeShapeType="1"/>
            </p:cNvSpPr>
            <p:nvPr/>
          </p:nvSpPr>
          <p:spPr bwMode="auto">
            <a:xfrm>
              <a:off x="1202" y="2205"/>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14"/>
            <p:cNvSpPr>
              <a:spLocks noChangeShapeType="1"/>
            </p:cNvSpPr>
            <p:nvPr/>
          </p:nvSpPr>
          <p:spPr bwMode="auto">
            <a:xfrm>
              <a:off x="1202" y="2432"/>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15"/>
            <p:cNvSpPr>
              <a:spLocks noChangeShapeType="1"/>
            </p:cNvSpPr>
            <p:nvPr/>
          </p:nvSpPr>
          <p:spPr bwMode="auto">
            <a:xfrm>
              <a:off x="2608" y="2387"/>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16"/>
            <p:cNvSpPr>
              <a:spLocks noChangeShapeType="1"/>
            </p:cNvSpPr>
            <p:nvPr/>
          </p:nvSpPr>
          <p:spPr bwMode="auto">
            <a:xfrm>
              <a:off x="1202" y="2931"/>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Line 17"/>
            <p:cNvSpPr>
              <a:spLocks noChangeShapeType="1"/>
            </p:cNvSpPr>
            <p:nvPr/>
          </p:nvSpPr>
          <p:spPr bwMode="auto">
            <a:xfrm>
              <a:off x="1202" y="3203"/>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18"/>
            <p:cNvSpPr>
              <a:spLocks noChangeShapeType="1"/>
            </p:cNvSpPr>
            <p:nvPr/>
          </p:nvSpPr>
          <p:spPr bwMode="auto">
            <a:xfrm>
              <a:off x="2608" y="3158"/>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19"/>
            <p:cNvSpPr>
              <a:spLocks noChangeShapeType="1"/>
            </p:cNvSpPr>
            <p:nvPr/>
          </p:nvSpPr>
          <p:spPr bwMode="auto">
            <a:xfrm>
              <a:off x="1202" y="3793"/>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Line 20"/>
            <p:cNvSpPr>
              <a:spLocks noChangeShapeType="1"/>
            </p:cNvSpPr>
            <p:nvPr/>
          </p:nvSpPr>
          <p:spPr bwMode="auto">
            <a:xfrm>
              <a:off x="1202" y="3566"/>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21"/>
            <p:cNvSpPr>
              <a:spLocks noChangeShapeType="1"/>
            </p:cNvSpPr>
            <p:nvPr/>
          </p:nvSpPr>
          <p:spPr bwMode="auto">
            <a:xfrm>
              <a:off x="1927" y="3385"/>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Line 22"/>
            <p:cNvSpPr>
              <a:spLocks noChangeShapeType="1"/>
            </p:cNvSpPr>
            <p:nvPr/>
          </p:nvSpPr>
          <p:spPr bwMode="auto">
            <a:xfrm>
              <a:off x="2608" y="2795"/>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Line 23"/>
            <p:cNvSpPr>
              <a:spLocks noChangeShapeType="1"/>
            </p:cNvSpPr>
            <p:nvPr/>
          </p:nvSpPr>
          <p:spPr bwMode="auto">
            <a:xfrm>
              <a:off x="1927" y="2251"/>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Line 24"/>
            <p:cNvSpPr>
              <a:spLocks noChangeShapeType="1"/>
            </p:cNvSpPr>
            <p:nvPr/>
          </p:nvSpPr>
          <p:spPr bwMode="auto">
            <a:xfrm>
              <a:off x="1927" y="2931"/>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25"/>
            <p:cNvSpPr>
              <a:spLocks noChangeShapeType="1"/>
            </p:cNvSpPr>
            <p:nvPr/>
          </p:nvSpPr>
          <p:spPr bwMode="auto">
            <a:xfrm>
              <a:off x="1927" y="2478"/>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Text Box 26"/>
            <p:cNvSpPr txBox="1">
              <a:spLocks noChangeArrowheads="1"/>
            </p:cNvSpPr>
            <p:nvPr/>
          </p:nvSpPr>
          <p:spPr bwMode="auto">
            <a:xfrm>
              <a:off x="567" y="2115"/>
              <a:ext cx="272"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600" b="1">
                  <a:solidFill>
                    <a:srgbClr val="00FFFF"/>
                  </a:solidFill>
                  <a:latin typeface="Times New Roman" pitchFamily="18" charset="0"/>
                  <a:ea typeface="黑体" pitchFamily="2" charset="-122"/>
                </a:defRPr>
              </a:lvl1pPr>
              <a:lvl2pPr marL="742950" indent="-285750" eaLnBrk="0" hangingPunct="0">
                <a:defRPr sz="3600" b="1">
                  <a:solidFill>
                    <a:srgbClr val="00FFFF"/>
                  </a:solidFill>
                  <a:latin typeface="Times New Roman" pitchFamily="18" charset="0"/>
                  <a:ea typeface="黑体" pitchFamily="2" charset="-122"/>
                </a:defRPr>
              </a:lvl2pPr>
              <a:lvl3pPr marL="1143000" indent="-228600" eaLnBrk="0" hangingPunct="0">
                <a:defRPr sz="3600" b="1">
                  <a:solidFill>
                    <a:srgbClr val="00FFFF"/>
                  </a:solidFill>
                  <a:latin typeface="Times New Roman" pitchFamily="18" charset="0"/>
                  <a:ea typeface="黑体" pitchFamily="2" charset="-122"/>
                </a:defRPr>
              </a:lvl3pPr>
              <a:lvl4pPr marL="1600200" indent="-228600" eaLnBrk="0" hangingPunct="0">
                <a:defRPr sz="3600" b="1">
                  <a:solidFill>
                    <a:srgbClr val="00FFFF"/>
                  </a:solidFill>
                  <a:latin typeface="Times New Roman" pitchFamily="18" charset="0"/>
                  <a:ea typeface="黑体" pitchFamily="2" charset="-122"/>
                </a:defRPr>
              </a:lvl4pPr>
              <a:lvl5pPr marL="2057400" indent="-228600" eaLnBrk="0" hangingPunct="0">
                <a:defRPr sz="3600" b="1">
                  <a:solidFill>
                    <a:srgbClr val="00FFFF"/>
                  </a:solidFill>
                  <a:latin typeface="Times New Roman" pitchFamily="18" charset="0"/>
                  <a:ea typeface="黑体" pitchFamily="2" charset="-122"/>
                </a:defRPr>
              </a:lvl5pPr>
              <a:lvl6pPr marL="25146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6pPr>
              <a:lvl7pPr marL="29718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7pPr>
              <a:lvl8pPr marL="34290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8pPr>
              <a:lvl9pPr marL="38862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9pPr>
            </a:lstStyle>
            <a:p>
              <a:pPr eaLnBrk="1" hangingPunct="1"/>
              <a:r>
                <a:rPr lang="en-US" altLang="zh-CN" sz="2400" dirty="0">
                  <a:solidFill>
                    <a:srgbClr val="002060"/>
                  </a:solidFill>
                </a:rPr>
                <a:t>A</a:t>
              </a:r>
            </a:p>
          </p:txBody>
        </p:sp>
        <p:sp>
          <p:nvSpPr>
            <p:cNvPr id="56" name="Text Box 27"/>
            <p:cNvSpPr txBox="1">
              <a:spLocks noChangeArrowheads="1"/>
            </p:cNvSpPr>
            <p:nvPr/>
          </p:nvSpPr>
          <p:spPr bwMode="auto">
            <a:xfrm>
              <a:off x="567" y="2750"/>
              <a:ext cx="272"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600" b="1">
                  <a:solidFill>
                    <a:srgbClr val="00FFFF"/>
                  </a:solidFill>
                  <a:latin typeface="Times New Roman" pitchFamily="18" charset="0"/>
                  <a:ea typeface="黑体" pitchFamily="2" charset="-122"/>
                </a:defRPr>
              </a:lvl1pPr>
              <a:lvl2pPr marL="742950" indent="-285750" eaLnBrk="0" hangingPunct="0">
                <a:defRPr sz="3600" b="1">
                  <a:solidFill>
                    <a:srgbClr val="00FFFF"/>
                  </a:solidFill>
                  <a:latin typeface="Times New Roman" pitchFamily="18" charset="0"/>
                  <a:ea typeface="黑体" pitchFamily="2" charset="-122"/>
                </a:defRPr>
              </a:lvl2pPr>
              <a:lvl3pPr marL="1143000" indent="-228600" eaLnBrk="0" hangingPunct="0">
                <a:defRPr sz="3600" b="1">
                  <a:solidFill>
                    <a:srgbClr val="00FFFF"/>
                  </a:solidFill>
                  <a:latin typeface="Times New Roman" pitchFamily="18" charset="0"/>
                  <a:ea typeface="黑体" pitchFamily="2" charset="-122"/>
                </a:defRPr>
              </a:lvl3pPr>
              <a:lvl4pPr marL="1600200" indent="-228600" eaLnBrk="0" hangingPunct="0">
                <a:defRPr sz="3600" b="1">
                  <a:solidFill>
                    <a:srgbClr val="00FFFF"/>
                  </a:solidFill>
                  <a:latin typeface="Times New Roman" pitchFamily="18" charset="0"/>
                  <a:ea typeface="黑体" pitchFamily="2" charset="-122"/>
                </a:defRPr>
              </a:lvl4pPr>
              <a:lvl5pPr marL="2057400" indent="-228600" eaLnBrk="0" hangingPunct="0">
                <a:defRPr sz="3600" b="1">
                  <a:solidFill>
                    <a:srgbClr val="00FFFF"/>
                  </a:solidFill>
                  <a:latin typeface="Times New Roman" pitchFamily="18" charset="0"/>
                  <a:ea typeface="黑体" pitchFamily="2" charset="-122"/>
                </a:defRPr>
              </a:lvl5pPr>
              <a:lvl6pPr marL="25146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6pPr>
              <a:lvl7pPr marL="29718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7pPr>
              <a:lvl8pPr marL="34290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8pPr>
              <a:lvl9pPr marL="38862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9pPr>
            </a:lstStyle>
            <a:p>
              <a:pPr eaLnBrk="1" hangingPunct="1"/>
              <a:r>
                <a:rPr lang="en-US" altLang="zh-CN" sz="2400" dirty="0">
                  <a:solidFill>
                    <a:srgbClr val="002060"/>
                  </a:solidFill>
                </a:rPr>
                <a:t>B</a:t>
              </a:r>
            </a:p>
          </p:txBody>
        </p:sp>
        <p:sp>
          <p:nvSpPr>
            <p:cNvPr id="57" name="Text Box 28"/>
            <p:cNvSpPr txBox="1">
              <a:spLocks noChangeArrowheads="1"/>
            </p:cNvSpPr>
            <p:nvPr/>
          </p:nvSpPr>
          <p:spPr bwMode="auto">
            <a:xfrm>
              <a:off x="567" y="3249"/>
              <a:ext cx="272"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600" b="1">
                  <a:solidFill>
                    <a:srgbClr val="00FFFF"/>
                  </a:solidFill>
                  <a:latin typeface="Times New Roman" pitchFamily="18" charset="0"/>
                  <a:ea typeface="黑体" pitchFamily="2" charset="-122"/>
                </a:defRPr>
              </a:lvl1pPr>
              <a:lvl2pPr marL="742950" indent="-285750" eaLnBrk="0" hangingPunct="0">
                <a:defRPr sz="3600" b="1">
                  <a:solidFill>
                    <a:srgbClr val="00FFFF"/>
                  </a:solidFill>
                  <a:latin typeface="Times New Roman" pitchFamily="18" charset="0"/>
                  <a:ea typeface="黑体" pitchFamily="2" charset="-122"/>
                </a:defRPr>
              </a:lvl2pPr>
              <a:lvl3pPr marL="1143000" indent="-228600" eaLnBrk="0" hangingPunct="0">
                <a:defRPr sz="3600" b="1">
                  <a:solidFill>
                    <a:srgbClr val="00FFFF"/>
                  </a:solidFill>
                  <a:latin typeface="Times New Roman" pitchFamily="18" charset="0"/>
                  <a:ea typeface="黑体" pitchFamily="2" charset="-122"/>
                </a:defRPr>
              </a:lvl3pPr>
              <a:lvl4pPr marL="1600200" indent="-228600" eaLnBrk="0" hangingPunct="0">
                <a:defRPr sz="3600" b="1">
                  <a:solidFill>
                    <a:srgbClr val="00FFFF"/>
                  </a:solidFill>
                  <a:latin typeface="Times New Roman" pitchFamily="18" charset="0"/>
                  <a:ea typeface="黑体" pitchFamily="2" charset="-122"/>
                </a:defRPr>
              </a:lvl4pPr>
              <a:lvl5pPr marL="2057400" indent="-228600" eaLnBrk="0" hangingPunct="0">
                <a:defRPr sz="3600" b="1">
                  <a:solidFill>
                    <a:srgbClr val="00FFFF"/>
                  </a:solidFill>
                  <a:latin typeface="Times New Roman" pitchFamily="18" charset="0"/>
                  <a:ea typeface="黑体" pitchFamily="2" charset="-122"/>
                </a:defRPr>
              </a:lvl5pPr>
              <a:lvl6pPr marL="25146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6pPr>
              <a:lvl7pPr marL="29718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7pPr>
              <a:lvl8pPr marL="34290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8pPr>
              <a:lvl9pPr marL="38862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9pPr>
            </a:lstStyle>
            <a:p>
              <a:pPr eaLnBrk="1" hangingPunct="1"/>
              <a:r>
                <a:rPr lang="en-US" altLang="zh-CN" sz="2400" dirty="0">
                  <a:solidFill>
                    <a:srgbClr val="002060"/>
                  </a:solidFill>
                </a:rPr>
                <a:t>C</a:t>
              </a:r>
            </a:p>
          </p:txBody>
        </p:sp>
        <p:sp>
          <p:nvSpPr>
            <p:cNvPr id="58" name="Text Box 29"/>
            <p:cNvSpPr txBox="1">
              <a:spLocks noChangeArrowheads="1"/>
            </p:cNvSpPr>
            <p:nvPr/>
          </p:nvSpPr>
          <p:spPr bwMode="auto">
            <a:xfrm>
              <a:off x="567" y="3748"/>
              <a:ext cx="272"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600" b="1">
                  <a:solidFill>
                    <a:srgbClr val="00FFFF"/>
                  </a:solidFill>
                  <a:latin typeface="Times New Roman" pitchFamily="18" charset="0"/>
                  <a:ea typeface="黑体" pitchFamily="2" charset="-122"/>
                </a:defRPr>
              </a:lvl1pPr>
              <a:lvl2pPr marL="742950" indent="-285750" eaLnBrk="0" hangingPunct="0">
                <a:defRPr sz="3600" b="1">
                  <a:solidFill>
                    <a:srgbClr val="00FFFF"/>
                  </a:solidFill>
                  <a:latin typeface="Times New Roman" pitchFamily="18" charset="0"/>
                  <a:ea typeface="黑体" pitchFamily="2" charset="-122"/>
                </a:defRPr>
              </a:lvl2pPr>
              <a:lvl3pPr marL="1143000" indent="-228600" eaLnBrk="0" hangingPunct="0">
                <a:defRPr sz="3600" b="1">
                  <a:solidFill>
                    <a:srgbClr val="00FFFF"/>
                  </a:solidFill>
                  <a:latin typeface="Times New Roman" pitchFamily="18" charset="0"/>
                  <a:ea typeface="黑体" pitchFamily="2" charset="-122"/>
                </a:defRPr>
              </a:lvl3pPr>
              <a:lvl4pPr marL="1600200" indent="-228600" eaLnBrk="0" hangingPunct="0">
                <a:defRPr sz="3600" b="1">
                  <a:solidFill>
                    <a:srgbClr val="00FFFF"/>
                  </a:solidFill>
                  <a:latin typeface="Times New Roman" pitchFamily="18" charset="0"/>
                  <a:ea typeface="黑体" pitchFamily="2" charset="-122"/>
                </a:defRPr>
              </a:lvl4pPr>
              <a:lvl5pPr marL="2057400" indent="-228600" eaLnBrk="0" hangingPunct="0">
                <a:defRPr sz="3600" b="1">
                  <a:solidFill>
                    <a:srgbClr val="00FFFF"/>
                  </a:solidFill>
                  <a:latin typeface="Times New Roman" pitchFamily="18" charset="0"/>
                  <a:ea typeface="黑体" pitchFamily="2" charset="-122"/>
                </a:defRPr>
              </a:lvl5pPr>
              <a:lvl6pPr marL="25146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6pPr>
              <a:lvl7pPr marL="29718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7pPr>
              <a:lvl8pPr marL="34290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8pPr>
              <a:lvl9pPr marL="38862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9pPr>
            </a:lstStyle>
            <a:p>
              <a:pPr eaLnBrk="1" hangingPunct="1"/>
              <a:r>
                <a:rPr lang="en-US" altLang="zh-CN" sz="2400" dirty="0">
                  <a:solidFill>
                    <a:srgbClr val="002060"/>
                  </a:solidFill>
                </a:rPr>
                <a:t>D</a:t>
              </a:r>
            </a:p>
          </p:txBody>
        </p:sp>
      </p:grpSp>
    </p:spTree>
    <p:extLst>
      <p:ext uri="{BB962C8B-B14F-4D97-AF65-F5344CB8AC3E}">
        <p14:creationId xmlns:p14="http://schemas.microsoft.com/office/powerpoint/2010/main" val="417756386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113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23" name="Rectangle 3"/>
          <p:cNvSpPr txBox="1">
            <a:spLocks noChangeArrowheads="1"/>
          </p:cNvSpPr>
          <p:nvPr/>
        </p:nvSpPr>
        <p:spPr>
          <a:xfrm>
            <a:off x="323850" y="1716995"/>
            <a:ext cx="8507413" cy="1214891"/>
          </a:xfrm>
          <a:prstGeom prst="rect">
            <a:avLst/>
          </a:prstGeom>
        </p:spPr>
        <p:txBody>
          <a:bodyPr/>
          <a:lstStyle/>
          <a:p>
            <a:r>
              <a:rPr lang="zh-CN" altLang="en-US" sz="3200" b="1" dirty="0">
                <a:solidFill>
                  <a:srgbClr val="002060"/>
                </a:solidFill>
                <a:latin typeface="Times New Roman" panose="02020603050405020304" pitchFamily="18" charset="0"/>
                <a:cs typeface="Times New Roman" panose="02020603050405020304" pitchFamily="18" charset="0"/>
              </a:rPr>
              <a:t>时隙</a:t>
            </a:r>
            <a:r>
              <a:rPr lang="en-US" altLang="zh-CN" sz="3200" b="1" dirty="0">
                <a:solidFill>
                  <a:srgbClr val="002060"/>
                </a:solidFill>
                <a:latin typeface="Times New Roman" panose="02020603050405020304" pitchFamily="18" charset="0"/>
                <a:cs typeface="Times New Roman" panose="02020603050405020304" pitchFamily="18" charset="0"/>
              </a:rPr>
              <a:t>ALOHA</a:t>
            </a:r>
            <a:r>
              <a:rPr lang="zh-CN" altLang="en-US" sz="3200" b="1" dirty="0">
                <a:solidFill>
                  <a:srgbClr val="002060"/>
                </a:solidFill>
                <a:latin typeface="Times New Roman" panose="02020603050405020304" pitchFamily="18" charset="0"/>
                <a:cs typeface="Times New Roman" panose="02020603050405020304" pitchFamily="18" charset="0"/>
              </a:rPr>
              <a:t>：网络中站点只在时隙开始时发送数据，减少了冲突的可能性。</a:t>
            </a:r>
          </a:p>
        </p:txBody>
      </p:sp>
      <p:sp>
        <p:nvSpPr>
          <p:cNvPr id="24" name="矩形 23"/>
          <p:cNvSpPr/>
          <p:nvPr/>
        </p:nvSpPr>
        <p:spPr>
          <a:xfrm>
            <a:off x="3436099" y="805934"/>
            <a:ext cx="5110693"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3.4.2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竞争系统的介质访问控制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燕尾形 24"/>
          <p:cNvSpPr/>
          <p:nvPr/>
        </p:nvSpPr>
        <p:spPr>
          <a:xfrm>
            <a:off x="6647274" y="201988"/>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solidFill>
                <a:schemeClr val="bg1"/>
              </a:solidFill>
            </a:endParaRPr>
          </a:p>
        </p:txBody>
      </p:sp>
      <p:sp>
        <p:nvSpPr>
          <p:cNvPr id="28"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点对点信道数据链路层协议</a:t>
            </a:r>
            <a:endParaRPr lang="zh-CN" altLang="en-US" sz="1200" b="1" dirty="0">
              <a:solidFill>
                <a:srgbClr val="002060"/>
              </a:solidFill>
            </a:endParaRPr>
          </a:p>
        </p:txBody>
      </p:sp>
      <p:sp>
        <p:nvSpPr>
          <p:cNvPr id="31"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32"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6"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多路访问信道的数据链路层</a:t>
            </a:r>
            <a:endParaRPr lang="zh-CN" altLang="en-US" sz="1200" b="1" dirty="0">
              <a:solidFill>
                <a:schemeClr val="bg1"/>
              </a:solidFill>
            </a:endParaRPr>
          </a:p>
        </p:txBody>
      </p:sp>
      <p:grpSp>
        <p:nvGrpSpPr>
          <p:cNvPr id="59" name="Group 2"/>
          <p:cNvGrpSpPr>
            <a:grpSpLocks/>
          </p:cNvGrpSpPr>
          <p:nvPr/>
        </p:nvGrpSpPr>
        <p:grpSpPr bwMode="auto">
          <a:xfrm>
            <a:off x="705053" y="2870094"/>
            <a:ext cx="7272337" cy="3190875"/>
            <a:chOff x="567" y="1253"/>
            <a:chExt cx="4581" cy="2329"/>
          </a:xfrm>
        </p:grpSpPr>
        <p:sp>
          <p:nvSpPr>
            <p:cNvPr id="60" name="Line 3"/>
            <p:cNvSpPr>
              <a:spLocks noChangeShapeType="1"/>
            </p:cNvSpPr>
            <p:nvPr/>
          </p:nvSpPr>
          <p:spPr bwMode="auto">
            <a:xfrm>
              <a:off x="930" y="1525"/>
              <a:ext cx="421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Line 4"/>
            <p:cNvSpPr>
              <a:spLocks noChangeShapeType="1"/>
            </p:cNvSpPr>
            <p:nvPr/>
          </p:nvSpPr>
          <p:spPr bwMode="auto">
            <a:xfrm>
              <a:off x="884" y="2160"/>
              <a:ext cx="421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5"/>
            <p:cNvSpPr>
              <a:spLocks noChangeShapeType="1"/>
            </p:cNvSpPr>
            <p:nvPr/>
          </p:nvSpPr>
          <p:spPr bwMode="auto">
            <a:xfrm>
              <a:off x="884" y="2840"/>
              <a:ext cx="421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Line 6"/>
            <p:cNvSpPr>
              <a:spLocks noChangeShapeType="1"/>
            </p:cNvSpPr>
            <p:nvPr/>
          </p:nvSpPr>
          <p:spPr bwMode="auto">
            <a:xfrm>
              <a:off x="884" y="3566"/>
              <a:ext cx="421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Rectangle 7"/>
            <p:cNvSpPr>
              <a:spLocks noChangeArrowheads="1"/>
            </p:cNvSpPr>
            <p:nvPr/>
          </p:nvSpPr>
          <p:spPr bwMode="auto">
            <a:xfrm>
              <a:off x="1202" y="1298"/>
              <a:ext cx="725" cy="227"/>
            </a:xfrm>
            <a:prstGeom prst="rect">
              <a:avLst/>
            </a:prstGeom>
            <a:solidFill>
              <a:srgbClr val="FF9900"/>
            </a:solidFill>
            <a:ln w="9525" algn="ctr">
              <a:solidFill>
                <a:schemeClr val="tx1"/>
              </a:solidFill>
              <a:miter lim="800000"/>
              <a:headEnd/>
              <a:tailEnd/>
            </a:ln>
          </p:spPr>
          <p:txBody>
            <a:bodyPr wrap="none" anchor="ctr"/>
            <a:lstStyle>
              <a:lvl1pPr eaLnBrk="0" hangingPunct="0">
                <a:defRPr sz="3600" b="1">
                  <a:solidFill>
                    <a:srgbClr val="00FFFF"/>
                  </a:solidFill>
                  <a:latin typeface="Times New Roman" pitchFamily="18" charset="0"/>
                  <a:ea typeface="黑体" pitchFamily="2" charset="-122"/>
                </a:defRPr>
              </a:lvl1pPr>
              <a:lvl2pPr marL="742950" indent="-285750" eaLnBrk="0" hangingPunct="0">
                <a:defRPr sz="3600" b="1">
                  <a:solidFill>
                    <a:srgbClr val="00FFFF"/>
                  </a:solidFill>
                  <a:latin typeface="Times New Roman" pitchFamily="18" charset="0"/>
                  <a:ea typeface="黑体" pitchFamily="2" charset="-122"/>
                </a:defRPr>
              </a:lvl2pPr>
              <a:lvl3pPr marL="1143000" indent="-228600" eaLnBrk="0" hangingPunct="0">
                <a:defRPr sz="3600" b="1">
                  <a:solidFill>
                    <a:srgbClr val="00FFFF"/>
                  </a:solidFill>
                  <a:latin typeface="Times New Roman" pitchFamily="18" charset="0"/>
                  <a:ea typeface="黑体" pitchFamily="2" charset="-122"/>
                </a:defRPr>
              </a:lvl3pPr>
              <a:lvl4pPr marL="1600200" indent="-228600" eaLnBrk="0" hangingPunct="0">
                <a:defRPr sz="3600" b="1">
                  <a:solidFill>
                    <a:srgbClr val="00FFFF"/>
                  </a:solidFill>
                  <a:latin typeface="Times New Roman" pitchFamily="18" charset="0"/>
                  <a:ea typeface="黑体" pitchFamily="2" charset="-122"/>
                </a:defRPr>
              </a:lvl4pPr>
              <a:lvl5pPr marL="2057400" indent="-228600" eaLnBrk="0" hangingPunct="0">
                <a:defRPr sz="3600" b="1">
                  <a:solidFill>
                    <a:srgbClr val="00FFFF"/>
                  </a:solidFill>
                  <a:latin typeface="Times New Roman" pitchFamily="18" charset="0"/>
                  <a:ea typeface="黑体" pitchFamily="2" charset="-122"/>
                </a:defRPr>
              </a:lvl5pPr>
              <a:lvl6pPr marL="25146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6pPr>
              <a:lvl7pPr marL="29718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7pPr>
              <a:lvl8pPr marL="34290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8pPr>
              <a:lvl9pPr marL="38862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9pPr>
            </a:lstStyle>
            <a:p>
              <a:pPr eaLnBrk="1" hangingPunct="1"/>
              <a:endParaRPr lang="zh-CN" altLang="en-US"/>
            </a:p>
          </p:txBody>
        </p:sp>
        <p:sp>
          <p:nvSpPr>
            <p:cNvPr id="65" name="Rectangle 8"/>
            <p:cNvSpPr>
              <a:spLocks noChangeArrowheads="1"/>
            </p:cNvSpPr>
            <p:nvPr/>
          </p:nvSpPr>
          <p:spPr bwMode="auto">
            <a:xfrm>
              <a:off x="2154" y="2614"/>
              <a:ext cx="817" cy="227"/>
            </a:xfrm>
            <a:prstGeom prst="rect">
              <a:avLst/>
            </a:prstGeom>
            <a:solidFill>
              <a:srgbClr val="FF9900"/>
            </a:solidFill>
            <a:ln w="9525" algn="ctr">
              <a:solidFill>
                <a:schemeClr val="tx1"/>
              </a:solidFill>
              <a:miter lim="800000"/>
              <a:headEnd/>
              <a:tailEnd/>
            </a:ln>
          </p:spPr>
          <p:txBody>
            <a:bodyPr wrap="none" anchor="ctr"/>
            <a:lstStyle>
              <a:lvl1pPr eaLnBrk="0" hangingPunct="0">
                <a:defRPr sz="3600" b="1">
                  <a:solidFill>
                    <a:srgbClr val="00FFFF"/>
                  </a:solidFill>
                  <a:latin typeface="Times New Roman" pitchFamily="18" charset="0"/>
                  <a:ea typeface="黑体" pitchFamily="2" charset="-122"/>
                </a:defRPr>
              </a:lvl1pPr>
              <a:lvl2pPr marL="742950" indent="-285750" eaLnBrk="0" hangingPunct="0">
                <a:defRPr sz="3600" b="1">
                  <a:solidFill>
                    <a:srgbClr val="00FFFF"/>
                  </a:solidFill>
                  <a:latin typeface="Times New Roman" pitchFamily="18" charset="0"/>
                  <a:ea typeface="黑体" pitchFamily="2" charset="-122"/>
                </a:defRPr>
              </a:lvl2pPr>
              <a:lvl3pPr marL="1143000" indent="-228600" eaLnBrk="0" hangingPunct="0">
                <a:defRPr sz="3600" b="1">
                  <a:solidFill>
                    <a:srgbClr val="00FFFF"/>
                  </a:solidFill>
                  <a:latin typeface="Times New Roman" pitchFamily="18" charset="0"/>
                  <a:ea typeface="黑体" pitchFamily="2" charset="-122"/>
                </a:defRPr>
              </a:lvl3pPr>
              <a:lvl4pPr marL="1600200" indent="-228600" eaLnBrk="0" hangingPunct="0">
                <a:defRPr sz="3600" b="1">
                  <a:solidFill>
                    <a:srgbClr val="00FFFF"/>
                  </a:solidFill>
                  <a:latin typeface="Times New Roman" pitchFamily="18" charset="0"/>
                  <a:ea typeface="黑体" pitchFamily="2" charset="-122"/>
                </a:defRPr>
              </a:lvl4pPr>
              <a:lvl5pPr marL="2057400" indent="-228600" eaLnBrk="0" hangingPunct="0">
                <a:defRPr sz="3600" b="1">
                  <a:solidFill>
                    <a:srgbClr val="00FFFF"/>
                  </a:solidFill>
                  <a:latin typeface="Times New Roman" pitchFamily="18" charset="0"/>
                  <a:ea typeface="黑体" pitchFamily="2" charset="-122"/>
                </a:defRPr>
              </a:lvl5pPr>
              <a:lvl6pPr marL="25146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6pPr>
              <a:lvl7pPr marL="29718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7pPr>
              <a:lvl8pPr marL="34290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8pPr>
              <a:lvl9pPr marL="38862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9pPr>
            </a:lstStyle>
            <a:p>
              <a:pPr eaLnBrk="1" hangingPunct="1"/>
              <a:endParaRPr lang="zh-CN" altLang="en-US"/>
            </a:p>
          </p:txBody>
        </p:sp>
        <p:sp>
          <p:nvSpPr>
            <p:cNvPr id="66" name="Rectangle 9"/>
            <p:cNvSpPr>
              <a:spLocks noChangeArrowheads="1"/>
            </p:cNvSpPr>
            <p:nvPr/>
          </p:nvSpPr>
          <p:spPr bwMode="auto">
            <a:xfrm>
              <a:off x="1202" y="3339"/>
              <a:ext cx="725" cy="227"/>
            </a:xfrm>
            <a:prstGeom prst="rect">
              <a:avLst/>
            </a:prstGeom>
            <a:solidFill>
              <a:srgbClr val="FF9900"/>
            </a:solidFill>
            <a:ln w="9525" algn="ctr">
              <a:solidFill>
                <a:schemeClr val="tx1"/>
              </a:solidFill>
              <a:miter lim="800000"/>
              <a:headEnd/>
              <a:tailEnd/>
            </a:ln>
          </p:spPr>
          <p:txBody>
            <a:bodyPr wrap="none" anchor="ctr"/>
            <a:lstStyle>
              <a:lvl1pPr eaLnBrk="0" hangingPunct="0">
                <a:defRPr sz="3600" b="1">
                  <a:solidFill>
                    <a:srgbClr val="00FFFF"/>
                  </a:solidFill>
                  <a:latin typeface="Times New Roman" pitchFamily="18" charset="0"/>
                  <a:ea typeface="黑体" pitchFamily="2" charset="-122"/>
                </a:defRPr>
              </a:lvl1pPr>
              <a:lvl2pPr marL="742950" indent="-285750" eaLnBrk="0" hangingPunct="0">
                <a:defRPr sz="3600" b="1">
                  <a:solidFill>
                    <a:srgbClr val="00FFFF"/>
                  </a:solidFill>
                  <a:latin typeface="Times New Roman" pitchFamily="18" charset="0"/>
                  <a:ea typeface="黑体" pitchFamily="2" charset="-122"/>
                </a:defRPr>
              </a:lvl2pPr>
              <a:lvl3pPr marL="1143000" indent="-228600" eaLnBrk="0" hangingPunct="0">
                <a:defRPr sz="3600" b="1">
                  <a:solidFill>
                    <a:srgbClr val="00FFFF"/>
                  </a:solidFill>
                  <a:latin typeface="Times New Roman" pitchFamily="18" charset="0"/>
                  <a:ea typeface="黑体" pitchFamily="2" charset="-122"/>
                </a:defRPr>
              </a:lvl3pPr>
              <a:lvl4pPr marL="1600200" indent="-228600" eaLnBrk="0" hangingPunct="0">
                <a:defRPr sz="3600" b="1">
                  <a:solidFill>
                    <a:srgbClr val="00FFFF"/>
                  </a:solidFill>
                  <a:latin typeface="Times New Roman" pitchFamily="18" charset="0"/>
                  <a:ea typeface="黑体" pitchFamily="2" charset="-122"/>
                </a:defRPr>
              </a:lvl4pPr>
              <a:lvl5pPr marL="2057400" indent="-228600" eaLnBrk="0" hangingPunct="0">
                <a:defRPr sz="3600" b="1">
                  <a:solidFill>
                    <a:srgbClr val="00FFFF"/>
                  </a:solidFill>
                  <a:latin typeface="Times New Roman" pitchFamily="18" charset="0"/>
                  <a:ea typeface="黑体" pitchFamily="2" charset="-122"/>
                </a:defRPr>
              </a:lvl5pPr>
              <a:lvl6pPr marL="25146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6pPr>
              <a:lvl7pPr marL="29718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7pPr>
              <a:lvl8pPr marL="34290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8pPr>
              <a:lvl9pPr marL="38862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9pPr>
            </a:lstStyle>
            <a:p>
              <a:pPr eaLnBrk="1" hangingPunct="1"/>
              <a:endParaRPr lang="zh-CN" altLang="en-US"/>
            </a:p>
          </p:txBody>
        </p:sp>
        <p:sp>
          <p:nvSpPr>
            <p:cNvPr id="67" name="Rectangle 10"/>
            <p:cNvSpPr>
              <a:spLocks noChangeArrowheads="1"/>
            </p:cNvSpPr>
            <p:nvPr/>
          </p:nvSpPr>
          <p:spPr bwMode="auto">
            <a:xfrm>
              <a:off x="4014" y="1933"/>
              <a:ext cx="725" cy="227"/>
            </a:xfrm>
            <a:prstGeom prst="rect">
              <a:avLst/>
            </a:prstGeom>
            <a:solidFill>
              <a:srgbClr val="FF9900"/>
            </a:solidFill>
            <a:ln w="9525" algn="ctr">
              <a:solidFill>
                <a:schemeClr val="tx1"/>
              </a:solidFill>
              <a:miter lim="800000"/>
              <a:headEnd/>
              <a:tailEnd/>
            </a:ln>
          </p:spPr>
          <p:txBody>
            <a:bodyPr wrap="none" anchor="ctr"/>
            <a:lstStyle>
              <a:lvl1pPr eaLnBrk="0" hangingPunct="0">
                <a:defRPr sz="3600" b="1">
                  <a:solidFill>
                    <a:srgbClr val="00FFFF"/>
                  </a:solidFill>
                  <a:latin typeface="Times New Roman" pitchFamily="18" charset="0"/>
                  <a:ea typeface="黑体" pitchFamily="2" charset="-122"/>
                </a:defRPr>
              </a:lvl1pPr>
              <a:lvl2pPr marL="742950" indent="-285750" eaLnBrk="0" hangingPunct="0">
                <a:defRPr sz="3600" b="1">
                  <a:solidFill>
                    <a:srgbClr val="00FFFF"/>
                  </a:solidFill>
                  <a:latin typeface="Times New Roman" pitchFamily="18" charset="0"/>
                  <a:ea typeface="黑体" pitchFamily="2" charset="-122"/>
                </a:defRPr>
              </a:lvl2pPr>
              <a:lvl3pPr marL="1143000" indent="-228600" eaLnBrk="0" hangingPunct="0">
                <a:defRPr sz="3600" b="1">
                  <a:solidFill>
                    <a:srgbClr val="00FFFF"/>
                  </a:solidFill>
                  <a:latin typeface="Times New Roman" pitchFamily="18" charset="0"/>
                  <a:ea typeface="黑体" pitchFamily="2" charset="-122"/>
                </a:defRPr>
              </a:lvl3pPr>
              <a:lvl4pPr marL="1600200" indent="-228600" eaLnBrk="0" hangingPunct="0">
                <a:defRPr sz="3600" b="1">
                  <a:solidFill>
                    <a:srgbClr val="00FFFF"/>
                  </a:solidFill>
                  <a:latin typeface="Times New Roman" pitchFamily="18" charset="0"/>
                  <a:ea typeface="黑体" pitchFamily="2" charset="-122"/>
                </a:defRPr>
              </a:lvl4pPr>
              <a:lvl5pPr marL="2057400" indent="-228600" eaLnBrk="0" hangingPunct="0">
                <a:defRPr sz="3600" b="1">
                  <a:solidFill>
                    <a:srgbClr val="00FFFF"/>
                  </a:solidFill>
                  <a:latin typeface="Times New Roman" pitchFamily="18" charset="0"/>
                  <a:ea typeface="黑体" pitchFamily="2" charset="-122"/>
                </a:defRPr>
              </a:lvl5pPr>
              <a:lvl6pPr marL="25146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6pPr>
              <a:lvl7pPr marL="29718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7pPr>
              <a:lvl8pPr marL="34290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8pPr>
              <a:lvl9pPr marL="38862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9pPr>
            </a:lstStyle>
            <a:p>
              <a:pPr eaLnBrk="1" hangingPunct="1"/>
              <a:endParaRPr lang="zh-CN" altLang="en-US"/>
            </a:p>
          </p:txBody>
        </p:sp>
        <p:sp>
          <p:nvSpPr>
            <p:cNvPr id="68" name="Line 11"/>
            <p:cNvSpPr>
              <a:spLocks noChangeShapeType="1"/>
            </p:cNvSpPr>
            <p:nvPr/>
          </p:nvSpPr>
          <p:spPr bwMode="auto">
            <a:xfrm>
              <a:off x="3107" y="1888"/>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 name="Rectangle 12"/>
            <p:cNvSpPr>
              <a:spLocks noChangeArrowheads="1"/>
            </p:cNvSpPr>
            <p:nvPr/>
          </p:nvSpPr>
          <p:spPr bwMode="auto">
            <a:xfrm>
              <a:off x="3107" y="1297"/>
              <a:ext cx="820" cy="228"/>
            </a:xfrm>
            <a:prstGeom prst="rect">
              <a:avLst/>
            </a:prstGeom>
            <a:solidFill>
              <a:srgbClr val="FF9900"/>
            </a:solidFill>
            <a:ln w="9525" algn="ctr">
              <a:solidFill>
                <a:schemeClr val="tx1"/>
              </a:solidFill>
              <a:miter lim="800000"/>
              <a:headEnd/>
              <a:tailEnd/>
            </a:ln>
          </p:spPr>
          <p:txBody>
            <a:bodyPr wrap="none" anchor="ctr"/>
            <a:lstStyle>
              <a:lvl1pPr eaLnBrk="0" hangingPunct="0">
                <a:defRPr sz="3600" b="1">
                  <a:solidFill>
                    <a:srgbClr val="00FFFF"/>
                  </a:solidFill>
                  <a:latin typeface="Times New Roman" pitchFamily="18" charset="0"/>
                  <a:ea typeface="黑体" pitchFamily="2" charset="-122"/>
                </a:defRPr>
              </a:lvl1pPr>
              <a:lvl2pPr marL="742950" indent="-285750" eaLnBrk="0" hangingPunct="0">
                <a:defRPr sz="3600" b="1">
                  <a:solidFill>
                    <a:srgbClr val="00FFFF"/>
                  </a:solidFill>
                  <a:latin typeface="Times New Roman" pitchFamily="18" charset="0"/>
                  <a:ea typeface="黑体" pitchFamily="2" charset="-122"/>
                </a:defRPr>
              </a:lvl2pPr>
              <a:lvl3pPr marL="1143000" indent="-228600" eaLnBrk="0" hangingPunct="0">
                <a:defRPr sz="3600" b="1">
                  <a:solidFill>
                    <a:srgbClr val="00FFFF"/>
                  </a:solidFill>
                  <a:latin typeface="Times New Roman" pitchFamily="18" charset="0"/>
                  <a:ea typeface="黑体" pitchFamily="2" charset="-122"/>
                </a:defRPr>
              </a:lvl3pPr>
              <a:lvl4pPr marL="1600200" indent="-228600" eaLnBrk="0" hangingPunct="0">
                <a:defRPr sz="3600" b="1">
                  <a:solidFill>
                    <a:srgbClr val="00FFFF"/>
                  </a:solidFill>
                  <a:latin typeface="Times New Roman" pitchFamily="18" charset="0"/>
                  <a:ea typeface="黑体" pitchFamily="2" charset="-122"/>
                </a:defRPr>
              </a:lvl4pPr>
              <a:lvl5pPr marL="2057400" indent="-228600" eaLnBrk="0" hangingPunct="0">
                <a:defRPr sz="3600" b="1">
                  <a:solidFill>
                    <a:srgbClr val="00FFFF"/>
                  </a:solidFill>
                  <a:latin typeface="Times New Roman" pitchFamily="18" charset="0"/>
                  <a:ea typeface="黑体" pitchFamily="2" charset="-122"/>
                </a:defRPr>
              </a:lvl5pPr>
              <a:lvl6pPr marL="25146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6pPr>
              <a:lvl7pPr marL="29718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7pPr>
              <a:lvl8pPr marL="34290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8pPr>
              <a:lvl9pPr marL="38862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9pPr>
            </a:lstStyle>
            <a:p>
              <a:pPr eaLnBrk="1" hangingPunct="1"/>
              <a:endParaRPr lang="zh-CN" altLang="en-US"/>
            </a:p>
          </p:txBody>
        </p:sp>
        <p:sp>
          <p:nvSpPr>
            <p:cNvPr id="70" name="Line 13"/>
            <p:cNvSpPr>
              <a:spLocks noChangeShapeType="1"/>
            </p:cNvSpPr>
            <p:nvPr/>
          </p:nvSpPr>
          <p:spPr bwMode="auto">
            <a:xfrm>
              <a:off x="1202" y="1570"/>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 name="Line 14"/>
            <p:cNvSpPr>
              <a:spLocks noChangeShapeType="1"/>
            </p:cNvSpPr>
            <p:nvPr/>
          </p:nvSpPr>
          <p:spPr bwMode="auto">
            <a:xfrm>
              <a:off x="1202" y="1752"/>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Line 15"/>
            <p:cNvSpPr>
              <a:spLocks noChangeShapeType="1"/>
            </p:cNvSpPr>
            <p:nvPr/>
          </p:nvSpPr>
          <p:spPr bwMode="auto">
            <a:xfrm>
              <a:off x="1202" y="2205"/>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 name="Line 16"/>
            <p:cNvSpPr>
              <a:spLocks noChangeShapeType="1"/>
            </p:cNvSpPr>
            <p:nvPr/>
          </p:nvSpPr>
          <p:spPr bwMode="auto">
            <a:xfrm>
              <a:off x="1202" y="2432"/>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 name="Line 17"/>
            <p:cNvSpPr>
              <a:spLocks noChangeShapeType="1"/>
            </p:cNvSpPr>
            <p:nvPr/>
          </p:nvSpPr>
          <p:spPr bwMode="auto">
            <a:xfrm>
              <a:off x="1202" y="2704"/>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 name="Line 18"/>
            <p:cNvSpPr>
              <a:spLocks noChangeShapeType="1"/>
            </p:cNvSpPr>
            <p:nvPr/>
          </p:nvSpPr>
          <p:spPr bwMode="auto">
            <a:xfrm>
              <a:off x="1202" y="1979"/>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 name="Line 19"/>
            <p:cNvSpPr>
              <a:spLocks noChangeShapeType="1"/>
            </p:cNvSpPr>
            <p:nvPr/>
          </p:nvSpPr>
          <p:spPr bwMode="auto">
            <a:xfrm>
              <a:off x="1202" y="3113"/>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Line 20"/>
            <p:cNvSpPr>
              <a:spLocks noChangeShapeType="1"/>
            </p:cNvSpPr>
            <p:nvPr/>
          </p:nvSpPr>
          <p:spPr bwMode="auto">
            <a:xfrm>
              <a:off x="1202" y="2931"/>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 name="Line 21"/>
            <p:cNvSpPr>
              <a:spLocks noChangeShapeType="1"/>
            </p:cNvSpPr>
            <p:nvPr/>
          </p:nvSpPr>
          <p:spPr bwMode="auto">
            <a:xfrm>
              <a:off x="3107" y="1616"/>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 name="Line 22"/>
            <p:cNvSpPr>
              <a:spLocks noChangeShapeType="1"/>
            </p:cNvSpPr>
            <p:nvPr/>
          </p:nvSpPr>
          <p:spPr bwMode="auto">
            <a:xfrm>
              <a:off x="2154" y="2115"/>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 name="Line 23"/>
            <p:cNvSpPr>
              <a:spLocks noChangeShapeType="1"/>
            </p:cNvSpPr>
            <p:nvPr/>
          </p:nvSpPr>
          <p:spPr bwMode="auto">
            <a:xfrm>
              <a:off x="2154" y="1570"/>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 name="Line 24"/>
            <p:cNvSpPr>
              <a:spLocks noChangeShapeType="1"/>
            </p:cNvSpPr>
            <p:nvPr/>
          </p:nvSpPr>
          <p:spPr bwMode="auto">
            <a:xfrm>
              <a:off x="2154" y="2387"/>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 name="Line 25"/>
            <p:cNvSpPr>
              <a:spLocks noChangeShapeType="1"/>
            </p:cNvSpPr>
            <p:nvPr/>
          </p:nvSpPr>
          <p:spPr bwMode="auto">
            <a:xfrm>
              <a:off x="2154" y="1842"/>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 name="Text Box 26"/>
            <p:cNvSpPr txBox="1">
              <a:spLocks noChangeArrowheads="1"/>
            </p:cNvSpPr>
            <p:nvPr/>
          </p:nvSpPr>
          <p:spPr bwMode="auto">
            <a:xfrm>
              <a:off x="567" y="1253"/>
              <a:ext cx="27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600" b="1">
                  <a:solidFill>
                    <a:srgbClr val="00FFFF"/>
                  </a:solidFill>
                  <a:latin typeface="Times New Roman" pitchFamily="18" charset="0"/>
                  <a:ea typeface="黑体" pitchFamily="2" charset="-122"/>
                </a:defRPr>
              </a:lvl1pPr>
              <a:lvl2pPr marL="742950" indent="-285750" eaLnBrk="0" hangingPunct="0">
                <a:defRPr sz="3600" b="1">
                  <a:solidFill>
                    <a:srgbClr val="00FFFF"/>
                  </a:solidFill>
                  <a:latin typeface="Times New Roman" pitchFamily="18" charset="0"/>
                  <a:ea typeface="黑体" pitchFamily="2" charset="-122"/>
                </a:defRPr>
              </a:lvl2pPr>
              <a:lvl3pPr marL="1143000" indent="-228600" eaLnBrk="0" hangingPunct="0">
                <a:defRPr sz="3600" b="1">
                  <a:solidFill>
                    <a:srgbClr val="00FFFF"/>
                  </a:solidFill>
                  <a:latin typeface="Times New Roman" pitchFamily="18" charset="0"/>
                  <a:ea typeface="黑体" pitchFamily="2" charset="-122"/>
                </a:defRPr>
              </a:lvl3pPr>
              <a:lvl4pPr marL="1600200" indent="-228600" eaLnBrk="0" hangingPunct="0">
                <a:defRPr sz="3600" b="1">
                  <a:solidFill>
                    <a:srgbClr val="00FFFF"/>
                  </a:solidFill>
                  <a:latin typeface="Times New Roman" pitchFamily="18" charset="0"/>
                  <a:ea typeface="黑体" pitchFamily="2" charset="-122"/>
                </a:defRPr>
              </a:lvl4pPr>
              <a:lvl5pPr marL="2057400" indent="-228600" eaLnBrk="0" hangingPunct="0">
                <a:defRPr sz="3600" b="1">
                  <a:solidFill>
                    <a:srgbClr val="00FFFF"/>
                  </a:solidFill>
                  <a:latin typeface="Times New Roman" pitchFamily="18" charset="0"/>
                  <a:ea typeface="黑体" pitchFamily="2" charset="-122"/>
                </a:defRPr>
              </a:lvl5pPr>
              <a:lvl6pPr marL="25146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6pPr>
              <a:lvl7pPr marL="29718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7pPr>
              <a:lvl8pPr marL="34290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8pPr>
              <a:lvl9pPr marL="38862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9pPr>
            </a:lstStyle>
            <a:p>
              <a:pPr eaLnBrk="1" hangingPunct="1"/>
              <a:r>
                <a:rPr lang="en-US" altLang="zh-CN" sz="2400" dirty="0">
                  <a:solidFill>
                    <a:srgbClr val="002060"/>
                  </a:solidFill>
                </a:rPr>
                <a:t>A</a:t>
              </a:r>
            </a:p>
          </p:txBody>
        </p:sp>
        <p:sp>
          <p:nvSpPr>
            <p:cNvPr id="84" name="Text Box 27"/>
            <p:cNvSpPr txBox="1">
              <a:spLocks noChangeArrowheads="1"/>
            </p:cNvSpPr>
            <p:nvPr/>
          </p:nvSpPr>
          <p:spPr bwMode="auto">
            <a:xfrm>
              <a:off x="567" y="1842"/>
              <a:ext cx="272"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600" b="1">
                  <a:solidFill>
                    <a:srgbClr val="00FFFF"/>
                  </a:solidFill>
                  <a:latin typeface="Times New Roman" pitchFamily="18" charset="0"/>
                  <a:ea typeface="黑体" pitchFamily="2" charset="-122"/>
                </a:defRPr>
              </a:lvl1pPr>
              <a:lvl2pPr marL="742950" indent="-285750" eaLnBrk="0" hangingPunct="0">
                <a:defRPr sz="3600" b="1">
                  <a:solidFill>
                    <a:srgbClr val="00FFFF"/>
                  </a:solidFill>
                  <a:latin typeface="Times New Roman" pitchFamily="18" charset="0"/>
                  <a:ea typeface="黑体" pitchFamily="2" charset="-122"/>
                </a:defRPr>
              </a:lvl2pPr>
              <a:lvl3pPr marL="1143000" indent="-228600" eaLnBrk="0" hangingPunct="0">
                <a:defRPr sz="3600" b="1">
                  <a:solidFill>
                    <a:srgbClr val="00FFFF"/>
                  </a:solidFill>
                  <a:latin typeface="Times New Roman" pitchFamily="18" charset="0"/>
                  <a:ea typeface="黑体" pitchFamily="2" charset="-122"/>
                </a:defRPr>
              </a:lvl3pPr>
              <a:lvl4pPr marL="1600200" indent="-228600" eaLnBrk="0" hangingPunct="0">
                <a:defRPr sz="3600" b="1">
                  <a:solidFill>
                    <a:srgbClr val="00FFFF"/>
                  </a:solidFill>
                  <a:latin typeface="Times New Roman" pitchFamily="18" charset="0"/>
                  <a:ea typeface="黑体" pitchFamily="2" charset="-122"/>
                </a:defRPr>
              </a:lvl4pPr>
              <a:lvl5pPr marL="2057400" indent="-228600" eaLnBrk="0" hangingPunct="0">
                <a:defRPr sz="3600" b="1">
                  <a:solidFill>
                    <a:srgbClr val="00FFFF"/>
                  </a:solidFill>
                  <a:latin typeface="Times New Roman" pitchFamily="18" charset="0"/>
                  <a:ea typeface="黑体" pitchFamily="2" charset="-122"/>
                </a:defRPr>
              </a:lvl5pPr>
              <a:lvl6pPr marL="25146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6pPr>
              <a:lvl7pPr marL="29718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7pPr>
              <a:lvl8pPr marL="34290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8pPr>
              <a:lvl9pPr marL="38862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9pPr>
            </a:lstStyle>
            <a:p>
              <a:pPr eaLnBrk="1" hangingPunct="1"/>
              <a:r>
                <a:rPr lang="en-US" altLang="zh-CN" sz="2400" dirty="0">
                  <a:solidFill>
                    <a:srgbClr val="002060"/>
                  </a:solidFill>
                </a:rPr>
                <a:t>B</a:t>
              </a:r>
            </a:p>
          </p:txBody>
        </p:sp>
        <p:sp>
          <p:nvSpPr>
            <p:cNvPr id="85" name="Text Box 28"/>
            <p:cNvSpPr txBox="1">
              <a:spLocks noChangeArrowheads="1"/>
            </p:cNvSpPr>
            <p:nvPr/>
          </p:nvSpPr>
          <p:spPr bwMode="auto">
            <a:xfrm>
              <a:off x="567" y="2523"/>
              <a:ext cx="27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600" b="1">
                  <a:solidFill>
                    <a:srgbClr val="00FFFF"/>
                  </a:solidFill>
                  <a:latin typeface="Times New Roman" pitchFamily="18" charset="0"/>
                  <a:ea typeface="黑体" pitchFamily="2" charset="-122"/>
                </a:defRPr>
              </a:lvl1pPr>
              <a:lvl2pPr marL="742950" indent="-285750" eaLnBrk="0" hangingPunct="0">
                <a:defRPr sz="3600" b="1">
                  <a:solidFill>
                    <a:srgbClr val="00FFFF"/>
                  </a:solidFill>
                  <a:latin typeface="Times New Roman" pitchFamily="18" charset="0"/>
                  <a:ea typeface="黑体" pitchFamily="2" charset="-122"/>
                </a:defRPr>
              </a:lvl2pPr>
              <a:lvl3pPr marL="1143000" indent="-228600" eaLnBrk="0" hangingPunct="0">
                <a:defRPr sz="3600" b="1">
                  <a:solidFill>
                    <a:srgbClr val="00FFFF"/>
                  </a:solidFill>
                  <a:latin typeface="Times New Roman" pitchFamily="18" charset="0"/>
                  <a:ea typeface="黑体" pitchFamily="2" charset="-122"/>
                </a:defRPr>
              </a:lvl3pPr>
              <a:lvl4pPr marL="1600200" indent="-228600" eaLnBrk="0" hangingPunct="0">
                <a:defRPr sz="3600" b="1">
                  <a:solidFill>
                    <a:srgbClr val="00FFFF"/>
                  </a:solidFill>
                  <a:latin typeface="Times New Roman" pitchFamily="18" charset="0"/>
                  <a:ea typeface="黑体" pitchFamily="2" charset="-122"/>
                </a:defRPr>
              </a:lvl4pPr>
              <a:lvl5pPr marL="2057400" indent="-228600" eaLnBrk="0" hangingPunct="0">
                <a:defRPr sz="3600" b="1">
                  <a:solidFill>
                    <a:srgbClr val="00FFFF"/>
                  </a:solidFill>
                  <a:latin typeface="Times New Roman" pitchFamily="18" charset="0"/>
                  <a:ea typeface="黑体" pitchFamily="2" charset="-122"/>
                </a:defRPr>
              </a:lvl5pPr>
              <a:lvl6pPr marL="25146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6pPr>
              <a:lvl7pPr marL="29718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7pPr>
              <a:lvl8pPr marL="34290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8pPr>
              <a:lvl9pPr marL="38862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9pPr>
            </a:lstStyle>
            <a:p>
              <a:pPr eaLnBrk="1" hangingPunct="1"/>
              <a:r>
                <a:rPr lang="en-US" altLang="zh-CN" sz="2400" dirty="0">
                  <a:solidFill>
                    <a:srgbClr val="002060"/>
                  </a:solidFill>
                </a:rPr>
                <a:t>C</a:t>
              </a:r>
            </a:p>
          </p:txBody>
        </p:sp>
        <p:sp>
          <p:nvSpPr>
            <p:cNvPr id="86" name="Text Box 29"/>
            <p:cNvSpPr txBox="1">
              <a:spLocks noChangeArrowheads="1"/>
            </p:cNvSpPr>
            <p:nvPr/>
          </p:nvSpPr>
          <p:spPr bwMode="auto">
            <a:xfrm>
              <a:off x="567" y="3248"/>
              <a:ext cx="27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3600" b="1">
                  <a:solidFill>
                    <a:srgbClr val="00FFFF"/>
                  </a:solidFill>
                  <a:latin typeface="Times New Roman" pitchFamily="18" charset="0"/>
                  <a:ea typeface="黑体" pitchFamily="2" charset="-122"/>
                </a:defRPr>
              </a:lvl1pPr>
              <a:lvl2pPr marL="742950" indent="-285750" eaLnBrk="0" hangingPunct="0">
                <a:defRPr sz="3600" b="1">
                  <a:solidFill>
                    <a:srgbClr val="00FFFF"/>
                  </a:solidFill>
                  <a:latin typeface="Times New Roman" pitchFamily="18" charset="0"/>
                  <a:ea typeface="黑体" pitchFamily="2" charset="-122"/>
                </a:defRPr>
              </a:lvl2pPr>
              <a:lvl3pPr marL="1143000" indent="-228600" eaLnBrk="0" hangingPunct="0">
                <a:defRPr sz="3600" b="1">
                  <a:solidFill>
                    <a:srgbClr val="00FFFF"/>
                  </a:solidFill>
                  <a:latin typeface="Times New Roman" pitchFamily="18" charset="0"/>
                  <a:ea typeface="黑体" pitchFamily="2" charset="-122"/>
                </a:defRPr>
              </a:lvl3pPr>
              <a:lvl4pPr marL="1600200" indent="-228600" eaLnBrk="0" hangingPunct="0">
                <a:defRPr sz="3600" b="1">
                  <a:solidFill>
                    <a:srgbClr val="00FFFF"/>
                  </a:solidFill>
                  <a:latin typeface="Times New Roman" pitchFamily="18" charset="0"/>
                  <a:ea typeface="黑体" pitchFamily="2" charset="-122"/>
                </a:defRPr>
              </a:lvl4pPr>
              <a:lvl5pPr marL="2057400" indent="-228600" eaLnBrk="0" hangingPunct="0">
                <a:defRPr sz="3600" b="1">
                  <a:solidFill>
                    <a:srgbClr val="00FFFF"/>
                  </a:solidFill>
                  <a:latin typeface="Times New Roman" pitchFamily="18" charset="0"/>
                  <a:ea typeface="黑体" pitchFamily="2" charset="-122"/>
                </a:defRPr>
              </a:lvl5pPr>
              <a:lvl6pPr marL="25146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6pPr>
              <a:lvl7pPr marL="29718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7pPr>
              <a:lvl8pPr marL="34290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8pPr>
              <a:lvl9pPr marL="38862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9pPr>
            </a:lstStyle>
            <a:p>
              <a:pPr eaLnBrk="1" hangingPunct="1"/>
              <a:r>
                <a:rPr lang="en-US" altLang="zh-CN" sz="2400" dirty="0">
                  <a:solidFill>
                    <a:srgbClr val="002060"/>
                  </a:solidFill>
                </a:rPr>
                <a:t>D</a:t>
              </a:r>
            </a:p>
          </p:txBody>
        </p:sp>
        <p:sp>
          <p:nvSpPr>
            <p:cNvPr id="87" name="Line 30"/>
            <p:cNvSpPr>
              <a:spLocks noChangeShapeType="1"/>
            </p:cNvSpPr>
            <p:nvPr/>
          </p:nvSpPr>
          <p:spPr bwMode="auto">
            <a:xfrm>
              <a:off x="4014" y="1570"/>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 name="Line 31"/>
            <p:cNvSpPr>
              <a:spLocks noChangeShapeType="1"/>
            </p:cNvSpPr>
            <p:nvPr/>
          </p:nvSpPr>
          <p:spPr bwMode="auto">
            <a:xfrm>
              <a:off x="4014" y="1752"/>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 name="Line 32"/>
            <p:cNvSpPr>
              <a:spLocks noChangeShapeType="1"/>
            </p:cNvSpPr>
            <p:nvPr/>
          </p:nvSpPr>
          <p:spPr bwMode="auto">
            <a:xfrm>
              <a:off x="3107" y="2704"/>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 name="Line 33"/>
            <p:cNvSpPr>
              <a:spLocks noChangeShapeType="1"/>
            </p:cNvSpPr>
            <p:nvPr/>
          </p:nvSpPr>
          <p:spPr bwMode="auto">
            <a:xfrm>
              <a:off x="3107" y="2205"/>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 name="Line 34"/>
            <p:cNvSpPr>
              <a:spLocks noChangeShapeType="1"/>
            </p:cNvSpPr>
            <p:nvPr/>
          </p:nvSpPr>
          <p:spPr bwMode="auto">
            <a:xfrm>
              <a:off x="3107" y="2432"/>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1581821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114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23" name="Rectangle 3"/>
          <p:cNvSpPr txBox="1">
            <a:spLocks noChangeArrowheads="1"/>
          </p:cNvSpPr>
          <p:nvPr/>
        </p:nvSpPr>
        <p:spPr>
          <a:xfrm>
            <a:off x="323850" y="1716995"/>
            <a:ext cx="8507413" cy="4364491"/>
          </a:xfrm>
          <a:prstGeom prst="rect">
            <a:avLst/>
          </a:prstGeom>
        </p:spPr>
        <p:txBody>
          <a:bodyPr/>
          <a:lstStyle/>
          <a:p>
            <a:pPr marL="457200" indent="-457200">
              <a:buFont typeface="Arial" panose="020B0604020202020204" pitchFamily="34" charset="0"/>
              <a:buChar char="•"/>
            </a:pPr>
            <a:r>
              <a:rPr lang="zh-CN" altLang="en-US" sz="3200" b="1" dirty="0" smtClean="0">
                <a:solidFill>
                  <a:srgbClr val="002060"/>
                </a:solidFill>
                <a:latin typeface="Times New Roman" panose="02020603050405020304" pitchFamily="18" charset="0"/>
                <a:cs typeface="Times New Roman" panose="02020603050405020304" pitchFamily="18" charset="0"/>
              </a:rPr>
              <a:t>在</a:t>
            </a:r>
            <a:r>
              <a:rPr lang="en-US" altLang="zh-CN" sz="3200" b="1" dirty="0" smtClean="0">
                <a:solidFill>
                  <a:srgbClr val="002060"/>
                </a:solidFill>
                <a:latin typeface="Times New Roman" panose="02020603050405020304" pitchFamily="18" charset="0"/>
                <a:cs typeface="Times New Roman" panose="02020603050405020304" pitchFamily="18" charset="0"/>
              </a:rPr>
              <a:t>ALOHA</a:t>
            </a:r>
            <a:r>
              <a:rPr lang="zh-CN" altLang="en-US" sz="3200" b="1" dirty="0" smtClean="0">
                <a:solidFill>
                  <a:srgbClr val="002060"/>
                </a:solidFill>
                <a:latin typeface="Times New Roman" panose="02020603050405020304" pitchFamily="18" charset="0"/>
                <a:cs typeface="Times New Roman" panose="02020603050405020304" pitchFamily="18" charset="0"/>
              </a:rPr>
              <a:t>方式中，每个</a:t>
            </a:r>
            <a:r>
              <a:rPr lang="zh-CN" altLang="en-US" sz="3200" b="1" dirty="0">
                <a:solidFill>
                  <a:srgbClr val="002060"/>
                </a:solidFill>
                <a:latin typeface="Times New Roman" panose="02020603050405020304" pitchFamily="18" charset="0"/>
                <a:cs typeface="Times New Roman" panose="02020603050405020304" pitchFamily="18" charset="0"/>
              </a:rPr>
              <a:t>站点不关心网络忙闲状态，随机发送数据</a:t>
            </a:r>
            <a:r>
              <a:rPr lang="zh-CN" altLang="en-US" sz="3200" b="1" dirty="0" smtClean="0">
                <a:solidFill>
                  <a:srgbClr val="002060"/>
                </a:solidFill>
                <a:latin typeface="Times New Roman" panose="02020603050405020304" pitchFamily="18" charset="0"/>
                <a:cs typeface="Times New Roman" panose="02020603050405020304" pitchFamily="18" charset="0"/>
              </a:rPr>
              <a:t>，因此容易产生信号</a:t>
            </a:r>
            <a:r>
              <a:rPr lang="zh-CN" altLang="en-US" sz="3200" b="1" dirty="0">
                <a:solidFill>
                  <a:srgbClr val="002060"/>
                </a:solidFill>
                <a:latin typeface="Times New Roman" panose="02020603050405020304" pitchFamily="18" charset="0"/>
                <a:cs typeface="Times New Roman" panose="02020603050405020304" pitchFamily="18" charset="0"/>
              </a:rPr>
              <a:t>冲突，降低了通信效率。</a:t>
            </a:r>
          </a:p>
          <a:p>
            <a:pPr marL="457200" indent="-457200">
              <a:buFont typeface="Arial" panose="020B0604020202020204" pitchFamily="34" charset="0"/>
              <a:buChar char="•"/>
            </a:pPr>
            <a:r>
              <a:rPr lang="zh-CN" altLang="en-US" sz="3200" b="1" dirty="0">
                <a:solidFill>
                  <a:srgbClr val="002060"/>
                </a:solidFill>
                <a:latin typeface="Times New Roman" panose="02020603050405020304" pitchFamily="18" charset="0"/>
                <a:cs typeface="Times New Roman" panose="02020603050405020304" pitchFamily="18" charset="0"/>
              </a:rPr>
              <a:t>如果发送</a:t>
            </a:r>
            <a:r>
              <a:rPr lang="zh-CN" altLang="en-US" sz="3200" b="1" dirty="0" smtClean="0">
                <a:solidFill>
                  <a:srgbClr val="002060"/>
                </a:solidFill>
                <a:latin typeface="Times New Roman" panose="02020603050405020304" pitchFamily="18" charset="0"/>
                <a:cs typeface="Times New Roman" panose="02020603050405020304" pitchFamily="18" charset="0"/>
              </a:rPr>
              <a:t>前检测网络</a:t>
            </a:r>
            <a:r>
              <a:rPr lang="zh-CN" altLang="en-US" sz="3200" b="1" dirty="0">
                <a:solidFill>
                  <a:srgbClr val="002060"/>
                </a:solidFill>
                <a:latin typeface="Times New Roman" panose="02020603050405020304" pitchFamily="18" charset="0"/>
                <a:cs typeface="Times New Roman" panose="02020603050405020304" pitchFamily="18" charset="0"/>
              </a:rPr>
              <a:t>状态，则可减少冲突。</a:t>
            </a:r>
          </a:p>
          <a:p>
            <a:pPr marL="457200" indent="-457200">
              <a:buFont typeface="Arial" panose="020B0604020202020204" pitchFamily="34" charset="0"/>
              <a:buChar char="•"/>
            </a:pPr>
            <a:r>
              <a:rPr lang="en-US" altLang="zh-CN" sz="3200" b="1" dirty="0">
                <a:solidFill>
                  <a:srgbClr val="002060"/>
                </a:solidFill>
                <a:latin typeface="Times New Roman" panose="02020603050405020304" pitchFamily="18" charset="0"/>
                <a:cs typeface="Times New Roman" panose="02020603050405020304" pitchFamily="18" charset="0"/>
              </a:rPr>
              <a:t>CSMA,  Carrier Sense Multiple </a:t>
            </a:r>
            <a:r>
              <a:rPr lang="en-US" altLang="zh-CN" sz="3200" b="1" dirty="0" smtClean="0">
                <a:solidFill>
                  <a:srgbClr val="002060"/>
                </a:solidFill>
                <a:latin typeface="Times New Roman" panose="02020603050405020304" pitchFamily="18" charset="0"/>
                <a:cs typeface="Times New Roman" panose="02020603050405020304" pitchFamily="18" charset="0"/>
              </a:rPr>
              <a:t>Access </a:t>
            </a:r>
            <a:r>
              <a:rPr lang="zh-CN" altLang="en-US" sz="3200" b="1" dirty="0" smtClean="0">
                <a:solidFill>
                  <a:srgbClr val="002060"/>
                </a:solidFill>
                <a:latin typeface="Times New Roman" panose="02020603050405020304" pitchFamily="18" charset="0"/>
                <a:cs typeface="Times New Roman" panose="02020603050405020304" pitchFamily="18" charset="0"/>
              </a:rPr>
              <a:t>即是所作出的改进。</a:t>
            </a:r>
            <a:endParaRPr lang="en-US" altLang="zh-CN" sz="3200" b="1" dirty="0">
              <a:solidFill>
                <a:srgbClr val="002060"/>
              </a:solidFill>
              <a:latin typeface="Times New Roman" panose="02020603050405020304" pitchFamily="18" charset="0"/>
              <a:cs typeface="Times New Roman" panose="02020603050405020304" pitchFamily="18" charset="0"/>
            </a:endParaRPr>
          </a:p>
          <a:p>
            <a:pPr marL="742950" lvl="1" indent="-285750">
              <a:lnSpc>
                <a:spcPct val="105000"/>
              </a:lnSpc>
              <a:buFont typeface="Arial" panose="020B0604020202020204" pitchFamily="34" charset="0"/>
              <a:buChar char="•"/>
            </a:pPr>
            <a:r>
              <a:rPr lang="zh-CN" altLang="en-US" sz="2800" b="1" dirty="0">
                <a:solidFill>
                  <a:srgbClr val="002060"/>
                </a:solidFill>
                <a:latin typeface="Times New Roman" panose="02020603050405020304" pitchFamily="18" charset="0"/>
                <a:cs typeface="Times New Roman" panose="02020603050405020304" pitchFamily="18" charset="0"/>
              </a:rPr>
              <a:t>每个站点在发送分组前，监听公共信道上其它站点是否在发送分组。如果信道忙，就暂不发送。如果信道空闲，则进入发送</a:t>
            </a:r>
            <a:r>
              <a:rPr lang="zh-CN" altLang="en-US" sz="2800" b="1" dirty="0" smtClean="0">
                <a:solidFill>
                  <a:srgbClr val="002060"/>
                </a:solidFill>
                <a:latin typeface="Times New Roman" panose="02020603050405020304" pitchFamily="18" charset="0"/>
                <a:cs typeface="Times New Roman" panose="02020603050405020304" pitchFamily="18" charset="0"/>
              </a:rPr>
              <a:t>处理（先听后说）。</a:t>
            </a:r>
            <a:endParaRPr lang="zh-CN" altLang="en-US" sz="2800" b="1" dirty="0">
              <a:solidFill>
                <a:srgbClr val="002060"/>
              </a:solidFill>
              <a:latin typeface="Times New Roman" panose="02020603050405020304" pitchFamily="18" charset="0"/>
              <a:cs typeface="Times New Roman" panose="02020603050405020304" pitchFamily="18" charset="0"/>
            </a:endParaRPr>
          </a:p>
        </p:txBody>
      </p:sp>
      <p:sp>
        <p:nvSpPr>
          <p:cNvPr id="24" name="矩形 23"/>
          <p:cNvSpPr/>
          <p:nvPr/>
        </p:nvSpPr>
        <p:spPr>
          <a:xfrm>
            <a:off x="3436099" y="805934"/>
            <a:ext cx="5110693"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3.4.2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竞争系统的介质访问控制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燕尾形 24"/>
          <p:cNvSpPr/>
          <p:nvPr/>
        </p:nvSpPr>
        <p:spPr>
          <a:xfrm>
            <a:off x="6647274" y="201988"/>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solidFill>
                <a:schemeClr val="bg1"/>
              </a:solidFill>
            </a:endParaRPr>
          </a:p>
        </p:txBody>
      </p:sp>
      <p:sp>
        <p:nvSpPr>
          <p:cNvPr id="28"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点对点信道数据链路层协议</a:t>
            </a:r>
            <a:endParaRPr lang="zh-CN" altLang="en-US" sz="1200" b="1" dirty="0">
              <a:solidFill>
                <a:srgbClr val="002060"/>
              </a:solidFill>
            </a:endParaRPr>
          </a:p>
        </p:txBody>
      </p:sp>
      <p:sp>
        <p:nvSpPr>
          <p:cNvPr id="31"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32"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6"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多路访问信道的数据链路层</a:t>
            </a:r>
            <a:endParaRPr lang="zh-CN" altLang="en-US" sz="1200" b="1" dirty="0">
              <a:solidFill>
                <a:schemeClr val="bg1"/>
              </a:solidFill>
            </a:endParaRPr>
          </a:p>
        </p:txBody>
      </p:sp>
    </p:spTree>
    <p:extLst>
      <p:ext uri="{BB962C8B-B14F-4D97-AF65-F5344CB8AC3E}">
        <p14:creationId xmlns:p14="http://schemas.microsoft.com/office/powerpoint/2010/main" val="417756386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115</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23" name="Rectangle 3"/>
          <p:cNvSpPr txBox="1">
            <a:spLocks noChangeArrowheads="1"/>
          </p:cNvSpPr>
          <p:nvPr/>
        </p:nvSpPr>
        <p:spPr>
          <a:xfrm>
            <a:off x="323850" y="1567545"/>
            <a:ext cx="8507413" cy="4659084"/>
          </a:xfrm>
          <a:prstGeom prst="rect">
            <a:avLst/>
          </a:prstGeom>
        </p:spPr>
        <p:txBody>
          <a:bodyPr/>
          <a:lstStyle/>
          <a:p>
            <a:pPr marL="457200" indent="-457200">
              <a:buFont typeface="Arial" panose="020B0604020202020204" pitchFamily="34" charset="0"/>
              <a:buChar char="•"/>
            </a:pPr>
            <a:r>
              <a:rPr lang="zh-CN" altLang="en-US" sz="3200" b="1" dirty="0" smtClean="0">
                <a:solidFill>
                  <a:srgbClr val="002060"/>
                </a:solidFill>
                <a:latin typeface="Times New Roman" panose="02020603050405020304" pitchFamily="18" charset="0"/>
                <a:cs typeface="Times New Roman" panose="02020603050405020304" pitchFamily="18" charset="0"/>
              </a:rPr>
              <a:t>非</a:t>
            </a:r>
            <a:r>
              <a:rPr lang="zh-CN" altLang="en-US" sz="3200" b="1" dirty="0">
                <a:solidFill>
                  <a:srgbClr val="002060"/>
                </a:solidFill>
                <a:latin typeface="Times New Roman" panose="02020603050405020304" pitchFamily="18" charset="0"/>
                <a:cs typeface="Times New Roman" panose="02020603050405020304" pitchFamily="18" charset="0"/>
              </a:rPr>
              <a:t>坚持</a:t>
            </a:r>
            <a:r>
              <a:rPr lang="en-US" altLang="zh-CN" sz="3200" b="1" dirty="0">
                <a:solidFill>
                  <a:srgbClr val="002060"/>
                </a:solidFill>
                <a:latin typeface="Times New Roman" panose="02020603050405020304" pitchFamily="18" charset="0"/>
                <a:cs typeface="Times New Roman" panose="02020603050405020304" pitchFamily="18" charset="0"/>
              </a:rPr>
              <a:t>CSMA</a:t>
            </a:r>
          </a:p>
          <a:p>
            <a:pPr marL="914400" lvl="1" indent="-457200">
              <a:buFont typeface="Arial" panose="020B0604020202020204" pitchFamily="34" charset="0"/>
              <a:buChar char="•"/>
            </a:pPr>
            <a:r>
              <a:rPr lang="zh-CN" altLang="en-US" sz="2800" b="1" dirty="0">
                <a:solidFill>
                  <a:srgbClr val="002060"/>
                </a:solidFill>
                <a:latin typeface="Times New Roman" panose="02020603050405020304" pitchFamily="18" charset="0"/>
                <a:cs typeface="Times New Roman" panose="02020603050405020304" pitchFamily="18" charset="0"/>
              </a:rPr>
              <a:t>发现信道忙则</a:t>
            </a:r>
            <a:r>
              <a:rPr lang="zh-CN" altLang="en-US" sz="2800" b="1" dirty="0" smtClean="0">
                <a:solidFill>
                  <a:srgbClr val="002060"/>
                </a:solidFill>
                <a:latin typeface="Times New Roman" panose="02020603050405020304" pitchFamily="18" charset="0"/>
                <a:cs typeface="Times New Roman" panose="02020603050405020304" pitchFamily="18" charset="0"/>
              </a:rPr>
              <a:t>不再持续侦听</a:t>
            </a:r>
            <a:r>
              <a:rPr lang="zh-CN" altLang="en-US" sz="2800" b="1" dirty="0">
                <a:solidFill>
                  <a:srgbClr val="002060"/>
                </a:solidFill>
                <a:latin typeface="Times New Roman" panose="02020603050405020304" pitchFamily="18" charset="0"/>
                <a:cs typeface="Times New Roman" panose="02020603050405020304" pitchFamily="18" charset="0"/>
              </a:rPr>
              <a:t>，等待一个随机长的时间后，再重新开始侦听</a:t>
            </a:r>
            <a:r>
              <a:rPr lang="en-US" altLang="zh-CN" sz="2800" b="1" dirty="0">
                <a:solidFill>
                  <a:srgbClr val="002060"/>
                </a:solidFill>
                <a:latin typeface="Times New Roman" panose="02020603050405020304" pitchFamily="18" charset="0"/>
                <a:cs typeface="Times New Roman" panose="02020603050405020304" pitchFamily="18" charset="0"/>
              </a:rPr>
              <a:t>/</a:t>
            </a:r>
            <a:r>
              <a:rPr lang="zh-CN" altLang="en-US" sz="2800" b="1" dirty="0">
                <a:solidFill>
                  <a:srgbClr val="002060"/>
                </a:solidFill>
                <a:latin typeface="Times New Roman" panose="02020603050405020304" pitchFamily="18" charset="0"/>
                <a:cs typeface="Times New Roman" panose="02020603050405020304" pitchFamily="18" charset="0"/>
              </a:rPr>
              <a:t>发送过程。</a:t>
            </a:r>
          </a:p>
          <a:p>
            <a:pPr marL="457200" indent="-457200">
              <a:buFont typeface="Arial" panose="020B0604020202020204" pitchFamily="34" charset="0"/>
              <a:buChar char="•"/>
            </a:pPr>
            <a:r>
              <a:rPr lang="en-US" altLang="zh-CN" sz="3200" b="1" dirty="0">
                <a:solidFill>
                  <a:srgbClr val="002060"/>
                </a:solidFill>
                <a:latin typeface="Times New Roman" panose="02020603050405020304" pitchFamily="18" charset="0"/>
                <a:cs typeface="Times New Roman" panose="02020603050405020304" pitchFamily="18" charset="0"/>
              </a:rPr>
              <a:t>1</a:t>
            </a:r>
            <a:r>
              <a:rPr lang="zh-CN" altLang="en-US" sz="3200" b="1" dirty="0">
                <a:solidFill>
                  <a:srgbClr val="002060"/>
                </a:solidFill>
                <a:latin typeface="Times New Roman" panose="02020603050405020304" pitchFamily="18" charset="0"/>
                <a:cs typeface="Times New Roman" panose="02020603050405020304" pitchFamily="18" charset="0"/>
              </a:rPr>
              <a:t>－坚持</a:t>
            </a:r>
            <a:r>
              <a:rPr lang="en-US" altLang="zh-CN" sz="3200" b="1" dirty="0">
                <a:solidFill>
                  <a:srgbClr val="002060"/>
                </a:solidFill>
                <a:latin typeface="Times New Roman" panose="02020603050405020304" pitchFamily="18" charset="0"/>
                <a:cs typeface="Times New Roman" panose="02020603050405020304" pitchFamily="18" charset="0"/>
              </a:rPr>
              <a:t>CSMA</a:t>
            </a:r>
          </a:p>
          <a:p>
            <a:pPr marL="914400" lvl="1" indent="-457200">
              <a:buFont typeface="Arial" panose="020B0604020202020204" pitchFamily="34" charset="0"/>
              <a:buChar char="•"/>
            </a:pPr>
            <a:r>
              <a:rPr lang="zh-CN" altLang="en-US" sz="2800" b="1" dirty="0">
                <a:solidFill>
                  <a:srgbClr val="002060"/>
                </a:solidFill>
                <a:latin typeface="Times New Roman" panose="02020603050405020304" pitchFamily="18" charset="0"/>
                <a:cs typeface="Times New Roman" panose="02020603050405020304" pitchFamily="18" charset="0"/>
              </a:rPr>
              <a:t>发现信道忙则持续侦听，直至信道空闲；</a:t>
            </a:r>
          </a:p>
          <a:p>
            <a:pPr marL="914400" lvl="1" indent="-457200">
              <a:buFont typeface="Arial" panose="020B0604020202020204" pitchFamily="34" charset="0"/>
              <a:buChar char="•"/>
            </a:pPr>
            <a:r>
              <a:rPr lang="zh-CN" altLang="en-US" sz="2800" b="1" dirty="0">
                <a:solidFill>
                  <a:srgbClr val="002060"/>
                </a:solidFill>
                <a:latin typeface="Times New Roman" panose="02020603050405020304" pitchFamily="18" charset="0"/>
                <a:cs typeface="Times New Roman" panose="02020603050405020304" pitchFamily="18" charset="0"/>
              </a:rPr>
              <a:t>等到信道空闲后发送数据（概率为</a:t>
            </a:r>
            <a:r>
              <a:rPr lang="en-US" altLang="zh-CN" sz="2800" b="1" dirty="0">
                <a:solidFill>
                  <a:srgbClr val="002060"/>
                </a:solidFill>
                <a:latin typeface="Times New Roman" panose="02020603050405020304" pitchFamily="18" charset="0"/>
                <a:cs typeface="Times New Roman" panose="02020603050405020304" pitchFamily="18" charset="0"/>
              </a:rPr>
              <a:t>1</a:t>
            </a:r>
            <a:r>
              <a:rPr lang="zh-CN" altLang="en-US" sz="2800" b="1" dirty="0">
                <a:solidFill>
                  <a:srgbClr val="002060"/>
                </a:solidFill>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altLang="zh-CN" sz="3200" b="1" dirty="0">
                <a:solidFill>
                  <a:srgbClr val="002060"/>
                </a:solidFill>
                <a:latin typeface="Times New Roman" panose="02020603050405020304" pitchFamily="18" charset="0"/>
                <a:cs typeface="Times New Roman" panose="02020603050405020304" pitchFamily="18" charset="0"/>
              </a:rPr>
              <a:t>P</a:t>
            </a:r>
            <a:r>
              <a:rPr lang="zh-CN" altLang="en-US" sz="3200" b="1" dirty="0">
                <a:solidFill>
                  <a:srgbClr val="002060"/>
                </a:solidFill>
                <a:latin typeface="Times New Roman" panose="02020603050405020304" pitchFamily="18" charset="0"/>
                <a:cs typeface="Times New Roman" panose="02020603050405020304" pitchFamily="18" charset="0"/>
              </a:rPr>
              <a:t>－坚持</a:t>
            </a:r>
            <a:r>
              <a:rPr lang="en-US" altLang="zh-CN" sz="3200" b="1" dirty="0">
                <a:solidFill>
                  <a:srgbClr val="002060"/>
                </a:solidFill>
                <a:latin typeface="Times New Roman" panose="02020603050405020304" pitchFamily="18" charset="0"/>
                <a:cs typeface="Times New Roman" panose="02020603050405020304" pitchFamily="18" charset="0"/>
              </a:rPr>
              <a:t>CSMA</a:t>
            </a:r>
          </a:p>
          <a:p>
            <a:pPr marL="914400" lvl="1" indent="-457200">
              <a:buFont typeface="Arial" panose="020B0604020202020204" pitchFamily="34" charset="0"/>
              <a:buChar char="•"/>
            </a:pPr>
            <a:r>
              <a:rPr lang="zh-CN" altLang="en-US" sz="2800" b="1" dirty="0">
                <a:solidFill>
                  <a:srgbClr val="002060"/>
                </a:solidFill>
                <a:latin typeface="Times New Roman" panose="02020603050405020304" pitchFamily="18" charset="0"/>
                <a:cs typeface="Times New Roman" panose="02020603050405020304" pitchFamily="18" charset="0"/>
              </a:rPr>
              <a:t>发现信道忙则持续侦听，直至信道空闲；</a:t>
            </a:r>
          </a:p>
          <a:p>
            <a:pPr marL="914400" lvl="1" indent="-457200">
              <a:buFont typeface="Arial" panose="020B0604020202020204" pitchFamily="34" charset="0"/>
              <a:buChar char="•"/>
            </a:pPr>
            <a:r>
              <a:rPr lang="zh-CN" altLang="en-US" sz="2800" b="1" dirty="0">
                <a:solidFill>
                  <a:srgbClr val="002060"/>
                </a:solidFill>
                <a:latin typeface="Times New Roman" panose="02020603050405020304" pitchFamily="18" charset="0"/>
                <a:cs typeface="Times New Roman" panose="02020603050405020304" pitchFamily="18" charset="0"/>
              </a:rPr>
              <a:t>等到信道空闲后，以概率 </a:t>
            </a:r>
            <a:r>
              <a:rPr lang="en-US" altLang="zh-CN" sz="2800" b="1" dirty="0">
                <a:solidFill>
                  <a:srgbClr val="002060"/>
                </a:solidFill>
                <a:latin typeface="Times New Roman" panose="02020603050405020304" pitchFamily="18" charset="0"/>
                <a:cs typeface="Times New Roman" panose="02020603050405020304" pitchFamily="18" charset="0"/>
              </a:rPr>
              <a:t>P </a:t>
            </a:r>
            <a:r>
              <a:rPr lang="zh-CN" altLang="en-US" sz="2800" b="1" dirty="0">
                <a:solidFill>
                  <a:srgbClr val="002060"/>
                </a:solidFill>
                <a:latin typeface="Times New Roman" panose="02020603050405020304" pitchFamily="18" charset="0"/>
                <a:cs typeface="Times New Roman" panose="02020603050405020304" pitchFamily="18" charset="0"/>
              </a:rPr>
              <a:t>发送数据，或</a:t>
            </a:r>
            <a:r>
              <a:rPr lang="zh-CN" altLang="en-US" sz="2800" b="1" dirty="0" smtClean="0">
                <a:solidFill>
                  <a:srgbClr val="002060"/>
                </a:solidFill>
                <a:latin typeface="Times New Roman" panose="02020603050405020304" pitchFamily="18" charset="0"/>
                <a:cs typeface="Times New Roman" panose="02020603050405020304" pitchFamily="18" charset="0"/>
              </a:rPr>
              <a:t>以</a:t>
            </a:r>
            <a:endParaRPr lang="en-US" altLang="zh-CN" sz="2800" b="1" dirty="0" smtClean="0">
              <a:solidFill>
                <a:srgbClr val="002060"/>
              </a:solidFill>
              <a:latin typeface="Times New Roman" panose="02020603050405020304" pitchFamily="18" charset="0"/>
              <a:cs typeface="Times New Roman" panose="02020603050405020304" pitchFamily="18" charset="0"/>
            </a:endParaRPr>
          </a:p>
          <a:p>
            <a:pPr lvl="1"/>
            <a:r>
              <a:rPr lang="en-US" altLang="zh-CN" sz="2800" b="1" dirty="0">
                <a:solidFill>
                  <a:srgbClr val="002060"/>
                </a:solidFill>
                <a:latin typeface="Times New Roman" panose="02020603050405020304" pitchFamily="18" charset="0"/>
                <a:cs typeface="Times New Roman" panose="02020603050405020304" pitchFamily="18" charset="0"/>
              </a:rPr>
              <a:t> </a:t>
            </a:r>
            <a:r>
              <a:rPr lang="en-US" altLang="zh-CN" sz="2800" b="1" dirty="0" smtClean="0">
                <a:solidFill>
                  <a:srgbClr val="002060"/>
                </a:solidFill>
                <a:latin typeface="Times New Roman" panose="02020603050405020304" pitchFamily="18" charset="0"/>
                <a:cs typeface="Times New Roman" panose="02020603050405020304" pitchFamily="18" charset="0"/>
              </a:rPr>
              <a:t>   </a:t>
            </a:r>
            <a:r>
              <a:rPr lang="zh-CN" altLang="en-US" sz="2800" b="1" dirty="0" smtClean="0">
                <a:solidFill>
                  <a:srgbClr val="002060"/>
                </a:solidFill>
                <a:latin typeface="Times New Roman" panose="02020603050405020304" pitchFamily="18" charset="0"/>
                <a:cs typeface="Times New Roman" panose="02020603050405020304" pitchFamily="18" charset="0"/>
              </a:rPr>
              <a:t>（</a:t>
            </a:r>
            <a:r>
              <a:rPr lang="en-US" altLang="zh-CN" sz="2800" b="1" dirty="0">
                <a:solidFill>
                  <a:srgbClr val="002060"/>
                </a:solidFill>
                <a:latin typeface="Times New Roman" panose="02020603050405020304" pitchFamily="18" charset="0"/>
                <a:cs typeface="Times New Roman" panose="02020603050405020304" pitchFamily="18" charset="0"/>
              </a:rPr>
              <a:t>1</a:t>
            </a:r>
            <a:r>
              <a:rPr lang="zh-CN" altLang="en-US" sz="2800" b="1" dirty="0">
                <a:solidFill>
                  <a:srgbClr val="002060"/>
                </a:solidFill>
                <a:latin typeface="Times New Roman" panose="02020603050405020304" pitchFamily="18" charset="0"/>
                <a:cs typeface="Times New Roman" panose="02020603050405020304" pitchFamily="18" charset="0"/>
              </a:rPr>
              <a:t>－</a:t>
            </a:r>
            <a:r>
              <a:rPr lang="en-US" altLang="zh-CN" sz="2800" b="1" dirty="0">
                <a:solidFill>
                  <a:srgbClr val="002060"/>
                </a:solidFill>
                <a:latin typeface="Times New Roman" panose="02020603050405020304" pitchFamily="18" charset="0"/>
                <a:cs typeface="Times New Roman" panose="02020603050405020304" pitchFamily="18" charset="0"/>
              </a:rPr>
              <a:t>P</a:t>
            </a:r>
            <a:r>
              <a:rPr lang="zh-CN" altLang="en-US" sz="2800" b="1" dirty="0">
                <a:solidFill>
                  <a:srgbClr val="002060"/>
                </a:solidFill>
                <a:latin typeface="Times New Roman" panose="02020603050405020304" pitchFamily="18" charset="0"/>
                <a:cs typeface="Times New Roman" panose="02020603050405020304" pitchFamily="18" charset="0"/>
              </a:rPr>
              <a:t>）概率推迟发送。</a:t>
            </a:r>
          </a:p>
        </p:txBody>
      </p:sp>
      <p:sp>
        <p:nvSpPr>
          <p:cNvPr id="24" name="矩形 23"/>
          <p:cNvSpPr/>
          <p:nvPr/>
        </p:nvSpPr>
        <p:spPr>
          <a:xfrm>
            <a:off x="3436099" y="805934"/>
            <a:ext cx="5110693"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3.4.2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竞争系统的介质访问控制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燕尾形 24"/>
          <p:cNvSpPr/>
          <p:nvPr/>
        </p:nvSpPr>
        <p:spPr>
          <a:xfrm>
            <a:off x="6647274" y="201988"/>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solidFill>
                <a:schemeClr val="bg1"/>
              </a:solidFill>
            </a:endParaRPr>
          </a:p>
        </p:txBody>
      </p:sp>
      <p:sp>
        <p:nvSpPr>
          <p:cNvPr id="28"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点对点信道数据链路层协议</a:t>
            </a:r>
            <a:endParaRPr lang="zh-CN" altLang="en-US" sz="1200" b="1" dirty="0">
              <a:solidFill>
                <a:srgbClr val="002060"/>
              </a:solidFill>
            </a:endParaRPr>
          </a:p>
        </p:txBody>
      </p:sp>
      <p:sp>
        <p:nvSpPr>
          <p:cNvPr id="31"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32"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6"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多路访问信道的数据链路层</a:t>
            </a:r>
            <a:endParaRPr lang="zh-CN" altLang="en-US" sz="1200" b="1" dirty="0">
              <a:solidFill>
                <a:schemeClr val="bg1"/>
              </a:solidFill>
            </a:endParaRPr>
          </a:p>
        </p:txBody>
      </p:sp>
    </p:spTree>
    <p:extLst>
      <p:ext uri="{BB962C8B-B14F-4D97-AF65-F5344CB8AC3E}">
        <p14:creationId xmlns:p14="http://schemas.microsoft.com/office/powerpoint/2010/main" val="417756386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116</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23" name="Rectangle 3"/>
          <p:cNvSpPr txBox="1">
            <a:spLocks noChangeArrowheads="1"/>
          </p:cNvSpPr>
          <p:nvPr/>
        </p:nvSpPr>
        <p:spPr>
          <a:xfrm>
            <a:off x="323850" y="1716995"/>
            <a:ext cx="8507413" cy="1040953"/>
          </a:xfrm>
          <a:prstGeom prst="rect">
            <a:avLst/>
          </a:prstGeom>
        </p:spPr>
        <p:txBody>
          <a:bodyPr/>
          <a:lstStyle/>
          <a:p>
            <a:pPr>
              <a:lnSpc>
                <a:spcPct val="110000"/>
              </a:lnSpc>
            </a:pPr>
            <a:r>
              <a:rPr lang="zh-CN" altLang="en-US" sz="2800" b="1" dirty="0" smtClean="0">
                <a:solidFill>
                  <a:srgbClr val="002060"/>
                </a:solidFill>
              </a:rPr>
              <a:t>尽管有发送</a:t>
            </a:r>
            <a:r>
              <a:rPr lang="zh-CN" altLang="en-US" sz="2800" b="1" dirty="0">
                <a:solidFill>
                  <a:srgbClr val="002060"/>
                </a:solidFill>
              </a:rPr>
              <a:t>前载波监听，但由于通信的随机性和信道忙</a:t>
            </a:r>
            <a:r>
              <a:rPr lang="zh-CN" altLang="en-US" sz="2800" b="1" dirty="0" smtClean="0">
                <a:solidFill>
                  <a:srgbClr val="002060"/>
                </a:solidFill>
              </a:rPr>
              <a:t>造成多</a:t>
            </a:r>
            <a:r>
              <a:rPr lang="zh-CN" altLang="en-US" sz="2800" b="1" dirty="0">
                <a:solidFill>
                  <a:srgbClr val="002060"/>
                </a:solidFill>
              </a:rPr>
              <a:t>个站点发送“同步”，仍然可能发生冲突。</a:t>
            </a:r>
          </a:p>
        </p:txBody>
      </p:sp>
      <p:sp>
        <p:nvSpPr>
          <p:cNvPr id="24" name="矩形 23"/>
          <p:cNvSpPr/>
          <p:nvPr/>
        </p:nvSpPr>
        <p:spPr>
          <a:xfrm>
            <a:off x="3436099" y="805934"/>
            <a:ext cx="5110693"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3.4.2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竞争系统的介质访问控制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燕尾形 24"/>
          <p:cNvSpPr/>
          <p:nvPr/>
        </p:nvSpPr>
        <p:spPr>
          <a:xfrm>
            <a:off x="6647274" y="201988"/>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solidFill>
                <a:schemeClr val="bg1"/>
              </a:solidFill>
            </a:endParaRPr>
          </a:p>
        </p:txBody>
      </p:sp>
      <p:sp>
        <p:nvSpPr>
          <p:cNvPr id="28"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点对点信道数据链路层协议</a:t>
            </a:r>
            <a:endParaRPr lang="zh-CN" altLang="en-US" sz="1200" b="1" dirty="0">
              <a:solidFill>
                <a:srgbClr val="002060"/>
              </a:solidFill>
            </a:endParaRPr>
          </a:p>
        </p:txBody>
      </p:sp>
      <p:sp>
        <p:nvSpPr>
          <p:cNvPr id="31"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32"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6"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多路访问信道的数据链路层</a:t>
            </a:r>
            <a:endParaRPr lang="zh-CN" altLang="en-US" sz="1200" b="1" dirty="0">
              <a:solidFill>
                <a:schemeClr val="bg1"/>
              </a:solidFill>
            </a:endParaRPr>
          </a:p>
        </p:txBody>
      </p:sp>
      <p:grpSp>
        <p:nvGrpSpPr>
          <p:cNvPr id="50" name="Group 20"/>
          <p:cNvGrpSpPr>
            <a:grpSpLocks/>
          </p:cNvGrpSpPr>
          <p:nvPr/>
        </p:nvGrpSpPr>
        <p:grpSpPr bwMode="auto">
          <a:xfrm>
            <a:off x="796924" y="2757948"/>
            <a:ext cx="7561263" cy="3206750"/>
            <a:chOff x="476" y="2160"/>
            <a:chExt cx="4763" cy="2020"/>
          </a:xfrm>
        </p:grpSpPr>
        <p:sp>
          <p:nvSpPr>
            <p:cNvPr id="51" name="Line 8"/>
            <p:cNvSpPr>
              <a:spLocks noChangeShapeType="1"/>
            </p:cNvSpPr>
            <p:nvPr/>
          </p:nvSpPr>
          <p:spPr bwMode="auto">
            <a:xfrm>
              <a:off x="1338" y="2432"/>
              <a:ext cx="1950" cy="0"/>
            </a:xfrm>
            <a:prstGeom prst="line">
              <a:avLst/>
            </a:prstGeom>
            <a:noFill/>
            <a:ln w="9525">
              <a:solidFill>
                <a:schemeClr val="tx1"/>
              </a:solidFill>
              <a:round/>
              <a:headEnd/>
              <a:tailE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a:p>
          </p:txBody>
        </p:sp>
        <p:sp>
          <p:nvSpPr>
            <p:cNvPr id="52" name="Line 9"/>
            <p:cNvSpPr>
              <a:spLocks noChangeShapeType="1"/>
            </p:cNvSpPr>
            <p:nvPr/>
          </p:nvSpPr>
          <p:spPr bwMode="auto">
            <a:xfrm>
              <a:off x="3288" y="2840"/>
              <a:ext cx="1950" cy="0"/>
            </a:xfrm>
            <a:prstGeom prst="line">
              <a:avLst/>
            </a:prstGeom>
            <a:noFill/>
            <a:ln w="9525">
              <a:solidFill>
                <a:schemeClr val="tx1"/>
              </a:solidFill>
              <a:round/>
              <a:headEnd/>
              <a:tailE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a:p>
          </p:txBody>
        </p:sp>
        <p:sp>
          <p:nvSpPr>
            <p:cNvPr id="53" name="Line 10"/>
            <p:cNvSpPr>
              <a:spLocks noChangeShapeType="1"/>
            </p:cNvSpPr>
            <p:nvPr/>
          </p:nvSpPr>
          <p:spPr bwMode="auto">
            <a:xfrm>
              <a:off x="3288" y="2432"/>
              <a:ext cx="0" cy="408"/>
            </a:xfrm>
            <a:prstGeom prst="line">
              <a:avLst/>
            </a:prstGeom>
            <a:noFill/>
            <a:ln w="9525">
              <a:solidFill>
                <a:schemeClr val="tx1"/>
              </a:solidFill>
              <a:round/>
              <a:headEnd/>
              <a:tailE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a:p>
          </p:txBody>
        </p:sp>
        <p:sp>
          <p:nvSpPr>
            <p:cNvPr id="54" name="Text Box 11"/>
            <p:cNvSpPr txBox="1">
              <a:spLocks noChangeArrowheads="1"/>
            </p:cNvSpPr>
            <p:nvPr/>
          </p:nvSpPr>
          <p:spPr bwMode="auto">
            <a:xfrm>
              <a:off x="476" y="2432"/>
              <a:ext cx="816" cy="25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eaLnBrk="0" hangingPunct="0">
                <a:defRPr sz="3600" b="1">
                  <a:solidFill>
                    <a:srgbClr val="00FFFF"/>
                  </a:solidFill>
                  <a:latin typeface="Times New Roman" pitchFamily="18" charset="0"/>
                  <a:ea typeface="黑体" pitchFamily="2" charset="-122"/>
                </a:defRPr>
              </a:lvl1pPr>
              <a:lvl2pPr eaLnBrk="0" hangingPunct="0">
                <a:defRPr sz="3600" b="1">
                  <a:solidFill>
                    <a:srgbClr val="00FFFF"/>
                  </a:solidFill>
                  <a:latin typeface="Times New Roman" pitchFamily="18" charset="0"/>
                  <a:ea typeface="黑体" pitchFamily="2" charset="-122"/>
                </a:defRPr>
              </a:lvl2pPr>
              <a:lvl3pPr eaLnBrk="0" hangingPunct="0">
                <a:defRPr sz="3600" b="1">
                  <a:solidFill>
                    <a:srgbClr val="00FFFF"/>
                  </a:solidFill>
                  <a:latin typeface="Times New Roman" pitchFamily="18" charset="0"/>
                  <a:ea typeface="黑体" pitchFamily="2" charset="-122"/>
                </a:defRPr>
              </a:lvl3pPr>
              <a:lvl4pPr eaLnBrk="0" hangingPunct="0">
                <a:defRPr sz="3600" b="1">
                  <a:solidFill>
                    <a:srgbClr val="00FFFF"/>
                  </a:solidFill>
                  <a:latin typeface="Times New Roman" pitchFamily="18" charset="0"/>
                  <a:ea typeface="黑体" pitchFamily="2" charset="-122"/>
                </a:defRPr>
              </a:lvl4pPr>
              <a:lvl5pPr eaLnBrk="0" hangingPunct="0">
                <a:defRPr sz="3600" b="1">
                  <a:solidFill>
                    <a:srgbClr val="00FFFF"/>
                  </a:solidFill>
                  <a:latin typeface="Times New Roman" pitchFamily="18" charset="0"/>
                  <a:ea typeface="黑体" pitchFamily="2" charset="-122"/>
                </a:defRPr>
              </a:lvl5pPr>
              <a:lvl6pPr eaLnBrk="0" fontAlgn="base" hangingPunct="0">
                <a:spcBef>
                  <a:spcPct val="50000"/>
                </a:spcBef>
                <a:spcAft>
                  <a:spcPct val="0"/>
                </a:spcAft>
                <a:defRPr sz="3600" b="1">
                  <a:solidFill>
                    <a:srgbClr val="00FFFF"/>
                  </a:solidFill>
                  <a:latin typeface="Times New Roman" pitchFamily="18" charset="0"/>
                  <a:ea typeface="黑体" pitchFamily="2" charset="-122"/>
                </a:defRPr>
              </a:lvl6pPr>
              <a:lvl7pPr eaLnBrk="0" fontAlgn="base" hangingPunct="0">
                <a:spcBef>
                  <a:spcPct val="50000"/>
                </a:spcBef>
                <a:spcAft>
                  <a:spcPct val="0"/>
                </a:spcAft>
                <a:defRPr sz="3600" b="1">
                  <a:solidFill>
                    <a:srgbClr val="00FFFF"/>
                  </a:solidFill>
                  <a:latin typeface="Times New Roman" pitchFamily="18" charset="0"/>
                  <a:ea typeface="黑体" pitchFamily="2" charset="-122"/>
                </a:defRPr>
              </a:lvl7pPr>
              <a:lvl8pPr eaLnBrk="0" fontAlgn="base" hangingPunct="0">
                <a:spcBef>
                  <a:spcPct val="50000"/>
                </a:spcBef>
                <a:spcAft>
                  <a:spcPct val="0"/>
                </a:spcAft>
                <a:defRPr sz="3600" b="1">
                  <a:solidFill>
                    <a:srgbClr val="00FFFF"/>
                  </a:solidFill>
                  <a:latin typeface="Times New Roman" pitchFamily="18" charset="0"/>
                  <a:ea typeface="黑体" pitchFamily="2" charset="-122"/>
                </a:defRPr>
              </a:lvl8pPr>
              <a:lvl9pPr eaLnBrk="0" fontAlgn="base" hangingPunct="0">
                <a:spcBef>
                  <a:spcPct val="50000"/>
                </a:spcBef>
                <a:spcAft>
                  <a:spcPct val="0"/>
                </a:spcAft>
                <a:defRPr sz="3600" b="1">
                  <a:solidFill>
                    <a:srgbClr val="00FFFF"/>
                  </a:solidFill>
                  <a:latin typeface="Times New Roman" pitchFamily="18" charset="0"/>
                  <a:ea typeface="黑体" pitchFamily="2" charset="-122"/>
                </a:defRPr>
              </a:lvl9pPr>
            </a:lstStyle>
            <a:p>
              <a:pPr eaLnBrk="1" hangingPunct="1"/>
              <a:r>
                <a:rPr lang="zh-CN" altLang="en-US" sz="2000" dirty="0">
                  <a:solidFill>
                    <a:srgbClr val="002060"/>
                  </a:solidFill>
                </a:rPr>
                <a:t>信道状态</a:t>
              </a:r>
            </a:p>
          </p:txBody>
        </p:sp>
        <p:sp>
          <p:nvSpPr>
            <p:cNvPr id="55" name="Text Box 12"/>
            <p:cNvSpPr txBox="1">
              <a:spLocks noChangeArrowheads="1"/>
            </p:cNvSpPr>
            <p:nvPr/>
          </p:nvSpPr>
          <p:spPr bwMode="auto">
            <a:xfrm>
              <a:off x="3016" y="2160"/>
              <a:ext cx="318" cy="25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eaLnBrk="0" hangingPunct="0">
                <a:defRPr sz="3600" b="1">
                  <a:solidFill>
                    <a:srgbClr val="00FFFF"/>
                  </a:solidFill>
                  <a:latin typeface="Times New Roman" pitchFamily="18" charset="0"/>
                  <a:ea typeface="黑体" pitchFamily="2" charset="-122"/>
                </a:defRPr>
              </a:lvl1pPr>
              <a:lvl2pPr eaLnBrk="0" hangingPunct="0">
                <a:defRPr sz="3600" b="1">
                  <a:solidFill>
                    <a:srgbClr val="00FFFF"/>
                  </a:solidFill>
                  <a:latin typeface="Times New Roman" pitchFamily="18" charset="0"/>
                  <a:ea typeface="黑体" pitchFamily="2" charset="-122"/>
                </a:defRPr>
              </a:lvl2pPr>
              <a:lvl3pPr eaLnBrk="0" hangingPunct="0">
                <a:defRPr sz="3600" b="1">
                  <a:solidFill>
                    <a:srgbClr val="00FFFF"/>
                  </a:solidFill>
                  <a:latin typeface="Times New Roman" pitchFamily="18" charset="0"/>
                  <a:ea typeface="黑体" pitchFamily="2" charset="-122"/>
                </a:defRPr>
              </a:lvl3pPr>
              <a:lvl4pPr eaLnBrk="0" hangingPunct="0">
                <a:defRPr sz="3600" b="1">
                  <a:solidFill>
                    <a:srgbClr val="00FFFF"/>
                  </a:solidFill>
                  <a:latin typeface="Times New Roman" pitchFamily="18" charset="0"/>
                  <a:ea typeface="黑体" pitchFamily="2" charset="-122"/>
                </a:defRPr>
              </a:lvl4pPr>
              <a:lvl5pPr eaLnBrk="0" hangingPunct="0">
                <a:defRPr sz="3600" b="1">
                  <a:solidFill>
                    <a:srgbClr val="00FFFF"/>
                  </a:solidFill>
                  <a:latin typeface="Times New Roman" pitchFamily="18" charset="0"/>
                  <a:ea typeface="黑体" pitchFamily="2" charset="-122"/>
                </a:defRPr>
              </a:lvl5pPr>
              <a:lvl6pPr eaLnBrk="0" fontAlgn="base" hangingPunct="0">
                <a:spcBef>
                  <a:spcPct val="50000"/>
                </a:spcBef>
                <a:spcAft>
                  <a:spcPct val="0"/>
                </a:spcAft>
                <a:defRPr sz="3600" b="1">
                  <a:solidFill>
                    <a:srgbClr val="00FFFF"/>
                  </a:solidFill>
                  <a:latin typeface="Times New Roman" pitchFamily="18" charset="0"/>
                  <a:ea typeface="黑体" pitchFamily="2" charset="-122"/>
                </a:defRPr>
              </a:lvl6pPr>
              <a:lvl7pPr eaLnBrk="0" fontAlgn="base" hangingPunct="0">
                <a:spcBef>
                  <a:spcPct val="50000"/>
                </a:spcBef>
                <a:spcAft>
                  <a:spcPct val="0"/>
                </a:spcAft>
                <a:defRPr sz="3600" b="1">
                  <a:solidFill>
                    <a:srgbClr val="00FFFF"/>
                  </a:solidFill>
                  <a:latin typeface="Times New Roman" pitchFamily="18" charset="0"/>
                  <a:ea typeface="黑体" pitchFamily="2" charset="-122"/>
                </a:defRPr>
              </a:lvl7pPr>
              <a:lvl8pPr eaLnBrk="0" fontAlgn="base" hangingPunct="0">
                <a:spcBef>
                  <a:spcPct val="50000"/>
                </a:spcBef>
                <a:spcAft>
                  <a:spcPct val="0"/>
                </a:spcAft>
                <a:defRPr sz="3600" b="1">
                  <a:solidFill>
                    <a:srgbClr val="00FFFF"/>
                  </a:solidFill>
                  <a:latin typeface="Times New Roman" pitchFamily="18" charset="0"/>
                  <a:ea typeface="黑体" pitchFamily="2" charset="-122"/>
                </a:defRPr>
              </a:lvl8pPr>
              <a:lvl9pPr eaLnBrk="0" fontAlgn="base" hangingPunct="0">
                <a:spcBef>
                  <a:spcPct val="50000"/>
                </a:spcBef>
                <a:spcAft>
                  <a:spcPct val="0"/>
                </a:spcAft>
                <a:defRPr sz="3600" b="1">
                  <a:solidFill>
                    <a:srgbClr val="00FFFF"/>
                  </a:solidFill>
                  <a:latin typeface="Times New Roman" pitchFamily="18" charset="0"/>
                  <a:ea typeface="黑体" pitchFamily="2" charset="-122"/>
                </a:defRPr>
              </a:lvl9pPr>
            </a:lstStyle>
            <a:p>
              <a:pPr eaLnBrk="1" hangingPunct="1"/>
              <a:r>
                <a:rPr lang="zh-CN" altLang="en-US" sz="2000" dirty="0">
                  <a:solidFill>
                    <a:srgbClr val="002060"/>
                  </a:solidFill>
                </a:rPr>
                <a:t>忙</a:t>
              </a:r>
            </a:p>
          </p:txBody>
        </p:sp>
        <p:sp>
          <p:nvSpPr>
            <p:cNvPr id="56" name="Text Box 13"/>
            <p:cNvSpPr txBox="1">
              <a:spLocks noChangeArrowheads="1"/>
            </p:cNvSpPr>
            <p:nvPr/>
          </p:nvSpPr>
          <p:spPr bwMode="auto">
            <a:xfrm>
              <a:off x="4921" y="2568"/>
              <a:ext cx="318" cy="25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eaLnBrk="0" hangingPunct="0">
                <a:defRPr sz="3600" b="1">
                  <a:solidFill>
                    <a:srgbClr val="00FFFF"/>
                  </a:solidFill>
                  <a:latin typeface="Times New Roman" pitchFamily="18" charset="0"/>
                  <a:ea typeface="黑体" pitchFamily="2" charset="-122"/>
                </a:defRPr>
              </a:lvl1pPr>
              <a:lvl2pPr eaLnBrk="0" hangingPunct="0">
                <a:defRPr sz="3600" b="1">
                  <a:solidFill>
                    <a:srgbClr val="00FFFF"/>
                  </a:solidFill>
                  <a:latin typeface="Times New Roman" pitchFamily="18" charset="0"/>
                  <a:ea typeface="黑体" pitchFamily="2" charset="-122"/>
                </a:defRPr>
              </a:lvl2pPr>
              <a:lvl3pPr eaLnBrk="0" hangingPunct="0">
                <a:defRPr sz="3600" b="1">
                  <a:solidFill>
                    <a:srgbClr val="00FFFF"/>
                  </a:solidFill>
                  <a:latin typeface="Times New Roman" pitchFamily="18" charset="0"/>
                  <a:ea typeface="黑体" pitchFamily="2" charset="-122"/>
                </a:defRPr>
              </a:lvl3pPr>
              <a:lvl4pPr eaLnBrk="0" hangingPunct="0">
                <a:defRPr sz="3600" b="1">
                  <a:solidFill>
                    <a:srgbClr val="00FFFF"/>
                  </a:solidFill>
                  <a:latin typeface="Times New Roman" pitchFamily="18" charset="0"/>
                  <a:ea typeface="黑体" pitchFamily="2" charset="-122"/>
                </a:defRPr>
              </a:lvl4pPr>
              <a:lvl5pPr eaLnBrk="0" hangingPunct="0">
                <a:defRPr sz="3600" b="1">
                  <a:solidFill>
                    <a:srgbClr val="00FFFF"/>
                  </a:solidFill>
                  <a:latin typeface="Times New Roman" pitchFamily="18" charset="0"/>
                  <a:ea typeface="黑体" pitchFamily="2" charset="-122"/>
                </a:defRPr>
              </a:lvl5pPr>
              <a:lvl6pPr eaLnBrk="0" fontAlgn="base" hangingPunct="0">
                <a:spcBef>
                  <a:spcPct val="50000"/>
                </a:spcBef>
                <a:spcAft>
                  <a:spcPct val="0"/>
                </a:spcAft>
                <a:defRPr sz="3600" b="1">
                  <a:solidFill>
                    <a:srgbClr val="00FFFF"/>
                  </a:solidFill>
                  <a:latin typeface="Times New Roman" pitchFamily="18" charset="0"/>
                  <a:ea typeface="黑体" pitchFamily="2" charset="-122"/>
                </a:defRPr>
              </a:lvl6pPr>
              <a:lvl7pPr eaLnBrk="0" fontAlgn="base" hangingPunct="0">
                <a:spcBef>
                  <a:spcPct val="50000"/>
                </a:spcBef>
                <a:spcAft>
                  <a:spcPct val="0"/>
                </a:spcAft>
                <a:defRPr sz="3600" b="1">
                  <a:solidFill>
                    <a:srgbClr val="00FFFF"/>
                  </a:solidFill>
                  <a:latin typeface="Times New Roman" pitchFamily="18" charset="0"/>
                  <a:ea typeface="黑体" pitchFamily="2" charset="-122"/>
                </a:defRPr>
              </a:lvl7pPr>
              <a:lvl8pPr eaLnBrk="0" fontAlgn="base" hangingPunct="0">
                <a:spcBef>
                  <a:spcPct val="50000"/>
                </a:spcBef>
                <a:spcAft>
                  <a:spcPct val="0"/>
                </a:spcAft>
                <a:defRPr sz="3600" b="1">
                  <a:solidFill>
                    <a:srgbClr val="00FFFF"/>
                  </a:solidFill>
                  <a:latin typeface="Times New Roman" pitchFamily="18" charset="0"/>
                  <a:ea typeface="黑体" pitchFamily="2" charset="-122"/>
                </a:defRPr>
              </a:lvl8pPr>
              <a:lvl9pPr eaLnBrk="0" fontAlgn="base" hangingPunct="0">
                <a:spcBef>
                  <a:spcPct val="50000"/>
                </a:spcBef>
                <a:spcAft>
                  <a:spcPct val="0"/>
                </a:spcAft>
                <a:defRPr sz="3600" b="1">
                  <a:solidFill>
                    <a:srgbClr val="00FFFF"/>
                  </a:solidFill>
                  <a:latin typeface="Times New Roman" pitchFamily="18" charset="0"/>
                  <a:ea typeface="黑体" pitchFamily="2" charset="-122"/>
                </a:defRPr>
              </a:lvl9pPr>
            </a:lstStyle>
            <a:p>
              <a:pPr eaLnBrk="1" hangingPunct="1"/>
              <a:r>
                <a:rPr lang="zh-CN" altLang="en-US" sz="2000" dirty="0">
                  <a:solidFill>
                    <a:srgbClr val="002060"/>
                  </a:solidFill>
                </a:rPr>
                <a:t>闲</a:t>
              </a:r>
            </a:p>
          </p:txBody>
        </p:sp>
        <p:sp>
          <p:nvSpPr>
            <p:cNvPr id="57" name="Text Box 14"/>
            <p:cNvSpPr txBox="1">
              <a:spLocks noChangeArrowheads="1"/>
            </p:cNvSpPr>
            <p:nvPr/>
          </p:nvSpPr>
          <p:spPr bwMode="auto">
            <a:xfrm>
              <a:off x="1474" y="2976"/>
              <a:ext cx="680" cy="404"/>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eaLnBrk="0" hangingPunct="0">
                <a:defRPr sz="3600" b="1">
                  <a:solidFill>
                    <a:srgbClr val="00FFFF"/>
                  </a:solidFill>
                  <a:latin typeface="Times New Roman" pitchFamily="18" charset="0"/>
                  <a:ea typeface="黑体" pitchFamily="2" charset="-122"/>
                </a:defRPr>
              </a:lvl1pPr>
              <a:lvl2pPr eaLnBrk="0" hangingPunct="0">
                <a:defRPr sz="3600" b="1">
                  <a:solidFill>
                    <a:srgbClr val="00FFFF"/>
                  </a:solidFill>
                  <a:latin typeface="Times New Roman" pitchFamily="18" charset="0"/>
                  <a:ea typeface="黑体" pitchFamily="2" charset="-122"/>
                </a:defRPr>
              </a:lvl2pPr>
              <a:lvl3pPr eaLnBrk="0" hangingPunct="0">
                <a:defRPr sz="3600" b="1">
                  <a:solidFill>
                    <a:srgbClr val="00FFFF"/>
                  </a:solidFill>
                  <a:latin typeface="Times New Roman" pitchFamily="18" charset="0"/>
                  <a:ea typeface="黑体" pitchFamily="2" charset="-122"/>
                </a:defRPr>
              </a:lvl3pPr>
              <a:lvl4pPr eaLnBrk="0" hangingPunct="0">
                <a:defRPr sz="3600" b="1">
                  <a:solidFill>
                    <a:srgbClr val="00FFFF"/>
                  </a:solidFill>
                  <a:latin typeface="Times New Roman" pitchFamily="18" charset="0"/>
                  <a:ea typeface="黑体" pitchFamily="2" charset="-122"/>
                </a:defRPr>
              </a:lvl4pPr>
              <a:lvl5pPr eaLnBrk="0" hangingPunct="0">
                <a:defRPr sz="3600" b="1">
                  <a:solidFill>
                    <a:srgbClr val="00FFFF"/>
                  </a:solidFill>
                  <a:latin typeface="Times New Roman" pitchFamily="18" charset="0"/>
                  <a:ea typeface="黑体" pitchFamily="2" charset="-122"/>
                </a:defRPr>
              </a:lvl5pPr>
              <a:lvl6pPr eaLnBrk="0" fontAlgn="base" hangingPunct="0">
                <a:spcBef>
                  <a:spcPct val="50000"/>
                </a:spcBef>
                <a:spcAft>
                  <a:spcPct val="0"/>
                </a:spcAft>
                <a:defRPr sz="3600" b="1">
                  <a:solidFill>
                    <a:srgbClr val="00FFFF"/>
                  </a:solidFill>
                  <a:latin typeface="Times New Roman" pitchFamily="18" charset="0"/>
                  <a:ea typeface="黑体" pitchFamily="2" charset="-122"/>
                </a:defRPr>
              </a:lvl6pPr>
              <a:lvl7pPr eaLnBrk="0" fontAlgn="base" hangingPunct="0">
                <a:spcBef>
                  <a:spcPct val="50000"/>
                </a:spcBef>
                <a:spcAft>
                  <a:spcPct val="0"/>
                </a:spcAft>
                <a:defRPr sz="3600" b="1">
                  <a:solidFill>
                    <a:srgbClr val="00FFFF"/>
                  </a:solidFill>
                  <a:latin typeface="Times New Roman" pitchFamily="18" charset="0"/>
                  <a:ea typeface="黑体" pitchFamily="2" charset="-122"/>
                </a:defRPr>
              </a:lvl7pPr>
              <a:lvl8pPr eaLnBrk="0" fontAlgn="base" hangingPunct="0">
                <a:spcBef>
                  <a:spcPct val="50000"/>
                </a:spcBef>
                <a:spcAft>
                  <a:spcPct val="0"/>
                </a:spcAft>
                <a:defRPr sz="3600" b="1">
                  <a:solidFill>
                    <a:srgbClr val="00FFFF"/>
                  </a:solidFill>
                  <a:latin typeface="Times New Roman" pitchFamily="18" charset="0"/>
                  <a:ea typeface="黑体" pitchFamily="2" charset="-122"/>
                </a:defRPr>
              </a:lvl8pPr>
              <a:lvl9pPr eaLnBrk="0" fontAlgn="base" hangingPunct="0">
                <a:spcBef>
                  <a:spcPct val="50000"/>
                </a:spcBef>
                <a:spcAft>
                  <a:spcPct val="0"/>
                </a:spcAft>
                <a:defRPr sz="3600" b="1">
                  <a:solidFill>
                    <a:srgbClr val="00FFFF"/>
                  </a:solidFill>
                  <a:latin typeface="Times New Roman" pitchFamily="18" charset="0"/>
                  <a:ea typeface="黑体" pitchFamily="2" charset="-122"/>
                </a:defRPr>
              </a:lvl9pPr>
            </a:lstStyle>
            <a:p>
              <a:pPr eaLnBrk="1" hangingPunct="1"/>
              <a:r>
                <a:rPr lang="en-US" altLang="zh-CN" sz="1800" dirty="0">
                  <a:solidFill>
                    <a:srgbClr val="002060"/>
                  </a:solidFill>
                </a:rPr>
                <a:t>A</a:t>
              </a:r>
              <a:r>
                <a:rPr lang="zh-CN" altLang="en-US" sz="1800" dirty="0">
                  <a:solidFill>
                    <a:srgbClr val="002060"/>
                  </a:solidFill>
                </a:rPr>
                <a:t>站发送监听</a:t>
              </a:r>
            </a:p>
          </p:txBody>
        </p:sp>
        <p:sp>
          <p:nvSpPr>
            <p:cNvPr id="58" name="Text Box 15"/>
            <p:cNvSpPr txBox="1">
              <a:spLocks noChangeArrowheads="1"/>
            </p:cNvSpPr>
            <p:nvPr/>
          </p:nvSpPr>
          <p:spPr bwMode="auto">
            <a:xfrm>
              <a:off x="2472" y="2976"/>
              <a:ext cx="772" cy="404"/>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eaLnBrk="0" hangingPunct="0">
                <a:defRPr sz="3600" b="1">
                  <a:solidFill>
                    <a:srgbClr val="00FFFF"/>
                  </a:solidFill>
                  <a:latin typeface="Times New Roman" pitchFamily="18" charset="0"/>
                  <a:ea typeface="黑体" pitchFamily="2" charset="-122"/>
                </a:defRPr>
              </a:lvl1pPr>
              <a:lvl2pPr eaLnBrk="0" hangingPunct="0">
                <a:defRPr sz="3600" b="1">
                  <a:solidFill>
                    <a:srgbClr val="00FFFF"/>
                  </a:solidFill>
                  <a:latin typeface="Times New Roman" pitchFamily="18" charset="0"/>
                  <a:ea typeface="黑体" pitchFamily="2" charset="-122"/>
                </a:defRPr>
              </a:lvl2pPr>
              <a:lvl3pPr eaLnBrk="0" hangingPunct="0">
                <a:defRPr sz="3600" b="1">
                  <a:solidFill>
                    <a:srgbClr val="00FFFF"/>
                  </a:solidFill>
                  <a:latin typeface="Times New Roman" pitchFamily="18" charset="0"/>
                  <a:ea typeface="黑体" pitchFamily="2" charset="-122"/>
                </a:defRPr>
              </a:lvl3pPr>
              <a:lvl4pPr eaLnBrk="0" hangingPunct="0">
                <a:defRPr sz="3600" b="1">
                  <a:solidFill>
                    <a:srgbClr val="00FFFF"/>
                  </a:solidFill>
                  <a:latin typeface="Times New Roman" pitchFamily="18" charset="0"/>
                  <a:ea typeface="黑体" pitchFamily="2" charset="-122"/>
                </a:defRPr>
              </a:lvl4pPr>
              <a:lvl5pPr eaLnBrk="0" hangingPunct="0">
                <a:defRPr sz="3600" b="1">
                  <a:solidFill>
                    <a:srgbClr val="00FFFF"/>
                  </a:solidFill>
                  <a:latin typeface="Times New Roman" pitchFamily="18" charset="0"/>
                  <a:ea typeface="黑体" pitchFamily="2" charset="-122"/>
                </a:defRPr>
              </a:lvl5pPr>
              <a:lvl6pPr eaLnBrk="0" fontAlgn="base" hangingPunct="0">
                <a:spcBef>
                  <a:spcPct val="50000"/>
                </a:spcBef>
                <a:spcAft>
                  <a:spcPct val="0"/>
                </a:spcAft>
                <a:defRPr sz="3600" b="1">
                  <a:solidFill>
                    <a:srgbClr val="00FFFF"/>
                  </a:solidFill>
                  <a:latin typeface="Times New Roman" pitchFamily="18" charset="0"/>
                  <a:ea typeface="黑体" pitchFamily="2" charset="-122"/>
                </a:defRPr>
              </a:lvl6pPr>
              <a:lvl7pPr eaLnBrk="0" fontAlgn="base" hangingPunct="0">
                <a:spcBef>
                  <a:spcPct val="50000"/>
                </a:spcBef>
                <a:spcAft>
                  <a:spcPct val="0"/>
                </a:spcAft>
                <a:defRPr sz="3600" b="1">
                  <a:solidFill>
                    <a:srgbClr val="00FFFF"/>
                  </a:solidFill>
                  <a:latin typeface="Times New Roman" pitchFamily="18" charset="0"/>
                  <a:ea typeface="黑体" pitchFamily="2" charset="-122"/>
                </a:defRPr>
              </a:lvl7pPr>
              <a:lvl8pPr eaLnBrk="0" fontAlgn="base" hangingPunct="0">
                <a:spcBef>
                  <a:spcPct val="50000"/>
                </a:spcBef>
                <a:spcAft>
                  <a:spcPct val="0"/>
                </a:spcAft>
                <a:defRPr sz="3600" b="1">
                  <a:solidFill>
                    <a:srgbClr val="00FFFF"/>
                  </a:solidFill>
                  <a:latin typeface="Times New Roman" pitchFamily="18" charset="0"/>
                  <a:ea typeface="黑体" pitchFamily="2" charset="-122"/>
                </a:defRPr>
              </a:lvl8pPr>
              <a:lvl9pPr eaLnBrk="0" fontAlgn="base" hangingPunct="0">
                <a:spcBef>
                  <a:spcPct val="50000"/>
                </a:spcBef>
                <a:spcAft>
                  <a:spcPct val="0"/>
                </a:spcAft>
                <a:defRPr sz="3600" b="1">
                  <a:solidFill>
                    <a:srgbClr val="00FFFF"/>
                  </a:solidFill>
                  <a:latin typeface="Times New Roman" pitchFamily="18" charset="0"/>
                  <a:ea typeface="黑体" pitchFamily="2" charset="-122"/>
                </a:defRPr>
              </a:lvl9pPr>
            </a:lstStyle>
            <a:p>
              <a:pPr eaLnBrk="1" hangingPunct="1"/>
              <a:r>
                <a:rPr lang="zh-CN" altLang="en-US" sz="1800" dirty="0">
                  <a:solidFill>
                    <a:srgbClr val="002060"/>
                  </a:solidFill>
                </a:rPr>
                <a:t>Ｂ站发送监听</a:t>
              </a:r>
            </a:p>
          </p:txBody>
        </p:sp>
        <p:sp>
          <p:nvSpPr>
            <p:cNvPr id="92" name="Line 16"/>
            <p:cNvSpPr>
              <a:spLocks noChangeShapeType="1"/>
            </p:cNvSpPr>
            <p:nvPr/>
          </p:nvSpPr>
          <p:spPr bwMode="auto">
            <a:xfrm flipV="1">
              <a:off x="1882" y="2478"/>
              <a:ext cx="0" cy="499"/>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a:p>
          </p:txBody>
        </p:sp>
        <p:sp>
          <p:nvSpPr>
            <p:cNvPr id="93" name="Line 17"/>
            <p:cNvSpPr>
              <a:spLocks noChangeShapeType="1"/>
            </p:cNvSpPr>
            <p:nvPr/>
          </p:nvSpPr>
          <p:spPr bwMode="auto">
            <a:xfrm flipV="1">
              <a:off x="2835" y="2478"/>
              <a:ext cx="0" cy="499"/>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a:p>
          </p:txBody>
        </p:sp>
        <p:sp>
          <p:nvSpPr>
            <p:cNvPr id="94" name="Line 18"/>
            <p:cNvSpPr>
              <a:spLocks noChangeShapeType="1"/>
            </p:cNvSpPr>
            <p:nvPr/>
          </p:nvSpPr>
          <p:spPr bwMode="auto">
            <a:xfrm flipV="1">
              <a:off x="3334" y="2886"/>
              <a:ext cx="0" cy="499"/>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a:lstStyle/>
            <a:p>
              <a:endParaRPr lang="zh-CN" altLang="en-US"/>
            </a:p>
          </p:txBody>
        </p:sp>
        <p:sp>
          <p:nvSpPr>
            <p:cNvPr id="95" name="Text Box 19"/>
            <p:cNvSpPr txBox="1">
              <a:spLocks noChangeArrowheads="1"/>
            </p:cNvSpPr>
            <p:nvPr/>
          </p:nvSpPr>
          <p:spPr bwMode="auto">
            <a:xfrm>
              <a:off x="3198" y="3430"/>
              <a:ext cx="1179" cy="75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eaLnBrk="0" hangingPunct="0">
                <a:defRPr sz="3600" b="1">
                  <a:solidFill>
                    <a:srgbClr val="00FFFF"/>
                  </a:solidFill>
                  <a:latin typeface="Times New Roman" pitchFamily="18" charset="0"/>
                  <a:ea typeface="黑体" pitchFamily="2" charset="-122"/>
                </a:defRPr>
              </a:lvl1pPr>
              <a:lvl2pPr eaLnBrk="0" hangingPunct="0">
                <a:defRPr sz="3600" b="1">
                  <a:solidFill>
                    <a:srgbClr val="00FFFF"/>
                  </a:solidFill>
                  <a:latin typeface="Times New Roman" pitchFamily="18" charset="0"/>
                  <a:ea typeface="黑体" pitchFamily="2" charset="-122"/>
                </a:defRPr>
              </a:lvl2pPr>
              <a:lvl3pPr eaLnBrk="0" hangingPunct="0">
                <a:defRPr sz="3600" b="1">
                  <a:solidFill>
                    <a:srgbClr val="00FFFF"/>
                  </a:solidFill>
                  <a:latin typeface="Times New Roman" pitchFamily="18" charset="0"/>
                  <a:ea typeface="黑体" pitchFamily="2" charset="-122"/>
                </a:defRPr>
              </a:lvl3pPr>
              <a:lvl4pPr eaLnBrk="0" hangingPunct="0">
                <a:defRPr sz="3600" b="1">
                  <a:solidFill>
                    <a:srgbClr val="00FFFF"/>
                  </a:solidFill>
                  <a:latin typeface="Times New Roman" pitchFamily="18" charset="0"/>
                  <a:ea typeface="黑体" pitchFamily="2" charset="-122"/>
                </a:defRPr>
              </a:lvl4pPr>
              <a:lvl5pPr eaLnBrk="0" hangingPunct="0">
                <a:defRPr sz="3600" b="1">
                  <a:solidFill>
                    <a:srgbClr val="00FFFF"/>
                  </a:solidFill>
                  <a:latin typeface="Times New Roman" pitchFamily="18" charset="0"/>
                  <a:ea typeface="黑体" pitchFamily="2" charset="-122"/>
                </a:defRPr>
              </a:lvl5pPr>
              <a:lvl6pPr eaLnBrk="0" fontAlgn="base" hangingPunct="0">
                <a:spcBef>
                  <a:spcPct val="50000"/>
                </a:spcBef>
                <a:spcAft>
                  <a:spcPct val="0"/>
                </a:spcAft>
                <a:defRPr sz="3600" b="1">
                  <a:solidFill>
                    <a:srgbClr val="00FFFF"/>
                  </a:solidFill>
                  <a:latin typeface="Times New Roman" pitchFamily="18" charset="0"/>
                  <a:ea typeface="黑体" pitchFamily="2" charset="-122"/>
                </a:defRPr>
              </a:lvl6pPr>
              <a:lvl7pPr eaLnBrk="0" fontAlgn="base" hangingPunct="0">
                <a:spcBef>
                  <a:spcPct val="50000"/>
                </a:spcBef>
                <a:spcAft>
                  <a:spcPct val="0"/>
                </a:spcAft>
                <a:defRPr sz="3600" b="1">
                  <a:solidFill>
                    <a:srgbClr val="00FFFF"/>
                  </a:solidFill>
                  <a:latin typeface="Times New Roman" pitchFamily="18" charset="0"/>
                  <a:ea typeface="黑体" pitchFamily="2" charset="-122"/>
                </a:defRPr>
              </a:lvl7pPr>
              <a:lvl8pPr eaLnBrk="0" fontAlgn="base" hangingPunct="0">
                <a:spcBef>
                  <a:spcPct val="50000"/>
                </a:spcBef>
                <a:spcAft>
                  <a:spcPct val="0"/>
                </a:spcAft>
                <a:defRPr sz="3600" b="1">
                  <a:solidFill>
                    <a:srgbClr val="00FFFF"/>
                  </a:solidFill>
                  <a:latin typeface="Times New Roman" pitchFamily="18" charset="0"/>
                  <a:ea typeface="黑体" pitchFamily="2" charset="-122"/>
                </a:defRPr>
              </a:lvl8pPr>
              <a:lvl9pPr eaLnBrk="0" fontAlgn="base" hangingPunct="0">
                <a:spcBef>
                  <a:spcPct val="50000"/>
                </a:spcBef>
                <a:spcAft>
                  <a:spcPct val="0"/>
                </a:spcAft>
                <a:defRPr sz="3600" b="1">
                  <a:solidFill>
                    <a:srgbClr val="00FFFF"/>
                  </a:solidFill>
                  <a:latin typeface="Times New Roman" pitchFamily="18" charset="0"/>
                  <a:ea typeface="黑体" pitchFamily="2" charset="-122"/>
                </a:defRPr>
              </a:lvl9pPr>
            </a:lstStyle>
            <a:p>
              <a:pPr eaLnBrk="1" hangingPunct="1"/>
              <a:r>
                <a:rPr lang="zh-CN" altLang="en-US" sz="1800" dirty="0">
                  <a:solidFill>
                    <a:schemeClr val="tx1"/>
                  </a:solidFill>
                </a:rPr>
                <a:t>Ａ、Ｂ站</a:t>
              </a:r>
              <a:r>
                <a:rPr lang="zh-CN" altLang="en-US" sz="1800" dirty="0">
                  <a:solidFill>
                    <a:srgbClr val="C00000"/>
                  </a:solidFill>
                </a:rPr>
                <a:t>同时</a:t>
              </a:r>
              <a:r>
                <a:rPr lang="zh-CN" altLang="en-US" sz="1800" dirty="0">
                  <a:solidFill>
                    <a:schemeClr val="tx1"/>
                  </a:solidFill>
                </a:rPr>
                <a:t>监听到信道空闲，进入发送状态。</a:t>
              </a:r>
            </a:p>
          </p:txBody>
        </p:sp>
      </p:grpSp>
    </p:spTree>
    <p:extLst>
      <p:ext uri="{BB962C8B-B14F-4D97-AF65-F5344CB8AC3E}">
        <p14:creationId xmlns:p14="http://schemas.microsoft.com/office/powerpoint/2010/main" val="59783799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117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23" name="Rectangle 3"/>
          <p:cNvSpPr txBox="1">
            <a:spLocks noChangeArrowheads="1"/>
          </p:cNvSpPr>
          <p:nvPr/>
        </p:nvSpPr>
        <p:spPr>
          <a:xfrm>
            <a:off x="323850" y="1716995"/>
            <a:ext cx="8507413" cy="1011457"/>
          </a:xfrm>
          <a:prstGeom prst="rect">
            <a:avLst/>
          </a:prstGeom>
        </p:spPr>
        <p:txBody>
          <a:bodyPr/>
          <a:lstStyle/>
          <a:p>
            <a:pPr>
              <a:lnSpc>
                <a:spcPct val="110000"/>
              </a:lnSpc>
            </a:pPr>
            <a:r>
              <a:rPr lang="zh-CN" altLang="en-US" sz="2800" b="1" dirty="0" smtClean="0">
                <a:solidFill>
                  <a:srgbClr val="002060"/>
                </a:solidFill>
              </a:rPr>
              <a:t>由于传播时延影响，一</a:t>
            </a:r>
            <a:r>
              <a:rPr lang="zh-CN" altLang="en-US" sz="2800" b="1" dirty="0">
                <a:solidFill>
                  <a:srgbClr val="002060"/>
                </a:solidFill>
              </a:rPr>
              <a:t>个站点开始发送后的一段时间内，仍然可能发生冲突，这个时间段称为“争用期”。</a:t>
            </a:r>
          </a:p>
        </p:txBody>
      </p:sp>
      <p:sp>
        <p:nvSpPr>
          <p:cNvPr id="24" name="矩形 23"/>
          <p:cNvSpPr/>
          <p:nvPr/>
        </p:nvSpPr>
        <p:spPr>
          <a:xfrm>
            <a:off x="3436099" y="805934"/>
            <a:ext cx="5110693"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3.4.2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竞争系统的介质访问控制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燕尾形 24"/>
          <p:cNvSpPr/>
          <p:nvPr/>
        </p:nvSpPr>
        <p:spPr>
          <a:xfrm>
            <a:off x="6647274" y="201988"/>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solidFill>
                <a:schemeClr val="bg1"/>
              </a:solidFill>
            </a:endParaRPr>
          </a:p>
        </p:txBody>
      </p:sp>
      <p:sp>
        <p:nvSpPr>
          <p:cNvPr id="28"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点对点信道数据链路层协议</a:t>
            </a:r>
            <a:endParaRPr lang="zh-CN" altLang="en-US" sz="1200" b="1" dirty="0">
              <a:solidFill>
                <a:srgbClr val="002060"/>
              </a:solidFill>
            </a:endParaRPr>
          </a:p>
        </p:txBody>
      </p:sp>
      <p:sp>
        <p:nvSpPr>
          <p:cNvPr id="31"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32"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6"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多路访问信道的数据链路层</a:t>
            </a:r>
            <a:endParaRPr lang="zh-CN" altLang="en-US" sz="1200" b="1" dirty="0">
              <a:solidFill>
                <a:schemeClr val="bg1"/>
              </a:solidFill>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80622385"/>
              </p:ext>
            </p:extLst>
          </p:nvPr>
        </p:nvGraphicFramePr>
        <p:xfrm>
          <a:off x="482292" y="2728452"/>
          <a:ext cx="8064500" cy="3168650"/>
        </p:xfrm>
        <a:graphic>
          <a:graphicData uri="http://schemas.openxmlformats.org/presentationml/2006/ole">
            <mc:AlternateContent xmlns:mc="http://schemas.openxmlformats.org/markup-compatibility/2006">
              <mc:Choice xmlns:v="urn:schemas-microsoft-com:vml" Requires="v">
                <p:oleObj spid="_x0000_s5165" name="Visio" r:id="rId4" imgW="6118598" imgH="2214784" progId="Visio.Drawing.11">
                  <p:embed/>
                </p:oleObj>
              </mc:Choice>
              <mc:Fallback>
                <p:oleObj name="Visio" r:id="rId4" imgW="6118598" imgH="2214784" progId="Visio.Drawing.11">
                  <p:embed/>
                  <p:pic>
                    <p:nvPicPr>
                      <p:cNvPr id="0" name="Object 4"/>
                      <p:cNvPicPr>
                        <a:picLocks noChangeAspect="1" noChangeArrowheads="1"/>
                      </p:cNvPicPr>
                      <p:nvPr/>
                    </p:nvPicPr>
                    <p:blipFill>
                      <a:blip r:embed="rId5"/>
                      <a:srcRect/>
                      <a:stretch>
                        <a:fillRect/>
                      </a:stretch>
                    </p:blipFill>
                    <p:spPr bwMode="auto">
                      <a:xfrm>
                        <a:off x="482292" y="2728452"/>
                        <a:ext cx="806450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9783799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118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23" name="Rectangle 3"/>
          <p:cNvSpPr txBox="1">
            <a:spLocks noChangeArrowheads="1"/>
          </p:cNvSpPr>
          <p:nvPr/>
        </p:nvSpPr>
        <p:spPr>
          <a:xfrm>
            <a:off x="323850" y="1716995"/>
            <a:ext cx="8507413" cy="4364491"/>
          </a:xfrm>
          <a:prstGeom prst="rect">
            <a:avLst/>
          </a:prstGeom>
        </p:spPr>
        <p:txBody>
          <a:bodyPr/>
          <a:lstStyle/>
          <a:p>
            <a:pPr marL="457200" indent="-457200">
              <a:spcBef>
                <a:spcPts val="600"/>
              </a:spcBef>
              <a:buFont typeface="Arial" panose="020B0604020202020204" pitchFamily="34" charset="0"/>
              <a:buChar char="•"/>
            </a:pPr>
            <a:r>
              <a:rPr lang="en-US" altLang="zh-CN" sz="3200" b="1" dirty="0">
                <a:solidFill>
                  <a:srgbClr val="002060"/>
                </a:solidFill>
                <a:latin typeface="Times New Roman" panose="02020603050405020304" pitchFamily="18" charset="0"/>
                <a:cs typeface="Times New Roman" panose="02020603050405020304" pitchFamily="18" charset="0"/>
              </a:rPr>
              <a:t>CSMA</a:t>
            </a:r>
            <a:r>
              <a:rPr lang="zh-CN" altLang="en-US" sz="3200" b="1" dirty="0">
                <a:solidFill>
                  <a:srgbClr val="002060"/>
                </a:solidFill>
                <a:latin typeface="Times New Roman" panose="02020603050405020304" pitchFamily="18" charset="0"/>
                <a:cs typeface="Times New Roman" panose="02020603050405020304" pitchFamily="18" charset="0"/>
              </a:rPr>
              <a:t>机制仍然不能完全避免多个站点发送数据的冲突。</a:t>
            </a:r>
          </a:p>
          <a:p>
            <a:pPr marL="457200" indent="-457200">
              <a:spcBef>
                <a:spcPts val="600"/>
              </a:spcBef>
              <a:buFont typeface="Arial" panose="020B0604020202020204" pitchFamily="34" charset="0"/>
              <a:buChar char="•"/>
            </a:pPr>
            <a:r>
              <a:rPr lang="en-US" altLang="zh-CN" sz="3200" b="1" dirty="0">
                <a:solidFill>
                  <a:srgbClr val="002060"/>
                </a:solidFill>
                <a:latin typeface="Times New Roman" panose="02020603050405020304" pitchFamily="18" charset="0"/>
                <a:cs typeface="Times New Roman" panose="02020603050405020304" pitchFamily="18" charset="0"/>
              </a:rPr>
              <a:t>CSMA</a:t>
            </a:r>
            <a:r>
              <a:rPr lang="zh-CN" altLang="en-US" sz="3200" b="1" dirty="0">
                <a:solidFill>
                  <a:srgbClr val="002060"/>
                </a:solidFill>
                <a:latin typeface="Times New Roman" panose="02020603050405020304" pitchFamily="18" charset="0"/>
                <a:cs typeface="Times New Roman" panose="02020603050405020304" pitchFamily="18" charset="0"/>
              </a:rPr>
              <a:t>的缺点：当两</a:t>
            </a:r>
            <a:r>
              <a:rPr lang="en-US" altLang="zh-CN" sz="3200" b="1" dirty="0">
                <a:solidFill>
                  <a:srgbClr val="002060"/>
                </a:solidFill>
                <a:latin typeface="Times New Roman" panose="02020603050405020304" pitchFamily="18" charset="0"/>
                <a:cs typeface="Times New Roman" panose="02020603050405020304" pitchFamily="18" charset="0"/>
              </a:rPr>
              <a:t>(</a:t>
            </a:r>
            <a:r>
              <a:rPr lang="zh-CN" altLang="en-US" sz="3200" b="1" dirty="0">
                <a:solidFill>
                  <a:srgbClr val="002060"/>
                </a:solidFill>
                <a:latin typeface="Times New Roman" panose="02020603050405020304" pitchFamily="18" charset="0"/>
                <a:cs typeface="Times New Roman" panose="02020603050405020304" pitchFamily="18" charset="0"/>
              </a:rPr>
              <a:t>多</a:t>
            </a:r>
            <a:r>
              <a:rPr lang="en-US" altLang="zh-CN" sz="3200" b="1" dirty="0">
                <a:solidFill>
                  <a:srgbClr val="002060"/>
                </a:solidFill>
                <a:latin typeface="Times New Roman" panose="02020603050405020304" pitchFamily="18" charset="0"/>
                <a:cs typeface="Times New Roman" panose="02020603050405020304" pitchFamily="18" charset="0"/>
              </a:rPr>
              <a:t>)</a:t>
            </a:r>
            <a:r>
              <a:rPr lang="zh-CN" altLang="en-US" sz="3200" b="1" dirty="0">
                <a:solidFill>
                  <a:srgbClr val="002060"/>
                </a:solidFill>
                <a:latin typeface="Times New Roman" panose="02020603050405020304" pitchFamily="18" charset="0"/>
                <a:cs typeface="Times New Roman" panose="02020603050405020304" pitchFamily="18" charset="0"/>
              </a:rPr>
              <a:t>个站发生冲突后，各冲突站并不知道，仍继续发送已遭破坏的数据帧。应答超时后才能确认冲突。若帧很长，则信道的浪费相当大。</a:t>
            </a:r>
          </a:p>
          <a:p>
            <a:pPr marL="457200" indent="-457200">
              <a:spcBef>
                <a:spcPts val="600"/>
              </a:spcBef>
              <a:buFont typeface="Arial" panose="020B0604020202020204" pitchFamily="34" charset="0"/>
              <a:buChar char="•"/>
            </a:pPr>
            <a:r>
              <a:rPr lang="en-US" altLang="zh-CN" sz="3200" b="1" dirty="0">
                <a:solidFill>
                  <a:srgbClr val="002060"/>
                </a:solidFill>
                <a:latin typeface="Times New Roman" panose="02020603050405020304" pitchFamily="18" charset="0"/>
                <a:cs typeface="Times New Roman" panose="02020603050405020304" pitchFamily="18" charset="0"/>
              </a:rPr>
              <a:t>CSMA</a:t>
            </a:r>
            <a:r>
              <a:rPr lang="zh-CN" altLang="en-US" sz="3200" b="1" dirty="0">
                <a:solidFill>
                  <a:srgbClr val="002060"/>
                </a:solidFill>
                <a:latin typeface="Times New Roman" panose="02020603050405020304" pitchFamily="18" charset="0"/>
                <a:cs typeface="Times New Roman" panose="02020603050405020304" pitchFamily="18" charset="0"/>
              </a:rPr>
              <a:t>的改进：增加了“冲突检测”的功能，即改为“</a:t>
            </a:r>
            <a:r>
              <a:rPr lang="en-US" altLang="zh-CN" sz="3200" b="1" dirty="0">
                <a:solidFill>
                  <a:srgbClr val="002060"/>
                </a:solidFill>
                <a:latin typeface="Times New Roman" panose="02020603050405020304" pitchFamily="18" charset="0"/>
                <a:cs typeface="Times New Roman" panose="02020603050405020304" pitchFamily="18" charset="0"/>
              </a:rPr>
              <a:t>CSMA/CD”</a:t>
            </a:r>
            <a:r>
              <a:rPr lang="zh-CN" altLang="en-US" sz="3200" b="1" dirty="0">
                <a:solidFill>
                  <a:srgbClr val="002060"/>
                </a:solidFill>
                <a:latin typeface="Times New Roman" panose="02020603050405020304" pitchFamily="18" charset="0"/>
                <a:cs typeface="Times New Roman" panose="02020603050405020304" pitchFamily="18" charset="0"/>
              </a:rPr>
              <a:t>（边说边听）。</a:t>
            </a:r>
          </a:p>
        </p:txBody>
      </p:sp>
      <p:sp>
        <p:nvSpPr>
          <p:cNvPr id="24" name="矩形 23"/>
          <p:cNvSpPr/>
          <p:nvPr/>
        </p:nvSpPr>
        <p:spPr>
          <a:xfrm>
            <a:off x="3436099" y="805934"/>
            <a:ext cx="5110693"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3.4.2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竞争系统的介质访问控制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燕尾形 24"/>
          <p:cNvSpPr/>
          <p:nvPr/>
        </p:nvSpPr>
        <p:spPr>
          <a:xfrm>
            <a:off x="6647274" y="201988"/>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solidFill>
                <a:schemeClr val="bg1"/>
              </a:solidFill>
            </a:endParaRPr>
          </a:p>
        </p:txBody>
      </p:sp>
      <p:sp>
        <p:nvSpPr>
          <p:cNvPr id="28"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点对点信道数据链路层协议</a:t>
            </a:r>
            <a:endParaRPr lang="zh-CN" altLang="en-US" sz="1200" b="1" dirty="0">
              <a:solidFill>
                <a:srgbClr val="002060"/>
              </a:solidFill>
            </a:endParaRPr>
          </a:p>
        </p:txBody>
      </p:sp>
      <p:sp>
        <p:nvSpPr>
          <p:cNvPr id="31"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32"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6"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多路访问信道的数据链路层</a:t>
            </a:r>
            <a:endParaRPr lang="zh-CN" altLang="en-US" sz="1200" b="1" dirty="0">
              <a:solidFill>
                <a:schemeClr val="bg1"/>
              </a:solidFill>
            </a:endParaRPr>
          </a:p>
        </p:txBody>
      </p:sp>
    </p:spTree>
    <p:extLst>
      <p:ext uri="{BB962C8B-B14F-4D97-AF65-F5344CB8AC3E}">
        <p14:creationId xmlns:p14="http://schemas.microsoft.com/office/powerpoint/2010/main" val="417756386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119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23" name="Rectangle 3"/>
          <p:cNvSpPr txBox="1">
            <a:spLocks noChangeArrowheads="1"/>
          </p:cNvSpPr>
          <p:nvPr/>
        </p:nvSpPr>
        <p:spPr>
          <a:xfrm>
            <a:off x="323850" y="1716995"/>
            <a:ext cx="8507413" cy="4364491"/>
          </a:xfrm>
          <a:prstGeom prst="rect">
            <a:avLst/>
          </a:prstGeom>
        </p:spPr>
        <p:txBody>
          <a:bodyPr/>
          <a:lstStyle/>
          <a:p>
            <a:r>
              <a:rPr lang="en-US" altLang="zh-CN" sz="3200" b="1" dirty="0">
                <a:solidFill>
                  <a:srgbClr val="002060"/>
                </a:solidFill>
                <a:latin typeface="Times New Roman" panose="02020603050405020304" pitchFamily="18" charset="0"/>
                <a:cs typeface="Times New Roman" panose="02020603050405020304" pitchFamily="18" charset="0"/>
              </a:rPr>
              <a:t>CSMA/CD   (Carrier  Sense  Multiple Access </a:t>
            </a:r>
            <a:r>
              <a:rPr lang="en-US" altLang="zh-CN" sz="3200" b="1" dirty="0" smtClean="0">
                <a:solidFill>
                  <a:srgbClr val="002060"/>
                </a:solidFill>
                <a:latin typeface="Times New Roman" panose="02020603050405020304" pitchFamily="18" charset="0"/>
                <a:cs typeface="Times New Roman" panose="02020603050405020304" pitchFamily="18" charset="0"/>
              </a:rPr>
              <a:t>/</a:t>
            </a:r>
          </a:p>
          <a:p>
            <a:r>
              <a:rPr lang="en-US" altLang="zh-CN" sz="3200" b="1" dirty="0">
                <a:solidFill>
                  <a:srgbClr val="002060"/>
                </a:solidFill>
                <a:latin typeface="Times New Roman" panose="02020603050405020304" pitchFamily="18" charset="0"/>
                <a:cs typeface="Times New Roman" panose="02020603050405020304" pitchFamily="18" charset="0"/>
              </a:rPr>
              <a:t> </a:t>
            </a:r>
            <a:r>
              <a:rPr lang="en-US" altLang="zh-CN" sz="3200" b="1" dirty="0" smtClean="0">
                <a:solidFill>
                  <a:srgbClr val="002060"/>
                </a:solidFill>
                <a:latin typeface="Times New Roman" panose="02020603050405020304" pitchFamily="18" charset="0"/>
                <a:cs typeface="Times New Roman" panose="02020603050405020304" pitchFamily="18" charset="0"/>
              </a:rPr>
              <a:t>                      </a:t>
            </a:r>
            <a:r>
              <a:rPr lang="en-US" altLang="zh-CN" sz="3200" b="1" dirty="0">
                <a:solidFill>
                  <a:srgbClr val="002060"/>
                </a:solidFill>
                <a:latin typeface="Times New Roman" panose="02020603050405020304" pitchFamily="18" charset="0"/>
                <a:cs typeface="Times New Roman" panose="02020603050405020304" pitchFamily="18" charset="0"/>
              </a:rPr>
              <a:t>Collision  Detection)</a:t>
            </a:r>
          </a:p>
          <a:p>
            <a:r>
              <a:rPr lang="en-US" altLang="zh-CN" sz="3200" b="1" dirty="0">
                <a:solidFill>
                  <a:srgbClr val="002060"/>
                </a:solidFill>
                <a:latin typeface="Times New Roman" panose="02020603050405020304" pitchFamily="18" charset="0"/>
                <a:cs typeface="Times New Roman" panose="02020603050405020304" pitchFamily="18" charset="0"/>
              </a:rPr>
              <a:t>CSMA/CD</a:t>
            </a:r>
            <a:r>
              <a:rPr lang="zh-CN" altLang="en-US" sz="3200" b="1" dirty="0">
                <a:solidFill>
                  <a:srgbClr val="002060"/>
                </a:solidFill>
                <a:latin typeface="Times New Roman" panose="02020603050405020304" pitchFamily="18" charset="0"/>
                <a:cs typeface="Times New Roman" panose="02020603050405020304" pitchFamily="18" charset="0"/>
              </a:rPr>
              <a:t>的工作原理</a:t>
            </a:r>
          </a:p>
          <a:p>
            <a:pPr marL="914400" lvl="1" indent="-457200">
              <a:buFont typeface="Arial" panose="020B0604020202020204" pitchFamily="34" charset="0"/>
              <a:buChar char="•"/>
            </a:pPr>
            <a:r>
              <a:rPr lang="zh-CN" altLang="en-US" sz="2800" b="1" dirty="0">
                <a:solidFill>
                  <a:srgbClr val="002060"/>
                </a:solidFill>
                <a:latin typeface="Times New Roman" panose="02020603050405020304" pitchFamily="18" charset="0"/>
                <a:cs typeface="Times New Roman" panose="02020603050405020304" pitchFamily="18" charset="0"/>
              </a:rPr>
              <a:t>载波监听</a:t>
            </a:r>
          </a:p>
          <a:p>
            <a:pPr marL="914400" lvl="1" indent="-457200">
              <a:buFont typeface="Arial" panose="020B0604020202020204" pitchFamily="34" charset="0"/>
              <a:buChar char="•"/>
            </a:pPr>
            <a:r>
              <a:rPr lang="zh-CN" altLang="en-US" sz="2800" b="1" dirty="0">
                <a:solidFill>
                  <a:srgbClr val="002060"/>
                </a:solidFill>
                <a:latin typeface="Times New Roman" panose="02020603050405020304" pitchFamily="18" charset="0"/>
                <a:cs typeface="Times New Roman" panose="02020603050405020304" pitchFamily="18" charset="0"/>
              </a:rPr>
              <a:t>冲突检测</a:t>
            </a:r>
          </a:p>
          <a:p>
            <a:pPr marL="914400" lvl="1" indent="-457200">
              <a:buFont typeface="Arial" panose="020B0604020202020204" pitchFamily="34" charset="0"/>
              <a:buChar char="•"/>
            </a:pPr>
            <a:r>
              <a:rPr lang="zh-CN" altLang="en-US" sz="2800" b="1" dirty="0">
                <a:solidFill>
                  <a:srgbClr val="002060"/>
                </a:solidFill>
                <a:latin typeface="Times New Roman" panose="02020603050405020304" pitchFamily="18" charset="0"/>
                <a:cs typeface="Times New Roman" panose="02020603050405020304" pitchFamily="18" charset="0"/>
              </a:rPr>
              <a:t>多路访问（多次访问）</a:t>
            </a:r>
          </a:p>
          <a:p>
            <a:pPr>
              <a:spcBef>
                <a:spcPts val="1200"/>
              </a:spcBef>
            </a:pPr>
            <a:r>
              <a:rPr lang="en-US" altLang="zh-CN" sz="2800" b="1" dirty="0">
                <a:solidFill>
                  <a:srgbClr val="002060"/>
                </a:solidFill>
                <a:latin typeface="Times New Roman" panose="02020603050405020304" pitchFamily="18" charset="0"/>
                <a:cs typeface="Times New Roman" panose="02020603050405020304" pitchFamily="18" charset="0"/>
              </a:rPr>
              <a:t>CSMA/CD </a:t>
            </a:r>
            <a:r>
              <a:rPr lang="zh-CN" altLang="en-US" sz="2800" b="1" dirty="0" smtClean="0">
                <a:solidFill>
                  <a:srgbClr val="002060"/>
                </a:solidFill>
                <a:latin typeface="Times New Roman" panose="02020603050405020304" pitchFamily="18" charset="0"/>
                <a:cs typeface="Times New Roman" panose="02020603050405020304" pitchFamily="18" charset="0"/>
              </a:rPr>
              <a:t>在发送过程中继续检测信道。如果发现冲突，立即停止发送，并通知全网。等待随机时间后重新监听和发送。有效</a:t>
            </a:r>
            <a:r>
              <a:rPr lang="zh-CN" altLang="en-US" sz="2800" b="1" dirty="0">
                <a:solidFill>
                  <a:srgbClr val="002060"/>
                </a:solidFill>
                <a:latin typeface="Times New Roman" panose="02020603050405020304" pitchFamily="18" charset="0"/>
                <a:cs typeface="Times New Roman" panose="02020603050405020304" pitchFamily="18" charset="0"/>
              </a:rPr>
              <a:t>提高了网络传输效率。</a:t>
            </a:r>
          </a:p>
        </p:txBody>
      </p:sp>
      <p:sp>
        <p:nvSpPr>
          <p:cNvPr id="24" name="矩形 23"/>
          <p:cNvSpPr/>
          <p:nvPr/>
        </p:nvSpPr>
        <p:spPr>
          <a:xfrm>
            <a:off x="3436099" y="805934"/>
            <a:ext cx="5110693"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3.4.2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竞争系统的介质访问控制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燕尾形 24"/>
          <p:cNvSpPr/>
          <p:nvPr/>
        </p:nvSpPr>
        <p:spPr>
          <a:xfrm>
            <a:off x="6647274" y="201988"/>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solidFill>
                <a:schemeClr val="bg1"/>
              </a:solidFill>
            </a:endParaRPr>
          </a:p>
        </p:txBody>
      </p:sp>
      <p:sp>
        <p:nvSpPr>
          <p:cNvPr id="28"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点对点信道数据链路层协议</a:t>
            </a:r>
            <a:endParaRPr lang="zh-CN" altLang="en-US" sz="1200" b="1" dirty="0">
              <a:solidFill>
                <a:srgbClr val="002060"/>
              </a:solidFill>
            </a:endParaRPr>
          </a:p>
        </p:txBody>
      </p:sp>
      <p:sp>
        <p:nvSpPr>
          <p:cNvPr id="31"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32"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6"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多路访问信道的数据链路层</a:t>
            </a:r>
            <a:endParaRPr lang="zh-CN" altLang="en-US" sz="1200" b="1" dirty="0">
              <a:solidFill>
                <a:schemeClr val="bg1"/>
              </a:solidFill>
            </a:endParaRPr>
          </a:p>
        </p:txBody>
      </p:sp>
    </p:spTree>
    <p:extLst>
      <p:ext uri="{BB962C8B-B14F-4D97-AF65-F5344CB8AC3E}">
        <p14:creationId xmlns:p14="http://schemas.microsoft.com/office/powerpoint/2010/main" val="7033990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3.1.2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数据链路的结构</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411936" y="4977135"/>
            <a:ext cx="8345643" cy="1157817"/>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l">
              <a:lnSpc>
                <a:spcPct val="130000"/>
              </a:lnSpc>
            </a:pPr>
            <a:r>
              <a:rPr lang="zh-CN" altLang="en-US" sz="2800" dirty="0">
                <a:solidFill>
                  <a:srgbClr val="002060"/>
                </a:solidFill>
                <a:latin typeface="Times New Roman" pitchFamily="18" charset="0"/>
              </a:rPr>
              <a:t>在点到点链路中，两端的站可能</a:t>
            </a:r>
            <a:r>
              <a:rPr lang="zh-CN" altLang="en-US" sz="2800" dirty="0" smtClean="0">
                <a:solidFill>
                  <a:srgbClr val="002060"/>
                </a:solidFill>
                <a:latin typeface="Times New Roman" pitchFamily="18" charset="0"/>
              </a:rPr>
              <a:t>是 主站</a:t>
            </a:r>
            <a:r>
              <a:rPr lang="zh-CN" altLang="en-US" sz="2800" dirty="0">
                <a:solidFill>
                  <a:srgbClr val="002060"/>
                </a:solidFill>
                <a:latin typeface="Times New Roman" pitchFamily="18" charset="0"/>
              </a:rPr>
              <a:t>、</a:t>
            </a:r>
            <a:r>
              <a:rPr lang="zh-CN" altLang="en-US" sz="2800" dirty="0" smtClean="0">
                <a:solidFill>
                  <a:srgbClr val="002060"/>
                </a:solidFill>
                <a:latin typeface="Times New Roman" pitchFamily="18" charset="0"/>
              </a:rPr>
              <a:t>从站 或 复合</a:t>
            </a:r>
            <a:r>
              <a:rPr lang="zh-CN" altLang="en-US" sz="2800" dirty="0">
                <a:solidFill>
                  <a:srgbClr val="002060"/>
                </a:solidFill>
                <a:latin typeface="Times New Roman" pitchFamily="18" charset="0"/>
              </a:rPr>
              <a:t>站。链路可以是</a:t>
            </a:r>
            <a:r>
              <a:rPr lang="zh-CN" altLang="en-US" sz="2800" dirty="0" smtClean="0">
                <a:solidFill>
                  <a:srgbClr val="002060"/>
                </a:solidFill>
                <a:latin typeface="Times New Roman" pitchFamily="18" charset="0"/>
              </a:rPr>
              <a:t>不平衡</a:t>
            </a:r>
            <a:r>
              <a:rPr lang="zh-CN" altLang="en-US" sz="2800" dirty="0">
                <a:solidFill>
                  <a:srgbClr val="002060"/>
                </a:solidFill>
                <a:latin typeface="Times New Roman" pitchFamily="18" charset="0"/>
              </a:rPr>
              <a:t>结构</a:t>
            </a:r>
            <a:r>
              <a:rPr lang="zh-CN" altLang="en-US" sz="2800" dirty="0" smtClean="0">
                <a:solidFill>
                  <a:srgbClr val="002060"/>
                </a:solidFill>
                <a:latin typeface="Times New Roman" pitchFamily="18" charset="0"/>
              </a:rPr>
              <a:t>，</a:t>
            </a:r>
            <a:r>
              <a:rPr lang="zh-CN" altLang="en-US" sz="2800" dirty="0">
                <a:solidFill>
                  <a:srgbClr val="002060"/>
                </a:solidFill>
                <a:latin typeface="Times New Roman" pitchFamily="18" charset="0"/>
              </a:rPr>
              <a:t>或平衡结构。</a:t>
            </a:r>
          </a:p>
        </p:txBody>
      </p:sp>
      <p:pic>
        <p:nvPicPr>
          <p:cNvPr id="19" name="图片 18"/>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基本概念</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205653" y="4920343"/>
            <a:ext cx="8706119" cy="1214244"/>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燕尾形 30"/>
          <p:cNvSpPr/>
          <p:nvPr/>
        </p:nvSpPr>
        <p:spPr>
          <a:xfrm>
            <a:off x="791968" y="233065"/>
            <a:ext cx="195123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33"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数据链路层基本概念  </a:t>
            </a:r>
            <a:endParaRPr lang="zh-CN" altLang="en-US" sz="1200" b="1" dirty="0">
              <a:solidFill>
                <a:schemeClr val="bg1"/>
              </a:solidFill>
            </a:endParaRPr>
          </a:p>
        </p:txBody>
      </p:sp>
      <p:sp>
        <p:nvSpPr>
          <p:cNvPr id="34" name="TextBox 10"/>
          <p:cNvSpPr txBox="1"/>
          <p:nvPr/>
        </p:nvSpPr>
        <p:spPr>
          <a:xfrm>
            <a:off x="2964687" y="29792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流量控制</a:t>
            </a:r>
            <a:endParaRPr lang="zh-CN" altLang="en-US" sz="1200" b="1" dirty="0"/>
          </a:p>
        </p:txBody>
      </p:sp>
      <p:sp>
        <p:nvSpPr>
          <p:cNvPr id="35"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grpSp>
        <p:nvGrpSpPr>
          <p:cNvPr id="2" name="组合 1"/>
          <p:cNvGrpSpPr/>
          <p:nvPr/>
        </p:nvGrpSpPr>
        <p:grpSpPr>
          <a:xfrm>
            <a:off x="755650" y="1543844"/>
            <a:ext cx="7489825" cy="3192462"/>
            <a:chOff x="755650" y="1543844"/>
            <a:chExt cx="7489825" cy="3192462"/>
          </a:xfrm>
        </p:grpSpPr>
        <p:sp>
          <p:nvSpPr>
            <p:cNvPr id="22" name="Line 12"/>
            <p:cNvSpPr>
              <a:spLocks noChangeShapeType="1"/>
            </p:cNvSpPr>
            <p:nvPr/>
          </p:nvSpPr>
          <p:spPr bwMode="auto">
            <a:xfrm>
              <a:off x="1476375" y="2696369"/>
              <a:ext cx="15827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23" name="Line 13"/>
            <p:cNvSpPr>
              <a:spLocks noChangeShapeType="1"/>
            </p:cNvSpPr>
            <p:nvPr/>
          </p:nvSpPr>
          <p:spPr bwMode="auto">
            <a:xfrm flipV="1">
              <a:off x="5076825" y="1904206"/>
              <a:ext cx="1871662" cy="7191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24" name="Line 14"/>
            <p:cNvSpPr>
              <a:spLocks noChangeShapeType="1"/>
            </p:cNvSpPr>
            <p:nvPr/>
          </p:nvSpPr>
          <p:spPr bwMode="auto">
            <a:xfrm>
              <a:off x="5076825" y="2767806"/>
              <a:ext cx="1871662" cy="863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25" name="Line 15"/>
            <p:cNvSpPr>
              <a:spLocks noChangeShapeType="1"/>
            </p:cNvSpPr>
            <p:nvPr/>
          </p:nvSpPr>
          <p:spPr bwMode="auto">
            <a:xfrm>
              <a:off x="5076825" y="2696369"/>
              <a:ext cx="187166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36" name="Text Box 19"/>
            <p:cNvSpPr txBox="1">
              <a:spLocks noChangeArrowheads="1"/>
            </p:cNvSpPr>
            <p:nvPr/>
          </p:nvSpPr>
          <p:spPr bwMode="auto">
            <a:xfrm>
              <a:off x="7451725" y="1615281"/>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lgn="l">
                <a:spcBef>
                  <a:spcPct val="50000"/>
                </a:spcBef>
              </a:pPr>
              <a:r>
                <a:rPr lang="en-US" altLang="zh-CN" sz="1800" b="1" dirty="0">
                  <a:solidFill>
                    <a:srgbClr val="002060"/>
                  </a:solidFill>
                  <a:latin typeface="Times New Roman" pitchFamily="18" charset="0"/>
                </a:rPr>
                <a:t>DTE</a:t>
              </a:r>
            </a:p>
          </p:txBody>
        </p:sp>
        <p:sp>
          <p:nvSpPr>
            <p:cNvPr id="39" name="Text Box 22"/>
            <p:cNvSpPr txBox="1">
              <a:spLocks noChangeArrowheads="1"/>
            </p:cNvSpPr>
            <p:nvPr/>
          </p:nvSpPr>
          <p:spPr bwMode="auto">
            <a:xfrm>
              <a:off x="1331913" y="4207669"/>
              <a:ext cx="1871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lgn="l">
                <a:spcBef>
                  <a:spcPct val="50000"/>
                </a:spcBef>
              </a:pPr>
              <a:r>
                <a:rPr lang="zh-CN" altLang="en-US" sz="2400" b="1" dirty="0">
                  <a:solidFill>
                    <a:srgbClr val="002060"/>
                  </a:solidFill>
                  <a:latin typeface="Times New Roman" pitchFamily="18" charset="0"/>
                </a:rPr>
                <a:t>点到点链路</a:t>
              </a:r>
            </a:p>
          </p:txBody>
        </p:sp>
        <p:sp>
          <p:nvSpPr>
            <p:cNvPr id="40" name="Text Box 23"/>
            <p:cNvSpPr txBox="1">
              <a:spLocks noChangeArrowheads="1"/>
            </p:cNvSpPr>
            <p:nvPr/>
          </p:nvSpPr>
          <p:spPr bwMode="auto">
            <a:xfrm>
              <a:off x="4643438" y="4279106"/>
              <a:ext cx="24495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lgn="l">
                <a:spcBef>
                  <a:spcPct val="50000"/>
                </a:spcBef>
              </a:pPr>
              <a:r>
                <a:rPr lang="zh-CN" altLang="en-US" sz="2400" b="1" dirty="0">
                  <a:solidFill>
                    <a:srgbClr val="002060"/>
                  </a:solidFill>
                  <a:latin typeface="Times New Roman" pitchFamily="18" charset="0"/>
                </a:rPr>
                <a:t>星型点到点链路</a:t>
              </a:r>
            </a:p>
          </p:txBody>
        </p:sp>
        <p:pic>
          <p:nvPicPr>
            <p:cNvPr id="41"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0113" y="2409031"/>
              <a:ext cx="6477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2" name="Picture 6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7675" y="2409031"/>
              <a:ext cx="6477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3"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2409031"/>
              <a:ext cx="6477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4" name="Picture 6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7050" y="1543844"/>
              <a:ext cx="6477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 name="Picture 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7050" y="2409031"/>
              <a:ext cx="6477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6" name="Picture 6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7050" y="3344069"/>
              <a:ext cx="6477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7" name="Text Box 19"/>
            <p:cNvSpPr txBox="1">
              <a:spLocks noChangeArrowheads="1"/>
            </p:cNvSpPr>
            <p:nvPr/>
          </p:nvSpPr>
          <p:spPr bwMode="auto">
            <a:xfrm>
              <a:off x="7511143" y="2549525"/>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lgn="l">
                <a:spcBef>
                  <a:spcPct val="50000"/>
                </a:spcBef>
              </a:pPr>
              <a:r>
                <a:rPr lang="en-US" altLang="zh-CN" sz="1800" b="1" dirty="0">
                  <a:solidFill>
                    <a:srgbClr val="002060"/>
                  </a:solidFill>
                  <a:latin typeface="Times New Roman" pitchFamily="18" charset="0"/>
                </a:rPr>
                <a:t>DTE</a:t>
              </a:r>
            </a:p>
          </p:txBody>
        </p:sp>
        <p:sp>
          <p:nvSpPr>
            <p:cNvPr id="48" name="Text Box 19"/>
            <p:cNvSpPr txBox="1">
              <a:spLocks noChangeArrowheads="1"/>
            </p:cNvSpPr>
            <p:nvPr/>
          </p:nvSpPr>
          <p:spPr bwMode="auto">
            <a:xfrm>
              <a:off x="7524750" y="3448050"/>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lgn="l">
                <a:spcBef>
                  <a:spcPct val="50000"/>
                </a:spcBef>
              </a:pPr>
              <a:r>
                <a:rPr lang="en-US" altLang="zh-CN" sz="1800" b="1" dirty="0">
                  <a:solidFill>
                    <a:srgbClr val="002060"/>
                  </a:solidFill>
                  <a:latin typeface="Times New Roman" pitchFamily="18" charset="0"/>
                </a:rPr>
                <a:t>DTE</a:t>
              </a:r>
            </a:p>
          </p:txBody>
        </p:sp>
        <p:sp>
          <p:nvSpPr>
            <p:cNvPr id="49" name="Text Box 19"/>
            <p:cNvSpPr txBox="1">
              <a:spLocks noChangeArrowheads="1"/>
            </p:cNvSpPr>
            <p:nvPr/>
          </p:nvSpPr>
          <p:spPr bwMode="auto">
            <a:xfrm>
              <a:off x="4498975" y="3160713"/>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lgn="l">
                <a:spcBef>
                  <a:spcPct val="50000"/>
                </a:spcBef>
              </a:pPr>
              <a:r>
                <a:rPr lang="en-US" altLang="zh-CN" sz="1800" b="1" dirty="0">
                  <a:solidFill>
                    <a:srgbClr val="002060"/>
                  </a:solidFill>
                  <a:latin typeface="Times New Roman" pitchFamily="18" charset="0"/>
                </a:rPr>
                <a:t>DTE</a:t>
              </a:r>
            </a:p>
          </p:txBody>
        </p:sp>
        <p:sp>
          <p:nvSpPr>
            <p:cNvPr id="50" name="Text Box 19"/>
            <p:cNvSpPr txBox="1">
              <a:spLocks noChangeArrowheads="1"/>
            </p:cNvSpPr>
            <p:nvPr/>
          </p:nvSpPr>
          <p:spPr bwMode="auto">
            <a:xfrm>
              <a:off x="2906920" y="3160713"/>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lgn="l">
                <a:spcBef>
                  <a:spcPct val="50000"/>
                </a:spcBef>
              </a:pPr>
              <a:r>
                <a:rPr lang="en-US" altLang="zh-CN" sz="1800" b="1" dirty="0">
                  <a:solidFill>
                    <a:srgbClr val="002060"/>
                  </a:solidFill>
                  <a:latin typeface="Times New Roman" pitchFamily="18" charset="0"/>
                </a:rPr>
                <a:t>DTE</a:t>
              </a:r>
            </a:p>
          </p:txBody>
        </p:sp>
        <p:sp>
          <p:nvSpPr>
            <p:cNvPr id="51" name="Text Box 19"/>
            <p:cNvSpPr txBox="1">
              <a:spLocks noChangeArrowheads="1"/>
            </p:cNvSpPr>
            <p:nvPr/>
          </p:nvSpPr>
          <p:spPr bwMode="auto">
            <a:xfrm>
              <a:off x="755650" y="3160713"/>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lgn="l">
                <a:spcBef>
                  <a:spcPct val="50000"/>
                </a:spcBef>
              </a:pPr>
              <a:r>
                <a:rPr lang="en-US" altLang="zh-CN" sz="1800" b="1" dirty="0">
                  <a:solidFill>
                    <a:srgbClr val="002060"/>
                  </a:solidFill>
                  <a:latin typeface="Times New Roman" pitchFamily="18" charset="0"/>
                </a:rPr>
                <a:t>DTE</a:t>
              </a:r>
            </a:p>
          </p:txBody>
        </p:sp>
      </p:grpSp>
    </p:spTree>
    <p:extLst>
      <p:ext uri="{BB962C8B-B14F-4D97-AF65-F5344CB8AC3E}">
        <p14:creationId xmlns:p14="http://schemas.microsoft.com/office/powerpoint/2010/main" val="198212779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120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23" name="Rectangle 3"/>
          <p:cNvSpPr txBox="1">
            <a:spLocks noChangeArrowheads="1"/>
          </p:cNvSpPr>
          <p:nvPr/>
        </p:nvSpPr>
        <p:spPr>
          <a:xfrm>
            <a:off x="323850" y="1716995"/>
            <a:ext cx="8507413" cy="4364491"/>
          </a:xfrm>
          <a:prstGeom prst="rect">
            <a:avLst/>
          </a:prstGeom>
        </p:spPr>
        <p:txBody>
          <a:bodyPr/>
          <a:lstStyle/>
          <a:p>
            <a:pPr marL="457200" indent="-457200" algn="just">
              <a:lnSpc>
                <a:spcPct val="110000"/>
              </a:lnSpc>
              <a:buClr>
                <a:schemeClr val="tx1"/>
              </a:buClr>
              <a:buSzPct val="50000"/>
              <a:buFont typeface="Wingdings" panose="05000000000000000000" pitchFamily="2" charset="2"/>
              <a:buChar char="l"/>
              <a:defRPr/>
            </a:pPr>
            <a:r>
              <a:rPr lang="zh-CN" altLang="en-US" sz="3200" b="1" dirty="0" smtClean="0">
                <a:solidFill>
                  <a:srgbClr val="002060"/>
                </a:solidFill>
              </a:rPr>
              <a:t>竞争型网络中，随着用户数量的增加，或者网络中各个站点通信数据量的增加，即网络整体负荷</a:t>
            </a:r>
            <a:r>
              <a:rPr lang="zh-CN" altLang="en-US" sz="3200" b="1" dirty="0">
                <a:solidFill>
                  <a:srgbClr val="002060"/>
                </a:solidFill>
              </a:rPr>
              <a:t>增加</a:t>
            </a:r>
            <a:r>
              <a:rPr lang="zh-CN" altLang="en-US" sz="3200" b="1" dirty="0" smtClean="0">
                <a:solidFill>
                  <a:srgbClr val="002060"/>
                </a:solidFill>
              </a:rPr>
              <a:t>，将导致网络中</a:t>
            </a:r>
            <a:r>
              <a:rPr lang="zh-CN" altLang="en-US" sz="3200" b="1" dirty="0">
                <a:solidFill>
                  <a:srgbClr val="002060"/>
                </a:solidFill>
              </a:rPr>
              <a:t>各个</a:t>
            </a:r>
            <a:r>
              <a:rPr lang="zh-CN" altLang="en-US" sz="3200" b="1" dirty="0" smtClean="0">
                <a:solidFill>
                  <a:srgbClr val="002060"/>
                </a:solidFill>
              </a:rPr>
              <a:t>站点之间传输冲突可能性增加。</a:t>
            </a:r>
            <a:endParaRPr lang="zh-CN" altLang="en-US" sz="3200" b="1" dirty="0">
              <a:solidFill>
                <a:srgbClr val="002060"/>
              </a:solidFill>
            </a:endParaRPr>
          </a:p>
          <a:p>
            <a:pPr marL="457200" indent="-457200" algn="just">
              <a:lnSpc>
                <a:spcPct val="110000"/>
              </a:lnSpc>
              <a:buClr>
                <a:schemeClr val="tx1"/>
              </a:buClr>
              <a:buSzPct val="50000"/>
              <a:buFont typeface="Wingdings" panose="05000000000000000000" pitchFamily="2" charset="2"/>
              <a:buChar char="l"/>
              <a:defRPr/>
            </a:pPr>
            <a:r>
              <a:rPr lang="zh-CN" altLang="en-US" sz="3200" b="1" dirty="0" smtClean="0">
                <a:solidFill>
                  <a:srgbClr val="002060"/>
                </a:solidFill>
              </a:rPr>
              <a:t>网络冲突导致发送无效，造成资源浪费，发送时延增加，而且无法预测。甚至通信失败。</a:t>
            </a:r>
            <a:endParaRPr lang="en-US" altLang="zh-CN" sz="3200" b="1" dirty="0" smtClean="0">
              <a:solidFill>
                <a:srgbClr val="002060"/>
              </a:solidFill>
            </a:endParaRPr>
          </a:p>
          <a:p>
            <a:pPr marL="457200" indent="-457200" algn="just">
              <a:lnSpc>
                <a:spcPct val="110000"/>
              </a:lnSpc>
              <a:buClr>
                <a:schemeClr val="tx1"/>
              </a:buClr>
              <a:buSzPct val="50000"/>
              <a:buFont typeface="Wingdings" panose="05000000000000000000" pitchFamily="2" charset="2"/>
              <a:buChar char="l"/>
              <a:defRPr/>
            </a:pPr>
            <a:r>
              <a:rPr lang="zh-CN" altLang="en-US" sz="3200" b="1" dirty="0" smtClean="0">
                <a:solidFill>
                  <a:srgbClr val="002060"/>
                </a:solidFill>
              </a:rPr>
              <a:t>环型网采用</a:t>
            </a:r>
            <a:r>
              <a:rPr lang="zh-CN" altLang="en-US" sz="3200" b="1" dirty="0">
                <a:solidFill>
                  <a:srgbClr val="002060"/>
                </a:solidFill>
              </a:rPr>
              <a:t>无冲突的介质访问控制方法，属于</a:t>
            </a:r>
            <a:r>
              <a:rPr lang="zh-CN" altLang="en-US" sz="3200" b="1" dirty="0" smtClean="0">
                <a:solidFill>
                  <a:srgbClr val="002060"/>
                </a:solidFill>
              </a:rPr>
              <a:t>分布式轮询</a:t>
            </a:r>
            <a:r>
              <a:rPr lang="zh-CN" altLang="en-US" sz="3200" b="1" dirty="0">
                <a:solidFill>
                  <a:srgbClr val="002060"/>
                </a:solidFill>
              </a:rPr>
              <a:t>控制方式</a:t>
            </a:r>
            <a:r>
              <a:rPr lang="zh-CN" altLang="en-US" sz="3200" b="1" dirty="0" smtClean="0">
                <a:solidFill>
                  <a:srgbClr val="002060"/>
                </a:solidFill>
              </a:rPr>
              <a:t>。</a:t>
            </a:r>
            <a:endParaRPr lang="zh-CN" altLang="en-US" sz="3200" b="1" dirty="0">
              <a:solidFill>
                <a:srgbClr val="002060"/>
              </a:solidFill>
            </a:endParaRPr>
          </a:p>
        </p:txBody>
      </p:sp>
      <p:sp>
        <p:nvSpPr>
          <p:cNvPr id="24" name="矩形 23"/>
          <p:cNvSpPr/>
          <p:nvPr/>
        </p:nvSpPr>
        <p:spPr>
          <a:xfrm>
            <a:off x="3795170" y="805934"/>
            <a:ext cx="4751622"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3.4.3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环型网的介质访问控制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燕尾形 24"/>
          <p:cNvSpPr/>
          <p:nvPr/>
        </p:nvSpPr>
        <p:spPr>
          <a:xfrm>
            <a:off x="6647274" y="201988"/>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solidFill>
                <a:schemeClr val="bg1"/>
              </a:solidFill>
            </a:endParaRPr>
          </a:p>
        </p:txBody>
      </p:sp>
      <p:sp>
        <p:nvSpPr>
          <p:cNvPr id="28"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点对点信道数据链路层协议</a:t>
            </a:r>
            <a:endParaRPr lang="zh-CN" altLang="en-US" sz="1200" b="1" dirty="0">
              <a:solidFill>
                <a:srgbClr val="002060"/>
              </a:solidFill>
            </a:endParaRPr>
          </a:p>
        </p:txBody>
      </p:sp>
      <p:sp>
        <p:nvSpPr>
          <p:cNvPr id="31"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32"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6"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多路访问信道的数据链路层</a:t>
            </a:r>
            <a:endParaRPr lang="zh-CN" altLang="en-US" sz="1200" b="1" dirty="0">
              <a:solidFill>
                <a:schemeClr val="bg1"/>
              </a:solidFill>
            </a:endParaRPr>
          </a:p>
        </p:txBody>
      </p:sp>
    </p:spTree>
    <p:extLst>
      <p:ext uri="{BB962C8B-B14F-4D97-AF65-F5344CB8AC3E}">
        <p14:creationId xmlns:p14="http://schemas.microsoft.com/office/powerpoint/2010/main" val="70339906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121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23" name="Rectangle 3"/>
          <p:cNvSpPr txBox="1">
            <a:spLocks noChangeArrowheads="1"/>
          </p:cNvSpPr>
          <p:nvPr/>
        </p:nvSpPr>
        <p:spPr>
          <a:xfrm>
            <a:off x="323850" y="1716995"/>
            <a:ext cx="8507413" cy="4364491"/>
          </a:xfrm>
          <a:prstGeom prst="rect">
            <a:avLst/>
          </a:prstGeom>
        </p:spPr>
        <p:txBody>
          <a:bodyPr/>
          <a:lstStyle/>
          <a:p>
            <a:pPr marL="457200" indent="-457200" algn="just">
              <a:buClr>
                <a:schemeClr val="tx1"/>
              </a:buClr>
              <a:buSzPct val="50000"/>
              <a:buFont typeface="Wingdings" panose="05000000000000000000" pitchFamily="2" charset="2"/>
              <a:buChar char="l"/>
              <a:defRPr/>
            </a:pPr>
            <a:r>
              <a:rPr lang="zh-CN" altLang="en-US" sz="3200" b="1" dirty="0">
                <a:solidFill>
                  <a:srgbClr val="002060"/>
                </a:solidFill>
              </a:rPr>
              <a:t>环型网中各个站点和传输链路依次相连接，构成一个闭合的环。</a:t>
            </a:r>
          </a:p>
          <a:p>
            <a:pPr marL="457200" indent="-457200" algn="just">
              <a:buClr>
                <a:schemeClr val="tx1"/>
              </a:buClr>
              <a:buSzPct val="50000"/>
              <a:buFont typeface="Wingdings" panose="05000000000000000000" pitchFamily="2" charset="2"/>
              <a:buChar char="l"/>
              <a:defRPr/>
            </a:pPr>
            <a:r>
              <a:rPr lang="zh-CN" altLang="en-US" sz="3200" b="1" dirty="0" smtClean="0">
                <a:solidFill>
                  <a:srgbClr val="002060"/>
                </a:solidFill>
              </a:rPr>
              <a:t>环型</a:t>
            </a:r>
            <a:r>
              <a:rPr lang="zh-CN" altLang="en-US" sz="3200" b="1" dirty="0">
                <a:solidFill>
                  <a:srgbClr val="002060"/>
                </a:solidFill>
              </a:rPr>
              <a:t>网通过逐站</a:t>
            </a:r>
            <a:r>
              <a:rPr lang="zh-CN" altLang="en-US" sz="3200" b="1" dirty="0" smtClean="0">
                <a:solidFill>
                  <a:srgbClr val="002060"/>
                </a:solidFill>
              </a:rPr>
              <a:t>转发帧实现</a:t>
            </a:r>
            <a:r>
              <a:rPr lang="zh-CN" altLang="en-US" sz="3200" b="1" dirty="0">
                <a:solidFill>
                  <a:srgbClr val="002060"/>
                </a:solidFill>
              </a:rPr>
              <a:t>传输介质共享</a:t>
            </a:r>
            <a:r>
              <a:rPr lang="zh-CN" altLang="en-US" sz="3200" b="1" dirty="0" smtClean="0">
                <a:solidFill>
                  <a:srgbClr val="002060"/>
                </a:solidFill>
              </a:rPr>
              <a:t>，不是</a:t>
            </a:r>
            <a:r>
              <a:rPr lang="zh-CN" altLang="en-US" sz="3200" b="1" dirty="0">
                <a:solidFill>
                  <a:srgbClr val="002060"/>
                </a:solidFill>
              </a:rPr>
              <a:t>广播</a:t>
            </a:r>
            <a:r>
              <a:rPr lang="zh-CN" altLang="en-US" sz="3200" b="1" dirty="0" smtClean="0">
                <a:solidFill>
                  <a:srgbClr val="002060"/>
                </a:solidFill>
              </a:rPr>
              <a:t>方式，但具有广播的效果。</a:t>
            </a:r>
            <a:endParaRPr lang="zh-CN" altLang="en-US" sz="3200" b="1" dirty="0">
              <a:solidFill>
                <a:srgbClr val="002060"/>
              </a:solidFill>
            </a:endParaRPr>
          </a:p>
          <a:p>
            <a:pPr marL="457200" indent="-457200" algn="just">
              <a:buClr>
                <a:schemeClr val="tx1"/>
              </a:buClr>
              <a:buSzPct val="50000"/>
              <a:buFont typeface="Wingdings" panose="05000000000000000000" pitchFamily="2" charset="2"/>
              <a:buChar char="l"/>
              <a:defRPr/>
            </a:pPr>
            <a:r>
              <a:rPr lang="zh-CN" altLang="en-US" sz="3200" b="1" dirty="0" smtClean="0">
                <a:solidFill>
                  <a:srgbClr val="002060"/>
                </a:solidFill>
              </a:rPr>
              <a:t>主要</a:t>
            </a:r>
            <a:r>
              <a:rPr lang="zh-CN" altLang="en-US" sz="3200" b="1" dirty="0">
                <a:solidFill>
                  <a:srgbClr val="002060"/>
                </a:solidFill>
              </a:rPr>
              <a:t>的介质访问方法有令牌环、时隙环及寄存器插入环</a:t>
            </a:r>
            <a:r>
              <a:rPr lang="zh-CN" altLang="en-US" sz="3200" b="1" dirty="0" smtClean="0">
                <a:solidFill>
                  <a:srgbClr val="002060"/>
                </a:solidFill>
              </a:rPr>
              <a:t>。</a:t>
            </a:r>
            <a:endParaRPr lang="en-US" altLang="zh-CN" sz="3200" b="1" dirty="0" smtClean="0">
              <a:solidFill>
                <a:srgbClr val="002060"/>
              </a:solidFill>
            </a:endParaRPr>
          </a:p>
          <a:p>
            <a:pPr marL="914400" lvl="1" indent="-457200" algn="just">
              <a:spcBef>
                <a:spcPts val="600"/>
              </a:spcBef>
              <a:buClr>
                <a:schemeClr val="tx1"/>
              </a:buClr>
              <a:buSzPct val="50000"/>
              <a:buFont typeface="Wingdings" panose="05000000000000000000" pitchFamily="2" charset="2"/>
              <a:buChar char="l"/>
              <a:defRPr/>
            </a:pPr>
            <a:r>
              <a:rPr lang="zh-CN" altLang="en-US" sz="2800" b="1" dirty="0" smtClean="0">
                <a:solidFill>
                  <a:srgbClr val="002060"/>
                </a:solidFill>
              </a:rPr>
              <a:t>时隙环以环上时间片分割来控制帧的发送和接收。寄存器插入环通过移位寄存器实现帧的接收和发送。</a:t>
            </a:r>
            <a:endParaRPr lang="zh-CN" altLang="en-US" sz="2800" b="1" dirty="0">
              <a:solidFill>
                <a:srgbClr val="002060"/>
              </a:solidFill>
            </a:endParaRPr>
          </a:p>
        </p:txBody>
      </p:sp>
      <p:sp>
        <p:nvSpPr>
          <p:cNvPr id="24" name="矩形 23"/>
          <p:cNvSpPr/>
          <p:nvPr/>
        </p:nvSpPr>
        <p:spPr>
          <a:xfrm>
            <a:off x="3795170" y="805934"/>
            <a:ext cx="4751622"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3.4.3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环型网的介质访问控制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燕尾形 24"/>
          <p:cNvSpPr/>
          <p:nvPr/>
        </p:nvSpPr>
        <p:spPr>
          <a:xfrm>
            <a:off x="6647274" y="201988"/>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solidFill>
                <a:schemeClr val="bg1"/>
              </a:solidFill>
            </a:endParaRPr>
          </a:p>
        </p:txBody>
      </p:sp>
      <p:sp>
        <p:nvSpPr>
          <p:cNvPr id="28"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点对点信道数据链路层协议</a:t>
            </a:r>
            <a:endParaRPr lang="zh-CN" altLang="en-US" sz="1200" b="1" dirty="0">
              <a:solidFill>
                <a:srgbClr val="002060"/>
              </a:solidFill>
            </a:endParaRPr>
          </a:p>
        </p:txBody>
      </p:sp>
      <p:sp>
        <p:nvSpPr>
          <p:cNvPr id="31"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32"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6"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多路访问信道的数据链路层</a:t>
            </a:r>
            <a:endParaRPr lang="zh-CN" altLang="en-US" sz="1200" b="1" dirty="0">
              <a:solidFill>
                <a:schemeClr val="bg1"/>
              </a:solidFill>
            </a:endParaRPr>
          </a:p>
        </p:txBody>
      </p:sp>
    </p:spTree>
    <p:extLst>
      <p:ext uri="{BB962C8B-B14F-4D97-AF65-F5344CB8AC3E}">
        <p14:creationId xmlns:p14="http://schemas.microsoft.com/office/powerpoint/2010/main" val="239203326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122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23" name="Rectangle 3"/>
          <p:cNvSpPr txBox="1">
            <a:spLocks noChangeArrowheads="1"/>
          </p:cNvSpPr>
          <p:nvPr/>
        </p:nvSpPr>
        <p:spPr>
          <a:xfrm>
            <a:off x="323850" y="1716995"/>
            <a:ext cx="8507413" cy="4364491"/>
          </a:xfrm>
          <a:prstGeom prst="rect">
            <a:avLst/>
          </a:prstGeom>
        </p:spPr>
        <p:txBody>
          <a:bodyPr/>
          <a:lstStyle/>
          <a:p>
            <a:pPr marL="457200" indent="-457200">
              <a:buFont typeface="Arial" panose="020B0604020202020204" pitchFamily="34" charset="0"/>
              <a:buChar char="•"/>
              <a:defRPr/>
            </a:pPr>
            <a:r>
              <a:rPr lang="en-US" altLang="zh-CN" sz="3200" b="1" dirty="0">
                <a:solidFill>
                  <a:srgbClr val="002060"/>
                </a:solidFill>
                <a:latin typeface="Times New Roman" panose="02020603050405020304" pitchFamily="18" charset="0"/>
                <a:cs typeface="Times New Roman" panose="02020603050405020304" pitchFamily="18" charset="0"/>
              </a:rPr>
              <a:t>IEEE </a:t>
            </a:r>
            <a:r>
              <a:rPr lang="en-US" altLang="zh-CN" sz="3200" b="1" dirty="0" smtClean="0">
                <a:solidFill>
                  <a:srgbClr val="002060"/>
                </a:solidFill>
                <a:latin typeface="Times New Roman" panose="02020603050405020304" pitchFamily="18" charset="0"/>
                <a:cs typeface="Times New Roman" panose="02020603050405020304" pitchFamily="18" charset="0"/>
              </a:rPr>
              <a:t> 802.5 </a:t>
            </a:r>
            <a:r>
              <a:rPr lang="zh-CN" altLang="en-US" sz="3200" b="1" dirty="0">
                <a:solidFill>
                  <a:srgbClr val="002060"/>
                </a:solidFill>
                <a:latin typeface="Times New Roman" panose="02020603050405020304" pitchFamily="18" charset="0"/>
                <a:cs typeface="Times New Roman" panose="02020603050405020304" pitchFamily="18" charset="0"/>
              </a:rPr>
              <a:t>令牌环 （标记环）</a:t>
            </a:r>
          </a:p>
          <a:p>
            <a:pPr>
              <a:lnSpc>
                <a:spcPct val="150000"/>
              </a:lnSpc>
              <a:defRPr/>
            </a:pPr>
            <a:r>
              <a:rPr lang="en-US" altLang="zh-CN" sz="3200" b="1" dirty="0" smtClean="0">
                <a:solidFill>
                  <a:srgbClr val="002060"/>
                </a:solidFill>
                <a:latin typeface="Times New Roman" panose="02020603050405020304" pitchFamily="18" charset="0"/>
                <a:cs typeface="Times New Roman" panose="02020603050405020304" pitchFamily="18" charset="0"/>
              </a:rPr>
              <a:t>            </a:t>
            </a:r>
            <a:r>
              <a:rPr lang="en-US" altLang="zh-CN" sz="2800" b="1" dirty="0" smtClean="0">
                <a:solidFill>
                  <a:srgbClr val="002060"/>
                </a:solidFill>
                <a:latin typeface="Times New Roman" panose="02020603050405020304" pitchFamily="18" charset="0"/>
                <a:cs typeface="Times New Roman" panose="02020603050405020304" pitchFamily="18" charset="0"/>
              </a:rPr>
              <a:t>Token </a:t>
            </a:r>
            <a:r>
              <a:rPr lang="en-US" altLang="zh-CN" sz="2800" b="1" dirty="0">
                <a:solidFill>
                  <a:srgbClr val="002060"/>
                </a:solidFill>
                <a:latin typeface="Times New Roman" panose="02020603050405020304" pitchFamily="18" charset="0"/>
                <a:cs typeface="Times New Roman" panose="02020603050405020304" pitchFamily="18" charset="0"/>
              </a:rPr>
              <a:t>Ring</a:t>
            </a:r>
            <a:r>
              <a:rPr lang="zh-CN" altLang="en-US" sz="2800" b="1" dirty="0">
                <a:solidFill>
                  <a:srgbClr val="002060"/>
                </a:solidFill>
                <a:latin typeface="Times New Roman" panose="02020603050405020304" pitchFamily="18" charset="0"/>
                <a:cs typeface="Times New Roman" panose="02020603050405020304" pitchFamily="18" charset="0"/>
              </a:rPr>
              <a:t>， </a:t>
            </a:r>
            <a:r>
              <a:rPr lang="en-US" altLang="zh-CN" sz="2800" b="1" dirty="0">
                <a:solidFill>
                  <a:srgbClr val="002060"/>
                </a:solidFill>
                <a:latin typeface="Times New Roman" panose="02020603050405020304" pitchFamily="18" charset="0"/>
                <a:cs typeface="Times New Roman" panose="02020603050405020304" pitchFamily="18" charset="0"/>
              </a:rPr>
              <a:t>IBM</a:t>
            </a:r>
            <a:r>
              <a:rPr lang="zh-CN" altLang="en-US" sz="2800" b="1" dirty="0">
                <a:solidFill>
                  <a:srgbClr val="002060"/>
                </a:solidFill>
                <a:latin typeface="Times New Roman" panose="02020603050405020304" pitchFamily="18" charset="0"/>
                <a:cs typeface="Times New Roman" panose="02020603050405020304" pitchFamily="18" charset="0"/>
              </a:rPr>
              <a:t>公司</a:t>
            </a:r>
          </a:p>
          <a:p>
            <a:pPr marL="457200" indent="-457200">
              <a:spcBef>
                <a:spcPts val="600"/>
              </a:spcBef>
              <a:buFont typeface="Arial" panose="020B0604020202020204" pitchFamily="34" charset="0"/>
              <a:buChar char="•"/>
              <a:defRPr/>
            </a:pPr>
            <a:r>
              <a:rPr lang="en-US" altLang="zh-CN" sz="3200" b="1" dirty="0">
                <a:solidFill>
                  <a:srgbClr val="C00000"/>
                </a:solidFill>
                <a:latin typeface="Times New Roman" panose="02020603050405020304" pitchFamily="18" charset="0"/>
                <a:cs typeface="Times New Roman" panose="02020603050405020304" pitchFamily="18" charset="0"/>
              </a:rPr>
              <a:t>IEEE 802.5 </a:t>
            </a:r>
            <a:r>
              <a:rPr lang="zh-CN" altLang="en-US" sz="3200" b="1" dirty="0">
                <a:solidFill>
                  <a:srgbClr val="C00000"/>
                </a:solidFill>
                <a:latin typeface="Times New Roman" panose="02020603050405020304" pitchFamily="18" charset="0"/>
                <a:cs typeface="Times New Roman" panose="02020603050405020304" pitchFamily="18" charset="0"/>
              </a:rPr>
              <a:t>令牌环</a:t>
            </a:r>
            <a:r>
              <a:rPr lang="zh-CN" altLang="en-US" sz="3200" b="1" dirty="0">
                <a:solidFill>
                  <a:srgbClr val="002060"/>
                </a:solidFill>
                <a:latin typeface="Times New Roman" panose="02020603050405020304" pitchFamily="18" charset="0"/>
                <a:cs typeface="Times New Roman" panose="02020603050405020304" pitchFamily="18" charset="0"/>
              </a:rPr>
              <a:t>介质访问方式的特点</a:t>
            </a:r>
          </a:p>
          <a:p>
            <a:pPr marL="914400" lvl="1" indent="-457200">
              <a:buFont typeface="Arial" panose="020B0604020202020204" pitchFamily="34" charset="0"/>
              <a:buChar char="•"/>
              <a:defRPr/>
            </a:pPr>
            <a:r>
              <a:rPr lang="zh-CN" altLang="en-US" sz="2800" b="1" dirty="0">
                <a:solidFill>
                  <a:srgbClr val="002060"/>
                </a:solidFill>
                <a:latin typeface="Times New Roman" panose="02020603050405020304" pitchFamily="18" charset="0"/>
                <a:cs typeface="Times New Roman" panose="02020603050405020304" pitchFamily="18" charset="0"/>
              </a:rPr>
              <a:t>将各个站点、链路依次串成闭合环路</a:t>
            </a:r>
          </a:p>
          <a:p>
            <a:pPr marL="914400" lvl="1" indent="-457200">
              <a:buFont typeface="Arial" panose="020B0604020202020204" pitchFamily="34" charset="0"/>
              <a:buChar char="•"/>
              <a:defRPr/>
            </a:pPr>
            <a:r>
              <a:rPr lang="zh-CN" altLang="en-US" sz="2800" b="1" dirty="0" smtClean="0">
                <a:solidFill>
                  <a:srgbClr val="002060"/>
                </a:solidFill>
                <a:latin typeface="Times New Roman" panose="02020603050405020304" pitchFamily="18" charset="0"/>
                <a:cs typeface="Times New Roman" panose="02020603050405020304" pitchFamily="18" charset="0"/>
              </a:rPr>
              <a:t>令牌沿环循环，同一时刻环中只有一个令牌。</a:t>
            </a:r>
          </a:p>
          <a:p>
            <a:pPr marL="914400" lvl="1" indent="-457200">
              <a:buFont typeface="Arial" panose="020B0604020202020204" pitchFamily="34" charset="0"/>
              <a:buChar char="•"/>
              <a:defRPr/>
            </a:pPr>
            <a:r>
              <a:rPr lang="zh-CN" altLang="en-US" sz="2800" b="1" dirty="0" smtClean="0">
                <a:solidFill>
                  <a:srgbClr val="002060"/>
                </a:solidFill>
                <a:latin typeface="Times New Roman" panose="02020603050405020304" pitchFamily="18" charset="0"/>
                <a:cs typeface="Times New Roman" panose="02020603050405020304" pitchFamily="18" charset="0"/>
              </a:rPr>
              <a:t>环</a:t>
            </a:r>
            <a:r>
              <a:rPr lang="zh-CN" altLang="en-US" sz="2800" b="1" dirty="0">
                <a:solidFill>
                  <a:srgbClr val="002060"/>
                </a:solidFill>
                <a:latin typeface="Times New Roman" panose="02020603050405020304" pitchFamily="18" charset="0"/>
                <a:cs typeface="Times New Roman" panose="02020603050405020304" pitchFamily="18" charset="0"/>
              </a:rPr>
              <a:t>内令牌、数据</a:t>
            </a:r>
            <a:r>
              <a:rPr lang="zh-CN" altLang="en-US" sz="2800" b="1" dirty="0" smtClean="0">
                <a:solidFill>
                  <a:srgbClr val="002060"/>
                </a:solidFill>
                <a:latin typeface="Times New Roman" panose="02020603050405020304" pitchFamily="18" charset="0"/>
                <a:cs typeface="Times New Roman" panose="02020603050405020304" pitchFamily="18" charset="0"/>
              </a:rPr>
              <a:t>单向传输，站点获得空闲令牌才能发送数据帧。</a:t>
            </a:r>
            <a:endParaRPr lang="zh-CN" altLang="en-US" sz="2800" b="1" dirty="0">
              <a:solidFill>
                <a:srgbClr val="002060"/>
              </a:solidFill>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defRPr/>
            </a:pPr>
            <a:r>
              <a:rPr lang="zh-CN" altLang="en-US" sz="2800" b="1" dirty="0" smtClean="0">
                <a:solidFill>
                  <a:srgbClr val="002060"/>
                </a:solidFill>
                <a:latin typeface="Times New Roman" panose="02020603050405020304" pitchFamily="18" charset="0"/>
                <a:cs typeface="Times New Roman" panose="02020603050405020304" pitchFamily="18" charset="0"/>
              </a:rPr>
              <a:t>分散控制，无冲突</a:t>
            </a:r>
          </a:p>
          <a:p>
            <a:pPr marL="914400" lvl="1" indent="-457200">
              <a:buFont typeface="Arial" panose="020B0604020202020204" pitchFamily="34" charset="0"/>
              <a:buChar char="•"/>
              <a:defRPr/>
            </a:pPr>
            <a:r>
              <a:rPr lang="zh-CN" altLang="en-US" sz="2800" b="1" dirty="0" smtClean="0">
                <a:solidFill>
                  <a:srgbClr val="002060"/>
                </a:solidFill>
                <a:latin typeface="Times New Roman" panose="02020603050405020304" pitchFamily="18" charset="0"/>
                <a:cs typeface="Times New Roman" panose="02020603050405020304" pitchFamily="18" charset="0"/>
              </a:rPr>
              <a:t>传输</a:t>
            </a:r>
            <a:r>
              <a:rPr lang="zh-CN" altLang="en-US" sz="2800" b="1" dirty="0">
                <a:solidFill>
                  <a:srgbClr val="002060"/>
                </a:solidFill>
                <a:latin typeface="Times New Roman" panose="02020603050405020304" pitchFamily="18" charset="0"/>
                <a:cs typeface="Times New Roman" panose="02020603050405020304" pitchFamily="18" charset="0"/>
              </a:rPr>
              <a:t>介质：屏蔽双绞线，</a:t>
            </a:r>
            <a:r>
              <a:rPr lang="en-US" altLang="zh-CN" sz="2800" b="1" dirty="0">
                <a:solidFill>
                  <a:srgbClr val="002060"/>
                </a:solidFill>
                <a:latin typeface="Times New Roman" panose="02020603050405020304" pitchFamily="18" charset="0"/>
                <a:cs typeface="Times New Roman" panose="02020603050405020304" pitchFamily="18" charset="0"/>
              </a:rPr>
              <a:t>4Mbit/s</a:t>
            </a:r>
            <a:r>
              <a:rPr lang="zh-CN" altLang="en-US" sz="2800" b="1" dirty="0">
                <a:solidFill>
                  <a:srgbClr val="002060"/>
                </a:solidFill>
                <a:latin typeface="Times New Roman" panose="02020603050405020304" pitchFamily="18" charset="0"/>
                <a:cs typeface="Times New Roman" panose="02020603050405020304" pitchFamily="18" charset="0"/>
              </a:rPr>
              <a:t>，</a:t>
            </a:r>
            <a:r>
              <a:rPr lang="en-US" altLang="zh-CN" sz="2800" b="1" dirty="0">
                <a:solidFill>
                  <a:srgbClr val="002060"/>
                </a:solidFill>
                <a:latin typeface="Times New Roman" panose="02020603050405020304" pitchFamily="18" charset="0"/>
                <a:cs typeface="Times New Roman" panose="02020603050405020304" pitchFamily="18" charset="0"/>
              </a:rPr>
              <a:t>16Mbit/s</a:t>
            </a:r>
          </a:p>
        </p:txBody>
      </p:sp>
      <p:sp>
        <p:nvSpPr>
          <p:cNvPr id="24" name="矩形 23"/>
          <p:cNvSpPr/>
          <p:nvPr/>
        </p:nvSpPr>
        <p:spPr>
          <a:xfrm>
            <a:off x="3795170" y="805934"/>
            <a:ext cx="4751622"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3.4.3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环型网的介质访问控制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燕尾形 24"/>
          <p:cNvSpPr/>
          <p:nvPr/>
        </p:nvSpPr>
        <p:spPr>
          <a:xfrm>
            <a:off x="6647274" y="201988"/>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solidFill>
                <a:schemeClr val="bg1"/>
              </a:solidFill>
            </a:endParaRPr>
          </a:p>
        </p:txBody>
      </p:sp>
      <p:sp>
        <p:nvSpPr>
          <p:cNvPr id="28"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点对点信道数据链路层协议</a:t>
            </a:r>
            <a:endParaRPr lang="zh-CN" altLang="en-US" sz="1200" b="1" dirty="0">
              <a:solidFill>
                <a:srgbClr val="002060"/>
              </a:solidFill>
            </a:endParaRPr>
          </a:p>
        </p:txBody>
      </p:sp>
      <p:sp>
        <p:nvSpPr>
          <p:cNvPr id="31"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32"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6"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多路访问信道的数据链路层</a:t>
            </a:r>
            <a:endParaRPr lang="zh-CN" altLang="en-US" sz="1200" b="1" dirty="0">
              <a:solidFill>
                <a:schemeClr val="bg1"/>
              </a:solidFill>
            </a:endParaRPr>
          </a:p>
        </p:txBody>
      </p:sp>
    </p:spTree>
    <p:extLst>
      <p:ext uri="{BB962C8B-B14F-4D97-AF65-F5344CB8AC3E}">
        <p14:creationId xmlns:p14="http://schemas.microsoft.com/office/powerpoint/2010/main" val="291562426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123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92070" y="1549778"/>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23" name="Rectangle 3"/>
          <p:cNvSpPr txBox="1">
            <a:spLocks noChangeArrowheads="1"/>
          </p:cNvSpPr>
          <p:nvPr/>
        </p:nvSpPr>
        <p:spPr>
          <a:xfrm>
            <a:off x="323850" y="1716995"/>
            <a:ext cx="3785035" cy="4364491"/>
          </a:xfrm>
          <a:prstGeom prst="rect">
            <a:avLst/>
          </a:prstGeom>
        </p:spPr>
        <p:txBody>
          <a:bodyPr/>
          <a:lstStyle/>
          <a:p>
            <a:pPr marL="457200" indent="-457200">
              <a:spcBef>
                <a:spcPts val="600"/>
              </a:spcBef>
              <a:spcAft>
                <a:spcPts val="600"/>
              </a:spcAft>
              <a:buFont typeface="Arial" panose="020B0604020202020204" pitchFamily="34" charset="0"/>
              <a:buChar char="•"/>
              <a:defRPr/>
            </a:pPr>
            <a:r>
              <a:rPr lang="zh-CN" altLang="en-US" sz="2800" b="1" dirty="0" smtClean="0">
                <a:solidFill>
                  <a:srgbClr val="002060"/>
                </a:solidFill>
                <a:latin typeface="Times New Roman" panose="02020603050405020304" pitchFamily="18" charset="0"/>
                <a:cs typeface="Times New Roman" panose="02020603050405020304" pitchFamily="18" charset="0"/>
              </a:rPr>
              <a:t>终端通过收发器接入网络，构成环型。</a:t>
            </a:r>
            <a:endParaRPr lang="en-US" altLang="zh-CN" sz="2800" b="1" dirty="0" smtClean="0">
              <a:solidFill>
                <a:srgbClr val="002060"/>
              </a:solidFill>
              <a:latin typeface="Times New Roman" panose="02020603050405020304" pitchFamily="18" charset="0"/>
              <a:cs typeface="Times New Roman" panose="02020603050405020304" pitchFamily="18" charset="0"/>
            </a:endParaRPr>
          </a:p>
          <a:p>
            <a:pPr marL="457200" indent="-457200">
              <a:spcBef>
                <a:spcPts val="600"/>
              </a:spcBef>
              <a:spcAft>
                <a:spcPts val="600"/>
              </a:spcAft>
              <a:buFont typeface="Arial" panose="020B0604020202020204" pitchFamily="34" charset="0"/>
              <a:buChar char="•"/>
              <a:defRPr/>
            </a:pPr>
            <a:r>
              <a:rPr lang="en-US" altLang="zh-CN" sz="2800" b="1" dirty="0" smtClean="0">
                <a:solidFill>
                  <a:srgbClr val="002060"/>
                </a:solidFill>
                <a:latin typeface="Times New Roman" panose="02020603050405020304" pitchFamily="18" charset="0"/>
                <a:cs typeface="Times New Roman" panose="02020603050405020304" pitchFamily="18" charset="0"/>
              </a:rPr>
              <a:t>IEEE </a:t>
            </a:r>
            <a:r>
              <a:rPr lang="en-US" altLang="zh-CN" sz="2800" b="1" dirty="0">
                <a:solidFill>
                  <a:srgbClr val="002060"/>
                </a:solidFill>
                <a:latin typeface="Times New Roman" panose="02020603050405020304" pitchFamily="18" charset="0"/>
                <a:cs typeface="Times New Roman" panose="02020603050405020304" pitchFamily="18" charset="0"/>
              </a:rPr>
              <a:t>802.5</a:t>
            </a:r>
            <a:r>
              <a:rPr lang="zh-CN" altLang="en-US" sz="2800" b="1" dirty="0">
                <a:solidFill>
                  <a:srgbClr val="002060"/>
                </a:solidFill>
                <a:latin typeface="Times New Roman" panose="02020603050405020304" pitchFamily="18" charset="0"/>
                <a:cs typeface="Times New Roman" panose="02020603050405020304" pitchFamily="18" charset="0"/>
              </a:rPr>
              <a:t>令牌环介质访问控制使用一个令牌沿着环单向循环，且应确保令牌在环</a:t>
            </a:r>
            <a:r>
              <a:rPr lang="zh-CN" altLang="en-US" sz="2800" b="1" dirty="0" smtClean="0">
                <a:solidFill>
                  <a:srgbClr val="002060"/>
                </a:solidFill>
                <a:latin typeface="Times New Roman" panose="02020603050405020304" pitchFamily="18" charset="0"/>
                <a:cs typeface="Times New Roman" panose="02020603050405020304" pitchFamily="18" charset="0"/>
              </a:rPr>
              <a:t>中唯一。</a:t>
            </a:r>
            <a:endParaRPr lang="en-US" altLang="zh-CN" sz="2800" b="1" dirty="0" smtClean="0">
              <a:solidFill>
                <a:srgbClr val="002060"/>
              </a:solidFill>
              <a:latin typeface="Times New Roman" panose="02020603050405020304" pitchFamily="18" charset="0"/>
              <a:cs typeface="Times New Roman" panose="02020603050405020304" pitchFamily="18" charset="0"/>
            </a:endParaRPr>
          </a:p>
          <a:p>
            <a:pPr marL="457200" indent="-457200">
              <a:spcBef>
                <a:spcPts val="600"/>
              </a:spcBef>
              <a:spcAft>
                <a:spcPts val="600"/>
              </a:spcAft>
              <a:buFont typeface="Arial" panose="020B0604020202020204" pitchFamily="34" charset="0"/>
              <a:buChar char="•"/>
              <a:defRPr/>
            </a:pPr>
            <a:r>
              <a:rPr lang="zh-CN" altLang="en-US" sz="2800" b="1" dirty="0" smtClean="0">
                <a:solidFill>
                  <a:srgbClr val="002060"/>
                </a:solidFill>
                <a:latin typeface="Times New Roman" panose="02020603050405020304" pitchFamily="18" charset="0"/>
                <a:cs typeface="Times New Roman" panose="02020603050405020304" pitchFamily="18" charset="0"/>
              </a:rPr>
              <a:t>获得空令牌才能发送数据帧。</a:t>
            </a:r>
            <a:endParaRPr lang="zh-CN" altLang="en-US" sz="2800" b="1" dirty="0">
              <a:solidFill>
                <a:srgbClr val="002060"/>
              </a:solidFill>
              <a:latin typeface="Times New Roman" panose="02020603050405020304" pitchFamily="18" charset="0"/>
              <a:cs typeface="Times New Roman" panose="02020603050405020304" pitchFamily="18" charset="0"/>
            </a:endParaRPr>
          </a:p>
        </p:txBody>
      </p:sp>
      <p:sp>
        <p:nvSpPr>
          <p:cNvPr id="24" name="矩形 23"/>
          <p:cNvSpPr/>
          <p:nvPr/>
        </p:nvSpPr>
        <p:spPr>
          <a:xfrm>
            <a:off x="3795170" y="805934"/>
            <a:ext cx="4751622"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3.4.3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环型网的介质访问控制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燕尾形 24"/>
          <p:cNvSpPr/>
          <p:nvPr/>
        </p:nvSpPr>
        <p:spPr>
          <a:xfrm>
            <a:off x="6647274" y="201988"/>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solidFill>
                <a:schemeClr val="bg1"/>
              </a:solidFill>
            </a:endParaRPr>
          </a:p>
        </p:txBody>
      </p:sp>
      <p:sp>
        <p:nvSpPr>
          <p:cNvPr id="28"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点对点信道数据链路层协议</a:t>
            </a:r>
            <a:endParaRPr lang="zh-CN" altLang="en-US" sz="1200" b="1" dirty="0">
              <a:solidFill>
                <a:srgbClr val="002060"/>
              </a:solidFill>
            </a:endParaRPr>
          </a:p>
        </p:txBody>
      </p:sp>
      <p:sp>
        <p:nvSpPr>
          <p:cNvPr id="31"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32"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6"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多路访问信道的数据链路层</a:t>
            </a:r>
            <a:endParaRPr lang="zh-CN" altLang="en-US" sz="1200" b="1" dirty="0">
              <a:solidFill>
                <a:schemeClr val="bg1"/>
              </a:solidFill>
            </a:endParaRPr>
          </a:p>
        </p:txBody>
      </p:sp>
      <p:grpSp>
        <p:nvGrpSpPr>
          <p:cNvPr id="18" name="Group 3"/>
          <p:cNvGrpSpPr>
            <a:grpSpLocks/>
          </p:cNvGrpSpPr>
          <p:nvPr/>
        </p:nvGrpSpPr>
        <p:grpSpPr bwMode="auto">
          <a:xfrm>
            <a:off x="4015409" y="1745720"/>
            <a:ext cx="4731742" cy="4267200"/>
            <a:chOff x="2832" y="1536"/>
            <a:chExt cx="2544" cy="2304"/>
          </a:xfrm>
          <a:solidFill>
            <a:schemeClr val="accent1"/>
          </a:solidFill>
        </p:grpSpPr>
        <p:sp>
          <p:nvSpPr>
            <p:cNvPr id="19" name="Rectangle 4"/>
            <p:cNvSpPr>
              <a:spLocks noChangeArrowheads="1"/>
            </p:cNvSpPr>
            <p:nvPr/>
          </p:nvSpPr>
          <p:spPr bwMode="auto">
            <a:xfrm>
              <a:off x="2832" y="1536"/>
              <a:ext cx="2544" cy="2304"/>
            </a:xfrm>
            <a:prstGeom prst="rect">
              <a:avLst/>
            </a:prstGeom>
            <a:grpFill/>
            <a:ln w="9525">
              <a:solidFill>
                <a:schemeClr val="tx1"/>
              </a:solidFill>
              <a:miter lim="800000"/>
              <a:headEnd/>
              <a:tailEnd/>
            </a:ln>
          </p:spPr>
          <p:txBody>
            <a:bodyPr wrap="none" anchor="ctr"/>
            <a:lstStyle>
              <a:lvl1pPr eaLnBrk="0" hangingPunct="0">
                <a:defRPr sz="3600" b="1">
                  <a:solidFill>
                    <a:srgbClr val="00FFFF"/>
                  </a:solidFill>
                  <a:latin typeface="Times New Roman" pitchFamily="18" charset="0"/>
                  <a:ea typeface="黑体" pitchFamily="2" charset="-122"/>
                </a:defRPr>
              </a:lvl1pPr>
              <a:lvl2pPr marL="742950" indent="-285750" eaLnBrk="0" hangingPunct="0">
                <a:defRPr sz="3600" b="1">
                  <a:solidFill>
                    <a:srgbClr val="00FFFF"/>
                  </a:solidFill>
                  <a:latin typeface="Times New Roman" pitchFamily="18" charset="0"/>
                  <a:ea typeface="黑体" pitchFamily="2" charset="-122"/>
                </a:defRPr>
              </a:lvl2pPr>
              <a:lvl3pPr marL="1143000" indent="-228600" eaLnBrk="0" hangingPunct="0">
                <a:defRPr sz="3600" b="1">
                  <a:solidFill>
                    <a:srgbClr val="00FFFF"/>
                  </a:solidFill>
                  <a:latin typeface="Times New Roman" pitchFamily="18" charset="0"/>
                  <a:ea typeface="黑体" pitchFamily="2" charset="-122"/>
                </a:defRPr>
              </a:lvl3pPr>
              <a:lvl4pPr marL="1600200" indent="-228600" eaLnBrk="0" hangingPunct="0">
                <a:defRPr sz="3600" b="1">
                  <a:solidFill>
                    <a:srgbClr val="00FFFF"/>
                  </a:solidFill>
                  <a:latin typeface="Times New Roman" pitchFamily="18" charset="0"/>
                  <a:ea typeface="黑体" pitchFamily="2" charset="-122"/>
                </a:defRPr>
              </a:lvl4pPr>
              <a:lvl5pPr marL="2057400" indent="-228600" eaLnBrk="0" hangingPunct="0">
                <a:defRPr sz="3600" b="1">
                  <a:solidFill>
                    <a:srgbClr val="00FFFF"/>
                  </a:solidFill>
                  <a:latin typeface="Times New Roman" pitchFamily="18" charset="0"/>
                  <a:ea typeface="黑体" pitchFamily="2" charset="-122"/>
                </a:defRPr>
              </a:lvl5pPr>
              <a:lvl6pPr marL="25146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6pPr>
              <a:lvl7pPr marL="29718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7pPr>
              <a:lvl8pPr marL="34290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8pPr>
              <a:lvl9pPr marL="38862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9pPr>
            </a:lstStyle>
            <a:p>
              <a:pPr eaLnBrk="1" hangingPunct="1"/>
              <a:endParaRPr lang="zh-CN" altLang="en-US"/>
            </a:p>
          </p:txBody>
        </p:sp>
        <p:pic>
          <p:nvPicPr>
            <p:cNvPr id="2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2" y="2226"/>
              <a:ext cx="441" cy="50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0" y="3020"/>
              <a:ext cx="441" cy="50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3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9" y="3146"/>
              <a:ext cx="441" cy="50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3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3" y="2267"/>
              <a:ext cx="441" cy="50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3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6" y="1680"/>
              <a:ext cx="442" cy="50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39" name="Group 10"/>
            <p:cNvGrpSpPr>
              <a:grpSpLocks/>
            </p:cNvGrpSpPr>
            <p:nvPr/>
          </p:nvGrpSpPr>
          <p:grpSpPr bwMode="auto">
            <a:xfrm>
              <a:off x="3424" y="2141"/>
              <a:ext cx="1451" cy="1256"/>
              <a:chOff x="4500" y="12984"/>
              <a:chExt cx="1980" cy="1560"/>
            </a:xfrm>
            <a:grpFill/>
          </p:grpSpPr>
          <p:sp>
            <p:nvSpPr>
              <p:cNvPr id="40" name="Oval 11"/>
              <p:cNvSpPr>
                <a:spLocks noChangeArrowheads="1"/>
              </p:cNvSpPr>
              <p:nvPr/>
            </p:nvSpPr>
            <p:spPr bwMode="auto">
              <a:xfrm>
                <a:off x="4802" y="13227"/>
                <a:ext cx="1342" cy="1282"/>
              </a:xfrm>
              <a:prstGeom prst="ellipse">
                <a:avLst/>
              </a:prstGeom>
              <a:grpFill/>
              <a:ln w="9525">
                <a:solidFill>
                  <a:srgbClr val="000000"/>
                </a:solidFill>
                <a:round/>
                <a:headEnd/>
                <a:tailEnd/>
              </a:ln>
              <a:extLst/>
            </p:spPr>
            <p:txBody>
              <a:bodyPr wrap="none" anchor="ctr"/>
              <a:lstStyle>
                <a:lvl1pPr eaLnBrk="0" hangingPunct="0">
                  <a:defRPr sz="3600" b="1">
                    <a:solidFill>
                      <a:srgbClr val="00FFFF"/>
                    </a:solidFill>
                    <a:latin typeface="Times New Roman" pitchFamily="18" charset="0"/>
                    <a:ea typeface="黑体" pitchFamily="2" charset="-122"/>
                  </a:defRPr>
                </a:lvl1pPr>
                <a:lvl2pPr marL="742950" indent="-285750" eaLnBrk="0" hangingPunct="0">
                  <a:defRPr sz="3600" b="1">
                    <a:solidFill>
                      <a:srgbClr val="00FFFF"/>
                    </a:solidFill>
                    <a:latin typeface="Times New Roman" pitchFamily="18" charset="0"/>
                    <a:ea typeface="黑体" pitchFamily="2" charset="-122"/>
                  </a:defRPr>
                </a:lvl2pPr>
                <a:lvl3pPr marL="1143000" indent="-228600" eaLnBrk="0" hangingPunct="0">
                  <a:defRPr sz="3600" b="1">
                    <a:solidFill>
                      <a:srgbClr val="00FFFF"/>
                    </a:solidFill>
                    <a:latin typeface="Times New Roman" pitchFamily="18" charset="0"/>
                    <a:ea typeface="黑体" pitchFamily="2" charset="-122"/>
                  </a:defRPr>
                </a:lvl3pPr>
                <a:lvl4pPr marL="1600200" indent="-228600" eaLnBrk="0" hangingPunct="0">
                  <a:defRPr sz="3600" b="1">
                    <a:solidFill>
                      <a:srgbClr val="00FFFF"/>
                    </a:solidFill>
                    <a:latin typeface="Times New Roman" pitchFamily="18" charset="0"/>
                    <a:ea typeface="黑体" pitchFamily="2" charset="-122"/>
                  </a:defRPr>
                </a:lvl4pPr>
                <a:lvl5pPr marL="2057400" indent="-228600" eaLnBrk="0" hangingPunct="0">
                  <a:defRPr sz="3600" b="1">
                    <a:solidFill>
                      <a:srgbClr val="00FFFF"/>
                    </a:solidFill>
                    <a:latin typeface="Times New Roman" pitchFamily="18" charset="0"/>
                    <a:ea typeface="黑体" pitchFamily="2" charset="-122"/>
                  </a:defRPr>
                </a:lvl5pPr>
                <a:lvl6pPr marL="25146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6pPr>
                <a:lvl7pPr marL="29718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7pPr>
                <a:lvl8pPr marL="34290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8pPr>
                <a:lvl9pPr marL="38862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9pPr>
              </a:lstStyle>
              <a:p>
                <a:pPr eaLnBrk="1" hangingPunct="1"/>
                <a:endParaRPr lang="zh-CN" altLang="en-US"/>
              </a:p>
            </p:txBody>
          </p:sp>
          <p:sp>
            <p:nvSpPr>
              <p:cNvPr id="41" name="Line 12"/>
              <p:cNvSpPr>
                <a:spLocks noChangeShapeType="1"/>
              </p:cNvSpPr>
              <p:nvPr/>
            </p:nvSpPr>
            <p:spPr bwMode="auto">
              <a:xfrm>
                <a:off x="4500" y="13452"/>
                <a:ext cx="354" cy="151"/>
              </a:xfrm>
              <a:prstGeom prst="line">
                <a:avLst/>
              </a:prstGeom>
              <a:grpFill/>
              <a:ln w="9525">
                <a:solidFill>
                  <a:srgbClr val="000000"/>
                </a:solidFill>
                <a:round/>
                <a:headEnd/>
                <a:tailEnd/>
              </a:ln>
              <a:extLst/>
            </p:spPr>
            <p:txBody>
              <a:bodyPr wrap="none" anchor="ctr"/>
              <a:lstStyle/>
              <a:p>
                <a:endParaRPr lang="zh-CN" altLang="en-US"/>
              </a:p>
            </p:txBody>
          </p:sp>
          <p:sp>
            <p:nvSpPr>
              <p:cNvPr id="42" name="Line 13"/>
              <p:cNvSpPr>
                <a:spLocks noChangeShapeType="1"/>
              </p:cNvSpPr>
              <p:nvPr/>
            </p:nvSpPr>
            <p:spPr bwMode="auto">
              <a:xfrm flipV="1">
                <a:off x="6144" y="13452"/>
                <a:ext cx="336" cy="121"/>
              </a:xfrm>
              <a:prstGeom prst="line">
                <a:avLst/>
              </a:prstGeom>
              <a:grpFill/>
              <a:ln w="9525">
                <a:solidFill>
                  <a:srgbClr val="000000"/>
                </a:solidFill>
                <a:round/>
                <a:headEnd/>
                <a:tailEnd/>
              </a:ln>
              <a:extLst/>
            </p:spPr>
            <p:txBody>
              <a:bodyPr wrap="none" anchor="ctr"/>
              <a:lstStyle/>
              <a:p>
                <a:endParaRPr lang="zh-CN" altLang="en-US"/>
              </a:p>
            </p:txBody>
          </p:sp>
          <p:sp>
            <p:nvSpPr>
              <p:cNvPr id="43" name="Line 14"/>
              <p:cNvSpPr>
                <a:spLocks noChangeShapeType="1"/>
              </p:cNvSpPr>
              <p:nvPr/>
            </p:nvSpPr>
            <p:spPr bwMode="auto">
              <a:xfrm>
                <a:off x="5909" y="14405"/>
                <a:ext cx="211" cy="139"/>
              </a:xfrm>
              <a:prstGeom prst="line">
                <a:avLst/>
              </a:prstGeom>
              <a:grpFill/>
              <a:ln w="9525">
                <a:solidFill>
                  <a:srgbClr val="000000"/>
                </a:solidFill>
                <a:round/>
                <a:headEnd/>
                <a:tailEnd/>
              </a:ln>
              <a:extLst/>
            </p:spPr>
            <p:txBody>
              <a:bodyPr wrap="none" anchor="ctr"/>
              <a:lstStyle/>
              <a:p>
                <a:endParaRPr lang="zh-CN" altLang="en-US"/>
              </a:p>
            </p:txBody>
          </p:sp>
          <p:sp>
            <p:nvSpPr>
              <p:cNvPr id="44" name="Line 15"/>
              <p:cNvSpPr>
                <a:spLocks noChangeShapeType="1"/>
              </p:cNvSpPr>
              <p:nvPr/>
            </p:nvSpPr>
            <p:spPr bwMode="auto">
              <a:xfrm>
                <a:off x="5475" y="12984"/>
                <a:ext cx="0" cy="173"/>
              </a:xfrm>
              <a:prstGeom prst="line">
                <a:avLst/>
              </a:prstGeom>
              <a:grpFill/>
              <a:ln w="9525">
                <a:solidFill>
                  <a:srgbClr val="000000"/>
                </a:solidFill>
                <a:round/>
                <a:headEnd/>
                <a:tailEnd/>
              </a:ln>
              <a:extLst/>
            </p:spPr>
            <p:txBody>
              <a:bodyPr wrap="none" anchor="ctr"/>
              <a:lstStyle/>
              <a:p>
                <a:endParaRPr lang="zh-CN" altLang="en-US"/>
              </a:p>
            </p:txBody>
          </p:sp>
          <p:sp>
            <p:nvSpPr>
              <p:cNvPr id="45" name="AutoShape 16"/>
              <p:cNvSpPr>
                <a:spLocks noChangeArrowheads="1"/>
              </p:cNvSpPr>
              <p:nvPr/>
            </p:nvSpPr>
            <p:spPr bwMode="auto">
              <a:xfrm flipH="1">
                <a:off x="5037" y="13400"/>
                <a:ext cx="772" cy="589"/>
              </a:xfrm>
              <a:custGeom>
                <a:avLst/>
                <a:gdLst>
                  <a:gd name="T0" fmla="*/ 383 w 21600"/>
                  <a:gd name="T1" fmla="*/ 0 h 21600"/>
                  <a:gd name="T2" fmla="*/ 97 w 21600"/>
                  <a:gd name="T3" fmla="*/ 298 h 21600"/>
                  <a:gd name="T4" fmla="*/ 385 w 21600"/>
                  <a:gd name="T5" fmla="*/ 147 h 21600"/>
                  <a:gd name="T6" fmla="*/ 868 w 21600"/>
                  <a:gd name="T7" fmla="*/ 295 h 21600"/>
                  <a:gd name="T8" fmla="*/ 676 w 21600"/>
                  <a:gd name="T9" fmla="*/ 442 h 21600"/>
                  <a:gd name="T10" fmla="*/ 482 w 21600"/>
                  <a:gd name="T11" fmla="*/ 295 h 21600"/>
                  <a:gd name="T12" fmla="*/ 0 60000 65536"/>
                  <a:gd name="T13" fmla="*/ 0 60000 65536"/>
                  <a:gd name="T14" fmla="*/ 0 60000 65536"/>
                  <a:gd name="T15" fmla="*/ 0 60000 65536"/>
                  <a:gd name="T16" fmla="*/ 0 60000 65536"/>
                  <a:gd name="T17" fmla="*/ 0 60000 65536"/>
                  <a:gd name="T18" fmla="*/ 3162 w 21600"/>
                  <a:gd name="T19" fmla="*/ 3154 h 21600"/>
                  <a:gd name="T20" fmla="*/ 18438 w 21600"/>
                  <a:gd name="T21" fmla="*/ 18446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399" y="10826"/>
                      <a:pt x="5400" y="10853"/>
                      <a:pt x="5400" y="10880"/>
                    </a:cubicBezTo>
                    <a:lnTo>
                      <a:pt x="1" y="10961"/>
                    </a:lnTo>
                    <a:cubicBezTo>
                      <a:pt x="0" y="10907"/>
                      <a:pt x="0" y="10853"/>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grpFill/>
              <a:ln w="9525">
                <a:solidFill>
                  <a:srgbClr val="000000"/>
                </a:solidFill>
                <a:miter lim="800000"/>
                <a:headEnd/>
                <a:tailEnd/>
              </a:ln>
              <a:extLst/>
            </p:spPr>
            <p:txBody>
              <a:bodyPr wrap="none" anchor="ctr"/>
              <a:lstStyle>
                <a:lvl1pPr eaLnBrk="0" hangingPunct="0">
                  <a:defRPr sz="3600" b="1">
                    <a:solidFill>
                      <a:srgbClr val="00FFFF"/>
                    </a:solidFill>
                    <a:latin typeface="Times New Roman" pitchFamily="18" charset="0"/>
                    <a:ea typeface="黑体" pitchFamily="2" charset="-122"/>
                  </a:defRPr>
                </a:lvl1pPr>
                <a:lvl2pPr marL="742950" indent="-285750" eaLnBrk="0" hangingPunct="0">
                  <a:defRPr sz="3600" b="1">
                    <a:solidFill>
                      <a:srgbClr val="00FFFF"/>
                    </a:solidFill>
                    <a:latin typeface="Times New Roman" pitchFamily="18" charset="0"/>
                    <a:ea typeface="黑体" pitchFamily="2" charset="-122"/>
                  </a:defRPr>
                </a:lvl2pPr>
                <a:lvl3pPr marL="1143000" indent="-228600" eaLnBrk="0" hangingPunct="0">
                  <a:defRPr sz="3600" b="1">
                    <a:solidFill>
                      <a:srgbClr val="00FFFF"/>
                    </a:solidFill>
                    <a:latin typeface="Times New Roman" pitchFamily="18" charset="0"/>
                    <a:ea typeface="黑体" pitchFamily="2" charset="-122"/>
                  </a:defRPr>
                </a:lvl3pPr>
                <a:lvl4pPr marL="1600200" indent="-228600" eaLnBrk="0" hangingPunct="0">
                  <a:defRPr sz="3600" b="1">
                    <a:solidFill>
                      <a:srgbClr val="00FFFF"/>
                    </a:solidFill>
                    <a:latin typeface="Times New Roman" pitchFamily="18" charset="0"/>
                    <a:ea typeface="黑体" pitchFamily="2" charset="-122"/>
                  </a:defRPr>
                </a:lvl4pPr>
                <a:lvl5pPr marL="2057400" indent="-228600" eaLnBrk="0" hangingPunct="0">
                  <a:defRPr sz="3600" b="1">
                    <a:solidFill>
                      <a:srgbClr val="00FFFF"/>
                    </a:solidFill>
                    <a:latin typeface="Times New Roman" pitchFamily="18" charset="0"/>
                    <a:ea typeface="黑体" pitchFamily="2" charset="-122"/>
                  </a:defRPr>
                </a:lvl5pPr>
                <a:lvl6pPr marL="25146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6pPr>
                <a:lvl7pPr marL="29718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7pPr>
                <a:lvl8pPr marL="34290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8pPr>
                <a:lvl9pPr marL="38862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9pPr>
              </a:lstStyle>
              <a:p>
                <a:pPr eaLnBrk="1" hangingPunct="1"/>
                <a:endParaRPr lang="zh-CN" altLang="en-US"/>
              </a:p>
            </p:txBody>
          </p:sp>
          <p:sp>
            <p:nvSpPr>
              <p:cNvPr id="46" name="Text Box 17"/>
              <p:cNvSpPr txBox="1">
                <a:spLocks noChangeArrowheads="1"/>
              </p:cNvSpPr>
              <p:nvPr/>
            </p:nvSpPr>
            <p:spPr bwMode="auto">
              <a:xfrm>
                <a:off x="5269" y="13764"/>
                <a:ext cx="741" cy="4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b="1">
                    <a:solidFill>
                      <a:srgbClr val="00FFFF"/>
                    </a:solidFill>
                    <a:latin typeface="Times New Roman" pitchFamily="18" charset="0"/>
                    <a:ea typeface="黑体" pitchFamily="2" charset="-122"/>
                  </a:defRPr>
                </a:lvl1pPr>
                <a:lvl2pPr marL="742950" indent="-285750" eaLnBrk="0" hangingPunct="0">
                  <a:defRPr sz="3600" b="1">
                    <a:solidFill>
                      <a:srgbClr val="00FFFF"/>
                    </a:solidFill>
                    <a:latin typeface="Times New Roman" pitchFamily="18" charset="0"/>
                    <a:ea typeface="黑体" pitchFamily="2" charset="-122"/>
                  </a:defRPr>
                </a:lvl2pPr>
                <a:lvl3pPr marL="1143000" indent="-228600" eaLnBrk="0" hangingPunct="0">
                  <a:defRPr sz="3600" b="1">
                    <a:solidFill>
                      <a:srgbClr val="00FFFF"/>
                    </a:solidFill>
                    <a:latin typeface="Times New Roman" pitchFamily="18" charset="0"/>
                    <a:ea typeface="黑体" pitchFamily="2" charset="-122"/>
                  </a:defRPr>
                </a:lvl3pPr>
                <a:lvl4pPr marL="1600200" indent="-228600" eaLnBrk="0" hangingPunct="0">
                  <a:defRPr sz="3600" b="1">
                    <a:solidFill>
                      <a:srgbClr val="00FFFF"/>
                    </a:solidFill>
                    <a:latin typeface="Times New Roman" pitchFamily="18" charset="0"/>
                    <a:ea typeface="黑体" pitchFamily="2" charset="-122"/>
                  </a:defRPr>
                </a:lvl4pPr>
                <a:lvl5pPr marL="2057400" indent="-228600" eaLnBrk="0" hangingPunct="0">
                  <a:defRPr sz="3600" b="1">
                    <a:solidFill>
                      <a:srgbClr val="00FFFF"/>
                    </a:solidFill>
                    <a:latin typeface="Times New Roman" pitchFamily="18" charset="0"/>
                    <a:ea typeface="黑体" pitchFamily="2" charset="-122"/>
                  </a:defRPr>
                </a:lvl5pPr>
                <a:lvl6pPr marL="25146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6pPr>
                <a:lvl7pPr marL="29718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7pPr>
                <a:lvl8pPr marL="34290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8pPr>
                <a:lvl9pPr marL="38862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9pPr>
              </a:lstStyle>
              <a:p>
                <a:pPr algn="just">
                  <a:spcBef>
                    <a:spcPct val="0"/>
                  </a:spcBef>
                </a:pPr>
                <a:r>
                  <a:rPr lang="en-US" altLang="zh-CN" sz="1800" dirty="0">
                    <a:solidFill>
                      <a:srgbClr val="000000"/>
                    </a:solidFill>
                    <a:ea typeface="宋体" charset="-122"/>
                  </a:rPr>
                  <a:t>Token</a:t>
                </a:r>
              </a:p>
              <a:p>
                <a:pPr algn="just">
                  <a:spcBef>
                    <a:spcPct val="0"/>
                  </a:spcBef>
                </a:pPr>
                <a:r>
                  <a:rPr lang="zh-CN" altLang="en-US" sz="1800" dirty="0">
                    <a:solidFill>
                      <a:srgbClr val="000000"/>
                    </a:solidFill>
                    <a:ea typeface="宋体" charset="-122"/>
                  </a:rPr>
                  <a:t>令牌</a:t>
                </a:r>
              </a:p>
            </p:txBody>
          </p:sp>
          <p:sp>
            <p:nvSpPr>
              <p:cNvPr id="47" name="Oval 18"/>
              <p:cNvSpPr>
                <a:spLocks noChangeArrowheads="1"/>
              </p:cNvSpPr>
              <p:nvPr/>
            </p:nvSpPr>
            <p:spPr bwMode="auto">
              <a:xfrm>
                <a:off x="5809" y="14301"/>
                <a:ext cx="134" cy="138"/>
              </a:xfrm>
              <a:prstGeom prst="ellipse">
                <a:avLst/>
              </a:prstGeom>
              <a:grpFill/>
              <a:ln w="9525">
                <a:solidFill>
                  <a:srgbClr val="000000"/>
                </a:solidFill>
                <a:round/>
                <a:headEnd/>
                <a:tailEnd/>
              </a:ln>
            </p:spPr>
            <p:txBody>
              <a:bodyPr wrap="none" anchor="ctr"/>
              <a:lstStyle>
                <a:lvl1pPr eaLnBrk="0" hangingPunct="0">
                  <a:defRPr sz="3600" b="1">
                    <a:solidFill>
                      <a:srgbClr val="00FFFF"/>
                    </a:solidFill>
                    <a:latin typeface="Times New Roman" pitchFamily="18" charset="0"/>
                    <a:ea typeface="黑体" pitchFamily="2" charset="-122"/>
                  </a:defRPr>
                </a:lvl1pPr>
                <a:lvl2pPr marL="742950" indent="-285750" eaLnBrk="0" hangingPunct="0">
                  <a:defRPr sz="3600" b="1">
                    <a:solidFill>
                      <a:srgbClr val="00FFFF"/>
                    </a:solidFill>
                    <a:latin typeface="Times New Roman" pitchFamily="18" charset="0"/>
                    <a:ea typeface="黑体" pitchFamily="2" charset="-122"/>
                  </a:defRPr>
                </a:lvl2pPr>
                <a:lvl3pPr marL="1143000" indent="-228600" eaLnBrk="0" hangingPunct="0">
                  <a:defRPr sz="3600" b="1">
                    <a:solidFill>
                      <a:srgbClr val="00FFFF"/>
                    </a:solidFill>
                    <a:latin typeface="Times New Roman" pitchFamily="18" charset="0"/>
                    <a:ea typeface="黑体" pitchFamily="2" charset="-122"/>
                  </a:defRPr>
                </a:lvl3pPr>
                <a:lvl4pPr marL="1600200" indent="-228600" eaLnBrk="0" hangingPunct="0">
                  <a:defRPr sz="3600" b="1">
                    <a:solidFill>
                      <a:srgbClr val="00FFFF"/>
                    </a:solidFill>
                    <a:latin typeface="Times New Roman" pitchFamily="18" charset="0"/>
                    <a:ea typeface="黑体" pitchFamily="2" charset="-122"/>
                  </a:defRPr>
                </a:lvl4pPr>
                <a:lvl5pPr marL="2057400" indent="-228600" eaLnBrk="0" hangingPunct="0">
                  <a:defRPr sz="3600" b="1">
                    <a:solidFill>
                      <a:srgbClr val="00FFFF"/>
                    </a:solidFill>
                    <a:latin typeface="Times New Roman" pitchFamily="18" charset="0"/>
                    <a:ea typeface="黑体" pitchFamily="2" charset="-122"/>
                  </a:defRPr>
                </a:lvl5pPr>
                <a:lvl6pPr marL="25146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6pPr>
                <a:lvl7pPr marL="29718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7pPr>
                <a:lvl8pPr marL="34290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8pPr>
                <a:lvl9pPr marL="38862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9pPr>
              </a:lstStyle>
              <a:p>
                <a:pPr eaLnBrk="1" hangingPunct="1"/>
                <a:endParaRPr lang="zh-CN" altLang="en-US"/>
              </a:p>
            </p:txBody>
          </p:sp>
          <p:sp>
            <p:nvSpPr>
              <p:cNvPr id="48" name="Oval 19"/>
              <p:cNvSpPr>
                <a:spLocks noChangeArrowheads="1"/>
              </p:cNvSpPr>
              <p:nvPr/>
            </p:nvSpPr>
            <p:spPr bwMode="auto">
              <a:xfrm>
                <a:off x="6010" y="13504"/>
                <a:ext cx="134" cy="138"/>
              </a:xfrm>
              <a:prstGeom prst="ellipse">
                <a:avLst/>
              </a:prstGeom>
              <a:grpFill/>
              <a:ln w="9525">
                <a:solidFill>
                  <a:srgbClr val="000000"/>
                </a:solidFill>
                <a:round/>
                <a:headEnd/>
                <a:tailEnd/>
              </a:ln>
            </p:spPr>
            <p:txBody>
              <a:bodyPr wrap="none" anchor="ctr"/>
              <a:lstStyle>
                <a:lvl1pPr eaLnBrk="0" hangingPunct="0">
                  <a:defRPr sz="3600" b="1">
                    <a:solidFill>
                      <a:srgbClr val="00FFFF"/>
                    </a:solidFill>
                    <a:latin typeface="Times New Roman" pitchFamily="18" charset="0"/>
                    <a:ea typeface="黑体" pitchFamily="2" charset="-122"/>
                  </a:defRPr>
                </a:lvl1pPr>
                <a:lvl2pPr marL="742950" indent="-285750" eaLnBrk="0" hangingPunct="0">
                  <a:defRPr sz="3600" b="1">
                    <a:solidFill>
                      <a:srgbClr val="00FFFF"/>
                    </a:solidFill>
                    <a:latin typeface="Times New Roman" pitchFamily="18" charset="0"/>
                    <a:ea typeface="黑体" pitchFamily="2" charset="-122"/>
                  </a:defRPr>
                </a:lvl2pPr>
                <a:lvl3pPr marL="1143000" indent="-228600" eaLnBrk="0" hangingPunct="0">
                  <a:defRPr sz="3600" b="1">
                    <a:solidFill>
                      <a:srgbClr val="00FFFF"/>
                    </a:solidFill>
                    <a:latin typeface="Times New Roman" pitchFamily="18" charset="0"/>
                    <a:ea typeface="黑体" pitchFamily="2" charset="-122"/>
                  </a:defRPr>
                </a:lvl3pPr>
                <a:lvl4pPr marL="1600200" indent="-228600" eaLnBrk="0" hangingPunct="0">
                  <a:defRPr sz="3600" b="1">
                    <a:solidFill>
                      <a:srgbClr val="00FFFF"/>
                    </a:solidFill>
                    <a:latin typeface="Times New Roman" pitchFamily="18" charset="0"/>
                    <a:ea typeface="黑体" pitchFamily="2" charset="-122"/>
                  </a:defRPr>
                </a:lvl4pPr>
                <a:lvl5pPr marL="2057400" indent="-228600" eaLnBrk="0" hangingPunct="0">
                  <a:defRPr sz="3600" b="1">
                    <a:solidFill>
                      <a:srgbClr val="00FFFF"/>
                    </a:solidFill>
                    <a:latin typeface="Times New Roman" pitchFamily="18" charset="0"/>
                    <a:ea typeface="黑体" pitchFamily="2" charset="-122"/>
                  </a:defRPr>
                </a:lvl5pPr>
                <a:lvl6pPr marL="25146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6pPr>
                <a:lvl7pPr marL="29718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7pPr>
                <a:lvl8pPr marL="34290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8pPr>
                <a:lvl9pPr marL="38862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9pPr>
              </a:lstStyle>
              <a:p>
                <a:pPr eaLnBrk="1" hangingPunct="1"/>
                <a:endParaRPr lang="zh-CN" altLang="en-US"/>
              </a:p>
            </p:txBody>
          </p:sp>
          <p:sp>
            <p:nvSpPr>
              <p:cNvPr id="49" name="Oval 20"/>
              <p:cNvSpPr>
                <a:spLocks noChangeArrowheads="1"/>
              </p:cNvSpPr>
              <p:nvPr/>
            </p:nvSpPr>
            <p:spPr bwMode="auto">
              <a:xfrm>
                <a:off x="5400" y="13140"/>
                <a:ext cx="134" cy="139"/>
              </a:xfrm>
              <a:prstGeom prst="ellipse">
                <a:avLst/>
              </a:prstGeom>
              <a:grpFill/>
              <a:ln w="9525">
                <a:solidFill>
                  <a:srgbClr val="000000"/>
                </a:solidFill>
                <a:round/>
                <a:headEnd/>
                <a:tailEnd/>
              </a:ln>
            </p:spPr>
            <p:txBody>
              <a:bodyPr wrap="none" anchor="ctr"/>
              <a:lstStyle>
                <a:lvl1pPr eaLnBrk="0" hangingPunct="0">
                  <a:defRPr sz="3600" b="1">
                    <a:solidFill>
                      <a:srgbClr val="00FFFF"/>
                    </a:solidFill>
                    <a:latin typeface="Times New Roman" pitchFamily="18" charset="0"/>
                    <a:ea typeface="黑体" pitchFamily="2" charset="-122"/>
                  </a:defRPr>
                </a:lvl1pPr>
                <a:lvl2pPr marL="742950" indent="-285750" eaLnBrk="0" hangingPunct="0">
                  <a:defRPr sz="3600" b="1">
                    <a:solidFill>
                      <a:srgbClr val="00FFFF"/>
                    </a:solidFill>
                    <a:latin typeface="Times New Roman" pitchFamily="18" charset="0"/>
                    <a:ea typeface="黑体" pitchFamily="2" charset="-122"/>
                  </a:defRPr>
                </a:lvl2pPr>
                <a:lvl3pPr marL="1143000" indent="-228600" eaLnBrk="0" hangingPunct="0">
                  <a:defRPr sz="3600" b="1">
                    <a:solidFill>
                      <a:srgbClr val="00FFFF"/>
                    </a:solidFill>
                    <a:latin typeface="Times New Roman" pitchFamily="18" charset="0"/>
                    <a:ea typeface="黑体" pitchFamily="2" charset="-122"/>
                  </a:defRPr>
                </a:lvl3pPr>
                <a:lvl4pPr marL="1600200" indent="-228600" eaLnBrk="0" hangingPunct="0">
                  <a:defRPr sz="3600" b="1">
                    <a:solidFill>
                      <a:srgbClr val="00FFFF"/>
                    </a:solidFill>
                    <a:latin typeface="Times New Roman" pitchFamily="18" charset="0"/>
                    <a:ea typeface="黑体" pitchFamily="2" charset="-122"/>
                  </a:defRPr>
                </a:lvl4pPr>
                <a:lvl5pPr marL="2057400" indent="-228600" eaLnBrk="0" hangingPunct="0">
                  <a:defRPr sz="3600" b="1">
                    <a:solidFill>
                      <a:srgbClr val="00FFFF"/>
                    </a:solidFill>
                    <a:latin typeface="Times New Roman" pitchFamily="18" charset="0"/>
                    <a:ea typeface="黑体" pitchFamily="2" charset="-122"/>
                  </a:defRPr>
                </a:lvl5pPr>
                <a:lvl6pPr marL="25146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6pPr>
                <a:lvl7pPr marL="29718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7pPr>
                <a:lvl8pPr marL="34290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8pPr>
                <a:lvl9pPr marL="38862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9pPr>
              </a:lstStyle>
              <a:p>
                <a:pPr eaLnBrk="1" hangingPunct="1"/>
                <a:endParaRPr lang="zh-CN" altLang="en-US"/>
              </a:p>
            </p:txBody>
          </p:sp>
          <p:sp>
            <p:nvSpPr>
              <p:cNvPr id="50" name="Line 21"/>
              <p:cNvSpPr>
                <a:spLocks noChangeShapeType="1"/>
              </p:cNvSpPr>
              <p:nvPr/>
            </p:nvSpPr>
            <p:spPr bwMode="auto">
              <a:xfrm flipH="1">
                <a:off x="4680" y="14231"/>
                <a:ext cx="223" cy="157"/>
              </a:xfrm>
              <a:prstGeom prst="line">
                <a:avLst/>
              </a:prstGeom>
              <a:grpFill/>
              <a:ln w="9525">
                <a:solidFill>
                  <a:srgbClr val="000000"/>
                </a:solidFill>
                <a:round/>
                <a:headEnd/>
                <a:tailEnd/>
              </a:ln>
              <a:extLst/>
            </p:spPr>
            <p:txBody>
              <a:bodyPr wrap="none" anchor="ctr"/>
              <a:lstStyle/>
              <a:p>
                <a:endParaRPr lang="zh-CN" altLang="en-US"/>
              </a:p>
            </p:txBody>
          </p:sp>
          <p:sp>
            <p:nvSpPr>
              <p:cNvPr id="51" name="Oval 22"/>
              <p:cNvSpPr>
                <a:spLocks noChangeArrowheads="1"/>
              </p:cNvSpPr>
              <p:nvPr/>
            </p:nvSpPr>
            <p:spPr bwMode="auto">
              <a:xfrm>
                <a:off x="4861" y="14154"/>
                <a:ext cx="135" cy="139"/>
              </a:xfrm>
              <a:prstGeom prst="ellipse">
                <a:avLst/>
              </a:prstGeom>
              <a:grpFill/>
              <a:ln w="9525">
                <a:solidFill>
                  <a:srgbClr val="000000"/>
                </a:solidFill>
                <a:round/>
                <a:headEnd/>
                <a:tailEnd/>
              </a:ln>
            </p:spPr>
            <p:txBody>
              <a:bodyPr wrap="none" anchor="ctr"/>
              <a:lstStyle>
                <a:lvl1pPr eaLnBrk="0" hangingPunct="0">
                  <a:defRPr sz="3600" b="1">
                    <a:solidFill>
                      <a:srgbClr val="00FFFF"/>
                    </a:solidFill>
                    <a:latin typeface="Times New Roman" pitchFamily="18" charset="0"/>
                    <a:ea typeface="黑体" pitchFamily="2" charset="-122"/>
                  </a:defRPr>
                </a:lvl1pPr>
                <a:lvl2pPr marL="742950" indent="-285750" eaLnBrk="0" hangingPunct="0">
                  <a:defRPr sz="3600" b="1">
                    <a:solidFill>
                      <a:srgbClr val="00FFFF"/>
                    </a:solidFill>
                    <a:latin typeface="Times New Roman" pitchFamily="18" charset="0"/>
                    <a:ea typeface="黑体" pitchFamily="2" charset="-122"/>
                  </a:defRPr>
                </a:lvl2pPr>
                <a:lvl3pPr marL="1143000" indent="-228600" eaLnBrk="0" hangingPunct="0">
                  <a:defRPr sz="3600" b="1">
                    <a:solidFill>
                      <a:srgbClr val="00FFFF"/>
                    </a:solidFill>
                    <a:latin typeface="Times New Roman" pitchFamily="18" charset="0"/>
                    <a:ea typeface="黑体" pitchFamily="2" charset="-122"/>
                  </a:defRPr>
                </a:lvl3pPr>
                <a:lvl4pPr marL="1600200" indent="-228600" eaLnBrk="0" hangingPunct="0">
                  <a:defRPr sz="3600" b="1">
                    <a:solidFill>
                      <a:srgbClr val="00FFFF"/>
                    </a:solidFill>
                    <a:latin typeface="Times New Roman" pitchFamily="18" charset="0"/>
                    <a:ea typeface="黑体" pitchFamily="2" charset="-122"/>
                  </a:defRPr>
                </a:lvl4pPr>
                <a:lvl5pPr marL="2057400" indent="-228600" eaLnBrk="0" hangingPunct="0">
                  <a:defRPr sz="3600" b="1">
                    <a:solidFill>
                      <a:srgbClr val="00FFFF"/>
                    </a:solidFill>
                    <a:latin typeface="Times New Roman" pitchFamily="18" charset="0"/>
                    <a:ea typeface="黑体" pitchFamily="2" charset="-122"/>
                  </a:defRPr>
                </a:lvl5pPr>
                <a:lvl6pPr marL="25146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6pPr>
                <a:lvl7pPr marL="29718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7pPr>
                <a:lvl8pPr marL="34290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8pPr>
                <a:lvl9pPr marL="38862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9pPr>
              </a:lstStyle>
              <a:p>
                <a:pPr eaLnBrk="1" hangingPunct="1"/>
                <a:endParaRPr lang="zh-CN" altLang="en-US"/>
              </a:p>
            </p:txBody>
          </p:sp>
          <p:sp>
            <p:nvSpPr>
              <p:cNvPr id="52" name="Oval 23"/>
              <p:cNvSpPr>
                <a:spLocks noChangeArrowheads="1"/>
              </p:cNvSpPr>
              <p:nvPr/>
            </p:nvSpPr>
            <p:spPr bwMode="auto">
              <a:xfrm>
                <a:off x="4802" y="13538"/>
                <a:ext cx="134" cy="139"/>
              </a:xfrm>
              <a:prstGeom prst="ellipse">
                <a:avLst/>
              </a:prstGeom>
              <a:grpFill/>
              <a:ln w="9525">
                <a:solidFill>
                  <a:srgbClr val="000000"/>
                </a:solidFill>
                <a:round/>
                <a:headEnd/>
                <a:tailEnd/>
              </a:ln>
            </p:spPr>
            <p:txBody>
              <a:bodyPr wrap="none" anchor="ctr"/>
              <a:lstStyle>
                <a:lvl1pPr eaLnBrk="0" hangingPunct="0">
                  <a:defRPr sz="3600" b="1">
                    <a:solidFill>
                      <a:srgbClr val="00FFFF"/>
                    </a:solidFill>
                    <a:latin typeface="Times New Roman" pitchFamily="18" charset="0"/>
                    <a:ea typeface="黑体" pitchFamily="2" charset="-122"/>
                  </a:defRPr>
                </a:lvl1pPr>
                <a:lvl2pPr marL="742950" indent="-285750" eaLnBrk="0" hangingPunct="0">
                  <a:defRPr sz="3600" b="1">
                    <a:solidFill>
                      <a:srgbClr val="00FFFF"/>
                    </a:solidFill>
                    <a:latin typeface="Times New Roman" pitchFamily="18" charset="0"/>
                    <a:ea typeface="黑体" pitchFamily="2" charset="-122"/>
                  </a:defRPr>
                </a:lvl2pPr>
                <a:lvl3pPr marL="1143000" indent="-228600" eaLnBrk="0" hangingPunct="0">
                  <a:defRPr sz="3600" b="1">
                    <a:solidFill>
                      <a:srgbClr val="00FFFF"/>
                    </a:solidFill>
                    <a:latin typeface="Times New Roman" pitchFamily="18" charset="0"/>
                    <a:ea typeface="黑体" pitchFamily="2" charset="-122"/>
                  </a:defRPr>
                </a:lvl3pPr>
                <a:lvl4pPr marL="1600200" indent="-228600" eaLnBrk="0" hangingPunct="0">
                  <a:defRPr sz="3600" b="1">
                    <a:solidFill>
                      <a:srgbClr val="00FFFF"/>
                    </a:solidFill>
                    <a:latin typeface="Times New Roman" pitchFamily="18" charset="0"/>
                    <a:ea typeface="黑体" pitchFamily="2" charset="-122"/>
                  </a:defRPr>
                </a:lvl4pPr>
                <a:lvl5pPr marL="2057400" indent="-228600" eaLnBrk="0" hangingPunct="0">
                  <a:defRPr sz="3600" b="1">
                    <a:solidFill>
                      <a:srgbClr val="00FFFF"/>
                    </a:solidFill>
                    <a:latin typeface="Times New Roman" pitchFamily="18" charset="0"/>
                    <a:ea typeface="黑体" pitchFamily="2" charset="-122"/>
                  </a:defRPr>
                </a:lvl5pPr>
                <a:lvl6pPr marL="25146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6pPr>
                <a:lvl7pPr marL="29718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7pPr>
                <a:lvl8pPr marL="34290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8pPr>
                <a:lvl9pPr marL="3886200" indent="-228600" eaLnBrk="0" fontAlgn="base" hangingPunct="0">
                  <a:spcBef>
                    <a:spcPct val="50000"/>
                  </a:spcBef>
                  <a:spcAft>
                    <a:spcPct val="0"/>
                  </a:spcAft>
                  <a:defRPr sz="3600" b="1">
                    <a:solidFill>
                      <a:srgbClr val="00FFFF"/>
                    </a:solidFill>
                    <a:latin typeface="Times New Roman" pitchFamily="18" charset="0"/>
                    <a:ea typeface="黑体" pitchFamily="2" charset="-122"/>
                  </a:defRPr>
                </a:lvl9pPr>
              </a:lstStyle>
              <a:p>
                <a:pPr eaLnBrk="1" hangingPunct="1"/>
                <a:endParaRPr lang="zh-CN" altLang="en-US"/>
              </a:p>
            </p:txBody>
          </p:sp>
        </p:grpSp>
      </p:grpSp>
    </p:spTree>
    <p:extLst>
      <p:ext uri="{BB962C8B-B14F-4D97-AF65-F5344CB8AC3E}">
        <p14:creationId xmlns:p14="http://schemas.microsoft.com/office/powerpoint/2010/main" val="291562426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124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23" name="Rectangle 3"/>
          <p:cNvSpPr txBox="1">
            <a:spLocks noChangeArrowheads="1"/>
          </p:cNvSpPr>
          <p:nvPr/>
        </p:nvSpPr>
        <p:spPr>
          <a:xfrm>
            <a:off x="323850" y="1716995"/>
            <a:ext cx="8507413" cy="4364491"/>
          </a:xfrm>
          <a:prstGeom prst="rect">
            <a:avLst/>
          </a:prstGeom>
        </p:spPr>
        <p:txBody>
          <a:bodyPr/>
          <a:lstStyle/>
          <a:p>
            <a:pPr marL="457200" indent="-457200" algn="just">
              <a:buFont typeface="Arial" panose="020B0604020202020204" pitchFamily="34" charset="0"/>
              <a:buChar char="•"/>
              <a:defRPr/>
            </a:pPr>
            <a:r>
              <a:rPr lang="zh-CN" altLang="en-US" sz="2800" b="1" dirty="0">
                <a:solidFill>
                  <a:srgbClr val="002060"/>
                </a:solidFill>
              </a:rPr>
              <a:t>网上站点要求发送帧，必须等待空令牌。</a:t>
            </a:r>
          </a:p>
          <a:p>
            <a:pPr marL="457200" indent="-457200" algn="just">
              <a:buFont typeface="Arial" panose="020B0604020202020204" pitchFamily="34" charset="0"/>
              <a:buChar char="•"/>
              <a:defRPr/>
            </a:pPr>
            <a:r>
              <a:rPr lang="zh-CN" altLang="en-US" sz="2800" b="1" dirty="0">
                <a:solidFill>
                  <a:srgbClr val="002060"/>
                </a:solidFill>
              </a:rPr>
              <a:t>当获取空令牌</a:t>
            </a:r>
            <a:r>
              <a:rPr lang="zh-CN" altLang="en-US" sz="2800" b="1" dirty="0">
                <a:solidFill>
                  <a:srgbClr val="002060"/>
                </a:solidFill>
                <a:latin typeface="Symbol" pitchFamily="18" charset="2"/>
              </a:rPr>
              <a:t>，则将它改为</a:t>
            </a:r>
            <a:r>
              <a:rPr lang="zh-CN" altLang="en-US" sz="2800" b="1" dirty="0" smtClean="0">
                <a:solidFill>
                  <a:srgbClr val="002060"/>
                </a:solidFill>
              </a:rPr>
              <a:t>忙状态，</a:t>
            </a:r>
            <a:r>
              <a:rPr lang="zh-CN" altLang="en-US" sz="2800" b="1" dirty="0">
                <a:solidFill>
                  <a:srgbClr val="002060"/>
                </a:solidFill>
              </a:rPr>
              <a:t>后随数据帧；环内其它站点不能发送数据。</a:t>
            </a:r>
          </a:p>
          <a:p>
            <a:pPr marL="457200" indent="-457200" algn="just">
              <a:buFont typeface="Arial" panose="020B0604020202020204" pitchFamily="34" charset="0"/>
              <a:buChar char="•"/>
              <a:defRPr/>
            </a:pPr>
            <a:r>
              <a:rPr lang="zh-CN" altLang="en-US" sz="2800" b="1" dirty="0">
                <a:solidFill>
                  <a:srgbClr val="002060"/>
                </a:solidFill>
              </a:rPr>
              <a:t>环上站点接收、移位数据，并进行检测。如果与本站地址相同，</a:t>
            </a:r>
            <a:r>
              <a:rPr lang="zh-CN" altLang="en-US" sz="2800" b="1" dirty="0" smtClean="0">
                <a:solidFill>
                  <a:srgbClr val="002060"/>
                </a:solidFill>
              </a:rPr>
              <a:t>则在转发同时</a:t>
            </a:r>
            <a:r>
              <a:rPr lang="zh-CN" altLang="en-US" sz="2800" b="1" dirty="0">
                <a:solidFill>
                  <a:srgbClr val="002060"/>
                </a:solidFill>
              </a:rPr>
              <a:t>接收数据，接收完成后，设置相应标记。</a:t>
            </a:r>
          </a:p>
          <a:p>
            <a:pPr marL="457200" indent="-457200" algn="just">
              <a:buFont typeface="Arial" panose="020B0604020202020204" pitchFamily="34" charset="0"/>
              <a:buChar char="•"/>
              <a:defRPr/>
            </a:pPr>
            <a:r>
              <a:rPr lang="zh-CN" altLang="en-US" sz="2800" b="1" dirty="0">
                <a:solidFill>
                  <a:srgbClr val="002060"/>
                </a:solidFill>
              </a:rPr>
              <a:t>该帧在环上循环一周后，回到发送站，发送站检测相应标记后，将此帧移去。</a:t>
            </a:r>
          </a:p>
          <a:p>
            <a:pPr marL="457200" indent="-457200">
              <a:buFont typeface="Arial" panose="020B0604020202020204" pitchFamily="34" charset="0"/>
              <a:buChar char="•"/>
              <a:defRPr/>
            </a:pPr>
            <a:r>
              <a:rPr lang="zh-CN" altLang="en-US" sz="2800" b="1" dirty="0">
                <a:solidFill>
                  <a:srgbClr val="002060"/>
                </a:solidFill>
              </a:rPr>
              <a:t>将忙令牌</a:t>
            </a:r>
            <a:r>
              <a:rPr lang="zh-CN" altLang="en-US" sz="2800" b="1" dirty="0">
                <a:solidFill>
                  <a:srgbClr val="002060"/>
                </a:solidFill>
                <a:latin typeface="Symbol" pitchFamily="18" charset="2"/>
              </a:rPr>
              <a:t>改成</a:t>
            </a:r>
            <a:r>
              <a:rPr lang="zh-CN" altLang="en-US" sz="2800" b="1" dirty="0">
                <a:solidFill>
                  <a:srgbClr val="002060"/>
                </a:solidFill>
              </a:rPr>
              <a:t>空令牌，继续向下一个站点传送，供后续站发送帧。 </a:t>
            </a:r>
          </a:p>
        </p:txBody>
      </p:sp>
      <p:sp>
        <p:nvSpPr>
          <p:cNvPr id="24" name="矩形 23"/>
          <p:cNvSpPr/>
          <p:nvPr/>
        </p:nvSpPr>
        <p:spPr>
          <a:xfrm>
            <a:off x="3795170" y="805934"/>
            <a:ext cx="4751622"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3.4.3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环型网的介质访问控制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燕尾形 24"/>
          <p:cNvSpPr/>
          <p:nvPr/>
        </p:nvSpPr>
        <p:spPr>
          <a:xfrm>
            <a:off x="6647274" y="201988"/>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solidFill>
                <a:schemeClr val="bg1"/>
              </a:solidFill>
            </a:endParaRPr>
          </a:p>
        </p:txBody>
      </p:sp>
      <p:sp>
        <p:nvSpPr>
          <p:cNvPr id="28"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点对点信道数据链路层协议</a:t>
            </a:r>
            <a:endParaRPr lang="zh-CN" altLang="en-US" sz="1200" b="1" dirty="0">
              <a:solidFill>
                <a:srgbClr val="002060"/>
              </a:solidFill>
            </a:endParaRPr>
          </a:p>
        </p:txBody>
      </p:sp>
      <p:sp>
        <p:nvSpPr>
          <p:cNvPr id="31"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32"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6"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多路访问信道的数据链路层</a:t>
            </a:r>
            <a:endParaRPr lang="zh-CN" altLang="en-US" sz="1200" b="1" dirty="0">
              <a:solidFill>
                <a:schemeClr val="bg1"/>
              </a:solidFill>
            </a:endParaRPr>
          </a:p>
        </p:txBody>
      </p:sp>
    </p:spTree>
    <p:extLst>
      <p:ext uri="{BB962C8B-B14F-4D97-AF65-F5344CB8AC3E}">
        <p14:creationId xmlns:p14="http://schemas.microsoft.com/office/powerpoint/2010/main" val="132590205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125</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484070" y="6308203"/>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30465" y="1506857"/>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24" name="矩形 23"/>
          <p:cNvSpPr/>
          <p:nvPr/>
        </p:nvSpPr>
        <p:spPr>
          <a:xfrm>
            <a:off x="3795170" y="805934"/>
            <a:ext cx="4751622"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3.4.3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环型</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网的介质访问控制</a:t>
            </a:r>
          </a:p>
        </p:txBody>
      </p:sp>
      <p:sp>
        <p:nvSpPr>
          <p:cNvPr id="25" name="燕尾形 24"/>
          <p:cNvSpPr/>
          <p:nvPr/>
        </p:nvSpPr>
        <p:spPr>
          <a:xfrm>
            <a:off x="6647274" y="201988"/>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solidFill>
                <a:schemeClr val="bg1"/>
              </a:solidFill>
            </a:endParaRPr>
          </a:p>
        </p:txBody>
      </p:sp>
      <p:sp>
        <p:nvSpPr>
          <p:cNvPr id="28"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点对点信道数据链路层协议</a:t>
            </a:r>
            <a:endParaRPr lang="zh-CN" altLang="en-US" sz="1200" b="1" dirty="0">
              <a:solidFill>
                <a:srgbClr val="002060"/>
              </a:solidFill>
            </a:endParaRPr>
          </a:p>
        </p:txBody>
      </p:sp>
      <p:sp>
        <p:nvSpPr>
          <p:cNvPr id="31"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32"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6"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多路访问信道的数据链路层</a:t>
            </a:r>
            <a:endParaRPr lang="zh-CN" altLang="en-US" sz="1200" b="1" dirty="0">
              <a:solidFill>
                <a:schemeClr val="bg1"/>
              </a:solidFill>
            </a:endParaRPr>
          </a:p>
        </p:txBody>
      </p:sp>
      <p:grpSp>
        <p:nvGrpSpPr>
          <p:cNvPr id="59" name="Group 40"/>
          <p:cNvGrpSpPr>
            <a:grpSpLocks/>
          </p:cNvGrpSpPr>
          <p:nvPr/>
        </p:nvGrpSpPr>
        <p:grpSpPr bwMode="auto">
          <a:xfrm>
            <a:off x="383899" y="1953625"/>
            <a:ext cx="2238375" cy="1203325"/>
            <a:chOff x="431" y="1626"/>
            <a:chExt cx="1410" cy="758"/>
          </a:xfrm>
        </p:grpSpPr>
        <p:sp>
          <p:nvSpPr>
            <p:cNvPr id="60" name="Text Box 19"/>
            <p:cNvSpPr txBox="1">
              <a:spLocks noChangeArrowheads="1"/>
            </p:cNvSpPr>
            <p:nvPr/>
          </p:nvSpPr>
          <p:spPr bwMode="auto">
            <a:xfrm>
              <a:off x="431" y="1626"/>
              <a:ext cx="14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r>
                <a:rPr kumimoji="1" lang="en-US" altLang="en-US" sz="2400" dirty="0">
                  <a:ea typeface="宋体" pitchFamily="2" charset="-122"/>
                </a:rPr>
                <a:t>A</a:t>
              </a:r>
              <a:r>
                <a:rPr kumimoji="1" lang="zh-CN" altLang="en-US" sz="2400" dirty="0">
                  <a:ea typeface="宋体" pitchFamily="2" charset="-122"/>
                </a:rPr>
                <a:t>站收到</a:t>
              </a:r>
              <a:r>
                <a:rPr kumimoji="1" lang="en-US" altLang="en-US" sz="2400" dirty="0">
                  <a:ea typeface="宋体" pitchFamily="2" charset="-122"/>
                </a:rPr>
                <a:t>Token</a:t>
              </a:r>
              <a:endParaRPr kumimoji="1" lang="en-US" altLang="zh-CN" sz="2400" dirty="0">
                <a:ea typeface="宋体" pitchFamily="2" charset="-122"/>
              </a:endParaRPr>
            </a:p>
          </p:txBody>
        </p:sp>
        <p:sp>
          <p:nvSpPr>
            <p:cNvPr id="61" name="AutoShape 20"/>
            <p:cNvSpPr>
              <a:spLocks noChangeArrowheads="1"/>
            </p:cNvSpPr>
            <p:nvPr/>
          </p:nvSpPr>
          <p:spPr bwMode="auto">
            <a:xfrm>
              <a:off x="527" y="2005"/>
              <a:ext cx="1104" cy="379"/>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0"/>
                </a:spcBef>
              </a:pPr>
              <a:r>
                <a:rPr kumimoji="1" lang="zh-CN" altLang="en-US" sz="2000">
                  <a:solidFill>
                    <a:schemeClr val="tx1"/>
                  </a:solidFill>
                  <a:ea typeface="宋体" pitchFamily="2" charset="-122"/>
                </a:rPr>
                <a:t>空闲</a:t>
              </a:r>
              <a:r>
                <a:rPr kumimoji="1" lang="en-US" altLang="zh-CN" sz="2000">
                  <a:solidFill>
                    <a:schemeClr val="tx1"/>
                  </a:solidFill>
                  <a:ea typeface="宋体" pitchFamily="2" charset="-122"/>
                </a:rPr>
                <a:t>?</a:t>
              </a:r>
            </a:p>
          </p:txBody>
        </p:sp>
      </p:grpSp>
      <p:sp>
        <p:nvSpPr>
          <p:cNvPr id="62" name="Text Box 21"/>
          <p:cNvSpPr txBox="1">
            <a:spLocks noChangeArrowheads="1"/>
          </p:cNvSpPr>
          <p:nvPr/>
        </p:nvSpPr>
        <p:spPr bwMode="auto">
          <a:xfrm>
            <a:off x="1320524" y="3249025"/>
            <a:ext cx="457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r>
              <a:rPr kumimoji="1" lang="en-US" altLang="zh-CN" sz="2400">
                <a:ea typeface="宋体" pitchFamily="2" charset="-122"/>
              </a:rPr>
              <a:t>Y</a:t>
            </a:r>
          </a:p>
        </p:txBody>
      </p:sp>
      <p:sp>
        <p:nvSpPr>
          <p:cNvPr id="63" name="AutoShape 22"/>
          <p:cNvSpPr>
            <a:spLocks noChangeArrowheads="1"/>
          </p:cNvSpPr>
          <p:nvPr/>
        </p:nvSpPr>
        <p:spPr bwMode="auto">
          <a:xfrm>
            <a:off x="2617512" y="3609387"/>
            <a:ext cx="685800" cy="227013"/>
          </a:xfrm>
          <a:prstGeom prst="rightArrow">
            <a:avLst>
              <a:gd name="adj1" fmla="val 50000"/>
              <a:gd name="adj2" fmla="val 75524"/>
            </a:avLst>
          </a:prstGeom>
          <a:solidFill>
            <a:schemeClr val="accent1"/>
          </a:solidFill>
          <a:ln w="9525">
            <a:solidFill>
              <a:schemeClr val="tx1"/>
            </a:solidFill>
            <a:miter lim="800000"/>
            <a:headEnd/>
            <a:tailEnd/>
          </a:ln>
        </p:spPr>
        <p:txBody>
          <a:bodyPr wrap="none" anchor="ctr"/>
          <a:lstStyle/>
          <a:p>
            <a:endParaRPr lang="zh-CN" altLang="en-US"/>
          </a:p>
        </p:txBody>
      </p:sp>
      <p:sp>
        <p:nvSpPr>
          <p:cNvPr id="64" name="Rectangle 23"/>
          <p:cNvSpPr>
            <a:spLocks noChangeArrowheads="1"/>
          </p:cNvSpPr>
          <p:nvPr/>
        </p:nvSpPr>
        <p:spPr bwMode="auto">
          <a:xfrm>
            <a:off x="3336649" y="3969750"/>
            <a:ext cx="228600" cy="225425"/>
          </a:xfrm>
          <a:prstGeom prst="rect">
            <a:avLst/>
          </a:prstGeom>
          <a:solidFill>
            <a:schemeClr val="hlink"/>
          </a:solidFill>
          <a:ln w="9525">
            <a:solidFill>
              <a:schemeClr val="tx1"/>
            </a:solidFill>
            <a:miter lim="800000"/>
            <a:headEnd/>
            <a:tailEnd/>
          </a:ln>
        </p:spPr>
        <p:txBody>
          <a:bodyPr wrap="none" anchor="ctr"/>
          <a:lstStyle/>
          <a:p>
            <a:endParaRPr lang="zh-CN" altLang="en-US"/>
          </a:p>
        </p:txBody>
      </p:sp>
      <p:grpSp>
        <p:nvGrpSpPr>
          <p:cNvPr id="65" name="Group 41"/>
          <p:cNvGrpSpPr>
            <a:grpSpLocks/>
          </p:cNvGrpSpPr>
          <p:nvPr/>
        </p:nvGrpSpPr>
        <p:grpSpPr bwMode="auto">
          <a:xfrm>
            <a:off x="1464987" y="4401550"/>
            <a:ext cx="1117600" cy="457200"/>
            <a:chOff x="815" y="3332"/>
            <a:chExt cx="704" cy="288"/>
          </a:xfrm>
        </p:grpSpPr>
        <p:sp>
          <p:nvSpPr>
            <p:cNvPr id="66" name="Text Box 24"/>
            <p:cNvSpPr txBox="1">
              <a:spLocks noChangeArrowheads="1"/>
            </p:cNvSpPr>
            <p:nvPr/>
          </p:nvSpPr>
          <p:spPr bwMode="auto">
            <a:xfrm>
              <a:off x="815" y="3332"/>
              <a:ext cx="7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r>
                <a:rPr kumimoji="1" lang="en-US" altLang="zh-CN" sz="2400">
                  <a:ea typeface="宋体" pitchFamily="2" charset="-122"/>
                </a:rPr>
                <a:t>A      C</a:t>
              </a:r>
            </a:p>
          </p:txBody>
        </p:sp>
        <p:sp>
          <p:nvSpPr>
            <p:cNvPr id="67" name="AutoShape 25"/>
            <p:cNvSpPr>
              <a:spLocks noChangeArrowheads="1"/>
            </p:cNvSpPr>
            <p:nvPr/>
          </p:nvSpPr>
          <p:spPr bwMode="auto">
            <a:xfrm>
              <a:off x="1020" y="3430"/>
              <a:ext cx="240" cy="94"/>
            </a:xfrm>
            <a:prstGeom prst="rightArrow">
              <a:avLst>
                <a:gd name="adj1" fmla="val 50000"/>
                <a:gd name="adj2" fmla="val 63830"/>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68" name="AutoShape 27"/>
          <p:cNvSpPr>
            <a:spLocks noChangeArrowheads="1"/>
          </p:cNvSpPr>
          <p:nvPr/>
        </p:nvSpPr>
        <p:spPr bwMode="auto">
          <a:xfrm>
            <a:off x="6558873" y="2401300"/>
            <a:ext cx="1752600" cy="601662"/>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0"/>
              </a:spcBef>
            </a:pPr>
            <a:r>
              <a:rPr kumimoji="1" lang="en-US" altLang="zh-CN" sz="2000">
                <a:solidFill>
                  <a:schemeClr val="tx1"/>
                </a:solidFill>
                <a:ea typeface="宋体" pitchFamily="2" charset="-122"/>
              </a:rPr>
              <a:t>DA=C?</a:t>
            </a:r>
          </a:p>
        </p:txBody>
      </p:sp>
      <p:sp>
        <p:nvSpPr>
          <p:cNvPr id="69" name="AutoShape 29"/>
          <p:cNvSpPr>
            <a:spLocks noChangeArrowheads="1"/>
          </p:cNvSpPr>
          <p:nvPr/>
        </p:nvSpPr>
        <p:spPr bwMode="auto">
          <a:xfrm rot="16200000" flipH="1">
            <a:off x="3330299" y="3112500"/>
            <a:ext cx="1546225" cy="16764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223" y="9838"/>
                </a:moveTo>
                <a:cubicBezTo>
                  <a:pt x="17740" y="6106"/>
                  <a:pt x="14562" y="3314"/>
                  <a:pt x="10800" y="3314"/>
                </a:cubicBezTo>
                <a:cubicBezTo>
                  <a:pt x="10485" y="3313"/>
                  <a:pt x="10172" y="3333"/>
                  <a:pt x="9860" y="3373"/>
                </a:cubicBezTo>
                <a:lnTo>
                  <a:pt x="9444" y="85"/>
                </a:lnTo>
                <a:cubicBezTo>
                  <a:pt x="9894" y="28"/>
                  <a:pt x="10346" y="-1"/>
                  <a:pt x="10800" y="0"/>
                </a:cubicBezTo>
                <a:cubicBezTo>
                  <a:pt x="16228" y="0"/>
                  <a:pt x="20812" y="4028"/>
                  <a:pt x="21510" y="9412"/>
                </a:cubicBezTo>
                <a:lnTo>
                  <a:pt x="24188" y="9065"/>
                </a:lnTo>
                <a:lnTo>
                  <a:pt x="20426" y="13946"/>
                </a:lnTo>
                <a:lnTo>
                  <a:pt x="15546" y="10184"/>
                </a:lnTo>
                <a:lnTo>
                  <a:pt x="18223" y="9838"/>
                </a:lnTo>
                <a:close/>
              </a:path>
            </a:pathLst>
          </a:custGeom>
          <a:solidFill>
            <a:schemeClr val="accent1"/>
          </a:solidFill>
          <a:ln w="9525">
            <a:solidFill>
              <a:schemeClr val="tx1"/>
            </a:solidFill>
            <a:miter lim="800000"/>
            <a:headEnd/>
            <a:tailEnd/>
          </a:ln>
        </p:spPr>
        <p:txBody>
          <a:bodyPr wrap="none" anchor="ctr"/>
          <a:lstStyle/>
          <a:p>
            <a:endParaRPr lang="zh-CN" altLang="en-US"/>
          </a:p>
        </p:txBody>
      </p:sp>
      <p:sp>
        <p:nvSpPr>
          <p:cNvPr id="70" name="AutoShape 30"/>
          <p:cNvSpPr>
            <a:spLocks noChangeArrowheads="1"/>
          </p:cNvSpPr>
          <p:nvPr/>
        </p:nvSpPr>
        <p:spPr bwMode="auto">
          <a:xfrm rot="10470951" flipH="1">
            <a:off x="4057374" y="3106150"/>
            <a:ext cx="1524000" cy="16541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679" y="8536"/>
                </a:moveTo>
                <a:cubicBezTo>
                  <a:pt x="16701" y="5565"/>
                  <a:pt x="13927" y="3558"/>
                  <a:pt x="10800" y="3558"/>
                </a:cubicBezTo>
                <a:cubicBezTo>
                  <a:pt x="10563" y="3557"/>
                  <a:pt x="10327" y="3569"/>
                  <a:pt x="10092" y="3592"/>
                </a:cubicBezTo>
                <a:lnTo>
                  <a:pt x="9745" y="51"/>
                </a:lnTo>
                <a:cubicBezTo>
                  <a:pt x="10095" y="17"/>
                  <a:pt x="10447" y="-1"/>
                  <a:pt x="10800" y="0"/>
                </a:cubicBezTo>
                <a:cubicBezTo>
                  <a:pt x="15463" y="0"/>
                  <a:pt x="19600" y="2993"/>
                  <a:pt x="21058" y="7424"/>
                </a:cubicBezTo>
                <a:lnTo>
                  <a:pt x="23623" y="6580"/>
                </a:lnTo>
                <a:lnTo>
                  <a:pt x="20768" y="12234"/>
                </a:lnTo>
                <a:lnTo>
                  <a:pt x="15114" y="9380"/>
                </a:lnTo>
                <a:lnTo>
                  <a:pt x="17679" y="8536"/>
                </a:lnTo>
                <a:close/>
              </a:path>
            </a:pathLst>
          </a:custGeom>
          <a:solidFill>
            <a:schemeClr val="accent1"/>
          </a:solidFill>
          <a:ln w="9525">
            <a:solidFill>
              <a:schemeClr val="tx1"/>
            </a:solidFill>
            <a:miter lim="800000"/>
            <a:headEnd/>
            <a:tailEnd/>
          </a:ln>
        </p:spPr>
        <p:txBody>
          <a:bodyPr wrap="none" anchor="ctr"/>
          <a:lstStyle/>
          <a:p>
            <a:endParaRPr lang="zh-CN" altLang="en-US"/>
          </a:p>
        </p:txBody>
      </p:sp>
      <p:sp>
        <p:nvSpPr>
          <p:cNvPr id="71" name="AutoShape 31"/>
          <p:cNvSpPr>
            <a:spLocks noChangeArrowheads="1"/>
          </p:cNvSpPr>
          <p:nvPr/>
        </p:nvSpPr>
        <p:spPr bwMode="auto">
          <a:xfrm rot="4675400" flipH="1">
            <a:off x="4215331" y="2587831"/>
            <a:ext cx="1503362" cy="16764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236" y="9104"/>
                </a:moveTo>
                <a:cubicBezTo>
                  <a:pt x="17444" y="5634"/>
                  <a:pt x="14358" y="3173"/>
                  <a:pt x="10800" y="3173"/>
                </a:cubicBezTo>
                <a:cubicBezTo>
                  <a:pt x="10715" y="3172"/>
                  <a:pt x="10631" y="3174"/>
                  <a:pt x="10547" y="3177"/>
                </a:cubicBezTo>
                <a:lnTo>
                  <a:pt x="10442" y="5"/>
                </a:lnTo>
                <a:cubicBezTo>
                  <a:pt x="10561" y="1"/>
                  <a:pt x="10680" y="-1"/>
                  <a:pt x="10800" y="0"/>
                </a:cubicBezTo>
                <a:cubicBezTo>
                  <a:pt x="15839" y="0"/>
                  <a:pt x="20209" y="3485"/>
                  <a:pt x="21329" y="8398"/>
                </a:cubicBezTo>
                <a:lnTo>
                  <a:pt x="23962" y="7798"/>
                </a:lnTo>
                <a:lnTo>
                  <a:pt x="20736" y="12931"/>
                </a:lnTo>
                <a:lnTo>
                  <a:pt x="15603" y="9704"/>
                </a:lnTo>
                <a:lnTo>
                  <a:pt x="18236" y="9104"/>
                </a:lnTo>
                <a:close/>
              </a:path>
            </a:pathLst>
          </a:custGeom>
          <a:solidFill>
            <a:srgbClr val="FF6600"/>
          </a:solidFill>
          <a:ln w="9525">
            <a:solidFill>
              <a:schemeClr val="tx1"/>
            </a:solidFill>
            <a:miter lim="800000"/>
            <a:headEnd/>
            <a:tailEnd/>
          </a:ln>
        </p:spPr>
        <p:txBody>
          <a:bodyPr wrap="none" anchor="ctr"/>
          <a:lstStyle/>
          <a:p>
            <a:endParaRPr lang="zh-CN" altLang="en-US"/>
          </a:p>
        </p:txBody>
      </p:sp>
      <p:sp>
        <p:nvSpPr>
          <p:cNvPr id="72" name="AutoShape 32"/>
          <p:cNvSpPr>
            <a:spLocks noChangeArrowheads="1"/>
          </p:cNvSpPr>
          <p:nvPr/>
        </p:nvSpPr>
        <p:spPr bwMode="auto">
          <a:xfrm rot="21042385" flipH="1">
            <a:off x="3409674" y="2456862"/>
            <a:ext cx="1673225" cy="16541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078" y="6852"/>
                </a:moveTo>
                <a:cubicBezTo>
                  <a:pt x="16630" y="4182"/>
                  <a:pt x="13837" y="2520"/>
                  <a:pt x="10800" y="2520"/>
                </a:cubicBezTo>
                <a:cubicBezTo>
                  <a:pt x="10422" y="2519"/>
                  <a:pt x="10046" y="2545"/>
                  <a:pt x="9672" y="2597"/>
                </a:cubicBezTo>
                <a:lnTo>
                  <a:pt x="9329" y="100"/>
                </a:lnTo>
                <a:cubicBezTo>
                  <a:pt x="9816" y="33"/>
                  <a:pt x="10307" y="-1"/>
                  <a:pt x="10800" y="0"/>
                </a:cubicBezTo>
                <a:cubicBezTo>
                  <a:pt x="14761" y="0"/>
                  <a:pt x="18404" y="2168"/>
                  <a:pt x="20293" y="5650"/>
                </a:cubicBezTo>
                <a:lnTo>
                  <a:pt x="22666" y="4363"/>
                </a:lnTo>
                <a:lnTo>
                  <a:pt x="21073" y="9732"/>
                </a:lnTo>
                <a:lnTo>
                  <a:pt x="15704" y="8139"/>
                </a:lnTo>
                <a:lnTo>
                  <a:pt x="18078" y="6852"/>
                </a:lnTo>
                <a:close/>
              </a:path>
            </a:pathLst>
          </a:custGeom>
          <a:solidFill>
            <a:srgbClr val="FF6600"/>
          </a:solidFill>
          <a:ln w="9525">
            <a:solidFill>
              <a:schemeClr val="tx1"/>
            </a:solidFill>
            <a:miter lim="800000"/>
            <a:headEnd/>
            <a:tailEnd/>
          </a:ln>
        </p:spPr>
        <p:txBody>
          <a:bodyPr wrap="none" anchor="ctr"/>
          <a:lstStyle/>
          <a:p>
            <a:endParaRPr lang="zh-CN" altLang="en-US"/>
          </a:p>
        </p:txBody>
      </p:sp>
      <p:grpSp>
        <p:nvGrpSpPr>
          <p:cNvPr id="73" name="Group 42"/>
          <p:cNvGrpSpPr>
            <a:grpSpLocks/>
          </p:cNvGrpSpPr>
          <p:nvPr/>
        </p:nvGrpSpPr>
        <p:grpSpPr bwMode="auto">
          <a:xfrm>
            <a:off x="1825349" y="1521825"/>
            <a:ext cx="5495925" cy="4484687"/>
            <a:chOff x="1055" y="1389"/>
            <a:chExt cx="3462" cy="2825"/>
          </a:xfrm>
        </p:grpSpPr>
        <p:sp>
          <p:nvSpPr>
            <p:cNvPr id="74" name="Oval 4"/>
            <p:cNvSpPr>
              <a:spLocks noChangeArrowheads="1"/>
            </p:cNvSpPr>
            <p:nvPr/>
          </p:nvSpPr>
          <p:spPr bwMode="auto">
            <a:xfrm>
              <a:off x="2015" y="2052"/>
              <a:ext cx="1440" cy="13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 name="Arc 5"/>
            <p:cNvSpPr>
              <a:spLocks/>
            </p:cNvSpPr>
            <p:nvPr/>
          </p:nvSpPr>
          <p:spPr bwMode="auto">
            <a:xfrm rot="-5400000">
              <a:off x="2305" y="2240"/>
              <a:ext cx="33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76" name="Object 6"/>
            <p:cNvGraphicFramePr>
              <a:graphicFrameLocks noChangeAspect="1"/>
            </p:cNvGraphicFramePr>
            <p:nvPr/>
          </p:nvGraphicFramePr>
          <p:xfrm>
            <a:off x="2495" y="1389"/>
            <a:ext cx="528" cy="447"/>
          </p:xfrm>
          <a:graphic>
            <a:graphicData uri="http://schemas.openxmlformats.org/presentationml/2006/ole">
              <mc:AlternateContent xmlns:mc="http://schemas.openxmlformats.org/markup-compatibility/2006">
                <mc:Choice xmlns:v="urn:schemas-microsoft-com:vml" Requires="v">
                  <p:oleObj spid="_x0000_s6278" name="BMP 图象" r:id="rId4" imgW="400000" imgH="343039" progId="Paint.Picture">
                    <p:embed/>
                  </p:oleObj>
                </mc:Choice>
                <mc:Fallback>
                  <p:oleObj name="BMP 图象" r:id="rId4" imgW="400000" imgH="34303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5" y="1389"/>
                          <a:ext cx="528" cy="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 name="Object 7"/>
            <p:cNvGraphicFramePr>
              <a:graphicFrameLocks noChangeAspect="1"/>
            </p:cNvGraphicFramePr>
            <p:nvPr/>
          </p:nvGraphicFramePr>
          <p:xfrm>
            <a:off x="3935" y="2384"/>
            <a:ext cx="528" cy="447"/>
          </p:xfrm>
          <a:graphic>
            <a:graphicData uri="http://schemas.openxmlformats.org/presentationml/2006/ole">
              <mc:AlternateContent xmlns:mc="http://schemas.openxmlformats.org/markup-compatibility/2006">
                <mc:Choice xmlns:v="urn:schemas-microsoft-com:vml" Requires="v">
                  <p:oleObj spid="_x0000_s6279" name="BMP 图象" r:id="rId6" imgW="400000" imgH="343039" progId="Paint.Picture">
                    <p:embed/>
                  </p:oleObj>
                </mc:Choice>
                <mc:Fallback>
                  <p:oleObj name="BMP 图象" r:id="rId6" imgW="400000" imgH="34303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5" y="2384"/>
                          <a:ext cx="528" cy="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 name="Object 8"/>
            <p:cNvGraphicFramePr>
              <a:graphicFrameLocks noChangeAspect="1"/>
            </p:cNvGraphicFramePr>
            <p:nvPr>
              <p:extLst>
                <p:ext uri="{D42A27DB-BD31-4B8C-83A1-F6EECF244321}">
                  <p14:modId xmlns:p14="http://schemas.microsoft.com/office/powerpoint/2010/main" val="2353360454"/>
                </p:ext>
              </p:extLst>
            </p:nvPr>
          </p:nvGraphicFramePr>
          <p:xfrm>
            <a:off x="2484" y="3767"/>
            <a:ext cx="528" cy="447"/>
          </p:xfrm>
          <a:graphic>
            <a:graphicData uri="http://schemas.openxmlformats.org/presentationml/2006/ole">
              <mc:AlternateContent xmlns:mc="http://schemas.openxmlformats.org/markup-compatibility/2006">
                <mc:Choice xmlns:v="urn:schemas-microsoft-com:vml" Requires="v">
                  <p:oleObj spid="_x0000_s6280" name="BMP 图象" r:id="rId7" imgW="400000" imgH="343039" progId="Paint.Picture">
                    <p:embed/>
                  </p:oleObj>
                </mc:Choice>
                <mc:Fallback>
                  <p:oleObj name="BMP 图象" r:id="rId7" imgW="400000" imgH="34303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 y="3767"/>
                          <a:ext cx="528" cy="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 name="Object 9"/>
            <p:cNvGraphicFramePr>
              <a:graphicFrameLocks noChangeAspect="1"/>
            </p:cNvGraphicFramePr>
            <p:nvPr/>
          </p:nvGraphicFramePr>
          <p:xfrm>
            <a:off x="1055" y="2431"/>
            <a:ext cx="528" cy="448"/>
          </p:xfrm>
          <a:graphic>
            <a:graphicData uri="http://schemas.openxmlformats.org/presentationml/2006/ole">
              <mc:AlternateContent xmlns:mc="http://schemas.openxmlformats.org/markup-compatibility/2006">
                <mc:Choice xmlns:v="urn:schemas-microsoft-com:vml" Requires="v">
                  <p:oleObj spid="_x0000_s6281" name="BMP 图象" r:id="rId8" imgW="400000" imgH="343039" progId="Paint.Picture">
                    <p:embed/>
                  </p:oleObj>
                </mc:Choice>
                <mc:Fallback>
                  <p:oleObj name="BMP 图象" r:id="rId8" imgW="400000" imgH="34303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5" y="2431"/>
                          <a:ext cx="528" cy="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 name="Line 10"/>
            <p:cNvSpPr>
              <a:spLocks noChangeShapeType="1"/>
            </p:cNvSpPr>
            <p:nvPr/>
          </p:nvSpPr>
          <p:spPr bwMode="auto">
            <a:xfrm>
              <a:off x="2744" y="1752"/>
              <a:ext cx="0" cy="2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 name="Line 11"/>
            <p:cNvSpPr>
              <a:spLocks noChangeShapeType="1"/>
            </p:cNvSpPr>
            <p:nvPr/>
          </p:nvSpPr>
          <p:spPr bwMode="auto">
            <a:xfrm>
              <a:off x="1519" y="2659"/>
              <a:ext cx="48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 name="Line 12"/>
            <p:cNvSpPr>
              <a:spLocks noChangeShapeType="1"/>
            </p:cNvSpPr>
            <p:nvPr/>
          </p:nvSpPr>
          <p:spPr bwMode="auto">
            <a:xfrm>
              <a:off x="3474" y="2639"/>
              <a:ext cx="5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 name="Line 13"/>
            <p:cNvSpPr>
              <a:spLocks noChangeShapeType="1"/>
            </p:cNvSpPr>
            <p:nvPr/>
          </p:nvSpPr>
          <p:spPr bwMode="auto">
            <a:xfrm>
              <a:off x="2748" y="3445"/>
              <a:ext cx="0" cy="37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 name="Text Box 14"/>
            <p:cNvSpPr txBox="1">
              <a:spLocks noChangeArrowheads="1"/>
            </p:cNvSpPr>
            <p:nvPr/>
          </p:nvSpPr>
          <p:spPr bwMode="auto">
            <a:xfrm>
              <a:off x="1151" y="2905"/>
              <a:ext cx="2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r>
                <a:rPr kumimoji="1" lang="en-US" altLang="zh-CN" sz="2400">
                  <a:ea typeface="宋体" pitchFamily="2" charset="-122"/>
                </a:rPr>
                <a:t>A</a:t>
              </a:r>
            </a:p>
          </p:txBody>
        </p:sp>
        <p:sp>
          <p:nvSpPr>
            <p:cNvPr id="85" name="Text Box 15"/>
            <p:cNvSpPr txBox="1">
              <a:spLocks noChangeArrowheads="1"/>
            </p:cNvSpPr>
            <p:nvPr/>
          </p:nvSpPr>
          <p:spPr bwMode="auto">
            <a:xfrm>
              <a:off x="2199" y="3824"/>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r>
                <a:rPr kumimoji="1" lang="en-US" altLang="zh-CN" sz="2400" dirty="0">
                  <a:ea typeface="宋体" pitchFamily="2" charset="-122"/>
                </a:rPr>
                <a:t>B</a:t>
              </a:r>
            </a:p>
          </p:txBody>
        </p:sp>
        <p:sp>
          <p:nvSpPr>
            <p:cNvPr id="86" name="Text Box 16"/>
            <p:cNvSpPr txBox="1">
              <a:spLocks noChangeArrowheads="1"/>
            </p:cNvSpPr>
            <p:nvPr/>
          </p:nvSpPr>
          <p:spPr bwMode="auto">
            <a:xfrm>
              <a:off x="4175" y="2858"/>
              <a:ext cx="3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r>
                <a:rPr kumimoji="1" lang="en-US" altLang="zh-CN" sz="2400">
                  <a:ea typeface="宋体" pitchFamily="2" charset="-122"/>
                </a:rPr>
                <a:t>C</a:t>
              </a:r>
            </a:p>
          </p:txBody>
        </p:sp>
        <p:sp>
          <p:nvSpPr>
            <p:cNvPr id="87" name="Text Box 17"/>
            <p:cNvSpPr txBox="1">
              <a:spLocks noChangeArrowheads="1"/>
            </p:cNvSpPr>
            <p:nvPr/>
          </p:nvSpPr>
          <p:spPr bwMode="auto">
            <a:xfrm>
              <a:off x="3023" y="1531"/>
              <a:ext cx="3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r>
                <a:rPr kumimoji="1" lang="en-US" altLang="zh-CN" sz="2400">
                  <a:ea typeface="宋体" pitchFamily="2" charset="-122"/>
                </a:rPr>
                <a:t>D</a:t>
              </a:r>
            </a:p>
          </p:txBody>
        </p:sp>
        <p:sp>
          <p:nvSpPr>
            <p:cNvPr id="88" name="Text Box 18"/>
            <p:cNvSpPr txBox="1">
              <a:spLocks noChangeArrowheads="1"/>
            </p:cNvSpPr>
            <p:nvPr/>
          </p:nvSpPr>
          <p:spPr bwMode="auto">
            <a:xfrm>
              <a:off x="2295" y="2460"/>
              <a:ext cx="7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r>
                <a:rPr kumimoji="1" lang="en-US" altLang="zh-CN" sz="2400" dirty="0">
                  <a:ea typeface="宋体" pitchFamily="2" charset="-122"/>
                </a:rPr>
                <a:t>Token</a:t>
              </a:r>
            </a:p>
          </p:txBody>
        </p:sp>
        <p:sp>
          <p:nvSpPr>
            <p:cNvPr id="89" name="Text Box 26"/>
            <p:cNvSpPr txBox="1">
              <a:spLocks noChangeArrowheads="1"/>
            </p:cNvSpPr>
            <p:nvPr/>
          </p:nvSpPr>
          <p:spPr bwMode="auto">
            <a:xfrm>
              <a:off x="3071" y="3616"/>
              <a:ext cx="6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r>
                <a:rPr kumimoji="1" lang="zh-CN" altLang="en-US" sz="2000">
                  <a:ea typeface="宋体" pitchFamily="2" charset="-122"/>
                </a:rPr>
                <a:t>等待</a:t>
              </a:r>
            </a:p>
          </p:txBody>
        </p:sp>
        <p:sp>
          <p:nvSpPr>
            <p:cNvPr id="90" name="Rectangle 33"/>
            <p:cNvSpPr>
              <a:spLocks noChangeArrowheads="1"/>
            </p:cNvSpPr>
            <p:nvPr/>
          </p:nvSpPr>
          <p:spPr bwMode="auto">
            <a:xfrm>
              <a:off x="3429" y="2594"/>
              <a:ext cx="91" cy="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91" name="Rectangle 34"/>
            <p:cNvSpPr>
              <a:spLocks noChangeArrowheads="1"/>
            </p:cNvSpPr>
            <p:nvPr/>
          </p:nvSpPr>
          <p:spPr bwMode="auto">
            <a:xfrm>
              <a:off x="2703" y="3401"/>
              <a:ext cx="91" cy="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92" name="Rectangle 35"/>
            <p:cNvSpPr>
              <a:spLocks noChangeArrowheads="1"/>
            </p:cNvSpPr>
            <p:nvPr/>
          </p:nvSpPr>
          <p:spPr bwMode="auto">
            <a:xfrm>
              <a:off x="2703" y="2012"/>
              <a:ext cx="91" cy="9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93" name="Rectangle 36"/>
            <p:cNvSpPr>
              <a:spLocks noChangeArrowheads="1"/>
            </p:cNvSpPr>
            <p:nvPr/>
          </p:nvSpPr>
          <p:spPr bwMode="auto">
            <a:xfrm>
              <a:off x="1973" y="2614"/>
              <a:ext cx="91" cy="9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94" name="AutoShape 37"/>
            <p:cNvSpPr>
              <a:spLocks noChangeArrowheads="1"/>
            </p:cNvSpPr>
            <p:nvPr/>
          </p:nvSpPr>
          <p:spPr bwMode="auto">
            <a:xfrm>
              <a:off x="3610" y="2505"/>
              <a:ext cx="240" cy="94"/>
            </a:xfrm>
            <a:prstGeom prst="rightArrow">
              <a:avLst>
                <a:gd name="adj1" fmla="val 50000"/>
                <a:gd name="adj2" fmla="val 63830"/>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95" name="Rectangle 28"/>
          <p:cNvSpPr>
            <a:spLocks noChangeArrowheads="1"/>
          </p:cNvSpPr>
          <p:nvPr/>
        </p:nvSpPr>
        <p:spPr bwMode="auto">
          <a:xfrm>
            <a:off x="3192187" y="3393487"/>
            <a:ext cx="228600" cy="225425"/>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96" name="Rectangle 3"/>
          <p:cNvSpPr>
            <a:spLocks noChangeArrowheads="1"/>
          </p:cNvSpPr>
          <p:nvPr/>
        </p:nvSpPr>
        <p:spPr bwMode="auto">
          <a:xfrm>
            <a:off x="3481112" y="2890250"/>
            <a:ext cx="228600" cy="225425"/>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97082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96"/>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9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2"/>
                                        </p:tgtEl>
                                        <p:attrNameLst>
                                          <p:attrName>style.visibility</p:attrName>
                                        </p:attrNameLst>
                                      </p:cBhvr>
                                      <p:to>
                                        <p:strVal val="visible"/>
                                      </p:to>
                                    </p:set>
                                  </p:childTnLst>
                                </p:cTn>
                              </p:par>
                            </p:childTnLst>
                          </p:cTn>
                        </p:par>
                        <p:par>
                          <p:cTn id="22" fill="hold">
                            <p:stCondLst>
                              <p:cond delay="0"/>
                            </p:stCondLst>
                            <p:childTnLst>
                              <p:par>
                                <p:cTn id="23" presetID="1" presetClass="exit" presetSubtype="0" fill="hold" grpId="1" nodeType="afterEffect">
                                  <p:stCondLst>
                                    <p:cond delay="0"/>
                                  </p:stCondLst>
                                  <p:childTnLst>
                                    <p:set>
                                      <p:cBhvr>
                                        <p:cTn id="24" dur="1" fill="hold">
                                          <p:stCondLst>
                                            <p:cond delay="0"/>
                                          </p:stCondLst>
                                        </p:cTn>
                                        <p:tgtEl>
                                          <p:spTgt spid="95"/>
                                        </p:tgtEl>
                                        <p:attrNameLst>
                                          <p:attrName>style.visibility</p:attrName>
                                        </p:attrNameLst>
                                      </p:cBhvr>
                                      <p:to>
                                        <p:strVal val="hidden"/>
                                      </p:to>
                                    </p:set>
                                  </p:childTnLst>
                                </p:cTn>
                              </p:par>
                            </p:childTnLst>
                          </p:cTn>
                        </p:par>
                        <p:par>
                          <p:cTn id="25" fill="hold">
                            <p:stCondLst>
                              <p:cond delay="0"/>
                            </p:stCondLst>
                            <p:childTnLst>
                              <p:par>
                                <p:cTn id="26" presetID="22" presetClass="entr" presetSubtype="8" fill="hold" grpId="0" nodeType="after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wipe(left)">
                                      <p:cBhvr>
                                        <p:cTn id="28" dur="1000"/>
                                        <p:tgtEl>
                                          <p:spTgt spid="63"/>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9"/>
                                        </p:tgtEl>
                                        <p:attrNameLst>
                                          <p:attrName>style.visibility</p:attrName>
                                        </p:attrNameLst>
                                      </p:cBhvr>
                                      <p:to>
                                        <p:strVal val="hidden"/>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7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6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70"/>
                                        </p:tgtEl>
                                        <p:attrNameLst>
                                          <p:attrName>style.visibility</p:attrName>
                                        </p:attrNameLst>
                                      </p:cBhvr>
                                      <p:to>
                                        <p:strVal val="hidden"/>
                                      </p:to>
                                    </p:set>
                                  </p:childTnLst>
                                </p:cTn>
                              </p:par>
                            </p:childTnLst>
                          </p:cTn>
                        </p:par>
                        <p:par>
                          <p:cTn id="48" fill="hold">
                            <p:stCondLst>
                              <p:cond delay="0"/>
                            </p:stCondLst>
                            <p:childTnLst>
                              <p:par>
                                <p:cTn id="49" presetID="1" presetClass="entr" presetSubtype="0" fill="hold" grpId="0" nodeType="after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71"/>
                                        </p:tgtEl>
                                        <p:attrNameLst>
                                          <p:attrName>style.visibility</p:attrName>
                                        </p:attrNameLst>
                                      </p:cBhvr>
                                      <p:to>
                                        <p:strVal val="hidden"/>
                                      </p:to>
                                    </p:set>
                                  </p:childTnLst>
                                </p:cTn>
                              </p:par>
                            </p:childTnLst>
                          </p:cTn>
                        </p:par>
                        <p:par>
                          <p:cTn id="55" fill="hold">
                            <p:stCondLst>
                              <p:cond delay="0"/>
                            </p:stCondLst>
                            <p:childTnLst>
                              <p:par>
                                <p:cTn id="56" presetID="1" presetClass="entr" presetSubtype="0" fill="hold" grpId="0" nodeType="afterEffect">
                                  <p:stCondLst>
                                    <p:cond delay="0"/>
                                  </p:stCondLst>
                                  <p:childTnLst>
                                    <p:set>
                                      <p:cBhvr>
                                        <p:cTn id="57" dur="1" fill="hold">
                                          <p:stCondLst>
                                            <p:cond delay="0"/>
                                          </p:stCondLst>
                                        </p:cTn>
                                        <p:tgtEl>
                                          <p:spTgt spid="7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animBg="1"/>
      <p:bldP spid="64" grpId="0" animBg="1"/>
      <p:bldP spid="68" grpId="0" animBg="1"/>
      <p:bldP spid="69" grpId="0" animBg="1"/>
      <p:bldP spid="69" grpId="1" animBg="1"/>
      <p:bldP spid="70" grpId="0" animBg="1"/>
      <p:bldP spid="70" grpId="1" animBg="1"/>
      <p:bldP spid="71" grpId="0" animBg="1"/>
      <p:bldP spid="71" grpId="1" animBg="1"/>
      <p:bldP spid="72" grpId="0" animBg="1"/>
      <p:bldP spid="95" grpId="0" animBg="1"/>
      <p:bldP spid="95" grpId="1" animBg="1"/>
      <p:bldP spid="96" grpId="0" animBg="1"/>
      <p:bldP spid="96" grpId="1"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126</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23" name="Rectangle 3"/>
          <p:cNvSpPr txBox="1">
            <a:spLocks noChangeArrowheads="1"/>
          </p:cNvSpPr>
          <p:nvPr/>
        </p:nvSpPr>
        <p:spPr>
          <a:xfrm>
            <a:off x="323850" y="1716995"/>
            <a:ext cx="8507413" cy="4364491"/>
          </a:xfrm>
          <a:prstGeom prst="rect">
            <a:avLst/>
          </a:prstGeom>
        </p:spPr>
        <p:txBody>
          <a:bodyPr/>
          <a:lstStyle/>
          <a:p>
            <a:pPr marL="457200" indent="-457200" algn="just">
              <a:buClr>
                <a:schemeClr val="tx1"/>
              </a:buClr>
              <a:buSzPct val="50000"/>
              <a:buFont typeface="Wingdings" panose="05000000000000000000" pitchFamily="2" charset="2"/>
              <a:buChar char="l"/>
              <a:defRPr/>
            </a:pPr>
            <a:r>
              <a:rPr lang="zh-CN" altLang="en-US" sz="2800" b="1" dirty="0">
                <a:solidFill>
                  <a:srgbClr val="002060"/>
                </a:solidFill>
              </a:rPr>
              <a:t>环型网中各个站点只有获得空闲令牌才能发送数据，因此不会出现竞争</a:t>
            </a:r>
            <a:r>
              <a:rPr lang="zh-CN" altLang="en-US" sz="2800" b="1" dirty="0" smtClean="0">
                <a:solidFill>
                  <a:srgbClr val="002060"/>
                </a:solidFill>
              </a:rPr>
              <a:t>。</a:t>
            </a:r>
            <a:endParaRPr lang="en-US" altLang="zh-CN" sz="2800" b="1" dirty="0" smtClean="0">
              <a:solidFill>
                <a:srgbClr val="002060"/>
              </a:solidFill>
            </a:endParaRPr>
          </a:p>
          <a:p>
            <a:pPr marL="457200" indent="-457200" algn="just">
              <a:buClr>
                <a:schemeClr val="tx1"/>
              </a:buClr>
              <a:buSzPct val="50000"/>
              <a:buFont typeface="Wingdings" panose="05000000000000000000" pitchFamily="2" charset="2"/>
              <a:buChar char="l"/>
              <a:defRPr/>
            </a:pPr>
            <a:r>
              <a:rPr lang="zh-CN" altLang="en-US" sz="2800" b="1" dirty="0" smtClean="0">
                <a:solidFill>
                  <a:srgbClr val="002060"/>
                </a:solidFill>
              </a:rPr>
              <a:t>网络中只能有一个令牌。传输数据时令牌成为忙状态，只能传送一个帧</a:t>
            </a:r>
            <a:endParaRPr lang="zh-CN" altLang="en-US" sz="2800" b="1" dirty="0">
              <a:solidFill>
                <a:srgbClr val="002060"/>
              </a:solidFill>
            </a:endParaRPr>
          </a:p>
          <a:p>
            <a:pPr marL="457200" indent="-457200" algn="just">
              <a:buClr>
                <a:schemeClr val="tx1"/>
              </a:buClr>
              <a:buSzPct val="50000"/>
              <a:buFont typeface="Wingdings" panose="05000000000000000000" pitchFamily="2" charset="2"/>
              <a:buChar char="l"/>
              <a:defRPr/>
            </a:pPr>
            <a:r>
              <a:rPr lang="zh-CN" altLang="en-US" sz="2800" b="1" dirty="0" smtClean="0">
                <a:solidFill>
                  <a:srgbClr val="002060"/>
                </a:solidFill>
              </a:rPr>
              <a:t>环型</a:t>
            </a:r>
            <a:r>
              <a:rPr lang="zh-CN" altLang="en-US" sz="2800" b="1" dirty="0">
                <a:solidFill>
                  <a:srgbClr val="002060"/>
                </a:solidFill>
              </a:rPr>
              <a:t>网上站点数量一定，如果每个站持有令牌发送数据的时间确定，则任意站点最大等待时间是可以预计的。</a:t>
            </a:r>
            <a:endParaRPr lang="en-US" altLang="zh-CN" sz="2800" b="1" dirty="0">
              <a:solidFill>
                <a:srgbClr val="002060"/>
              </a:solidFill>
            </a:endParaRPr>
          </a:p>
          <a:p>
            <a:pPr marL="457200" indent="-457200" algn="just">
              <a:buClr>
                <a:schemeClr val="tx1"/>
              </a:buClr>
              <a:buSzPct val="50000"/>
              <a:buFont typeface="Wingdings" panose="05000000000000000000" pitchFamily="2" charset="2"/>
              <a:buChar char="l"/>
              <a:defRPr/>
            </a:pPr>
            <a:r>
              <a:rPr lang="zh-CN" altLang="en-US" sz="2800" b="1" dirty="0">
                <a:solidFill>
                  <a:srgbClr val="002060"/>
                </a:solidFill>
              </a:rPr>
              <a:t>随着网络负荷的增加，环型网总传输利用率提高。而竞争类型的总线网络随着负荷增加，竞争加剧，冲突增加，效率下降。</a:t>
            </a:r>
          </a:p>
        </p:txBody>
      </p:sp>
      <p:sp>
        <p:nvSpPr>
          <p:cNvPr id="24" name="矩形 23"/>
          <p:cNvSpPr/>
          <p:nvPr/>
        </p:nvSpPr>
        <p:spPr>
          <a:xfrm>
            <a:off x="3795170" y="805934"/>
            <a:ext cx="4751622"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3.4.3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环型网的介质访问控制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燕尾形 24"/>
          <p:cNvSpPr/>
          <p:nvPr/>
        </p:nvSpPr>
        <p:spPr>
          <a:xfrm>
            <a:off x="6647274" y="201988"/>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solidFill>
                <a:schemeClr val="bg1"/>
              </a:solidFill>
            </a:endParaRPr>
          </a:p>
        </p:txBody>
      </p:sp>
      <p:sp>
        <p:nvSpPr>
          <p:cNvPr id="28"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点对点信道数据链路层协议</a:t>
            </a:r>
            <a:endParaRPr lang="zh-CN" altLang="en-US" sz="1200" b="1" dirty="0">
              <a:solidFill>
                <a:srgbClr val="002060"/>
              </a:solidFill>
            </a:endParaRPr>
          </a:p>
        </p:txBody>
      </p:sp>
      <p:sp>
        <p:nvSpPr>
          <p:cNvPr id="31"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32"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6"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多路访问信道的数据链路层</a:t>
            </a:r>
            <a:endParaRPr lang="zh-CN" altLang="en-US" sz="1200" b="1" dirty="0">
              <a:solidFill>
                <a:schemeClr val="bg1"/>
              </a:solidFill>
            </a:endParaRPr>
          </a:p>
        </p:txBody>
      </p:sp>
    </p:spTree>
    <p:extLst>
      <p:ext uri="{BB962C8B-B14F-4D97-AF65-F5344CB8AC3E}">
        <p14:creationId xmlns:p14="http://schemas.microsoft.com/office/powerpoint/2010/main" val="181176549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127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23" name="Rectangle 3"/>
          <p:cNvSpPr txBox="1">
            <a:spLocks noChangeArrowheads="1"/>
          </p:cNvSpPr>
          <p:nvPr/>
        </p:nvSpPr>
        <p:spPr>
          <a:xfrm>
            <a:off x="323850" y="1716995"/>
            <a:ext cx="8507413" cy="4364491"/>
          </a:xfrm>
          <a:prstGeom prst="rect">
            <a:avLst/>
          </a:prstGeom>
        </p:spPr>
        <p:txBody>
          <a:bodyPr/>
          <a:lstStyle/>
          <a:p>
            <a:pPr>
              <a:spcBef>
                <a:spcPts val="600"/>
              </a:spcBef>
              <a:spcAft>
                <a:spcPts val="600"/>
              </a:spcAft>
              <a:defRPr/>
            </a:pPr>
            <a:r>
              <a:rPr lang="zh-CN" altLang="en-US" sz="2800" b="1" dirty="0" smtClean="0">
                <a:solidFill>
                  <a:srgbClr val="002060"/>
                </a:solidFill>
              </a:rPr>
              <a:t>在令牌环网络中，令牌或数据帧在网络中单向传送，必须识别帧的正确接收，保证令牌的唯一和正确。</a:t>
            </a:r>
            <a:endParaRPr lang="en-US" altLang="zh-CN" sz="2800" b="1" dirty="0" smtClean="0">
              <a:solidFill>
                <a:srgbClr val="002060"/>
              </a:solidFill>
            </a:endParaRPr>
          </a:p>
          <a:p>
            <a:pPr marL="457200" indent="-457200">
              <a:lnSpc>
                <a:spcPct val="110000"/>
              </a:lnSpc>
              <a:buFont typeface="Wingdings" panose="05000000000000000000" pitchFamily="2" charset="2"/>
              <a:buChar char="n"/>
              <a:defRPr/>
            </a:pPr>
            <a:r>
              <a:rPr lang="zh-CN" altLang="en-US" sz="2800" b="1" dirty="0" smtClean="0">
                <a:solidFill>
                  <a:srgbClr val="002060"/>
                </a:solidFill>
              </a:rPr>
              <a:t>如何</a:t>
            </a:r>
            <a:r>
              <a:rPr lang="zh-CN" altLang="en-US" sz="2800" b="1" dirty="0">
                <a:solidFill>
                  <a:srgbClr val="002060"/>
                </a:solidFill>
              </a:rPr>
              <a:t>防止数据帧在环上无休止循环？</a:t>
            </a:r>
          </a:p>
          <a:p>
            <a:pPr marL="914400" lvl="1" indent="-457200">
              <a:lnSpc>
                <a:spcPct val="110000"/>
              </a:lnSpc>
              <a:buFont typeface="Arial" panose="020B0604020202020204" pitchFamily="34" charset="0"/>
              <a:buChar char="•"/>
              <a:defRPr/>
            </a:pPr>
            <a:r>
              <a:rPr lang="zh-CN" altLang="en-US" sz="2800" b="1" dirty="0">
                <a:solidFill>
                  <a:srgbClr val="002060"/>
                </a:solidFill>
              </a:rPr>
              <a:t>设置监控器</a:t>
            </a:r>
          </a:p>
          <a:p>
            <a:pPr marL="914400" lvl="1" indent="-457200">
              <a:lnSpc>
                <a:spcPct val="110000"/>
              </a:lnSpc>
              <a:buFont typeface="Arial" panose="020B0604020202020204" pitchFamily="34" charset="0"/>
              <a:buChar char="•"/>
              <a:defRPr/>
            </a:pPr>
            <a:r>
              <a:rPr lang="zh-CN" altLang="en-US" sz="2800" b="1" dirty="0">
                <a:solidFill>
                  <a:srgbClr val="002060"/>
                </a:solidFill>
              </a:rPr>
              <a:t>在帧结构上留一个标识</a:t>
            </a:r>
          </a:p>
          <a:p>
            <a:pPr marL="457200" indent="-457200">
              <a:lnSpc>
                <a:spcPct val="110000"/>
              </a:lnSpc>
              <a:buFont typeface="Wingdings" panose="05000000000000000000" pitchFamily="2" charset="2"/>
              <a:buChar char="n"/>
              <a:defRPr/>
            </a:pPr>
            <a:r>
              <a:rPr lang="zh-CN" altLang="en-US" sz="2800" b="1" dirty="0">
                <a:solidFill>
                  <a:srgbClr val="002060"/>
                </a:solidFill>
              </a:rPr>
              <a:t>如何监测令牌出错？</a:t>
            </a:r>
          </a:p>
          <a:p>
            <a:pPr marL="914400" lvl="1" indent="-457200">
              <a:lnSpc>
                <a:spcPct val="110000"/>
              </a:lnSpc>
              <a:buFont typeface="Arial" panose="020B0604020202020204" pitchFamily="34" charset="0"/>
              <a:buChar char="•"/>
              <a:defRPr/>
            </a:pPr>
            <a:r>
              <a:rPr lang="zh-CN" altLang="en-US" sz="2800" b="1" dirty="0">
                <a:solidFill>
                  <a:srgbClr val="002060"/>
                </a:solidFill>
              </a:rPr>
              <a:t>无令牌</a:t>
            </a:r>
          </a:p>
          <a:p>
            <a:pPr marL="914400" lvl="1" indent="-457200">
              <a:lnSpc>
                <a:spcPct val="110000"/>
              </a:lnSpc>
              <a:buFont typeface="Arial" panose="020B0604020202020204" pitchFamily="34" charset="0"/>
              <a:buChar char="•"/>
              <a:defRPr/>
            </a:pPr>
            <a:r>
              <a:rPr lang="zh-CN" altLang="en-US" sz="2800" b="1" dirty="0">
                <a:solidFill>
                  <a:srgbClr val="002060"/>
                </a:solidFill>
              </a:rPr>
              <a:t>多个令牌</a:t>
            </a:r>
          </a:p>
          <a:p>
            <a:pPr marL="914400" lvl="1" indent="-457200">
              <a:lnSpc>
                <a:spcPct val="110000"/>
              </a:lnSpc>
              <a:buFont typeface="Arial" panose="020B0604020202020204" pitchFamily="34" charset="0"/>
              <a:buChar char="•"/>
              <a:defRPr/>
            </a:pPr>
            <a:r>
              <a:rPr lang="zh-CN" altLang="en-US" sz="2800" b="1" dirty="0">
                <a:solidFill>
                  <a:srgbClr val="002060"/>
                </a:solidFill>
              </a:rPr>
              <a:t>忙令牌死循环</a:t>
            </a:r>
          </a:p>
        </p:txBody>
      </p:sp>
      <p:sp>
        <p:nvSpPr>
          <p:cNvPr id="24" name="矩形 23"/>
          <p:cNvSpPr/>
          <p:nvPr/>
        </p:nvSpPr>
        <p:spPr>
          <a:xfrm>
            <a:off x="3795170" y="805934"/>
            <a:ext cx="4751622"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3.4.3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环型网的介质访问控制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燕尾形 24"/>
          <p:cNvSpPr/>
          <p:nvPr/>
        </p:nvSpPr>
        <p:spPr>
          <a:xfrm>
            <a:off x="6647274" y="201988"/>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solidFill>
                <a:schemeClr val="bg1"/>
              </a:solidFill>
            </a:endParaRPr>
          </a:p>
        </p:txBody>
      </p:sp>
      <p:sp>
        <p:nvSpPr>
          <p:cNvPr id="28"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点对点信道数据链路层协议</a:t>
            </a:r>
            <a:endParaRPr lang="zh-CN" altLang="en-US" sz="1200" b="1" dirty="0">
              <a:solidFill>
                <a:srgbClr val="002060"/>
              </a:solidFill>
            </a:endParaRPr>
          </a:p>
        </p:txBody>
      </p:sp>
      <p:sp>
        <p:nvSpPr>
          <p:cNvPr id="31"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32"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6"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多路访问信道的数据链路层</a:t>
            </a:r>
            <a:endParaRPr lang="zh-CN" altLang="en-US" sz="1200" b="1" dirty="0">
              <a:solidFill>
                <a:schemeClr val="bg1"/>
              </a:solidFill>
            </a:endParaRPr>
          </a:p>
        </p:txBody>
      </p:sp>
    </p:spTree>
    <p:extLst>
      <p:ext uri="{BB962C8B-B14F-4D97-AF65-F5344CB8AC3E}">
        <p14:creationId xmlns:p14="http://schemas.microsoft.com/office/powerpoint/2010/main" val="181176549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128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23" name="Rectangle 3"/>
          <p:cNvSpPr txBox="1">
            <a:spLocks noChangeArrowheads="1"/>
          </p:cNvSpPr>
          <p:nvPr/>
        </p:nvSpPr>
        <p:spPr>
          <a:xfrm>
            <a:off x="323850" y="1716995"/>
            <a:ext cx="8507413" cy="4364491"/>
          </a:xfrm>
          <a:prstGeom prst="rect">
            <a:avLst/>
          </a:prstGeom>
        </p:spPr>
        <p:txBody>
          <a:bodyPr/>
          <a:lstStyle/>
          <a:p>
            <a:pPr>
              <a:lnSpc>
                <a:spcPct val="110000"/>
              </a:lnSpc>
              <a:defRPr/>
            </a:pPr>
            <a:r>
              <a:rPr lang="zh-CN" altLang="en-US" sz="3200" b="1" dirty="0" smtClean="0">
                <a:solidFill>
                  <a:srgbClr val="002060"/>
                </a:solidFill>
              </a:rPr>
              <a:t>令牌和帧的检测方法</a:t>
            </a:r>
            <a:endParaRPr lang="en-US" altLang="zh-CN" sz="3200" b="1" dirty="0" smtClean="0">
              <a:solidFill>
                <a:srgbClr val="002060"/>
              </a:solidFill>
            </a:endParaRPr>
          </a:p>
          <a:p>
            <a:pPr marL="457200" indent="-457200">
              <a:lnSpc>
                <a:spcPct val="110000"/>
              </a:lnSpc>
              <a:buFont typeface="Arial" panose="020B0604020202020204" pitchFamily="34" charset="0"/>
              <a:buChar char="•"/>
              <a:defRPr/>
            </a:pPr>
            <a:r>
              <a:rPr lang="zh-CN" altLang="en-US" sz="3200" b="1" dirty="0" smtClean="0">
                <a:solidFill>
                  <a:srgbClr val="002060"/>
                </a:solidFill>
              </a:rPr>
              <a:t>集中式</a:t>
            </a:r>
            <a:r>
              <a:rPr lang="zh-CN" altLang="en-US" sz="3200" b="1" dirty="0">
                <a:solidFill>
                  <a:srgbClr val="002060"/>
                </a:solidFill>
              </a:rPr>
              <a:t>检测</a:t>
            </a:r>
          </a:p>
          <a:p>
            <a:pPr marL="914400" lvl="1" indent="-457200">
              <a:lnSpc>
                <a:spcPct val="110000"/>
              </a:lnSpc>
              <a:buFont typeface="Arial" panose="020B0604020202020204" pitchFamily="34" charset="0"/>
              <a:buChar char="•"/>
              <a:defRPr/>
            </a:pPr>
            <a:r>
              <a:rPr lang="zh-CN" altLang="en-US" sz="2800" b="1" dirty="0">
                <a:solidFill>
                  <a:srgbClr val="002060"/>
                </a:solidFill>
              </a:rPr>
              <a:t>设置监控站（超时计数器），检测令牌</a:t>
            </a:r>
            <a:r>
              <a:rPr lang="zh-CN" altLang="en-US" sz="2800" b="1" dirty="0" smtClean="0">
                <a:solidFill>
                  <a:srgbClr val="002060"/>
                </a:solidFill>
              </a:rPr>
              <a:t>丢失</a:t>
            </a:r>
            <a:r>
              <a:rPr lang="zh-CN" altLang="en-US" sz="2800" b="1" dirty="0">
                <a:solidFill>
                  <a:srgbClr val="002060"/>
                </a:solidFill>
              </a:rPr>
              <a:t>。</a:t>
            </a:r>
          </a:p>
          <a:p>
            <a:pPr marL="914400" lvl="1" indent="-457200">
              <a:lnSpc>
                <a:spcPct val="110000"/>
              </a:lnSpc>
              <a:buFont typeface="Arial" panose="020B0604020202020204" pitchFamily="34" charset="0"/>
              <a:buChar char="•"/>
              <a:defRPr/>
            </a:pPr>
            <a:r>
              <a:rPr lang="zh-CN" altLang="en-US" sz="2800" b="1" dirty="0">
                <a:solidFill>
                  <a:srgbClr val="002060"/>
                </a:solidFill>
              </a:rPr>
              <a:t>在帧结构上检测忙标记，发现死</a:t>
            </a:r>
            <a:r>
              <a:rPr lang="zh-CN" altLang="en-US" sz="2800" b="1" dirty="0" smtClean="0">
                <a:solidFill>
                  <a:srgbClr val="002060"/>
                </a:solidFill>
              </a:rPr>
              <a:t>循环。</a:t>
            </a:r>
            <a:endParaRPr lang="zh-CN" altLang="en-US" sz="2800" b="1" dirty="0">
              <a:solidFill>
                <a:srgbClr val="002060"/>
              </a:solidFill>
            </a:endParaRPr>
          </a:p>
          <a:p>
            <a:pPr marL="457200" indent="-457200">
              <a:lnSpc>
                <a:spcPct val="110000"/>
              </a:lnSpc>
              <a:buFont typeface="Arial" panose="020B0604020202020204" pitchFamily="34" charset="0"/>
              <a:buChar char="•"/>
              <a:defRPr/>
            </a:pPr>
            <a:r>
              <a:rPr lang="zh-CN" altLang="en-US" sz="3200" b="1" dirty="0">
                <a:solidFill>
                  <a:srgbClr val="002060"/>
                </a:solidFill>
              </a:rPr>
              <a:t>分布式检测</a:t>
            </a:r>
          </a:p>
          <a:p>
            <a:pPr marL="914400" lvl="1" indent="-457200">
              <a:lnSpc>
                <a:spcPct val="110000"/>
              </a:lnSpc>
              <a:buFont typeface="Arial" panose="020B0604020202020204" pitchFamily="34" charset="0"/>
              <a:buChar char="•"/>
              <a:defRPr/>
            </a:pPr>
            <a:r>
              <a:rPr lang="zh-CN" altLang="en-US" sz="2800" b="1" dirty="0">
                <a:solidFill>
                  <a:srgbClr val="002060"/>
                </a:solidFill>
              </a:rPr>
              <a:t>每站设置定时器：当站有数据要发且等待令牌的时间超限，认为令牌</a:t>
            </a:r>
            <a:r>
              <a:rPr lang="zh-CN" altLang="en-US" sz="2800" b="1" dirty="0" smtClean="0">
                <a:solidFill>
                  <a:srgbClr val="002060"/>
                </a:solidFill>
              </a:rPr>
              <a:t>丢失。</a:t>
            </a:r>
            <a:endParaRPr lang="zh-CN" altLang="en-US" sz="2800" b="1" dirty="0">
              <a:solidFill>
                <a:srgbClr val="002060"/>
              </a:solidFill>
            </a:endParaRPr>
          </a:p>
        </p:txBody>
      </p:sp>
      <p:sp>
        <p:nvSpPr>
          <p:cNvPr id="24" name="矩形 23"/>
          <p:cNvSpPr/>
          <p:nvPr/>
        </p:nvSpPr>
        <p:spPr>
          <a:xfrm>
            <a:off x="3795170" y="805934"/>
            <a:ext cx="4751622"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3.4.3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环型网的介质访问控制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燕尾形 24"/>
          <p:cNvSpPr/>
          <p:nvPr/>
        </p:nvSpPr>
        <p:spPr>
          <a:xfrm>
            <a:off x="6647274" y="201988"/>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solidFill>
                <a:schemeClr val="bg1"/>
              </a:solidFill>
            </a:endParaRPr>
          </a:p>
        </p:txBody>
      </p:sp>
      <p:sp>
        <p:nvSpPr>
          <p:cNvPr id="28"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点对点信道数据链路层协议</a:t>
            </a:r>
            <a:endParaRPr lang="zh-CN" altLang="en-US" sz="1200" b="1" dirty="0">
              <a:solidFill>
                <a:srgbClr val="002060"/>
              </a:solidFill>
            </a:endParaRPr>
          </a:p>
        </p:txBody>
      </p:sp>
      <p:sp>
        <p:nvSpPr>
          <p:cNvPr id="31"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32"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6"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多路访问信道的数据链路层</a:t>
            </a:r>
            <a:endParaRPr lang="zh-CN" altLang="en-US" sz="1200" b="1" dirty="0">
              <a:solidFill>
                <a:schemeClr val="bg1"/>
              </a:solidFill>
            </a:endParaRPr>
          </a:p>
        </p:txBody>
      </p:sp>
    </p:spTree>
    <p:extLst>
      <p:ext uri="{BB962C8B-B14F-4D97-AF65-F5344CB8AC3E}">
        <p14:creationId xmlns:p14="http://schemas.microsoft.com/office/powerpoint/2010/main" val="181176549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129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484070" y="6308203"/>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63417" y="1452375"/>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24" name="矩形 23"/>
          <p:cNvSpPr/>
          <p:nvPr/>
        </p:nvSpPr>
        <p:spPr>
          <a:xfrm>
            <a:off x="3795171" y="805934"/>
            <a:ext cx="4751621"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3.4.4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令牌总线介质</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访问控制</a:t>
            </a:r>
          </a:p>
        </p:txBody>
      </p:sp>
      <p:sp>
        <p:nvSpPr>
          <p:cNvPr id="25" name="燕尾形 24"/>
          <p:cNvSpPr/>
          <p:nvPr/>
        </p:nvSpPr>
        <p:spPr>
          <a:xfrm>
            <a:off x="6647274" y="201988"/>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solidFill>
                <a:schemeClr val="bg1"/>
              </a:solidFill>
            </a:endParaRPr>
          </a:p>
        </p:txBody>
      </p:sp>
      <p:sp>
        <p:nvSpPr>
          <p:cNvPr id="28"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点对点信道数据链路层协议</a:t>
            </a:r>
            <a:endParaRPr lang="zh-CN" altLang="en-US" sz="1200" b="1" dirty="0">
              <a:solidFill>
                <a:srgbClr val="002060"/>
              </a:solidFill>
            </a:endParaRPr>
          </a:p>
        </p:txBody>
      </p:sp>
      <p:sp>
        <p:nvSpPr>
          <p:cNvPr id="31"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32"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6"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多路访问信道的数据链路层</a:t>
            </a:r>
            <a:endParaRPr lang="zh-CN" altLang="en-US" sz="1200" b="1" dirty="0">
              <a:solidFill>
                <a:schemeClr val="bg1"/>
              </a:solidFill>
            </a:endParaRPr>
          </a:p>
        </p:txBody>
      </p:sp>
      <p:sp>
        <p:nvSpPr>
          <p:cNvPr id="39" name="Rectangle 2"/>
          <p:cNvSpPr txBox="1">
            <a:spLocks noChangeArrowheads="1"/>
          </p:cNvSpPr>
          <p:nvPr/>
        </p:nvSpPr>
        <p:spPr>
          <a:xfrm>
            <a:off x="391176" y="1606090"/>
            <a:ext cx="8229600" cy="10708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zh-CN" altLang="en-US" sz="3200" b="1" dirty="0" smtClean="0">
                <a:solidFill>
                  <a:srgbClr val="C00000"/>
                </a:solidFill>
              </a:rPr>
              <a:t>令牌总线网</a:t>
            </a:r>
            <a:r>
              <a:rPr lang="zh-CN" altLang="en-US" sz="3200" b="1" dirty="0" smtClean="0">
                <a:solidFill>
                  <a:srgbClr val="C00000"/>
                </a:solidFill>
              </a:rPr>
              <a:t>络：</a:t>
            </a:r>
            <a:endParaRPr lang="en-US" altLang="zh-CN" sz="3200" b="1" dirty="0">
              <a:solidFill>
                <a:srgbClr val="002060"/>
              </a:solidFill>
            </a:endParaRPr>
          </a:p>
          <a:p>
            <a:pPr marL="0" indent="0">
              <a:buNone/>
              <a:defRPr/>
            </a:pPr>
            <a:r>
              <a:rPr lang="en-US" altLang="zh-CN" sz="3200" b="1" dirty="0" smtClean="0">
                <a:solidFill>
                  <a:srgbClr val="002060"/>
                </a:solidFill>
              </a:rPr>
              <a:t>1. </a:t>
            </a:r>
            <a:r>
              <a:rPr lang="zh-CN" altLang="en-US" sz="3200" b="1" dirty="0" smtClean="0">
                <a:solidFill>
                  <a:srgbClr val="002060"/>
                </a:solidFill>
              </a:rPr>
              <a:t>令牌法优点事无冲突访问，信道利用率高，尤其是重负载时，各占公平，性能对传输距离不敏感；缺点是环形网络结构复杂，存在检错和可靠性问题。</a:t>
            </a:r>
            <a:endParaRPr lang="en-US" altLang="zh-CN" sz="3200" b="1" dirty="0" smtClean="0">
              <a:solidFill>
                <a:srgbClr val="002060"/>
              </a:solidFill>
            </a:endParaRPr>
          </a:p>
          <a:p>
            <a:pPr marL="0" indent="0">
              <a:buNone/>
              <a:defRPr/>
            </a:pPr>
            <a:r>
              <a:rPr lang="en-US" altLang="zh-CN" sz="3200" b="1" dirty="0" smtClean="0">
                <a:solidFill>
                  <a:srgbClr val="002060"/>
                </a:solidFill>
              </a:rPr>
              <a:t>2. </a:t>
            </a:r>
            <a:r>
              <a:rPr lang="zh-CN" altLang="en-US" sz="3200" b="1" dirty="0" smtClean="0">
                <a:solidFill>
                  <a:srgbClr val="002060"/>
                </a:solidFill>
              </a:rPr>
              <a:t>总线型网络优点是结构简单，在轻负载时网络延迟小，但是</a:t>
            </a:r>
            <a:r>
              <a:rPr lang="en-US" altLang="zh-CN" sz="3200" b="1" dirty="0" smtClean="0">
                <a:solidFill>
                  <a:srgbClr val="002060"/>
                </a:solidFill>
              </a:rPr>
              <a:t>CSMA/CD</a:t>
            </a:r>
            <a:r>
              <a:rPr lang="zh-CN" altLang="en-US" sz="3200" b="1" dirty="0" smtClean="0">
                <a:solidFill>
                  <a:srgbClr val="002060"/>
                </a:solidFill>
              </a:rPr>
              <a:t>访问是竞争型有冲突方法，在重载下通途概率增加，性能下降。</a:t>
            </a:r>
            <a:endParaRPr lang="en-US" altLang="zh-CN" dirty="0" smtClean="0"/>
          </a:p>
        </p:txBody>
      </p:sp>
    </p:spTree>
    <p:extLst>
      <p:ext uri="{BB962C8B-B14F-4D97-AF65-F5344CB8AC3E}">
        <p14:creationId xmlns:p14="http://schemas.microsoft.com/office/powerpoint/2010/main" val="26010266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3.1.2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数据链路的结构</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435284" y="4877374"/>
            <a:ext cx="8345643" cy="1169551"/>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l">
              <a:spcBef>
                <a:spcPct val="50000"/>
              </a:spcBef>
            </a:pPr>
            <a:r>
              <a:rPr lang="zh-CN" altLang="en-US" sz="2800" dirty="0">
                <a:latin typeface="Times New Roman" pitchFamily="18" charset="0"/>
              </a:rPr>
              <a:t>在主从式点到多点链路中，</a:t>
            </a:r>
            <a:r>
              <a:rPr lang="zh-CN" altLang="en-US" sz="2800" dirty="0" smtClean="0">
                <a:latin typeface="Times New Roman" pitchFamily="18" charset="0"/>
              </a:rPr>
              <a:t>常常使用</a:t>
            </a:r>
            <a:r>
              <a:rPr lang="zh-CN" altLang="en-US" sz="2800" dirty="0" smtClean="0">
                <a:solidFill>
                  <a:srgbClr val="C00000"/>
                </a:solidFill>
                <a:latin typeface="Times New Roman" pitchFamily="18" charset="0"/>
              </a:rPr>
              <a:t>不平衡</a:t>
            </a:r>
            <a:r>
              <a:rPr lang="zh-CN" altLang="en-US" sz="2800" dirty="0">
                <a:latin typeface="Times New Roman" pitchFamily="18" charset="0"/>
              </a:rPr>
              <a:t>链路；</a:t>
            </a:r>
          </a:p>
          <a:p>
            <a:pPr algn="l">
              <a:spcBef>
                <a:spcPct val="50000"/>
              </a:spcBef>
            </a:pPr>
            <a:r>
              <a:rPr lang="zh-CN" altLang="en-US" sz="2800" dirty="0">
                <a:latin typeface="Times New Roman" pitchFamily="18" charset="0"/>
              </a:rPr>
              <a:t>在对等式点到多点链路中，常使用</a:t>
            </a:r>
            <a:r>
              <a:rPr lang="zh-CN" altLang="en-US" sz="2800" dirty="0">
                <a:solidFill>
                  <a:srgbClr val="C00000"/>
                </a:solidFill>
                <a:latin typeface="Times New Roman" pitchFamily="18" charset="0"/>
              </a:rPr>
              <a:t>平衡</a:t>
            </a:r>
            <a:r>
              <a:rPr lang="zh-CN" altLang="en-US" sz="2800" dirty="0">
                <a:latin typeface="Times New Roman" pitchFamily="18" charset="0"/>
              </a:rPr>
              <a:t>型链路</a:t>
            </a:r>
            <a:r>
              <a:rPr lang="zh-CN" altLang="en-US" sz="2800" dirty="0" smtClean="0">
                <a:latin typeface="Times New Roman" pitchFamily="18" charset="0"/>
              </a:rPr>
              <a:t>。</a:t>
            </a:r>
            <a:endParaRPr lang="zh-CN" altLang="en-US" sz="2800" dirty="0">
              <a:solidFill>
                <a:srgbClr val="002060"/>
              </a:solidFill>
              <a:latin typeface="Times New Roman" pitchFamily="18" charset="0"/>
            </a:endParaRPr>
          </a:p>
        </p:txBody>
      </p:sp>
      <p:pic>
        <p:nvPicPr>
          <p:cNvPr id="19" name="图片 18"/>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基本概念</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205653" y="4789714"/>
            <a:ext cx="8706119" cy="1344873"/>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燕尾形 30"/>
          <p:cNvSpPr/>
          <p:nvPr/>
        </p:nvSpPr>
        <p:spPr>
          <a:xfrm>
            <a:off x="791968" y="233065"/>
            <a:ext cx="195123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33"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数据链路层基本概念  </a:t>
            </a:r>
            <a:endParaRPr lang="zh-CN" altLang="en-US" sz="1200" b="1" dirty="0">
              <a:solidFill>
                <a:schemeClr val="bg1"/>
              </a:solidFill>
            </a:endParaRPr>
          </a:p>
        </p:txBody>
      </p:sp>
      <p:sp>
        <p:nvSpPr>
          <p:cNvPr id="34" name="TextBox 10"/>
          <p:cNvSpPr txBox="1"/>
          <p:nvPr/>
        </p:nvSpPr>
        <p:spPr>
          <a:xfrm>
            <a:off x="2964687" y="29792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流量控制</a:t>
            </a:r>
            <a:endParaRPr lang="zh-CN" altLang="en-US" sz="1200" b="1" dirty="0"/>
          </a:p>
        </p:txBody>
      </p:sp>
      <p:sp>
        <p:nvSpPr>
          <p:cNvPr id="35"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grpSp>
        <p:nvGrpSpPr>
          <p:cNvPr id="2" name="组合 1"/>
          <p:cNvGrpSpPr/>
          <p:nvPr/>
        </p:nvGrpSpPr>
        <p:grpSpPr>
          <a:xfrm>
            <a:off x="538164" y="1773238"/>
            <a:ext cx="7921625" cy="2617787"/>
            <a:chOff x="538164" y="1773238"/>
            <a:chExt cx="7921625" cy="2617787"/>
          </a:xfrm>
        </p:grpSpPr>
        <p:sp>
          <p:nvSpPr>
            <p:cNvPr id="47" name="Text Box 19"/>
            <p:cNvSpPr txBox="1">
              <a:spLocks noChangeArrowheads="1"/>
            </p:cNvSpPr>
            <p:nvPr/>
          </p:nvSpPr>
          <p:spPr bwMode="auto">
            <a:xfrm>
              <a:off x="6801028" y="3443061"/>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lgn="l">
                <a:spcBef>
                  <a:spcPct val="50000"/>
                </a:spcBef>
              </a:pPr>
              <a:r>
                <a:rPr lang="en-US" altLang="zh-CN" sz="1800" b="1" dirty="0">
                  <a:solidFill>
                    <a:srgbClr val="002060"/>
                  </a:solidFill>
                  <a:latin typeface="Times New Roman" pitchFamily="18" charset="0"/>
                </a:rPr>
                <a:t>DTE</a:t>
              </a:r>
            </a:p>
          </p:txBody>
        </p:sp>
        <p:sp>
          <p:nvSpPr>
            <p:cNvPr id="48" name="Text Box 19"/>
            <p:cNvSpPr txBox="1">
              <a:spLocks noChangeArrowheads="1"/>
            </p:cNvSpPr>
            <p:nvPr/>
          </p:nvSpPr>
          <p:spPr bwMode="auto">
            <a:xfrm>
              <a:off x="7524750" y="3448050"/>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lgn="l">
                <a:spcBef>
                  <a:spcPct val="50000"/>
                </a:spcBef>
              </a:pPr>
              <a:r>
                <a:rPr lang="en-US" altLang="zh-CN" sz="1800" b="1" dirty="0">
                  <a:solidFill>
                    <a:srgbClr val="002060"/>
                  </a:solidFill>
                  <a:latin typeface="Times New Roman" pitchFamily="18" charset="0"/>
                </a:rPr>
                <a:t>DTE</a:t>
              </a:r>
            </a:p>
          </p:txBody>
        </p:sp>
        <p:sp>
          <p:nvSpPr>
            <p:cNvPr id="49" name="Text Box 19"/>
            <p:cNvSpPr txBox="1">
              <a:spLocks noChangeArrowheads="1"/>
            </p:cNvSpPr>
            <p:nvPr/>
          </p:nvSpPr>
          <p:spPr bwMode="auto">
            <a:xfrm>
              <a:off x="5291138" y="3443061"/>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lgn="l">
                <a:spcBef>
                  <a:spcPct val="50000"/>
                </a:spcBef>
              </a:pPr>
              <a:r>
                <a:rPr lang="en-US" altLang="zh-CN" sz="1800" b="1" dirty="0">
                  <a:solidFill>
                    <a:srgbClr val="002060"/>
                  </a:solidFill>
                  <a:latin typeface="Times New Roman" pitchFamily="18" charset="0"/>
                </a:rPr>
                <a:t>DTE</a:t>
              </a:r>
            </a:p>
          </p:txBody>
        </p:sp>
        <p:sp>
          <p:nvSpPr>
            <p:cNvPr id="50" name="Text Box 19"/>
            <p:cNvSpPr txBox="1">
              <a:spLocks noChangeArrowheads="1"/>
            </p:cNvSpPr>
            <p:nvPr/>
          </p:nvSpPr>
          <p:spPr bwMode="auto">
            <a:xfrm>
              <a:off x="1258889" y="3425145"/>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lgn="l">
                <a:spcBef>
                  <a:spcPct val="50000"/>
                </a:spcBef>
              </a:pPr>
              <a:r>
                <a:rPr lang="en-US" altLang="zh-CN" sz="1800" b="1" dirty="0">
                  <a:solidFill>
                    <a:srgbClr val="002060"/>
                  </a:solidFill>
                  <a:latin typeface="Times New Roman" pitchFamily="18" charset="0"/>
                </a:rPr>
                <a:t>DTE</a:t>
              </a:r>
            </a:p>
          </p:txBody>
        </p:sp>
        <p:sp>
          <p:nvSpPr>
            <p:cNvPr id="51" name="Text Box 19"/>
            <p:cNvSpPr txBox="1">
              <a:spLocks noChangeArrowheads="1"/>
            </p:cNvSpPr>
            <p:nvPr/>
          </p:nvSpPr>
          <p:spPr bwMode="auto">
            <a:xfrm>
              <a:off x="538164" y="2526507"/>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lgn="l">
                <a:spcBef>
                  <a:spcPct val="50000"/>
                </a:spcBef>
              </a:pPr>
              <a:r>
                <a:rPr lang="en-US" altLang="zh-CN" sz="1800" b="1" dirty="0">
                  <a:solidFill>
                    <a:srgbClr val="002060"/>
                  </a:solidFill>
                  <a:latin typeface="Times New Roman" pitchFamily="18" charset="0"/>
                </a:rPr>
                <a:t>DTE</a:t>
              </a:r>
            </a:p>
          </p:txBody>
        </p:sp>
        <p:sp>
          <p:nvSpPr>
            <p:cNvPr id="52" name="Line 4"/>
            <p:cNvSpPr>
              <a:spLocks noChangeShapeType="1"/>
            </p:cNvSpPr>
            <p:nvPr/>
          </p:nvSpPr>
          <p:spPr bwMode="auto">
            <a:xfrm>
              <a:off x="1258889" y="2062163"/>
              <a:ext cx="30241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60" name="Text Box 18"/>
            <p:cNvSpPr txBox="1">
              <a:spLocks noChangeArrowheads="1"/>
            </p:cNvSpPr>
            <p:nvPr/>
          </p:nvSpPr>
          <p:spPr bwMode="auto">
            <a:xfrm>
              <a:off x="2698751" y="2709863"/>
              <a:ext cx="8651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lgn="l">
                <a:spcBef>
                  <a:spcPct val="50000"/>
                </a:spcBef>
              </a:pPr>
              <a:r>
                <a:rPr lang="en-US" altLang="zh-CN" sz="3600">
                  <a:solidFill>
                    <a:srgbClr val="FFFF00"/>
                  </a:solidFill>
                  <a:effectLst>
                    <a:outerShdw blurRad="38100" dist="38100" dir="2700000" algn="tl">
                      <a:srgbClr val="000000"/>
                    </a:outerShdw>
                  </a:effectLst>
                  <a:latin typeface="Times New Roman" pitchFamily="18" charset="0"/>
                </a:rPr>
                <a:t>…</a:t>
              </a:r>
            </a:p>
          </p:txBody>
        </p:sp>
        <p:sp>
          <p:nvSpPr>
            <p:cNvPr id="61" name="Text Box 20"/>
            <p:cNvSpPr txBox="1">
              <a:spLocks noChangeArrowheads="1"/>
            </p:cNvSpPr>
            <p:nvPr/>
          </p:nvSpPr>
          <p:spPr bwMode="auto">
            <a:xfrm>
              <a:off x="6011864" y="2709863"/>
              <a:ext cx="8651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lgn="l">
                <a:spcBef>
                  <a:spcPct val="50000"/>
                </a:spcBef>
              </a:pPr>
              <a:r>
                <a:rPr lang="en-US" altLang="zh-CN" sz="3600">
                  <a:solidFill>
                    <a:srgbClr val="FFFF00"/>
                  </a:solidFill>
                  <a:effectLst>
                    <a:outerShdw blurRad="38100" dist="38100" dir="2700000" algn="tl">
                      <a:srgbClr val="000000"/>
                    </a:outerShdw>
                  </a:effectLst>
                  <a:latin typeface="Times New Roman" pitchFamily="18" charset="0"/>
                </a:rPr>
                <a:t>…</a:t>
              </a:r>
            </a:p>
          </p:txBody>
        </p:sp>
        <p:sp>
          <p:nvSpPr>
            <p:cNvPr id="62" name="Line 21"/>
            <p:cNvSpPr>
              <a:spLocks noChangeShapeType="1"/>
            </p:cNvSpPr>
            <p:nvPr/>
          </p:nvSpPr>
          <p:spPr bwMode="auto">
            <a:xfrm>
              <a:off x="5075239" y="2062163"/>
              <a:ext cx="33845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63" name="Line 22"/>
            <p:cNvSpPr>
              <a:spLocks noChangeShapeType="1"/>
            </p:cNvSpPr>
            <p:nvPr/>
          </p:nvSpPr>
          <p:spPr bwMode="auto">
            <a:xfrm flipV="1">
              <a:off x="1763714" y="2062163"/>
              <a:ext cx="0" cy="6492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64" name="Line 23"/>
            <p:cNvSpPr>
              <a:spLocks noChangeShapeType="1"/>
            </p:cNvSpPr>
            <p:nvPr/>
          </p:nvSpPr>
          <p:spPr bwMode="auto">
            <a:xfrm flipV="1">
              <a:off x="2482851" y="2062163"/>
              <a:ext cx="0" cy="6492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65" name="Line 24"/>
            <p:cNvSpPr>
              <a:spLocks noChangeShapeType="1"/>
            </p:cNvSpPr>
            <p:nvPr/>
          </p:nvSpPr>
          <p:spPr bwMode="auto">
            <a:xfrm flipV="1">
              <a:off x="3851276" y="2062163"/>
              <a:ext cx="0" cy="6492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66" name="Line 25"/>
            <p:cNvSpPr>
              <a:spLocks noChangeShapeType="1"/>
            </p:cNvSpPr>
            <p:nvPr/>
          </p:nvSpPr>
          <p:spPr bwMode="auto">
            <a:xfrm flipV="1">
              <a:off x="5651501" y="2062163"/>
              <a:ext cx="0" cy="6492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67" name="Line 26"/>
            <p:cNvSpPr>
              <a:spLocks noChangeShapeType="1"/>
            </p:cNvSpPr>
            <p:nvPr/>
          </p:nvSpPr>
          <p:spPr bwMode="auto">
            <a:xfrm flipV="1">
              <a:off x="7164389" y="2062163"/>
              <a:ext cx="0" cy="6492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68" name="Line 27"/>
            <p:cNvSpPr>
              <a:spLocks noChangeShapeType="1"/>
            </p:cNvSpPr>
            <p:nvPr/>
          </p:nvSpPr>
          <p:spPr bwMode="auto">
            <a:xfrm flipV="1">
              <a:off x="7956551" y="2062163"/>
              <a:ext cx="0" cy="6492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69" name="Text Box 28"/>
            <p:cNvSpPr txBox="1">
              <a:spLocks noChangeArrowheads="1"/>
            </p:cNvSpPr>
            <p:nvPr/>
          </p:nvSpPr>
          <p:spPr bwMode="auto">
            <a:xfrm>
              <a:off x="898526" y="3933825"/>
              <a:ext cx="3097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lgn="l">
                <a:spcBef>
                  <a:spcPct val="50000"/>
                </a:spcBef>
              </a:pPr>
              <a:r>
                <a:rPr lang="zh-CN" altLang="en-US" sz="2400" b="1" dirty="0">
                  <a:solidFill>
                    <a:srgbClr val="002060"/>
                  </a:solidFill>
                  <a:latin typeface="Times New Roman" pitchFamily="18" charset="0"/>
                </a:rPr>
                <a:t>主从式点到多点链路</a:t>
              </a:r>
            </a:p>
          </p:txBody>
        </p:sp>
        <p:sp>
          <p:nvSpPr>
            <p:cNvPr id="70" name="Text Box 29"/>
            <p:cNvSpPr txBox="1">
              <a:spLocks noChangeArrowheads="1"/>
            </p:cNvSpPr>
            <p:nvPr/>
          </p:nvSpPr>
          <p:spPr bwMode="auto">
            <a:xfrm>
              <a:off x="5075239" y="3933825"/>
              <a:ext cx="3097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lgn="l">
                <a:spcBef>
                  <a:spcPct val="50000"/>
                </a:spcBef>
              </a:pPr>
              <a:r>
                <a:rPr lang="zh-CN" altLang="en-US" sz="2400" b="1" dirty="0">
                  <a:solidFill>
                    <a:srgbClr val="002060"/>
                  </a:solidFill>
                  <a:latin typeface="Times New Roman" pitchFamily="18" charset="0"/>
                </a:rPr>
                <a:t>对等式点到多点链路</a:t>
              </a:r>
            </a:p>
          </p:txBody>
        </p:sp>
        <p:pic>
          <p:nvPicPr>
            <p:cNvPr id="71"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626" y="1773238"/>
              <a:ext cx="6477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2"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351" y="2709863"/>
              <a:ext cx="6477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3"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2489" y="2709863"/>
              <a:ext cx="6477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4"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3939" y="2709863"/>
              <a:ext cx="6477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5"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4164" y="2709863"/>
              <a:ext cx="6477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6"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5464" y="2709863"/>
              <a:ext cx="6477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7"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7626" y="2709863"/>
              <a:ext cx="6477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8" name="Text Box 19"/>
            <p:cNvSpPr txBox="1">
              <a:spLocks noChangeArrowheads="1"/>
            </p:cNvSpPr>
            <p:nvPr/>
          </p:nvSpPr>
          <p:spPr bwMode="auto">
            <a:xfrm>
              <a:off x="2032000" y="3448050"/>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lgn="l">
                <a:spcBef>
                  <a:spcPct val="50000"/>
                </a:spcBef>
              </a:pPr>
              <a:r>
                <a:rPr lang="en-US" altLang="zh-CN" sz="1800" b="1" dirty="0">
                  <a:solidFill>
                    <a:srgbClr val="002060"/>
                  </a:solidFill>
                  <a:latin typeface="Times New Roman" pitchFamily="18" charset="0"/>
                </a:rPr>
                <a:t>DTE</a:t>
              </a:r>
            </a:p>
          </p:txBody>
        </p:sp>
        <p:sp>
          <p:nvSpPr>
            <p:cNvPr id="79" name="Text Box 19"/>
            <p:cNvSpPr txBox="1">
              <a:spLocks noChangeArrowheads="1"/>
            </p:cNvSpPr>
            <p:nvPr/>
          </p:nvSpPr>
          <p:spPr bwMode="auto">
            <a:xfrm>
              <a:off x="3494317" y="3453947"/>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lgn="l">
                <a:spcBef>
                  <a:spcPct val="50000"/>
                </a:spcBef>
              </a:pPr>
              <a:r>
                <a:rPr lang="en-US" altLang="zh-CN" sz="1800" b="1" dirty="0">
                  <a:solidFill>
                    <a:srgbClr val="002060"/>
                  </a:solidFill>
                  <a:latin typeface="Times New Roman" pitchFamily="18" charset="0"/>
                </a:rPr>
                <a:t>DTE</a:t>
              </a:r>
            </a:p>
          </p:txBody>
        </p:sp>
      </p:grpSp>
    </p:spTree>
    <p:extLst>
      <p:ext uri="{BB962C8B-B14F-4D97-AF65-F5344CB8AC3E}">
        <p14:creationId xmlns:p14="http://schemas.microsoft.com/office/powerpoint/2010/main" val="2654735417"/>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130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484070" y="6308203"/>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63417" y="1452375"/>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24" name="矩形 23"/>
          <p:cNvSpPr/>
          <p:nvPr/>
        </p:nvSpPr>
        <p:spPr>
          <a:xfrm>
            <a:off x="3795171" y="805934"/>
            <a:ext cx="4751621"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3.4.4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令牌总线介质</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访问控制</a:t>
            </a:r>
          </a:p>
        </p:txBody>
      </p:sp>
      <p:sp>
        <p:nvSpPr>
          <p:cNvPr id="25" name="燕尾形 24"/>
          <p:cNvSpPr/>
          <p:nvPr/>
        </p:nvSpPr>
        <p:spPr>
          <a:xfrm>
            <a:off x="6647274" y="201988"/>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solidFill>
                <a:schemeClr val="bg1"/>
              </a:solidFill>
            </a:endParaRPr>
          </a:p>
        </p:txBody>
      </p:sp>
      <p:sp>
        <p:nvSpPr>
          <p:cNvPr id="28"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点对点信道数据链路层协议</a:t>
            </a:r>
            <a:endParaRPr lang="zh-CN" altLang="en-US" sz="1200" b="1" dirty="0">
              <a:solidFill>
                <a:srgbClr val="002060"/>
              </a:solidFill>
            </a:endParaRPr>
          </a:p>
        </p:txBody>
      </p:sp>
      <p:sp>
        <p:nvSpPr>
          <p:cNvPr id="31"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32"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6"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多路访问信道的数据链路层</a:t>
            </a:r>
            <a:endParaRPr lang="zh-CN" altLang="en-US" sz="1200" b="1" dirty="0">
              <a:solidFill>
                <a:schemeClr val="bg1"/>
              </a:solidFill>
            </a:endParaRPr>
          </a:p>
        </p:txBody>
      </p:sp>
      <p:sp>
        <p:nvSpPr>
          <p:cNvPr id="39" name="Rectangle 2"/>
          <p:cNvSpPr txBox="1">
            <a:spLocks noChangeArrowheads="1"/>
          </p:cNvSpPr>
          <p:nvPr/>
        </p:nvSpPr>
        <p:spPr>
          <a:xfrm>
            <a:off x="391176" y="1606090"/>
            <a:ext cx="8229600" cy="10708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zh-CN" altLang="en-US" sz="3200" b="1" dirty="0" smtClean="0">
                <a:solidFill>
                  <a:srgbClr val="002060"/>
                </a:solidFill>
              </a:rPr>
              <a:t>令牌总线网络的拓扑结构</a:t>
            </a:r>
            <a:endParaRPr lang="en-US" altLang="zh-CN" sz="3200" b="1" dirty="0" smtClean="0">
              <a:solidFill>
                <a:srgbClr val="002060"/>
              </a:solidFill>
            </a:endParaRPr>
          </a:p>
          <a:p>
            <a:pPr marL="0" indent="0">
              <a:buNone/>
              <a:defRPr/>
            </a:pPr>
            <a:r>
              <a:rPr lang="zh-CN" altLang="en-US" b="1" dirty="0" smtClean="0">
                <a:solidFill>
                  <a:srgbClr val="002060"/>
                </a:solidFill>
              </a:rPr>
              <a:t>           </a:t>
            </a:r>
            <a:r>
              <a:rPr lang="zh-CN" altLang="en-US" b="1" dirty="0" smtClean="0">
                <a:solidFill>
                  <a:srgbClr val="C00000"/>
                </a:solidFill>
              </a:rPr>
              <a:t>总线型物理结构，环型逻辑结构。</a:t>
            </a:r>
          </a:p>
          <a:p>
            <a:pPr>
              <a:defRPr/>
            </a:pPr>
            <a:endParaRPr lang="en-US" altLang="zh-CN" dirty="0" smtClean="0"/>
          </a:p>
        </p:txBody>
      </p:sp>
      <p:graphicFrame>
        <p:nvGraphicFramePr>
          <p:cNvPr id="40" name="Object 3"/>
          <p:cNvGraphicFramePr>
            <a:graphicFrameLocks noChangeAspect="1"/>
          </p:cNvGraphicFramePr>
          <p:nvPr>
            <p:extLst>
              <p:ext uri="{D42A27DB-BD31-4B8C-83A1-F6EECF244321}">
                <p14:modId xmlns:p14="http://schemas.microsoft.com/office/powerpoint/2010/main" val="3714446555"/>
              </p:ext>
            </p:extLst>
          </p:nvPr>
        </p:nvGraphicFramePr>
        <p:xfrm>
          <a:off x="1901173" y="2971108"/>
          <a:ext cx="838200" cy="719138"/>
        </p:xfrm>
        <a:graphic>
          <a:graphicData uri="http://schemas.openxmlformats.org/presentationml/2006/ole">
            <mc:AlternateContent xmlns:mc="http://schemas.openxmlformats.org/markup-compatibility/2006">
              <mc:Choice xmlns:v="urn:schemas-microsoft-com:vml" Requires="v">
                <p:oleObj spid="_x0000_s7330" name="BMP 图象" r:id="rId4" imgW="400000" imgH="343039" progId="Paint.Picture">
                  <p:embed/>
                </p:oleObj>
              </mc:Choice>
              <mc:Fallback>
                <p:oleObj name="BMP 图象" r:id="rId4" imgW="400000" imgH="34303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1173" y="2971108"/>
                        <a:ext cx="838200" cy="719138"/>
                      </a:xfrm>
                      <a:prstGeom prst="rect">
                        <a:avLst/>
                      </a:prstGeom>
                      <a:noFill/>
                      <a:ln>
                        <a:noFill/>
                      </a:ln>
                      <a:effectLst/>
                    </p:spPr>
                  </p:pic>
                </p:oleObj>
              </mc:Fallback>
            </mc:AlternateContent>
          </a:graphicData>
        </a:graphic>
      </p:graphicFrame>
      <p:sp>
        <p:nvSpPr>
          <p:cNvPr id="41" name="Line 4"/>
          <p:cNvSpPr>
            <a:spLocks noChangeShapeType="1"/>
          </p:cNvSpPr>
          <p:nvPr/>
        </p:nvSpPr>
        <p:spPr bwMode="auto">
          <a:xfrm>
            <a:off x="2434573" y="4190308"/>
            <a:ext cx="426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Rectangle 5"/>
          <p:cNvSpPr>
            <a:spLocks noChangeArrowheads="1"/>
          </p:cNvSpPr>
          <p:nvPr/>
        </p:nvSpPr>
        <p:spPr bwMode="auto">
          <a:xfrm>
            <a:off x="4491973" y="4037908"/>
            <a:ext cx="381000" cy="304800"/>
          </a:xfrm>
          <a:prstGeom prst="rect">
            <a:avLst/>
          </a:prstGeom>
          <a:solidFill>
            <a:schemeClr val="hlink"/>
          </a:solidFill>
          <a:ln w="9525">
            <a:solidFill>
              <a:schemeClr val="tx1"/>
            </a:solidFill>
            <a:miter lim="800000"/>
            <a:headEnd/>
            <a:tailEnd/>
          </a:ln>
        </p:spPr>
        <p:txBody>
          <a:bodyPr wrap="none" anchor="ctr"/>
          <a:lstStyle/>
          <a:p>
            <a:endParaRPr lang="zh-CN" altLang="en-US"/>
          </a:p>
        </p:txBody>
      </p:sp>
      <p:sp>
        <p:nvSpPr>
          <p:cNvPr id="43" name="Rectangle 6"/>
          <p:cNvSpPr>
            <a:spLocks noChangeArrowheads="1"/>
          </p:cNvSpPr>
          <p:nvPr/>
        </p:nvSpPr>
        <p:spPr bwMode="auto">
          <a:xfrm>
            <a:off x="6701773" y="4037908"/>
            <a:ext cx="381000" cy="304800"/>
          </a:xfrm>
          <a:prstGeom prst="rect">
            <a:avLst/>
          </a:prstGeom>
          <a:solidFill>
            <a:schemeClr val="hlink"/>
          </a:solidFill>
          <a:ln w="9525">
            <a:solidFill>
              <a:schemeClr val="tx1"/>
            </a:solidFill>
            <a:miter lim="800000"/>
            <a:headEnd/>
            <a:tailEnd/>
          </a:ln>
        </p:spPr>
        <p:txBody>
          <a:bodyPr wrap="none" anchor="ctr"/>
          <a:lstStyle/>
          <a:p>
            <a:endParaRPr lang="zh-CN" altLang="en-US"/>
          </a:p>
        </p:txBody>
      </p:sp>
      <p:sp>
        <p:nvSpPr>
          <p:cNvPr id="44" name="Rectangle 7"/>
          <p:cNvSpPr>
            <a:spLocks noChangeArrowheads="1"/>
          </p:cNvSpPr>
          <p:nvPr/>
        </p:nvSpPr>
        <p:spPr bwMode="auto">
          <a:xfrm>
            <a:off x="5482573" y="4037908"/>
            <a:ext cx="381000" cy="304800"/>
          </a:xfrm>
          <a:prstGeom prst="rect">
            <a:avLst/>
          </a:prstGeom>
          <a:solidFill>
            <a:schemeClr val="hlink"/>
          </a:solidFill>
          <a:ln w="9525">
            <a:solidFill>
              <a:schemeClr val="tx1"/>
            </a:solidFill>
            <a:miter lim="800000"/>
            <a:headEnd/>
            <a:tailEnd/>
          </a:ln>
        </p:spPr>
        <p:txBody>
          <a:bodyPr wrap="none" anchor="ctr"/>
          <a:lstStyle/>
          <a:p>
            <a:endParaRPr lang="zh-CN" altLang="en-US"/>
          </a:p>
        </p:txBody>
      </p:sp>
      <p:sp>
        <p:nvSpPr>
          <p:cNvPr id="45" name="Rectangle 8"/>
          <p:cNvSpPr>
            <a:spLocks noChangeArrowheads="1"/>
          </p:cNvSpPr>
          <p:nvPr/>
        </p:nvSpPr>
        <p:spPr bwMode="auto">
          <a:xfrm>
            <a:off x="3348973" y="4037908"/>
            <a:ext cx="381000" cy="304800"/>
          </a:xfrm>
          <a:prstGeom prst="rect">
            <a:avLst/>
          </a:prstGeom>
          <a:solidFill>
            <a:schemeClr val="hlink"/>
          </a:solidFill>
          <a:ln w="9525">
            <a:solidFill>
              <a:schemeClr val="tx1"/>
            </a:solidFill>
            <a:miter lim="800000"/>
            <a:headEnd/>
            <a:tailEnd/>
          </a:ln>
        </p:spPr>
        <p:txBody>
          <a:bodyPr wrap="none" anchor="ctr"/>
          <a:lstStyle/>
          <a:p>
            <a:endParaRPr lang="zh-CN" altLang="en-US"/>
          </a:p>
        </p:txBody>
      </p:sp>
      <p:sp>
        <p:nvSpPr>
          <p:cNvPr id="46" name="Rectangle 9"/>
          <p:cNvSpPr>
            <a:spLocks noChangeArrowheads="1"/>
          </p:cNvSpPr>
          <p:nvPr/>
        </p:nvSpPr>
        <p:spPr bwMode="auto">
          <a:xfrm>
            <a:off x="2053573" y="4037908"/>
            <a:ext cx="381000" cy="304800"/>
          </a:xfrm>
          <a:prstGeom prst="rect">
            <a:avLst/>
          </a:prstGeom>
          <a:solidFill>
            <a:schemeClr val="hlink"/>
          </a:solidFill>
          <a:ln w="9525">
            <a:solidFill>
              <a:schemeClr val="tx1"/>
            </a:solidFill>
            <a:miter lim="800000"/>
            <a:headEnd/>
            <a:tailEnd/>
          </a:ln>
        </p:spPr>
        <p:txBody>
          <a:bodyPr wrap="none" anchor="ctr"/>
          <a:lstStyle/>
          <a:p>
            <a:endParaRPr lang="zh-CN" altLang="en-US"/>
          </a:p>
        </p:txBody>
      </p:sp>
      <p:sp>
        <p:nvSpPr>
          <p:cNvPr id="47" name="Line 10"/>
          <p:cNvSpPr>
            <a:spLocks noChangeShapeType="1"/>
          </p:cNvSpPr>
          <p:nvPr/>
        </p:nvSpPr>
        <p:spPr bwMode="auto">
          <a:xfrm>
            <a:off x="1367773" y="4190308"/>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11"/>
          <p:cNvSpPr>
            <a:spLocks noChangeShapeType="1"/>
          </p:cNvSpPr>
          <p:nvPr/>
        </p:nvSpPr>
        <p:spPr bwMode="auto">
          <a:xfrm>
            <a:off x="5711173" y="4342708"/>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12"/>
          <p:cNvSpPr>
            <a:spLocks noChangeShapeType="1"/>
          </p:cNvSpPr>
          <p:nvPr/>
        </p:nvSpPr>
        <p:spPr bwMode="auto">
          <a:xfrm flipH="1">
            <a:off x="3577573" y="4342708"/>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13"/>
          <p:cNvSpPr>
            <a:spLocks noChangeShapeType="1"/>
          </p:cNvSpPr>
          <p:nvPr/>
        </p:nvSpPr>
        <p:spPr bwMode="auto">
          <a:xfrm>
            <a:off x="4668185" y="3656908"/>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Text Box 14"/>
          <p:cNvSpPr txBox="1">
            <a:spLocks noChangeArrowheads="1"/>
          </p:cNvSpPr>
          <p:nvPr/>
        </p:nvSpPr>
        <p:spPr bwMode="auto">
          <a:xfrm>
            <a:off x="4232067" y="4650129"/>
            <a:ext cx="90081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r>
              <a:rPr kumimoji="1" lang="en-US" altLang="zh-CN" sz="2000" dirty="0">
                <a:ea typeface="宋体" pitchFamily="2" charset="-122"/>
              </a:rPr>
              <a:t>Token</a:t>
            </a:r>
          </a:p>
          <a:p>
            <a:r>
              <a:rPr kumimoji="1" lang="zh-CN" altLang="en-US" sz="2000" dirty="0" smtClean="0">
                <a:ea typeface="宋体" pitchFamily="2" charset="-122"/>
              </a:rPr>
              <a:t> 令牌</a:t>
            </a:r>
            <a:endParaRPr kumimoji="1" lang="zh-CN" altLang="en-US" sz="2000" dirty="0">
              <a:ea typeface="宋体" pitchFamily="2" charset="-122"/>
            </a:endParaRPr>
          </a:p>
        </p:txBody>
      </p:sp>
      <p:graphicFrame>
        <p:nvGraphicFramePr>
          <p:cNvPr id="52" name="Object 15"/>
          <p:cNvGraphicFramePr>
            <a:graphicFrameLocks noChangeAspect="1"/>
          </p:cNvGraphicFramePr>
          <p:nvPr>
            <p:extLst>
              <p:ext uri="{D42A27DB-BD31-4B8C-83A1-F6EECF244321}">
                <p14:modId xmlns:p14="http://schemas.microsoft.com/office/powerpoint/2010/main" val="1498947260"/>
              </p:ext>
            </p:extLst>
          </p:nvPr>
        </p:nvGraphicFramePr>
        <p:xfrm>
          <a:off x="4263373" y="2971108"/>
          <a:ext cx="838200" cy="719138"/>
        </p:xfrm>
        <a:graphic>
          <a:graphicData uri="http://schemas.openxmlformats.org/presentationml/2006/ole">
            <mc:AlternateContent xmlns:mc="http://schemas.openxmlformats.org/markup-compatibility/2006">
              <mc:Choice xmlns:v="urn:schemas-microsoft-com:vml" Requires="v">
                <p:oleObj spid="_x0000_s7331" name="BMP 图象" r:id="rId6" imgW="400000" imgH="343039" progId="Paint.Picture">
                  <p:embed/>
                </p:oleObj>
              </mc:Choice>
              <mc:Fallback>
                <p:oleObj name="BMP 图象" r:id="rId6" imgW="400000" imgH="34303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3373" y="2971108"/>
                        <a:ext cx="838200" cy="719138"/>
                      </a:xfrm>
                      <a:prstGeom prst="rect">
                        <a:avLst/>
                      </a:prstGeom>
                      <a:noFill/>
                      <a:ln>
                        <a:noFill/>
                      </a:ln>
                      <a:effectLst/>
                    </p:spPr>
                  </p:pic>
                </p:oleObj>
              </mc:Fallback>
            </mc:AlternateContent>
          </a:graphicData>
        </a:graphic>
      </p:graphicFrame>
      <p:graphicFrame>
        <p:nvGraphicFramePr>
          <p:cNvPr id="53" name="Object 16"/>
          <p:cNvGraphicFramePr>
            <a:graphicFrameLocks noChangeAspect="1"/>
          </p:cNvGraphicFramePr>
          <p:nvPr>
            <p:extLst>
              <p:ext uri="{D42A27DB-BD31-4B8C-83A1-F6EECF244321}">
                <p14:modId xmlns:p14="http://schemas.microsoft.com/office/powerpoint/2010/main" val="3766924552"/>
              </p:ext>
            </p:extLst>
          </p:nvPr>
        </p:nvGraphicFramePr>
        <p:xfrm>
          <a:off x="6549373" y="2971108"/>
          <a:ext cx="838200" cy="719138"/>
        </p:xfrm>
        <a:graphic>
          <a:graphicData uri="http://schemas.openxmlformats.org/presentationml/2006/ole">
            <mc:AlternateContent xmlns:mc="http://schemas.openxmlformats.org/markup-compatibility/2006">
              <mc:Choice xmlns:v="urn:schemas-microsoft-com:vml" Requires="v">
                <p:oleObj spid="_x0000_s7332" name="BMP 图象" r:id="rId7" imgW="400000" imgH="343039" progId="Paint.Picture">
                  <p:embed/>
                </p:oleObj>
              </mc:Choice>
              <mc:Fallback>
                <p:oleObj name="BMP 图象" r:id="rId7" imgW="400000" imgH="34303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9373" y="2971108"/>
                        <a:ext cx="838200" cy="719138"/>
                      </a:xfrm>
                      <a:prstGeom prst="rect">
                        <a:avLst/>
                      </a:prstGeom>
                      <a:noFill/>
                      <a:ln>
                        <a:noFill/>
                      </a:ln>
                      <a:effectLst/>
                    </p:spPr>
                  </p:pic>
                </p:oleObj>
              </mc:Fallback>
            </mc:AlternateContent>
          </a:graphicData>
        </a:graphic>
      </p:graphicFrame>
      <p:graphicFrame>
        <p:nvGraphicFramePr>
          <p:cNvPr id="59" name="Object 17"/>
          <p:cNvGraphicFramePr>
            <a:graphicFrameLocks noChangeAspect="1"/>
          </p:cNvGraphicFramePr>
          <p:nvPr>
            <p:extLst>
              <p:ext uri="{D42A27DB-BD31-4B8C-83A1-F6EECF244321}">
                <p14:modId xmlns:p14="http://schemas.microsoft.com/office/powerpoint/2010/main" val="3991615795"/>
              </p:ext>
            </p:extLst>
          </p:nvPr>
        </p:nvGraphicFramePr>
        <p:xfrm>
          <a:off x="3120373" y="4952308"/>
          <a:ext cx="838200" cy="719138"/>
        </p:xfrm>
        <a:graphic>
          <a:graphicData uri="http://schemas.openxmlformats.org/presentationml/2006/ole">
            <mc:AlternateContent xmlns:mc="http://schemas.openxmlformats.org/markup-compatibility/2006">
              <mc:Choice xmlns:v="urn:schemas-microsoft-com:vml" Requires="v">
                <p:oleObj spid="_x0000_s7333" name="BMP 图象" r:id="rId8" imgW="400000" imgH="343039" progId="Paint.Picture">
                  <p:embed/>
                </p:oleObj>
              </mc:Choice>
              <mc:Fallback>
                <p:oleObj name="BMP 图象" r:id="rId8" imgW="400000" imgH="34303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373" y="4952308"/>
                        <a:ext cx="838200" cy="719138"/>
                      </a:xfrm>
                      <a:prstGeom prst="rect">
                        <a:avLst/>
                      </a:prstGeom>
                      <a:noFill/>
                      <a:ln>
                        <a:noFill/>
                      </a:ln>
                      <a:effectLst/>
                    </p:spPr>
                  </p:pic>
                </p:oleObj>
              </mc:Fallback>
            </mc:AlternateContent>
          </a:graphicData>
        </a:graphic>
      </p:graphicFrame>
      <p:graphicFrame>
        <p:nvGraphicFramePr>
          <p:cNvPr id="60" name="Object 18"/>
          <p:cNvGraphicFramePr>
            <a:graphicFrameLocks noChangeAspect="1"/>
          </p:cNvGraphicFramePr>
          <p:nvPr>
            <p:extLst>
              <p:ext uri="{D42A27DB-BD31-4B8C-83A1-F6EECF244321}">
                <p14:modId xmlns:p14="http://schemas.microsoft.com/office/powerpoint/2010/main" val="953102467"/>
              </p:ext>
            </p:extLst>
          </p:nvPr>
        </p:nvGraphicFramePr>
        <p:xfrm>
          <a:off x="5330173" y="4799908"/>
          <a:ext cx="838200" cy="719138"/>
        </p:xfrm>
        <a:graphic>
          <a:graphicData uri="http://schemas.openxmlformats.org/presentationml/2006/ole">
            <mc:AlternateContent xmlns:mc="http://schemas.openxmlformats.org/markup-compatibility/2006">
              <mc:Choice xmlns:v="urn:schemas-microsoft-com:vml" Requires="v">
                <p:oleObj spid="_x0000_s7334" name="BMP 图象" r:id="rId9" imgW="400000" imgH="343039" progId="Paint.Picture">
                  <p:embed/>
                </p:oleObj>
              </mc:Choice>
              <mc:Fallback>
                <p:oleObj name="BMP 图象" r:id="rId9" imgW="400000" imgH="34303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0173" y="4799908"/>
                        <a:ext cx="838200" cy="719138"/>
                      </a:xfrm>
                      <a:prstGeom prst="rect">
                        <a:avLst/>
                      </a:prstGeom>
                      <a:noFill/>
                      <a:ln>
                        <a:noFill/>
                      </a:ln>
                      <a:effectLst/>
                    </p:spPr>
                  </p:pic>
                </p:oleObj>
              </mc:Fallback>
            </mc:AlternateContent>
          </a:graphicData>
        </a:graphic>
      </p:graphicFrame>
      <p:sp>
        <p:nvSpPr>
          <p:cNvPr id="61" name="Line 19"/>
          <p:cNvSpPr>
            <a:spLocks noChangeShapeType="1"/>
          </p:cNvSpPr>
          <p:nvPr/>
        </p:nvSpPr>
        <p:spPr bwMode="auto">
          <a:xfrm>
            <a:off x="7082773" y="4190308"/>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20"/>
          <p:cNvSpPr>
            <a:spLocks noChangeShapeType="1"/>
          </p:cNvSpPr>
          <p:nvPr/>
        </p:nvSpPr>
        <p:spPr bwMode="auto">
          <a:xfrm>
            <a:off x="2247248" y="3580708"/>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Line 21"/>
          <p:cNvSpPr>
            <a:spLocks noChangeShapeType="1"/>
          </p:cNvSpPr>
          <p:nvPr/>
        </p:nvSpPr>
        <p:spPr bwMode="auto">
          <a:xfrm>
            <a:off x="6854173" y="3580708"/>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Rectangle 22"/>
          <p:cNvSpPr>
            <a:spLocks noChangeArrowheads="1"/>
          </p:cNvSpPr>
          <p:nvPr/>
        </p:nvSpPr>
        <p:spPr bwMode="auto">
          <a:xfrm>
            <a:off x="1367773" y="4114108"/>
            <a:ext cx="76200" cy="1524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5" name="Rectangle 23"/>
          <p:cNvSpPr>
            <a:spLocks noChangeArrowheads="1"/>
          </p:cNvSpPr>
          <p:nvPr/>
        </p:nvSpPr>
        <p:spPr bwMode="auto">
          <a:xfrm>
            <a:off x="7692373" y="4114108"/>
            <a:ext cx="76200" cy="1524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6" name="Text Box 24"/>
          <p:cNvSpPr txBox="1">
            <a:spLocks noChangeArrowheads="1"/>
          </p:cNvSpPr>
          <p:nvPr/>
        </p:nvSpPr>
        <p:spPr bwMode="auto">
          <a:xfrm>
            <a:off x="2663173" y="312350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r>
              <a:rPr kumimoji="1" lang="en-US" altLang="zh-CN" sz="2400" dirty="0">
                <a:ea typeface="宋体" pitchFamily="2" charset="-122"/>
              </a:rPr>
              <a:t>A</a:t>
            </a:r>
          </a:p>
        </p:txBody>
      </p:sp>
      <p:sp>
        <p:nvSpPr>
          <p:cNvPr id="67" name="Text Box 25"/>
          <p:cNvSpPr txBox="1">
            <a:spLocks noChangeArrowheads="1"/>
          </p:cNvSpPr>
          <p:nvPr/>
        </p:nvSpPr>
        <p:spPr bwMode="auto">
          <a:xfrm>
            <a:off x="5087984" y="319901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r>
              <a:rPr kumimoji="1" lang="en-US" altLang="zh-CN" sz="2400" dirty="0">
                <a:ea typeface="宋体" pitchFamily="2" charset="-122"/>
              </a:rPr>
              <a:t>B</a:t>
            </a:r>
          </a:p>
        </p:txBody>
      </p:sp>
      <p:sp>
        <p:nvSpPr>
          <p:cNvPr id="68" name="Text Box 26"/>
          <p:cNvSpPr txBox="1">
            <a:spLocks noChangeArrowheads="1"/>
          </p:cNvSpPr>
          <p:nvPr/>
        </p:nvSpPr>
        <p:spPr bwMode="auto">
          <a:xfrm>
            <a:off x="7311373" y="297110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r>
              <a:rPr kumimoji="1" lang="en-US" altLang="zh-CN" sz="2400">
                <a:ea typeface="宋体" pitchFamily="2" charset="-122"/>
              </a:rPr>
              <a:t>C</a:t>
            </a:r>
          </a:p>
        </p:txBody>
      </p:sp>
      <p:sp>
        <p:nvSpPr>
          <p:cNvPr id="69" name="Text Box 27"/>
          <p:cNvSpPr txBox="1">
            <a:spLocks noChangeArrowheads="1"/>
          </p:cNvSpPr>
          <p:nvPr/>
        </p:nvSpPr>
        <p:spPr bwMode="auto">
          <a:xfrm>
            <a:off x="5787373" y="548570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r>
              <a:rPr kumimoji="1" lang="en-US" altLang="zh-CN" sz="2400">
                <a:ea typeface="宋体" pitchFamily="2" charset="-122"/>
              </a:rPr>
              <a:t>D</a:t>
            </a:r>
          </a:p>
        </p:txBody>
      </p:sp>
      <p:sp>
        <p:nvSpPr>
          <p:cNvPr id="70" name="Text Box 28"/>
          <p:cNvSpPr txBox="1">
            <a:spLocks noChangeArrowheads="1"/>
          </p:cNvSpPr>
          <p:nvPr/>
        </p:nvSpPr>
        <p:spPr bwMode="auto">
          <a:xfrm>
            <a:off x="3882373" y="548570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r>
              <a:rPr kumimoji="1" lang="en-US" altLang="zh-CN" sz="2400" dirty="0">
                <a:ea typeface="宋体" pitchFamily="2" charset="-122"/>
              </a:rPr>
              <a:t>E</a:t>
            </a:r>
          </a:p>
        </p:txBody>
      </p:sp>
      <p:sp>
        <p:nvSpPr>
          <p:cNvPr id="71" name="Freeform 29"/>
          <p:cNvSpPr>
            <a:spLocks/>
          </p:cNvSpPr>
          <p:nvPr/>
        </p:nvSpPr>
        <p:spPr bwMode="auto">
          <a:xfrm>
            <a:off x="2586973" y="3733108"/>
            <a:ext cx="533400" cy="1447800"/>
          </a:xfrm>
          <a:custGeom>
            <a:avLst/>
            <a:gdLst>
              <a:gd name="T0" fmla="*/ 0 w 384"/>
              <a:gd name="T1" fmla="*/ 0 h 912"/>
              <a:gd name="T2" fmla="*/ 2147483647 w 384"/>
              <a:gd name="T3" fmla="*/ 2147483647 h 912"/>
              <a:gd name="T4" fmla="*/ 2147483647 w 384"/>
              <a:gd name="T5" fmla="*/ 2147483647 h 912"/>
              <a:gd name="T6" fmla="*/ 2147483647 w 384"/>
              <a:gd name="T7" fmla="*/ 2147483647 h 912"/>
              <a:gd name="T8" fmla="*/ 0 60000 65536"/>
              <a:gd name="T9" fmla="*/ 0 60000 65536"/>
              <a:gd name="T10" fmla="*/ 0 60000 65536"/>
              <a:gd name="T11" fmla="*/ 0 60000 65536"/>
              <a:gd name="T12" fmla="*/ 0 w 384"/>
              <a:gd name="T13" fmla="*/ 0 h 912"/>
              <a:gd name="T14" fmla="*/ 384 w 384"/>
              <a:gd name="T15" fmla="*/ 912 h 912"/>
            </a:gdLst>
            <a:ahLst/>
            <a:cxnLst>
              <a:cxn ang="T8">
                <a:pos x="T0" y="T1"/>
              </a:cxn>
              <a:cxn ang="T9">
                <a:pos x="T2" y="T3"/>
              </a:cxn>
              <a:cxn ang="T10">
                <a:pos x="T4" y="T5"/>
              </a:cxn>
              <a:cxn ang="T11">
                <a:pos x="T6" y="T7"/>
              </a:cxn>
            </a:cxnLst>
            <a:rect l="T12" t="T13" r="T14" b="T15"/>
            <a:pathLst>
              <a:path w="384" h="912">
                <a:moveTo>
                  <a:pt x="0" y="0"/>
                </a:moveTo>
                <a:cubicBezTo>
                  <a:pt x="12" y="156"/>
                  <a:pt x="24" y="312"/>
                  <a:pt x="48" y="432"/>
                </a:cubicBezTo>
                <a:cubicBezTo>
                  <a:pt x="72" y="552"/>
                  <a:pt x="88" y="640"/>
                  <a:pt x="144" y="720"/>
                </a:cubicBezTo>
                <a:cubicBezTo>
                  <a:pt x="200" y="800"/>
                  <a:pt x="344" y="880"/>
                  <a:pt x="384" y="912"/>
                </a:cubicBezTo>
              </a:path>
            </a:pathLst>
          </a:custGeom>
          <a:noFill/>
          <a:ln w="38100">
            <a:solidFill>
              <a:schemeClr val="tx1"/>
            </a:solidFill>
            <a:prstDash val="dash"/>
            <a:round/>
            <a:headEnd type="none" w="lg" len="med"/>
            <a:tailEnd type="triangle" w="lg"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 name="Line 30"/>
          <p:cNvSpPr>
            <a:spLocks noChangeShapeType="1"/>
          </p:cNvSpPr>
          <p:nvPr/>
        </p:nvSpPr>
        <p:spPr bwMode="auto">
          <a:xfrm>
            <a:off x="4034773" y="5333308"/>
            <a:ext cx="1295400" cy="0"/>
          </a:xfrm>
          <a:prstGeom prst="line">
            <a:avLst/>
          </a:prstGeom>
          <a:noFill/>
          <a:ln w="38100">
            <a:solidFill>
              <a:schemeClr val="tx1"/>
            </a:solidFill>
            <a:prstDash val="dash"/>
            <a:round/>
            <a:headEnd/>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Freeform 31"/>
          <p:cNvSpPr>
            <a:spLocks/>
          </p:cNvSpPr>
          <p:nvPr/>
        </p:nvSpPr>
        <p:spPr bwMode="auto">
          <a:xfrm>
            <a:off x="6168373" y="3733108"/>
            <a:ext cx="1308100" cy="1524000"/>
          </a:xfrm>
          <a:custGeom>
            <a:avLst/>
            <a:gdLst>
              <a:gd name="T0" fmla="*/ 0 w 824"/>
              <a:gd name="T1" fmla="*/ 2147483647 h 1008"/>
              <a:gd name="T2" fmla="*/ 2147483647 w 824"/>
              <a:gd name="T3" fmla="*/ 2147483647 h 1008"/>
              <a:gd name="T4" fmla="*/ 2147483647 w 824"/>
              <a:gd name="T5" fmla="*/ 2147483647 h 1008"/>
              <a:gd name="T6" fmla="*/ 2147483647 w 824"/>
              <a:gd name="T7" fmla="*/ 2147483647 h 1008"/>
              <a:gd name="T8" fmla="*/ 2147483647 w 824"/>
              <a:gd name="T9" fmla="*/ 0 h 1008"/>
              <a:gd name="T10" fmla="*/ 0 60000 65536"/>
              <a:gd name="T11" fmla="*/ 0 60000 65536"/>
              <a:gd name="T12" fmla="*/ 0 60000 65536"/>
              <a:gd name="T13" fmla="*/ 0 60000 65536"/>
              <a:gd name="T14" fmla="*/ 0 60000 65536"/>
              <a:gd name="T15" fmla="*/ 0 w 824"/>
              <a:gd name="T16" fmla="*/ 0 h 1008"/>
              <a:gd name="T17" fmla="*/ 824 w 824"/>
              <a:gd name="T18" fmla="*/ 1008 h 1008"/>
            </a:gdLst>
            <a:ahLst/>
            <a:cxnLst>
              <a:cxn ang="T10">
                <a:pos x="T0" y="T1"/>
              </a:cxn>
              <a:cxn ang="T11">
                <a:pos x="T2" y="T3"/>
              </a:cxn>
              <a:cxn ang="T12">
                <a:pos x="T4" y="T5"/>
              </a:cxn>
              <a:cxn ang="T13">
                <a:pos x="T6" y="T7"/>
              </a:cxn>
              <a:cxn ang="T14">
                <a:pos x="T8" y="T9"/>
              </a:cxn>
            </a:cxnLst>
            <a:rect l="T15" t="T16" r="T17" b="T18"/>
            <a:pathLst>
              <a:path w="824" h="1008">
                <a:moveTo>
                  <a:pt x="0" y="1008"/>
                </a:moveTo>
                <a:cubicBezTo>
                  <a:pt x="176" y="992"/>
                  <a:pt x="352" y="976"/>
                  <a:pt x="480" y="912"/>
                </a:cubicBezTo>
                <a:cubicBezTo>
                  <a:pt x="608" y="848"/>
                  <a:pt x="712" y="736"/>
                  <a:pt x="768" y="624"/>
                </a:cubicBezTo>
                <a:cubicBezTo>
                  <a:pt x="824" y="512"/>
                  <a:pt x="824" y="344"/>
                  <a:pt x="816" y="240"/>
                </a:cubicBezTo>
                <a:cubicBezTo>
                  <a:pt x="808" y="136"/>
                  <a:pt x="764" y="68"/>
                  <a:pt x="720" y="0"/>
                </a:cubicBezTo>
              </a:path>
            </a:pathLst>
          </a:custGeom>
          <a:noFill/>
          <a:ln w="38100">
            <a:solidFill>
              <a:schemeClr val="tx1"/>
            </a:solidFill>
            <a:prstDash val="dash"/>
            <a:round/>
            <a:headEnd/>
            <a:tailEnd type="triangle" w="lg"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4" name="Line 32"/>
          <p:cNvSpPr>
            <a:spLocks noChangeShapeType="1"/>
          </p:cNvSpPr>
          <p:nvPr/>
        </p:nvSpPr>
        <p:spPr bwMode="auto">
          <a:xfrm flipH="1">
            <a:off x="5132878" y="3123508"/>
            <a:ext cx="1340295" cy="0"/>
          </a:xfrm>
          <a:prstGeom prst="line">
            <a:avLst/>
          </a:prstGeom>
          <a:noFill/>
          <a:ln w="38100">
            <a:solidFill>
              <a:schemeClr val="tx1"/>
            </a:solidFill>
            <a:prstDash val="dash"/>
            <a:round/>
            <a:headEnd/>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33"/>
          <p:cNvSpPr>
            <a:spLocks noChangeShapeType="1"/>
          </p:cNvSpPr>
          <p:nvPr/>
        </p:nvSpPr>
        <p:spPr bwMode="auto">
          <a:xfrm flipH="1">
            <a:off x="2891773" y="3123508"/>
            <a:ext cx="1340294" cy="0"/>
          </a:xfrm>
          <a:prstGeom prst="line">
            <a:avLst/>
          </a:prstGeom>
          <a:noFill/>
          <a:ln w="38100">
            <a:solidFill>
              <a:schemeClr val="tx1"/>
            </a:solidFill>
            <a:prstDash val="dash"/>
            <a:round/>
            <a:headEnd/>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107746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blinds(horizontal)">
                                      <p:cBhvr>
                                        <p:cTn id="2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71" grpId="0" animBg="1"/>
      <p:bldP spid="72" grpId="0" animBg="1"/>
      <p:bldP spid="73" grpId="0" animBg="1"/>
      <p:bldP spid="74" grpId="0" animBg="1"/>
      <p:bldP spid="75"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131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23" name="Rectangle 3"/>
          <p:cNvSpPr txBox="1">
            <a:spLocks noChangeArrowheads="1"/>
          </p:cNvSpPr>
          <p:nvPr/>
        </p:nvSpPr>
        <p:spPr>
          <a:xfrm>
            <a:off x="323850" y="1716995"/>
            <a:ext cx="8507413" cy="4364491"/>
          </a:xfrm>
          <a:prstGeom prst="rect">
            <a:avLst/>
          </a:prstGeom>
        </p:spPr>
        <p:txBody>
          <a:bodyPr/>
          <a:lstStyle/>
          <a:p>
            <a:pPr>
              <a:defRPr/>
            </a:pPr>
            <a:r>
              <a:rPr lang="zh-CN" altLang="en-US" sz="3200" b="1" dirty="0" smtClean="0">
                <a:solidFill>
                  <a:srgbClr val="002060"/>
                </a:solidFill>
              </a:rPr>
              <a:t>令牌总线（</a:t>
            </a:r>
            <a:r>
              <a:rPr lang="en-US" altLang="en-US" sz="3200" b="1" dirty="0" smtClean="0">
                <a:solidFill>
                  <a:srgbClr val="002060"/>
                </a:solidFill>
              </a:rPr>
              <a:t>Token Bus</a:t>
            </a:r>
            <a:r>
              <a:rPr lang="zh-CN" altLang="en-US" sz="3200" b="1" dirty="0" smtClean="0">
                <a:solidFill>
                  <a:srgbClr val="002060"/>
                </a:solidFill>
              </a:rPr>
              <a:t>）网络工作</a:t>
            </a:r>
            <a:r>
              <a:rPr lang="zh-CN" altLang="en-US" sz="3200" b="1" dirty="0">
                <a:solidFill>
                  <a:srgbClr val="002060"/>
                </a:solidFill>
              </a:rPr>
              <a:t>原理</a:t>
            </a:r>
          </a:p>
          <a:p>
            <a:pPr marL="457200" indent="-457200">
              <a:lnSpc>
                <a:spcPct val="110000"/>
              </a:lnSpc>
              <a:buFont typeface="Arial" panose="020B0604020202020204" pitchFamily="34" charset="0"/>
              <a:buChar char="•"/>
              <a:defRPr/>
            </a:pPr>
            <a:r>
              <a:rPr lang="zh-CN" altLang="en-US" sz="2800" b="1" dirty="0" smtClean="0">
                <a:solidFill>
                  <a:srgbClr val="002060"/>
                </a:solidFill>
              </a:rPr>
              <a:t>令牌总线网络在</a:t>
            </a:r>
            <a:r>
              <a:rPr lang="zh-CN" altLang="en-US" sz="2800" b="1" dirty="0">
                <a:solidFill>
                  <a:srgbClr val="002060"/>
                </a:solidFill>
              </a:rPr>
              <a:t>物理总线上建立逻辑环。</a:t>
            </a:r>
          </a:p>
          <a:p>
            <a:pPr marL="457200" indent="-457200">
              <a:lnSpc>
                <a:spcPct val="110000"/>
              </a:lnSpc>
              <a:buFont typeface="Arial" panose="020B0604020202020204" pitchFamily="34" charset="0"/>
              <a:buChar char="•"/>
              <a:defRPr/>
            </a:pPr>
            <a:r>
              <a:rPr lang="zh-CN" altLang="en-US" sz="2800" b="1" dirty="0">
                <a:solidFill>
                  <a:srgbClr val="002060"/>
                </a:solidFill>
              </a:rPr>
              <a:t>逻辑环上，令牌是站点可以发送数据的必要条件。</a:t>
            </a:r>
          </a:p>
          <a:p>
            <a:pPr marL="457200" indent="-457200">
              <a:lnSpc>
                <a:spcPct val="110000"/>
              </a:lnSpc>
              <a:buFont typeface="Arial" panose="020B0604020202020204" pitchFamily="34" charset="0"/>
              <a:buChar char="•"/>
              <a:defRPr/>
            </a:pPr>
            <a:r>
              <a:rPr lang="zh-CN" altLang="en-US" sz="2800" b="1" dirty="0" smtClean="0">
                <a:solidFill>
                  <a:srgbClr val="002060"/>
                </a:solidFill>
              </a:rPr>
              <a:t>令牌和数据帧在</a:t>
            </a:r>
            <a:r>
              <a:rPr lang="zh-CN" altLang="en-US" sz="2800" b="1" dirty="0">
                <a:solidFill>
                  <a:srgbClr val="002060"/>
                </a:solidFill>
              </a:rPr>
              <a:t>逻辑环中</a:t>
            </a:r>
            <a:r>
              <a:rPr lang="zh-CN" altLang="en-US" sz="2800" b="1" dirty="0" smtClean="0">
                <a:solidFill>
                  <a:srgbClr val="002060"/>
                </a:solidFill>
              </a:rPr>
              <a:t>按某种设定的顺序</a:t>
            </a:r>
            <a:r>
              <a:rPr lang="zh-CN" altLang="en-US" sz="2800" b="1" dirty="0">
                <a:solidFill>
                  <a:srgbClr val="002060"/>
                </a:solidFill>
              </a:rPr>
              <a:t>传送到下一站点。</a:t>
            </a:r>
          </a:p>
          <a:p>
            <a:pPr marL="457200" indent="-457200">
              <a:lnSpc>
                <a:spcPct val="110000"/>
              </a:lnSpc>
              <a:buFont typeface="Arial" panose="020B0604020202020204" pitchFamily="34" charset="0"/>
              <a:buChar char="•"/>
              <a:defRPr/>
            </a:pPr>
            <a:r>
              <a:rPr lang="zh-CN" altLang="en-US" sz="2800" b="1" dirty="0">
                <a:solidFill>
                  <a:srgbClr val="002060"/>
                </a:solidFill>
              </a:rPr>
              <a:t>从物理上看，含</a:t>
            </a:r>
            <a:r>
              <a:rPr lang="en-US" altLang="zh-CN" sz="2800" b="1" dirty="0">
                <a:solidFill>
                  <a:srgbClr val="002060"/>
                </a:solidFill>
              </a:rPr>
              <a:t>DA</a:t>
            </a:r>
            <a:r>
              <a:rPr lang="zh-CN" altLang="en-US" sz="2800" b="1" dirty="0">
                <a:solidFill>
                  <a:srgbClr val="002060"/>
                </a:solidFill>
              </a:rPr>
              <a:t>的</a:t>
            </a:r>
            <a:r>
              <a:rPr lang="zh-CN" altLang="en-US" sz="2800" b="1" dirty="0" smtClean="0">
                <a:solidFill>
                  <a:srgbClr val="002060"/>
                </a:solidFill>
              </a:rPr>
              <a:t>令牌或帧</a:t>
            </a:r>
            <a:r>
              <a:rPr lang="zh-CN" altLang="en-US" sz="2800" b="1" dirty="0">
                <a:solidFill>
                  <a:srgbClr val="002060"/>
                </a:solidFill>
              </a:rPr>
              <a:t>广播到</a:t>
            </a:r>
            <a:r>
              <a:rPr lang="en-US" altLang="zh-CN" sz="2800" b="1" dirty="0">
                <a:solidFill>
                  <a:srgbClr val="002060"/>
                </a:solidFill>
              </a:rPr>
              <a:t>BUS</a:t>
            </a:r>
            <a:r>
              <a:rPr lang="zh-CN" altLang="en-US" sz="2800" b="1" dirty="0">
                <a:solidFill>
                  <a:srgbClr val="002060"/>
                </a:solidFill>
              </a:rPr>
              <a:t>上，所有站点按</a:t>
            </a:r>
            <a:r>
              <a:rPr lang="en-US" altLang="zh-CN" sz="2800" b="1" dirty="0">
                <a:solidFill>
                  <a:srgbClr val="002060"/>
                </a:solidFill>
              </a:rPr>
              <a:t>DA = </a:t>
            </a:r>
            <a:r>
              <a:rPr lang="zh-CN" altLang="en-US" sz="2800" b="1" dirty="0">
                <a:solidFill>
                  <a:srgbClr val="002060"/>
                </a:solidFill>
              </a:rPr>
              <a:t>本站地址判断收否</a:t>
            </a:r>
            <a:r>
              <a:rPr lang="zh-CN" altLang="en-US" sz="2800" b="1" dirty="0" smtClean="0">
                <a:solidFill>
                  <a:srgbClr val="002060"/>
                </a:solidFill>
              </a:rPr>
              <a:t>。</a:t>
            </a:r>
            <a:endParaRPr lang="en-US" altLang="zh-CN" sz="2800" b="1" dirty="0" smtClean="0">
              <a:solidFill>
                <a:srgbClr val="002060"/>
              </a:solidFill>
            </a:endParaRPr>
          </a:p>
          <a:p>
            <a:pPr marL="457200" indent="-457200">
              <a:lnSpc>
                <a:spcPct val="110000"/>
              </a:lnSpc>
              <a:buFont typeface="Arial" panose="020B0604020202020204" pitchFamily="34" charset="0"/>
              <a:buChar char="•"/>
              <a:defRPr/>
            </a:pPr>
            <a:r>
              <a:rPr lang="zh-CN" altLang="en-US" sz="2800" b="1" dirty="0" smtClean="0">
                <a:solidFill>
                  <a:srgbClr val="002060"/>
                </a:solidFill>
              </a:rPr>
              <a:t>当站点加入或退出网络时，需要按照设定的规则初始化，重新构成逻辑环。</a:t>
            </a:r>
            <a:endParaRPr lang="zh-CN" altLang="en-US" sz="2800" b="1" dirty="0">
              <a:solidFill>
                <a:srgbClr val="002060"/>
              </a:solidFill>
            </a:endParaRPr>
          </a:p>
        </p:txBody>
      </p:sp>
      <p:sp>
        <p:nvSpPr>
          <p:cNvPr id="24" name="矩形 23"/>
          <p:cNvSpPr/>
          <p:nvPr/>
        </p:nvSpPr>
        <p:spPr>
          <a:xfrm>
            <a:off x="3795171" y="805934"/>
            <a:ext cx="4751621"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3.4.4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令牌总线介质访问控制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燕尾形 24"/>
          <p:cNvSpPr/>
          <p:nvPr/>
        </p:nvSpPr>
        <p:spPr>
          <a:xfrm>
            <a:off x="6647274" y="201988"/>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solidFill>
                <a:schemeClr val="bg1"/>
              </a:solidFill>
            </a:endParaRPr>
          </a:p>
        </p:txBody>
      </p:sp>
      <p:sp>
        <p:nvSpPr>
          <p:cNvPr id="28"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点对点信道数据链路层协议</a:t>
            </a:r>
            <a:endParaRPr lang="zh-CN" altLang="en-US" sz="1200" b="1" dirty="0">
              <a:solidFill>
                <a:srgbClr val="002060"/>
              </a:solidFill>
            </a:endParaRPr>
          </a:p>
        </p:txBody>
      </p:sp>
      <p:sp>
        <p:nvSpPr>
          <p:cNvPr id="31"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32"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6"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多路访问信道的数据链路层</a:t>
            </a:r>
            <a:endParaRPr lang="zh-CN" altLang="en-US" sz="1200" b="1" dirty="0">
              <a:solidFill>
                <a:schemeClr val="bg1"/>
              </a:solidFill>
            </a:endParaRPr>
          </a:p>
        </p:txBody>
      </p:sp>
    </p:spTree>
    <p:extLst>
      <p:ext uri="{BB962C8B-B14F-4D97-AF65-F5344CB8AC3E}">
        <p14:creationId xmlns:p14="http://schemas.microsoft.com/office/powerpoint/2010/main" val="201138775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132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23" name="Rectangle 3"/>
          <p:cNvSpPr txBox="1">
            <a:spLocks noChangeArrowheads="1"/>
          </p:cNvSpPr>
          <p:nvPr/>
        </p:nvSpPr>
        <p:spPr>
          <a:xfrm>
            <a:off x="323850" y="1716995"/>
            <a:ext cx="8507413" cy="4364491"/>
          </a:xfrm>
          <a:prstGeom prst="rect">
            <a:avLst/>
          </a:prstGeom>
        </p:spPr>
        <p:txBody>
          <a:bodyPr/>
          <a:lstStyle/>
          <a:p>
            <a:pPr>
              <a:defRPr/>
            </a:pPr>
            <a:r>
              <a:rPr lang="zh-CN" altLang="en-US" sz="3600" b="1" dirty="0" smtClean="0">
                <a:solidFill>
                  <a:srgbClr val="002060"/>
                </a:solidFill>
                <a:latin typeface="Times New Roman" panose="02020603050405020304" pitchFamily="18" charset="0"/>
                <a:cs typeface="Times New Roman" panose="02020603050405020304" pitchFamily="18" charset="0"/>
              </a:rPr>
              <a:t>令牌总线网络的特点</a:t>
            </a:r>
            <a:endParaRPr lang="en-US" altLang="zh-CN" sz="3600" b="1" dirty="0" smtClean="0">
              <a:solidFill>
                <a:srgbClr val="002060"/>
              </a:solidFill>
              <a:latin typeface="Times New Roman" panose="02020603050405020304" pitchFamily="18" charset="0"/>
              <a:cs typeface="Times New Roman" panose="02020603050405020304" pitchFamily="18" charset="0"/>
            </a:endParaRPr>
          </a:p>
          <a:p>
            <a:pPr marL="457200" indent="-457200">
              <a:spcBef>
                <a:spcPts val="600"/>
              </a:spcBef>
              <a:buFont typeface="Arial" panose="020B0604020202020204" pitchFamily="34" charset="0"/>
              <a:buChar char="•"/>
              <a:defRPr/>
            </a:pPr>
            <a:r>
              <a:rPr lang="zh-CN" altLang="en-US" sz="3200" b="1" dirty="0" smtClean="0">
                <a:solidFill>
                  <a:srgbClr val="002060"/>
                </a:solidFill>
                <a:latin typeface="Times New Roman" panose="02020603050405020304" pitchFamily="18" charset="0"/>
                <a:cs typeface="Times New Roman" panose="02020603050405020304" pitchFamily="18" charset="0"/>
              </a:rPr>
              <a:t>局域网标准   </a:t>
            </a:r>
            <a:r>
              <a:rPr lang="en-US" altLang="zh-CN" sz="3200" b="1" dirty="0" smtClean="0">
                <a:solidFill>
                  <a:srgbClr val="002060"/>
                </a:solidFill>
                <a:latin typeface="Times New Roman" panose="02020603050405020304" pitchFamily="18" charset="0"/>
                <a:cs typeface="Times New Roman" panose="02020603050405020304" pitchFamily="18" charset="0"/>
              </a:rPr>
              <a:t>IEEE 802.4</a:t>
            </a:r>
            <a:r>
              <a:rPr lang="zh-CN" altLang="en-US" sz="3200" b="1" dirty="0" smtClean="0">
                <a:solidFill>
                  <a:srgbClr val="002060"/>
                </a:solidFill>
                <a:latin typeface="Times New Roman" panose="02020603050405020304" pitchFamily="18" charset="0"/>
                <a:cs typeface="Times New Roman" panose="02020603050405020304" pitchFamily="18" charset="0"/>
              </a:rPr>
              <a:t>。</a:t>
            </a:r>
            <a:endParaRPr lang="en-US" altLang="zh-CN" sz="3200" b="1" dirty="0" smtClean="0">
              <a:solidFill>
                <a:srgbClr val="002060"/>
              </a:solidFill>
              <a:latin typeface="Times New Roman" panose="02020603050405020304" pitchFamily="18" charset="0"/>
              <a:cs typeface="Times New Roman" panose="02020603050405020304" pitchFamily="18" charset="0"/>
            </a:endParaRPr>
          </a:p>
          <a:p>
            <a:pPr marL="457200" indent="-457200">
              <a:spcBef>
                <a:spcPts val="600"/>
              </a:spcBef>
              <a:buFont typeface="Arial" panose="020B0604020202020204" pitchFamily="34" charset="0"/>
              <a:buChar char="•"/>
              <a:defRPr/>
            </a:pPr>
            <a:r>
              <a:rPr lang="zh-CN" altLang="en-US" sz="3200" b="1" dirty="0" smtClean="0">
                <a:solidFill>
                  <a:srgbClr val="002060"/>
                </a:solidFill>
                <a:latin typeface="Times New Roman" panose="02020603050405020304" pitchFamily="18" charset="0"/>
                <a:cs typeface="Times New Roman" panose="02020603050405020304" pitchFamily="18" charset="0"/>
              </a:rPr>
              <a:t>无</a:t>
            </a:r>
            <a:r>
              <a:rPr lang="zh-CN" altLang="en-US" sz="3200" b="1" dirty="0">
                <a:solidFill>
                  <a:srgbClr val="002060"/>
                </a:solidFill>
                <a:latin typeface="Times New Roman" panose="02020603050405020304" pitchFamily="18" charset="0"/>
                <a:cs typeface="Times New Roman" panose="02020603050405020304" pitchFamily="18" charset="0"/>
              </a:rPr>
              <a:t>冲突，令牌环的信息帧长度可按需而定。</a:t>
            </a:r>
          </a:p>
          <a:p>
            <a:pPr marL="457200" indent="-457200">
              <a:spcBef>
                <a:spcPts val="600"/>
              </a:spcBef>
              <a:buFont typeface="Arial" panose="020B0604020202020204" pitchFamily="34" charset="0"/>
              <a:buChar char="•"/>
              <a:defRPr/>
            </a:pPr>
            <a:r>
              <a:rPr lang="zh-CN" altLang="en-US" sz="3200" b="1" dirty="0" smtClean="0">
                <a:solidFill>
                  <a:srgbClr val="002060"/>
                </a:solidFill>
                <a:latin typeface="Times New Roman" panose="02020603050405020304" pitchFamily="18" charset="0"/>
                <a:cs typeface="Times New Roman" panose="02020603050405020304" pitchFamily="18" charset="0"/>
              </a:rPr>
              <a:t>具有总线网络的可靠性。</a:t>
            </a:r>
            <a:endParaRPr lang="en-US" altLang="zh-CN" sz="3200" b="1" dirty="0" smtClean="0">
              <a:solidFill>
                <a:srgbClr val="002060"/>
              </a:solidFill>
              <a:latin typeface="Times New Roman" panose="02020603050405020304" pitchFamily="18" charset="0"/>
              <a:cs typeface="Times New Roman" panose="02020603050405020304" pitchFamily="18" charset="0"/>
            </a:endParaRPr>
          </a:p>
          <a:p>
            <a:pPr marL="457200" indent="-457200">
              <a:spcBef>
                <a:spcPts val="600"/>
              </a:spcBef>
              <a:buFont typeface="Arial" panose="020B0604020202020204" pitchFamily="34" charset="0"/>
              <a:buChar char="•"/>
              <a:defRPr/>
            </a:pPr>
            <a:r>
              <a:rPr lang="zh-CN" altLang="en-US" sz="3200" b="1" dirty="0" smtClean="0">
                <a:solidFill>
                  <a:srgbClr val="002060"/>
                </a:solidFill>
                <a:latin typeface="Times New Roman" panose="02020603050405020304" pitchFamily="18" charset="0"/>
                <a:cs typeface="Times New Roman" panose="02020603050405020304" pitchFamily="18" charset="0"/>
              </a:rPr>
              <a:t>具有令牌网络的优点，如公平性、站点</a:t>
            </a:r>
            <a:r>
              <a:rPr lang="zh-CN" altLang="en-US" sz="3200" b="1" dirty="0">
                <a:solidFill>
                  <a:srgbClr val="002060"/>
                </a:solidFill>
                <a:latin typeface="Times New Roman" panose="02020603050405020304" pitchFamily="18" charset="0"/>
                <a:cs typeface="Times New Roman" panose="02020603050405020304" pitchFamily="18" charset="0"/>
              </a:rPr>
              <a:t>等待</a:t>
            </a:r>
            <a:r>
              <a:rPr lang="en-US" altLang="zh-CN" sz="3200" b="1" dirty="0">
                <a:solidFill>
                  <a:srgbClr val="002060"/>
                </a:solidFill>
                <a:latin typeface="Times New Roman" panose="02020603050405020304" pitchFamily="18" charset="0"/>
                <a:cs typeface="Times New Roman" panose="02020603050405020304" pitchFamily="18" charset="0"/>
              </a:rPr>
              <a:t>Token</a:t>
            </a:r>
            <a:r>
              <a:rPr lang="zh-CN" altLang="zh-CN" sz="3200" b="1" dirty="0">
                <a:solidFill>
                  <a:srgbClr val="002060"/>
                </a:solidFill>
                <a:latin typeface="Times New Roman" panose="02020603050405020304" pitchFamily="18" charset="0"/>
                <a:cs typeface="Times New Roman" panose="02020603050405020304" pitchFamily="18" charset="0"/>
              </a:rPr>
              <a:t>的</a:t>
            </a:r>
            <a:r>
              <a:rPr lang="zh-CN" altLang="zh-CN" sz="3200" b="1" dirty="0" smtClean="0">
                <a:solidFill>
                  <a:srgbClr val="002060"/>
                </a:solidFill>
                <a:latin typeface="Times New Roman" panose="02020603050405020304" pitchFamily="18" charset="0"/>
                <a:cs typeface="Times New Roman" panose="02020603050405020304" pitchFamily="18" charset="0"/>
              </a:rPr>
              <a:t>时间确知。</a:t>
            </a:r>
            <a:endParaRPr lang="en-US" altLang="zh-CN" sz="3200" b="1" dirty="0" smtClean="0">
              <a:solidFill>
                <a:srgbClr val="002060"/>
              </a:solidFill>
              <a:latin typeface="Times New Roman" panose="02020603050405020304" pitchFamily="18" charset="0"/>
              <a:cs typeface="Times New Roman" panose="02020603050405020304" pitchFamily="18" charset="0"/>
            </a:endParaRPr>
          </a:p>
          <a:p>
            <a:pPr marL="457200" indent="-457200">
              <a:spcBef>
                <a:spcPts val="600"/>
              </a:spcBef>
              <a:buFont typeface="Arial" panose="020B0604020202020204" pitchFamily="34" charset="0"/>
              <a:buChar char="•"/>
              <a:defRPr/>
            </a:pPr>
            <a:r>
              <a:rPr lang="zh-CN" altLang="en-US" sz="3200" b="1" dirty="0" smtClean="0">
                <a:solidFill>
                  <a:srgbClr val="002060"/>
                </a:solidFill>
                <a:latin typeface="Times New Roman" panose="02020603050405020304" pitchFamily="18" charset="0"/>
                <a:cs typeface="Times New Roman" panose="02020603050405020304" pitchFamily="18" charset="0"/>
              </a:rPr>
              <a:t>算法复杂，维护难度较大。</a:t>
            </a:r>
            <a:endParaRPr lang="zh-CN" altLang="en-US" sz="3200" b="1" dirty="0">
              <a:solidFill>
                <a:srgbClr val="002060"/>
              </a:solidFill>
              <a:latin typeface="Times New Roman" panose="02020603050405020304" pitchFamily="18" charset="0"/>
              <a:cs typeface="Times New Roman" panose="02020603050405020304" pitchFamily="18" charset="0"/>
            </a:endParaRPr>
          </a:p>
        </p:txBody>
      </p:sp>
      <p:sp>
        <p:nvSpPr>
          <p:cNvPr id="24" name="矩形 23"/>
          <p:cNvSpPr/>
          <p:nvPr/>
        </p:nvSpPr>
        <p:spPr>
          <a:xfrm>
            <a:off x="3795170" y="805934"/>
            <a:ext cx="4751622" cy="523220"/>
          </a:xfrm>
          <a:prstGeom prst="rect">
            <a:avLst/>
          </a:prstGeom>
        </p:spPr>
        <p:txBody>
          <a:bodyPr wrap="none">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3.4.4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令牌总线介质</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访问控制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燕尾形 24"/>
          <p:cNvSpPr/>
          <p:nvPr/>
        </p:nvSpPr>
        <p:spPr>
          <a:xfrm>
            <a:off x="6647274" y="201988"/>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solidFill>
                <a:schemeClr val="bg1"/>
              </a:solidFill>
            </a:endParaRPr>
          </a:p>
        </p:txBody>
      </p:sp>
      <p:sp>
        <p:nvSpPr>
          <p:cNvPr id="28"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点对点信道数据链路层协议</a:t>
            </a:r>
            <a:endParaRPr lang="zh-CN" altLang="en-US" sz="1200" b="1" dirty="0">
              <a:solidFill>
                <a:srgbClr val="002060"/>
              </a:solidFill>
            </a:endParaRPr>
          </a:p>
        </p:txBody>
      </p:sp>
      <p:sp>
        <p:nvSpPr>
          <p:cNvPr id="31"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32"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6"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多路访问信道的数据链路层</a:t>
            </a:r>
            <a:endParaRPr lang="zh-CN" altLang="en-US" sz="1200" b="1" dirty="0">
              <a:solidFill>
                <a:schemeClr val="bg1"/>
              </a:solidFill>
            </a:endParaRPr>
          </a:p>
        </p:txBody>
      </p:sp>
    </p:spTree>
    <p:extLst>
      <p:ext uri="{BB962C8B-B14F-4D97-AF65-F5344CB8AC3E}">
        <p14:creationId xmlns:p14="http://schemas.microsoft.com/office/powerpoint/2010/main" val="424587178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133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23" name="Rectangle 3"/>
          <p:cNvSpPr txBox="1">
            <a:spLocks noChangeArrowheads="1"/>
          </p:cNvSpPr>
          <p:nvPr/>
        </p:nvSpPr>
        <p:spPr>
          <a:xfrm>
            <a:off x="323850" y="1716995"/>
            <a:ext cx="8507413" cy="4364491"/>
          </a:xfrm>
          <a:prstGeom prst="rect">
            <a:avLst/>
          </a:prstGeom>
        </p:spPr>
        <p:txBody>
          <a:bodyPr/>
          <a:lstStyle/>
          <a:p>
            <a:pPr marL="457200" indent="-457200">
              <a:lnSpc>
                <a:spcPct val="110000"/>
              </a:lnSpc>
              <a:buFont typeface="Arial" panose="020B0604020202020204" pitchFamily="34" charset="0"/>
              <a:buChar char="•"/>
              <a:defRPr/>
            </a:pPr>
            <a:r>
              <a:rPr lang="zh-CN" altLang="en-US" sz="3200" b="1" dirty="0" smtClean="0">
                <a:solidFill>
                  <a:srgbClr val="002060"/>
                </a:solidFill>
                <a:latin typeface="Times New Roman" panose="02020603050405020304" pitchFamily="18" charset="0"/>
                <a:cs typeface="Times New Roman" panose="02020603050405020304" pitchFamily="18" charset="0"/>
              </a:rPr>
              <a:t>数据电路与数据链路</a:t>
            </a:r>
            <a:endParaRPr lang="en-US" altLang="zh-CN" sz="3200" b="1" dirty="0" smtClean="0">
              <a:solidFill>
                <a:srgbClr val="002060"/>
              </a:solidFill>
              <a:latin typeface="Times New Roman" panose="02020603050405020304" pitchFamily="18" charset="0"/>
              <a:cs typeface="Times New Roman" panose="02020603050405020304" pitchFamily="18" charset="0"/>
            </a:endParaRPr>
          </a:p>
          <a:p>
            <a:pPr marL="457200" indent="-457200">
              <a:lnSpc>
                <a:spcPct val="110000"/>
              </a:lnSpc>
              <a:buFont typeface="Arial" panose="020B0604020202020204" pitchFamily="34" charset="0"/>
              <a:buChar char="•"/>
              <a:defRPr/>
            </a:pPr>
            <a:r>
              <a:rPr lang="zh-CN" altLang="en-US" sz="3200" b="1" dirty="0" smtClean="0">
                <a:solidFill>
                  <a:srgbClr val="002060"/>
                </a:solidFill>
                <a:latin typeface="Times New Roman" panose="02020603050405020304" pitchFamily="18" charset="0"/>
                <a:cs typeface="Times New Roman" panose="02020603050405020304" pitchFamily="18" charset="0"/>
              </a:rPr>
              <a:t>流量控制的基本概念</a:t>
            </a:r>
            <a:endParaRPr lang="en-US" altLang="zh-CN" sz="3200" b="1" dirty="0" smtClean="0">
              <a:solidFill>
                <a:srgbClr val="002060"/>
              </a:solidFill>
              <a:latin typeface="Times New Roman" panose="02020603050405020304" pitchFamily="18" charset="0"/>
              <a:cs typeface="Times New Roman" panose="02020603050405020304" pitchFamily="18" charset="0"/>
            </a:endParaRPr>
          </a:p>
          <a:p>
            <a:pPr marL="457200" indent="-457200">
              <a:lnSpc>
                <a:spcPct val="110000"/>
              </a:lnSpc>
              <a:buFont typeface="Arial" panose="020B0604020202020204" pitchFamily="34" charset="0"/>
              <a:buChar char="•"/>
              <a:defRPr/>
            </a:pPr>
            <a:r>
              <a:rPr lang="zh-CN" altLang="en-US" sz="3200" b="1" dirty="0" smtClean="0">
                <a:solidFill>
                  <a:srgbClr val="002060"/>
                </a:solidFill>
                <a:latin typeface="Times New Roman" panose="02020603050405020304" pitchFamily="18" charset="0"/>
                <a:cs typeface="Times New Roman" panose="02020603050405020304" pitchFamily="18" charset="0"/>
              </a:rPr>
              <a:t>停止</a:t>
            </a:r>
            <a:r>
              <a:rPr lang="en-US" altLang="zh-CN" sz="3200" b="1" dirty="0" smtClean="0">
                <a:solidFill>
                  <a:srgbClr val="002060"/>
                </a:solidFill>
                <a:latin typeface="Times New Roman" panose="02020603050405020304" pitchFamily="18" charset="0"/>
                <a:cs typeface="Times New Roman" panose="02020603050405020304" pitchFamily="18" charset="0"/>
              </a:rPr>
              <a:t>-</a:t>
            </a:r>
            <a:r>
              <a:rPr lang="zh-CN" altLang="en-US" sz="3200" b="1" dirty="0" smtClean="0">
                <a:solidFill>
                  <a:srgbClr val="002060"/>
                </a:solidFill>
                <a:latin typeface="Times New Roman" panose="02020603050405020304" pitchFamily="18" charset="0"/>
                <a:cs typeface="Times New Roman" panose="02020603050405020304" pitchFamily="18" charset="0"/>
              </a:rPr>
              <a:t>等待方式和滑动窗口流量控制</a:t>
            </a:r>
            <a:endParaRPr lang="en-US" altLang="zh-CN" sz="3200" b="1" dirty="0" smtClean="0">
              <a:solidFill>
                <a:srgbClr val="002060"/>
              </a:solidFill>
              <a:latin typeface="Times New Roman" panose="02020603050405020304" pitchFamily="18" charset="0"/>
              <a:cs typeface="Times New Roman" panose="02020603050405020304" pitchFamily="18" charset="0"/>
            </a:endParaRPr>
          </a:p>
          <a:p>
            <a:pPr marL="457200" indent="-457200">
              <a:lnSpc>
                <a:spcPct val="110000"/>
              </a:lnSpc>
              <a:buFont typeface="Arial" panose="020B0604020202020204" pitchFamily="34" charset="0"/>
              <a:buChar char="•"/>
              <a:defRPr/>
            </a:pPr>
            <a:r>
              <a:rPr lang="zh-CN" altLang="en-US" sz="3200" b="1" dirty="0" smtClean="0">
                <a:solidFill>
                  <a:srgbClr val="002060"/>
                </a:solidFill>
                <a:latin typeface="Times New Roman" panose="02020603050405020304" pitchFamily="18" charset="0"/>
                <a:cs typeface="Times New Roman" panose="02020603050405020304" pitchFamily="18" charset="0"/>
              </a:rPr>
              <a:t>高级数据链路控制规程</a:t>
            </a:r>
            <a:r>
              <a:rPr lang="en-US" altLang="zh-CN" sz="3200" b="1" dirty="0" smtClean="0">
                <a:solidFill>
                  <a:srgbClr val="002060"/>
                </a:solidFill>
                <a:latin typeface="Times New Roman" panose="02020603050405020304" pitchFamily="18" charset="0"/>
                <a:cs typeface="Times New Roman" panose="02020603050405020304" pitchFamily="18" charset="0"/>
              </a:rPr>
              <a:t>HDLC</a:t>
            </a:r>
          </a:p>
          <a:p>
            <a:pPr marL="457200" indent="-457200">
              <a:lnSpc>
                <a:spcPct val="110000"/>
              </a:lnSpc>
              <a:buFont typeface="Arial" panose="020B0604020202020204" pitchFamily="34" charset="0"/>
              <a:buChar char="•"/>
              <a:defRPr/>
            </a:pPr>
            <a:r>
              <a:rPr lang="zh-CN" altLang="en-US" sz="3200" b="1" dirty="0" smtClean="0">
                <a:solidFill>
                  <a:srgbClr val="002060"/>
                </a:solidFill>
                <a:latin typeface="Times New Roman" panose="02020603050405020304" pitchFamily="18" charset="0"/>
                <a:cs typeface="Times New Roman" panose="02020603050405020304" pitchFamily="18" charset="0"/>
              </a:rPr>
              <a:t>点到点协议</a:t>
            </a:r>
            <a:r>
              <a:rPr lang="en-US" altLang="zh-CN" sz="3200" b="1" dirty="0" smtClean="0">
                <a:solidFill>
                  <a:srgbClr val="002060"/>
                </a:solidFill>
                <a:latin typeface="Times New Roman" panose="02020603050405020304" pitchFamily="18" charset="0"/>
                <a:cs typeface="Times New Roman" panose="02020603050405020304" pitchFamily="18" charset="0"/>
              </a:rPr>
              <a:t>PPP</a:t>
            </a:r>
          </a:p>
          <a:p>
            <a:pPr marL="457200" indent="-457200">
              <a:lnSpc>
                <a:spcPct val="110000"/>
              </a:lnSpc>
              <a:buFont typeface="Arial" panose="020B0604020202020204" pitchFamily="34" charset="0"/>
              <a:buChar char="•"/>
              <a:defRPr/>
            </a:pPr>
            <a:r>
              <a:rPr lang="zh-CN" altLang="en-US" sz="3200" b="1" dirty="0" smtClean="0">
                <a:solidFill>
                  <a:srgbClr val="002060"/>
                </a:solidFill>
                <a:latin typeface="Times New Roman" panose="02020603050405020304" pitchFamily="18" charset="0"/>
                <a:cs typeface="Times New Roman" panose="02020603050405020304" pitchFamily="18" charset="0"/>
              </a:rPr>
              <a:t>信道共享与介质访问控制技术</a:t>
            </a:r>
            <a:endParaRPr lang="en-US" altLang="zh-CN" sz="3200" b="1" dirty="0" smtClean="0">
              <a:solidFill>
                <a:srgbClr val="002060"/>
              </a:solidFill>
              <a:latin typeface="Times New Roman" panose="02020603050405020304" pitchFamily="18" charset="0"/>
              <a:cs typeface="Times New Roman" panose="02020603050405020304" pitchFamily="18" charset="0"/>
            </a:endParaRPr>
          </a:p>
          <a:p>
            <a:pPr marL="457200" indent="-457200">
              <a:lnSpc>
                <a:spcPct val="110000"/>
              </a:lnSpc>
              <a:buFont typeface="Arial" panose="020B0604020202020204" pitchFamily="34" charset="0"/>
              <a:buChar char="•"/>
              <a:defRPr/>
            </a:pPr>
            <a:r>
              <a:rPr lang="zh-CN" altLang="en-US" sz="3200" b="1" dirty="0" smtClean="0">
                <a:solidFill>
                  <a:srgbClr val="002060"/>
                </a:solidFill>
                <a:latin typeface="Times New Roman" panose="02020603050405020304" pitchFamily="18" charset="0"/>
                <a:cs typeface="Times New Roman" panose="02020603050405020304" pitchFamily="18" charset="0"/>
              </a:rPr>
              <a:t>竞争系统的介质访问控制</a:t>
            </a:r>
            <a:endParaRPr lang="en-US" altLang="zh-CN" sz="3200" b="1" dirty="0" smtClean="0">
              <a:solidFill>
                <a:srgbClr val="002060"/>
              </a:solidFill>
              <a:latin typeface="Times New Roman" panose="02020603050405020304" pitchFamily="18" charset="0"/>
              <a:cs typeface="Times New Roman" panose="02020603050405020304" pitchFamily="18" charset="0"/>
            </a:endParaRPr>
          </a:p>
          <a:p>
            <a:pPr marL="457200" indent="-457200">
              <a:lnSpc>
                <a:spcPct val="110000"/>
              </a:lnSpc>
              <a:buFont typeface="Arial" panose="020B0604020202020204" pitchFamily="34" charset="0"/>
              <a:buChar char="•"/>
              <a:defRPr/>
            </a:pPr>
            <a:r>
              <a:rPr lang="zh-CN" altLang="en-US" sz="3200" b="1" dirty="0" smtClean="0">
                <a:solidFill>
                  <a:srgbClr val="002060"/>
                </a:solidFill>
                <a:latin typeface="Times New Roman" panose="02020603050405020304" pitchFamily="18" charset="0"/>
                <a:cs typeface="Times New Roman" panose="02020603050405020304" pitchFamily="18" charset="0"/>
              </a:rPr>
              <a:t>环型网络的介质访问控制</a:t>
            </a:r>
            <a:endParaRPr lang="en-US" altLang="zh-CN" sz="3200" b="1" dirty="0" smtClean="0">
              <a:solidFill>
                <a:srgbClr val="002060"/>
              </a:solidFill>
              <a:latin typeface="Times New Roman" panose="02020603050405020304" pitchFamily="18" charset="0"/>
              <a:cs typeface="Times New Roman" panose="02020603050405020304" pitchFamily="18" charset="0"/>
            </a:endParaRPr>
          </a:p>
          <a:p>
            <a:pPr>
              <a:defRPr/>
            </a:pPr>
            <a:endParaRPr lang="zh-CN" altLang="en-US" sz="3200" b="1" dirty="0">
              <a:solidFill>
                <a:srgbClr val="002060"/>
              </a:solidFill>
              <a:latin typeface="Times New Roman" panose="02020603050405020304" pitchFamily="18" charset="0"/>
              <a:cs typeface="Times New Roman" panose="02020603050405020304" pitchFamily="18" charset="0"/>
            </a:endParaRPr>
          </a:p>
        </p:txBody>
      </p:sp>
      <p:sp>
        <p:nvSpPr>
          <p:cNvPr id="24" name="矩形 23"/>
          <p:cNvSpPr/>
          <p:nvPr/>
        </p:nvSpPr>
        <p:spPr>
          <a:xfrm>
            <a:off x="323850" y="947757"/>
            <a:ext cx="1620957" cy="523220"/>
          </a:xfrm>
          <a:prstGeom prst="rect">
            <a:avLst/>
          </a:prstGeom>
        </p:spPr>
        <p:txBody>
          <a:bodyPr wrap="none">
            <a:spAutoFit/>
          </a:bodyPr>
          <a:lstStyle/>
          <a:p>
            <a:pPr algn="r"/>
            <a:r>
              <a:rPr lang="zh-CN" altLang="en-US" sz="2800" b="1" dirty="0" smtClean="0">
                <a:solidFill>
                  <a:srgbClr val="FF0000"/>
                </a:solidFill>
                <a:latin typeface="微软雅黑" panose="020B0503020204020204" pitchFamily="34" charset="-122"/>
                <a:ea typeface="微软雅黑" panose="020B0503020204020204" pitchFamily="34" charset="-122"/>
              </a:rPr>
              <a:t>本章小结</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25" name="燕尾形 24"/>
          <p:cNvSpPr/>
          <p:nvPr/>
        </p:nvSpPr>
        <p:spPr>
          <a:xfrm>
            <a:off x="6647274" y="201988"/>
            <a:ext cx="2307772" cy="333829"/>
          </a:xfrm>
          <a:prstGeom prst="chevron">
            <a:avLst>
              <a:gd name="adj" fmla="val 23360"/>
            </a:avLst>
          </a:prstGeom>
          <a:no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solidFill>
                <a:schemeClr val="bg1"/>
              </a:solidFill>
            </a:endParaRPr>
          </a:p>
        </p:txBody>
      </p:sp>
      <p:sp>
        <p:nvSpPr>
          <p:cNvPr id="28"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点对点信道数据链路层协议</a:t>
            </a:r>
            <a:endParaRPr lang="zh-CN" altLang="en-US" sz="1200" b="1" dirty="0">
              <a:solidFill>
                <a:srgbClr val="002060"/>
              </a:solidFill>
            </a:endParaRPr>
          </a:p>
        </p:txBody>
      </p:sp>
      <p:sp>
        <p:nvSpPr>
          <p:cNvPr id="31"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32"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6"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多路访问信道的数据链路层</a:t>
            </a:r>
            <a:endParaRPr lang="zh-CN" altLang="en-US" sz="1200" b="1" dirty="0">
              <a:solidFill>
                <a:srgbClr val="002060"/>
              </a:solidFill>
            </a:endParaRPr>
          </a:p>
        </p:txBody>
      </p:sp>
    </p:spTree>
    <p:extLst>
      <p:ext uri="{BB962C8B-B14F-4D97-AF65-F5344CB8AC3E}">
        <p14:creationId xmlns:p14="http://schemas.microsoft.com/office/powerpoint/2010/main" val="346200449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矩形 111"/>
          <p:cNvSpPr/>
          <p:nvPr/>
        </p:nvSpPr>
        <p:spPr>
          <a:xfrm>
            <a:off x="0" y="-1"/>
            <a:ext cx="9144000" cy="3918857"/>
          </a:xfrm>
          <a:prstGeom prst="rect">
            <a:avLst/>
          </a:prstGeom>
          <a:solidFill>
            <a:srgbClr val="213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6FF"/>
              </a:solidFill>
            </a:endParaRPr>
          </a:p>
        </p:txBody>
      </p:sp>
      <p:sp>
        <p:nvSpPr>
          <p:cNvPr id="119" name="标题 1"/>
          <p:cNvSpPr txBox="1">
            <a:spLocks noChangeArrowheads="1"/>
          </p:cNvSpPr>
          <p:nvPr/>
        </p:nvSpPr>
        <p:spPr>
          <a:xfrm>
            <a:off x="2201052" y="1704439"/>
            <a:ext cx="5669153" cy="1258515"/>
          </a:xfrm>
          <a:prstGeom prst="rect">
            <a:avLst/>
          </a:prstGeom>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200" dirty="0" smtClean="0">
                <a:solidFill>
                  <a:schemeClr val="bg1"/>
                </a:solidFill>
                <a:effectLst>
                  <a:reflection blurRad="6350" stA="55000" endA="300" endPos="45500" dir="5400000" sy="-100000" algn="bl" rotWithShape="0"/>
                </a:effectLst>
                <a:latin typeface="Broadway" pitchFamily="82" charset="0"/>
                <a:sym typeface="Impact" pitchFamily="34" charset="0"/>
              </a:rPr>
              <a:t>Thank </a:t>
            </a:r>
            <a:r>
              <a:rPr lang="en-US" altLang="zh-CN" sz="7200" dirty="0" smtClean="0">
                <a:solidFill>
                  <a:schemeClr val="bg1"/>
                </a:solidFill>
                <a:effectLst>
                  <a:reflection blurRad="6350" stA="55000" endA="300" endPos="45500" dir="5400000" sy="-100000" algn="bl" rotWithShape="0"/>
                </a:effectLst>
                <a:latin typeface="Broadway" pitchFamily="82" charset="0"/>
                <a:sym typeface="Impact" pitchFamily="34" charset="0"/>
              </a:rPr>
              <a:t>You</a:t>
            </a:r>
            <a:endParaRPr lang="zh-CN" altLang="en-US" sz="3200" dirty="0">
              <a:solidFill>
                <a:schemeClr val="bg1"/>
              </a:solidFill>
              <a:effectLst>
                <a:reflection blurRad="6350" stA="55000" endA="300" endPos="45500" dir="5400000" sy="-100000" algn="bl" rotWithShape="0"/>
              </a:effectLst>
              <a:latin typeface="Broadway" pitchFamily="82" charset="0"/>
            </a:endParaRPr>
          </a:p>
        </p:txBody>
      </p:sp>
      <p:sp>
        <p:nvSpPr>
          <p:cNvPr id="120" name="矩形 119"/>
          <p:cNvSpPr/>
          <p:nvPr/>
        </p:nvSpPr>
        <p:spPr>
          <a:xfrm>
            <a:off x="2731151" y="5423241"/>
            <a:ext cx="4608954" cy="400110"/>
          </a:xfrm>
          <a:prstGeom prst="rect">
            <a:avLst/>
          </a:prstGeom>
        </p:spPr>
        <p:txBody>
          <a:bodyPr wrap="none">
            <a:spAutoFit/>
          </a:bodyPr>
          <a:lstStyle/>
          <a:p>
            <a:pPr eaLnBrk="1" hangingPunct="1">
              <a:defRPr/>
            </a:pPr>
            <a:r>
              <a:rPr lang="zh-CN" altLang="en-US" sz="2000" b="1" spc="300" dirty="0" smtClean="0">
                <a:solidFill>
                  <a:schemeClr val="tx1">
                    <a:lumMod val="75000"/>
                    <a:lumOff val="25000"/>
                  </a:schemeClr>
                </a:solidFill>
                <a:latin typeface="方正正黑简体" panose="02000000000000000000" pitchFamily="2" charset="-122"/>
                <a:ea typeface="方正正黑简体" panose="02000000000000000000" pitchFamily="2" charset="-122"/>
              </a:rPr>
              <a:t>南京邮电大学通信与信息工程学院</a:t>
            </a:r>
          </a:p>
        </p:txBody>
      </p:sp>
      <p:cxnSp>
        <p:nvCxnSpPr>
          <p:cNvPr id="122" name="直接连接符 121"/>
          <p:cNvCxnSpPr/>
          <p:nvPr/>
        </p:nvCxnSpPr>
        <p:spPr>
          <a:xfrm flipH="1">
            <a:off x="3379589" y="5877835"/>
            <a:ext cx="3156052"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H="1">
            <a:off x="3379589" y="5013458"/>
            <a:ext cx="3156052"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4" name="矩形 123"/>
          <p:cNvSpPr/>
          <p:nvPr/>
        </p:nvSpPr>
        <p:spPr>
          <a:xfrm>
            <a:off x="3348057" y="4561946"/>
            <a:ext cx="3194058" cy="307777"/>
          </a:xfrm>
          <a:prstGeom prst="rect">
            <a:avLst/>
          </a:prstGeom>
        </p:spPr>
        <p:txBody>
          <a:bodyPr wrap="square">
            <a:spAutoFit/>
          </a:bodyPr>
          <a:lstStyle/>
          <a:p>
            <a:pPr algn="dist" eaLnBrk="1" hangingPunct="1">
              <a:defRPr/>
            </a:pPr>
            <a:r>
              <a:rPr lang="en-US" altLang="zh-CN" sz="1400" b="1" dirty="0" smtClean="0">
                <a:solidFill>
                  <a:schemeClr val="tx1">
                    <a:lumMod val="75000"/>
                    <a:lumOff val="25000"/>
                  </a:schemeClr>
                </a:solidFill>
                <a:latin typeface="方正正黑简体" panose="02000000000000000000" pitchFamily="2" charset="-122"/>
                <a:ea typeface="方正正黑简体" panose="02000000000000000000" pitchFamily="2" charset="-122"/>
              </a:rPr>
              <a:t>Have A Nice Day</a:t>
            </a:r>
            <a:endParaRPr lang="zh-CN" altLang="en-US" sz="1400" b="1" dirty="0" smtClean="0">
              <a:solidFill>
                <a:schemeClr val="tx1">
                  <a:lumMod val="75000"/>
                  <a:lumOff val="25000"/>
                </a:schemeClr>
              </a:solidFill>
              <a:latin typeface="方正正黑简体" panose="02000000000000000000" pitchFamily="2" charset="-122"/>
              <a:ea typeface="方正正黑简体" panose="02000000000000000000" pitchFamily="2" charset="-122"/>
            </a:endParaRPr>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par>
                                <p:cTn id="7" presetID="0" presetClass="path" presetSubtype="0" accel="50000" decel="50000" fill="hold" grpId="1" nodeType="withEffect">
                                  <p:stCondLst>
                                    <p:cond delay="0"/>
                                  </p:stCondLst>
                                  <p:childTnLst>
                                    <p:animMotion origin="layout" path="M 1.40552E-7 -1.19861 L 1.40552E-7 2.59259E-6 L 0.00039 -0.12153 L 1.40552E-7 2.59259E-6 " pathEditMode="relative" rAng="0" ptsTypes="AAAA">
                                      <p:cBhvr>
                                        <p:cTn id="8" dur="600" fill="hold"/>
                                        <p:tgtEl>
                                          <p:spTgt spid="119"/>
                                        </p:tgtEl>
                                        <p:attrNameLst>
                                          <p:attrName>ppt_x</p:attrName>
                                          <p:attrName>ppt_y</p:attrName>
                                        </p:attrNameLst>
                                      </p:cBhvr>
                                      <p:rCtr x="13" y="599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19"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3.1.3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数据链路层的功能</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28722" y="1758391"/>
            <a:ext cx="8428858" cy="1815882"/>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457200" indent="-457200" algn="l">
              <a:buFont typeface="Arial" panose="020B0604020202020204" pitchFamily="34" charset="0"/>
              <a:buChar char="•"/>
            </a:pPr>
            <a:r>
              <a:rPr lang="zh-CN" altLang="en-US" sz="3200" dirty="0">
                <a:solidFill>
                  <a:schemeClr val="accent5">
                    <a:lumMod val="50000"/>
                  </a:schemeClr>
                </a:solidFill>
              </a:rPr>
              <a:t>数据链路层的目标：</a:t>
            </a:r>
            <a:r>
              <a:rPr lang="zh-CN" altLang="en-US" sz="3200" dirty="0">
                <a:solidFill>
                  <a:srgbClr val="C00000"/>
                </a:solidFill>
              </a:rPr>
              <a:t>在数据链路上提供相对可靠的信息传输。</a:t>
            </a:r>
          </a:p>
          <a:p>
            <a:pPr marL="457200" indent="-457200" algn="l">
              <a:lnSpc>
                <a:spcPct val="150000"/>
              </a:lnSpc>
              <a:buFont typeface="Arial" panose="020B0604020202020204" pitchFamily="34" charset="0"/>
              <a:buChar char="•"/>
            </a:pPr>
            <a:r>
              <a:rPr lang="zh-CN" altLang="en-US" sz="3200" dirty="0">
                <a:solidFill>
                  <a:schemeClr val="accent5">
                    <a:lumMod val="50000"/>
                  </a:schemeClr>
                </a:solidFill>
              </a:rPr>
              <a:t>数据链路层的功能：</a:t>
            </a:r>
          </a:p>
        </p:txBody>
      </p:sp>
      <p:pic>
        <p:nvPicPr>
          <p:cNvPr id="19" name="图片 18"/>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基本概念</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燕尾形 30"/>
          <p:cNvSpPr/>
          <p:nvPr/>
        </p:nvSpPr>
        <p:spPr>
          <a:xfrm>
            <a:off x="791968" y="233065"/>
            <a:ext cx="195123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33"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数据链路层基本概念  </a:t>
            </a:r>
            <a:endParaRPr lang="zh-CN" altLang="en-US" sz="1200" b="1" dirty="0">
              <a:solidFill>
                <a:schemeClr val="bg1"/>
              </a:solidFill>
            </a:endParaRPr>
          </a:p>
        </p:txBody>
      </p:sp>
      <p:sp>
        <p:nvSpPr>
          <p:cNvPr id="34" name="TextBox 10"/>
          <p:cNvSpPr txBox="1"/>
          <p:nvPr/>
        </p:nvSpPr>
        <p:spPr>
          <a:xfrm>
            <a:off x="2964687" y="29792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流量控制</a:t>
            </a:r>
            <a:endParaRPr lang="zh-CN" altLang="en-US" sz="1200" b="1" dirty="0"/>
          </a:p>
        </p:txBody>
      </p:sp>
      <p:sp>
        <p:nvSpPr>
          <p:cNvPr id="35"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20" name="Text Box 4"/>
          <p:cNvSpPr txBox="1">
            <a:spLocks noChangeArrowheads="1"/>
          </p:cNvSpPr>
          <p:nvPr/>
        </p:nvSpPr>
        <p:spPr bwMode="auto">
          <a:xfrm>
            <a:off x="353240" y="3577771"/>
            <a:ext cx="5038725" cy="235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lvl="1" algn="l">
              <a:spcBef>
                <a:spcPct val="20000"/>
              </a:spcBef>
              <a:buClr>
                <a:schemeClr val="tx1"/>
              </a:buClr>
              <a:buFontTx/>
              <a:buChar char="•"/>
            </a:pPr>
            <a:r>
              <a:rPr lang="en-US" altLang="zh-CN" sz="3200" b="1" dirty="0">
                <a:solidFill>
                  <a:schemeClr val="accent5">
                    <a:lumMod val="50000"/>
                  </a:schemeClr>
                </a:solidFill>
                <a:latin typeface="Times New Roman" pitchFamily="18" charset="0"/>
              </a:rPr>
              <a:t> </a:t>
            </a:r>
            <a:r>
              <a:rPr lang="zh-CN" altLang="en-US" sz="3200" b="1" dirty="0">
                <a:solidFill>
                  <a:schemeClr val="accent5">
                    <a:lumMod val="50000"/>
                  </a:schemeClr>
                </a:solidFill>
                <a:latin typeface="Times New Roman" pitchFamily="18" charset="0"/>
              </a:rPr>
              <a:t>链路管理</a:t>
            </a:r>
            <a:endParaRPr lang="zh-CN" altLang="en-US" sz="3200" dirty="0">
              <a:solidFill>
                <a:schemeClr val="accent5">
                  <a:lumMod val="50000"/>
                </a:schemeClr>
              </a:solidFill>
              <a:latin typeface="Times New Roman" pitchFamily="18" charset="0"/>
            </a:endParaRPr>
          </a:p>
          <a:p>
            <a:pPr lvl="1" algn="l">
              <a:spcBef>
                <a:spcPct val="20000"/>
              </a:spcBef>
              <a:buClr>
                <a:schemeClr val="tx1"/>
              </a:buClr>
              <a:buFontTx/>
              <a:buChar char="•"/>
            </a:pPr>
            <a:r>
              <a:rPr lang="zh-CN" altLang="en-US" sz="3200" b="1" dirty="0">
                <a:solidFill>
                  <a:schemeClr val="accent5">
                    <a:lumMod val="50000"/>
                  </a:schemeClr>
                </a:solidFill>
                <a:latin typeface="Times New Roman" pitchFamily="18" charset="0"/>
              </a:rPr>
              <a:t> 帧同步（帧定界）</a:t>
            </a:r>
          </a:p>
          <a:p>
            <a:pPr lvl="1" algn="l">
              <a:spcBef>
                <a:spcPct val="20000"/>
              </a:spcBef>
              <a:buClr>
                <a:schemeClr val="tx1"/>
              </a:buClr>
              <a:buFontTx/>
              <a:buChar char="•"/>
            </a:pPr>
            <a:r>
              <a:rPr lang="zh-CN" altLang="en-US" sz="3200" b="1" dirty="0">
                <a:solidFill>
                  <a:schemeClr val="accent5">
                    <a:lumMod val="50000"/>
                  </a:schemeClr>
                </a:solidFill>
                <a:latin typeface="Times New Roman" pitchFamily="18" charset="0"/>
              </a:rPr>
              <a:t> 流量控制</a:t>
            </a:r>
          </a:p>
          <a:p>
            <a:pPr lvl="1" algn="l">
              <a:spcBef>
                <a:spcPct val="20000"/>
              </a:spcBef>
              <a:buClr>
                <a:schemeClr val="tx1"/>
              </a:buClr>
              <a:buFontTx/>
              <a:buChar char="•"/>
            </a:pPr>
            <a:r>
              <a:rPr lang="zh-CN" altLang="en-US" sz="3200" b="1" dirty="0">
                <a:solidFill>
                  <a:schemeClr val="accent5">
                    <a:lumMod val="50000"/>
                  </a:schemeClr>
                </a:solidFill>
                <a:latin typeface="Times New Roman" pitchFamily="18" charset="0"/>
              </a:rPr>
              <a:t> 数据和控制信息的识别</a:t>
            </a:r>
          </a:p>
        </p:txBody>
      </p:sp>
      <p:sp>
        <p:nvSpPr>
          <p:cNvPr id="22" name="Text Box 6"/>
          <p:cNvSpPr txBox="1">
            <a:spLocks noChangeArrowheads="1"/>
          </p:cNvSpPr>
          <p:nvPr/>
        </p:nvSpPr>
        <p:spPr bwMode="auto">
          <a:xfrm>
            <a:off x="4956629" y="3581400"/>
            <a:ext cx="3095625" cy="176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lvl="1" algn="l">
              <a:spcBef>
                <a:spcPct val="20000"/>
              </a:spcBef>
              <a:buClr>
                <a:schemeClr val="tx1"/>
              </a:buClr>
              <a:buFontTx/>
              <a:buChar char="•"/>
            </a:pPr>
            <a:r>
              <a:rPr lang="en-US" altLang="zh-CN" sz="3200" b="1" dirty="0">
                <a:latin typeface="Times New Roman" pitchFamily="18" charset="0"/>
              </a:rPr>
              <a:t> </a:t>
            </a:r>
            <a:r>
              <a:rPr lang="zh-CN" altLang="en-US" sz="3200" b="1" dirty="0">
                <a:solidFill>
                  <a:schemeClr val="accent5">
                    <a:lumMod val="50000"/>
                  </a:schemeClr>
                </a:solidFill>
                <a:latin typeface="Times New Roman" pitchFamily="18" charset="0"/>
              </a:rPr>
              <a:t>寻址</a:t>
            </a:r>
          </a:p>
          <a:p>
            <a:pPr lvl="1" algn="l">
              <a:spcBef>
                <a:spcPct val="20000"/>
              </a:spcBef>
              <a:buClr>
                <a:schemeClr val="tx1"/>
              </a:buClr>
              <a:buFontTx/>
              <a:buChar char="•"/>
            </a:pPr>
            <a:r>
              <a:rPr lang="zh-CN" altLang="en-US" sz="3200" b="1" dirty="0">
                <a:solidFill>
                  <a:schemeClr val="accent5">
                    <a:lumMod val="50000"/>
                  </a:schemeClr>
                </a:solidFill>
                <a:latin typeface="Times New Roman" pitchFamily="18" charset="0"/>
              </a:rPr>
              <a:t> 透明传输 </a:t>
            </a:r>
          </a:p>
          <a:p>
            <a:pPr lvl="1" algn="l">
              <a:spcBef>
                <a:spcPct val="20000"/>
              </a:spcBef>
              <a:buClr>
                <a:schemeClr val="tx1"/>
              </a:buClr>
              <a:buFontTx/>
              <a:buChar char="•"/>
            </a:pPr>
            <a:r>
              <a:rPr lang="zh-CN" altLang="en-US" sz="3200" b="1" dirty="0">
                <a:solidFill>
                  <a:schemeClr val="accent5">
                    <a:lumMod val="50000"/>
                  </a:schemeClr>
                </a:solidFill>
                <a:latin typeface="Times New Roman" pitchFamily="18" charset="0"/>
              </a:rPr>
              <a:t> 差错控制</a:t>
            </a:r>
          </a:p>
        </p:txBody>
      </p:sp>
    </p:spTree>
    <p:extLst>
      <p:ext uri="{BB962C8B-B14F-4D97-AF65-F5344CB8AC3E}">
        <p14:creationId xmlns:p14="http://schemas.microsoft.com/office/powerpoint/2010/main" val="1315831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15</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3.1.4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协议数据单元</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43449" y="1644438"/>
            <a:ext cx="8435210" cy="4524315"/>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457200" indent="-457200" algn="l">
              <a:buFont typeface="Arial" panose="020B0604020202020204" pitchFamily="34" charset="0"/>
              <a:buChar char="•"/>
            </a:pPr>
            <a:r>
              <a:rPr lang="zh-CN" altLang="en-US" sz="3200" dirty="0">
                <a:solidFill>
                  <a:schemeClr val="accent5">
                    <a:lumMod val="50000"/>
                  </a:schemeClr>
                </a:solidFill>
              </a:rPr>
              <a:t>物理层的任务</a:t>
            </a:r>
            <a:r>
              <a:rPr lang="zh-CN" altLang="en-US" sz="3200" dirty="0" smtClean="0">
                <a:solidFill>
                  <a:schemeClr val="accent5">
                    <a:lumMod val="50000"/>
                  </a:schemeClr>
                </a:solidFill>
              </a:rPr>
              <a:t>是尽可能实现</a:t>
            </a:r>
            <a:r>
              <a:rPr lang="zh-CN" altLang="en-US" sz="3200" dirty="0">
                <a:solidFill>
                  <a:schemeClr val="accent5">
                    <a:lumMod val="50000"/>
                  </a:schemeClr>
                </a:solidFill>
              </a:rPr>
              <a:t>比特流</a:t>
            </a:r>
            <a:r>
              <a:rPr lang="zh-CN" altLang="en-US" sz="3200" dirty="0" smtClean="0">
                <a:solidFill>
                  <a:schemeClr val="accent5">
                    <a:lumMod val="50000"/>
                  </a:schemeClr>
                </a:solidFill>
              </a:rPr>
              <a:t>的可靠传送</a:t>
            </a:r>
            <a:r>
              <a:rPr lang="zh-CN" altLang="en-US" sz="3200" dirty="0">
                <a:solidFill>
                  <a:schemeClr val="accent5">
                    <a:lumMod val="50000"/>
                  </a:schemeClr>
                </a:solidFill>
              </a:rPr>
              <a:t>，但不能保证没有错误，需要数据链路层进行差错检测和纠正。</a:t>
            </a:r>
          </a:p>
          <a:p>
            <a:pPr marL="457200" indent="-457200" algn="l">
              <a:buFont typeface="Arial" panose="020B0604020202020204" pitchFamily="34" charset="0"/>
              <a:buChar char="•"/>
            </a:pPr>
            <a:r>
              <a:rPr lang="zh-CN" altLang="en-US" sz="3200" dirty="0">
                <a:solidFill>
                  <a:schemeClr val="accent5">
                    <a:lumMod val="50000"/>
                  </a:schemeClr>
                </a:solidFill>
              </a:rPr>
              <a:t>为了便于实现流量控制和差错控制，数据链路层将较长比特流分解成多段</a:t>
            </a:r>
            <a:r>
              <a:rPr lang="zh-CN" altLang="en-US" sz="3200" dirty="0" smtClean="0">
                <a:solidFill>
                  <a:schemeClr val="accent5">
                    <a:lumMod val="50000"/>
                  </a:schemeClr>
                </a:solidFill>
              </a:rPr>
              <a:t>离散的“</a:t>
            </a:r>
            <a:r>
              <a:rPr lang="zh-CN" altLang="en-US" sz="3200" dirty="0" smtClean="0">
                <a:solidFill>
                  <a:srgbClr val="C00000"/>
                </a:solidFill>
              </a:rPr>
              <a:t>段</a:t>
            </a:r>
            <a:r>
              <a:rPr lang="zh-CN" altLang="en-US" sz="3200" dirty="0" smtClean="0">
                <a:solidFill>
                  <a:schemeClr val="accent5">
                    <a:lumMod val="50000"/>
                  </a:schemeClr>
                </a:solidFill>
              </a:rPr>
              <a:t>”，</a:t>
            </a:r>
            <a:r>
              <a:rPr lang="zh-CN" altLang="en-US" sz="3200" dirty="0">
                <a:solidFill>
                  <a:schemeClr val="accent5">
                    <a:lumMod val="50000"/>
                  </a:schemeClr>
                </a:solidFill>
              </a:rPr>
              <a:t>独立地发送、接收和处理</a:t>
            </a:r>
            <a:r>
              <a:rPr lang="zh-CN" altLang="en-US" sz="3200" dirty="0" smtClean="0">
                <a:solidFill>
                  <a:schemeClr val="accent5">
                    <a:lumMod val="50000"/>
                  </a:schemeClr>
                </a:solidFill>
              </a:rPr>
              <a:t>。</a:t>
            </a:r>
            <a:endParaRPr lang="en-US" altLang="zh-CN" sz="3200" dirty="0" smtClean="0">
              <a:solidFill>
                <a:schemeClr val="accent5">
                  <a:lumMod val="50000"/>
                </a:schemeClr>
              </a:solidFill>
            </a:endParaRPr>
          </a:p>
          <a:p>
            <a:pPr marL="457200" indent="-457200" algn="l">
              <a:buFont typeface="Arial" panose="020B0604020202020204" pitchFamily="34" charset="0"/>
              <a:buChar char="•"/>
            </a:pPr>
            <a:r>
              <a:rPr lang="zh-CN" altLang="en-US" sz="3200" dirty="0" smtClean="0">
                <a:solidFill>
                  <a:schemeClr val="accent5">
                    <a:lumMod val="50000"/>
                  </a:schemeClr>
                </a:solidFill>
              </a:rPr>
              <a:t>这些“</a:t>
            </a:r>
            <a:r>
              <a:rPr lang="zh-CN" altLang="en-US" sz="3200" dirty="0" smtClean="0">
                <a:solidFill>
                  <a:srgbClr val="C00000"/>
                </a:solidFill>
              </a:rPr>
              <a:t>段</a:t>
            </a:r>
            <a:r>
              <a:rPr lang="zh-CN" altLang="en-US" sz="3200" dirty="0" smtClean="0">
                <a:solidFill>
                  <a:schemeClr val="accent5">
                    <a:lumMod val="50000"/>
                  </a:schemeClr>
                </a:solidFill>
              </a:rPr>
              <a:t>”在数据链路层即称为“</a:t>
            </a:r>
            <a:r>
              <a:rPr lang="zh-CN" altLang="en-US" sz="3200" dirty="0" smtClean="0">
                <a:solidFill>
                  <a:srgbClr val="C00000"/>
                </a:solidFill>
              </a:rPr>
              <a:t>帧</a:t>
            </a:r>
            <a:r>
              <a:rPr lang="zh-CN" altLang="en-US" sz="3200" dirty="0" smtClean="0">
                <a:solidFill>
                  <a:schemeClr val="accent5">
                    <a:lumMod val="50000"/>
                  </a:schemeClr>
                </a:solidFill>
              </a:rPr>
              <a:t>”。</a:t>
            </a:r>
            <a:endParaRPr lang="zh-CN" altLang="en-US" sz="3200" dirty="0">
              <a:solidFill>
                <a:schemeClr val="accent5">
                  <a:lumMod val="50000"/>
                </a:schemeClr>
              </a:solidFill>
            </a:endParaRPr>
          </a:p>
          <a:p>
            <a:pPr marL="457200" indent="-457200" algn="l">
              <a:buFont typeface="Arial" panose="020B0604020202020204" pitchFamily="34" charset="0"/>
              <a:buChar char="•"/>
            </a:pPr>
            <a:r>
              <a:rPr lang="zh-CN" altLang="en-US" sz="3200" dirty="0">
                <a:solidFill>
                  <a:schemeClr val="accent5">
                    <a:lumMod val="50000"/>
                  </a:schemeClr>
                </a:solidFill>
              </a:rPr>
              <a:t>数据链路层的</a:t>
            </a:r>
            <a:r>
              <a:rPr lang="zh-CN" altLang="en-US" sz="3200" dirty="0" smtClean="0">
                <a:solidFill>
                  <a:schemeClr val="accent5">
                    <a:lumMod val="50000"/>
                  </a:schemeClr>
                </a:solidFill>
              </a:rPr>
              <a:t>协议数据单元</a:t>
            </a:r>
            <a:r>
              <a:rPr lang="en-US" altLang="zh-CN" sz="3200" dirty="0">
                <a:solidFill>
                  <a:schemeClr val="accent5">
                    <a:lumMod val="50000"/>
                  </a:schemeClr>
                </a:solidFill>
              </a:rPr>
              <a:t>PDU</a:t>
            </a:r>
            <a:r>
              <a:rPr lang="zh-CN" altLang="en-US" sz="3200" dirty="0">
                <a:solidFill>
                  <a:schemeClr val="accent5">
                    <a:lumMod val="50000"/>
                  </a:schemeClr>
                </a:solidFill>
              </a:rPr>
              <a:t>，即传输和处理的数据单位：</a:t>
            </a:r>
            <a:r>
              <a:rPr lang="zh-CN" altLang="en-US" sz="3200" dirty="0">
                <a:solidFill>
                  <a:srgbClr val="C00000"/>
                </a:solidFill>
              </a:rPr>
              <a:t>帧</a:t>
            </a:r>
            <a:r>
              <a:rPr lang="zh-CN" altLang="en-US" sz="3200" dirty="0">
                <a:solidFill>
                  <a:schemeClr val="accent5">
                    <a:lumMod val="50000"/>
                  </a:schemeClr>
                </a:solidFill>
              </a:rPr>
              <a:t>。</a:t>
            </a:r>
          </a:p>
        </p:txBody>
      </p:sp>
      <p:pic>
        <p:nvPicPr>
          <p:cNvPr id="19" name="图片 18"/>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基本概念</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218940" y="1579972"/>
            <a:ext cx="8706119" cy="4653246"/>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燕尾形 30"/>
          <p:cNvSpPr/>
          <p:nvPr/>
        </p:nvSpPr>
        <p:spPr>
          <a:xfrm>
            <a:off x="791968" y="233065"/>
            <a:ext cx="195123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33"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数据链路层基本概念  </a:t>
            </a:r>
            <a:endParaRPr lang="zh-CN" altLang="en-US" sz="1200" b="1" dirty="0">
              <a:solidFill>
                <a:schemeClr val="bg1"/>
              </a:solidFill>
            </a:endParaRPr>
          </a:p>
        </p:txBody>
      </p:sp>
      <p:sp>
        <p:nvSpPr>
          <p:cNvPr id="34" name="TextBox 10"/>
          <p:cNvSpPr txBox="1"/>
          <p:nvPr/>
        </p:nvSpPr>
        <p:spPr>
          <a:xfrm>
            <a:off x="2964687" y="29792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流量控制</a:t>
            </a:r>
            <a:endParaRPr lang="zh-CN" altLang="en-US" sz="1200" b="1" dirty="0"/>
          </a:p>
        </p:txBody>
      </p:sp>
      <p:sp>
        <p:nvSpPr>
          <p:cNvPr id="35"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Tree>
    <p:extLst>
      <p:ext uri="{BB962C8B-B14F-4D97-AF65-F5344CB8AC3E}">
        <p14:creationId xmlns:p14="http://schemas.microsoft.com/office/powerpoint/2010/main" val="13158314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16</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3.1.4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协议数据单元</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43449" y="1729362"/>
            <a:ext cx="8435210" cy="4210383"/>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457200" indent="-457200" algn="l">
              <a:lnSpc>
                <a:spcPct val="120000"/>
              </a:lnSpc>
              <a:buFont typeface="Arial" panose="020B0604020202020204" pitchFamily="34" charset="0"/>
              <a:buChar char="•"/>
            </a:pPr>
            <a:r>
              <a:rPr lang="zh-CN" altLang="en-US" sz="2800" dirty="0">
                <a:solidFill>
                  <a:srgbClr val="002060"/>
                </a:solidFill>
              </a:rPr>
              <a:t>数据链路层帧的结构，包括</a:t>
            </a:r>
            <a:r>
              <a:rPr lang="zh-CN" altLang="en-US" sz="2800" dirty="0">
                <a:solidFill>
                  <a:srgbClr val="FF0000"/>
                </a:solidFill>
              </a:rPr>
              <a:t>需要传输的数据、相应的控制信息、校验信息、帧之间的分隔标志</a:t>
            </a:r>
            <a:r>
              <a:rPr lang="zh-CN" altLang="en-US" sz="2800" dirty="0">
                <a:solidFill>
                  <a:srgbClr val="002060"/>
                </a:solidFill>
              </a:rPr>
              <a:t>等</a:t>
            </a:r>
            <a:r>
              <a:rPr lang="zh-CN" altLang="en-US" sz="2800" dirty="0" smtClean="0">
                <a:solidFill>
                  <a:srgbClr val="002060"/>
                </a:solidFill>
              </a:rPr>
              <a:t>。必须有相应的方法表明各个部分的信息。</a:t>
            </a:r>
            <a:endParaRPr lang="zh-CN" altLang="en-US" sz="2800" dirty="0">
              <a:solidFill>
                <a:srgbClr val="002060"/>
              </a:solidFill>
            </a:endParaRPr>
          </a:p>
          <a:p>
            <a:pPr marL="457200" indent="-457200" algn="l">
              <a:lnSpc>
                <a:spcPct val="150000"/>
              </a:lnSpc>
              <a:buFont typeface="Arial" panose="020B0604020202020204" pitchFamily="34" charset="0"/>
              <a:buChar char="•"/>
            </a:pPr>
            <a:r>
              <a:rPr lang="zh-CN" altLang="en-US" sz="2800" dirty="0">
                <a:solidFill>
                  <a:srgbClr val="002060"/>
                </a:solidFill>
              </a:rPr>
              <a:t>帧</a:t>
            </a:r>
            <a:r>
              <a:rPr lang="zh-CN" altLang="en-US" sz="2800" dirty="0" smtClean="0">
                <a:solidFill>
                  <a:srgbClr val="002060"/>
                </a:solidFill>
              </a:rPr>
              <a:t>的构成</a:t>
            </a:r>
            <a:r>
              <a:rPr lang="zh-CN" altLang="en-US" sz="2800" dirty="0">
                <a:solidFill>
                  <a:srgbClr val="002060"/>
                </a:solidFill>
              </a:rPr>
              <a:t>方法：</a:t>
            </a:r>
          </a:p>
          <a:p>
            <a:pPr marL="800100" lvl="1" indent="-342900">
              <a:lnSpc>
                <a:spcPct val="130000"/>
              </a:lnSpc>
              <a:buFont typeface="Arial" panose="020B0604020202020204" pitchFamily="34" charset="0"/>
              <a:buChar char="•"/>
            </a:pPr>
            <a:r>
              <a:rPr lang="zh-CN" altLang="en-US" sz="2400" b="1" dirty="0">
                <a:solidFill>
                  <a:srgbClr val="002060"/>
                </a:solidFill>
              </a:rPr>
              <a:t>字符计数法</a:t>
            </a:r>
          </a:p>
          <a:p>
            <a:pPr marL="800100" lvl="1" indent="-342900">
              <a:lnSpc>
                <a:spcPct val="130000"/>
              </a:lnSpc>
              <a:buFont typeface="Arial" panose="020B0604020202020204" pitchFamily="34" charset="0"/>
              <a:buChar char="•"/>
            </a:pPr>
            <a:r>
              <a:rPr lang="zh-CN" altLang="en-US" sz="2400" b="1" dirty="0">
                <a:solidFill>
                  <a:srgbClr val="002060"/>
                </a:solidFill>
              </a:rPr>
              <a:t>含字节填充的分界符法</a:t>
            </a:r>
          </a:p>
          <a:p>
            <a:pPr marL="800100" lvl="1" indent="-342900">
              <a:lnSpc>
                <a:spcPct val="130000"/>
              </a:lnSpc>
              <a:buFont typeface="Arial" panose="020B0604020202020204" pitchFamily="34" charset="0"/>
              <a:buChar char="•"/>
            </a:pPr>
            <a:r>
              <a:rPr lang="zh-CN" altLang="en-US" sz="2400" b="1" dirty="0">
                <a:solidFill>
                  <a:srgbClr val="002060"/>
                </a:solidFill>
              </a:rPr>
              <a:t>含位填充的分界标志法</a:t>
            </a:r>
          </a:p>
          <a:p>
            <a:pPr marL="800100" lvl="1" indent="-342900">
              <a:lnSpc>
                <a:spcPct val="130000"/>
              </a:lnSpc>
              <a:buFont typeface="Arial" panose="020B0604020202020204" pitchFamily="34" charset="0"/>
              <a:buChar char="•"/>
            </a:pPr>
            <a:r>
              <a:rPr lang="zh-CN" altLang="en-US" sz="2400" b="1" dirty="0">
                <a:solidFill>
                  <a:srgbClr val="002060"/>
                </a:solidFill>
              </a:rPr>
              <a:t>物理层编码违例法</a:t>
            </a:r>
          </a:p>
        </p:txBody>
      </p:sp>
      <p:pic>
        <p:nvPicPr>
          <p:cNvPr id="19" name="图片 18"/>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基本概念</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燕尾形 30"/>
          <p:cNvSpPr/>
          <p:nvPr/>
        </p:nvSpPr>
        <p:spPr>
          <a:xfrm>
            <a:off x="791968" y="233065"/>
            <a:ext cx="195123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33"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数据链路层基本概念  </a:t>
            </a:r>
            <a:endParaRPr lang="zh-CN" altLang="en-US" sz="1200" b="1" dirty="0">
              <a:solidFill>
                <a:schemeClr val="bg1"/>
              </a:solidFill>
            </a:endParaRPr>
          </a:p>
        </p:txBody>
      </p:sp>
      <p:sp>
        <p:nvSpPr>
          <p:cNvPr id="34" name="TextBox 10"/>
          <p:cNvSpPr txBox="1"/>
          <p:nvPr/>
        </p:nvSpPr>
        <p:spPr>
          <a:xfrm>
            <a:off x="2964687" y="29792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流量控制</a:t>
            </a:r>
            <a:endParaRPr lang="zh-CN" altLang="en-US" sz="1200" b="1" dirty="0"/>
          </a:p>
        </p:txBody>
      </p:sp>
      <p:sp>
        <p:nvSpPr>
          <p:cNvPr id="35"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Tree>
    <p:extLst>
      <p:ext uri="{BB962C8B-B14F-4D97-AF65-F5344CB8AC3E}">
        <p14:creationId xmlns:p14="http://schemas.microsoft.com/office/powerpoint/2010/main" val="27102606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3.1.4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协议数据单元</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343449" y="1729362"/>
            <a:ext cx="8435210" cy="4178773"/>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457200" indent="-457200" algn="l">
              <a:lnSpc>
                <a:spcPct val="120000"/>
              </a:lnSpc>
              <a:buFont typeface="Arial" panose="020B0604020202020204" pitchFamily="34" charset="0"/>
              <a:buChar char="•"/>
            </a:pPr>
            <a:r>
              <a:rPr lang="zh-CN" altLang="en-US" sz="3200" dirty="0">
                <a:solidFill>
                  <a:srgbClr val="002060"/>
                </a:solidFill>
              </a:rPr>
              <a:t>数据链路层的帧形成后，可以通过相关手段实现帧的定界（帧同步，字符同步）。</a:t>
            </a:r>
          </a:p>
          <a:p>
            <a:pPr marL="457200" indent="-457200" algn="l">
              <a:lnSpc>
                <a:spcPct val="120000"/>
              </a:lnSpc>
              <a:buFont typeface="Arial" panose="020B0604020202020204" pitchFamily="34" charset="0"/>
              <a:buChar char="•"/>
            </a:pPr>
            <a:r>
              <a:rPr lang="zh-CN" altLang="en-US" sz="3200" dirty="0">
                <a:solidFill>
                  <a:srgbClr val="002060"/>
                </a:solidFill>
              </a:rPr>
              <a:t>帧同步方法：数据信号的识别，特定字符或比特流的识别（分界符），外部信号状态的识别等。</a:t>
            </a:r>
          </a:p>
          <a:p>
            <a:pPr marL="457200" indent="-457200" algn="l">
              <a:lnSpc>
                <a:spcPct val="120000"/>
              </a:lnSpc>
              <a:buFont typeface="Arial" panose="020B0604020202020204" pitchFamily="34" charset="0"/>
              <a:buChar char="•"/>
            </a:pPr>
            <a:r>
              <a:rPr lang="zh-CN" altLang="en-US" sz="3200" dirty="0">
                <a:solidFill>
                  <a:srgbClr val="002060"/>
                </a:solidFill>
              </a:rPr>
              <a:t>还需要识别传输中产生的差错、帧丢失，收发双方的协调等。</a:t>
            </a:r>
          </a:p>
        </p:txBody>
      </p:sp>
      <p:pic>
        <p:nvPicPr>
          <p:cNvPr id="19" name="图片 18"/>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基本概念</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燕尾形 30"/>
          <p:cNvSpPr/>
          <p:nvPr/>
        </p:nvSpPr>
        <p:spPr>
          <a:xfrm>
            <a:off x="791968" y="233065"/>
            <a:ext cx="195123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33"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数据链路层基本概念  </a:t>
            </a:r>
            <a:endParaRPr lang="zh-CN" altLang="en-US" sz="1200" b="1" dirty="0">
              <a:solidFill>
                <a:schemeClr val="bg1"/>
              </a:solidFill>
            </a:endParaRPr>
          </a:p>
        </p:txBody>
      </p:sp>
      <p:sp>
        <p:nvSpPr>
          <p:cNvPr id="34" name="TextBox 10"/>
          <p:cNvSpPr txBox="1"/>
          <p:nvPr/>
        </p:nvSpPr>
        <p:spPr>
          <a:xfrm>
            <a:off x="2964687" y="29792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流量控制</a:t>
            </a:r>
            <a:endParaRPr lang="zh-CN" altLang="en-US" sz="1200" b="1" dirty="0"/>
          </a:p>
        </p:txBody>
      </p:sp>
      <p:sp>
        <p:nvSpPr>
          <p:cNvPr id="35"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Tree>
    <p:extLst>
      <p:ext uri="{BB962C8B-B14F-4D97-AF65-F5344CB8AC3E}">
        <p14:creationId xmlns:p14="http://schemas.microsoft.com/office/powerpoint/2010/main" val="11506473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p:nvPr/>
        </p:nvSpPr>
        <p:spPr>
          <a:xfrm>
            <a:off x="775" y="0"/>
            <a:ext cx="2875160" cy="6858000"/>
          </a:xfrm>
          <a:prstGeom prst="rect">
            <a:avLst/>
          </a:prstGeom>
          <a:solidFill>
            <a:srgbClr val="213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15"/>
          <p:cNvSpPr txBox="1"/>
          <p:nvPr/>
        </p:nvSpPr>
        <p:spPr>
          <a:xfrm>
            <a:off x="191729" y="2259427"/>
            <a:ext cx="2592288" cy="461665"/>
          </a:xfrm>
          <a:prstGeom prst="rect">
            <a:avLst/>
          </a:prstGeom>
          <a:noFill/>
        </p:spPr>
        <p:txBody>
          <a:bodyPr wrap="square" rtlCol="0">
            <a:spAutoFit/>
          </a:bodyPr>
          <a:lstStyle/>
          <a:p>
            <a:pPr algn="ctr"/>
            <a:r>
              <a:rPr lang="en-US" altLang="zh-CN" sz="2400" b="1" spc="300" dirty="0" smtClean="0">
                <a:solidFill>
                  <a:schemeClr val="bg1"/>
                </a:solidFill>
                <a:latin typeface="Agency FB" panose="020B0503020202020204" pitchFamily="34" charset="0"/>
                <a:ea typeface="Adobe 宋体 Std L" pitchFamily="18" charset="-122"/>
              </a:rPr>
              <a:t>Transition  Page</a:t>
            </a:r>
            <a:endParaRPr lang="zh-CN" altLang="en-US" sz="2400" b="1" spc="300" dirty="0">
              <a:solidFill>
                <a:schemeClr val="bg1"/>
              </a:solidFill>
              <a:latin typeface="Agency FB" panose="020B0503020202020204" pitchFamily="34" charset="0"/>
              <a:ea typeface="Adobe 宋体 Std L" pitchFamily="18" charset="-122"/>
            </a:endParaRPr>
          </a:p>
        </p:txBody>
      </p:sp>
      <p:sp>
        <p:nvSpPr>
          <p:cNvPr id="5" name="文本框 4"/>
          <p:cNvSpPr txBox="1"/>
          <p:nvPr/>
        </p:nvSpPr>
        <p:spPr>
          <a:xfrm>
            <a:off x="0" y="1572542"/>
            <a:ext cx="2808312" cy="707886"/>
          </a:xfrm>
          <a:prstGeom prst="rect">
            <a:avLst/>
          </a:prstGeom>
          <a:noFill/>
        </p:spPr>
        <p:txBody>
          <a:bodyPr wrap="square" rtlCol="0">
            <a:spAutoFit/>
          </a:bodyPr>
          <a:lstStyle/>
          <a:p>
            <a:pPr algn="ctr"/>
            <a:r>
              <a:rPr lang="zh-CN" altLang="en-US" sz="4000" b="1" dirty="0" smtClean="0">
                <a:solidFill>
                  <a:schemeClr val="bg1"/>
                </a:solidFill>
                <a:ea typeface="微软雅黑"/>
              </a:rPr>
              <a:t>过渡页</a:t>
            </a:r>
            <a:endParaRPr lang="zh-CN" altLang="en-US" sz="4000" b="1" dirty="0">
              <a:solidFill>
                <a:schemeClr val="bg1"/>
              </a:solidFill>
              <a:ea typeface="微软雅黑"/>
            </a:endParaRPr>
          </a:p>
        </p:txBody>
      </p:sp>
      <p:grpSp>
        <p:nvGrpSpPr>
          <p:cNvPr id="2" name="Group 4"/>
          <p:cNvGrpSpPr>
            <a:grpSpLocks noChangeAspect="1"/>
          </p:cNvGrpSpPr>
          <p:nvPr/>
        </p:nvGrpSpPr>
        <p:grpSpPr bwMode="auto">
          <a:xfrm>
            <a:off x="473434" y="3172747"/>
            <a:ext cx="1852612" cy="1946275"/>
            <a:chOff x="419" y="1980"/>
            <a:chExt cx="1167" cy="1226"/>
          </a:xfrm>
        </p:grpSpPr>
        <p:sp>
          <p:nvSpPr>
            <p:cNvPr id="14" name="Freeform 5"/>
            <p:cNvSpPr>
              <a:spLocks noEditPoints="1"/>
            </p:cNvSpPr>
            <p:nvPr/>
          </p:nvSpPr>
          <p:spPr bwMode="auto">
            <a:xfrm>
              <a:off x="419" y="1980"/>
              <a:ext cx="1167" cy="1226"/>
            </a:xfrm>
            <a:custGeom>
              <a:avLst/>
              <a:gdLst>
                <a:gd name="T0" fmla="*/ 13275 w 16338"/>
                <a:gd name="T1" fmla="*/ 0 h 17164"/>
                <a:gd name="T2" fmla="*/ 9190 w 16338"/>
                <a:gd name="T3" fmla="*/ 0 h 17164"/>
                <a:gd name="T4" fmla="*/ 5106 w 16338"/>
                <a:gd name="T5" fmla="*/ 0 h 17164"/>
                <a:gd name="T6" fmla="*/ 1021 w 16338"/>
                <a:gd name="T7" fmla="*/ 0 h 17164"/>
                <a:gd name="T8" fmla="*/ 102 w 16338"/>
                <a:gd name="T9" fmla="*/ 2007 h 17164"/>
                <a:gd name="T10" fmla="*/ 237 w 16338"/>
                <a:gd name="T11" fmla="*/ 4683 h 17164"/>
                <a:gd name="T12" fmla="*/ 374 w 16338"/>
                <a:gd name="T13" fmla="*/ 7358 h 17164"/>
                <a:gd name="T14" fmla="*/ 509 w 16338"/>
                <a:gd name="T15" fmla="*/ 10033 h 17164"/>
                <a:gd name="T16" fmla="*/ 786 w 16338"/>
                <a:gd name="T17" fmla="*/ 11569 h 17164"/>
                <a:gd name="T18" fmla="*/ 1261 w 16338"/>
                <a:gd name="T19" fmla="*/ 12639 h 17164"/>
                <a:gd name="T20" fmla="*/ 1909 w 16338"/>
                <a:gd name="T21" fmla="*/ 13613 h 17164"/>
                <a:gd name="T22" fmla="*/ 2729 w 16338"/>
                <a:gd name="T23" fmla="*/ 14493 h 17164"/>
                <a:gd name="T24" fmla="*/ 3723 w 16338"/>
                <a:gd name="T25" fmla="*/ 15277 h 17164"/>
                <a:gd name="T26" fmla="*/ 4889 w 16338"/>
                <a:gd name="T27" fmla="*/ 15965 h 17164"/>
                <a:gd name="T28" fmla="*/ 6228 w 16338"/>
                <a:gd name="T29" fmla="*/ 16558 h 17164"/>
                <a:gd name="T30" fmla="*/ 7740 w 16338"/>
                <a:gd name="T31" fmla="*/ 17055 h 17164"/>
                <a:gd name="T32" fmla="*/ 9144 w 16338"/>
                <a:gd name="T33" fmla="*/ 16946 h 17164"/>
                <a:gd name="T34" fmla="*/ 10390 w 16338"/>
                <a:gd name="T35" fmla="*/ 16541 h 17164"/>
                <a:gd name="T36" fmla="*/ 11538 w 16338"/>
                <a:gd name="T37" fmla="*/ 16001 h 17164"/>
                <a:gd name="T38" fmla="*/ 12587 w 16338"/>
                <a:gd name="T39" fmla="*/ 15331 h 17164"/>
                <a:gd name="T40" fmla="*/ 13537 w 16338"/>
                <a:gd name="T41" fmla="*/ 14526 h 17164"/>
                <a:gd name="T42" fmla="*/ 14388 w 16338"/>
                <a:gd name="T43" fmla="*/ 13591 h 17164"/>
                <a:gd name="T44" fmla="*/ 15141 w 16338"/>
                <a:gd name="T45" fmla="*/ 12521 h 17164"/>
                <a:gd name="T46" fmla="*/ 15795 w 16338"/>
                <a:gd name="T47" fmla="*/ 11320 h 17164"/>
                <a:gd name="T48" fmla="*/ 16017 w 16338"/>
                <a:gd name="T49" fmla="*/ 8936 h 17164"/>
                <a:gd name="T50" fmla="*/ 16116 w 16338"/>
                <a:gd name="T51" fmla="*/ 6187 h 17164"/>
                <a:gd name="T52" fmla="*/ 16215 w 16338"/>
                <a:gd name="T53" fmla="*/ 3437 h 17164"/>
                <a:gd name="T54" fmla="*/ 16313 w 16338"/>
                <a:gd name="T55" fmla="*/ 688 h 17164"/>
                <a:gd name="T56" fmla="*/ 13964 w 16338"/>
                <a:gd name="T57" fmla="*/ 463 h 17164"/>
                <a:gd name="T58" fmla="*/ 10100 w 16338"/>
                <a:gd name="T59" fmla="*/ 463 h 17164"/>
                <a:gd name="T60" fmla="*/ 6238 w 16338"/>
                <a:gd name="T61" fmla="*/ 463 h 17164"/>
                <a:gd name="T62" fmla="*/ 2374 w 16338"/>
                <a:gd name="T63" fmla="*/ 463 h 17164"/>
                <a:gd name="T64" fmla="*/ 506 w 16338"/>
                <a:gd name="T65" fmla="*/ 1729 h 17164"/>
                <a:gd name="T66" fmla="*/ 634 w 16338"/>
                <a:gd name="T67" fmla="*/ 4261 h 17164"/>
                <a:gd name="T68" fmla="*/ 762 w 16338"/>
                <a:gd name="T69" fmla="*/ 6792 h 17164"/>
                <a:gd name="T70" fmla="*/ 891 w 16338"/>
                <a:gd name="T71" fmla="*/ 9322 h 17164"/>
                <a:gd name="T72" fmla="*/ 1098 w 16338"/>
                <a:gd name="T73" fmla="*/ 11139 h 17164"/>
                <a:gd name="T74" fmla="*/ 1506 w 16338"/>
                <a:gd name="T75" fmla="*/ 12175 h 17164"/>
                <a:gd name="T76" fmla="*/ 2078 w 16338"/>
                <a:gd name="T77" fmla="*/ 13120 h 17164"/>
                <a:gd name="T78" fmla="*/ 2814 w 16338"/>
                <a:gd name="T79" fmla="*/ 13974 h 17164"/>
                <a:gd name="T80" fmla="*/ 3712 w 16338"/>
                <a:gd name="T81" fmla="*/ 14737 h 17164"/>
                <a:gd name="T82" fmla="*/ 4775 w 16338"/>
                <a:gd name="T83" fmla="*/ 15411 h 17164"/>
                <a:gd name="T84" fmla="*/ 6000 w 16338"/>
                <a:gd name="T85" fmla="*/ 15995 h 17164"/>
                <a:gd name="T86" fmla="*/ 7390 w 16338"/>
                <a:gd name="T87" fmla="*/ 16487 h 17164"/>
                <a:gd name="T88" fmla="*/ 8782 w 16338"/>
                <a:gd name="T89" fmla="*/ 16571 h 17164"/>
                <a:gd name="T90" fmla="*/ 9984 w 16338"/>
                <a:gd name="T91" fmla="*/ 16218 h 17164"/>
                <a:gd name="T92" fmla="*/ 11093 w 16338"/>
                <a:gd name="T93" fmla="*/ 15739 h 17164"/>
                <a:gd name="T94" fmla="*/ 12108 w 16338"/>
                <a:gd name="T95" fmla="*/ 15137 h 17164"/>
                <a:gd name="T96" fmla="*/ 13030 w 16338"/>
                <a:gd name="T97" fmla="*/ 14407 h 17164"/>
                <a:gd name="T98" fmla="*/ 13859 w 16338"/>
                <a:gd name="T99" fmla="*/ 13553 h 17164"/>
                <a:gd name="T100" fmla="*/ 14594 w 16338"/>
                <a:gd name="T101" fmla="*/ 12573 h 17164"/>
                <a:gd name="T102" fmla="*/ 15236 w 16338"/>
                <a:gd name="T103" fmla="*/ 11468 h 17164"/>
                <a:gd name="T104" fmla="*/ 15569 w 16338"/>
                <a:gd name="T105" fmla="*/ 9568 h 17164"/>
                <a:gd name="T106" fmla="*/ 15663 w 16338"/>
                <a:gd name="T107" fmla="*/ 6966 h 17164"/>
                <a:gd name="T108" fmla="*/ 15756 w 16338"/>
                <a:gd name="T109" fmla="*/ 4365 h 17164"/>
                <a:gd name="T110" fmla="*/ 15850 w 16338"/>
                <a:gd name="T111" fmla="*/ 1765 h 17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338" h="17164">
                  <a:moveTo>
                    <a:pt x="16338" y="0"/>
                  </a:moveTo>
                  <a:lnTo>
                    <a:pt x="15317" y="0"/>
                  </a:lnTo>
                  <a:lnTo>
                    <a:pt x="14296" y="0"/>
                  </a:lnTo>
                  <a:lnTo>
                    <a:pt x="13275" y="0"/>
                  </a:lnTo>
                  <a:lnTo>
                    <a:pt x="12253" y="0"/>
                  </a:lnTo>
                  <a:lnTo>
                    <a:pt x="11232" y="0"/>
                  </a:lnTo>
                  <a:lnTo>
                    <a:pt x="10211" y="0"/>
                  </a:lnTo>
                  <a:lnTo>
                    <a:pt x="9190" y="0"/>
                  </a:lnTo>
                  <a:lnTo>
                    <a:pt x="8169" y="0"/>
                  </a:lnTo>
                  <a:lnTo>
                    <a:pt x="7148" y="0"/>
                  </a:lnTo>
                  <a:lnTo>
                    <a:pt x="6127" y="0"/>
                  </a:lnTo>
                  <a:lnTo>
                    <a:pt x="5106" y="0"/>
                  </a:lnTo>
                  <a:lnTo>
                    <a:pt x="4085" y="0"/>
                  </a:lnTo>
                  <a:lnTo>
                    <a:pt x="3063" y="0"/>
                  </a:lnTo>
                  <a:lnTo>
                    <a:pt x="2042" y="0"/>
                  </a:lnTo>
                  <a:lnTo>
                    <a:pt x="1021" y="0"/>
                  </a:lnTo>
                  <a:lnTo>
                    <a:pt x="0" y="0"/>
                  </a:lnTo>
                  <a:lnTo>
                    <a:pt x="34" y="669"/>
                  </a:lnTo>
                  <a:lnTo>
                    <a:pt x="68" y="1338"/>
                  </a:lnTo>
                  <a:lnTo>
                    <a:pt x="102" y="2007"/>
                  </a:lnTo>
                  <a:lnTo>
                    <a:pt x="135" y="2675"/>
                  </a:lnTo>
                  <a:lnTo>
                    <a:pt x="170" y="3345"/>
                  </a:lnTo>
                  <a:lnTo>
                    <a:pt x="204" y="4013"/>
                  </a:lnTo>
                  <a:lnTo>
                    <a:pt x="237" y="4683"/>
                  </a:lnTo>
                  <a:lnTo>
                    <a:pt x="272" y="5352"/>
                  </a:lnTo>
                  <a:lnTo>
                    <a:pt x="305" y="6020"/>
                  </a:lnTo>
                  <a:lnTo>
                    <a:pt x="339" y="6690"/>
                  </a:lnTo>
                  <a:lnTo>
                    <a:pt x="374" y="7358"/>
                  </a:lnTo>
                  <a:lnTo>
                    <a:pt x="407" y="8027"/>
                  </a:lnTo>
                  <a:lnTo>
                    <a:pt x="441" y="8696"/>
                  </a:lnTo>
                  <a:lnTo>
                    <a:pt x="476" y="9365"/>
                  </a:lnTo>
                  <a:lnTo>
                    <a:pt x="509" y="10033"/>
                  </a:lnTo>
                  <a:lnTo>
                    <a:pt x="543" y="10703"/>
                  </a:lnTo>
                  <a:lnTo>
                    <a:pt x="613" y="10998"/>
                  </a:lnTo>
                  <a:lnTo>
                    <a:pt x="695" y="11285"/>
                  </a:lnTo>
                  <a:lnTo>
                    <a:pt x="786" y="11569"/>
                  </a:lnTo>
                  <a:lnTo>
                    <a:pt x="889" y="11845"/>
                  </a:lnTo>
                  <a:lnTo>
                    <a:pt x="1002" y="12116"/>
                  </a:lnTo>
                  <a:lnTo>
                    <a:pt x="1126" y="12381"/>
                  </a:lnTo>
                  <a:lnTo>
                    <a:pt x="1261" y="12639"/>
                  </a:lnTo>
                  <a:lnTo>
                    <a:pt x="1406" y="12891"/>
                  </a:lnTo>
                  <a:lnTo>
                    <a:pt x="1563" y="13138"/>
                  </a:lnTo>
                  <a:lnTo>
                    <a:pt x="1731" y="13379"/>
                  </a:lnTo>
                  <a:lnTo>
                    <a:pt x="1909" y="13613"/>
                  </a:lnTo>
                  <a:lnTo>
                    <a:pt x="2098" y="13843"/>
                  </a:lnTo>
                  <a:lnTo>
                    <a:pt x="2297" y="14065"/>
                  </a:lnTo>
                  <a:lnTo>
                    <a:pt x="2508" y="14283"/>
                  </a:lnTo>
                  <a:lnTo>
                    <a:pt x="2729" y="14493"/>
                  </a:lnTo>
                  <a:lnTo>
                    <a:pt x="2962" y="14698"/>
                  </a:lnTo>
                  <a:lnTo>
                    <a:pt x="3205" y="14897"/>
                  </a:lnTo>
                  <a:lnTo>
                    <a:pt x="3458" y="15089"/>
                  </a:lnTo>
                  <a:lnTo>
                    <a:pt x="3723" y="15277"/>
                  </a:lnTo>
                  <a:lnTo>
                    <a:pt x="3998" y="15457"/>
                  </a:lnTo>
                  <a:lnTo>
                    <a:pt x="4285" y="15633"/>
                  </a:lnTo>
                  <a:lnTo>
                    <a:pt x="4581" y="15802"/>
                  </a:lnTo>
                  <a:lnTo>
                    <a:pt x="4889" y="15965"/>
                  </a:lnTo>
                  <a:lnTo>
                    <a:pt x="5207" y="16122"/>
                  </a:lnTo>
                  <a:lnTo>
                    <a:pt x="5537" y="16274"/>
                  </a:lnTo>
                  <a:lnTo>
                    <a:pt x="5877" y="16418"/>
                  </a:lnTo>
                  <a:lnTo>
                    <a:pt x="6228" y="16558"/>
                  </a:lnTo>
                  <a:lnTo>
                    <a:pt x="6590" y="16691"/>
                  </a:lnTo>
                  <a:lnTo>
                    <a:pt x="6962" y="16819"/>
                  </a:lnTo>
                  <a:lnTo>
                    <a:pt x="7346" y="16940"/>
                  </a:lnTo>
                  <a:lnTo>
                    <a:pt x="7740" y="17055"/>
                  </a:lnTo>
                  <a:lnTo>
                    <a:pt x="8144" y="17164"/>
                  </a:lnTo>
                  <a:lnTo>
                    <a:pt x="8484" y="17100"/>
                  </a:lnTo>
                  <a:lnTo>
                    <a:pt x="8816" y="17027"/>
                  </a:lnTo>
                  <a:lnTo>
                    <a:pt x="9144" y="16946"/>
                  </a:lnTo>
                  <a:lnTo>
                    <a:pt x="9465" y="16857"/>
                  </a:lnTo>
                  <a:lnTo>
                    <a:pt x="9779" y="16760"/>
                  </a:lnTo>
                  <a:lnTo>
                    <a:pt x="10088" y="16654"/>
                  </a:lnTo>
                  <a:lnTo>
                    <a:pt x="10390" y="16541"/>
                  </a:lnTo>
                  <a:lnTo>
                    <a:pt x="10687" y="16418"/>
                  </a:lnTo>
                  <a:lnTo>
                    <a:pt x="10976" y="16288"/>
                  </a:lnTo>
                  <a:lnTo>
                    <a:pt x="11260" y="16149"/>
                  </a:lnTo>
                  <a:lnTo>
                    <a:pt x="11538" y="16001"/>
                  </a:lnTo>
                  <a:lnTo>
                    <a:pt x="11810" y="15847"/>
                  </a:lnTo>
                  <a:lnTo>
                    <a:pt x="12075" y="15683"/>
                  </a:lnTo>
                  <a:lnTo>
                    <a:pt x="12333" y="15511"/>
                  </a:lnTo>
                  <a:lnTo>
                    <a:pt x="12587" y="15331"/>
                  </a:lnTo>
                  <a:lnTo>
                    <a:pt x="12834" y="15142"/>
                  </a:lnTo>
                  <a:lnTo>
                    <a:pt x="13074" y="14944"/>
                  </a:lnTo>
                  <a:lnTo>
                    <a:pt x="13308" y="14740"/>
                  </a:lnTo>
                  <a:lnTo>
                    <a:pt x="13537" y="14526"/>
                  </a:lnTo>
                  <a:lnTo>
                    <a:pt x="13759" y="14305"/>
                  </a:lnTo>
                  <a:lnTo>
                    <a:pt x="13975" y="14074"/>
                  </a:lnTo>
                  <a:lnTo>
                    <a:pt x="14184" y="13836"/>
                  </a:lnTo>
                  <a:lnTo>
                    <a:pt x="14388" y="13591"/>
                  </a:lnTo>
                  <a:lnTo>
                    <a:pt x="14586" y="13335"/>
                  </a:lnTo>
                  <a:lnTo>
                    <a:pt x="14777" y="13073"/>
                  </a:lnTo>
                  <a:lnTo>
                    <a:pt x="14962" y="12801"/>
                  </a:lnTo>
                  <a:lnTo>
                    <a:pt x="15141" y="12521"/>
                  </a:lnTo>
                  <a:lnTo>
                    <a:pt x="15314" y="12234"/>
                  </a:lnTo>
                  <a:lnTo>
                    <a:pt x="15480" y="11938"/>
                  </a:lnTo>
                  <a:lnTo>
                    <a:pt x="15641" y="11633"/>
                  </a:lnTo>
                  <a:lnTo>
                    <a:pt x="15795" y="11320"/>
                  </a:lnTo>
                  <a:lnTo>
                    <a:pt x="15943" y="10999"/>
                  </a:lnTo>
                  <a:lnTo>
                    <a:pt x="15968" y="10311"/>
                  </a:lnTo>
                  <a:lnTo>
                    <a:pt x="15992" y="9624"/>
                  </a:lnTo>
                  <a:lnTo>
                    <a:pt x="16017" y="8936"/>
                  </a:lnTo>
                  <a:lnTo>
                    <a:pt x="16042" y="8249"/>
                  </a:lnTo>
                  <a:lnTo>
                    <a:pt x="16066" y="7562"/>
                  </a:lnTo>
                  <a:lnTo>
                    <a:pt x="16091" y="6874"/>
                  </a:lnTo>
                  <a:lnTo>
                    <a:pt x="16116" y="6187"/>
                  </a:lnTo>
                  <a:lnTo>
                    <a:pt x="16140" y="5499"/>
                  </a:lnTo>
                  <a:lnTo>
                    <a:pt x="16165" y="4812"/>
                  </a:lnTo>
                  <a:lnTo>
                    <a:pt x="16190" y="4125"/>
                  </a:lnTo>
                  <a:lnTo>
                    <a:pt x="16215" y="3437"/>
                  </a:lnTo>
                  <a:lnTo>
                    <a:pt x="16239" y="2749"/>
                  </a:lnTo>
                  <a:lnTo>
                    <a:pt x="16264" y="2062"/>
                  </a:lnTo>
                  <a:lnTo>
                    <a:pt x="16289" y="1375"/>
                  </a:lnTo>
                  <a:lnTo>
                    <a:pt x="16313" y="688"/>
                  </a:lnTo>
                  <a:lnTo>
                    <a:pt x="16338" y="0"/>
                  </a:lnTo>
                  <a:close/>
                  <a:moveTo>
                    <a:pt x="15897" y="463"/>
                  </a:moveTo>
                  <a:lnTo>
                    <a:pt x="14931" y="463"/>
                  </a:lnTo>
                  <a:lnTo>
                    <a:pt x="13964" y="463"/>
                  </a:lnTo>
                  <a:lnTo>
                    <a:pt x="12999" y="463"/>
                  </a:lnTo>
                  <a:lnTo>
                    <a:pt x="12033" y="463"/>
                  </a:lnTo>
                  <a:lnTo>
                    <a:pt x="11067" y="463"/>
                  </a:lnTo>
                  <a:lnTo>
                    <a:pt x="10100" y="463"/>
                  </a:lnTo>
                  <a:lnTo>
                    <a:pt x="9135" y="463"/>
                  </a:lnTo>
                  <a:lnTo>
                    <a:pt x="8169" y="463"/>
                  </a:lnTo>
                  <a:lnTo>
                    <a:pt x="7203" y="463"/>
                  </a:lnTo>
                  <a:lnTo>
                    <a:pt x="6238" y="463"/>
                  </a:lnTo>
                  <a:lnTo>
                    <a:pt x="5271" y="463"/>
                  </a:lnTo>
                  <a:lnTo>
                    <a:pt x="4305" y="463"/>
                  </a:lnTo>
                  <a:lnTo>
                    <a:pt x="3339" y="463"/>
                  </a:lnTo>
                  <a:lnTo>
                    <a:pt x="2374" y="463"/>
                  </a:lnTo>
                  <a:lnTo>
                    <a:pt x="1407" y="463"/>
                  </a:lnTo>
                  <a:lnTo>
                    <a:pt x="441" y="463"/>
                  </a:lnTo>
                  <a:lnTo>
                    <a:pt x="473" y="1096"/>
                  </a:lnTo>
                  <a:lnTo>
                    <a:pt x="506" y="1729"/>
                  </a:lnTo>
                  <a:lnTo>
                    <a:pt x="538" y="2362"/>
                  </a:lnTo>
                  <a:lnTo>
                    <a:pt x="570" y="2995"/>
                  </a:lnTo>
                  <a:lnTo>
                    <a:pt x="602" y="3628"/>
                  </a:lnTo>
                  <a:lnTo>
                    <a:pt x="634" y="4261"/>
                  </a:lnTo>
                  <a:lnTo>
                    <a:pt x="667" y="4893"/>
                  </a:lnTo>
                  <a:lnTo>
                    <a:pt x="699" y="5526"/>
                  </a:lnTo>
                  <a:lnTo>
                    <a:pt x="730" y="6159"/>
                  </a:lnTo>
                  <a:lnTo>
                    <a:pt x="762" y="6792"/>
                  </a:lnTo>
                  <a:lnTo>
                    <a:pt x="794" y="7425"/>
                  </a:lnTo>
                  <a:lnTo>
                    <a:pt x="827" y="8057"/>
                  </a:lnTo>
                  <a:lnTo>
                    <a:pt x="859" y="8690"/>
                  </a:lnTo>
                  <a:lnTo>
                    <a:pt x="891" y="9322"/>
                  </a:lnTo>
                  <a:lnTo>
                    <a:pt x="923" y="9955"/>
                  </a:lnTo>
                  <a:lnTo>
                    <a:pt x="956" y="10588"/>
                  </a:lnTo>
                  <a:lnTo>
                    <a:pt x="1022" y="10867"/>
                  </a:lnTo>
                  <a:lnTo>
                    <a:pt x="1098" y="11139"/>
                  </a:lnTo>
                  <a:lnTo>
                    <a:pt x="1185" y="11407"/>
                  </a:lnTo>
                  <a:lnTo>
                    <a:pt x="1282" y="11668"/>
                  </a:lnTo>
                  <a:lnTo>
                    <a:pt x="1389" y="11925"/>
                  </a:lnTo>
                  <a:lnTo>
                    <a:pt x="1506" y="12175"/>
                  </a:lnTo>
                  <a:lnTo>
                    <a:pt x="1634" y="12419"/>
                  </a:lnTo>
                  <a:lnTo>
                    <a:pt x="1773" y="12658"/>
                  </a:lnTo>
                  <a:lnTo>
                    <a:pt x="1921" y="12892"/>
                  </a:lnTo>
                  <a:lnTo>
                    <a:pt x="2078" y="13120"/>
                  </a:lnTo>
                  <a:lnTo>
                    <a:pt x="2247" y="13342"/>
                  </a:lnTo>
                  <a:lnTo>
                    <a:pt x="2426" y="13558"/>
                  </a:lnTo>
                  <a:lnTo>
                    <a:pt x="2615" y="13769"/>
                  </a:lnTo>
                  <a:lnTo>
                    <a:pt x="2814" y="13974"/>
                  </a:lnTo>
                  <a:lnTo>
                    <a:pt x="3023" y="14173"/>
                  </a:lnTo>
                  <a:lnTo>
                    <a:pt x="3243" y="14367"/>
                  </a:lnTo>
                  <a:lnTo>
                    <a:pt x="3473" y="14555"/>
                  </a:lnTo>
                  <a:lnTo>
                    <a:pt x="3712" y="14737"/>
                  </a:lnTo>
                  <a:lnTo>
                    <a:pt x="3963" y="14914"/>
                  </a:lnTo>
                  <a:lnTo>
                    <a:pt x="4224" y="15086"/>
                  </a:lnTo>
                  <a:lnTo>
                    <a:pt x="4494" y="15251"/>
                  </a:lnTo>
                  <a:lnTo>
                    <a:pt x="4775" y="15411"/>
                  </a:lnTo>
                  <a:lnTo>
                    <a:pt x="5066" y="15566"/>
                  </a:lnTo>
                  <a:lnTo>
                    <a:pt x="5368" y="15715"/>
                  </a:lnTo>
                  <a:lnTo>
                    <a:pt x="5679" y="15857"/>
                  </a:lnTo>
                  <a:lnTo>
                    <a:pt x="6000" y="15995"/>
                  </a:lnTo>
                  <a:lnTo>
                    <a:pt x="6333" y="16127"/>
                  </a:lnTo>
                  <a:lnTo>
                    <a:pt x="6675" y="16252"/>
                  </a:lnTo>
                  <a:lnTo>
                    <a:pt x="7027" y="16372"/>
                  </a:lnTo>
                  <a:lnTo>
                    <a:pt x="7390" y="16487"/>
                  </a:lnTo>
                  <a:lnTo>
                    <a:pt x="7762" y="16597"/>
                  </a:lnTo>
                  <a:lnTo>
                    <a:pt x="8145" y="16701"/>
                  </a:lnTo>
                  <a:lnTo>
                    <a:pt x="8466" y="16639"/>
                  </a:lnTo>
                  <a:lnTo>
                    <a:pt x="8782" y="16571"/>
                  </a:lnTo>
                  <a:lnTo>
                    <a:pt x="9091" y="16495"/>
                  </a:lnTo>
                  <a:lnTo>
                    <a:pt x="9395" y="16410"/>
                  </a:lnTo>
                  <a:lnTo>
                    <a:pt x="9692" y="16318"/>
                  </a:lnTo>
                  <a:lnTo>
                    <a:pt x="9984" y="16218"/>
                  </a:lnTo>
                  <a:lnTo>
                    <a:pt x="10270" y="16109"/>
                  </a:lnTo>
                  <a:lnTo>
                    <a:pt x="10550" y="15995"/>
                  </a:lnTo>
                  <a:lnTo>
                    <a:pt x="10824" y="15871"/>
                  </a:lnTo>
                  <a:lnTo>
                    <a:pt x="11093" y="15739"/>
                  </a:lnTo>
                  <a:lnTo>
                    <a:pt x="11355" y="15600"/>
                  </a:lnTo>
                  <a:lnTo>
                    <a:pt x="11612" y="15453"/>
                  </a:lnTo>
                  <a:lnTo>
                    <a:pt x="11863" y="15298"/>
                  </a:lnTo>
                  <a:lnTo>
                    <a:pt x="12108" y="15137"/>
                  </a:lnTo>
                  <a:lnTo>
                    <a:pt x="12347" y="14966"/>
                  </a:lnTo>
                  <a:lnTo>
                    <a:pt x="12581" y="14787"/>
                  </a:lnTo>
                  <a:lnTo>
                    <a:pt x="12809" y="14601"/>
                  </a:lnTo>
                  <a:lnTo>
                    <a:pt x="13030" y="14407"/>
                  </a:lnTo>
                  <a:lnTo>
                    <a:pt x="13247" y="14205"/>
                  </a:lnTo>
                  <a:lnTo>
                    <a:pt x="13456" y="13995"/>
                  </a:lnTo>
                  <a:lnTo>
                    <a:pt x="13660" y="13778"/>
                  </a:lnTo>
                  <a:lnTo>
                    <a:pt x="13859" y="13553"/>
                  </a:lnTo>
                  <a:lnTo>
                    <a:pt x="14052" y="13319"/>
                  </a:lnTo>
                  <a:lnTo>
                    <a:pt x="14239" y="13078"/>
                  </a:lnTo>
                  <a:lnTo>
                    <a:pt x="14419" y="12830"/>
                  </a:lnTo>
                  <a:lnTo>
                    <a:pt x="14594" y="12573"/>
                  </a:lnTo>
                  <a:lnTo>
                    <a:pt x="14764" y="12309"/>
                  </a:lnTo>
                  <a:lnTo>
                    <a:pt x="14927" y="12036"/>
                  </a:lnTo>
                  <a:lnTo>
                    <a:pt x="15085" y="11756"/>
                  </a:lnTo>
                  <a:lnTo>
                    <a:pt x="15236" y="11468"/>
                  </a:lnTo>
                  <a:lnTo>
                    <a:pt x="15382" y="11172"/>
                  </a:lnTo>
                  <a:lnTo>
                    <a:pt x="15523" y="10868"/>
                  </a:lnTo>
                  <a:lnTo>
                    <a:pt x="15546" y="10218"/>
                  </a:lnTo>
                  <a:lnTo>
                    <a:pt x="15569" y="9568"/>
                  </a:lnTo>
                  <a:lnTo>
                    <a:pt x="15593" y="8918"/>
                  </a:lnTo>
                  <a:lnTo>
                    <a:pt x="15617" y="8267"/>
                  </a:lnTo>
                  <a:lnTo>
                    <a:pt x="15639" y="7617"/>
                  </a:lnTo>
                  <a:lnTo>
                    <a:pt x="15663" y="6966"/>
                  </a:lnTo>
                  <a:lnTo>
                    <a:pt x="15686" y="6316"/>
                  </a:lnTo>
                  <a:lnTo>
                    <a:pt x="15710" y="5666"/>
                  </a:lnTo>
                  <a:lnTo>
                    <a:pt x="15732" y="5016"/>
                  </a:lnTo>
                  <a:lnTo>
                    <a:pt x="15756" y="4365"/>
                  </a:lnTo>
                  <a:lnTo>
                    <a:pt x="15780" y="3715"/>
                  </a:lnTo>
                  <a:lnTo>
                    <a:pt x="15803" y="3065"/>
                  </a:lnTo>
                  <a:lnTo>
                    <a:pt x="15826" y="2415"/>
                  </a:lnTo>
                  <a:lnTo>
                    <a:pt x="15850" y="1765"/>
                  </a:lnTo>
                  <a:lnTo>
                    <a:pt x="15873" y="1115"/>
                  </a:lnTo>
                  <a:lnTo>
                    <a:pt x="15897" y="4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noEditPoints="1"/>
            </p:cNvSpPr>
            <p:nvPr/>
          </p:nvSpPr>
          <p:spPr bwMode="auto">
            <a:xfrm>
              <a:off x="844" y="2019"/>
              <a:ext cx="158" cy="241"/>
            </a:xfrm>
            <a:custGeom>
              <a:avLst/>
              <a:gdLst>
                <a:gd name="T0" fmla="*/ 1566 w 2205"/>
                <a:gd name="T1" fmla="*/ 1562 h 3376"/>
                <a:gd name="T2" fmla="*/ 1084 w 2205"/>
                <a:gd name="T3" fmla="*/ 1754 h 3376"/>
                <a:gd name="T4" fmla="*/ 1267 w 2205"/>
                <a:gd name="T5" fmla="*/ 1509 h 3376"/>
                <a:gd name="T6" fmla="*/ 1270 w 2205"/>
                <a:gd name="T7" fmla="*/ 1363 h 3376"/>
                <a:gd name="T8" fmla="*/ 1295 w 2205"/>
                <a:gd name="T9" fmla="*/ 1181 h 3376"/>
                <a:gd name="T10" fmla="*/ 1428 w 2205"/>
                <a:gd name="T11" fmla="*/ 1148 h 3376"/>
                <a:gd name="T12" fmla="*/ 1290 w 2205"/>
                <a:gd name="T13" fmla="*/ 1626 h 3376"/>
                <a:gd name="T14" fmla="*/ 1080 w 2205"/>
                <a:gd name="T15" fmla="*/ 1785 h 3376"/>
                <a:gd name="T16" fmla="*/ 871 w 2205"/>
                <a:gd name="T17" fmla="*/ 1254 h 3376"/>
                <a:gd name="T18" fmla="*/ 706 w 2205"/>
                <a:gd name="T19" fmla="*/ 1212 h 3376"/>
                <a:gd name="T20" fmla="*/ 926 w 2205"/>
                <a:gd name="T21" fmla="*/ 1014 h 3376"/>
                <a:gd name="T22" fmla="*/ 1131 w 2205"/>
                <a:gd name="T23" fmla="*/ 1138 h 3376"/>
                <a:gd name="T24" fmla="*/ 1194 w 2205"/>
                <a:gd name="T25" fmla="*/ 1162 h 3376"/>
                <a:gd name="T26" fmla="*/ 1957 w 2205"/>
                <a:gd name="T27" fmla="*/ 1646 h 3376"/>
                <a:gd name="T28" fmla="*/ 1996 w 2205"/>
                <a:gd name="T29" fmla="*/ 1982 h 3376"/>
                <a:gd name="T30" fmla="*/ 1787 w 2205"/>
                <a:gd name="T31" fmla="*/ 2015 h 3376"/>
                <a:gd name="T32" fmla="*/ 1707 w 2205"/>
                <a:gd name="T33" fmla="*/ 1245 h 3376"/>
                <a:gd name="T34" fmla="*/ 1851 w 2205"/>
                <a:gd name="T35" fmla="*/ 983 h 3376"/>
                <a:gd name="T36" fmla="*/ 1880 w 2205"/>
                <a:gd name="T37" fmla="*/ 1130 h 3376"/>
                <a:gd name="T38" fmla="*/ 1353 w 2205"/>
                <a:gd name="T39" fmla="*/ 148 h 3376"/>
                <a:gd name="T40" fmla="*/ 1041 w 2205"/>
                <a:gd name="T41" fmla="*/ 3 h 3376"/>
                <a:gd name="T42" fmla="*/ 1036 w 2205"/>
                <a:gd name="T43" fmla="*/ 198 h 3376"/>
                <a:gd name="T44" fmla="*/ 828 w 2205"/>
                <a:gd name="T45" fmla="*/ 533 h 3376"/>
                <a:gd name="T46" fmla="*/ 790 w 2205"/>
                <a:gd name="T47" fmla="*/ 713 h 3376"/>
                <a:gd name="T48" fmla="*/ 925 w 2205"/>
                <a:gd name="T49" fmla="*/ 666 h 3376"/>
                <a:gd name="T50" fmla="*/ 730 w 2205"/>
                <a:gd name="T51" fmla="*/ 951 h 3376"/>
                <a:gd name="T52" fmla="*/ 177 w 2205"/>
                <a:gd name="T53" fmla="*/ 1469 h 3376"/>
                <a:gd name="T54" fmla="*/ 54 w 2205"/>
                <a:gd name="T55" fmla="*/ 1480 h 3376"/>
                <a:gd name="T56" fmla="*/ 186 w 2205"/>
                <a:gd name="T57" fmla="*/ 1696 h 3376"/>
                <a:gd name="T58" fmla="*/ 464 w 2205"/>
                <a:gd name="T59" fmla="*/ 1382 h 3376"/>
                <a:gd name="T60" fmla="*/ 618 w 2205"/>
                <a:gd name="T61" fmla="*/ 1520 h 3376"/>
                <a:gd name="T62" fmla="*/ 486 w 2205"/>
                <a:gd name="T63" fmla="*/ 1852 h 3376"/>
                <a:gd name="T64" fmla="*/ 625 w 2205"/>
                <a:gd name="T65" fmla="*/ 1708 h 3376"/>
                <a:gd name="T66" fmla="*/ 796 w 2205"/>
                <a:gd name="T67" fmla="*/ 1560 h 3376"/>
                <a:gd name="T68" fmla="*/ 878 w 2205"/>
                <a:gd name="T69" fmla="*/ 1441 h 3376"/>
                <a:gd name="T70" fmla="*/ 815 w 2205"/>
                <a:gd name="T71" fmla="*/ 1624 h 3376"/>
                <a:gd name="T72" fmla="*/ 863 w 2205"/>
                <a:gd name="T73" fmla="*/ 1734 h 3376"/>
                <a:gd name="T74" fmla="*/ 872 w 2205"/>
                <a:gd name="T75" fmla="*/ 1857 h 3376"/>
                <a:gd name="T76" fmla="*/ 723 w 2205"/>
                <a:gd name="T77" fmla="*/ 1993 h 3376"/>
                <a:gd name="T78" fmla="*/ 907 w 2205"/>
                <a:gd name="T79" fmla="*/ 2110 h 3376"/>
                <a:gd name="T80" fmla="*/ 1387 w 2205"/>
                <a:gd name="T81" fmla="*/ 1605 h 3376"/>
                <a:gd name="T82" fmla="*/ 1548 w 2205"/>
                <a:gd name="T83" fmla="*/ 2223 h 3376"/>
                <a:gd name="T84" fmla="*/ 1627 w 2205"/>
                <a:gd name="T85" fmla="*/ 3347 h 3376"/>
                <a:gd name="T86" fmla="*/ 1719 w 2205"/>
                <a:gd name="T87" fmla="*/ 3140 h 3376"/>
                <a:gd name="T88" fmla="*/ 1715 w 2205"/>
                <a:gd name="T89" fmla="*/ 2137 h 3376"/>
                <a:gd name="T90" fmla="*/ 2068 w 2205"/>
                <a:gd name="T91" fmla="*/ 2145 h 3376"/>
                <a:gd name="T92" fmla="*/ 2177 w 2205"/>
                <a:gd name="T93" fmla="*/ 1864 h 3376"/>
                <a:gd name="T94" fmla="*/ 1956 w 2205"/>
                <a:gd name="T95" fmla="*/ 1494 h 3376"/>
                <a:gd name="T96" fmla="*/ 1985 w 2205"/>
                <a:gd name="T97" fmla="*/ 1185 h 3376"/>
                <a:gd name="T98" fmla="*/ 2156 w 2205"/>
                <a:gd name="T99" fmla="*/ 818 h 3376"/>
                <a:gd name="T100" fmla="*/ 1912 w 2205"/>
                <a:gd name="T101" fmla="*/ 807 h 3376"/>
                <a:gd name="T102" fmla="*/ 1762 w 2205"/>
                <a:gd name="T103" fmla="*/ 873 h 3376"/>
                <a:gd name="T104" fmla="*/ 1776 w 2205"/>
                <a:gd name="T105" fmla="*/ 726 h 3376"/>
                <a:gd name="T106" fmla="*/ 1733 w 2205"/>
                <a:gd name="T107" fmla="*/ 528 h 3376"/>
                <a:gd name="T108" fmla="*/ 1575 w 2205"/>
                <a:gd name="T109" fmla="*/ 580 h 3376"/>
                <a:gd name="T110" fmla="*/ 1571 w 2205"/>
                <a:gd name="T111" fmla="*/ 818 h 3376"/>
                <a:gd name="T112" fmla="*/ 1441 w 2205"/>
                <a:gd name="T113" fmla="*/ 664 h 3376"/>
                <a:gd name="T114" fmla="*/ 1332 w 2205"/>
                <a:gd name="T115" fmla="*/ 862 h 3376"/>
                <a:gd name="T116" fmla="*/ 1253 w 2205"/>
                <a:gd name="T117" fmla="*/ 771 h 3376"/>
                <a:gd name="T118" fmla="*/ 1568 w 2205"/>
                <a:gd name="T119" fmla="*/ 496 h 3376"/>
                <a:gd name="T120" fmla="*/ 1513 w 2205"/>
                <a:gd name="T121" fmla="*/ 399 h 3376"/>
                <a:gd name="T122" fmla="*/ 1265 w 2205"/>
                <a:gd name="T123" fmla="*/ 573 h 3376"/>
                <a:gd name="T124" fmla="*/ 1295 w 2205"/>
                <a:gd name="T125" fmla="*/ 427 h 3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5" h="3376">
                  <a:moveTo>
                    <a:pt x="1499" y="1543"/>
                  </a:moveTo>
                  <a:lnTo>
                    <a:pt x="1499" y="1432"/>
                  </a:lnTo>
                  <a:lnTo>
                    <a:pt x="1516" y="1436"/>
                  </a:lnTo>
                  <a:lnTo>
                    <a:pt x="1530" y="1440"/>
                  </a:lnTo>
                  <a:lnTo>
                    <a:pt x="1542" y="1443"/>
                  </a:lnTo>
                  <a:lnTo>
                    <a:pt x="1551" y="1447"/>
                  </a:lnTo>
                  <a:lnTo>
                    <a:pt x="1555" y="1450"/>
                  </a:lnTo>
                  <a:lnTo>
                    <a:pt x="1558" y="1455"/>
                  </a:lnTo>
                  <a:lnTo>
                    <a:pt x="1560" y="1459"/>
                  </a:lnTo>
                  <a:lnTo>
                    <a:pt x="1562" y="1464"/>
                  </a:lnTo>
                  <a:lnTo>
                    <a:pt x="1563" y="1471"/>
                  </a:lnTo>
                  <a:lnTo>
                    <a:pt x="1564" y="1478"/>
                  </a:lnTo>
                  <a:lnTo>
                    <a:pt x="1566" y="1488"/>
                  </a:lnTo>
                  <a:lnTo>
                    <a:pt x="1566" y="1499"/>
                  </a:lnTo>
                  <a:lnTo>
                    <a:pt x="1566" y="1543"/>
                  </a:lnTo>
                  <a:lnTo>
                    <a:pt x="1566" y="1562"/>
                  </a:lnTo>
                  <a:lnTo>
                    <a:pt x="1563" y="1576"/>
                  </a:lnTo>
                  <a:lnTo>
                    <a:pt x="1562" y="1580"/>
                  </a:lnTo>
                  <a:lnTo>
                    <a:pt x="1561" y="1584"/>
                  </a:lnTo>
                  <a:lnTo>
                    <a:pt x="1559" y="1587"/>
                  </a:lnTo>
                  <a:lnTo>
                    <a:pt x="1557" y="1590"/>
                  </a:lnTo>
                  <a:lnTo>
                    <a:pt x="1543" y="1596"/>
                  </a:lnTo>
                  <a:lnTo>
                    <a:pt x="1522" y="1609"/>
                  </a:lnTo>
                  <a:lnTo>
                    <a:pt x="1512" y="1593"/>
                  </a:lnTo>
                  <a:lnTo>
                    <a:pt x="1504" y="1581"/>
                  </a:lnTo>
                  <a:lnTo>
                    <a:pt x="1502" y="1575"/>
                  </a:lnTo>
                  <a:lnTo>
                    <a:pt x="1501" y="1567"/>
                  </a:lnTo>
                  <a:lnTo>
                    <a:pt x="1500" y="1557"/>
                  </a:lnTo>
                  <a:lnTo>
                    <a:pt x="1499" y="1543"/>
                  </a:lnTo>
                  <a:close/>
                  <a:moveTo>
                    <a:pt x="1080" y="1785"/>
                  </a:moveTo>
                  <a:lnTo>
                    <a:pt x="1081" y="1769"/>
                  </a:lnTo>
                  <a:lnTo>
                    <a:pt x="1084" y="1754"/>
                  </a:lnTo>
                  <a:lnTo>
                    <a:pt x="1087" y="1740"/>
                  </a:lnTo>
                  <a:lnTo>
                    <a:pt x="1091" y="1726"/>
                  </a:lnTo>
                  <a:lnTo>
                    <a:pt x="1096" y="1712"/>
                  </a:lnTo>
                  <a:lnTo>
                    <a:pt x="1103" y="1699"/>
                  </a:lnTo>
                  <a:lnTo>
                    <a:pt x="1109" y="1686"/>
                  </a:lnTo>
                  <a:lnTo>
                    <a:pt x="1117" y="1675"/>
                  </a:lnTo>
                  <a:lnTo>
                    <a:pt x="1124" y="1662"/>
                  </a:lnTo>
                  <a:lnTo>
                    <a:pt x="1133" y="1651"/>
                  </a:lnTo>
                  <a:lnTo>
                    <a:pt x="1143" y="1639"/>
                  </a:lnTo>
                  <a:lnTo>
                    <a:pt x="1152" y="1628"/>
                  </a:lnTo>
                  <a:lnTo>
                    <a:pt x="1172" y="1607"/>
                  </a:lnTo>
                  <a:lnTo>
                    <a:pt x="1192" y="1587"/>
                  </a:lnTo>
                  <a:lnTo>
                    <a:pt x="1212" y="1566"/>
                  </a:lnTo>
                  <a:lnTo>
                    <a:pt x="1233" y="1547"/>
                  </a:lnTo>
                  <a:lnTo>
                    <a:pt x="1251" y="1529"/>
                  </a:lnTo>
                  <a:lnTo>
                    <a:pt x="1267" y="1509"/>
                  </a:lnTo>
                  <a:lnTo>
                    <a:pt x="1275" y="1501"/>
                  </a:lnTo>
                  <a:lnTo>
                    <a:pt x="1281" y="1491"/>
                  </a:lnTo>
                  <a:lnTo>
                    <a:pt x="1286" y="1481"/>
                  </a:lnTo>
                  <a:lnTo>
                    <a:pt x="1292" y="1472"/>
                  </a:lnTo>
                  <a:lnTo>
                    <a:pt x="1296" y="1462"/>
                  </a:lnTo>
                  <a:lnTo>
                    <a:pt x="1298" y="1452"/>
                  </a:lnTo>
                  <a:lnTo>
                    <a:pt x="1300" y="1443"/>
                  </a:lnTo>
                  <a:lnTo>
                    <a:pt x="1301" y="1432"/>
                  </a:lnTo>
                  <a:lnTo>
                    <a:pt x="1300" y="1419"/>
                  </a:lnTo>
                  <a:lnTo>
                    <a:pt x="1299" y="1408"/>
                  </a:lnTo>
                  <a:lnTo>
                    <a:pt x="1296" y="1398"/>
                  </a:lnTo>
                  <a:lnTo>
                    <a:pt x="1293" y="1389"/>
                  </a:lnTo>
                  <a:lnTo>
                    <a:pt x="1289" y="1381"/>
                  </a:lnTo>
                  <a:lnTo>
                    <a:pt x="1283" y="1374"/>
                  </a:lnTo>
                  <a:lnTo>
                    <a:pt x="1278" y="1369"/>
                  </a:lnTo>
                  <a:lnTo>
                    <a:pt x="1270" y="1363"/>
                  </a:lnTo>
                  <a:lnTo>
                    <a:pt x="1263" y="1359"/>
                  </a:lnTo>
                  <a:lnTo>
                    <a:pt x="1254" y="1356"/>
                  </a:lnTo>
                  <a:lnTo>
                    <a:pt x="1246" y="1353"/>
                  </a:lnTo>
                  <a:lnTo>
                    <a:pt x="1236" y="1351"/>
                  </a:lnTo>
                  <a:lnTo>
                    <a:pt x="1214" y="1346"/>
                  </a:lnTo>
                  <a:lnTo>
                    <a:pt x="1191" y="1344"/>
                  </a:lnTo>
                  <a:lnTo>
                    <a:pt x="1194" y="1333"/>
                  </a:lnTo>
                  <a:lnTo>
                    <a:pt x="1201" y="1321"/>
                  </a:lnTo>
                  <a:lnTo>
                    <a:pt x="1208" y="1305"/>
                  </a:lnTo>
                  <a:lnTo>
                    <a:pt x="1218" y="1289"/>
                  </a:lnTo>
                  <a:lnTo>
                    <a:pt x="1228" y="1272"/>
                  </a:lnTo>
                  <a:lnTo>
                    <a:pt x="1240" y="1253"/>
                  </a:lnTo>
                  <a:lnTo>
                    <a:pt x="1253" y="1235"/>
                  </a:lnTo>
                  <a:lnTo>
                    <a:pt x="1267" y="1216"/>
                  </a:lnTo>
                  <a:lnTo>
                    <a:pt x="1281" y="1198"/>
                  </a:lnTo>
                  <a:lnTo>
                    <a:pt x="1295" y="1181"/>
                  </a:lnTo>
                  <a:lnTo>
                    <a:pt x="1309" y="1165"/>
                  </a:lnTo>
                  <a:lnTo>
                    <a:pt x="1323" y="1152"/>
                  </a:lnTo>
                  <a:lnTo>
                    <a:pt x="1336" y="1140"/>
                  </a:lnTo>
                  <a:lnTo>
                    <a:pt x="1348" y="1132"/>
                  </a:lnTo>
                  <a:lnTo>
                    <a:pt x="1353" y="1128"/>
                  </a:lnTo>
                  <a:lnTo>
                    <a:pt x="1358" y="1126"/>
                  </a:lnTo>
                  <a:lnTo>
                    <a:pt x="1363" y="1124"/>
                  </a:lnTo>
                  <a:lnTo>
                    <a:pt x="1367" y="1124"/>
                  </a:lnTo>
                  <a:lnTo>
                    <a:pt x="1381" y="1124"/>
                  </a:lnTo>
                  <a:lnTo>
                    <a:pt x="1393" y="1126"/>
                  </a:lnTo>
                  <a:lnTo>
                    <a:pt x="1405" y="1130"/>
                  </a:lnTo>
                  <a:lnTo>
                    <a:pt x="1414" y="1135"/>
                  </a:lnTo>
                  <a:lnTo>
                    <a:pt x="1418" y="1137"/>
                  </a:lnTo>
                  <a:lnTo>
                    <a:pt x="1422" y="1140"/>
                  </a:lnTo>
                  <a:lnTo>
                    <a:pt x="1425" y="1145"/>
                  </a:lnTo>
                  <a:lnTo>
                    <a:pt x="1428" y="1148"/>
                  </a:lnTo>
                  <a:lnTo>
                    <a:pt x="1430" y="1152"/>
                  </a:lnTo>
                  <a:lnTo>
                    <a:pt x="1432" y="1157"/>
                  </a:lnTo>
                  <a:lnTo>
                    <a:pt x="1433" y="1163"/>
                  </a:lnTo>
                  <a:lnTo>
                    <a:pt x="1433" y="1168"/>
                  </a:lnTo>
                  <a:lnTo>
                    <a:pt x="1429" y="1185"/>
                  </a:lnTo>
                  <a:lnTo>
                    <a:pt x="1420" y="1227"/>
                  </a:lnTo>
                  <a:lnTo>
                    <a:pt x="1405" y="1285"/>
                  </a:lnTo>
                  <a:lnTo>
                    <a:pt x="1387" y="1351"/>
                  </a:lnTo>
                  <a:lnTo>
                    <a:pt x="1369" y="1418"/>
                  </a:lnTo>
                  <a:lnTo>
                    <a:pt x="1352" y="1479"/>
                  </a:lnTo>
                  <a:lnTo>
                    <a:pt x="1339" y="1525"/>
                  </a:lnTo>
                  <a:lnTo>
                    <a:pt x="1330" y="1550"/>
                  </a:lnTo>
                  <a:lnTo>
                    <a:pt x="1322" y="1568"/>
                  </a:lnTo>
                  <a:lnTo>
                    <a:pt x="1311" y="1588"/>
                  </a:lnTo>
                  <a:lnTo>
                    <a:pt x="1300" y="1607"/>
                  </a:lnTo>
                  <a:lnTo>
                    <a:pt x="1290" y="1626"/>
                  </a:lnTo>
                  <a:lnTo>
                    <a:pt x="1277" y="1646"/>
                  </a:lnTo>
                  <a:lnTo>
                    <a:pt x="1263" y="1664"/>
                  </a:lnTo>
                  <a:lnTo>
                    <a:pt x="1249" y="1682"/>
                  </a:lnTo>
                  <a:lnTo>
                    <a:pt x="1234" y="1700"/>
                  </a:lnTo>
                  <a:lnTo>
                    <a:pt x="1218" y="1716"/>
                  </a:lnTo>
                  <a:lnTo>
                    <a:pt x="1201" y="1731"/>
                  </a:lnTo>
                  <a:lnTo>
                    <a:pt x="1183" y="1745"/>
                  </a:lnTo>
                  <a:lnTo>
                    <a:pt x="1164" y="1757"/>
                  </a:lnTo>
                  <a:lnTo>
                    <a:pt x="1154" y="1762"/>
                  </a:lnTo>
                  <a:lnTo>
                    <a:pt x="1145" y="1768"/>
                  </a:lnTo>
                  <a:lnTo>
                    <a:pt x="1134" y="1772"/>
                  </a:lnTo>
                  <a:lnTo>
                    <a:pt x="1124" y="1776"/>
                  </a:lnTo>
                  <a:lnTo>
                    <a:pt x="1114" y="1779"/>
                  </a:lnTo>
                  <a:lnTo>
                    <a:pt x="1103" y="1782"/>
                  </a:lnTo>
                  <a:lnTo>
                    <a:pt x="1092" y="1784"/>
                  </a:lnTo>
                  <a:lnTo>
                    <a:pt x="1080" y="1785"/>
                  </a:lnTo>
                  <a:close/>
                  <a:moveTo>
                    <a:pt x="926" y="1014"/>
                  </a:moveTo>
                  <a:lnTo>
                    <a:pt x="926" y="1168"/>
                  </a:lnTo>
                  <a:lnTo>
                    <a:pt x="926" y="1176"/>
                  </a:lnTo>
                  <a:lnTo>
                    <a:pt x="925" y="1184"/>
                  </a:lnTo>
                  <a:lnTo>
                    <a:pt x="922" y="1192"/>
                  </a:lnTo>
                  <a:lnTo>
                    <a:pt x="919" y="1199"/>
                  </a:lnTo>
                  <a:lnTo>
                    <a:pt x="916" y="1208"/>
                  </a:lnTo>
                  <a:lnTo>
                    <a:pt x="913" y="1214"/>
                  </a:lnTo>
                  <a:lnTo>
                    <a:pt x="909" y="1222"/>
                  </a:lnTo>
                  <a:lnTo>
                    <a:pt x="903" y="1228"/>
                  </a:lnTo>
                  <a:lnTo>
                    <a:pt x="898" y="1234"/>
                  </a:lnTo>
                  <a:lnTo>
                    <a:pt x="892" y="1239"/>
                  </a:lnTo>
                  <a:lnTo>
                    <a:pt x="887" y="1244"/>
                  </a:lnTo>
                  <a:lnTo>
                    <a:pt x="882" y="1249"/>
                  </a:lnTo>
                  <a:lnTo>
                    <a:pt x="876" y="1252"/>
                  </a:lnTo>
                  <a:lnTo>
                    <a:pt x="871" y="1254"/>
                  </a:lnTo>
                  <a:lnTo>
                    <a:pt x="866" y="1256"/>
                  </a:lnTo>
                  <a:lnTo>
                    <a:pt x="860" y="1256"/>
                  </a:lnTo>
                  <a:lnTo>
                    <a:pt x="846" y="1256"/>
                  </a:lnTo>
                  <a:lnTo>
                    <a:pt x="836" y="1254"/>
                  </a:lnTo>
                  <a:lnTo>
                    <a:pt x="827" y="1253"/>
                  </a:lnTo>
                  <a:lnTo>
                    <a:pt x="820" y="1250"/>
                  </a:lnTo>
                  <a:lnTo>
                    <a:pt x="813" y="1243"/>
                  </a:lnTo>
                  <a:lnTo>
                    <a:pt x="808" y="1236"/>
                  </a:lnTo>
                  <a:lnTo>
                    <a:pt x="803" y="1231"/>
                  </a:lnTo>
                  <a:lnTo>
                    <a:pt x="798" y="1227"/>
                  </a:lnTo>
                  <a:lnTo>
                    <a:pt x="790" y="1224"/>
                  </a:lnTo>
                  <a:lnTo>
                    <a:pt x="781" y="1221"/>
                  </a:lnTo>
                  <a:lnTo>
                    <a:pt x="769" y="1218"/>
                  </a:lnTo>
                  <a:lnTo>
                    <a:pt x="752" y="1215"/>
                  </a:lnTo>
                  <a:lnTo>
                    <a:pt x="731" y="1213"/>
                  </a:lnTo>
                  <a:lnTo>
                    <a:pt x="706" y="1212"/>
                  </a:lnTo>
                  <a:lnTo>
                    <a:pt x="709" y="1192"/>
                  </a:lnTo>
                  <a:lnTo>
                    <a:pt x="713" y="1172"/>
                  </a:lnTo>
                  <a:lnTo>
                    <a:pt x="720" y="1154"/>
                  </a:lnTo>
                  <a:lnTo>
                    <a:pt x="728" y="1137"/>
                  </a:lnTo>
                  <a:lnTo>
                    <a:pt x="739" y="1120"/>
                  </a:lnTo>
                  <a:lnTo>
                    <a:pt x="751" y="1104"/>
                  </a:lnTo>
                  <a:lnTo>
                    <a:pt x="764" y="1090"/>
                  </a:lnTo>
                  <a:lnTo>
                    <a:pt x="779" y="1076"/>
                  </a:lnTo>
                  <a:lnTo>
                    <a:pt x="794" y="1063"/>
                  </a:lnTo>
                  <a:lnTo>
                    <a:pt x="811" y="1052"/>
                  </a:lnTo>
                  <a:lnTo>
                    <a:pt x="828" y="1042"/>
                  </a:lnTo>
                  <a:lnTo>
                    <a:pt x="846" y="1033"/>
                  </a:lnTo>
                  <a:lnTo>
                    <a:pt x="866" y="1027"/>
                  </a:lnTo>
                  <a:lnTo>
                    <a:pt x="886" y="1020"/>
                  </a:lnTo>
                  <a:lnTo>
                    <a:pt x="905" y="1016"/>
                  </a:lnTo>
                  <a:lnTo>
                    <a:pt x="926" y="1014"/>
                  </a:lnTo>
                  <a:close/>
                  <a:moveTo>
                    <a:pt x="1517" y="1079"/>
                  </a:moveTo>
                  <a:lnTo>
                    <a:pt x="1530" y="1087"/>
                  </a:lnTo>
                  <a:lnTo>
                    <a:pt x="1540" y="1093"/>
                  </a:lnTo>
                  <a:lnTo>
                    <a:pt x="1548" y="1097"/>
                  </a:lnTo>
                  <a:lnTo>
                    <a:pt x="1554" y="1100"/>
                  </a:lnTo>
                  <a:lnTo>
                    <a:pt x="1562" y="1103"/>
                  </a:lnTo>
                  <a:lnTo>
                    <a:pt x="1566" y="1104"/>
                  </a:lnTo>
                  <a:lnTo>
                    <a:pt x="1566" y="1108"/>
                  </a:lnTo>
                  <a:lnTo>
                    <a:pt x="1564" y="1118"/>
                  </a:lnTo>
                  <a:lnTo>
                    <a:pt x="1564" y="1137"/>
                  </a:lnTo>
                  <a:lnTo>
                    <a:pt x="1566" y="1168"/>
                  </a:lnTo>
                  <a:lnTo>
                    <a:pt x="1495" y="1167"/>
                  </a:lnTo>
                  <a:lnTo>
                    <a:pt x="1517" y="1079"/>
                  </a:lnTo>
                  <a:close/>
                  <a:moveTo>
                    <a:pt x="1124" y="1190"/>
                  </a:moveTo>
                  <a:lnTo>
                    <a:pt x="1128" y="1161"/>
                  </a:lnTo>
                  <a:lnTo>
                    <a:pt x="1131" y="1138"/>
                  </a:lnTo>
                  <a:lnTo>
                    <a:pt x="1133" y="1128"/>
                  </a:lnTo>
                  <a:lnTo>
                    <a:pt x="1136" y="1121"/>
                  </a:lnTo>
                  <a:lnTo>
                    <a:pt x="1139" y="1115"/>
                  </a:lnTo>
                  <a:lnTo>
                    <a:pt x="1143" y="1109"/>
                  </a:lnTo>
                  <a:lnTo>
                    <a:pt x="1148" y="1104"/>
                  </a:lnTo>
                  <a:lnTo>
                    <a:pt x="1153" y="1101"/>
                  </a:lnTo>
                  <a:lnTo>
                    <a:pt x="1160" y="1096"/>
                  </a:lnTo>
                  <a:lnTo>
                    <a:pt x="1167" y="1093"/>
                  </a:lnTo>
                  <a:lnTo>
                    <a:pt x="1188" y="1087"/>
                  </a:lnTo>
                  <a:lnTo>
                    <a:pt x="1212" y="1080"/>
                  </a:lnTo>
                  <a:lnTo>
                    <a:pt x="1210" y="1110"/>
                  </a:lnTo>
                  <a:lnTo>
                    <a:pt x="1207" y="1133"/>
                  </a:lnTo>
                  <a:lnTo>
                    <a:pt x="1205" y="1142"/>
                  </a:lnTo>
                  <a:lnTo>
                    <a:pt x="1202" y="1150"/>
                  </a:lnTo>
                  <a:lnTo>
                    <a:pt x="1198" y="1156"/>
                  </a:lnTo>
                  <a:lnTo>
                    <a:pt x="1194" y="1162"/>
                  </a:lnTo>
                  <a:lnTo>
                    <a:pt x="1190" y="1166"/>
                  </a:lnTo>
                  <a:lnTo>
                    <a:pt x="1184" y="1170"/>
                  </a:lnTo>
                  <a:lnTo>
                    <a:pt x="1177" y="1174"/>
                  </a:lnTo>
                  <a:lnTo>
                    <a:pt x="1169" y="1177"/>
                  </a:lnTo>
                  <a:lnTo>
                    <a:pt x="1150" y="1183"/>
                  </a:lnTo>
                  <a:lnTo>
                    <a:pt x="1124" y="1190"/>
                  </a:lnTo>
                  <a:close/>
                  <a:moveTo>
                    <a:pt x="1852" y="1234"/>
                  </a:moveTo>
                  <a:lnTo>
                    <a:pt x="1852" y="1388"/>
                  </a:lnTo>
                  <a:lnTo>
                    <a:pt x="1854" y="1396"/>
                  </a:lnTo>
                  <a:lnTo>
                    <a:pt x="1859" y="1407"/>
                  </a:lnTo>
                  <a:lnTo>
                    <a:pt x="1866" y="1425"/>
                  </a:lnTo>
                  <a:lnTo>
                    <a:pt x="1877" y="1446"/>
                  </a:lnTo>
                  <a:lnTo>
                    <a:pt x="1902" y="1501"/>
                  </a:lnTo>
                  <a:lnTo>
                    <a:pt x="1929" y="1569"/>
                  </a:lnTo>
                  <a:lnTo>
                    <a:pt x="1943" y="1606"/>
                  </a:lnTo>
                  <a:lnTo>
                    <a:pt x="1957" y="1646"/>
                  </a:lnTo>
                  <a:lnTo>
                    <a:pt x="1970" y="1686"/>
                  </a:lnTo>
                  <a:lnTo>
                    <a:pt x="1982" y="1728"/>
                  </a:lnTo>
                  <a:lnTo>
                    <a:pt x="1987" y="1749"/>
                  </a:lnTo>
                  <a:lnTo>
                    <a:pt x="1993" y="1770"/>
                  </a:lnTo>
                  <a:lnTo>
                    <a:pt x="1996" y="1791"/>
                  </a:lnTo>
                  <a:lnTo>
                    <a:pt x="2000" y="1812"/>
                  </a:lnTo>
                  <a:lnTo>
                    <a:pt x="2003" y="1833"/>
                  </a:lnTo>
                  <a:lnTo>
                    <a:pt x="2005" y="1854"/>
                  </a:lnTo>
                  <a:lnTo>
                    <a:pt x="2006" y="1875"/>
                  </a:lnTo>
                  <a:lnTo>
                    <a:pt x="2007" y="1896"/>
                  </a:lnTo>
                  <a:lnTo>
                    <a:pt x="2007" y="1939"/>
                  </a:lnTo>
                  <a:lnTo>
                    <a:pt x="2006" y="1949"/>
                  </a:lnTo>
                  <a:lnTo>
                    <a:pt x="2005" y="1958"/>
                  </a:lnTo>
                  <a:lnTo>
                    <a:pt x="2003" y="1966"/>
                  </a:lnTo>
                  <a:lnTo>
                    <a:pt x="2000" y="1975"/>
                  </a:lnTo>
                  <a:lnTo>
                    <a:pt x="1996" y="1982"/>
                  </a:lnTo>
                  <a:lnTo>
                    <a:pt x="1993" y="1990"/>
                  </a:lnTo>
                  <a:lnTo>
                    <a:pt x="1987" y="1996"/>
                  </a:lnTo>
                  <a:lnTo>
                    <a:pt x="1982" y="2003"/>
                  </a:lnTo>
                  <a:lnTo>
                    <a:pt x="1976" y="2008"/>
                  </a:lnTo>
                  <a:lnTo>
                    <a:pt x="1969" y="2014"/>
                  </a:lnTo>
                  <a:lnTo>
                    <a:pt x="1962" y="2017"/>
                  </a:lnTo>
                  <a:lnTo>
                    <a:pt x="1954" y="2021"/>
                  </a:lnTo>
                  <a:lnTo>
                    <a:pt x="1946" y="2023"/>
                  </a:lnTo>
                  <a:lnTo>
                    <a:pt x="1937" y="2025"/>
                  </a:lnTo>
                  <a:lnTo>
                    <a:pt x="1928" y="2026"/>
                  </a:lnTo>
                  <a:lnTo>
                    <a:pt x="1919" y="2027"/>
                  </a:lnTo>
                  <a:lnTo>
                    <a:pt x="1831" y="2027"/>
                  </a:lnTo>
                  <a:lnTo>
                    <a:pt x="1820" y="2026"/>
                  </a:lnTo>
                  <a:lnTo>
                    <a:pt x="1809" y="2024"/>
                  </a:lnTo>
                  <a:lnTo>
                    <a:pt x="1799" y="2020"/>
                  </a:lnTo>
                  <a:lnTo>
                    <a:pt x="1787" y="2015"/>
                  </a:lnTo>
                  <a:lnTo>
                    <a:pt x="1776" y="2007"/>
                  </a:lnTo>
                  <a:lnTo>
                    <a:pt x="1765" y="2000"/>
                  </a:lnTo>
                  <a:lnTo>
                    <a:pt x="1755" y="1991"/>
                  </a:lnTo>
                  <a:lnTo>
                    <a:pt x="1744" y="1981"/>
                  </a:lnTo>
                  <a:lnTo>
                    <a:pt x="1734" y="1971"/>
                  </a:lnTo>
                  <a:lnTo>
                    <a:pt x="1726" y="1960"/>
                  </a:lnTo>
                  <a:lnTo>
                    <a:pt x="1718" y="1949"/>
                  </a:lnTo>
                  <a:lnTo>
                    <a:pt x="1712" y="1938"/>
                  </a:lnTo>
                  <a:lnTo>
                    <a:pt x="1705" y="1927"/>
                  </a:lnTo>
                  <a:lnTo>
                    <a:pt x="1702" y="1916"/>
                  </a:lnTo>
                  <a:lnTo>
                    <a:pt x="1699" y="1905"/>
                  </a:lnTo>
                  <a:lnTo>
                    <a:pt x="1698" y="1896"/>
                  </a:lnTo>
                  <a:lnTo>
                    <a:pt x="1698" y="1344"/>
                  </a:lnTo>
                  <a:lnTo>
                    <a:pt x="1699" y="1312"/>
                  </a:lnTo>
                  <a:lnTo>
                    <a:pt x="1702" y="1279"/>
                  </a:lnTo>
                  <a:lnTo>
                    <a:pt x="1707" y="1245"/>
                  </a:lnTo>
                  <a:lnTo>
                    <a:pt x="1715" y="1212"/>
                  </a:lnTo>
                  <a:lnTo>
                    <a:pt x="1724" y="1180"/>
                  </a:lnTo>
                  <a:lnTo>
                    <a:pt x="1735" y="1148"/>
                  </a:lnTo>
                  <a:lnTo>
                    <a:pt x="1742" y="1132"/>
                  </a:lnTo>
                  <a:lnTo>
                    <a:pt x="1748" y="1117"/>
                  </a:lnTo>
                  <a:lnTo>
                    <a:pt x="1756" y="1102"/>
                  </a:lnTo>
                  <a:lnTo>
                    <a:pt x="1763" y="1087"/>
                  </a:lnTo>
                  <a:lnTo>
                    <a:pt x="1771" y="1073"/>
                  </a:lnTo>
                  <a:lnTo>
                    <a:pt x="1779" y="1060"/>
                  </a:lnTo>
                  <a:lnTo>
                    <a:pt x="1789" y="1046"/>
                  </a:lnTo>
                  <a:lnTo>
                    <a:pt x="1797" y="1034"/>
                  </a:lnTo>
                  <a:lnTo>
                    <a:pt x="1807" y="1022"/>
                  </a:lnTo>
                  <a:lnTo>
                    <a:pt x="1818" y="1010"/>
                  </a:lnTo>
                  <a:lnTo>
                    <a:pt x="1829" y="1001"/>
                  </a:lnTo>
                  <a:lnTo>
                    <a:pt x="1839" y="991"/>
                  </a:lnTo>
                  <a:lnTo>
                    <a:pt x="1851" y="983"/>
                  </a:lnTo>
                  <a:lnTo>
                    <a:pt x="1863" y="974"/>
                  </a:lnTo>
                  <a:lnTo>
                    <a:pt x="1875" y="968"/>
                  </a:lnTo>
                  <a:lnTo>
                    <a:pt x="1887" y="961"/>
                  </a:lnTo>
                  <a:lnTo>
                    <a:pt x="1899" y="957"/>
                  </a:lnTo>
                  <a:lnTo>
                    <a:pt x="1913" y="953"/>
                  </a:lnTo>
                  <a:lnTo>
                    <a:pt x="1926" y="949"/>
                  </a:lnTo>
                  <a:lnTo>
                    <a:pt x="1940" y="948"/>
                  </a:lnTo>
                  <a:lnTo>
                    <a:pt x="1940" y="1014"/>
                  </a:lnTo>
                  <a:lnTo>
                    <a:pt x="1939" y="1026"/>
                  </a:lnTo>
                  <a:lnTo>
                    <a:pt x="1937" y="1036"/>
                  </a:lnTo>
                  <a:lnTo>
                    <a:pt x="1933" y="1048"/>
                  </a:lnTo>
                  <a:lnTo>
                    <a:pt x="1926" y="1059"/>
                  </a:lnTo>
                  <a:lnTo>
                    <a:pt x="1912" y="1080"/>
                  </a:lnTo>
                  <a:lnTo>
                    <a:pt x="1896" y="1104"/>
                  </a:lnTo>
                  <a:lnTo>
                    <a:pt x="1888" y="1117"/>
                  </a:lnTo>
                  <a:lnTo>
                    <a:pt x="1880" y="1130"/>
                  </a:lnTo>
                  <a:lnTo>
                    <a:pt x="1873" y="1145"/>
                  </a:lnTo>
                  <a:lnTo>
                    <a:pt x="1866" y="1160"/>
                  </a:lnTo>
                  <a:lnTo>
                    <a:pt x="1861" y="1176"/>
                  </a:lnTo>
                  <a:lnTo>
                    <a:pt x="1856" y="1194"/>
                  </a:lnTo>
                  <a:lnTo>
                    <a:pt x="1853" y="1213"/>
                  </a:lnTo>
                  <a:lnTo>
                    <a:pt x="1852" y="1234"/>
                  </a:lnTo>
                  <a:close/>
                  <a:moveTo>
                    <a:pt x="1411" y="242"/>
                  </a:moveTo>
                  <a:lnTo>
                    <a:pt x="1411" y="234"/>
                  </a:lnTo>
                  <a:lnTo>
                    <a:pt x="1409" y="225"/>
                  </a:lnTo>
                  <a:lnTo>
                    <a:pt x="1406" y="217"/>
                  </a:lnTo>
                  <a:lnTo>
                    <a:pt x="1401" y="207"/>
                  </a:lnTo>
                  <a:lnTo>
                    <a:pt x="1395" y="197"/>
                  </a:lnTo>
                  <a:lnTo>
                    <a:pt x="1388" y="188"/>
                  </a:lnTo>
                  <a:lnTo>
                    <a:pt x="1381" y="178"/>
                  </a:lnTo>
                  <a:lnTo>
                    <a:pt x="1372" y="168"/>
                  </a:lnTo>
                  <a:lnTo>
                    <a:pt x="1353" y="148"/>
                  </a:lnTo>
                  <a:lnTo>
                    <a:pt x="1330" y="128"/>
                  </a:lnTo>
                  <a:lnTo>
                    <a:pt x="1305" y="108"/>
                  </a:lnTo>
                  <a:lnTo>
                    <a:pt x="1278" y="89"/>
                  </a:lnTo>
                  <a:lnTo>
                    <a:pt x="1250" y="71"/>
                  </a:lnTo>
                  <a:lnTo>
                    <a:pt x="1221" y="54"/>
                  </a:lnTo>
                  <a:lnTo>
                    <a:pt x="1191" y="39"/>
                  </a:lnTo>
                  <a:lnTo>
                    <a:pt x="1162" y="26"/>
                  </a:lnTo>
                  <a:lnTo>
                    <a:pt x="1134" y="15"/>
                  </a:lnTo>
                  <a:lnTo>
                    <a:pt x="1107" y="7"/>
                  </a:lnTo>
                  <a:lnTo>
                    <a:pt x="1094" y="4"/>
                  </a:lnTo>
                  <a:lnTo>
                    <a:pt x="1081" y="2"/>
                  </a:lnTo>
                  <a:lnTo>
                    <a:pt x="1070" y="1"/>
                  </a:lnTo>
                  <a:lnTo>
                    <a:pt x="1059" y="0"/>
                  </a:lnTo>
                  <a:lnTo>
                    <a:pt x="1052" y="1"/>
                  </a:lnTo>
                  <a:lnTo>
                    <a:pt x="1046" y="2"/>
                  </a:lnTo>
                  <a:lnTo>
                    <a:pt x="1041" y="3"/>
                  </a:lnTo>
                  <a:lnTo>
                    <a:pt x="1036" y="5"/>
                  </a:lnTo>
                  <a:lnTo>
                    <a:pt x="1032" y="7"/>
                  </a:lnTo>
                  <a:lnTo>
                    <a:pt x="1029" y="11"/>
                  </a:lnTo>
                  <a:lnTo>
                    <a:pt x="1027" y="15"/>
                  </a:lnTo>
                  <a:lnTo>
                    <a:pt x="1023" y="18"/>
                  </a:lnTo>
                  <a:lnTo>
                    <a:pt x="1020" y="28"/>
                  </a:lnTo>
                  <a:lnTo>
                    <a:pt x="1019" y="39"/>
                  </a:lnTo>
                  <a:lnTo>
                    <a:pt x="1019" y="50"/>
                  </a:lnTo>
                  <a:lnTo>
                    <a:pt x="1020" y="63"/>
                  </a:lnTo>
                  <a:lnTo>
                    <a:pt x="1024" y="92"/>
                  </a:lnTo>
                  <a:lnTo>
                    <a:pt x="1030" y="121"/>
                  </a:lnTo>
                  <a:lnTo>
                    <a:pt x="1032" y="136"/>
                  </a:lnTo>
                  <a:lnTo>
                    <a:pt x="1034" y="150"/>
                  </a:lnTo>
                  <a:lnTo>
                    <a:pt x="1036" y="164"/>
                  </a:lnTo>
                  <a:lnTo>
                    <a:pt x="1036" y="177"/>
                  </a:lnTo>
                  <a:lnTo>
                    <a:pt x="1036" y="198"/>
                  </a:lnTo>
                  <a:lnTo>
                    <a:pt x="1035" y="222"/>
                  </a:lnTo>
                  <a:lnTo>
                    <a:pt x="1033" y="243"/>
                  </a:lnTo>
                  <a:lnTo>
                    <a:pt x="1029" y="264"/>
                  </a:lnTo>
                  <a:lnTo>
                    <a:pt x="1023" y="284"/>
                  </a:lnTo>
                  <a:lnTo>
                    <a:pt x="1017" y="304"/>
                  </a:lnTo>
                  <a:lnTo>
                    <a:pt x="1008" y="322"/>
                  </a:lnTo>
                  <a:lnTo>
                    <a:pt x="999" y="340"/>
                  </a:lnTo>
                  <a:lnTo>
                    <a:pt x="989" y="356"/>
                  </a:lnTo>
                  <a:lnTo>
                    <a:pt x="977" y="373"/>
                  </a:lnTo>
                  <a:lnTo>
                    <a:pt x="965" y="389"/>
                  </a:lnTo>
                  <a:lnTo>
                    <a:pt x="954" y="404"/>
                  </a:lnTo>
                  <a:lnTo>
                    <a:pt x="940" y="419"/>
                  </a:lnTo>
                  <a:lnTo>
                    <a:pt x="913" y="448"/>
                  </a:lnTo>
                  <a:lnTo>
                    <a:pt x="884" y="477"/>
                  </a:lnTo>
                  <a:lnTo>
                    <a:pt x="855" y="505"/>
                  </a:lnTo>
                  <a:lnTo>
                    <a:pt x="828" y="533"/>
                  </a:lnTo>
                  <a:lnTo>
                    <a:pt x="814" y="547"/>
                  </a:lnTo>
                  <a:lnTo>
                    <a:pt x="801" y="561"/>
                  </a:lnTo>
                  <a:lnTo>
                    <a:pt x="789" y="576"/>
                  </a:lnTo>
                  <a:lnTo>
                    <a:pt x="778" y="590"/>
                  </a:lnTo>
                  <a:lnTo>
                    <a:pt x="768" y="606"/>
                  </a:lnTo>
                  <a:lnTo>
                    <a:pt x="758" y="621"/>
                  </a:lnTo>
                  <a:lnTo>
                    <a:pt x="750" y="637"/>
                  </a:lnTo>
                  <a:lnTo>
                    <a:pt x="742" y="654"/>
                  </a:lnTo>
                  <a:lnTo>
                    <a:pt x="737" y="671"/>
                  </a:lnTo>
                  <a:lnTo>
                    <a:pt x="732" y="690"/>
                  </a:lnTo>
                  <a:lnTo>
                    <a:pt x="729" y="708"/>
                  </a:lnTo>
                  <a:lnTo>
                    <a:pt x="728" y="727"/>
                  </a:lnTo>
                  <a:lnTo>
                    <a:pt x="747" y="725"/>
                  </a:lnTo>
                  <a:lnTo>
                    <a:pt x="764" y="722"/>
                  </a:lnTo>
                  <a:lnTo>
                    <a:pt x="779" y="718"/>
                  </a:lnTo>
                  <a:lnTo>
                    <a:pt x="790" y="713"/>
                  </a:lnTo>
                  <a:lnTo>
                    <a:pt x="801" y="708"/>
                  </a:lnTo>
                  <a:lnTo>
                    <a:pt x="811" y="703"/>
                  </a:lnTo>
                  <a:lnTo>
                    <a:pt x="819" y="696"/>
                  </a:lnTo>
                  <a:lnTo>
                    <a:pt x="827" y="691"/>
                  </a:lnTo>
                  <a:lnTo>
                    <a:pt x="833" y="685"/>
                  </a:lnTo>
                  <a:lnTo>
                    <a:pt x="841" y="680"/>
                  </a:lnTo>
                  <a:lnTo>
                    <a:pt x="848" y="675"/>
                  </a:lnTo>
                  <a:lnTo>
                    <a:pt x="857" y="670"/>
                  </a:lnTo>
                  <a:lnTo>
                    <a:pt x="867" y="666"/>
                  </a:lnTo>
                  <a:lnTo>
                    <a:pt x="877" y="664"/>
                  </a:lnTo>
                  <a:lnTo>
                    <a:pt x="889" y="662"/>
                  </a:lnTo>
                  <a:lnTo>
                    <a:pt x="904" y="662"/>
                  </a:lnTo>
                  <a:lnTo>
                    <a:pt x="910" y="662"/>
                  </a:lnTo>
                  <a:lnTo>
                    <a:pt x="915" y="663"/>
                  </a:lnTo>
                  <a:lnTo>
                    <a:pt x="919" y="664"/>
                  </a:lnTo>
                  <a:lnTo>
                    <a:pt x="925" y="666"/>
                  </a:lnTo>
                  <a:lnTo>
                    <a:pt x="928" y="669"/>
                  </a:lnTo>
                  <a:lnTo>
                    <a:pt x="932" y="673"/>
                  </a:lnTo>
                  <a:lnTo>
                    <a:pt x="935" y="677"/>
                  </a:lnTo>
                  <a:lnTo>
                    <a:pt x="937" y="681"/>
                  </a:lnTo>
                  <a:lnTo>
                    <a:pt x="943" y="691"/>
                  </a:lnTo>
                  <a:lnTo>
                    <a:pt x="946" y="702"/>
                  </a:lnTo>
                  <a:lnTo>
                    <a:pt x="947" y="714"/>
                  </a:lnTo>
                  <a:lnTo>
                    <a:pt x="948" y="727"/>
                  </a:lnTo>
                  <a:lnTo>
                    <a:pt x="947" y="732"/>
                  </a:lnTo>
                  <a:lnTo>
                    <a:pt x="944" y="737"/>
                  </a:lnTo>
                  <a:lnTo>
                    <a:pt x="937" y="744"/>
                  </a:lnTo>
                  <a:lnTo>
                    <a:pt x="930" y="754"/>
                  </a:lnTo>
                  <a:lnTo>
                    <a:pt x="909" y="777"/>
                  </a:lnTo>
                  <a:lnTo>
                    <a:pt x="882" y="806"/>
                  </a:lnTo>
                  <a:lnTo>
                    <a:pt x="812" y="873"/>
                  </a:lnTo>
                  <a:lnTo>
                    <a:pt x="730" y="951"/>
                  </a:lnTo>
                  <a:lnTo>
                    <a:pt x="647" y="1030"/>
                  </a:lnTo>
                  <a:lnTo>
                    <a:pt x="568" y="1102"/>
                  </a:lnTo>
                  <a:lnTo>
                    <a:pt x="506" y="1160"/>
                  </a:lnTo>
                  <a:lnTo>
                    <a:pt x="468" y="1196"/>
                  </a:lnTo>
                  <a:lnTo>
                    <a:pt x="440" y="1224"/>
                  </a:lnTo>
                  <a:lnTo>
                    <a:pt x="411" y="1254"/>
                  </a:lnTo>
                  <a:lnTo>
                    <a:pt x="382" y="1284"/>
                  </a:lnTo>
                  <a:lnTo>
                    <a:pt x="353" y="1315"/>
                  </a:lnTo>
                  <a:lnTo>
                    <a:pt x="324" y="1345"/>
                  </a:lnTo>
                  <a:lnTo>
                    <a:pt x="295" y="1374"/>
                  </a:lnTo>
                  <a:lnTo>
                    <a:pt x="266" y="1401"/>
                  </a:lnTo>
                  <a:lnTo>
                    <a:pt x="238" y="1428"/>
                  </a:lnTo>
                  <a:lnTo>
                    <a:pt x="221" y="1441"/>
                  </a:lnTo>
                  <a:lnTo>
                    <a:pt x="205" y="1452"/>
                  </a:lnTo>
                  <a:lnTo>
                    <a:pt x="191" y="1461"/>
                  </a:lnTo>
                  <a:lnTo>
                    <a:pt x="177" y="1469"/>
                  </a:lnTo>
                  <a:lnTo>
                    <a:pt x="166" y="1474"/>
                  </a:lnTo>
                  <a:lnTo>
                    <a:pt x="154" y="1477"/>
                  </a:lnTo>
                  <a:lnTo>
                    <a:pt x="144" y="1480"/>
                  </a:lnTo>
                  <a:lnTo>
                    <a:pt x="134" y="1481"/>
                  </a:lnTo>
                  <a:lnTo>
                    <a:pt x="125" y="1481"/>
                  </a:lnTo>
                  <a:lnTo>
                    <a:pt x="117" y="1480"/>
                  </a:lnTo>
                  <a:lnTo>
                    <a:pt x="110" y="1479"/>
                  </a:lnTo>
                  <a:lnTo>
                    <a:pt x="102" y="1478"/>
                  </a:lnTo>
                  <a:lnTo>
                    <a:pt x="90" y="1474"/>
                  </a:lnTo>
                  <a:lnTo>
                    <a:pt x="80" y="1471"/>
                  </a:lnTo>
                  <a:lnTo>
                    <a:pt x="75" y="1470"/>
                  </a:lnTo>
                  <a:lnTo>
                    <a:pt x="70" y="1470"/>
                  </a:lnTo>
                  <a:lnTo>
                    <a:pt x="66" y="1471"/>
                  </a:lnTo>
                  <a:lnTo>
                    <a:pt x="61" y="1473"/>
                  </a:lnTo>
                  <a:lnTo>
                    <a:pt x="57" y="1476"/>
                  </a:lnTo>
                  <a:lnTo>
                    <a:pt x="54" y="1480"/>
                  </a:lnTo>
                  <a:lnTo>
                    <a:pt x="50" y="1487"/>
                  </a:lnTo>
                  <a:lnTo>
                    <a:pt x="45" y="1495"/>
                  </a:lnTo>
                  <a:lnTo>
                    <a:pt x="41" y="1505"/>
                  </a:lnTo>
                  <a:lnTo>
                    <a:pt x="36" y="1518"/>
                  </a:lnTo>
                  <a:lnTo>
                    <a:pt x="31" y="1533"/>
                  </a:lnTo>
                  <a:lnTo>
                    <a:pt x="26" y="1551"/>
                  </a:lnTo>
                  <a:lnTo>
                    <a:pt x="14" y="1595"/>
                  </a:lnTo>
                  <a:lnTo>
                    <a:pt x="0" y="1653"/>
                  </a:lnTo>
                  <a:lnTo>
                    <a:pt x="24" y="1671"/>
                  </a:lnTo>
                  <a:lnTo>
                    <a:pt x="41" y="1685"/>
                  </a:lnTo>
                  <a:lnTo>
                    <a:pt x="50" y="1690"/>
                  </a:lnTo>
                  <a:lnTo>
                    <a:pt x="59" y="1694"/>
                  </a:lnTo>
                  <a:lnTo>
                    <a:pt x="72" y="1696"/>
                  </a:lnTo>
                  <a:lnTo>
                    <a:pt x="88" y="1697"/>
                  </a:lnTo>
                  <a:lnTo>
                    <a:pt x="176" y="1697"/>
                  </a:lnTo>
                  <a:lnTo>
                    <a:pt x="186" y="1696"/>
                  </a:lnTo>
                  <a:lnTo>
                    <a:pt x="195" y="1693"/>
                  </a:lnTo>
                  <a:lnTo>
                    <a:pt x="204" y="1687"/>
                  </a:lnTo>
                  <a:lnTo>
                    <a:pt x="215" y="1681"/>
                  </a:lnTo>
                  <a:lnTo>
                    <a:pt x="225" y="1672"/>
                  </a:lnTo>
                  <a:lnTo>
                    <a:pt x="235" y="1663"/>
                  </a:lnTo>
                  <a:lnTo>
                    <a:pt x="247" y="1651"/>
                  </a:lnTo>
                  <a:lnTo>
                    <a:pt x="258" y="1639"/>
                  </a:lnTo>
                  <a:lnTo>
                    <a:pt x="282" y="1610"/>
                  </a:lnTo>
                  <a:lnTo>
                    <a:pt x="306" y="1578"/>
                  </a:lnTo>
                  <a:lnTo>
                    <a:pt x="332" y="1544"/>
                  </a:lnTo>
                  <a:lnTo>
                    <a:pt x="360" y="1507"/>
                  </a:lnTo>
                  <a:lnTo>
                    <a:pt x="388" y="1470"/>
                  </a:lnTo>
                  <a:lnTo>
                    <a:pt x="418" y="1433"/>
                  </a:lnTo>
                  <a:lnTo>
                    <a:pt x="433" y="1416"/>
                  </a:lnTo>
                  <a:lnTo>
                    <a:pt x="448" y="1398"/>
                  </a:lnTo>
                  <a:lnTo>
                    <a:pt x="464" y="1382"/>
                  </a:lnTo>
                  <a:lnTo>
                    <a:pt x="480" y="1366"/>
                  </a:lnTo>
                  <a:lnTo>
                    <a:pt x="496" y="1351"/>
                  </a:lnTo>
                  <a:lnTo>
                    <a:pt x="513" y="1337"/>
                  </a:lnTo>
                  <a:lnTo>
                    <a:pt x="530" y="1323"/>
                  </a:lnTo>
                  <a:lnTo>
                    <a:pt x="547" y="1311"/>
                  </a:lnTo>
                  <a:lnTo>
                    <a:pt x="564" y="1300"/>
                  </a:lnTo>
                  <a:lnTo>
                    <a:pt x="582" y="1292"/>
                  </a:lnTo>
                  <a:lnTo>
                    <a:pt x="599" y="1284"/>
                  </a:lnTo>
                  <a:lnTo>
                    <a:pt x="618" y="1279"/>
                  </a:lnTo>
                  <a:lnTo>
                    <a:pt x="592" y="1454"/>
                  </a:lnTo>
                  <a:lnTo>
                    <a:pt x="591" y="1469"/>
                  </a:lnTo>
                  <a:lnTo>
                    <a:pt x="592" y="1479"/>
                  </a:lnTo>
                  <a:lnTo>
                    <a:pt x="593" y="1487"/>
                  </a:lnTo>
                  <a:lnTo>
                    <a:pt x="596" y="1492"/>
                  </a:lnTo>
                  <a:lnTo>
                    <a:pt x="605" y="1503"/>
                  </a:lnTo>
                  <a:lnTo>
                    <a:pt x="618" y="1520"/>
                  </a:lnTo>
                  <a:lnTo>
                    <a:pt x="307" y="1783"/>
                  </a:lnTo>
                  <a:lnTo>
                    <a:pt x="319" y="1799"/>
                  </a:lnTo>
                  <a:lnTo>
                    <a:pt x="331" y="1813"/>
                  </a:lnTo>
                  <a:lnTo>
                    <a:pt x="337" y="1819"/>
                  </a:lnTo>
                  <a:lnTo>
                    <a:pt x="343" y="1825"/>
                  </a:lnTo>
                  <a:lnTo>
                    <a:pt x="349" y="1830"/>
                  </a:lnTo>
                  <a:lnTo>
                    <a:pt x="357" y="1834"/>
                  </a:lnTo>
                  <a:lnTo>
                    <a:pt x="364" y="1839"/>
                  </a:lnTo>
                  <a:lnTo>
                    <a:pt x="372" y="1842"/>
                  </a:lnTo>
                  <a:lnTo>
                    <a:pt x="380" y="1845"/>
                  </a:lnTo>
                  <a:lnTo>
                    <a:pt x="391" y="1847"/>
                  </a:lnTo>
                  <a:lnTo>
                    <a:pt x="402" y="1848"/>
                  </a:lnTo>
                  <a:lnTo>
                    <a:pt x="414" y="1850"/>
                  </a:lnTo>
                  <a:lnTo>
                    <a:pt x="426" y="1850"/>
                  </a:lnTo>
                  <a:lnTo>
                    <a:pt x="441" y="1852"/>
                  </a:lnTo>
                  <a:lnTo>
                    <a:pt x="486" y="1852"/>
                  </a:lnTo>
                  <a:lnTo>
                    <a:pt x="495" y="1850"/>
                  </a:lnTo>
                  <a:lnTo>
                    <a:pt x="504" y="1849"/>
                  </a:lnTo>
                  <a:lnTo>
                    <a:pt x="512" y="1847"/>
                  </a:lnTo>
                  <a:lnTo>
                    <a:pt x="520" y="1845"/>
                  </a:lnTo>
                  <a:lnTo>
                    <a:pt x="527" y="1842"/>
                  </a:lnTo>
                  <a:lnTo>
                    <a:pt x="534" y="1839"/>
                  </a:lnTo>
                  <a:lnTo>
                    <a:pt x="539" y="1834"/>
                  </a:lnTo>
                  <a:lnTo>
                    <a:pt x="546" y="1829"/>
                  </a:lnTo>
                  <a:lnTo>
                    <a:pt x="556" y="1818"/>
                  </a:lnTo>
                  <a:lnTo>
                    <a:pt x="565" y="1805"/>
                  </a:lnTo>
                  <a:lnTo>
                    <a:pt x="575" y="1790"/>
                  </a:lnTo>
                  <a:lnTo>
                    <a:pt x="583" y="1775"/>
                  </a:lnTo>
                  <a:lnTo>
                    <a:pt x="592" y="1759"/>
                  </a:lnTo>
                  <a:lnTo>
                    <a:pt x="601" y="1742"/>
                  </a:lnTo>
                  <a:lnTo>
                    <a:pt x="613" y="1725"/>
                  </a:lnTo>
                  <a:lnTo>
                    <a:pt x="625" y="1708"/>
                  </a:lnTo>
                  <a:lnTo>
                    <a:pt x="639" y="1691"/>
                  </a:lnTo>
                  <a:lnTo>
                    <a:pt x="656" y="1675"/>
                  </a:lnTo>
                  <a:lnTo>
                    <a:pt x="666" y="1667"/>
                  </a:lnTo>
                  <a:lnTo>
                    <a:pt x="676" y="1660"/>
                  </a:lnTo>
                  <a:lnTo>
                    <a:pt x="686" y="1652"/>
                  </a:lnTo>
                  <a:lnTo>
                    <a:pt x="698" y="1646"/>
                  </a:lnTo>
                  <a:lnTo>
                    <a:pt x="714" y="1636"/>
                  </a:lnTo>
                  <a:lnTo>
                    <a:pt x="729" y="1627"/>
                  </a:lnTo>
                  <a:lnTo>
                    <a:pt x="742" y="1618"/>
                  </a:lnTo>
                  <a:lnTo>
                    <a:pt x="753" y="1609"/>
                  </a:lnTo>
                  <a:lnTo>
                    <a:pt x="762" y="1601"/>
                  </a:lnTo>
                  <a:lnTo>
                    <a:pt x="772" y="1592"/>
                  </a:lnTo>
                  <a:lnTo>
                    <a:pt x="780" y="1583"/>
                  </a:lnTo>
                  <a:lnTo>
                    <a:pt x="786" y="1576"/>
                  </a:lnTo>
                  <a:lnTo>
                    <a:pt x="791" y="1567"/>
                  </a:lnTo>
                  <a:lnTo>
                    <a:pt x="796" y="1560"/>
                  </a:lnTo>
                  <a:lnTo>
                    <a:pt x="800" y="1552"/>
                  </a:lnTo>
                  <a:lnTo>
                    <a:pt x="803" y="1545"/>
                  </a:lnTo>
                  <a:lnTo>
                    <a:pt x="809" y="1530"/>
                  </a:lnTo>
                  <a:lnTo>
                    <a:pt x="813" y="1517"/>
                  </a:lnTo>
                  <a:lnTo>
                    <a:pt x="816" y="1503"/>
                  </a:lnTo>
                  <a:lnTo>
                    <a:pt x="820" y="1491"/>
                  </a:lnTo>
                  <a:lnTo>
                    <a:pt x="823" y="1485"/>
                  </a:lnTo>
                  <a:lnTo>
                    <a:pt x="826" y="1479"/>
                  </a:lnTo>
                  <a:lnTo>
                    <a:pt x="829" y="1474"/>
                  </a:lnTo>
                  <a:lnTo>
                    <a:pt x="833" y="1469"/>
                  </a:lnTo>
                  <a:lnTo>
                    <a:pt x="839" y="1463"/>
                  </a:lnTo>
                  <a:lnTo>
                    <a:pt x="844" y="1459"/>
                  </a:lnTo>
                  <a:lnTo>
                    <a:pt x="852" y="1454"/>
                  </a:lnTo>
                  <a:lnTo>
                    <a:pt x="859" y="1449"/>
                  </a:lnTo>
                  <a:lnTo>
                    <a:pt x="869" y="1445"/>
                  </a:lnTo>
                  <a:lnTo>
                    <a:pt x="878" y="1441"/>
                  </a:lnTo>
                  <a:lnTo>
                    <a:pt x="891" y="1436"/>
                  </a:lnTo>
                  <a:lnTo>
                    <a:pt x="904" y="1432"/>
                  </a:lnTo>
                  <a:lnTo>
                    <a:pt x="904" y="1520"/>
                  </a:lnTo>
                  <a:lnTo>
                    <a:pt x="903" y="1533"/>
                  </a:lnTo>
                  <a:lnTo>
                    <a:pt x="902" y="1544"/>
                  </a:lnTo>
                  <a:lnTo>
                    <a:pt x="899" y="1554"/>
                  </a:lnTo>
                  <a:lnTo>
                    <a:pt x="895" y="1564"/>
                  </a:lnTo>
                  <a:lnTo>
                    <a:pt x="890" y="1573"/>
                  </a:lnTo>
                  <a:lnTo>
                    <a:pt x="884" y="1581"/>
                  </a:lnTo>
                  <a:lnTo>
                    <a:pt x="877" y="1589"/>
                  </a:lnTo>
                  <a:lnTo>
                    <a:pt x="870" y="1595"/>
                  </a:lnTo>
                  <a:lnTo>
                    <a:pt x="862" y="1602"/>
                  </a:lnTo>
                  <a:lnTo>
                    <a:pt x="854" y="1607"/>
                  </a:lnTo>
                  <a:lnTo>
                    <a:pt x="844" y="1612"/>
                  </a:lnTo>
                  <a:lnTo>
                    <a:pt x="834" y="1617"/>
                  </a:lnTo>
                  <a:lnTo>
                    <a:pt x="815" y="1624"/>
                  </a:lnTo>
                  <a:lnTo>
                    <a:pt x="794" y="1631"/>
                  </a:lnTo>
                  <a:lnTo>
                    <a:pt x="796" y="1644"/>
                  </a:lnTo>
                  <a:lnTo>
                    <a:pt x="797" y="1657"/>
                  </a:lnTo>
                  <a:lnTo>
                    <a:pt x="800" y="1668"/>
                  </a:lnTo>
                  <a:lnTo>
                    <a:pt x="802" y="1678"/>
                  </a:lnTo>
                  <a:lnTo>
                    <a:pt x="805" y="1686"/>
                  </a:lnTo>
                  <a:lnTo>
                    <a:pt x="809" y="1694"/>
                  </a:lnTo>
                  <a:lnTo>
                    <a:pt x="813" y="1700"/>
                  </a:lnTo>
                  <a:lnTo>
                    <a:pt x="816" y="1707"/>
                  </a:lnTo>
                  <a:lnTo>
                    <a:pt x="820" y="1711"/>
                  </a:lnTo>
                  <a:lnTo>
                    <a:pt x="825" y="1715"/>
                  </a:lnTo>
                  <a:lnTo>
                    <a:pt x="830" y="1720"/>
                  </a:lnTo>
                  <a:lnTo>
                    <a:pt x="834" y="1722"/>
                  </a:lnTo>
                  <a:lnTo>
                    <a:pt x="844" y="1727"/>
                  </a:lnTo>
                  <a:lnTo>
                    <a:pt x="854" y="1730"/>
                  </a:lnTo>
                  <a:lnTo>
                    <a:pt x="863" y="1734"/>
                  </a:lnTo>
                  <a:lnTo>
                    <a:pt x="873" y="1738"/>
                  </a:lnTo>
                  <a:lnTo>
                    <a:pt x="882" y="1742"/>
                  </a:lnTo>
                  <a:lnTo>
                    <a:pt x="889" y="1749"/>
                  </a:lnTo>
                  <a:lnTo>
                    <a:pt x="892" y="1753"/>
                  </a:lnTo>
                  <a:lnTo>
                    <a:pt x="896" y="1758"/>
                  </a:lnTo>
                  <a:lnTo>
                    <a:pt x="898" y="1764"/>
                  </a:lnTo>
                  <a:lnTo>
                    <a:pt x="900" y="1770"/>
                  </a:lnTo>
                  <a:lnTo>
                    <a:pt x="902" y="1778"/>
                  </a:lnTo>
                  <a:lnTo>
                    <a:pt x="903" y="1786"/>
                  </a:lnTo>
                  <a:lnTo>
                    <a:pt x="904" y="1796"/>
                  </a:lnTo>
                  <a:lnTo>
                    <a:pt x="904" y="1806"/>
                  </a:lnTo>
                  <a:lnTo>
                    <a:pt x="903" y="1813"/>
                  </a:lnTo>
                  <a:lnTo>
                    <a:pt x="899" y="1819"/>
                  </a:lnTo>
                  <a:lnTo>
                    <a:pt x="893" y="1828"/>
                  </a:lnTo>
                  <a:lnTo>
                    <a:pt x="887" y="1838"/>
                  </a:lnTo>
                  <a:lnTo>
                    <a:pt x="872" y="1857"/>
                  </a:lnTo>
                  <a:lnTo>
                    <a:pt x="860" y="1873"/>
                  </a:lnTo>
                  <a:lnTo>
                    <a:pt x="833" y="1874"/>
                  </a:lnTo>
                  <a:lnTo>
                    <a:pt x="810" y="1876"/>
                  </a:lnTo>
                  <a:lnTo>
                    <a:pt x="788" y="1879"/>
                  </a:lnTo>
                  <a:lnTo>
                    <a:pt x="771" y="1885"/>
                  </a:lnTo>
                  <a:lnTo>
                    <a:pt x="756" y="1890"/>
                  </a:lnTo>
                  <a:lnTo>
                    <a:pt x="743" y="1898"/>
                  </a:lnTo>
                  <a:lnTo>
                    <a:pt x="734" y="1905"/>
                  </a:lnTo>
                  <a:lnTo>
                    <a:pt x="725" y="1915"/>
                  </a:lnTo>
                  <a:lnTo>
                    <a:pt x="720" y="1924"/>
                  </a:lnTo>
                  <a:lnTo>
                    <a:pt x="716" y="1934"/>
                  </a:lnTo>
                  <a:lnTo>
                    <a:pt x="714" y="1945"/>
                  </a:lnTo>
                  <a:lnTo>
                    <a:pt x="714" y="1957"/>
                  </a:lnTo>
                  <a:lnTo>
                    <a:pt x="715" y="1968"/>
                  </a:lnTo>
                  <a:lnTo>
                    <a:pt x="718" y="1980"/>
                  </a:lnTo>
                  <a:lnTo>
                    <a:pt x="723" y="1993"/>
                  </a:lnTo>
                  <a:lnTo>
                    <a:pt x="727" y="2005"/>
                  </a:lnTo>
                  <a:lnTo>
                    <a:pt x="734" y="2018"/>
                  </a:lnTo>
                  <a:lnTo>
                    <a:pt x="740" y="2030"/>
                  </a:lnTo>
                  <a:lnTo>
                    <a:pt x="749" y="2042"/>
                  </a:lnTo>
                  <a:lnTo>
                    <a:pt x="756" y="2054"/>
                  </a:lnTo>
                  <a:lnTo>
                    <a:pt x="773" y="2076"/>
                  </a:lnTo>
                  <a:lnTo>
                    <a:pt x="790" y="2096"/>
                  </a:lnTo>
                  <a:lnTo>
                    <a:pt x="807" y="2113"/>
                  </a:lnTo>
                  <a:lnTo>
                    <a:pt x="820" y="2126"/>
                  </a:lnTo>
                  <a:lnTo>
                    <a:pt x="832" y="2135"/>
                  </a:lnTo>
                  <a:lnTo>
                    <a:pt x="838" y="2138"/>
                  </a:lnTo>
                  <a:lnTo>
                    <a:pt x="845" y="2137"/>
                  </a:lnTo>
                  <a:lnTo>
                    <a:pt x="855" y="2134"/>
                  </a:lnTo>
                  <a:lnTo>
                    <a:pt x="866" y="2130"/>
                  </a:lnTo>
                  <a:lnTo>
                    <a:pt x="878" y="2125"/>
                  </a:lnTo>
                  <a:lnTo>
                    <a:pt x="907" y="2110"/>
                  </a:lnTo>
                  <a:lnTo>
                    <a:pt x="943" y="2091"/>
                  </a:lnTo>
                  <a:lnTo>
                    <a:pt x="982" y="2068"/>
                  </a:lnTo>
                  <a:lnTo>
                    <a:pt x="1023" y="2042"/>
                  </a:lnTo>
                  <a:lnTo>
                    <a:pt x="1067" y="2014"/>
                  </a:lnTo>
                  <a:lnTo>
                    <a:pt x="1111" y="1985"/>
                  </a:lnTo>
                  <a:lnTo>
                    <a:pt x="1157" y="1953"/>
                  </a:lnTo>
                  <a:lnTo>
                    <a:pt x="1199" y="1923"/>
                  </a:lnTo>
                  <a:lnTo>
                    <a:pt x="1239" y="1894"/>
                  </a:lnTo>
                  <a:lnTo>
                    <a:pt x="1277" y="1867"/>
                  </a:lnTo>
                  <a:lnTo>
                    <a:pt x="1309" y="1841"/>
                  </a:lnTo>
                  <a:lnTo>
                    <a:pt x="1336" y="1818"/>
                  </a:lnTo>
                  <a:lnTo>
                    <a:pt x="1347" y="1808"/>
                  </a:lnTo>
                  <a:lnTo>
                    <a:pt x="1355" y="1799"/>
                  </a:lnTo>
                  <a:lnTo>
                    <a:pt x="1363" y="1791"/>
                  </a:lnTo>
                  <a:lnTo>
                    <a:pt x="1367" y="1785"/>
                  </a:lnTo>
                  <a:lnTo>
                    <a:pt x="1387" y="1605"/>
                  </a:lnTo>
                  <a:lnTo>
                    <a:pt x="1411" y="1609"/>
                  </a:lnTo>
                  <a:lnTo>
                    <a:pt x="1427" y="1623"/>
                  </a:lnTo>
                  <a:lnTo>
                    <a:pt x="1441" y="1642"/>
                  </a:lnTo>
                  <a:lnTo>
                    <a:pt x="1454" y="1667"/>
                  </a:lnTo>
                  <a:lnTo>
                    <a:pt x="1467" y="1695"/>
                  </a:lnTo>
                  <a:lnTo>
                    <a:pt x="1479" y="1728"/>
                  </a:lnTo>
                  <a:lnTo>
                    <a:pt x="1488" y="1765"/>
                  </a:lnTo>
                  <a:lnTo>
                    <a:pt x="1498" y="1805"/>
                  </a:lnTo>
                  <a:lnTo>
                    <a:pt x="1506" y="1849"/>
                  </a:lnTo>
                  <a:lnTo>
                    <a:pt x="1515" y="1896"/>
                  </a:lnTo>
                  <a:lnTo>
                    <a:pt x="1523" y="1945"/>
                  </a:lnTo>
                  <a:lnTo>
                    <a:pt x="1529" y="1997"/>
                  </a:lnTo>
                  <a:lnTo>
                    <a:pt x="1534" y="2051"/>
                  </a:lnTo>
                  <a:lnTo>
                    <a:pt x="1540" y="2107"/>
                  </a:lnTo>
                  <a:lnTo>
                    <a:pt x="1544" y="2165"/>
                  </a:lnTo>
                  <a:lnTo>
                    <a:pt x="1548" y="2223"/>
                  </a:lnTo>
                  <a:lnTo>
                    <a:pt x="1552" y="2283"/>
                  </a:lnTo>
                  <a:lnTo>
                    <a:pt x="1558" y="2404"/>
                  </a:lnTo>
                  <a:lnTo>
                    <a:pt x="1561" y="2525"/>
                  </a:lnTo>
                  <a:lnTo>
                    <a:pt x="1564" y="2644"/>
                  </a:lnTo>
                  <a:lnTo>
                    <a:pt x="1566" y="2760"/>
                  </a:lnTo>
                  <a:lnTo>
                    <a:pt x="1566" y="2868"/>
                  </a:lnTo>
                  <a:lnTo>
                    <a:pt x="1566" y="2967"/>
                  </a:lnTo>
                  <a:lnTo>
                    <a:pt x="1566" y="3055"/>
                  </a:lnTo>
                  <a:lnTo>
                    <a:pt x="1566" y="3129"/>
                  </a:lnTo>
                  <a:lnTo>
                    <a:pt x="1432" y="3304"/>
                  </a:lnTo>
                  <a:lnTo>
                    <a:pt x="1495" y="3376"/>
                  </a:lnTo>
                  <a:lnTo>
                    <a:pt x="1532" y="3371"/>
                  </a:lnTo>
                  <a:lnTo>
                    <a:pt x="1571" y="3363"/>
                  </a:lnTo>
                  <a:lnTo>
                    <a:pt x="1590" y="3359"/>
                  </a:lnTo>
                  <a:lnTo>
                    <a:pt x="1610" y="3353"/>
                  </a:lnTo>
                  <a:lnTo>
                    <a:pt x="1627" y="3347"/>
                  </a:lnTo>
                  <a:lnTo>
                    <a:pt x="1644" y="3339"/>
                  </a:lnTo>
                  <a:lnTo>
                    <a:pt x="1660" y="3331"/>
                  </a:lnTo>
                  <a:lnTo>
                    <a:pt x="1675" y="3322"/>
                  </a:lnTo>
                  <a:lnTo>
                    <a:pt x="1681" y="3317"/>
                  </a:lnTo>
                  <a:lnTo>
                    <a:pt x="1688" y="3312"/>
                  </a:lnTo>
                  <a:lnTo>
                    <a:pt x="1693" y="3306"/>
                  </a:lnTo>
                  <a:lnTo>
                    <a:pt x="1699" y="3300"/>
                  </a:lnTo>
                  <a:lnTo>
                    <a:pt x="1703" y="3293"/>
                  </a:lnTo>
                  <a:lnTo>
                    <a:pt x="1707" y="3287"/>
                  </a:lnTo>
                  <a:lnTo>
                    <a:pt x="1712" y="3280"/>
                  </a:lnTo>
                  <a:lnTo>
                    <a:pt x="1715" y="3273"/>
                  </a:lnTo>
                  <a:lnTo>
                    <a:pt x="1717" y="3264"/>
                  </a:lnTo>
                  <a:lnTo>
                    <a:pt x="1718" y="3257"/>
                  </a:lnTo>
                  <a:lnTo>
                    <a:pt x="1719" y="3248"/>
                  </a:lnTo>
                  <a:lnTo>
                    <a:pt x="1720" y="3239"/>
                  </a:lnTo>
                  <a:lnTo>
                    <a:pt x="1719" y="3140"/>
                  </a:lnTo>
                  <a:lnTo>
                    <a:pt x="1717" y="3042"/>
                  </a:lnTo>
                  <a:lnTo>
                    <a:pt x="1713" y="2947"/>
                  </a:lnTo>
                  <a:lnTo>
                    <a:pt x="1708" y="2852"/>
                  </a:lnTo>
                  <a:lnTo>
                    <a:pt x="1704" y="2759"/>
                  </a:lnTo>
                  <a:lnTo>
                    <a:pt x="1701" y="2668"/>
                  </a:lnTo>
                  <a:lnTo>
                    <a:pt x="1699" y="2579"/>
                  </a:lnTo>
                  <a:lnTo>
                    <a:pt x="1698" y="2490"/>
                  </a:lnTo>
                  <a:lnTo>
                    <a:pt x="1697" y="2329"/>
                  </a:lnTo>
                  <a:lnTo>
                    <a:pt x="1697" y="2222"/>
                  </a:lnTo>
                  <a:lnTo>
                    <a:pt x="1698" y="2202"/>
                  </a:lnTo>
                  <a:lnTo>
                    <a:pt x="1699" y="2186"/>
                  </a:lnTo>
                  <a:lnTo>
                    <a:pt x="1700" y="2171"/>
                  </a:lnTo>
                  <a:lnTo>
                    <a:pt x="1703" y="2159"/>
                  </a:lnTo>
                  <a:lnTo>
                    <a:pt x="1705" y="2150"/>
                  </a:lnTo>
                  <a:lnTo>
                    <a:pt x="1709" y="2142"/>
                  </a:lnTo>
                  <a:lnTo>
                    <a:pt x="1715" y="2137"/>
                  </a:lnTo>
                  <a:lnTo>
                    <a:pt x="1720" y="2133"/>
                  </a:lnTo>
                  <a:lnTo>
                    <a:pt x="1728" y="2129"/>
                  </a:lnTo>
                  <a:lnTo>
                    <a:pt x="1736" y="2129"/>
                  </a:lnTo>
                  <a:lnTo>
                    <a:pt x="1745" y="2129"/>
                  </a:lnTo>
                  <a:lnTo>
                    <a:pt x="1757" y="2130"/>
                  </a:lnTo>
                  <a:lnTo>
                    <a:pt x="1782" y="2136"/>
                  </a:lnTo>
                  <a:lnTo>
                    <a:pt x="1816" y="2144"/>
                  </a:lnTo>
                  <a:lnTo>
                    <a:pt x="1856" y="2154"/>
                  </a:lnTo>
                  <a:lnTo>
                    <a:pt x="1905" y="2165"/>
                  </a:lnTo>
                  <a:lnTo>
                    <a:pt x="1932" y="2170"/>
                  </a:lnTo>
                  <a:lnTo>
                    <a:pt x="1962" y="2174"/>
                  </a:lnTo>
                  <a:lnTo>
                    <a:pt x="1994" y="2178"/>
                  </a:lnTo>
                  <a:lnTo>
                    <a:pt x="2028" y="2182"/>
                  </a:lnTo>
                  <a:lnTo>
                    <a:pt x="2041" y="2171"/>
                  </a:lnTo>
                  <a:lnTo>
                    <a:pt x="2055" y="2159"/>
                  </a:lnTo>
                  <a:lnTo>
                    <a:pt x="2068" y="2145"/>
                  </a:lnTo>
                  <a:lnTo>
                    <a:pt x="2082" y="2128"/>
                  </a:lnTo>
                  <a:lnTo>
                    <a:pt x="2095" y="2111"/>
                  </a:lnTo>
                  <a:lnTo>
                    <a:pt x="2108" y="2092"/>
                  </a:lnTo>
                  <a:lnTo>
                    <a:pt x="2120" y="2071"/>
                  </a:lnTo>
                  <a:lnTo>
                    <a:pt x="2131" y="2051"/>
                  </a:lnTo>
                  <a:lnTo>
                    <a:pt x="2142" y="2030"/>
                  </a:lnTo>
                  <a:lnTo>
                    <a:pt x="2152" y="2008"/>
                  </a:lnTo>
                  <a:lnTo>
                    <a:pt x="2161" y="1988"/>
                  </a:lnTo>
                  <a:lnTo>
                    <a:pt x="2169" y="1967"/>
                  </a:lnTo>
                  <a:lnTo>
                    <a:pt x="2174" y="1947"/>
                  </a:lnTo>
                  <a:lnTo>
                    <a:pt x="2180" y="1929"/>
                  </a:lnTo>
                  <a:lnTo>
                    <a:pt x="2182" y="1911"/>
                  </a:lnTo>
                  <a:lnTo>
                    <a:pt x="2183" y="1896"/>
                  </a:lnTo>
                  <a:lnTo>
                    <a:pt x="2182" y="1885"/>
                  </a:lnTo>
                  <a:lnTo>
                    <a:pt x="2181" y="1875"/>
                  </a:lnTo>
                  <a:lnTo>
                    <a:pt x="2177" y="1864"/>
                  </a:lnTo>
                  <a:lnTo>
                    <a:pt x="2172" y="1854"/>
                  </a:lnTo>
                  <a:lnTo>
                    <a:pt x="2167" y="1842"/>
                  </a:lnTo>
                  <a:lnTo>
                    <a:pt x="2160" y="1830"/>
                  </a:lnTo>
                  <a:lnTo>
                    <a:pt x="2153" y="1818"/>
                  </a:lnTo>
                  <a:lnTo>
                    <a:pt x="2145" y="1805"/>
                  </a:lnTo>
                  <a:lnTo>
                    <a:pt x="2107" y="1752"/>
                  </a:lnTo>
                  <a:lnTo>
                    <a:pt x="2062" y="1692"/>
                  </a:lnTo>
                  <a:lnTo>
                    <a:pt x="2039" y="1660"/>
                  </a:lnTo>
                  <a:lnTo>
                    <a:pt x="2018" y="1625"/>
                  </a:lnTo>
                  <a:lnTo>
                    <a:pt x="2007" y="1608"/>
                  </a:lnTo>
                  <a:lnTo>
                    <a:pt x="1997" y="1590"/>
                  </a:lnTo>
                  <a:lnTo>
                    <a:pt x="1987" y="1572"/>
                  </a:lnTo>
                  <a:lnTo>
                    <a:pt x="1979" y="1553"/>
                  </a:lnTo>
                  <a:lnTo>
                    <a:pt x="1970" y="1534"/>
                  </a:lnTo>
                  <a:lnTo>
                    <a:pt x="1963" y="1515"/>
                  </a:lnTo>
                  <a:lnTo>
                    <a:pt x="1956" y="1494"/>
                  </a:lnTo>
                  <a:lnTo>
                    <a:pt x="1951" y="1474"/>
                  </a:lnTo>
                  <a:lnTo>
                    <a:pt x="1947" y="1454"/>
                  </a:lnTo>
                  <a:lnTo>
                    <a:pt x="1943" y="1432"/>
                  </a:lnTo>
                  <a:lnTo>
                    <a:pt x="1941" y="1411"/>
                  </a:lnTo>
                  <a:lnTo>
                    <a:pt x="1940" y="1388"/>
                  </a:lnTo>
                  <a:lnTo>
                    <a:pt x="1940" y="1367"/>
                  </a:lnTo>
                  <a:lnTo>
                    <a:pt x="1941" y="1345"/>
                  </a:lnTo>
                  <a:lnTo>
                    <a:pt x="1942" y="1326"/>
                  </a:lnTo>
                  <a:lnTo>
                    <a:pt x="1945" y="1307"/>
                  </a:lnTo>
                  <a:lnTo>
                    <a:pt x="1949" y="1287"/>
                  </a:lnTo>
                  <a:lnTo>
                    <a:pt x="1953" y="1269"/>
                  </a:lnTo>
                  <a:lnTo>
                    <a:pt x="1957" y="1251"/>
                  </a:lnTo>
                  <a:lnTo>
                    <a:pt x="1964" y="1234"/>
                  </a:lnTo>
                  <a:lnTo>
                    <a:pt x="1970" y="1218"/>
                  </a:lnTo>
                  <a:lnTo>
                    <a:pt x="1977" y="1200"/>
                  </a:lnTo>
                  <a:lnTo>
                    <a:pt x="1985" y="1185"/>
                  </a:lnTo>
                  <a:lnTo>
                    <a:pt x="1993" y="1169"/>
                  </a:lnTo>
                  <a:lnTo>
                    <a:pt x="2001" y="1154"/>
                  </a:lnTo>
                  <a:lnTo>
                    <a:pt x="2021" y="1125"/>
                  </a:lnTo>
                  <a:lnTo>
                    <a:pt x="2041" y="1098"/>
                  </a:lnTo>
                  <a:lnTo>
                    <a:pt x="2063" y="1072"/>
                  </a:lnTo>
                  <a:lnTo>
                    <a:pt x="2084" y="1046"/>
                  </a:lnTo>
                  <a:lnTo>
                    <a:pt x="2107" y="1021"/>
                  </a:lnTo>
                  <a:lnTo>
                    <a:pt x="2128" y="998"/>
                  </a:lnTo>
                  <a:lnTo>
                    <a:pt x="2150" y="974"/>
                  </a:lnTo>
                  <a:lnTo>
                    <a:pt x="2169" y="950"/>
                  </a:lnTo>
                  <a:lnTo>
                    <a:pt x="2188" y="927"/>
                  </a:lnTo>
                  <a:lnTo>
                    <a:pt x="2205" y="903"/>
                  </a:lnTo>
                  <a:lnTo>
                    <a:pt x="2195" y="884"/>
                  </a:lnTo>
                  <a:lnTo>
                    <a:pt x="2184" y="862"/>
                  </a:lnTo>
                  <a:lnTo>
                    <a:pt x="2171" y="840"/>
                  </a:lnTo>
                  <a:lnTo>
                    <a:pt x="2156" y="818"/>
                  </a:lnTo>
                  <a:lnTo>
                    <a:pt x="2149" y="809"/>
                  </a:lnTo>
                  <a:lnTo>
                    <a:pt x="2140" y="800"/>
                  </a:lnTo>
                  <a:lnTo>
                    <a:pt x="2130" y="792"/>
                  </a:lnTo>
                  <a:lnTo>
                    <a:pt x="2121" y="785"/>
                  </a:lnTo>
                  <a:lnTo>
                    <a:pt x="2110" y="780"/>
                  </a:lnTo>
                  <a:lnTo>
                    <a:pt x="2098" y="776"/>
                  </a:lnTo>
                  <a:lnTo>
                    <a:pt x="2086" y="772"/>
                  </a:lnTo>
                  <a:lnTo>
                    <a:pt x="2072" y="771"/>
                  </a:lnTo>
                  <a:lnTo>
                    <a:pt x="1984" y="771"/>
                  </a:lnTo>
                  <a:lnTo>
                    <a:pt x="1979" y="771"/>
                  </a:lnTo>
                  <a:lnTo>
                    <a:pt x="1972" y="772"/>
                  </a:lnTo>
                  <a:lnTo>
                    <a:pt x="1966" y="774"/>
                  </a:lnTo>
                  <a:lnTo>
                    <a:pt x="1961" y="777"/>
                  </a:lnTo>
                  <a:lnTo>
                    <a:pt x="1948" y="782"/>
                  </a:lnTo>
                  <a:lnTo>
                    <a:pt x="1936" y="788"/>
                  </a:lnTo>
                  <a:lnTo>
                    <a:pt x="1912" y="807"/>
                  </a:lnTo>
                  <a:lnTo>
                    <a:pt x="1889" y="827"/>
                  </a:lnTo>
                  <a:lnTo>
                    <a:pt x="1877" y="837"/>
                  </a:lnTo>
                  <a:lnTo>
                    <a:pt x="1865" y="846"/>
                  </a:lnTo>
                  <a:lnTo>
                    <a:pt x="1852" y="856"/>
                  </a:lnTo>
                  <a:lnTo>
                    <a:pt x="1839" y="865"/>
                  </a:lnTo>
                  <a:lnTo>
                    <a:pt x="1826" y="871"/>
                  </a:lnTo>
                  <a:lnTo>
                    <a:pt x="1814" y="876"/>
                  </a:lnTo>
                  <a:lnTo>
                    <a:pt x="1807" y="879"/>
                  </a:lnTo>
                  <a:lnTo>
                    <a:pt x="1800" y="881"/>
                  </a:lnTo>
                  <a:lnTo>
                    <a:pt x="1793" y="882"/>
                  </a:lnTo>
                  <a:lnTo>
                    <a:pt x="1786" y="882"/>
                  </a:lnTo>
                  <a:lnTo>
                    <a:pt x="1780" y="882"/>
                  </a:lnTo>
                  <a:lnTo>
                    <a:pt x="1775" y="881"/>
                  </a:lnTo>
                  <a:lnTo>
                    <a:pt x="1771" y="879"/>
                  </a:lnTo>
                  <a:lnTo>
                    <a:pt x="1766" y="876"/>
                  </a:lnTo>
                  <a:lnTo>
                    <a:pt x="1762" y="873"/>
                  </a:lnTo>
                  <a:lnTo>
                    <a:pt x="1759" y="870"/>
                  </a:lnTo>
                  <a:lnTo>
                    <a:pt x="1756" y="867"/>
                  </a:lnTo>
                  <a:lnTo>
                    <a:pt x="1752" y="862"/>
                  </a:lnTo>
                  <a:lnTo>
                    <a:pt x="1748" y="853"/>
                  </a:lnTo>
                  <a:lnTo>
                    <a:pt x="1745" y="841"/>
                  </a:lnTo>
                  <a:lnTo>
                    <a:pt x="1743" y="829"/>
                  </a:lnTo>
                  <a:lnTo>
                    <a:pt x="1742" y="815"/>
                  </a:lnTo>
                  <a:lnTo>
                    <a:pt x="1743" y="805"/>
                  </a:lnTo>
                  <a:lnTo>
                    <a:pt x="1744" y="794"/>
                  </a:lnTo>
                  <a:lnTo>
                    <a:pt x="1746" y="785"/>
                  </a:lnTo>
                  <a:lnTo>
                    <a:pt x="1749" y="778"/>
                  </a:lnTo>
                  <a:lnTo>
                    <a:pt x="1756" y="763"/>
                  </a:lnTo>
                  <a:lnTo>
                    <a:pt x="1764" y="750"/>
                  </a:lnTo>
                  <a:lnTo>
                    <a:pt x="1768" y="742"/>
                  </a:lnTo>
                  <a:lnTo>
                    <a:pt x="1772" y="735"/>
                  </a:lnTo>
                  <a:lnTo>
                    <a:pt x="1776" y="726"/>
                  </a:lnTo>
                  <a:lnTo>
                    <a:pt x="1779" y="717"/>
                  </a:lnTo>
                  <a:lnTo>
                    <a:pt x="1782" y="706"/>
                  </a:lnTo>
                  <a:lnTo>
                    <a:pt x="1785" y="693"/>
                  </a:lnTo>
                  <a:lnTo>
                    <a:pt x="1786" y="678"/>
                  </a:lnTo>
                  <a:lnTo>
                    <a:pt x="1786" y="662"/>
                  </a:lnTo>
                  <a:lnTo>
                    <a:pt x="1786" y="647"/>
                  </a:lnTo>
                  <a:lnTo>
                    <a:pt x="1785" y="633"/>
                  </a:lnTo>
                  <a:lnTo>
                    <a:pt x="1782" y="620"/>
                  </a:lnTo>
                  <a:lnTo>
                    <a:pt x="1779" y="606"/>
                  </a:lnTo>
                  <a:lnTo>
                    <a:pt x="1775" y="592"/>
                  </a:lnTo>
                  <a:lnTo>
                    <a:pt x="1770" y="580"/>
                  </a:lnTo>
                  <a:lnTo>
                    <a:pt x="1764" y="567"/>
                  </a:lnTo>
                  <a:lnTo>
                    <a:pt x="1758" y="557"/>
                  </a:lnTo>
                  <a:lnTo>
                    <a:pt x="1750" y="546"/>
                  </a:lnTo>
                  <a:lnTo>
                    <a:pt x="1742" y="536"/>
                  </a:lnTo>
                  <a:lnTo>
                    <a:pt x="1733" y="528"/>
                  </a:lnTo>
                  <a:lnTo>
                    <a:pt x="1723" y="520"/>
                  </a:lnTo>
                  <a:lnTo>
                    <a:pt x="1713" y="515"/>
                  </a:lnTo>
                  <a:lnTo>
                    <a:pt x="1701" y="511"/>
                  </a:lnTo>
                  <a:lnTo>
                    <a:pt x="1689" y="508"/>
                  </a:lnTo>
                  <a:lnTo>
                    <a:pt x="1676" y="507"/>
                  </a:lnTo>
                  <a:lnTo>
                    <a:pt x="1664" y="507"/>
                  </a:lnTo>
                  <a:lnTo>
                    <a:pt x="1655" y="510"/>
                  </a:lnTo>
                  <a:lnTo>
                    <a:pt x="1645" y="512"/>
                  </a:lnTo>
                  <a:lnTo>
                    <a:pt x="1636" y="516"/>
                  </a:lnTo>
                  <a:lnTo>
                    <a:pt x="1628" y="520"/>
                  </a:lnTo>
                  <a:lnTo>
                    <a:pt x="1620" y="525"/>
                  </a:lnTo>
                  <a:lnTo>
                    <a:pt x="1613" y="531"/>
                  </a:lnTo>
                  <a:lnTo>
                    <a:pt x="1606" y="537"/>
                  </a:lnTo>
                  <a:lnTo>
                    <a:pt x="1596" y="551"/>
                  </a:lnTo>
                  <a:lnTo>
                    <a:pt x="1585" y="565"/>
                  </a:lnTo>
                  <a:lnTo>
                    <a:pt x="1575" y="580"/>
                  </a:lnTo>
                  <a:lnTo>
                    <a:pt x="1566" y="595"/>
                  </a:lnTo>
                  <a:lnTo>
                    <a:pt x="1569" y="619"/>
                  </a:lnTo>
                  <a:lnTo>
                    <a:pt x="1572" y="637"/>
                  </a:lnTo>
                  <a:lnTo>
                    <a:pt x="1575" y="654"/>
                  </a:lnTo>
                  <a:lnTo>
                    <a:pt x="1578" y="669"/>
                  </a:lnTo>
                  <a:lnTo>
                    <a:pt x="1583" y="685"/>
                  </a:lnTo>
                  <a:lnTo>
                    <a:pt x="1585" y="703"/>
                  </a:lnTo>
                  <a:lnTo>
                    <a:pt x="1587" y="724"/>
                  </a:lnTo>
                  <a:lnTo>
                    <a:pt x="1588" y="750"/>
                  </a:lnTo>
                  <a:lnTo>
                    <a:pt x="1587" y="764"/>
                  </a:lnTo>
                  <a:lnTo>
                    <a:pt x="1586" y="774"/>
                  </a:lnTo>
                  <a:lnTo>
                    <a:pt x="1585" y="782"/>
                  </a:lnTo>
                  <a:lnTo>
                    <a:pt x="1582" y="788"/>
                  </a:lnTo>
                  <a:lnTo>
                    <a:pt x="1578" y="796"/>
                  </a:lnTo>
                  <a:lnTo>
                    <a:pt x="1575" y="806"/>
                  </a:lnTo>
                  <a:lnTo>
                    <a:pt x="1571" y="818"/>
                  </a:lnTo>
                  <a:lnTo>
                    <a:pt x="1566" y="838"/>
                  </a:lnTo>
                  <a:lnTo>
                    <a:pt x="1522" y="838"/>
                  </a:lnTo>
                  <a:lnTo>
                    <a:pt x="1522" y="750"/>
                  </a:lnTo>
                  <a:lnTo>
                    <a:pt x="1520" y="739"/>
                  </a:lnTo>
                  <a:lnTo>
                    <a:pt x="1519" y="728"/>
                  </a:lnTo>
                  <a:lnTo>
                    <a:pt x="1516" y="719"/>
                  </a:lnTo>
                  <a:lnTo>
                    <a:pt x="1512" y="710"/>
                  </a:lnTo>
                  <a:lnTo>
                    <a:pt x="1506" y="703"/>
                  </a:lnTo>
                  <a:lnTo>
                    <a:pt x="1500" y="695"/>
                  </a:lnTo>
                  <a:lnTo>
                    <a:pt x="1494" y="689"/>
                  </a:lnTo>
                  <a:lnTo>
                    <a:pt x="1486" y="683"/>
                  </a:lnTo>
                  <a:lnTo>
                    <a:pt x="1478" y="678"/>
                  </a:lnTo>
                  <a:lnTo>
                    <a:pt x="1469" y="674"/>
                  </a:lnTo>
                  <a:lnTo>
                    <a:pt x="1459" y="669"/>
                  </a:lnTo>
                  <a:lnTo>
                    <a:pt x="1451" y="667"/>
                  </a:lnTo>
                  <a:lnTo>
                    <a:pt x="1441" y="664"/>
                  </a:lnTo>
                  <a:lnTo>
                    <a:pt x="1431" y="663"/>
                  </a:lnTo>
                  <a:lnTo>
                    <a:pt x="1421" y="662"/>
                  </a:lnTo>
                  <a:lnTo>
                    <a:pt x="1411" y="662"/>
                  </a:lnTo>
                  <a:lnTo>
                    <a:pt x="1403" y="662"/>
                  </a:lnTo>
                  <a:lnTo>
                    <a:pt x="1396" y="664"/>
                  </a:lnTo>
                  <a:lnTo>
                    <a:pt x="1389" y="668"/>
                  </a:lnTo>
                  <a:lnTo>
                    <a:pt x="1384" y="673"/>
                  </a:lnTo>
                  <a:lnTo>
                    <a:pt x="1379" y="679"/>
                  </a:lnTo>
                  <a:lnTo>
                    <a:pt x="1376" y="687"/>
                  </a:lnTo>
                  <a:lnTo>
                    <a:pt x="1371" y="695"/>
                  </a:lnTo>
                  <a:lnTo>
                    <a:pt x="1368" y="704"/>
                  </a:lnTo>
                  <a:lnTo>
                    <a:pt x="1359" y="748"/>
                  </a:lnTo>
                  <a:lnTo>
                    <a:pt x="1350" y="798"/>
                  </a:lnTo>
                  <a:lnTo>
                    <a:pt x="1344" y="825"/>
                  </a:lnTo>
                  <a:lnTo>
                    <a:pt x="1337" y="850"/>
                  </a:lnTo>
                  <a:lnTo>
                    <a:pt x="1332" y="862"/>
                  </a:lnTo>
                  <a:lnTo>
                    <a:pt x="1326" y="874"/>
                  </a:lnTo>
                  <a:lnTo>
                    <a:pt x="1320" y="885"/>
                  </a:lnTo>
                  <a:lnTo>
                    <a:pt x="1313" y="896"/>
                  </a:lnTo>
                  <a:lnTo>
                    <a:pt x="1305" y="906"/>
                  </a:lnTo>
                  <a:lnTo>
                    <a:pt x="1295" y="915"/>
                  </a:lnTo>
                  <a:lnTo>
                    <a:pt x="1285" y="924"/>
                  </a:lnTo>
                  <a:lnTo>
                    <a:pt x="1274" y="931"/>
                  </a:lnTo>
                  <a:lnTo>
                    <a:pt x="1261" y="936"/>
                  </a:lnTo>
                  <a:lnTo>
                    <a:pt x="1246" y="942"/>
                  </a:lnTo>
                  <a:lnTo>
                    <a:pt x="1231" y="945"/>
                  </a:lnTo>
                  <a:lnTo>
                    <a:pt x="1212" y="948"/>
                  </a:lnTo>
                  <a:lnTo>
                    <a:pt x="1218" y="906"/>
                  </a:lnTo>
                  <a:lnTo>
                    <a:pt x="1224" y="869"/>
                  </a:lnTo>
                  <a:lnTo>
                    <a:pt x="1232" y="833"/>
                  </a:lnTo>
                  <a:lnTo>
                    <a:pt x="1242" y="801"/>
                  </a:lnTo>
                  <a:lnTo>
                    <a:pt x="1253" y="771"/>
                  </a:lnTo>
                  <a:lnTo>
                    <a:pt x="1266" y="743"/>
                  </a:lnTo>
                  <a:lnTo>
                    <a:pt x="1280" y="718"/>
                  </a:lnTo>
                  <a:lnTo>
                    <a:pt x="1295" y="695"/>
                  </a:lnTo>
                  <a:lnTo>
                    <a:pt x="1311" y="674"/>
                  </a:lnTo>
                  <a:lnTo>
                    <a:pt x="1328" y="654"/>
                  </a:lnTo>
                  <a:lnTo>
                    <a:pt x="1347" y="636"/>
                  </a:lnTo>
                  <a:lnTo>
                    <a:pt x="1365" y="620"/>
                  </a:lnTo>
                  <a:lnTo>
                    <a:pt x="1383" y="605"/>
                  </a:lnTo>
                  <a:lnTo>
                    <a:pt x="1402" y="591"/>
                  </a:lnTo>
                  <a:lnTo>
                    <a:pt x="1422" y="578"/>
                  </a:lnTo>
                  <a:lnTo>
                    <a:pt x="1441" y="566"/>
                  </a:lnTo>
                  <a:lnTo>
                    <a:pt x="1480" y="544"/>
                  </a:lnTo>
                  <a:lnTo>
                    <a:pt x="1517" y="525"/>
                  </a:lnTo>
                  <a:lnTo>
                    <a:pt x="1534" y="515"/>
                  </a:lnTo>
                  <a:lnTo>
                    <a:pt x="1552" y="505"/>
                  </a:lnTo>
                  <a:lnTo>
                    <a:pt x="1568" y="496"/>
                  </a:lnTo>
                  <a:lnTo>
                    <a:pt x="1583" y="485"/>
                  </a:lnTo>
                  <a:lnTo>
                    <a:pt x="1598" y="474"/>
                  </a:lnTo>
                  <a:lnTo>
                    <a:pt x="1611" y="463"/>
                  </a:lnTo>
                  <a:lnTo>
                    <a:pt x="1621" y="452"/>
                  </a:lnTo>
                  <a:lnTo>
                    <a:pt x="1632" y="439"/>
                  </a:lnTo>
                  <a:lnTo>
                    <a:pt x="1640" y="425"/>
                  </a:lnTo>
                  <a:lnTo>
                    <a:pt x="1646" y="410"/>
                  </a:lnTo>
                  <a:lnTo>
                    <a:pt x="1651" y="393"/>
                  </a:lnTo>
                  <a:lnTo>
                    <a:pt x="1654" y="375"/>
                  </a:lnTo>
                  <a:lnTo>
                    <a:pt x="1631" y="375"/>
                  </a:lnTo>
                  <a:lnTo>
                    <a:pt x="1608" y="378"/>
                  </a:lnTo>
                  <a:lnTo>
                    <a:pt x="1587" y="380"/>
                  </a:lnTo>
                  <a:lnTo>
                    <a:pt x="1568" y="383"/>
                  </a:lnTo>
                  <a:lnTo>
                    <a:pt x="1548" y="388"/>
                  </a:lnTo>
                  <a:lnTo>
                    <a:pt x="1530" y="394"/>
                  </a:lnTo>
                  <a:lnTo>
                    <a:pt x="1513" y="399"/>
                  </a:lnTo>
                  <a:lnTo>
                    <a:pt x="1497" y="405"/>
                  </a:lnTo>
                  <a:lnTo>
                    <a:pt x="1482" y="413"/>
                  </a:lnTo>
                  <a:lnTo>
                    <a:pt x="1467" y="420"/>
                  </a:lnTo>
                  <a:lnTo>
                    <a:pt x="1453" y="429"/>
                  </a:lnTo>
                  <a:lnTo>
                    <a:pt x="1440" y="438"/>
                  </a:lnTo>
                  <a:lnTo>
                    <a:pt x="1415" y="456"/>
                  </a:lnTo>
                  <a:lnTo>
                    <a:pt x="1393" y="474"/>
                  </a:lnTo>
                  <a:lnTo>
                    <a:pt x="1354" y="511"/>
                  </a:lnTo>
                  <a:lnTo>
                    <a:pt x="1321" y="542"/>
                  </a:lnTo>
                  <a:lnTo>
                    <a:pt x="1312" y="549"/>
                  </a:lnTo>
                  <a:lnTo>
                    <a:pt x="1305" y="555"/>
                  </a:lnTo>
                  <a:lnTo>
                    <a:pt x="1297" y="560"/>
                  </a:lnTo>
                  <a:lnTo>
                    <a:pt x="1289" y="564"/>
                  </a:lnTo>
                  <a:lnTo>
                    <a:pt x="1281" y="569"/>
                  </a:lnTo>
                  <a:lnTo>
                    <a:pt x="1274" y="571"/>
                  </a:lnTo>
                  <a:lnTo>
                    <a:pt x="1265" y="573"/>
                  </a:lnTo>
                  <a:lnTo>
                    <a:pt x="1257" y="573"/>
                  </a:lnTo>
                  <a:lnTo>
                    <a:pt x="1168" y="573"/>
                  </a:lnTo>
                  <a:lnTo>
                    <a:pt x="1170" y="560"/>
                  </a:lnTo>
                  <a:lnTo>
                    <a:pt x="1174" y="547"/>
                  </a:lnTo>
                  <a:lnTo>
                    <a:pt x="1178" y="535"/>
                  </a:lnTo>
                  <a:lnTo>
                    <a:pt x="1182" y="523"/>
                  </a:lnTo>
                  <a:lnTo>
                    <a:pt x="1189" y="514"/>
                  </a:lnTo>
                  <a:lnTo>
                    <a:pt x="1196" y="503"/>
                  </a:lnTo>
                  <a:lnTo>
                    <a:pt x="1204" y="494"/>
                  </a:lnTo>
                  <a:lnTo>
                    <a:pt x="1212" y="485"/>
                  </a:lnTo>
                  <a:lnTo>
                    <a:pt x="1221" y="477"/>
                  </a:lnTo>
                  <a:lnTo>
                    <a:pt x="1231" y="469"/>
                  </a:lnTo>
                  <a:lnTo>
                    <a:pt x="1240" y="461"/>
                  </a:lnTo>
                  <a:lnTo>
                    <a:pt x="1251" y="454"/>
                  </a:lnTo>
                  <a:lnTo>
                    <a:pt x="1272" y="440"/>
                  </a:lnTo>
                  <a:lnTo>
                    <a:pt x="1295" y="427"/>
                  </a:lnTo>
                  <a:lnTo>
                    <a:pt x="1316" y="414"/>
                  </a:lnTo>
                  <a:lnTo>
                    <a:pt x="1338" y="400"/>
                  </a:lnTo>
                  <a:lnTo>
                    <a:pt x="1348" y="393"/>
                  </a:lnTo>
                  <a:lnTo>
                    <a:pt x="1357" y="385"/>
                  </a:lnTo>
                  <a:lnTo>
                    <a:pt x="1367" y="378"/>
                  </a:lnTo>
                  <a:lnTo>
                    <a:pt x="1376" y="370"/>
                  </a:lnTo>
                  <a:lnTo>
                    <a:pt x="1383" y="361"/>
                  </a:lnTo>
                  <a:lnTo>
                    <a:pt x="1389" y="353"/>
                  </a:lnTo>
                  <a:lnTo>
                    <a:pt x="1396" y="343"/>
                  </a:lnTo>
                  <a:lnTo>
                    <a:pt x="1401" y="334"/>
                  </a:lnTo>
                  <a:lnTo>
                    <a:pt x="1406" y="323"/>
                  </a:lnTo>
                  <a:lnTo>
                    <a:pt x="1409" y="311"/>
                  </a:lnTo>
                  <a:lnTo>
                    <a:pt x="1411" y="299"/>
                  </a:lnTo>
                  <a:lnTo>
                    <a:pt x="1411" y="286"/>
                  </a:lnTo>
                  <a:lnTo>
                    <a:pt x="1411" y="2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
            <p:cNvSpPr>
              <a:spLocks/>
            </p:cNvSpPr>
            <p:nvPr/>
          </p:nvSpPr>
          <p:spPr bwMode="auto">
            <a:xfrm>
              <a:off x="544" y="2017"/>
              <a:ext cx="106" cy="183"/>
            </a:xfrm>
            <a:custGeom>
              <a:avLst/>
              <a:gdLst>
                <a:gd name="T0" fmla="*/ 996 w 1478"/>
                <a:gd name="T1" fmla="*/ 652 h 2555"/>
                <a:gd name="T2" fmla="*/ 1154 w 1478"/>
                <a:gd name="T3" fmla="*/ 491 h 2555"/>
                <a:gd name="T4" fmla="*/ 1212 w 1478"/>
                <a:gd name="T5" fmla="*/ 396 h 2555"/>
                <a:gd name="T6" fmla="*/ 1163 w 1478"/>
                <a:gd name="T7" fmla="*/ 242 h 2555"/>
                <a:gd name="T8" fmla="*/ 1006 w 1478"/>
                <a:gd name="T9" fmla="*/ 101 h 2555"/>
                <a:gd name="T10" fmla="*/ 829 w 1478"/>
                <a:gd name="T11" fmla="*/ 9 h 2555"/>
                <a:gd name="T12" fmla="*/ 716 w 1478"/>
                <a:gd name="T13" fmla="*/ 12 h 2555"/>
                <a:gd name="T14" fmla="*/ 643 w 1478"/>
                <a:gd name="T15" fmla="*/ 86 h 2555"/>
                <a:gd name="T16" fmla="*/ 656 w 1478"/>
                <a:gd name="T17" fmla="*/ 184 h 2555"/>
                <a:gd name="T18" fmla="*/ 740 w 1478"/>
                <a:gd name="T19" fmla="*/ 266 h 2555"/>
                <a:gd name="T20" fmla="*/ 740 w 1478"/>
                <a:gd name="T21" fmla="*/ 413 h 2555"/>
                <a:gd name="T22" fmla="*/ 624 w 1478"/>
                <a:gd name="T23" fmla="*/ 529 h 2555"/>
                <a:gd name="T24" fmla="*/ 402 w 1478"/>
                <a:gd name="T25" fmla="*/ 621 h 2555"/>
                <a:gd name="T26" fmla="*/ 354 w 1478"/>
                <a:gd name="T27" fmla="*/ 735 h 2555"/>
                <a:gd name="T28" fmla="*/ 390 w 1478"/>
                <a:gd name="T29" fmla="*/ 800 h 2555"/>
                <a:gd name="T30" fmla="*/ 518 w 1478"/>
                <a:gd name="T31" fmla="*/ 812 h 2555"/>
                <a:gd name="T32" fmla="*/ 638 w 1478"/>
                <a:gd name="T33" fmla="*/ 808 h 2555"/>
                <a:gd name="T34" fmla="*/ 581 w 1478"/>
                <a:gd name="T35" fmla="*/ 954 h 2555"/>
                <a:gd name="T36" fmla="*/ 439 w 1478"/>
                <a:gd name="T37" fmla="*/ 1180 h 2555"/>
                <a:gd name="T38" fmla="*/ 122 w 1478"/>
                <a:gd name="T39" fmla="*/ 1439 h 2555"/>
                <a:gd name="T40" fmla="*/ 10 w 1478"/>
                <a:gd name="T41" fmla="*/ 1569 h 2555"/>
                <a:gd name="T42" fmla="*/ 66 w 1478"/>
                <a:gd name="T43" fmla="*/ 1586 h 2555"/>
                <a:gd name="T44" fmla="*/ 224 w 1478"/>
                <a:gd name="T45" fmla="*/ 1555 h 2555"/>
                <a:gd name="T46" fmla="*/ 381 w 1478"/>
                <a:gd name="T47" fmla="*/ 1411 h 2555"/>
                <a:gd name="T48" fmla="*/ 450 w 1478"/>
                <a:gd name="T49" fmla="*/ 1390 h 2555"/>
                <a:gd name="T50" fmla="*/ 554 w 1478"/>
                <a:gd name="T51" fmla="*/ 1515 h 2555"/>
                <a:gd name="T52" fmla="*/ 654 w 1478"/>
                <a:gd name="T53" fmla="*/ 1561 h 2555"/>
                <a:gd name="T54" fmla="*/ 756 w 1478"/>
                <a:gd name="T55" fmla="*/ 1501 h 2555"/>
                <a:gd name="T56" fmla="*/ 929 w 1478"/>
                <a:gd name="T57" fmla="*/ 1162 h 2555"/>
                <a:gd name="T58" fmla="*/ 1063 w 1478"/>
                <a:gd name="T59" fmla="*/ 1019 h 2555"/>
                <a:gd name="T60" fmla="*/ 977 w 1478"/>
                <a:gd name="T61" fmla="*/ 1200 h 2555"/>
                <a:gd name="T62" fmla="*/ 971 w 1478"/>
                <a:gd name="T63" fmla="*/ 1476 h 2555"/>
                <a:gd name="T64" fmla="*/ 767 w 1478"/>
                <a:gd name="T65" fmla="*/ 1719 h 2555"/>
                <a:gd name="T66" fmla="*/ 756 w 1478"/>
                <a:gd name="T67" fmla="*/ 1821 h 2555"/>
                <a:gd name="T68" fmla="*/ 794 w 1478"/>
                <a:gd name="T69" fmla="*/ 1850 h 2555"/>
                <a:gd name="T70" fmla="*/ 892 w 1478"/>
                <a:gd name="T71" fmla="*/ 1806 h 2555"/>
                <a:gd name="T72" fmla="*/ 1015 w 1478"/>
                <a:gd name="T73" fmla="*/ 1718 h 2555"/>
                <a:gd name="T74" fmla="*/ 981 w 1478"/>
                <a:gd name="T75" fmla="*/ 1959 h 2555"/>
                <a:gd name="T76" fmla="*/ 947 w 1478"/>
                <a:gd name="T77" fmla="*/ 2172 h 2555"/>
                <a:gd name="T78" fmla="*/ 892 w 1478"/>
                <a:gd name="T79" fmla="*/ 2400 h 2555"/>
                <a:gd name="T80" fmla="*/ 892 w 1478"/>
                <a:gd name="T81" fmla="*/ 2510 h 2555"/>
                <a:gd name="T82" fmla="*/ 952 w 1478"/>
                <a:gd name="T83" fmla="*/ 2554 h 2555"/>
                <a:gd name="T84" fmla="*/ 1043 w 1478"/>
                <a:gd name="T85" fmla="*/ 2507 h 2555"/>
                <a:gd name="T86" fmla="*/ 1191 w 1478"/>
                <a:gd name="T87" fmla="*/ 2261 h 2555"/>
                <a:gd name="T88" fmla="*/ 1256 w 1478"/>
                <a:gd name="T89" fmla="*/ 2026 h 2555"/>
                <a:gd name="T90" fmla="*/ 1234 w 1478"/>
                <a:gd name="T91" fmla="*/ 1643 h 2555"/>
                <a:gd name="T92" fmla="*/ 1309 w 1478"/>
                <a:gd name="T93" fmla="*/ 1455 h 2555"/>
                <a:gd name="T94" fmla="*/ 1313 w 1478"/>
                <a:gd name="T95" fmla="*/ 1369 h 2555"/>
                <a:gd name="T96" fmla="*/ 1275 w 1478"/>
                <a:gd name="T97" fmla="*/ 1263 h 2555"/>
                <a:gd name="T98" fmla="*/ 1265 w 1478"/>
                <a:gd name="T99" fmla="*/ 1130 h 2555"/>
                <a:gd name="T100" fmla="*/ 1309 w 1478"/>
                <a:gd name="T101" fmla="*/ 854 h 2555"/>
                <a:gd name="T102" fmla="*/ 1182 w 1478"/>
                <a:gd name="T103" fmla="*/ 844 h 2555"/>
                <a:gd name="T104" fmla="*/ 1040 w 1478"/>
                <a:gd name="T105" fmla="*/ 931 h 2555"/>
                <a:gd name="T106" fmla="*/ 824 w 1478"/>
                <a:gd name="T107" fmla="*/ 1121 h 2555"/>
                <a:gd name="T108" fmla="*/ 796 w 1478"/>
                <a:gd name="T109" fmla="*/ 1068 h 2555"/>
                <a:gd name="T110" fmla="*/ 1067 w 1478"/>
                <a:gd name="T111" fmla="*/ 863 h 2555"/>
                <a:gd name="T112" fmla="*/ 1470 w 1478"/>
                <a:gd name="T113" fmla="*/ 610 h 2555"/>
                <a:gd name="T114" fmla="*/ 1459 w 1478"/>
                <a:gd name="T115" fmla="*/ 539 h 2555"/>
                <a:gd name="T116" fmla="*/ 1350 w 1478"/>
                <a:gd name="T117" fmla="*/ 537 h 2555"/>
                <a:gd name="T118" fmla="*/ 1108 w 1478"/>
                <a:gd name="T119" fmla="*/ 679 h 2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78" h="2555">
                  <a:moveTo>
                    <a:pt x="948" y="771"/>
                  </a:moveTo>
                  <a:lnTo>
                    <a:pt x="950" y="755"/>
                  </a:lnTo>
                  <a:lnTo>
                    <a:pt x="954" y="739"/>
                  </a:lnTo>
                  <a:lnTo>
                    <a:pt x="958" y="724"/>
                  </a:lnTo>
                  <a:lnTo>
                    <a:pt x="963" y="709"/>
                  </a:lnTo>
                  <a:lnTo>
                    <a:pt x="971" y="694"/>
                  </a:lnTo>
                  <a:lnTo>
                    <a:pt x="978" y="680"/>
                  </a:lnTo>
                  <a:lnTo>
                    <a:pt x="987" y="666"/>
                  </a:lnTo>
                  <a:lnTo>
                    <a:pt x="996" y="652"/>
                  </a:lnTo>
                  <a:lnTo>
                    <a:pt x="1005" y="639"/>
                  </a:lnTo>
                  <a:lnTo>
                    <a:pt x="1016" y="626"/>
                  </a:lnTo>
                  <a:lnTo>
                    <a:pt x="1027" y="613"/>
                  </a:lnTo>
                  <a:lnTo>
                    <a:pt x="1038" y="601"/>
                  </a:lnTo>
                  <a:lnTo>
                    <a:pt x="1062" y="578"/>
                  </a:lnTo>
                  <a:lnTo>
                    <a:pt x="1086" y="554"/>
                  </a:lnTo>
                  <a:lnTo>
                    <a:pt x="1110" y="533"/>
                  </a:lnTo>
                  <a:lnTo>
                    <a:pt x="1133" y="511"/>
                  </a:lnTo>
                  <a:lnTo>
                    <a:pt x="1154" y="491"/>
                  </a:lnTo>
                  <a:lnTo>
                    <a:pt x="1174" y="470"/>
                  </a:lnTo>
                  <a:lnTo>
                    <a:pt x="1182" y="461"/>
                  </a:lnTo>
                  <a:lnTo>
                    <a:pt x="1190" y="451"/>
                  </a:lnTo>
                  <a:lnTo>
                    <a:pt x="1196" y="443"/>
                  </a:lnTo>
                  <a:lnTo>
                    <a:pt x="1202" y="433"/>
                  </a:lnTo>
                  <a:lnTo>
                    <a:pt x="1207" y="423"/>
                  </a:lnTo>
                  <a:lnTo>
                    <a:pt x="1210" y="415"/>
                  </a:lnTo>
                  <a:lnTo>
                    <a:pt x="1212" y="405"/>
                  </a:lnTo>
                  <a:lnTo>
                    <a:pt x="1212" y="396"/>
                  </a:lnTo>
                  <a:lnTo>
                    <a:pt x="1212" y="351"/>
                  </a:lnTo>
                  <a:lnTo>
                    <a:pt x="1212" y="340"/>
                  </a:lnTo>
                  <a:lnTo>
                    <a:pt x="1209" y="327"/>
                  </a:lnTo>
                  <a:lnTo>
                    <a:pt x="1205" y="313"/>
                  </a:lnTo>
                  <a:lnTo>
                    <a:pt x="1200" y="300"/>
                  </a:lnTo>
                  <a:lnTo>
                    <a:pt x="1192" y="286"/>
                  </a:lnTo>
                  <a:lnTo>
                    <a:pt x="1183" y="271"/>
                  </a:lnTo>
                  <a:lnTo>
                    <a:pt x="1174" y="257"/>
                  </a:lnTo>
                  <a:lnTo>
                    <a:pt x="1163" y="242"/>
                  </a:lnTo>
                  <a:lnTo>
                    <a:pt x="1150" y="228"/>
                  </a:lnTo>
                  <a:lnTo>
                    <a:pt x="1137" y="213"/>
                  </a:lnTo>
                  <a:lnTo>
                    <a:pt x="1123" y="198"/>
                  </a:lnTo>
                  <a:lnTo>
                    <a:pt x="1108" y="184"/>
                  </a:lnTo>
                  <a:lnTo>
                    <a:pt x="1092" y="169"/>
                  </a:lnTo>
                  <a:lnTo>
                    <a:pt x="1076" y="155"/>
                  </a:lnTo>
                  <a:lnTo>
                    <a:pt x="1059" y="141"/>
                  </a:lnTo>
                  <a:lnTo>
                    <a:pt x="1042" y="127"/>
                  </a:lnTo>
                  <a:lnTo>
                    <a:pt x="1006" y="101"/>
                  </a:lnTo>
                  <a:lnTo>
                    <a:pt x="970" y="77"/>
                  </a:lnTo>
                  <a:lnTo>
                    <a:pt x="952" y="66"/>
                  </a:lnTo>
                  <a:lnTo>
                    <a:pt x="933" y="55"/>
                  </a:lnTo>
                  <a:lnTo>
                    <a:pt x="915" y="46"/>
                  </a:lnTo>
                  <a:lnTo>
                    <a:pt x="897" y="36"/>
                  </a:lnTo>
                  <a:lnTo>
                    <a:pt x="879" y="28"/>
                  </a:lnTo>
                  <a:lnTo>
                    <a:pt x="861" y="21"/>
                  </a:lnTo>
                  <a:lnTo>
                    <a:pt x="845" y="15"/>
                  </a:lnTo>
                  <a:lnTo>
                    <a:pt x="829" y="9"/>
                  </a:lnTo>
                  <a:lnTo>
                    <a:pt x="813" y="5"/>
                  </a:lnTo>
                  <a:lnTo>
                    <a:pt x="799" y="2"/>
                  </a:lnTo>
                  <a:lnTo>
                    <a:pt x="785" y="0"/>
                  </a:lnTo>
                  <a:lnTo>
                    <a:pt x="772" y="0"/>
                  </a:lnTo>
                  <a:lnTo>
                    <a:pt x="762" y="0"/>
                  </a:lnTo>
                  <a:lnTo>
                    <a:pt x="750" y="2"/>
                  </a:lnTo>
                  <a:lnTo>
                    <a:pt x="739" y="4"/>
                  </a:lnTo>
                  <a:lnTo>
                    <a:pt x="727" y="8"/>
                  </a:lnTo>
                  <a:lnTo>
                    <a:pt x="716" y="12"/>
                  </a:lnTo>
                  <a:lnTo>
                    <a:pt x="706" y="18"/>
                  </a:lnTo>
                  <a:lnTo>
                    <a:pt x="695" y="24"/>
                  </a:lnTo>
                  <a:lnTo>
                    <a:pt x="684" y="31"/>
                  </a:lnTo>
                  <a:lnTo>
                    <a:pt x="676" y="39"/>
                  </a:lnTo>
                  <a:lnTo>
                    <a:pt x="667" y="47"/>
                  </a:lnTo>
                  <a:lnTo>
                    <a:pt x="658" y="56"/>
                  </a:lnTo>
                  <a:lnTo>
                    <a:pt x="652" y="66"/>
                  </a:lnTo>
                  <a:lnTo>
                    <a:pt x="647" y="76"/>
                  </a:lnTo>
                  <a:lnTo>
                    <a:pt x="643" y="86"/>
                  </a:lnTo>
                  <a:lnTo>
                    <a:pt x="640" y="98"/>
                  </a:lnTo>
                  <a:lnTo>
                    <a:pt x="639" y="110"/>
                  </a:lnTo>
                  <a:lnTo>
                    <a:pt x="639" y="131"/>
                  </a:lnTo>
                  <a:lnTo>
                    <a:pt x="640" y="140"/>
                  </a:lnTo>
                  <a:lnTo>
                    <a:pt x="641" y="148"/>
                  </a:lnTo>
                  <a:lnTo>
                    <a:pt x="642" y="154"/>
                  </a:lnTo>
                  <a:lnTo>
                    <a:pt x="644" y="161"/>
                  </a:lnTo>
                  <a:lnTo>
                    <a:pt x="650" y="173"/>
                  </a:lnTo>
                  <a:lnTo>
                    <a:pt x="656" y="184"/>
                  </a:lnTo>
                  <a:lnTo>
                    <a:pt x="665" y="194"/>
                  </a:lnTo>
                  <a:lnTo>
                    <a:pt x="675" y="203"/>
                  </a:lnTo>
                  <a:lnTo>
                    <a:pt x="684" y="212"/>
                  </a:lnTo>
                  <a:lnTo>
                    <a:pt x="695" y="219"/>
                  </a:lnTo>
                  <a:lnTo>
                    <a:pt x="705" y="228"/>
                  </a:lnTo>
                  <a:lnTo>
                    <a:pt x="715" y="237"/>
                  </a:lnTo>
                  <a:lnTo>
                    <a:pt x="724" y="245"/>
                  </a:lnTo>
                  <a:lnTo>
                    <a:pt x="733" y="255"/>
                  </a:lnTo>
                  <a:lnTo>
                    <a:pt x="740" y="266"/>
                  </a:lnTo>
                  <a:lnTo>
                    <a:pt x="745" y="278"/>
                  </a:lnTo>
                  <a:lnTo>
                    <a:pt x="748" y="285"/>
                  </a:lnTo>
                  <a:lnTo>
                    <a:pt x="749" y="292"/>
                  </a:lnTo>
                  <a:lnTo>
                    <a:pt x="750" y="300"/>
                  </a:lnTo>
                  <a:lnTo>
                    <a:pt x="750" y="307"/>
                  </a:lnTo>
                  <a:lnTo>
                    <a:pt x="750" y="351"/>
                  </a:lnTo>
                  <a:lnTo>
                    <a:pt x="749" y="374"/>
                  </a:lnTo>
                  <a:lnTo>
                    <a:pt x="745" y="393"/>
                  </a:lnTo>
                  <a:lnTo>
                    <a:pt x="740" y="413"/>
                  </a:lnTo>
                  <a:lnTo>
                    <a:pt x="733" y="430"/>
                  </a:lnTo>
                  <a:lnTo>
                    <a:pt x="724" y="446"/>
                  </a:lnTo>
                  <a:lnTo>
                    <a:pt x="713" y="461"/>
                  </a:lnTo>
                  <a:lnTo>
                    <a:pt x="701" y="474"/>
                  </a:lnTo>
                  <a:lnTo>
                    <a:pt x="687" y="487"/>
                  </a:lnTo>
                  <a:lnTo>
                    <a:pt x="673" y="498"/>
                  </a:lnTo>
                  <a:lnTo>
                    <a:pt x="657" y="509"/>
                  </a:lnTo>
                  <a:lnTo>
                    <a:pt x="641" y="520"/>
                  </a:lnTo>
                  <a:lnTo>
                    <a:pt x="624" y="529"/>
                  </a:lnTo>
                  <a:lnTo>
                    <a:pt x="607" y="538"/>
                  </a:lnTo>
                  <a:lnTo>
                    <a:pt x="589" y="546"/>
                  </a:lnTo>
                  <a:lnTo>
                    <a:pt x="570" y="554"/>
                  </a:lnTo>
                  <a:lnTo>
                    <a:pt x="551" y="561"/>
                  </a:lnTo>
                  <a:lnTo>
                    <a:pt x="515" y="574"/>
                  </a:lnTo>
                  <a:lnTo>
                    <a:pt x="478" y="587"/>
                  </a:lnTo>
                  <a:lnTo>
                    <a:pt x="445" y="600"/>
                  </a:lnTo>
                  <a:lnTo>
                    <a:pt x="415" y="613"/>
                  </a:lnTo>
                  <a:lnTo>
                    <a:pt x="402" y="621"/>
                  </a:lnTo>
                  <a:lnTo>
                    <a:pt x="390" y="627"/>
                  </a:lnTo>
                  <a:lnTo>
                    <a:pt x="379" y="635"/>
                  </a:lnTo>
                  <a:lnTo>
                    <a:pt x="370" y="643"/>
                  </a:lnTo>
                  <a:lnTo>
                    <a:pt x="363" y="652"/>
                  </a:lnTo>
                  <a:lnTo>
                    <a:pt x="358" y="661"/>
                  </a:lnTo>
                  <a:lnTo>
                    <a:pt x="354" y="671"/>
                  </a:lnTo>
                  <a:lnTo>
                    <a:pt x="352" y="683"/>
                  </a:lnTo>
                  <a:lnTo>
                    <a:pt x="352" y="727"/>
                  </a:lnTo>
                  <a:lnTo>
                    <a:pt x="354" y="735"/>
                  </a:lnTo>
                  <a:lnTo>
                    <a:pt x="355" y="745"/>
                  </a:lnTo>
                  <a:lnTo>
                    <a:pt x="357" y="754"/>
                  </a:lnTo>
                  <a:lnTo>
                    <a:pt x="360" y="762"/>
                  </a:lnTo>
                  <a:lnTo>
                    <a:pt x="363" y="770"/>
                  </a:lnTo>
                  <a:lnTo>
                    <a:pt x="368" y="777"/>
                  </a:lnTo>
                  <a:lnTo>
                    <a:pt x="372" y="784"/>
                  </a:lnTo>
                  <a:lnTo>
                    <a:pt x="377" y="790"/>
                  </a:lnTo>
                  <a:lnTo>
                    <a:pt x="384" y="795"/>
                  </a:lnTo>
                  <a:lnTo>
                    <a:pt x="390" y="800"/>
                  </a:lnTo>
                  <a:lnTo>
                    <a:pt x="398" y="804"/>
                  </a:lnTo>
                  <a:lnTo>
                    <a:pt x="405" y="808"/>
                  </a:lnTo>
                  <a:lnTo>
                    <a:pt x="414" y="811"/>
                  </a:lnTo>
                  <a:lnTo>
                    <a:pt x="422" y="813"/>
                  </a:lnTo>
                  <a:lnTo>
                    <a:pt x="432" y="814"/>
                  </a:lnTo>
                  <a:lnTo>
                    <a:pt x="442" y="815"/>
                  </a:lnTo>
                  <a:lnTo>
                    <a:pt x="463" y="815"/>
                  </a:lnTo>
                  <a:lnTo>
                    <a:pt x="491" y="814"/>
                  </a:lnTo>
                  <a:lnTo>
                    <a:pt x="518" y="812"/>
                  </a:lnTo>
                  <a:lnTo>
                    <a:pt x="542" y="808"/>
                  </a:lnTo>
                  <a:lnTo>
                    <a:pt x="564" y="805"/>
                  </a:lnTo>
                  <a:lnTo>
                    <a:pt x="584" y="802"/>
                  </a:lnTo>
                  <a:lnTo>
                    <a:pt x="602" y="800"/>
                  </a:lnTo>
                  <a:lnTo>
                    <a:pt x="616" y="800"/>
                  </a:lnTo>
                  <a:lnTo>
                    <a:pt x="627" y="801"/>
                  </a:lnTo>
                  <a:lnTo>
                    <a:pt x="632" y="803"/>
                  </a:lnTo>
                  <a:lnTo>
                    <a:pt x="635" y="805"/>
                  </a:lnTo>
                  <a:lnTo>
                    <a:pt x="638" y="808"/>
                  </a:lnTo>
                  <a:lnTo>
                    <a:pt x="640" y="813"/>
                  </a:lnTo>
                  <a:lnTo>
                    <a:pt x="640" y="818"/>
                  </a:lnTo>
                  <a:lnTo>
                    <a:pt x="640" y="823"/>
                  </a:lnTo>
                  <a:lnTo>
                    <a:pt x="639" y="831"/>
                  </a:lnTo>
                  <a:lnTo>
                    <a:pt x="638" y="838"/>
                  </a:lnTo>
                  <a:lnTo>
                    <a:pt x="631" y="859"/>
                  </a:lnTo>
                  <a:lnTo>
                    <a:pt x="619" y="885"/>
                  </a:lnTo>
                  <a:lnTo>
                    <a:pt x="603" y="916"/>
                  </a:lnTo>
                  <a:lnTo>
                    <a:pt x="581" y="954"/>
                  </a:lnTo>
                  <a:lnTo>
                    <a:pt x="561" y="991"/>
                  </a:lnTo>
                  <a:lnTo>
                    <a:pt x="544" y="1024"/>
                  </a:lnTo>
                  <a:lnTo>
                    <a:pt x="527" y="1055"/>
                  </a:lnTo>
                  <a:lnTo>
                    <a:pt x="511" y="1084"/>
                  </a:lnTo>
                  <a:lnTo>
                    <a:pt x="494" y="1111"/>
                  </a:lnTo>
                  <a:lnTo>
                    <a:pt x="475" y="1139"/>
                  </a:lnTo>
                  <a:lnTo>
                    <a:pt x="464" y="1152"/>
                  </a:lnTo>
                  <a:lnTo>
                    <a:pt x="452" y="1166"/>
                  </a:lnTo>
                  <a:lnTo>
                    <a:pt x="439" y="1180"/>
                  </a:lnTo>
                  <a:lnTo>
                    <a:pt x="424" y="1195"/>
                  </a:lnTo>
                  <a:lnTo>
                    <a:pt x="407" y="1211"/>
                  </a:lnTo>
                  <a:lnTo>
                    <a:pt x="385" y="1230"/>
                  </a:lnTo>
                  <a:lnTo>
                    <a:pt x="358" y="1251"/>
                  </a:lnTo>
                  <a:lnTo>
                    <a:pt x="328" y="1276"/>
                  </a:lnTo>
                  <a:lnTo>
                    <a:pt x="260" y="1329"/>
                  </a:lnTo>
                  <a:lnTo>
                    <a:pt x="189" y="1384"/>
                  </a:lnTo>
                  <a:lnTo>
                    <a:pt x="155" y="1412"/>
                  </a:lnTo>
                  <a:lnTo>
                    <a:pt x="122" y="1439"/>
                  </a:lnTo>
                  <a:lnTo>
                    <a:pt x="91" y="1466"/>
                  </a:lnTo>
                  <a:lnTo>
                    <a:pt x="63" y="1490"/>
                  </a:lnTo>
                  <a:lnTo>
                    <a:pt x="39" y="1513"/>
                  </a:lnTo>
                  <a:lnTo>
                    <a:pt x="20" y="1532"/>
                  </a:lnTo>
                  <a:lnTo>
                    <a:pt x="13" y="1542"/>
                  </a:lnTo>
                  <a:lnTo>
                    <a:pt x="7" y="1550"/>
                  </a:lnTo>
                  <a:lnTo>
                    <a:pt x="2" y="1557"/>
                  </a:lnTo>
                  <a:lnTo>
                    <a:pt x="0" y="1564"/>
                  </a:lnTo>
                  <a:lnTo>
                    <a:pt x="10" y="1569"/>
                  </a:lnTo>
                  <a:lnTo>
                    <a:pt x="16" y="1573"/>
                  </a:lnTo>
                  <a:lnTo>
                    <a:pt x="21" y="1576"/>
                  </a:lnTo>
                  <a:lnTo>
                    <a:pt x="23" y="1580"/>
                  </a:lnTo>
                  <a:lnTo>
                    <a:pt x="24" y="1583"/>
                  </a:lnTo>
                  <a:lnTo>
                    <a:pt x="24" y="1585"/>
                  </a:lnTo>
                  <a:lnTo>
                    <a:pt x="24" y="1586"/>
                  </a:lnTo>
                  <a:lnTo>
                    <a:pt x="28" y="1586"/>
                  </a:lnTo>
                  <a:lnTo>
                    <a:pt x="41" y="1586"/>
                  </a:lnTo>
                  <a:lnTo>
                    <a:pt x="66" y="1586"/>
                  </a:lnTo>
                  <a:lnTo>
                    <a:pt x="111" y="1586"/>
                  </a:lnTo>
                  <a:lnTo>
                    <a:pt x="127" y="1585"/>
                  </a:lnTo>
                  <a:lnTo>
                    <a:pt x="142" y="1583"/>
                  </a:lnTo>
                  <a:lnTo>
                    <a:pt x="157" y="1581"/>
                  </a:lnTo>
                  <a:lnTo>
                    <a:pt x="172" y="1578"/>
                  </a:lnTo>
                  <a:lnTo>
                    <a:pt x="185" y="1572"/>
                  </a:lnTo>
                  <a:lnTo>
                    <a:pt x="199" y="1567"/>
                  </a:lnTo>
                  <a:lnTo>
                    <a:pt x="211" y="1561"/>
                  </a:lnTo>
                  <a:lnTo>
                    <a:pt x="224" y="1555"/>
                  </a:lnTo>
                  <a:lnTo>
                    <a:pt x="235" y="1547"/>
                  </a:lnTo>
                  <a:lnTo>
                    <a:pt x="246" y="1540"/>
                  </a:lnTo>
                  <a:lnTo>
                    <a:pt x="257" y="1531"/>
                  </a:lnTo>
                  <a:lnTo>
                    <a:pt x="268" y="1523"/>
                  </a:lnTo>
                  <a:lnTo>
                    <a:pt x="287" y="1505"/>
                  </a:lnTo>
                  <a:lnTo>
                    <a:pt x="306" y="1486"/>
                  </a:lnTo>
                  <a:lnTo>
                    <a:pt x="341" y="1450"/>
                  </a:lnTo>
                  <a:lnTo>
                    <a:pt x="373" y="1419"/>
                  </a:lnTo>
                  <a:lnTo>
                    <a:pt x="381" y="1411"/>
                  </a:lnTo>
                  <a:lnTo>
                    <a:pt x="390" y="1406"/>
                  </a:lnTo>
                  <a:lnTo>
                    <a:pt x="398" y="1401"/>
                  </a:lnTo>
                  <a:lnTo>
                    <a:pt x="406" y="1396"/>
                  </a:lnTo>
                  <a:lnTo>
                    <a:pt x="415" y="1392"/>
                  </a:lnTo>
                  <a:lnTo>
                    <a:pt x="423" y="1390"/>
                  </a:lnTo>
                  <a:lnTo>
                    <a:pt x="432" y="1388"/>
                  </a:lnTo>
                  <a:lnTo>
                    <a:pt x="442" y="1388"/>
                  </a:lnTo>
                  <a:lnTo>
                    <a:pt x="446" y="1388"/>
                  </a:lnTo>
                  <a:lnTo>
                    <a:pt x="450" y="1390"/>
                  </a:lnTo>
                  <a:lnTo>
                    <a:pt x="454" y="1392"/>
                  </a:lnTo>
                  <a:lnTo>
                    <a:pt x="458" y="1395"/>
                  </a:lnTo>
                  <a:lnTo>
                    <a:pt x="466" y="1404"/>
                  </a:lnTo>
                  <a:lnTo>
                    <a:pt x="476" y="1414"/>
                  </a:lnTo>
                  <a:lnTo>
                    <a:pt x="495" y="1443"/>
                  </a:lnTo>
                  <a:lnTo>
                    <a:pt x="518" y="1476"/>
                  </a:lnTo>
                  <a:lnTo>
                    <a:pt x="532" y="1492"/>
                  </a:lnTo>
                  <a:lnTo>
                    <a:pt x="547" y="1508"/>
                  </a:lnTo>
                  <a:lnTo>
                    <a:pt x="554" y="1515"/>
                  </a:lnTo>
                  <a:lnTo>
                    <a:pt x="564" y="1523"/>
                  </a:lnTo>
                  <a:lnTo>
                    <a:pt x="573" y="1529"/>
                  </a:lnTo>
                  <a:lnTo>
                    <a:pt x="582" y="1536"/>
                  </a:lnTo>
                  <a:lnTo>
                    <a:pt x="593" y="1542"/>
                  </a:lnTo>
                  <a:lnTo>
                    <a:pt x="604" y="1547"/>
                  </a:lnTo>
                  <a:lnTo>
                    <a:pt x="616" y="1552"/>
                  </a:lnTo>
                  <a:lnTo>
                    <a:pt x="627" y="1556"/>
                  </a:lnTo>
                  <a:lnTo>
                    <a:pt x="640" y="1559"/>
                  </a:lnTo>
                  <a:lnTo>
                    <a:pt x="654" y="1561"/>
                  </a:lnTo>
                  <a:lnTo>
                    <a:pt x="668" y="1564"/>
                  </a:lnTo>
                  <a:lnTo>
                    <a:pt x="683" y="1564"/>
                  </a:lnTo>
                  <a:lnTo>
                    <a:pt x="694" y="1562"/>
                  </a:lnTo>
                  <a:lnTo>
                    <a:pt x="705" y="1558"/>
                  </a:lnTo>
                  <a:lnTo>
                    <a:pt x="714" y="1551"/>
                  </a:lnTo>
                  <a:lnTo>
                    <a:pt x="725" y="1542"/>
                  </a:lnTo>
                  <a:lnTo>
                    <a:pt x="736" y="1530"/>
                  </a:lnTo>
                  <a:lnTo>
                    <a:pt x="745" y="1517"/>
                  </a:lnTo>
                  <a:lnTo>
                    <a:pt x="756" y="1501"/>
                  </a:lnTo>
                  <a:lnTo>
                    <a:pt x="767" y="1484"/>
                  </a:lnTo>
                  <a:lnTo>
                    <a:pt x="787" y="1446"/>
                  </a:lnTo>
                  <a:lnTo>
                    <a:pt x="810" y="1403"/>
                  </a:lnTo>
                  <a:lnTo>
                    <a:pt x="831" y="1355"/>
                  </a:lnTo>
                  <a:lnTo>
                    <a:pt x="855" y="1306"/>
                  </a:lnTo>
                  <a:lnTo>
                    <a:pt x="879" y="1257"/>
                  </a:lnTo>
                  <a:lnTo>
                    <a:pt x="903" y="1208"/>
                  </a:lnTo>
                  <a:lnTo>
                    <a:pt x="916" y="1185"/>
                  </a:lnTo>
                  <a:lnTo>
                    <a:pt x="929" y="1162"/>
                  </a:lnTo>
                  <a:lnTo>
                    <a:pt x="943" y="1140"/>
                  </a:lnTo>
                  <a:lnTo>
                    <a:pt x="957" y="1119"/>
                  </a:lnTo>
                  <a:lnTo>
                    <a:pt x="971" y="1100"/>
                  </a:lnTo>
                  <a:lnTo>
                    <a:pt x="985" y="1082"/>
                  </a:lnTo>
                  <a:lnTo>
                    <a:pt x="1000" y="1065"/>
                  </a:lnTo>
                  <a:lnTo>
                    <a:pt x="1015" y="1051"/>
                  </a:lnTo>
                  <a:lnTo>
                    <a:pt x="1031" y="1038"/>
                  </a:lnTo>
                  <a:lnTo>
                    <a:pt x="1047" y="1027"/>
                  </a:lnTo>
                  <a:lnTo>
                    <a:pt x="1063" y="1019"/>
                  </a:lnTo>
                  <a:lnTo>
                    <a:pt x="1080" y="1013"/>
                  </a:lnTo>
                  <a:lnTo>
                    <a:pt x="1075" y="1034"/>
                  </a:lnTo>
                  <a:lnTo>
                    <a:pt x="1066" y="1053"/>
                  </a:lnTo>
                  <a:lnTo>
                    <a:pt x="1058" y="1073"/>
                  </a:lnTo>
                  <a:lnTo>
                    <a:pt x="1047" y="1093"/>
                  </a:lnTo>
                  <a:lnTo>
                    <a:pt x="1023" y="1129"/>
                  </a:lnTo>
                  <a:lnTo>
                    <a:pt x="1000" y="1165"/>
                  </a:lnTo>
                  <a:lnTo>
                    <a:pt x="988" y="1183"/>
                  </a:lnTo>
                  <a:lnTo>
                    <a:pt x="977" y="1200"/>
                  </a:lnTo>
                  <a:lnTo>
                    <a:pt x="968" y="1216"/>
                  </a:lnTo>
                  <a:lnTo>
                    <a:pt x="959" y="1233"/>
                  </a:lnTo>
                  <a:lnTo>
                    <a:pt x="953" y="1250"/>
                  </a:lnTo>
                  <a:lnTo>
                    <a:pt x="949" y="1266"/>
                  </a:lnTo>
                  <a:lnTo>
                    <a:pt x="947" y="1275"/>
                  </a:lnTo>
                  <a:lnTo>
                    <a:pt x="947" y="1283"/>
                  </a:lnTo>
                  <a:lnTo>
                    <a:pt x="947" y="1291"/>
                  </a:lnTo>
                  <a:lnTo>
                    <a:pt x="948" y="1300"/>
                  </a:lnTo>
                  <a:lnTo>
                    <a:pt x="971" y="1476"/>
                  </a:lnTo>
                  <a:lnTo>
                    <a:pt x="950" y="1501"/>
                  </a:lnTo>
                  <a:lnTo>
                    <a:pt x="920" y="1536"/>
                  </a:lnTo>
                  <a:lnTo>
                    <a:pt x="884" y="1575"/>
                  </a:lnTo>
                  <a:lnTo>
                    <a:pt x="846" y="1618"/>
                  </a:lnTo>
                  <a:lnTo>
                    <a:pt x="828" y="1640"/>
                  </a:lnTo>
                  <a:lnTo>
                    <a:pt x="810" y="1661"/>
                  </a:lnTo>
                  <a:lnTo>
                    <a:pt x="794" y="1682"/>
                  </a:lnTo>
                  <a:lnTo>
                    <a:pt x="779" y="1701"/>
                  </a:lnTo>
                  <a:lnTo>
                    <a:pt x="767" y="1719"/>
                  </a:lnTo>
                  <a:lnTo>
                    <a:pt x="758" y="1735"/>
                  </a:lnTo>
                  <a:lnTo>
                    <a:pt x="754" y="1743"/>
                  </a:lnTo>
                  <a:lnTo>
                    <a:pt x="752" y="1750"/>
                  </a:lnTo>
                  <a:lnTo>
                    <a:pt x="751" y="1757"/>
                  </a:lnTo>
                  <a:lnTo>
                    <a:pt x="750" y="1762"/>
                  </a:lnTo>
                  <a:lnTo>
                    <a:pt x="750" y="1783"/>
                  </a:lnTo>
                  <a:lnTo>
                    <a:pt x="751" y="1797"/>
                  </a:lnTo>
                  <a:lnTo>
                    <a:pt x="752" y="1809"/>
                  </a:lnTo>
                  <a:lnTo>
                    <a:pt x="756" y="1821"/>
                  </a:lnTo>
                  <a:lnTo>
                    <a:pt x="760" y="1831"/>
                  </a:lnTo>
                  <a:lnTo>
                    <a:pt x="764" y="1835"/>
                  </a:lnTo>
                  <a:lnTo>
                    <a:pt x="767" y="1838"/>
                  </a:lnTo>
                  <a:lnTo>
                    <a:pt x="770" y="1842"/>
                  </a:lnTo>
                  <a:lnTo>
                    <a:pt x="774" y="1845"/>
                  </a:lnTo>
                  <a:lnTo>
                    <a:pt x="779" y="1847"/>
                  </a:lnTo>
                  <a:lnTo>
                    <a:pt x="783" y="1849"/>
                  </a:lnTo>
                  <a:lnTo>
                    <a:pt x="788" y="1850"/>
                  </a:lnTo>
                  <a:lnTo>
                    <a:pt x="794" y="1850"/>
                  </a:lnTo>
                  <a:lnTo>
                    <a:pt x="803" y="1850"/>
                  </a:lnTo>
                  <a:lnTo>
                    <a:pt x="813" y="1849"/>
                  </a:lnTo>
                  <a:lnTo>
                    <a:pt x="822" y="1848"/>
                  </a:lnTo>
                  <a:lnTo>
                    <a:pt x="829" y="1846"/>
                  </a:lnTo>
                  <a:lnTo>
                    <a:pt x="844" y="1840"/>
                  </a:lnTo>
                  <a:lnTo>
                    <a:pt x="858" y="1834"/>
                  </a:lnTo>
                  <a:lnTo>
                    <a:pt x="871" y="1825"/>
                  </a:lnTo>
                  <a:lnTo>
                    <a:pt x="882" y="1816"/>
                  </a:lnTo>
                  <a:lnTo>
                    <a:pt x="892" y="1806"/>
                  </a:lnTo>
                  <a:lnTo>
                    <a:pt x="903" y="1794"/>
                  </a:lnTo>
                  <a:lnTo>
                    <a:pt x="914" y="1783"/>
                  </a:lnTo>
                  <a:lnTo>
                    <a:pt x="926" y="1773"/>
                  </a:lnTo>
                  <a:lnTo>
                    <a:pt x="937" y="1761"/>
                  </a:lnTo>
                  <a:lnTo>
                    <a:pt x="949" y="1750"/>
                  </a:lnTo>
                  <a:lnTo>
                    <a:pt x="963" y="1741"/>
                  </a:lnTo>
                  <a:lnTo>
                    <a:pt x="978" y="1732"/>
                  </a:lnTo>
                  <a:lnTo>
                    <a:pt x="996" y="1724"/>
                  </a:lnTo>
                  <a:lnTo>
                    <a:pt x="1015" y="1718"/>
                  </a:lnTo>
                  <a:lnTo>
                    <a:pt x="1015" y="1806"/>
                  </a:lnTo>
                  <a:lnTo>
                    <a:pt x="1014" y="1834"/>
                  </a:lnTo>
                  <a:lnTo>
                    <a:pt x="1012" y="1858"/>
                  </a:lnTo>
                  <a:lnTo>
                    <a:pt x="1008" y="1879"/>
                  </a:lnTo>
                  <a:lnTo>
                    <a:pt x="1004" y="1897"/>
                  </a:lnTo>
                  <a:lnTo>
                    <a:pt x="999" y="1914"/>
                  </a:lnTo>
                  <a:lnTo>
                    <a:pt x="993" y="1929"/>
                  </a:lnTo>
                  <a:lnTo>
                    <a:pt x="987" y="1944"/>
                  </a:lnTo>
                  <a:lnTo>
                    <a:pt x="981" y="1959"/>
                  </a:lnTo>
                  <a:lnTo>
                    <a:pt x="974" y="1974"/>
                  </a:lnTo>
                  <a:lnTo>
                    <a:pt x="969" y="1989"/>
                  </a:lnTo>
                  <a:lnTo>
                    <a:pt x="962" y="2008"/>
                  </a:lnTo>
                  <a:lnTo>
                    <a:pt x="958" y="2027"/>
                  </a:lnTo>
                  <a:lnTo>
                    <a:pt x="954" y="2048"/>
                  </a:lnTo>
                  <a:lnTo>
                    <a:pt x="950" y="2074"/>
                  </a:lnTo>
                  <a:lnTo>
                    <a:pt x="948" y="2103"/>
                  </a:lnTo>
                  <a:lnTo>
                    <a:pt x="948" y="2136"/>
                  </a:lnTo>
                  <a:lnTo>
                    <a:pt x="947" y="2172"/>
                  </a:lnTo>
                  <a:lnTo>
                    <a:pt x="945" y="2204"/>
                  </a:lnTo>
                  <a:lnTo>
                    <a:pt x="943" y="2233"/>
                  </a:lnTo>
                  <a:lnTo>
                    <a:pt x="939" y="2258"/>
                  </a:lnTo>
                  <a:lnTo>
                    <a:pt x="933" y="2281"/>
                  </a:lnTo>
                  <a:lnTo>
                    <a:pt x="928" y="2302"/>
                  </a:lnTo>
                  <a:lnTo>
                    <a:pt x="921" y="2321"/>
                  </a:lnTo>
                  <a:lnTo>
                    <a:pt x="916" y="2338"/>
                  </a:lnTo>
                  <a:lnTo>
                    <a:pt x="903" y="2370"/>
                  </a:lnTo>
                  <a:lnTo>
                    <a:pt x="892" y="2400"/>
                  </a:lnTo>
                  <a:lnTo>
                    <a:pt x="888" y="2415"/>
                  </a:lnTo>
                  <a:lnTo>
                    <a:pt x="885" y="2431"/>
                  </a:lnTo>
                  <a:lnTo>
                    <a:pt x="883" y="2449"/>
                  </a:lnTo>
                  <a:lnTo>
                    <a:pt x="882" y="2467"/>
                  </a:lnTo>
                  <a:lnTo>
                    <a:pt x="883" y="2476"/>
                  </a:lnTo>
                  <a:lnTo>
                    <a:pt x="884" y="2485"/>
                  </a:lnTo>
                  <a:lnTo>
                    <a:pt x="886" y="2495"/>
                  </a:lnTo>
                  <a:lnTo>
                    <a:pt x="888" y="2502"/>
                  </a:lnTo>
                  <a:lnTo>
                    <a:pt x="892" y="2510"/>
                  </a:lnTo>
                  <a:lnTo>
                    <a:pt x="897" y="2517"/>
                  </a:lnTo>
                  <a:lnTo>
                    <a:pt x="901" y="2524"/>
                  </a:lnTo>
                  <a:lnTo>
                    <a:pt x="906" y="2530"/>
                  </a:lnTo>
                  <a:lnTo>
                    <a:pt x="913" y="2535"/>
                  </a:lnTo>
                  <a:lnTo>
                    <a:pt x="919" y="2541"/>
                  </a:lnTo>
                  <a:lnTo>
                    <a:pt x="927" y="2545"/>
                  </a:lnTo>
                  <a:lnTo>
                    <a:pt x="934" y="2548"/>
                  </a:lnTo>
                  <a:lnTo>
                    <a:pt x="943" y="2552"/>
                  </a:lnTo>
                  <a:lnTo>
                    <a:pt x="952" y="2554"/>
                  </a:lnTo>
                  <a:lnTo>
                    <a:pt x="961" y="2555"/>
                  </a:lnTo>
                  <a:lnTo>
                    <a:pt x="970" y="2555"/>
                  </a:lnTo>
                  <a:lnTo>
                    <a:pt x="979" y="2554"/>
                  </a:lnTo>
                  <a:lnTo>
                    <a:pt x="989" y="2551"/>
                  </a:lnTo>
                  <a:lnTo>
                    <a:pt x="999" y="2545"/>
                  </a:lnTo>
                  <a:lnTo>
                    <a:pt x="1010" y="2539"/>
                  </a:lnTo>
                  <a:lnTo>
                    <a:pt x="1020" y="2529"/>
                  </a:lnTo>
                  <a:lnTo>
                    <a:pt x="1032" y="2518"/>
                  </a:lnTo>
                  <a:lnTo>
                    <a:pt x="1043" y="2507"/>
                  </a:lnTo>
                  <a:lnTo>
                    <a:pt x="1055" y="2493"/>
                  </a:lnTo>
                  <a:lnTo>
                    <a:pt x="1066" y="2478"/>
                  </a:lnTo>
                  <a:lnTo>
                    <a:pt x="1078" y="2461"/>
                  </a:lnTo>
                  <a:lnTo>
                    <a:pt x="1090" y="2444"/>
                  </a:lnTo>
                  <a:lnTo>
                    <a:pt x="1102" y="2426"/>
                  </a:lnTo>
                  <a:lnTo>
                    <a:pt x="1125" y="2387"/>
                  </a:lnTo>
                  <a:lnTo>
                    <a:pt x="1149" y="2347"/>
                  </a:lnTo>
                  <a:lnTo>
                    <a:pt x="1171" y="2304"/>
                  </a:lnTo>
                  <a:lnTo>
                    <a:pt x="1191" y="2261"/>
                  </a:lnTo>
                  <a:lnTo>
                    <a:pt x="1209" y="2219"/>
                  </a:lnTo>
                  <a:lnTo>
                    <a:pt x="1225" y="2178"/>
                  </a:lnTo>
                  <a:lnTo>
                    <a:pt x="1238" y="2140"/>
                  </a:lnTo>
                  <a:lnTo>
                    <a:pt x="1249" y="2104"/>
                  </a:lnTo>
                  <a:lnTo>
                    <a:pt x="1252" y="2088"/>
                  </a:lnTo>
                  <a:lnTo>
                    <a:pt x="1254" y="2074"/>
                  </a:lnTo>
                  <a:lnTo>
                    <a:pt x="1256" y="2060"/>
                  </a:lnTo>
                  <a:lnTo>
                    <a:pt x="1256" y="2048"/>
                  </a:lnTo>
                  <a:lnTo>
                    <a:pt x="1256" y="2026"/>
                  </a:lnTo>
                  <a:lnTo>
                    <a:pt x="1256" y="1973"/>
                  </a:lnTo>
                  <a:lnTo>
                    <a:pt x="1253" y="1924"/>
                  </a:lnTo>
                  <a:lnTo>
                    <a:pt x="1250" y="1879"/>
                  </a:lnTo>
                  <a:lnTo>
                    <a:pt x="1246" y="1837"/>
                  </a:lnTo>
                  <a:lnTo>
                    <a:pt x="1241" y="1795"/>
                  </a:lnTo>
                  <a:lnTo>
                    <a:pt x="1237" y="1756"/>
                  </a:lnTo>
                  <a:lnTo>
                    <a:pt x="1234" y="1715"/>
                  </a:lnTo>
                  <a:lnTo>
                    <a:pt x="1233" y="1674"/>
                  </a:lnTo>
                  <a:lnTo>
                    <a:pt x="1234" y="1643"/>
                  </a:lnTo>
                  <a:lnTo>
                    <a:pt x="1237" y="1615"/>
                  </a:lnTo>
                  <a:lnTo>
                    <a:pt x="1241" y="1590"/>
                  </a:lnTo>
                  <a:lnTo>
                    <a:pt x="1247" y="1569"/>
                  </a:lnTo>
                  <a:lnTo>
                    <a:pt x="1253" y="1550"/>
                  </a:lnTo>
                  <a:lnTo>
                    <a:pt x="1261" y="1532"/>
                  </a:lnTo>
                  <a:lnTo>
                    <a:pt x="1269" y="1516"/>
                  </a:lnTo>
                  <a:lnTo>
                    <a:pt x="1278" y="1502"/>
                  </a:lnTo>
                  <a:lnTo>
                    <a:pt x="1294" y="1478"/>
                  </a:lnTo>
                  <a:lnTo>
                    <a:pt x="1309" y="1455"/>
                  </a:lnTo>
                  <a:lnTo>
                    <a:pt x="1314" y="1444"/>
                  </a:lnTo>
                  <a:lnTo>
                    <a:pt x="1319" y="1433"/>
                  </a:lnTo>
                  <a:lnTo>
                    <a:pt x="1322" y="1422"/>
                  </a:lnTo>
                  <a:lnTo>
                    <a:pt x="1323" y="1409"/>
                  </a:lnTo>
                  <a:lnTo>
                    <a:pt x="1323" y="1399"/>
                  </a:lnTo>
                  <a:lnTo>
                    <a:pt x="1322" y="1391"/>
                  </a:lnTo>
                  <a:lnTo>
                    <a:pt x="1320" y="1383"/>
                  </a:lnTo>
                  <a:lnTo>
                    <a:pt x="1317" y="1376"/>
                  </a:lnTo>
                  <a:lnTo>
                    <a:pt x="1313" y="1369"/>
                  </a:lnTo>
                  <a:lnTo>
                    <a:pt x="1310" y="1363"/>
                  </a:lnTo>
                  <a:lnTo>
                    <a:pt x="1306" y="1358"/>
                  </a:lnTo>
                  <a:lnTo>
                    <a:pt x="1302" y="1351"/>
                  </a:lnTo>
                  <a:lnTo>
                    <a:pt x="1291" y="1340"/>
                  </a:lnTo>
                  <a:lnTo>
                    <a:pt x="1280" y="1329"/>
                  </a:lnTo>
                  <a:lnTo>
                    <a:pt x="1268" y="1315"/>
                  </a:lnTo>
                  <a:lnTo>
                    <a:pt x="1256" y="1300"/>
                  </a:lnTo>
                  <a:lnTo>
                    <a:pt x="1267" y="1278"/>
                  </a:lnTo>
                  <a:lnTo>
                    <a:pt x="1275" y="1263"/>
                  </a:lnTo>
                  <a:lnTo>
                    <a:pt x="1277" y="1255"/>
                  </a:lnTo>
                  <a:lnTo>
                    <a:pt x="1278" y="1244"/>
                  </a:lnTo>
                  <a:lnTo>
                    <a:pt x="1279" y="1230"/>
                  </a:lnTo>
                  <a:lnTo>
                    <a:pt x="1279" y="1211"/>
                  </a:lnTo>
                  <a:lnTo>
                    <a:pt x="1279" y="1191"/>
                  </a:lnTo>
                  <a:lnTo>
                    <a:pt x="1277" y="1175"/>
                  </a:lnTo>
                  <a:lnTo>
                    <a:pt x="1275" y="1163"/>
                  </a:lnTo>
                  <a:lnTo>
                    <a:pt x="1273" y="1153"/>
                  </a:lnTo>
                  <a:lnTo>
                    <a:pt x="1265" y="1130"/>
                  </a:lnTo>
                  <a:lnTo>
                    <a:pt x="1256" y="1101"/>
                  </a:lnTo>
                  <a:lnTo>
                    <a:pt x="1394" y="951"/>
                  </a:lnTo>
                  <a:lnTo>
                    <a:pt x="1382" y="934"/>
                  </a:lnTo>
                  <a:lnTo>
                    <a:pt x="1368" y="915"/>
                  </a:lnTo>
                  <a:lnTo>
                    <a:pt x="1353" y="896"/>
                  </a:lnTo>
                  <a:lnTo>
                    <a:pt x="1337" y="878"/>
                  </a:lnTo>
                  <a:lnTo>
                    <a:pt x="1328" y="870"/>
                  </a:lnTo>
                  <a:lnTo>
                    <a:pt x="1319" y="862"/>
                  </a:lnTo>
                  <a:lnTo>
                    <a:pt x="1309" y="854"/>
                  </a:lnTo>
                  <a:lnTo>
                    <a:pt x="1299" y="848"/>
                  </a:lnTo>
                  <a:lnTo>
                    <a:pt x="1290" y="844"/>
                  </a:lnTo>
                  <a:lnTo>
                    <a:pt x="1279" y="839"/>
                  </a:lnTo>
                  <a:lnTo>
                    <a:pt x="1268" y="837"/>
                  </a:lnTo>
                  <a:lnTo>
                    <a:pt x="1256" y="836"/>
                  </a:lnTo>
                  <a:lnTo>
                    <a:pt x="1235" y="836"/>
                  </a:lnTo>
                  <a:lnTo>
                    <a:pt x="1217" y="837"/>
                  </a:lnTo>
                  <a:lnTo>
                    <a:pt x="1200" y="839"/>
                  </a:lnTo>
                  <a:lnTo>
                    <a:pt x="1182" y="844"/>
                  </a:lnTo>
                  <a:lnTo>
                    <a:pt x="1165" y="849"/>
                  </a:lnTo>
                  <a:lnTo>
                    <a:pt x="1148" y="856"/>
                  </a:lnTo>
                  <a:lnTo>
                    <a:pt x="1132" y="864"/>
                  </a:lnTo>
                  <a:lnTo>
                    <a:pt x="1116" y="873"/>
                  </a:lnTo>
                  <a:lnTo>
                    <a:pt x="1100" y="882"/>
                  </a:lnTo>
                  <a:lnTo>
                    <a:pt x="1085" y="894"/>
                  </a:lnTo>
                  <a:lnTo>
                    <a:pt x="1070" y="905"/>
                  </a:lnTo>
                  <a:lnTo>
                    <a:pt x="1055" y="918"/>
                  </a:lnTo>
                  <a:lnTo>
                    <a:pt x="1040" y="931"/>
                  </a:lnTo>
                  <a:lnTo>
                    <a:pt x="1010" y="957"/>
                  </a:lnTo>
                  <a:lnTo>
                    <a:pt x="981" y="985"/>
                  </a:lnTo>
                  <a:lnTo>
                    <a:pt x="953" y="1014"/>
                  </a:lnTo>
                  <a:lnTo>
                    <a:pt x="924" y="1041"/>
                  </a:lnTo>
                  <a:lnTo>
                    <a:pt x="896" y="1067"/>
                  </a:lnTo>
                  <a:lnTo>
                    <a:pt x="868" y="1092"/>
                  </a:lnTo>
                  <a:lnTo>
                    <a:pt x="853" y="1101"/>
                  </a:lnTo>
                  <a:lnTo>
                    <a:pt x="839" y="1112"/>
                  </a:lnTo>
                  <a:lnTo>
                    <a:pt x="824" y="1121"/>
                  </a:lnTo>
                  <a:lnTo>
                    <a:pt x="810" y="1128"/>
                  </a:lnTo>
                  <a:lnTo>
                    <a:pt x="795" y="1134"/>
                  </a:lnTo>
                  <a:lnTo>
                    <a:pt x="780" y="1139"/>
                  </a:lnTo>
                  <a:lnTo>
                    <a:pt x="765" y="1143"/>
                  </a:lnTo>
                  <a:lnTo>
                    <a:pt x="750" y="1145"/>
                  </a:lnTo>
                  <a:lnTo>
                    <a:pt x="756" y="1126"/>
                  </a:lnTo>
                  <a:lnTo>
                    <a:pt x="767" y="1107"/>
                  </a:lnTo>
                  <a:lnTo>
                    <a:pt x="780" y="1087"/>
                  </a:lnTo>
                  <a:lnTo>
                    <a:pt x="796" y="1068"/>
                  </a:lnTo>
                  <a:lnTo>
                    <a:pt x="815" y="1048"/>
                  </a:lnTo>
                  <a:lnTo>
                    <a:pt x="837" y="1027"/>
                  </a:lnTo>
                  <a:lnTo>
                    <a:pt x="860" y="1007"/>
                  </a:lnTo>
                  <a:lnTo>
                    <a:pt x="886" y="985"/>
                  </a:lnTo>
                  <a:lnTo>
                    <a:pt x="913" y="965"/>
                  </a:lnTo>
                  <a:lnTo>
                    <a:pt x="942" y="945"/>
                  </a:lnTo>
                  <a:lnTo>
                    <a:pt x="972" y="924"/>
                  </a:lnTo>
                  <a:lnTo>
                    <a:pt x="1003" y="903"/>
                  </a:lnTo>
                  <a:lnTo>
                    <a:pt x="1067" y="863"/>
                  </a:lnTo>
                  <a:lnTo>
                    <a:pt x="1133" y="823"/>
                  </a:lnTo>
                  <a:lnTo>
                    <a:pt x="1261" y="748"/>
                  </a:lnTo>
                  <a:lnTo>
                    <a:pt x="1371" y="684"/>
                  </a:lnTo>
                  <a:lnTo>
                    <a:pt x="1394" y="669"/>
                  </a:lnTo>
                  <a:lnTo>
                    <a:pt x="1415" y="655"/>
                  </a:lnTo>
                  <a:lnTo>
                    <a:pt x="1433" y="643"/>
                  </a:lnTo>
                  <a:lnTo>
                    <a:pt x="1449" y="631"/>
                  </a:lnTo>
                  <a:lnTo>
                    <a:pt x="1460" y="621"/>
                  </a:lnTo>
                  <a:lnTo>
                    <a:pt x="1470" y="610"/>
                  </a:lnTo>
                  <a:lnTo>
                    <a:pt x="1475" y="601"/>
                  </a:lnTo>
                  <a:lnTo>
                    <a:pt x="1478" y="594"/>
                  </a:lnTo>
                  <a:lnTo>
                    <a:pt x="1477" y="577"/>
                  </a:lnTo>
                  <a:lnTo>
                    <a:pt x="1474" y="563"/>
                  </a:lnTo>
                  <a:lnTo>
                    <a:pt x="1472" y="556"/>
                  </a:lnTo>
                  <a:lnTo>
                    <a:pt x="1470" y="551"/>
                  </a:lnTo>
                  <a:lnTo>
                    <a:pt x="1467" y="547"/>
                  </a:lnTo>
                  <a:lnTo>
                    <a:pt x="1464" y="542"/>
                  </a:lnTo>
                  <a:lnTo>
                    <a:pt x="1459" y="539"/>
                  </a:lnTo>
                  <a:lnTo>
                    <a:pt x="1455" y="536"/>
                  </a:lnTo>
                  <a:lnTo>
                    <a:pt x="1449" y="533"/>
                  </a:lnTo>
                  <a:lnTo>
                    <a:pt x="1443" y="532"/>
                  </a:lnTo>
                  <a:lnTo>
                    <a:pt x="1428" y="528"/>
                  </a:lnTo>
                  <a:lnTo>
                    <a:pt x="1411" y="528"/>
                  </a:lnTo>
                  <a:lnTo>
                    <a:pt x="1396" y="528"/>
                  </a:lnTo>
                  <a:lnTo>
                    <a:pt x="1380" y="531"/>
                  </a:lnTo>
                  <a:lnTo>
                    <a:pt x="1365" y="534"/>
                  </a:lnTo>
                  <a:lnTo>
                    <a:pt x="1350" y="537"/>
                  </a:lnTo>
                  <a:lnTo>
                    <a:pt x="1334" y="542"/>
                  </a:lnTo>
                  <a:lnTo>
                    <a:pt x="1319" y="548"/>
                  </a:lnTo>
                  <a:lnTo>
                    <a:pt x="1303" y="554"/>
                  </a:lnTo>
                  <a:lnTo>
                    <a:pt x="1288" y="561"/>
                  </a:lnTo>
                  <a:lnTo>
                    <a:pt x="1256" y="578"/>
                  </a:lnTo>
                  <a:lnTo>
                    <a:pt x="1226" y="596"/>
                  </a:lnTo>
                  <a:lnTo>
                    <a:pt x="1196" y="615"/>
                  </a:lnTo>
                  <a:lnTo>
                    <a:pt x="1166" y="637"/>
                  </a:lnTo>
                  <a:lnTo>
                    <a:pt x="1108" y="679"/>
                  </a:lnTo>
                  <a:lnTo>
                    <a:pt x="1052" y="718"/>
                  </a:lnTo>
                  <a:lnTo>
                    <a:pt x="1025" y="735"/>
                  </a:lnTo>
                  <a:lnTo>
                    <a:pt x="999" y="750"/>
                  </a:lnTo>
                  <a:lnTo>
                    <a:pt x="986" y="757"/>
                  </a:lnTo>
                  <a:lnTo>
                    <a:pt x="973" y="762"/>
                  </a:lnTo>
                  <a:lnTo>
                    <a:pt x="960" y="767"/>
                  </a:lnTo>
                  <a:lnTo>
                    <a:pt x="948" y="7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8"/>
            <p:cNvSpPr>
              <a:spLocks/>
            </p:cNvSpPr>
            <p:nvPr/>
          </p:nvSpPr>
          <p:spPr bwMode="auto">
            <a:xfrm>
              <a:off x="639" y="2058"/>
              <a:ext cx="35" cy="110"/>
            </a:xfrm>
            <a:custGeom>
              <a:avLst/>
              <a:gdLst>
                <a:gd name="T0" fmla="*/ 335 w 486"/>
                <a:gd name="T1" fmla="*/ 1537 h 1540"/>
                <a:gd name="T2" fmla="*/ 379 w 486"/>
                <a:gd name="T3" fmla="*/ 1507 h 1540"/>
                <a:gd name="T4" fmla="*/ 414 w 486"/>
                <a:gd name="T5" fmla="*/ 1451 h 1540"/>
                <a:gd name="T6" fmla="*/ 442 w 486"/>
                <a:gd name="T7" fmla="*/ 1374 h 1540"/>
                <a:gd name="T8" fmla="*/ 463 w 486"/>
                <a:gd name="T9" fmla="*/ 1277 h 1540"/>
                <a:gd name="T10" fmla="*/ 477 w 486"/>
                <a:gd name="T11" fmla="*/ 1167 h 1540"/>
                <a:gd name="T12" fmla="*/ 484 w 486"/>
                <a:gd name="T13" fmla="*/ 1044 h 1540"/>
                <a:gd name="T14" fmla="*/ 486 w 486"/>
                <a:gd name="T15" fmla="*/ 916 h 1540"/>
                <a:gd name="T16" fmla="*/ 484 w 486"/>
                <a:gd name="T17" fmla="*/ 784 h 1540"/>
                <a:gd name="T18" fmla="*/ 479 w 486"/>
                <a:gd name="T19" fmla="*/ 652 h 1540"/>
                <a:gd name="T20" fmla="*/ 469 w 486"/>
                <a:gd name="T21" fmla="*/ 525 h 1540"/>
                <a:gd name="T22" fmla="*/ 457 w 486"/>
                <a:gd name="T23" fmla="*/ 406 h 1540"/>
                <a:gd name="T24" fmla="*/ 443 w 486"/>
                <a:gd name="T25" fmla="*/ 299 h 1540"/>
                <a:gd name="T26" fmla="*/ 428 w 486"/>
                <a:gd name="T27" fmla="*/ 208 h 1540"/>
                <a:gd name="T28" fmla="*/ 412 w 486"/>
                <a:gd name="T29" fmla="*/ 135 h 1540"/>
                <a:gd name="T30" fmla="*/ 397 w 486"/>
                <a:gd name="T31" fmla="*/ 86 h 1540"/>
                <a:gd name="T32" fmla="*/ 371 w 486"/>
                <a:gd name="T33" fmla="*/ 47 h 1540"/>
                <a:gd name="T34" fmla="*/ 339 w 486"/>
                <a:gd name="T35" fmla="*/ 13 h 1540"/>
                <a:gd name="T36" fmla="*/ 312 w 486"/>
                <a:gd name="T37" fmla="*/ 0 h 1540"/>
                <a:gd name="T38" fmla="*/ 289 w 486"/>
                <a:gd name="T39" fmla="*/ 7 h 1540"/>
                <a:gd name="T40" fmla="*/ 271 w 486"/>
                <a:gd name="T41" fmla="*/ 28 h 1540"/>
                <a:gd name="T42" fmla="*/ 254 w 486"/>
                <a:gd name="T43" fmla="*/ 64 h 1540"/>
                <a:gd name="T44" fmla="*/ 243 w 486"/>
                <a:gd name="T45" fmla="*/ 110 h 1540"/>
                <a:gd name="T46" fmla="*/ 234 w 486"/>
                <a:gd name="T47" fmla="*/ 166 h 1540"/>
                <a:gd name="T48" fmla="*/ 224 w 486"/>
                <a:gd name="T49" fmla="*/ 259 h 1540"/>
                <a:gd name="T50" fmla="*/ 220 w 486"/>
                <a:gd name="T51" fmla="*/ 394 h 1540"/>
                <a:gd name="T52" fmla="*/ 219 w 486"/>
                <a:gd name="T53" fmla="*/ 522 h 1540"/>
                <a:gd name="T54" fmla="*/ 220 w 486"/>
                <a:gd name="T55" fmla="*/ 624 h 1540"/>
                <a:gd name="T56" fmla="*/ 221 w 486"/>
                <a:gd name="T57" fmla="*/ 701 h 1540"/>
                <a:gd name="T58" fmla="*/ 223 w 486"/>
                <a:gd name="T59" fmla="*/ 818 h 1540"/>
                <a:gd name="T60" fmla="*/ 224 w 486"/>
                <a:gd name="T61" fmla="*/ 950 h 1540"/>
                <a:gd name="T62" fmla="*/ 221 w 486"/>
                <a:gd name="T63" fmla="*/ 1035 h 1540"/>
                <a:gd name="T64" fmla="*/ 217 w 486"/>
                <a:gd name="T65" fmla="*/ 1078 h 1540"/>
                <a:gd name="T66" fmla="*/ 208 w 486"/>
                <a:gd name="T67" fmla="*/ 1107 h 1540"/>
                <a:gd name="T68" fmla="*/ 198 w 486"/>
                <a:gd name="T69" fmla="*/ 1131 h 1540"/>
                <a:gd name="T70" fmla="*/ 186 w 486"/>
                <a:gd name="T71" fmla="*/ 1152 h 1540"/>
                <a:gd name="T72" fmla="*/ 172 w 486"/>
                <a:gd name="T73" fmla="*/ 1169 h 1540"/>
                <a:gd name="T74" fmla="*/ 150 w 486"/>
                <a:gd name="T75" fmla="*/ 1188 h 1540"/>
                <a:gd name="T76" fmla="*/ 118 w 486"/>
                <a:gd name="T77" fmla="*/ 1207 h 1540"/>
                <a:gd name="T78" fmla="*/ 86 w 486"/>
                <a:gd name="T79" fmla="*/ 1223 h 1540"/>
                <a:gd name="T80" fmla="*/ 56 w 486"/>
                <a:gd name="T81" fmla="*/ 1241 h 1540"/>
                <a:gd name="T82" fmla="*/ 35 w 486"/>
                <a:gd name="T83" fmla="*/ 1257 h 1540"/>
                <a:gd name="T84" fmla="*/ 23 w 486"/>
                <a:gd name="T85" fmla="*/ 1271 h 1540"/>
                <a:gd name="T86" fmla="*/ 13 w 486"/>
                <a:gd name="T87" fmla="*/ 1288 h 1540"/>
                <a:gd name="T88" fmla="*/ 3 w 486"/>
                <a:gd name="T89" fmla="*/ 1308 h 1540"/>
                <a:gd name="T90" fmla="*/ 20 w 486"/>
                <a:gd name="T91" fmla="*/ 1329 h 1540"/>
                <a:gd name="T92" fmla="*/ 69 w 486"/>
                <a:gd name="T93" fmla="*/ 1347 h 1540"/>
                <a:gd name="T94" fmla="*/ 120 w 486"/>
                <a:gd name="T95" fmla="*/ 1367 h 1540"/>
                <a:gd name="T96" fmla="*/ 155 w 486"/>
                <a:gd name="T97" fmla="*/ 1383 h 1540"/>
                <a:gd name="T98" fmla="*/ 174 w 486"/>
                <a:gd name="T99" fmla="*/ 1396 h 1540"/>
                <a:gd name="T100" fmla="*/ 192 w 486"/>
                <a:gd name="T101" fmla="*/ 1413 h 1540"/>
                <a:gd name="T102" fmla="*/ 208 w 486"/>
                <a:gd name="T103" fmla="*/ 1436 h 1540"/>
                <a:gd name="T104" fmla="*/ 223 w 486"/>
                <a:gd name="T105" fmla="*/ 1470 h 1540"/>
                <a:gd name="T106" fmla="*/ 236 w 486"/>
                <a:gd name="T107" fmla="*/ 1502 h 1540"/>
                <a:gd name="T108" fmla="*/ 248 w 486"/>
                <a:gd name="T109" fmla="*/ 1520 h 1540"/>
                <a:gd name="T110" fmla="*/ 261 w 486"/>
                <a:gd name="T111" fmla="*/ 1530 h 1540"/>
                <a:gd name="T112" fmla="*/ 272 w 486"/>
                <a:gd name="T113" fmla="*/ 1535 h 1540"/>
                <a:gd name="T114" fmla="*/ 292 w 486"/>
                <a:gd name="T115" fmla="*/ 1540 h 1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6" h="1540">
                  <a:moveTo>
                    <a:pt x="309" y="1540"/>
                  </a:moveTo>
                  <a:lnTo>
                    <a:pt x="335" y="1537"/>
                  </a:lnTo>
                  <a:lnTo>
                    <a:pt x="358" y="1525"/>
                  </a:lnTo>
                  <a:lnTo>
                    <a:pt x="379" y="1507"/>
                  </a:lnTo>
                  <a:lnTo>
                    <a:pt x="398" y="1482"/>
                  </a:lnTo>
                  <a:lnTo>
                    <a:pt x="414" y="1451"/>
                  </a:lnTo>
                  <a:lnTo>
                    <a:pt x="429" y="1414"/>
                  </a:lnTo>
                  <a:lnTo>
                    <a:pt x="442" y="1374"/>
                  </a:lnTo>
                  <a:lnTo>
                    <a:pt x="453" y="1327"/>
                  </a:lnTo>
                  <a:lnTo>
                    <a:pt x="463" y="1277"/>
                  </a:lnTo>
                  <a:lnTo>
                    <a:pt x="470" y="1223"/>
                  </a:lnTo>
                  <a:lnTo>
                    <a:pt x="477" y="1167"/>
                  </a:lnTo>
                  <a:lnTo>
                    <a:pt x="481" y="1107"/>
                  </a:lnTo>
                  <a:lnTo>
                    <a:pt x="484" y="1044"/>
                  </a:lnTo>
                  <a:lnTo>
                    <a:pt x="486" y="981"/>
                  </a:lnTo>
                  <a:lnTo>
                    <a:pt x="486" y="916"/>
                  </a:lnTo>
                  <a:lnTo>
                    <a:pt x="486" y="850"/>
                  </a:lnTo>
                  <a:lnTo>
                    <a:pt x="484" y="784"/>
                  </a:lnTo>
                  <a:lnTo>
                    <a:pt x="482" y="718"/>
                  </a:lnTo>
                  <a:lnTo>
                    <a:pt x="479" y="652"/>
                  </a:lnTo>
                  <a:lnTo>
                    <a:pt x="475" y="587"/>
                  </a:lnTo>
                  <a:lnTo>
                    <a:pt x="469" y="525"/>
                  </a:lnTo>
                  <a:lnTo>
                    <a:pt x="464" y="464"/>
                  </a:lnTo>
                  <a:lnTo>
                    <a:pt x="457" y="406"/>
                  </a:lnTo>
                  <a:lnTo>
                    <a:pt x="451" y="350"/>
                  </a:lnTo>
                  <a:lnTo>
                    <a:pt x="443" y="299"/>
                  </a:lnTo>
                  <a:lnTo>
                    <a:pt x="436" y="250"/>
                  </a:lnTo>
                  <a:lnTo>
                    <a:pt x="428" y="208"/>
                  </a:lnTo>
                  <a:lnTo>
                    <a:pt x="421" y="168"/>
                  </a:lnTo>
                  <a:lnTo>
                    <a:pt x="412" y="135"/>
                  </a:lnTo>
                  <a:lnTo>
                    <a:pt x="405" y="108"/>
                  </a:lnTo>
                  <a:lnTo>
                    <a:pt x="397" y="86"/>
                  </a:lnTo>
                  <a:lnTo>
                    <a:pt x="390" y="71"/>
                  </a:lnTo>
                  <a:lnTo>
                    <a:pt x="371" y="47"/>
                  </a:lnTo>
                  <a:lnTo>
                    <a:pt x="355" y="27"/>
                  </a:lnTo>
                  <a:lnTo>
                    <a:pt x="339" y="13"/>
                  </a:lnTo>
                  <a:lnTo>
                    <a:pt x="325" y="5"/>
                  </a:lnTo>
                  <a:lnTo>
                    <a:pt x="312" y="0"/>
                  </a:lnTo>
                  <a:lnTo>
                    <a:pt x="300" y="2"/>
                  </a:lnTo>
                  <a:lnTo>
                    <a:pt x="289" y="7"/>
                  </a:lnTo>
                  <a:lnTo>
                    <a:pt x="279" y="16"/>
                  </a:lnTo>
                  <a:lnTo>
                    <a:pt x="271" y="28"/>
                  </a:lnTo>
                  <a:lnTo>
                    <a:pt x="262" y="44"/>
                  </a:lnTo>
                  <a:lnTo>
                    <a:pt x="254" y="64"/>
                  </a:lnTo>
                  <a:lnTo>
                    <a:pt x="248" y="85"/>
                  </a:lnTo>
                  <a:lnTo>
                    <a:pt x="243" y="110"/>
                  </a:lnTo>
                  <a:lnTo>
                    <a:pt x="238" y="137"/>
                  </a:lnTo>
                  <a:lnTo>
                    <a:pt x="234" y="166"/>
                  </a:lnTo>
                  <a:lnTo>
                    <a:pt x="231" y="196"/>
                  </a:lnTo>
                  <a:lnTo>
                    <a:pt x="224" y="259"/>
                  </a:lnTo>
                  <a:lnTo>
                    <a:pt x="221" y="327"/>
                  </a:lnTo>
                  <a:lnTo>
                    <a:pt x="220" y="394"/>
                  </a:lnTo>
                  <a:lnTo>
                    <a:pt x="219" y="460"/>
                  </a:lnTo>
                  <a:lnTo>
                    <a:pt x="219" y="522"/>
                  </a:lnTo>
                  <a:lnTo>
                    <a:pt x="220" y="578"/>
                  </a:lnTo>
                  <a:lnTo>
                    <a:pt x="220" y="624"/>
                  </a:lnTo>
                  <a:lnTo>
                    <a:pt x="220" y="659"/>
                  </a:lnTo>
                  <a:lnTo>
                    <a:pt x="221" y="701"/>
                  </a:lnTo>
                  <a:lnTo>
                    <a:pt x="222" y="755"/>
                  </a:lnTo>
                  <a:lnTo>
                    <a:pt x="223" y="818"/>
                  </a:lnTo>
                  <a:lnTo>
                    <a:pt x="224" y="884"/>
                  </a:lnTo>
                  <a:lnTo>
                    <a:pt x="224" y="950"/>
                  </a:lnTo>
                  <a:lnTo>
                    <a:pt x="222" y="1009"/>
                  </a:lnTo>
                  <a:lnTo>
                    <a:pt x="221" y="1035"/>
                  </a:lnTo>
                  <a:lnTo>
                    <a:pt x="219" y="1058"/>
                  </a:lnTo>
                  <a:lnTo>
                    <a:pt x="217" y="1078"/>
                  </a:lnTo>
                  <a:lnTo>
                    <a:pt x="213" y="1093"/>
                  </a:lnTo>
                  <a:lnTo>
                    <a:pt x="208" y="1107"/>
                  </a:lnTo>
                  <a:lnTo>
                    <a:pt x="203" y="1119"/>
                  </a:lnTo>
                  <a:lnTo>
                    <a:pt x="198" y="1131"/>
                  </a:lnTo>
                  <a:lnTo>
                    <a:pt x="192" y="1142"/>
                  </a:lnTo>
                  <a:lnTo>
                    <a:pt x="186" y="1152"/>
                  </a:lnTo>
                  <a:lnTo>
                    <a:pt x="179" y="1160"/>
                  </a:lnTo>
                  <a:lnTo>
                    <a:pt x="172" y="1169"/>
                  </a:lnTo>
                  <a:lnTo>
                    <a:pt x="165" y="1176"/>
                  </a:lnTo>
                  <a:lnTo>
                    <a:pt x="150" y="1188"/>
                  </a:lnTo>
                  <a:lnTo>
                    <a:pt x="134" y="1199"/>
                  </a:lnTo>
                  <a:lnTo>
                    <a:pt x="118" y="1207"/>
                  </a:lnTo>
                  <a:lnTo>
                    <a:pt x="102" y="1216"/>
                  </a:lnTo>
                  <a:lnTo>
                    <a:pt x="86" y="1223"/>
                  </a:lnTo>
                  <a:lnTo>
                    <a:pt x="71" y="1232"/>
                  </a:lnTo>
                  <a:lnTo>
                    <a:pt x="56" y="1241"/>
                  </a:lnTo>
                  <a:lnTo>
                    <a:pt x="42" y="1251"/>
                  </a:lnTo>
                  <a:lnTo>
                    <a:pt x="35" y="1257"/>
                  </a:lnTo>
                  <a:lnTo>
                    <a:pt x="29" y="1263"/>
                  </a:lnTo>
                  <a:lnTo>
                    <a:pt x="23" y="1271"/>
                  </a:lnTo>
                  <a:lnTo>
                    <a:pt x="17" y="1279"/>
                  </a:lnTo>
                  <a:lnTo>
                    <a:pt x="13" y="1288"/>
                  </a:lnTo>
                  <a:lnTo>
                    <a:pt x="8" y="1297"/>
                  </a:lnTo>
                  <a:lnTo>
                    <a:pt x="3" y="1308"/>
                  </a:lnTo>
                  <a:lnTo>
                    <a:pt x="0" y="1320"/>
                  </a:lnTo>
                  <a:lnTo>
                    <a:pt x="20" y="1329"/>
                  </a:lnTo>
                  <a:lnTo>
                    <a:pt x="44" y="1338"/>
                  </a:lnTo>
                  <a:lnTo>
                    <a:pt x="69" y="1347"/>
                  </a:lnTo>
                  <a:lnTo>
                    <a:pt x="94" y="1356"/>
                  </a:lnTo>
                  <a:lnTo>
                    <a:pt x="120" y="1367"/>
                  </a:lnTo>
                  <a:lnTo>
                    <a:pt x="144" y="1378"/>
                  </a:lnTo>
                  <a:lnTo>
                    <a:pt x="155" y="1383"/>
                  </a:lnTo>
                  <a:lnTo>
                    <a:pt x="164" y="1390"/>
                  </a:lnTo>
                  <a:lnTo>
                    <a:pt x="174" y="1396"/>
                  </a:lnTo>
                  <a:lnTo>
                    <a:pt x="183" y="1403"/>
                  </a:lnTo>
                  <a:lnTo>
                    <a:pt x="192" y="1413"/>
                  </a:lnTo>
                  <a:lnTo>
                    <a:pt x="201" y="1424"/>
                  </a:lnTo>
                  <a:lnTo>
                    <a:pt x="208" y="1436"/>
                  </a:lnTo>
                  <a:lnTo>
                    <a:pt x="214" y="1448"/>
                  </a:lnTo>
                  <a:lnTo>
                    <a:pt x="223" y="1470"/>
                  </a:lnTo>
                  <a:lnTo>
                    <a:pt x="232" y="1493"/>
                  </a:lnTo>
                  <a:lnTo>
                    <a:pt x="236" y="1502"/>
                  </a:lnTo>
                  <a:lnTo>
                    <a:pt x="242" y="1511"/>
                  </a:lnTo>
                  <a:lnTo>
                    <a:pt x="248" y="1520"/>
                  </a:lnTo>
                  <a:lnTo>
                    <a:pt x="256" y="1527"/>
                  </a:lnTo>
                  <a:lnTo>
                    <a:pt x="261" y="1530"/>
                  </a:lnTo>
                  <a:lnTo>
                    <a:pt x="265" y="1532"/>
                  </a:lnTo>
                  <a:lnTo>
                    <a:pt x="272" y="1535"/>
                  </a:lnTo>
                  <a:lnTo>
                    <a:pt x="277" y="1537"/>
                  </a:lnTo>
                  <a:lnTo>
                    <a:pt x="292" y="1540"/>
                  </a:lnTo>
                  <a:lnTo>
                    <a:pt x="309" y="15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9"/>
            <p:cNvSpPr>
              <a:spLocks/>
            </p:cNvSpPr>
            <p:nvPr/>
          </p:nvSpPr>
          <p:spPr bwMode="auto">
            <a:xfrm>
              <a:off x="514" y="2143"/>
              <a:ext cx="34" cy="59"/>
            </a:xfrm>
            <a:custGeom>
              <a:avLst/>
              <a:gdLst>
                <a:gd name="T0" fmla="*/ 2 w 462"/>
                <a:gd name="T1" fmla="*/ 492 h 815"/>
                <a:gd name="T2" fmla="*/ 17 w 462"/>
                <a:gd name="T3" fmla="*/ 525 h 815"/>
                <a:gd name="T4" fmla="*/ 44 w 462"/>
                <a:gd name="T5" fmla="*/ 573 h 815"/>
                <a:gd name="T6" fmla="*/ 79 w 462"/>
                <a:gd name="T7" fmla="*/ 630 h 815"/>
                <a:gd name="T8" fmla="*/ 119 w 462"/>
                <a:gd name="T9" fmla="*/ 689 h 815"/>
                <a:gd name="T10" fmla="*/ 160 w 462"/>
                <a:gd name="T11" fmla="*/ 743 h 815"/>
                <a:gd name="T12" fmla="*/ 189 w 462"/>
                <a:gd name="T13" fmla="*/ 778 h 815"/>
                <a:gd name="T14" fmla="*/ 206 w 462"/>
                <a:gd name="T15" fmla="*/ 795 h 815"/>
                <a:gd name="T16" fmla="*/ 222 w 462"/>
                <a:gd name="T17" fmla="*/ 808 h 815"/>
                <a:gd name="T18" fmla="*/ 236 w 462"/>
                <a:gd name="T19" fmla="*/ 814 h 815"/>
                <a:gd name="T20" fmla="*/ 264 w 462"/>
                <a:gd name="T21" fmla="*/ 815 h 815"/>
                <a:gd name="T22" fmla="*/ 283 w 462"/>
                <a:gd name="T23" fmla="*/ 813 h 815"/>
                <a:gd name="T24" fmla="*/ 301 w 462"/>
                <a:gd name="T25" fmla="*/ 806 h 815"/>
                <a:gd name="T26" fmla="*/ 320 w 462"/>
                <a:gd name="T27" fmla="*/ 795 h 815"/>
                <a:gd name="T28" fmla="*/ 338 w 462"/>
                <a:gd name="T29" fmla="*/ 781 h 815"/>
                <a:gd name="T30" fmla="*/ 355 w 462"/>
                <a:gd name="T31" fmla="*/ 763 h 815"/>
                <a:gd name="T32" fmla="*/ 371 w 462"/>
                <a:gd name="T33" fmla="*/ 742 h 815"/>
                <a:gd name="T34" fmla="*/ 401 w 462"/>
                <a:gd name="T35" fmla="*/ 695 h 815"/>
                <a:gd name="T36" fmla="*/ 426 w 462"/>
                <a:gd name="T37" fmla="*/ 643 h 815"/>
                <a:gd name="T38" fmla="*/ 445 w 462"/>
                <a:gd name="T39" fmla="*/ 588 h 815"/>
                <a:gd name="T40" fmla="*/ 458 w 462"/>
                <a:gd name="T41" fmla="*/ 534 h 815"/>
                <a:gd name="T42" fmla="*/ 462 w 462"/>
                <a:gd name="T43" fmla="*/ 485 h 815"/>
                <a:gd name="T44" fmla="*/ 461 w 462"/>
                <a:gd name="T45" fmla="*/ 429 h 815"/>
                <a:gd name="T46" fmla="*/ 457 w 462"/>
                <a:gd name="T47" fmla="*/ 355 h 815"/>
                <a:gd name="T48" fmla="*/ 447 w 462"/>
                <a:gd name="T49" fmla="*/ 279 h 815"/>
                <a:gd name="T50" fmla="*/ 436 w 462"/>
                <a:gd name="T51" fmla="*/ 222 h 815"/>
                <a:gd name="T52" fmla="*/ 425 w 462"/>
                <a:gd name="T53" fmla="*/ 186 h 815"/>
                <a:gd name="T54" fmla="*/ 413 w 462"/>
                <a:gd name="T55" fmla="*/ 150 h 815"/>
                <a:gd name="T56" fmla="*/ 398 w 462"/>
                <a:gd name="T57" fmla="*/ 118 h 815"/>
                <a:gd name="T58" fmla="*/ 382 w 462"/>
                <a:gd name="T59" fmla="*/ 88 h 815"/>
                <a:gd name="T60" fmla="*/ 363 w 462"/>
                <a:gd name="T61" fmla="*/ 61 h 815"/>
                <a:gd name="T62" fmla="*/ 341 w 462"/>
                <a:gd name="T63" fmla="*/ 39 h 815"/>
                <a:gd name="T64" fmla="*/ 316 w 462"/>
                <a:gd name="T65" fmla="*/ 20 h 815"/>
                <a:gd name="T66" fmla="*/ 288 w 462"/>
                <a:gd name="T67" fmla="*/ 9 h 815"/>
                <a:gd name="T68" fmla="*/ 258 w 462"/>
                <a:gd name="T69" fmla="*/ 1 h 815"/>
                <a:gd name="T70" fmla="*/ 240 w 462"/>
                <a:gd name="T71" fmla="*/ 14 h 815"/>
                <a:gd name="T72" fmla="*/ 233 w 462"/>
                <a:gd name="T73" fmla="*/ 41 h 815"/>
                <a:gd name="T74" fmla="*/ 214 w 462"/>
                <a:gd name="T75" fmla="*/ 79 h 815"/>
                <a:gd name="T76" fmla="*/ 182 w 462"/>
                <a:gd name="T77" fmla="*/ 136 h 815"/>
                <a:gd name="T78" fmla="*/ 156 w 462"/>
                <a:gd name="T79" fmla="*/ 192 h 815"/>
                <a:gd name="T80" fmla="*/ 140 w 462"/>
                <a:gd name="T81" fmla="*/ 238 h 815"/>
                <a:gd name="T82" fmla="*/ 125 w 462"/>
                <a:gd name="T83" fmla="*/ 289 h 815"/>
                <a:gd name="T84" fmla="*/ 107 w 462"/>
                <a:gd name="T85" fmla="*/ 328 h 815"/>
                <a:gd name="T86" fmla="*/ 87 w 462"/>
                <a:gd name="T87" fmla="*/ 360 h 815"/>
                <a:gd name="T88" fmla="*/ 64 w 462"/>
                <a:gd name="T89" fmla="*/ 385 h 815"/>
                <a:gd name="T90" fmla="*/ 43 w 462"/>
                <a:gd name="T91" fmla="*/ 408 h 815"/>
                <a:gd name="T92" fmla="*/ 23 w 462"/>
                <a:gd name="T93" fmla="*/ 427 h 815"/>
                <a:gd name="T94" fmla="*/ 8 w 462"/>
                <a:gd name="T95" fmla="*/ 447 h 815"/>
                <a:gd name="T96" fmla="*/ 2 w 462"/>
                <a:gd name="T97" fmla="*/ 465 h 815"/>
                <a:gd name="T98" fmla="*/ 0 w 462"/>
                <a:gd name="T99" fmla="*/ 477 h 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62" h="815">
                  <a:moveTo>
                    <a:pt x="0" y="485"/>
                  </a:moveTo>
                  <a:lnTo>
                    <a:pt x="2" y="492"/>
                  </a:lnTo>
                  <a:lnTo>
                    <a:pt x="7" y="506"/>
                  </a:lnTo>
                  <a:lnTo>
                    <a:pt x="17" y="525"/>
                  </a:lnTo>
                  <a:lnTo>
                    <a:pt x="29" y="547"/>
                  </a:lnTo>
                  <a:lnTo>
                    <a:pt x="44" y="573"/>
                  </a:lnTo>
                  <a:lnTo>
                    <a:pt x="61" y="601"/>
                  </a:lnTo>
                  <a:lnTo>
                    <a:pt x="79" y="630"/>
                  </a:lnTo>
                  <a:lnTo>
                    <a:pt x="98" y="660"/>
                  </a:lnTo>
                  <a:lnTo>
                    <a:pt x="119" y="689"/>
                  </a:lnTo>
                  <a:lnTo>
                    <a:pt x="139" y="718"/>
                  </a:lnTo>
                  <a:lnTo>
                    <a:pt x="160" y="743"/>
                  </a:lnTo>
                  <a:lnTo>
                    <a:pt x="179" y="767"/>
                  </a:lnTo>
                  <a:lnTo>
                    <a:pt x="189" y="778"/>
                  </a:lnTo>
                  <a:lnTo>
                    <a:pt x="197" y="786"/>
                  </a:lnTo>
                  <a:lnTo>
                    <a:pt x="206" y="795"/>
                  </a:lnTo>
                  <a:lnTo>
                    <a:pt x="214" y="802"/>
                  </a:lnTo>
                  <a:lnTo>
                    <a:pt x="222" y="808"/>
                  </a:lnTo>
                  <a:lnTo>
                    <a:pt x="229" y="812"/>
                  </a:lnTo>
                  <a:lnTo>
                    <a:pt x="236" y="814"/>
                  </a:lnTo>
                  <a:lnTo>
                    <a:pt x="242" y="815"/>
                  </a:lnTo>
                  <a:lnTo>
                    <a:pt x="264" y="815"/>
                  </a:lnTo>
                  <a:lnTo>
                    <a:pt x="273" y="814"/>
                  </a:lnTo>
                  <a:lnTo>
                    <a:pt x="283" y="813"/>
                  </a:lnTo>
                  <a:lnTo>
                    <a:pt x="292" y="810"/>
                  </a:lnTo>
                  <a:lnTo>
                    <a:pt x="301" y="806"/>
                  </a:lnTo>
                  <a:lnTo>
                    <a:pt x="311" y="801"/>
                  </a:lnTo>
                  <a:lnTo>
                    <a:pt x="320" y="795"/>
                  </a:lnTo>
                  <a:lnTo>
                    <a:pt x="329" y="789"/>
                  </a:lnTo>
                  <a:lnTo>
                    <a:pt x="338" y="781"/>
                  </a:lnTo>
                  <a:lnTo>
                    <a:pt x="346" y="772"/>
                  </a:lnTo>
                  <a:lnTo>
                    <a:pt x="355" y="763"/>
                  </a:lnTo>
                  <a:lnTo>
                    <a:pt x="364" y="753"/>
                  </a:lnTo>
                  <a:lnTo>
                    <a:pt x="371" y="742"/>
                  </a:lnTo>
                  <a:lnTo>
                    <a:pt x="387" y="720"/>
                  </a:lnTo>
                  <a:lnTo>
                    <a:pt x="401" y="695"/>
                  </a:lnTo>
                  <a:lnTo>
                    <a:pt x="414" y="669"/>
                  </a:lnTo>
                  <a:lnTo>
                    <a:pt x="426" y="643"/>
                  </a:lnTo>
                  <a:lnTo>
                    <a:pt x="437" y="616"/>
                  </a:lnTo>
                  <a:lnTo>
                    <a:pt x="445" y="588"/>
                  </a:lnTo>
                  <a:lnTo>
                    <a:pt x="453" y="560"/>
                  </a:lnTo>
                  <a:lnTo>
                    <a:pt x="458" y="534"/>
                  </a:lnTo>
                  <a:lnTo>
                    <a:pt x="461" y="509"/>
                  </a:lnTo>
                  <a:lnTo>
                    <a:pt x="462" y="485"/>
                  </a:lnTo>
                  <a:lnTo>
                    <a:pt x="462" y="462"/>
                  </a:lnTo>
                  <a:lnTo>
                    <a:pt x="461" y="429"/>
                  </a:lnTo>
                  <a:lnTo>
                    <a:pt x="460" y="393"/>
                  </a:lnTo>
                  <a:lnTo>
                    <a:pt x="457" y="355"/>
                  </a:lnTo>
                  <a:lnTo>
                    <a:pt x="453" y="318"/>
                  </a:lnTo>
                  <a:lnTo>
                    <a:pt x="447" y="279"/>
                  </a:lnTo>
                  <a:lnTo>
                    <a:pt x="440" y="240"/>
                  </a:lnTo>
                  <a:lnTo>
                    <a:pt x="436" y="222"/>
                  </a:lnTo>
                  <a:lnTo>
                    <a:pt x="430" y="204"/>
                  </a:lnTo>
                  <a:lnTo>
                    <a:pt x="425" y="186"/>
                  </a:lnTo>
                  <a:lnTo>
                    <a:pt x="419" y="167"/>
                  </a:lnTo>
                  <a:lnTo>
                    <a:pt x="413" y="150"/>
                  </a:lnTo>
                  <a:lnTo>
                    <a:pt x="405" y="133"/>
                  </a:lnTo>
                  <a:lnTo>
                    <a:pt x="398" y="118"/>
                  </a:lnTo>
                  <a:lnTo>
                    <a:pt x="390" y="102"/>
                  </a:lnTo>
                  <a:lnTo>
                    <a:pt x="382" y="88"/>
                  </a:lnTo>
                  <a:lnTo>
                    <a:pt x="372" y="74"/>
                  </a:lnTo>
                  <a:lnTo>
                    <a:pt x="363" y="61"/>
                  </a:lnTo>
                  <a:lnTo>
                    <a:pt x="352" y="49"/>
                  </a:lnTo>
                  <a:lnTo>
                    <a:pt x="341" y="39"/>
                  </a:lnTo>
                  <a:lnTo>
                    <a:pt x="328" y="29"/>
                  </a:lnTo>
                  <a:lnTo>
                    <a:pt x="316" y="20"/>
                  </a:lnTo>
                  <a:lnTo>
                    <a:pt x="302" y="14"/>
                  </a:lnTo>
                  <a:lnTo>
                    <a:pt x="288" y="9"/>
                  </a:lnTo>
                  <a:lnTo>
                    <a:pt x="273" y="4"/>
                  </a:lnTo>
                  <a:lnTo>
                    <a:pt x="258" y="1"/>
                  </a:lnTo>
                  <a:lnTo>
                    <a:pt x="242" y="0"/>
                  </a:lnTo>
                  <a:lnTo>
                    <a:pt x="240" y="14"/>
                  </a:lnTo>
                  <a:lnTo>
                    <a:pt x="237" y="28"/>
                  </a:lnTo>
                  <a:lnTo>
                    <a:pt x="233" y="41"/>
                  </a:lnTo>
                  <a:lnTo>
                    <a:pt x="227" y="54"/>
                  </a:lnTo>
                  <a:lnTo>
                    <a:pt x="214" y="79"/>
                  </a:lnTo>
                  <a:lnTo>
                    <a:pt x="199" y="106"/>
                  </a:lnTo>
                  <a:lnTo>
                    <a:pt x="182" y="136"/>
                  </a:lnTo>
                  <a:lnTo>
                    <a:pt x="165" y="172"/>
                  </a:lnTo>
                  <a:lnTo>
                    <a:pt x="156" y="192"/>
                  </a:lnTo>
                  <a:lnTo>
                    <a:pt x="148" y="214"/>
                  </a:lnTo>
                  <a:lnTo>
                    <a:pt x="140" y="238"/>
                  </a:lnTo>
                  <a:lnTo>
                    <a:pt x="133" y="265"/>
                  </a:lnTo>
                  <a:lnTo>
                    <a:pt x="125" y="289"/>
                  </a:lnTo>
                  <a:lnTo>
                    <a:pt x="117" y="310"/>
                  </a:lnTo>
                  <a:lnTo>
                    <a:pt x="107" y="328"/>
                  </a:lnTo>
                  <a:lnTo>
                    <a:pt x="97" y="345"/>
                  </a:lnTo>
                  <a:lnTo>
                    <a:pt x="87" y="360"/>
                  </a:lnTo>
                  <a:lnTo>
                    <a:pt x="75" y="373"/>
                  </a:lnTo>
                  <a:lnTo>
                    <a:pt x="64" y="385"/>
                  </a:lnTo>
                  <a:lnTo>
                    <a:pt x="52" y="397"/>
                  </a:lnTo>
                  <a:lnTo>
                    <a:pt x="43" y="408"/>
                  </a:lnTo>
                  <a:lnTo>
                    <a:pt x="32" y="417"/>
                  </a:lnTo>
                  <a:lnTo>
                    <a:pt x="23" y="427"/>
                  </a:lnTo>
                  <a:lnTo>
                    <a:pt x="15" y="437"/>
                  </a:lnTo>
                  <a:lnTo>
                    <a:pt x="8" y="447"/>
                  </a:lnTo>
                  <a:lnTo>
                    <a:pt x="4" y="459"/>
                  </a:lnTo>
                  <a:lnTo>
                    <a:pt x="2" y="465"/>
                  </a:lnTo>
                  <a:lnTo>
                    <a:pt x="1" y="471"/>
                  </a:lnTo>
                  <a:lnTo>
                    <a:pt x="0" y="477"/>
                  </a:lnTo>
                  <a:lnTo>
                    <a:pt x="0" y="48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0"/>
            <p:cNvSpPr>
              <a:spLocks/>
            </p:cNvSpPr>
            <p:nvPr/>
          </p:nvSpPr>
          <p:spPr bwMode="auto">
            <a:xfrm>
              <a:off x="1192" y="2036"/>
              <a:ext cx="109" cy="151"/>
            </a:xfrm>
            <a:custGeom>
              <a:avLst/>
              <a:gdLst>
                <a:gd name="T0" fmla="*/ 1439 w 1521"/>
                <a:gd name="T1" fmla="*/ 347 h 2106"/>
                <a:gd name="T2" fmla="*/ 1441 w 1521"/>
                <a:gd name="T3" fmla="*/ 460 h 2106"/>
                <a:gd name="T4" fmla="*/ 1399 w 1521"/>
                <a:gd name="T5" fmla="*/ 563 h 2106"/>
                <a:gd name="T6" fmla="*/ 1325 w 1521"/>
                <a:gd name="T7" fmla="*/ 648 h 2106"/>
                <a:gd name="T8" fmla="*/ 1145 w 1521"/>
                <a:gd name="T9" fmla="*/ 785 h 2106"/>
                <a:gd name="T10" fmla="*/ 1133 w 1521"/>
                <a:gd name="T11" fmla="*/ 421 h 2106"/>
                <a:gd name="T12" fmla="*/ 1121 w 1521"/>
                <a:gd name="T13" fmla="*/ 84 h 2106"/>
                <a:gd name="T14" fmla="*/ 1101 w 1521"/>
                <a:gd name="T15" fmla="*/ 33 h 2106"/>
                <a:gd name="T16" fmla="*/ 1060 w 1521"/>
                <a:gd name="T17" fmla="*/ 4 h 2106"/>
                <a:gd name="T18" fmla="*/ 1023 w 1521"/>
                <a:gd name="T19" fmla="*/ 11 h 2106"/>
                <a:gd name="T20" fmla="*/ 972 w 1521"/>
                <a:gd name="T21" fmla="*/ 136 h 2106"/>
                <a:gd name="T22" fmla="*/ 890 w 1521"/>
                <a:gd name="T23" fmla="*/ 418 h 2106"/>
                <a:gd name="T24" fmla="*/ 839 w 1521"/>
                <a:gd name="T25" fmla="*/ 586 h 2106"/>
                <a:gd name="T26" fmla="*/ 733 w 1521"/>
                <a:gd name="T27" fmla="*/ 984 h 2106"/>
                <a:gd name="T28" fmla="*/ 661 w 1521"/>
                <a:gd name="T29" fmla="*/ 1037 h 2106"/>
                <a:gd name="T30" fmla="*/ 400 w 1521"/>
                <a:gd name="T31" fmla="*/ 1159 h 2106"/>
                <a:gd name="T32" fmla="*/ 265 w 1521"/>
                <a:gd name="T33" fmla="*/ 1201 h 2106"/>
                <a:gd name="T34" fmla="*/ 77 w 1521"/>
                <a:gd name="T35" fmla="*/ 1248 h 2106"/>
                <a:gd name="T36" fmla="*/ 26 w 1521"/>
                <a:gd name="T37" fmla="*/ 1277 h 2106"/>
                <a:gd name="T38" fmla="*/ 1 w 1521"/>
                <a:gd name="T39" fmla="*/ 1313 h 2106"/>
                <a:gd name="T40" fmla="*/ 17 w 1521"/>
                <a:gd name="T41" fmla="*/ 1381 h 2106"/>
                <a:gd name="T42" fmla="*/ 77 w 1521"/>
                <a:gd name="T43" fmla="*/ 1426 h 2106"/>
                <a:gd name="T44" fmla="*/ 169 w 1521"/>
                <a:gd name="T45" fmla="*/ 1445 h 2106"/>
                <a:gd name="T46" fmla="*/ 348 w 1521"/>
                <a:gd name="T47" fmla="*/ 1445 h 2106"/>
                <a:gd name="T48" fmla="*/ 552 w 1521"/>
                <a:gd name="T49" fmla="*/ 1433 h 2106"/>
                <a:gd name="T50" fmla="*/ 467 w 1521"/>
                <a:gd name="T51" fmla="*/ 1666 h 2106"/>
                <a:gd name="T52" fmla="*/ 331 w 1521"/>
                <a:gd name="T53" fmla="*/ 1984 h 2106"/>
                <a:gd name="T54" fmla="*/ 342 w 1521"/>
                <a:gd name="T55" fmla="*/ 2053 h 2106"/>
                <a:gd name="T56" fmla="*/ 360 w 1521"/>
                <a:gd name="T57" fmla="*/ 2069 h 2106"/>
                <a:gd name="T58" fmla="*/ 396 w 1521"/>
                <a:gd name="T59" fmla="*/ 2069 h 2106"/>
                <a:gd name="T60" fmla="*/ 455 w 1521"/>
                <a:gd name="T61" fmla="*/ 2040 h 2106"/>
                <a:gd name="T62" fmla="*/ 575 w 1521"/>
                <a:gd name="T63" fmla="*/ 1940 h 2106"/>
                <a:gd name="T64" fmla="*/ 726 w 1521"/>
                <a:gd name="T65" fmla="*/ 1813 h 2106"/>
                <a:gd name="T66" fmla="*/ 1054 w 1521"/>
                <a:gd name="T67" fmla="*/ 1808 h 2106"/>
                <a:gd name="T68" fmla="*/ 1129 w 1521"/>
                <a:gd name="T69" fmla="*/ 1829 h 2106"/>
                <a:gd name="T70" fmla="*/ 1190 w 1521"/>
                <a:gd name="T71" fmla="*/ 1848 h 2106"/>
                <a:gd name="T72" fmla="*/ 1254 w 1521"/>
                <a:gd name="T73" fmla="*/ 1863 h 2106"/>
                <a:gd name="T74" fmla="*/ 1185 w 1521"/>
                <a:gd name="T75" fmla="*/ 1976 h 2106"/>
                <a:gd name="T76" fmla="*/ 1127 w 1521"/>
                <a:gd name="T77" fmla="*/ 2091 h 2106"/>
                <a:gd name="T78" fmla="*/ 1141 w 1521"/>
                <a:gd name="T79" fmla="*/ 2105 h 2106"/>
                <a:gd name="T80" fmla="*/ 1207 w 1521"/>
                <a:gd name="T81" fmla="*/ 2069 h 2106"/>
                <a:gd name="T82" fmla="*/ 1363 w 1521"/>
                <a:gd name="T83" fmla="*/ 1958 h 2106"/>
                <a:gd name="T84" fmla="*/ 1458 w 1521"/>
                <a:gd name="T85" fmla="*/ 1909 h 2106"/>
                <a:gd name="T86" fmla="*/ 1490 w 1521"/>
                <a:gd name="T87" fmla="*/ 1833 h 2106"/>
                <a:gd name="T88" fmla="*/ 1444 w 1521"/>
                <a:gd name="T89" fmla="*/ 1751 h 2106"/>
                <a:gd name="T90" fmla="*/ 1364 w 1521"/>
                <a:gd name="T91" fmla="*/ 1705 h 2106"/>
                <a:gd name="T92" fmla="*/ 751 w 1521"/>
                <a:gd name="T93" fmla="*/ 1723 h 2106"/>
                <a:gd name="T94" fmla="*/ 795 w 1521"/>
                <a:gd name="T95" fmla="*/ 1597 h 2106"/>
                <a:gd name="T96" fmla="*/ 859 w 1521"/>
                <a:gd name="T97" fmla="*/ 1487 h 2106"/>
                <a:gd name="T98" fmla="*/ 1016 w 1521"/>
                <a:gd name="T99" fmla="*/ 1305 h 2106"/>
                <a:gd name="T100" fmla="*/ 1156 w 1521"/>
                <a:gd name="T101" fmla="*/ 1143 h 2106"/>
                <a:gd name="T102" fmla="*/ 1212 w 1521"/>
                <a:gd name="T103" fmla="*/ 1038 h 2106"/>
                <a:gd name="T104" fmla="*/ 1268 w 1521"/>
                <a:gd name="T105" fmla="*/ 898 h 2106"/>
                <a:gd name="T106" fmla="*/ 1331 w 1521"/>
                <a:gd name="T107" fmla="*/ 800 h 2106"/>
                <a:gd name="T108" fmla="*/ 1395 w 1521"/>
                <a:gd name="T109" fmla="*/ 716 h 2106"/>
                <a:gd name="T110" fmla="*/ 1490 w 1521"/>
                <a:gd name="T111" fmla="*/ 540 h 2106"/>
                <a:gd name="T112" fmla="*/ 1521 w 1521"/>
                <a:gd name="T113" fmla="*/ 441 h 2106"/>
                <a:gd name="T114" fmla="*/ 1515 w 1521"/>
                <a:gd name="T115" fmla="*/ 318 h 2106"/>
                <a:gd name="T116" fmla="*/ 1491 w 1521"/>
                <a:gd name="T117" fmla="*/ 270 h 2106"/>
                <a:gd name="T118" fmla="*/ 1433 w 1521"/>
                <a:gd name="T119" fmla="*/ 221 h 2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21" h="2106">
                  <a:moveTo>
                    <a:pt x="1433" y="221"/>
                  </a:moveTo>
                  <a:lnTo>
                    <a:pt x="1434" y="257"/>
                  </a:lnTo>
                  <a:lnTo>
                    <a:pt x="1436" y="290"/>
                  </a:lnTo>
                  <a:lnTo>
                    <a:pt x="1438" y="320"/>
                  </a:lnTo>
                  <a:lnTo>
                    <a:pt x="1439" y="347"/>
                  </a:lnTo>
                  <a:lnTo>
                    <a:pt x="1441" y="373"/>
                  </a:lnTo>
                  <a:lnTo>
                    <a:pt x="1442" y="396"/>
                  </a:lnTo>
                  <a:lnTo>
                    <a:pt x="1443" y="418"/>
                  </a:lnTo>
                  <a:lnTo>
                    <a:pt x="1443" y="439"/>
                  </a:lnTo>
                  <a:lnTo>
                    <a:pt x="1441" y="460"/>
                  </a:lnTo>
                  <a:lnTo>
                    <a:pt x="1438" y="479"/>
                  </a:lnTo>
                  <a:lnTo>
                    <a:pt x="1431" y="499"/>
                  </a:lnTo>
                  <a:lnTo>
                    <a:pt x="1424" y="520"/>
                  </a:lnTo>
                  <a:lnTo>
                    <a:pt x="1413" y="540"/>
                  </a:lnTo>
                  <a:lnTo>
                    <a:pt x="1399" y="563"/>
                  </a:lnTo>
                  <a:lnTo>
                    <a:pt x="1383" y="586"/>
                  </a:lnTo>
                  <a:lnTo>
                    <a:pt x="1363" y="612"/>
                  </a:lnTo>
                  <a:lnTo>
                    <a:pt x="1353" y="623"/>
                  </a:lnTo>
                  <a:lnTo>
                    <a:pt x="1340" y="635"/>
                  </a:lnTo>
                  <a:lnTo>
                    <a:pt x="1325" y="648"/>
                  </a:lnTo>
                  <a:lnTo>
                    <a:pt x="1309" y="663"/>
                  </a:lnTo>
                  <a:lnTo>
                    <a:pt x="1270" y="694"/>
                  </a:lnTo>
                  <a:lnTo>
                    <a:pt x="1228" y="728"/>
                  </a:lnTo>
                  <a:lnTo>
                    <a:pt x="1185" y="758"/>
                  </a:lnTo>
                  <a:lnTo>
                    <a:pt x="1145" y="785"/>
                  </a:lnTo>
                  <a:lnTo>
                    <a:pt x="1125" y="795"/>
                  </a:lnTo>
                  <a:lnTo>
                    <a:pt x="1108" y="805"/>
                  </a:lnTo>
                  <a:lnTo>
                    <a:pt x="1093" y="811"/>
                  </a:lnTo>
                  <a:lnTo>
                    <a:pt x="1080" y="816"/>
                  </a:lnTo>
                  <a:lnTo>
                    <a:pt x="1133" y="421"/>
                  </a:lnTo>
                  <a:lnTo>
                    <a:pt x="1125" y="133"/>
                  </a:lnTo>
                  <a:lnTo>
                    <a:pt x="1124" y="121"/>
                  </a:lnTo>
                  <a:lnTo>
                    <a:pt x="1124" y="108"/>
                  </a:lnTo>
                  <a:lnTo>
                    <a:pt x="1122" y="96"/>
                  </a:lnTo>
                  <a:lnTo>
                    <a:pt x="1121" y="84"/>
                  </a:lnTo>
                  <a:lnTo>
                    <a:pt x="1118" y="72"/>
                  </a:lnTo>
                  <a:lnTo>
                    <a:pt x="1115" y="62"/>
                  </a:lnTo>
                  <a:lnTo>
                    <a:pt x="1111" y="51"/>
                  </a:lnTo>
                  <a:lnTo>
                    <a:pt x="1106" y="41"/>
                  </a:lnTo>
                  <a:lnTo>
                    <a:pt x="1101" y="33"/>
                  </a:lnTo>
                  <a:lnTo>
                    <a:pt x="1094" y="25"/>
                  </a:lnTo>
                  <a:lnTo>
                    <a:pt x="1087" y="18"/>
                  </a:lnTo>
                  <a:lnTo>
                    <a:pt x="1079" y="12"/>
                  </a:lnTo>
                  <a:lnTo>
                    <a:pt x="1069" y="7"/>
                  </a:lnTo>
                  <a:lnTo>
                    <a:pt x="1060" y="4"/>
                  </a:lnTo>
                  <a:lnTo>
                    <a:pt x="1049" y="1"/>
                  </a:lnTo>
                  <a:lnTo>
                    <a:pt x="1036" y="0"/>
                  </a:lnTo>
                  <a:lnTo>
                    <a:pt x="1032" y="1"/>
                  </a:lnTo>
                  <a:lnTo>
                    <a:pt x="1028" y="6"/>
                  </a:lnTo>
                  <a:lnTo>
                    <a:pt x="1023" y="11"/>
                  </a:lnTo>
                  <a:lnTo>
                    <a:pt x="1018" y="19"/>
                  </a:lnTo>
                  <a:lnTo>
                    <a:pt x="1007" y="39"/>
                  </a:lnTo>
                  <a:lnTo>
                    <a:pt x="995" y="67"/>
                  </a:lnTo>
                  <a:lnTo>
                    <a:pt x="984" y="99"/>
                  </a:lnTo>
                  <a:lnTo>
                    <a:pt x="972" y="136"/>
                  </a:lnTo>
                  <a:lnTo>
                    <a:pt x="959" y="175"/>
                  </a:lnTo>
                  <a:lnTo>
                    <a:pt x="947" y="217"/>
                  </a:lnTo>
                  <a:lnTo>
                    <a:pt x="922" y="303"/>
                  </a:lnTo>
                  <a:lnTo>
                    <a:pt x="900" y="382"/>
                  </a:lnTo>
                  <a:lnTo>
                    <a:pt x="890" y="418"/>
                  </a:lnTo>
                  <a:lnTo>
                    <a:pt x="881" y="449"/>
                  </a:lnTo>
                  <a:lnTo>
                    <a:pt x="873" y="473"/>
                  </a:lnTo>
                  <a:lnTo>
                    <a:pt x="867" y="492"/>
                  </a:lnTo>
                  <a:lnTo>
                    <a:pt x="856" y="525"/>
                  </a:lnTo>
                  <a:lnTo>
                    <a:pt x="839" y="586"/>
                  </a:lnTo>
                  <a:lnTo>
                    <a:pt x="816" y="667"/>
                  </a:lnTo>
                  <a:lnTo>
                    <a:pt x="792" y="757"/>
                  </a:lnTo>
                  <a:lnTo>
                    <a:pt x="769" y="846"/>
                  </a:lnTo>
                  <a:lnTo>
                    <a:pt x="748" y="925"/>
                  </a:lnTo>
                  <a:lnTo>
                    <a:pt x="733" y="984"/>
                  </a:lnTo>
                  <a:lnTo>
                    <a:pt x="728" y="1014"/>
                  </a:lnTo>
                  <a:lnTo>
                    <a:pt x="716" y="1016"/>
                  </a:lnTo>
                  <a:lnTo>
                    <a:pt x="701" y="1021"/>
                  </a:lnTo>
                  <a:lnTo>
                    <a:pt x="683" y="1028"/>
                  </a:lnTo>
                  <a:lnTo>
                    <a:pt x="661" y="1037"/>
                  </a:lnTo>
                  <a:lnTo>
                    <a:pt x="612" y="1058"/>
                  </a:lnTo>
                  <a:lnTo>
                    <a:pt x="557" y="1084"/>
                  </a:lnTo>
                  <a:lnTo>
                    <a:pt x="502" y="1111"/>
                  </a:lnTo>
                  <a:lnTo>
                    <a:pt x="448" y="1136"/>
                  </a:lnTo>
                  <a:lnTo>
                    <a:pt x="400" y="1159"/>
                  </a:lnTo>
                  <a:lnTo>
                    <a:pt x="361" y="1176"/>
                  </a:lnTo>
                  <a:lnTo>
                    <a:pt x="342" y="1183"/>
                  </a:lnTo>
                  <a:lnTo>
                    <a:pt x="319" y="1188"/>
                  </a:lnTo>
                  <a:lnTo>
                    <a:pt x="293" y="1194"/>
                  </a:lnTo>
                  <a:lnTo>
                    <a:pt x="265" y="1201"/>
                  </a:lnTo>
                  <a:lnTo>
                    <a:pt x="206" y="1213"/>
                  </a:lnTo>
                  <a:lnTo>
                    <a:pt x="146" y="1227"/>
                  </a:lnTo>
                  <a:lnTo>
                    <a:pt x="117" y="1235"/>
                  </a:lnTo>
                  <a:lnTo>
                    <a:pt x="90" y="1244"/>
                  </a:lnTo>
                  <a:lnTo>
                    <a:pt x="77" y="1248"/>
                  </a:lnTo>
                  <a:lnTo>
                    <a:pt x="66" y="1253"/>
                  </a:lnTo>
                  <a:lnTo>
                    <a:pt x="54" y="1259"/>
                  </a:lnTo>
                  <a:lnTo>
                    <a:pt x="44" y="1264"/>
                  </a:lnTo>
                  <a:lnTo>
                    <a:pt x="35" y="1271"/>
                  </a:lnTo>
                  <a:lnTo>
                    <a:pt x="26" y="1277"/>
                  </a:lnTo>
                  <a:lnTo>
                    <a:pt x="18" y="1283"/>
                  </a:lnTo>
                  <a:lnTo>
                    <a:pt x="12" y="1291"/>
                  </a:lnTo>
                  <a:lnTo>
                    <a:pt x="7" y="1297"/>
                  </a:lnTo>
                  <a:lnTo>
                    <a:pt x="3" y="1306"/>
                  </a:lnTo>
                  <a:lnTo>
                    <a:pt x="1" y="1313"/>
                  </a:lnTo>
                  <a:lnTo>
                    <a:pt x="0" y="1323"/>
                  </a:lnTo>
                  <a:lnTo>
                    <a:pt x="1" y="1339"/>
                  </a:lnTo>
                  <a:lnTo>
                    <a:pt x="4" y="1355"/>
                  </a:lnTo>
                  <a:lnTo>
                    <a:pt x="10" y="1369"/>
                  </a:lnTo>
                  <a:lnTo>
                    <a:pt x="17" y="1381"/>
                  </a:lnTo>
                  <a:lnTo>
                    <a:pt x="26" y="1393"/>
                  </a:lnTo>
                  <a:lnTo>
                    <a:pt x="37" y="1402"/>
                  </a:lnTo>
                  <a:lnTo>
                    <a:pt x="48" y="1411"/>
                  </a:lnTo>
                  <a:lnTo>
                    <a:pt x="62" y="1420"/>
                  </a:lnTo>
                  <a:lnTo>
                    <a:pt x="77" y="1426"/>
                  </a:lnTo>
                  <a:lnTo>
                    <a:pt x="94" y="1431"/>
                  </a:lnTo>
                  <a:lnTo>
                    <a:pt x="111" y="1436"/>
                  </a:lnTo>
                  <a:lnTo>
                    <a:pt x="129" y="1440"/>
                  </a:lnTo>
                  <a:lnTo>
                    <a:pt x="148" y="1443"/>
                  </a:lnTo>
                  <a:lnTo>
                    <a:pt x="169" y="1445"/>
                  </a:lnTo>
                  <a:lnTo>
                    <a:pt x="190" y="1448"/>
                  </a:lnTo>
                  <a:lnTo>
                    <a:pt x="212" y="1449"/>
                  </a:lnTo>
                  <a:lnTo>
                    <a:pt x="256" y="1449"/>
                  </a:lnTo>
                  <a:lnTo>
                    <a:pt x="302" y="1448"/>
                  </a:lnTo>
                  <a:lnTo>
                    <a:pt x="348" y="1445"/>
                  </a:lnTo>
                  <a:lnTo>
                    <a:pt x="393" y="1442"/>
                  </a:lnTo>
                  <a:lnTo>
                    <a:pt x="437" y="1439"/>
                  </a:lnTo>
                  <a:lnTo>
                    <a:pt x="479" y="1436"/>
                  </a:lnTo>
                  <a:lnTo>
                    <a:pt x="517" y="1434"/>
                  </a:lnTo>
                  <a:lnTo>
                    <a:pt x="552" y="1433"/>
                  </a:lnTo>
                  <a:lnTo>
                    <a:pt x="543" y="1463"/>
                  </a:lnTo>
                  <a:lnTo>
                    <a:pt x="533" y="1497"/>
                  </a:lnTo>
                  <a:lnTo>
                    <a:pt x="519" y="1536"/>
                  </a:lnTo>
                  <a:lnTo>
                    <a:pt x="503" y="1577"/>
                  </a:lnTo>
                  <a:lnTo>
                    <a:pt x="467" y="1666"/>
                  </a:lnTo>
                  <a:lnTo>
                    <a:pt x="429" y="1756"/>
                  </a:lnTo>
                  <a:lnTo>
                    <a:pt x="392" y="1840"/>
                  </a:lnTo>
                  <a:lnTo>
                    <a:pt x="361" y="1911"/>
                  </a:lnTo>
                  <a:lnTo>
                    <a:pt x="339" y="1961"/>
                  </a:lnTo>
                  <a:lnTo>
                    <a:pt x="331" y="1984"/>
                  </a:lnTo>
                  <a:lnTo>
                    <a:pt x="331" y="2005"/>
                  </a:lnTo>
                  <a:lnTo>
                    <a:pt x="332" y="2019"/>
                  </a:lnTo>
                  <a:lnTo>
                    <a:pt x="334" y="2031"/>
                  </a:lnTo>
                  <a:lnTo>
                    <a:pt x="337" y="2042"/>
                  </a:lnTo>
                  <a:lnTo>
                    <a:pt x="342" y="2053"/>
                  </a:lnTo>
                  <a:lnTo>
                    <a:pt x="345" y="2057"/>
                  </a:lnTo>
                  <a:lnTo>
                    <a:pt x="348" y="2060"/>
                  </a:lnTo>
                  <a:lnTo>
                    <a:pt x="351" y="2063"/>
                  </a:lnTo>
                  <a:lnTo>
                    <a:pt x="356" y="2067"/>
                  </a:lnTo>
                  <a:lnTo>
                    <a:pt x="360" y="2069"/>
                  </a:lnTo>
                  <a:lnTo>
                    <a:pt x="364" y="2071"/>
                  </a:lnTo>
                  <a:lnTo>
                    <a:pt x="369" y="2072"/>
                  </a:lnTo>
                  <a:lnTo>
                    <a:pt x="375" y="2072"/>
                  </a:lnTo>
                  <a:lnTo>
                    <a:pt x="386" y="2071"/>
                  </a:lnTo>
                  <a:lnTo>
                    <a:pt x="396" y="2069"/>
                  </a:lnTo>
                  <a:lnTo>
                    <a:pt x="407" y="2065"/>
                  </a:lnTo>
                  <a:lnTo>
                    <a:pt x="419" y="2060"/>
                  </a:lnTo>
                  <a:lnTo>
                    <a:pt x="431" y="2055"/>
                  </a:lnTo>
                  <a:lnTo>
                    <a:pt x="442" y="2047"/>
                  </a:lnTo>
                  <a:lnTo>
                    <a:pt x="455" y="2040"/>
                  </a:lnTo>
                  <a:lnTo>
                    <a:pt x="468" y="2030"/>
                  </a:lnTo>
                  <a:lnTo>
                    <a:pt x="494" y="2011"/>
                  </a:lnTo>
                  <a:lnTo>
                    <a:pt x="521" y="1988"/>
                  </a:lnTo>
                  <a:lnTo>
                    <a:pt x="548" y="1965"/>
                  </a:lnTo>
                  <a:lnTo>
                    <a:pt x="575" y="1940"/>
                  </a:lnTo>
                  <a:lnTo>
                    <a:pt x="627" y="1891"/>
                  </a:lnTo>
                  <a:lnTo>
                    <a:pt x="675" y="1849"/>
                  </a:lnTo>
                  <a:lnTo>
                    <a:pt x="697" y="1832"/>
                  </a:lnTo>
                  <a:lnTo>
                    <a:pt x="717" y="1819"/>
                  </a:lnTo>
                  <a:lnTo>
                    <a:pt x="726" y="1813"/>
                  </a:lnTo>
                  <a:lnTo>
                    <a:pt x="734" y="1810"/>
                  </a:lnTo>
                  <a:lnTo>
                    <a:pt x="743" y="1808"/>
                  </a:lnTo>
                  <a:lnTo>
                    <a:pt x="750" y="1807"/>
                  </a:lnTo>
                  <a:lnTo>
                    <a:pt x="1036" y="1807"/>
                  </a:lnTo>
                  <a:lnTo>
                    <a:pt x="1054" y="1808"/>
                  </a:lnTo>
                  <a:lnTo>
                    <a:pt x="1069" y="1809"/>
                  </a:lnTo>
                  <a:lnTo>
                    <a:pt x="1082" y="1811"/>
                  </a:lnTo>
                  <a:lnTo>
                    <a:pt x="1093" y="1814"/>
                  </a:lnTo>
                  <a:lnTo>
                    <a:pt x="1111" y="1821"/>
                  </a:lnTo>
                  <a:lnTo>
                    <a:pt x="1129" y="1829"/>
                  </a:lnTo>
                  <a:lnTo>
                    <a:pt x="1138" y="1834"/>
                  </a:lnTo>
                  <a:lnTo>
                    <a:pt x="1148" y="1837"/>
                  </a:lnTo>
                  <a:lnTo>
                    <a:pt x="1160" y="1841"/>
                  </a:lnTo>
                  <a:lnTo>
                    <a:pt x="1174" y="1844"/>
                  </a:lnTo>
                  <a:lnTo>
                    <a:pt x="1190" y="1848"/>
                  </a:lnTo>
                  <a:lnTo>
                    <a:pt x="1208" y="1850"/>
                  </a:lnTo>
                  <a:lnTo>
                    <a:pt x="1230" y="1851"/>
                  </a:lnTo>
                  <a:lnTo>
                    <a:pt x="1257" y="1851"/>
                  </a:lnTo>
                  <a:lnTo>
                    <a:pt x="1256" y="1856"/>
                  </a:lnTo>
                  <a:lnTo>
                    <a:pt x="1254" y="1863"/>
                  </a:lnTo>
                  <a:lnTo>
                    <a:pt x="1250" y="1870"/>
                  </a:lnTo>
                  <a:lnTo>
                    <a:pt x="1246" y="1879"/>
                  </a:lnTo>
                  <a:lnTo>
                    <a:pt x="1234" y="1899"/>
                  </a:lnTo>
                  <a:lnTo>
                    <a:pt x="1219" y="1924"/>
                  </a:lnTo>
                  <a:lnTo>
                    <a:pt x="1185" y="1976"/>
                  </a:lnTo>
                  <a:lnTo>
                    <a:pt x="1154" y="2030"/>
                  </a:lnTo>
                  <a:lnTo>
                    <a:pt x="1141" y="2054"/>
                  </a:lnTo>
                  <a:lnTo>
                    <a:pt x="1132" y="2075"/>
                  </a:lnTo>
                  <a:lnTo>
                    <a:pt x="1129" y="2084"/>
                  </a:lnTo>
                  <a:lnTo>
                    <a:pt x="1127" y="2091"/>
                  </a:lnTo>
                  <a:lnTo>
                    <a:pt x="1126" y="2097"/>
                  </a:lnTo>
                  <a:lnTo>
                    <a:pt x="1127" y="2102"/>
                  </a:lnTo>
                  <a:lnTo>
                    <a:pt x="1131" y="2105"/>
                  </a:lnTo>
                  <a:lnTo>
                    <a:pt x="1135" y="2106"/>
                  </a:lnTo>
                  <a:lnTo>
                    <a:pt x="1141" y="2105"/>
                  </a:lnTo>
                  <a:lnTo>
                    <a:pt x="1150" y="2103"/>
                  </a:lnTo>
                  <a:lnTo>
                    <a:pt x="1161" y="2098"/>
                  </a:lnTo>
                  <a:lnTo>
                    <a:pt x="1174" y="2090"/>
                  </a:lnTo>
                  <a:lnTo>
                    <a:pt x="1189" y="2080"/>
                  </a:lnTo>
                  <a:lnTo>
                    <a:pt x="1207" y="2069"/>
                  </a:lnTo>
                  <a:lnTo>
                    <a:pt x="1240" y="2044"/>
                  </a:lnTo>
                  <a:lnTo>
                    <a:pt x="1275" y="2019"/>
                  </a:lnTo>
                  <a:lnTo>
                    <a:pt x="1309" y="1994"/>
                  </a:lnTo>
                  <a:lnTo>
                    <a:pt x="1344" y="1970"/>
                  </a:lnTo>
                  <a:lnTo>
                    <a:pt x="1363" y="1958"/>
                  </a:lnTo>
                  <a:lnTo>
                    <a:pt x="1381" y="1946"/>
                  </a:lnTo>
                  <a:lnTo>
                    <a:pt x="1400" y="1937"/>
                  </a:lnTo>
                  <a:lnTo>
                    <a:pt x="1418" y="1926"/>
                  </a:lnTo>
                  <a:lnTo>
                    <a:pt x="1439" y="1917"/>
                  </a:lnTo>
                  <a:lnTo>
                    <a:pt x="1458" y="1909"/>
                  </a:lnTo>
                  <a:lnTo>
                    <a:pt x="1478" y="1901"/>
                  </a:lnTo>
                  <a:lnTo>
                    <a:pt x="1500" y="1896"/>
                  </a:lnTo>
                  <a:lnTo>
                    <a:pt x="1498" y="1873"/>
                  </a:lnTo>
                  <a:lnTo>
                    <a:pt x="1496" y="1852"/>
                  </a:lnTo>
                  <a:lnTo>
                    <a:pt x="1490" y="1833"/>
                  </a:lnTo>
                  <a:lnTo>
                    <a:pt x="1484" y="1813"/>
                  </a:lnTo>
                  <a:lnTo>
                    <a:pt x="1476" y="1796"/>
                  </a:lnTo>
                  <a:lnTo>
                    <a:pt x="1467" y="1780"/>
                  </a:lnTo>
                  <a:lnTo>
                    <a:pt x="1456" y="1765"/>
                  </a:lnTo>
                  <a:lnTo>
                    <a:pt x="1444" y="1751"/>
                  </a:lnTo>
                  <a:lnTo>
                    <a:pt x="1430" y="1739"/>
                  </a:lnTo>
                  <a:lnTo>
                    <a:pt x="1415" y="1729"/>
                  </a:lnTo>
                  <a:lnTo>
                    <a:pt x="1399" y="1719"/>
                  </a:lnTo>
                  <a:lnTo>
                    <a:pt x="1382" y="1711"/>
                  </a:lnTo>
                  <a:lnTo>
                    <a:pt x="1364" y="1705"/>
                  </a:lnTo>
                  <a:lnTo>
                    <a:pt x="1343" y="1701"/>
                  </a:lnTo>
                  <a:lnTo>
                    <a:pt x="1323" y="1699"/>
                  </a:lnTo>
                  <a:lnTo>
                    <a:pt x="1301" y="1697"/>
                  </a:lnTo>
                  <a:lnTo>
                    <a:pt x="1125" y="1697"/>
                  </a:lnTo>
                  <a:lnTo>
                    <a:pt x="751" y="1723"/>
                  </a:lnTo>
                  <a:lnTo>
                    <a:pt x="757" y="1696"/>
                  </a:lnTo>
                  <a:lnTo>
                    <a:pt x="765" y="1671"/>
                  </a:lnTo>
                  <a:lnTo>
                    <a:pt x="774" y="1645"/>
                  </a:lnTo>
                  <a:lnTo>
                    <a:pt x="784" y="1620"/>
                  </a:lnTo>
                  <a:lnTo>
                    <a:pt x="795" y="1597"/>
                  </a:lnTo>
                  <a:lnTo>
                    <a:pt x="806" y="1574"/>
                  </a:lnTo>
                  <a:lnTo>
                    <a:pt x="818" y="1552"/>
                  </a:lnTo>
                  <a:lnTo>
                    <a:pt x="831" y="1529"/>
                  </a:lnTo>
                  <a:lnTo>
                    <a:pt x="845" y="1509"/>
                  </a:lnTo>
                  <a:lnTo>
                    <a:pt x="859" y="1487"/>
                  </a:lnTo>
                  <a:lnTo>
                    <a:pt x="874" y="1468"/>
                  </a:lnTo>
                  <a:lnTo>
                    <a:pt x="889" y="1448"/>
                  </a:lnTo>
                  <a:lnTo>
                    <a:pt x="919" y="1410"/>
                  </a:lnTo>
                  <a:lnTo>
                    <a:pt x="951" y="1374"/>
                  </a:lnTo>
                  <a:lnTo>
                    <a:pt x="1016" y="1305"/>
                  </a:lnTo>
                  <a:lnTo>
                    <a:pt x="1078" y="1239"/>
                  </a:lnTo>
                  <a:lnTo>
                    <a:pt x="1107" y="1207"/>
                  </a:lnTo>
                  <a:lnTo>
                    <a:pt x="1133" y="1175"/>
                  </a:lnTo>
                  <a:lnTo>
                    <a:pt x="1146" y="1159"/>
                  </a:lnTo>
                  <a:lnTo>
                    <a:pt x="1156" y="1143"/>
                  </a:lnTo>
                  <a:lnTo>
                    <a:pt x="1167" y="1127"/>
                  </a:lnTo>
                  <a:lnTo>
                    <a:pt x="1177" y="1111"/>
                  </a:lnTo>
                  <a:lnTo>
                    <a:pt x="1191" y="1085"/>
                  </a:lnTo>
                  <a:lnTo>
                    <a:pt x="1203" y="1060"/>
                  </a:lnTo>
                  <a:lnTo>
                    <a:pt x="1212" y="1038"/>
                  </a:lnTo>
                  <a:lnTo>
                    <a:pt x="1222" y="1015"/>
                  </a:lnTo>
                  <a:lnTo>
                    <a:pt x="1237" y="974"/>
                  </a:lnTo>
                  <a:lnTo>
                    <a:pt x="1252" y="936"/>
                  </a:lnTo>
                  <a:lnTo>
                    <a:pt x="1259" y="917"/>
                  </a:lnTo>
                  <a:lnTo>
                    <a:pt x="1268" y="898"/>
                  </a:lnTo>
                  <a:lnTo>
                    <a:pt x="1278" y="879"/>
                  </a:lnTo>
                  <a:lnTo>
                    <a:pt x="1288" y="860"/>
                  </a:lnTo>
                  <a:lnTo>
                    <a:pt x="1300" y="840"/>
                  </a:lnTo>
                  <a:lnTo>
                    <a:pt x="1315" y="820"/>
                  </a:lnTo>
                  <a:lnTo>
                    <a:pt x="1331" y="800"/>
                  </a:lnTo>
                  <a:lnTo>
                    <a:pt x="1351" y="778"/>
                  </a:lnTo>
                  <a:lnTo>
                    <a:pt x="1359" y="767"/>
                  </a:lnTo>
                  <a:lnTo>
                    <a:pt x="1370" y="753"/>
                  </a:lnTo>
                  <a:lnTo>
                    <a:pt x="1382" y="736"/>
                  </a:lnTo>
                  <a:lnTo>
                    <a:pt x="1395" y="716"/>
                  </a:lnTo>
                  <a:lnTo>
                    <a:pt x="1423" y="670"/>
                  </a:lnTo>
                  <a:lnTo>
                    <a:pt x="1452" y="618"/>
                  </a:lnTo>
                  <a:lnTo>
                    <a:pt x="1466" y="591"/>
                  </a:lnTo>
                  <a:lnTo>
                    <a:pt x="1478" y="566"/>
                  </a:lnTo>
                  <a:lnTo>
                    <a:pt x="1490" y="540"/>
                  </a:lnTo>
                  <a:lnTo>
                    <a:pt x="1501" y="515"/>
                  </a:lnTo>
                  <a:lnTo>
                    <a:pt x="1510" y="493"/>
                  </a:lnTo>
                  <a:lnTo>
                    <a:pt x="1516" y="472"/>
                  </a:lnTo>
                  <a:lnTo>
                    <a:pt x="1520" y="455"/>
                  </a:lnTo>
                  <a:lnTo>
                    <a:pt x="1521" y="441"/>
                  </a:lnTo>
                  <a:lnTo>
                    <a:pt x="1521" y="375"/>
                  </a:lnTo>
                  <a:lnTo>
                    <a:pt x="1521" y="359"/>
                  </a:lnTo>
                  <a:lnTo>
                    <a:pt x="1520" y="345"/>
                  </a:lnTo>
                  <a:lnTo>
                    <a:pt x="1518" y="331"/>
                  </a:lnTo>
                  <a:lnTo>
                    <a:pt x="1515" y="318"/>
                  </a:lnTo>
                  <a:lnTo>
                    <a:pt x="1512" y="307"/>
                  </a:lnTo>
                  <a:lnTo>
                    <a:pt x="1507" y="296"/>
                  </a:lnTo>
                  <a:lnTo>
                    <a:pt x="1503" y="287"/>
                  </a:lnTo>
                  <a:lnTo>
                    <a:pt x="1498" y="278"/>
                  </a:lnTo>
                  <a:lnTo>
                    <a:pt x="1491" y="270"/>
                  </a:lnTo>
                  <a:lnTo>
                    <a:pt x="1485" y="262"/>
                  </a:lnTo>
                  <a:lnTo>
                    <a:pt x="1477" y="255"/>
                  </a:lnTo>
                  <a:lnTo>
                    <a:pt x="1470" y="247"/>
                  </a:lnTo>
                  <a:lnTo>
                    <a:pt x="1453" y="234"/>
                  </a:lnTo>
                  <a:lnTo>
                    <a:pt x="1433" y="22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1"/>
            <p:cNvSpPr>
              <a:spLocks noEditPoints="1"/>
            </p:cNvSpPr>
            <p:nvPr/>
          </p:nvSpPr>
          <p:spPr bwMode="auto">
            <a:xfrm>
              <a:off x="1392" y="2014"/>
              <a:ext cx="112" cy="123"/>
            </a:xfrm>
            <a:custGeom>
              <a:avLst/>
              <a:gdLst>
                <a:gd name="T0" fmla="*/ 841 w 1566"/>
                <a:gd name="T1" fmla="*/ 951 h 1718"/>
                <a:gd name="T2" fmla="*/ 900 w 1566"/>
                <a:gd name="T3" fmla="*/ 982 h 1718"/>
                <a:gd name="T4" fmla="*/ 857 w 1566"/>
                <a:gd name="T5" fmla="*/ 1054 h 1718"/>
                <a:gd name="T6" fmla="*/ 731 w 1566"/>
                <a:gd name="T7" fmla="*/ 860 h 1718"/>
                <a:gd name="T8" fmla="*/ 623 w 1566"/>
                <a:gd name="T9" fmla="*/ 892 h 1718"/>
                <a:gd name="T10" fmla="*/ 431 w 1566"/>
                <a:gd name="T11" fmla="*/ 989 h 1718"/>
                <a:gd name="T12" fmla="*/ 761 w 1566"/>
                <a:gd name="T13" fmla="*/ 733 h 1718"/>
                <a:gd name="T14" fmla="*/ 498 w 1566"/>
                <a:gd name="T15" fmla="*/ 741 h 1718"/>
                <a:gd name="T16" fmla="*/ 630 w 1566"/>
                <a:gd name="T17" fmla="*/ 756 h 1718"/>
                <a:gd name="T18" fmla="*/ 549 w 1566"/>
                <a:gd name="T19" fmla="*/ 812 h 1718"/>
                <a:gd name="T20" fmla="*/ 91 w 1566"/>
                <a:gd name="T21" fmla="*/ 1689 h 1718"/>
                <a:gd name="T22" fmla="*/ 334 w 1566"/>
                <a:gd name="T23" fmla="*/ 1475 h 1718"/>
                <a:gd name="T24" fmla="*/ 586 w 1566"/>
                <a:gd name="T25" fmla="*/ 1292 h 1718"/>
                <a:gd name="T26" fmla="*/ 916 w 1566"/>
                <a:gd name="T27" fmla="*/ 1151 h 1718"/>
                <a:gd name="T28" fmla="*/ 1005 w 1566"/>
                <a:gd name="T29" fmla="*/ 1211 h 1718"/>
                <a:gd name="T30" fmla="*/ 1138 w 1566"/>
                <a:gd name="T31" fmla="*/ 1185 h 1718"/>
                <a:gd name="T32" fmla="*/ 1224 w 1566"/>
                <a:gd name="T33" fmla="*/ 1095 h 1718"/>
                <a:gd name="T34" fmla="*/ 1345 w 1566"/>
                <a:gd name="T35" fmla="*/ 870 h 1718"/>
                <a:gd name="T36" fmla="*/ 1540 w 1566"/>
                <a:gd name="T37" fmla="*/ 620 h 1718"/>
                <a:gd name="T38" fmla="*/ 1565 w 1566"/>
                <a:gd name="T39" fmla="*/ 503 h 1718"/>
                <a:gd name="T40" fmla="*/ 1420 w 1566"/>
                <a:gd name="T41" fmla="*/ 372 h 1718"/>
                <a:gd name="T42" fmla="*/ 1315 w 1566"/>
                <a:gd name="T43" fmla="*/ 380 h 1718"/>
                <a:gd name="T44" fmla="*/ 1040 w 1566"/>
                <a:gd name="T45" fmla="*/ 567 h 1718"/>
                <a:gd name="T46" fmla="*/ 1108 w 1566"/>
                <a:gd name="T47" fmla="*/ 177 h 1718"/>
                <a:gd name="T48" fmla="*/ 1030 w 1566"/>
                <a:gd name="T49" fmla="*/ 92 h 1718"/>
                <a:gd name="T50" fmla="*/ 892 w 1566"/>
                <a:gd name="T51" fmla="*/ 1 h 1718"/>
                <a:gd name="T52" fmla="*/ 818 w 1566"/>
                <a:gd name="T53" fmla="*/ 30 h 1718"/>
                <a:gd name="T54" fmla="*/ 712 w 1566"/>
                <a:gd name="T55" fmla="*/ 153 h 1718"/>
                <a:gd name="T56" fmla="*/ 710 w 1566"/>
                <a:gd name="T57" fmla="*/ 240 h 1718"/>
                <a:gd name="T58" fmla="*/ 796 w 1566"/>
                <a:gd name="T59" fmla="*/ 213 h 1718"/>
                <a:gd name="T60" fmla="*/ 860 w 1566"/>
                <a:gd name="T61" fmla="*/ 175 h 1718"/>
                <a:gd name="T62" fmla="*/ 899 w 1566"/>
                <a:gd name="T63" fmla="*/ 204 h 1718"/>
                <a:gd name="T64" fmla="*/ 871 w 1566"/>
                <a:gd name="T65" fmla="*/ 407 h 1718"/>
                <a:gd name="T66" fmla="*/ 744 w 1566"/>
                <a:gd name="T67" fmla="*/ 605 h 1718"/>
                <a:gd name="T68" fmla="*/ 519 w 1566"/>
                <a:gd name="T69" fmla="*/ 638 h 1718"/>
                <a:gd name="T70" fmla="*/ 445 w 1566"/>
                <a:gd name="T71" fmla="*/ 693 h 1718"/>
                <a:gd name="T72" fmla="*/ 392 w 1566"/>
                <a:gd name="T73" fmla="*/ 758 h 1718"/>
                <a:gd name="T74" fmla="*/ 340 w 1566"/>
                <a:gd name="T75" fmla="*/ 618 h 1718"/>
                <a:gd name="T76" fmla="*/ 311 w 1566"/>
                <a:gd name="T77" fmla="*/ 356 h 1718"/>
                <a:gd name="T78" fmla="*/ 194 w 1566"/>
                <a:gd name="T79" fmla="*/ 286 h 1718"/>
                <a:gd name="T80" fmla="*/ 132 w 1566"/>
                <a:gd name="T81" fmla="*/ 341 h 1718"/>
                <a:gd name="T82" fmla="*/ 113 w 1566"/>
                <a:gd name="T83" fmla="*/ 532 h 1718"/>
                <a:gd name="T84" fmla="*/ 221 w 1566"/>
                <a:gd name="T85" fmla="*/ 836 h 1718"/>
                <a:gd name="T86" fmla="*/ 264 w 1566"/>
                <a:gd name="T87" fmla="*/ 989 h 1718"/>
                <a:gd name="T88" fmla="*/ 216 w 1566"/>
                <a:gd name="T89" fmla="*/ 1030 h 1718"/>
                <a:gd name="T90" fmla="*/ 155 w 1566"/>
                <a:gd name="T91" fmla="*/ 888 h 1718"/>
                <a:gd name="T92" fmla="*/ 69 w 1566"/>
                <a:gd name="T93" fmla="*/ 818 h 1718"/>
                <a:gd name="T94" fmla="*/ 17 w 1566"/>
                <a:gd name="T95" fmla="*/ 826 h 1718"/>
                <a:gd name="T96" fmla="*/ 3 w 1566"/>
                <a:gd name="T97" fmla="*/ 953 h 1718"/>
                <a:gd name="T98" fmla="*/ 22 w 1566"/>
                <a:gd name="T99" fmla="*/ 1242 h 1718"/>
                <a:gd name="T100" fmla="*/ 1 w 1566"/>
                <a:gd name="T101" fmla="*/ 1309 h 1718"/>
                <a:gd name="T102" fmla="*/ 58 w 1566"/>
                <a:gd name="T103" fmla="*/ 1448 h 1718"/>
                <a:gd name="T104" fmla="*/ 126 w 1566"/>
                <a:gd name="T105" fmla="*/ 1497 h 1718"/>
                <a:gd name="T106" fmla="*/ 186 w 1566"/>
                <a:gd name="T107" fmla="*/ 1460 h 1718"/>
                <a:gd name="T108" fmla="*/ 221 w 1566"/>
                <a:gd name="T109" fmla="*/ 1211 h 1718"/>
                <a:gd name="T110" fmla="*/ 421 w 1566"/>
                <a:gd name="T111" fmla="*/ 1205 h 1718"/>
                <a:gd name="T112" fmla="*/ 441 w 1566"/>
                <a:gd name="T113" fmla="*/ 1344 h 1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66" h="1718">
                  <a:moveTo>
                    <a:pt x="457" y="1137"/>
                  </a:moveTo>
                  <a:lnTo>
                    <a:pt x="562" y="1095"/>
                  </a:lnTo>
                  <a:lnTo>
                    <a:pt x="470" y="1155"/>
                  </a:lnTo>
                  <a:lnTo>
                    <a:pt x="457" y="1137"/>
                  </a:lnTo>
                  <a:close/>
                  <a:moveTo>
                    <a:pt x="795" y="1035"/>
                  </a:moveTo>
                  <a:lnTo>
                    <a:pt x="815" y="991"/>
                  </a:lnTo>
                  <a:lnTo>
                    <a:pt x="830" y="962"/>
                  </a:lnTo>
                  <a:lnTo>
                    <a:pt x="835" y="955"/>
                  </a:lnTo>
                  <a:lnTo>
                    <a:pt x="841" y="951"/>
                  </a:lnTo>
                  <a:lnTo>
                    <a:pt x="847" y="946"/>
                  </a:lnTo>
                  <a:lnTo>
                    <a:pt x="856" y="941"/>
                  </a:lnTo>
                  <a:lnTo>
                    <a:pt x="864" y="937"/>
                  </a:lnTo>
                  <a:lnTo>
                    <a:pt x="876" y="933"/>
                  </a:lnTo>
                  <a:lnTo>
                    <a:pt x="889" y="929"/>
                  </a:lnTo>
                  <a:lnTo>
                    <a:pt x="904" y="924"/>
                  </a:lnTo>
                  <a:lnTo>
                    <a:pt x="904" y="948"/>
                  </a:lnTo>
                  <a:lnTo>
                    <a:pt x="901" y="971"/>
                  </a:lnTo>
                  <a:lnTo>
                    <a:pt x="900" y="982"/>
                  </a:lnTo>
                  <a:lnTo>
                    <a:pt x="898" y="994"/>
                  </a:lnTo>
                  <a:lnTo>
                    <a:pt x="894" y="1004"/>
                  </a:lnTo>
                  <a:lnTo>
                    <a:pt x="891" y="1014"/>
                  </a:lnTo>
                  <a:lnTo>
                    <a:pt x="888" y="1023"/>
                  </a:lnTo>
                  <a:lnTo>
                    <a:pt x="883" y="1032"/>
                  </a:lnTo>
                  <a:lnTo>
                    <a:pt x="877" y="1039"/>
                  </a:lnTo>
                  <a:lnTo>
                    <a:pt x="872" y="1044"/>
                  </a:lnTo>
                  <a:lnTo>
                    <a:pt x="864" y="1050"/>
                  </a:lnTo>
                  <a:lnTo>
                    <a:pt x="857" y="1054"/>
                  </a:lnTo>
                  <a:lnTo>
                    <a:pt x="848" y="1056"/>
                  </a:lnTo>
                  <a:lnTo>
                    <a:pt x="839" y="1057"/>
                  </a:lnTo>
                  <a:lnTo>
                    <a:pt x="830" y="1053"/>
                  </a:lnTo>
                  <a:lnTo>
                    <a:pt x="815" y="1045"/>
                  </a:lnTo>
                  <a:lnTo>
                    <a:pt x="801" y="1038"/>
                  </a:lnTo>
                  <a:lnTo>
                    <a:pt x="795" y="1035"/>
                  </a:lnTo>
                  <a:close/>
                  <a:moveTo>
                    <a:pt x="761" y="733"/>
                  </a:moveTo>
                  <a:lnTo>
                    <a:pt x="782" y="753"/>
                  </a:lnTo>
                  <a:lnTo>
                    <a:pt x="731" y="860"/>
                  </a:lnTo>
                  <a:lnTo>
                    <a:pt x="815" y="834"/>
                  </a:lnTo>
                  <a:lnTo>
                    <a:pt x="698" y="982"/>
                  </a:lnTo>
                  <a:lnTo>
                    <a:pt x="674" y="964"/>
                  </a:lnTo>
                  <a:lnTo>
                    <a:pt x="725" y="857"/>
                  </a:lnTo>
                  <a:lnTo>
                    <a:pt x="708" y="860"/>
                  </a:lnTo>
                  <a:lnTo>
                    <a:pt x="688" y="865"/>
                  </a:lnTo>
                  <a:lnTo>
                    <a:pt x="668" y="873"/>
                  </a:lnTo>
                  <a:lnTo>
                    <a:pt x="645" y="881"/>
                  </a:lnTo>
                  <a:lnTo>
                    <a:pt x="623" y="892"/>
                  </a:lnTo>
                  <a:lnTo>
                    <a:pt x="600" y="903"/>
                  </a:lnTo>
                  <a:lnTo>
                    <a:pt x="578" y="916"/>
                  </a:lnTo>
                  <a:lnTo>
                    <a:pt x="556" y="927"/>
                  </a:lnTo>
                  <a:lnTo>
                    <a:pt x="514" y="951"/>
                  </a:lnTo>
                  <a:lnTo>
                    <a:pt x="479" y="971"/>
                  </a:lnTo>
                  <a:lnTo>
                    <a:pt x="454" y="985"/>
                  </a:lnTo>
                  <a:lnTo>
                    <a:pt x="441" y="991"/>
                  </a:lnTo>
                  <a:lnTo>
                    <a:pt x="436" y="990"/>
                  </a:lnTo>
                  <a:lnTo>
                    <a:pt x="431" y="989"/>
                  </a:lnTo>
                  <a:lnTo>
                    <a:pt x="425" y="986"/>
                  </a:lnTo>
                  <a:lnTo>
                    <a:pt x="420" y="983"/>
                  </a:lnTo>
                  <a:lnTo>
                    <a:pt x="411" y="975"/>
                  </a:lnTo>
                  <a:lnTo>
                    <a:pt x="402" y="965"/>
                  </a:lnTo>
                  <a:lnTo>
                    <a:pt x="387" y="944"/>
                  </a:lnTo>
                  <a:lnTo>
                    <a:pt x="376" y="924"/>
                  </a:lnTo>
                  <a:lnTo>
                    <a:pt x="439" y="877"/>
                  </a:lnTo>
                  <a:lnTo>
                    <a:pt x="573" y="880"/>
                  </a:lnTo>
                  <a:lnTo>
                    <a:pt x="761" y="733"/>
                  </a:lnTo>
                  <a:close/>
                  <a:moveTo>
                    <a:pt x="464" y="815"/>
                  </a:moveTo>
                  <a:lnTo>
                    <a:pt x="468" y="797"/>
                  </a:lnTo>
                  <a:lnTo>
                    <a:pt x="474" y="779"/>
                  </a:lnTo>
                  <a:lnTo>
                    <a:pt x="477" y="772"/>
                  </a:lnTo>
                  <a:lnTo>
                    <a:pt x="480" y="764"/>
                  </a:lnTo>
                  <a:lnTo>
                    <a:pt x="483" y="758"/>
                  </a:lnTo>
                  <a:lnTo>
                    <a:pt x="488" y="752"/>
                  </a:lnTo>
                  <a:lnTo>
                    <a:pt x="493" y="746"/>
                  </a:lnTo>
                  <a:lnTo>
                    <a:pt x="498" y="741"/>
                  </a:lnTo>
                  <a:lnTo>
                    <a:pt x="505" y="736"/>
                  </a:lnTo>
                  <a:lnTo>
                    <a:pt x="512" y="733"/>
                  </a:lnTo>
                  <a:lnTo>
                    <a:pt x="521" y="730"/>
                  </a:lnTo>
                  <a:lnTo>
                    <a:pt x="529" y="728"/>
                  </a:lnTo>
                  <a:lnTo>
                    <a:pt x="540" y="727"/>
                  </a:lnTo>
                  <a:lnTo>
                    <a:pt x="552" y="727"/>
                  </a:lnTo>
                  <a:lnTo>
                    <a:pt x="640" y="727"/>
                  </a:lnTo>
                  <a:lnTo>
                    <a:pt x="636" y="742"/>
                  </a:lnTo>
                  <a:lnTo>
                    <a:pt x="630" y="756"/>
                  </a:lnTo>
                  <a:lnTo>
                    <a:pt x="625" y="768"/>
                  </a:lnTo>
                  <a:lnTo>
                    <a:pt x="618" y="777"/>
                  </a:lnTo>
                  <a:lnTo>
                    <a:pt x="611" y="786"/>
                  </a:lnTo>
                  <a:lnTo>
                    <a:pt x="603" y="793"/>
                  </a:lnTo>
                  <a:lnTo>
                    <a:pt x="595" y="799"/>
                  </a:lnTo>
                  <a:lnTo>
                    <a:pt x="585" y="804"/>
                  </a:lnTo>
                  <a:lnTo>
                    <a:pt x="574" y="807"/>
                  </a:lnTo>
                  <a:lnTo>
                    <a:pt x="563" y="809"/>
                  </a:lnTo>
                  <a:lnTo>
                    <a:pt x="549" y="812"/>
                  </a:lnTo>
                  <a:lnTo>
                    <a:pt x="535" y="813"/>
                  </a:lnTo>
                  <a:lnTo>
                    <a:pt x="503" y="815"/>
                  </a:lnTo>
                  <a:lnTo>
                    <a:pt x="464" y="815"/>
                  </a:lnTo>
                  <a:close/>
                  <a:moveTo>
                    <a:pt x="23" y="1718"/>
                  </a:moveTo>
                  <a:lnTo>
                    <a:pt x="37" y="1714"/>
                  </a:lnTo>
                  <a:lnTo>
                    <a:pt x="51" y="1708"/>
                  </a:lnTo>
                  <a:lnTo>
                    <a:pt x="63" y="1703"/>
                  </a:lnTo>
                  <a:lnTo>
                    <a:pt x="77" y="1696"/>
                  </a:lnTo>
                  <a:lnTo>
                    <a:pt x="91" y="1689"/>
                  </a:lnTo>
                  <a:lnTo>
                    <a:pt x="104" y="1681"/>
                  </a:lnTo>
                  <a:lnTo>
                    <a:pt x="118" y="1672"/>
                  </a:lnTo>
                  <a:lnTo>
                    <a:pt x="131" y="1662"/>
                  </a:lnTo>
                  <a:lnTo>
                    <a:pt x="158" y="1642"/>
                  </a:lnTo>
                  <a:lnTo>
                    <a:pt x="185" y="1620"/>
                  </a:lnTo>
                  <a:lnTo>
                    <a:pt x="211" y="1597"/>
                  </a:lnTo>
                  <a:lnTo>
                    <a:pt x="236" y="1573"/>
                  </a:lnTo>
                  <a:lnTo>
                    <a:pt x="286" y="1523"/>
                  </a:lnTo>
                  <a:lnTo>
                    <a:pt x="334" y="1475"/>
                  </a:lnTo>
                  <a:lnTo>
                    <a:pt x="358" y="1451"/>
                  </a:lnTo>
                  <a:lnTo>
                    <a:pt x="381" y="1429"/>
                  </a:lnTo>
                  <a:lnTo>
                    <a:pt x="403" y="1410"/>
                  </a:lnTo>
                  <a:lnTo>
                    <a:pt x="425" y="1393"/>
                  </a:lnTo>
                  <a:lnTo>
                    <a:pt x="448" y="1376"/>
                  </a:lnTo>
                  <a:lnTo>
                    <a:pt x="472" y="1360"/>
                  </a:lnTo>
                  <a:lnTo>
                    <a:pt x="499" y="1343"/>
                  </a:lnTo>
                  <a:lnTo>
                    <a:pt x="527" y="1327"/>
                  </a:lnTo>
                  <a:lnTo>
                    <a:pt x="586" y="1292"/>
                  </a:lnTo>
                  <a:lnTo>
                    <a:pt x="649" y="1258"/>
                  </a:lnTo>
                  <a:lnTo>
                    <a:pt x="711" y="1224"/>
                  </a:lnTo>
                  <a:lnTo>
                    <a:pt x="772" y="1190"/>
                  </a:lnTo>
                  <a:lnTo>
                    <a:pt x="801" y="1173"/>
                  </a:lnTo>
                  <a:lnTo>
                    <a:pt x="830" y="1156"/>
                  </a:lnTo>
                  <a:lnTo>
                    <a:pt x="857" y="1140"/>
                  </a:lnTo>
                  <a:lnTo>
                    <a:pt x="883" y="1123"/>
                  </a:lnTo>
                  <a:lnTo>
                    <a:pt x="900" y="1137"/>
                  </a:lnTo>
                  <a:lnTo>
                    <a:pt x="916" y="1151"/>
                  </a:lnTo>
                  <a:lnTo>
                    <a:pt x="932" y="1166"/>
                  </a:lnTo>
                  <a:lnTo>
                    <a:pt x="947" y="1180"/>
                  </a:lnTo>
                  <a:lnTo>
                    <a:pt x="955" y="1186"/>
                  </a:lnTo>
                  <a:lnTo>
                    <a:pt x="962" y="1191"/>
                  </a:lnTo>
                  <a:lnTo>
                    <a:pt x="970" y="1197"/>
                  </a:lnTo>
                  <a:lnTo>
                    <a:pt x="978" y="1202"/>
                  </a:lnTo>
                  <a:lnTo>
                    <a:pt x="987" y="1205"/>
                  </a:lnTo>
                  <a:lnTo>
                    <a:pt x="995" y="1209"/>
                  </a:lnTo>
                  <a:lnTo>
                    <a:pt x="1005" y="1211"/>
                  </a:lnTo>
                  <a:lnTo>
                    <a:pt x="1015" y="1211"/>
                  </a:lnTo>
                  <a:lnTo>
                    <a:pt x="1037" y="1211"/>
                  </a:lnTo>
                  <a:lnTo>
                    <a:pt x="1053" y="1211"/>
                  </a:lnTo>
                  <a:lnTo>
                    <a:pt x="1069" y="1209"/>
                  </a:lnTo>
                  <a:lnTo>
                    <a:pt x="1086" y="1206"/>
                  </a:lnTo>
                  <a:lnTo>
                    <a:pt x="1099" y="1202"/>
                  </a:lnTo>
                  <a:lnTo>
                    <a:pt x="1113" y="1198"/>
                  </a:lnTo>
                  <a:lnTo>
                    <a:pt x="1126" y="1191"/>
                  </a:lnTo>
                  <a:lnTo>
                    <a:pt x="1138" y="1185"/>
                  </a:lnTo>
                  <a:lnTo>
                    <a:pt x="1150" y="1177"/>
                  </a:lnTo>
                  <a:lnTo>
                    <a:pt x="1161" y="1169"/>
                  </a:lnTo>
                  <a:lnTo>
                    <a:pt x="1171" y="1160"/>
                  </a:lnTo>
                  <a:lnTo>
                    <a:pt x="1181" y="1151"/>
                  </a:lnTo>
                  <a:lnTo>
                    <a:pt x="1191" y="1141"/>
                  </a:lnTo>
                  <a:lnTo>
                    <a:pt x="1199" y="1130"/>
                  </a:lnTo>
                  <a:lnTo>
                    <a:pt x="1208" y="1118"/>
                  </a:lnTo>
                  <a:lnTo>
                    <a:pt x="1216" y="1107"/>
                  </a:lnTo>
                  <a:lnTo>
                    <a:pt x="1224" y="1095"/>
                  </a:lnTo>
                  <a:lnTo>
                    <a:pt x="1238" y="1069"/>
                  </a:lnTo>
                  <a:lnTo>
                    <a:pt x="1252" y="1043"/>
                  </a:lnTo>
                  <a:lnTo>
                    <a:pt x="1265" y="1016"/>
                  </a:lnTo>
                  <a:lnTo>
                    <a:pt x="1278" y="990"/>
                  </a:lnTo>
                  <a:lnTo>
                    <a:pt x="1291" y="963"/>
                  </a:lnTo>
                  <a:lnTo>
                    <a:pt x="1303" y="937"/>
                  </a:lnTo>
                  <a:lnTo>
                    <a:pt x="1317" y="912"/>
                  </a:lnTo>
                  <a:lnTo>
                    <a:pt x="1331" y="889"/>
                  </a:lnTo>
                  <a:lnTo>
                    <a:pt x="1345" y="870"/>
                  </a:lnTo>
                  <a:lnTo>
                    <a:pt x="1361" y="849"/>
                  </a:lnTo>
                  <a:lnTo>
                    <a:pt x="1379" y="829"/>
                  </a:lnTo>
                  <a:lnTo>
                    <a:pt x="1398" y="808"/>
                  </a:lnTo>
                  <a:lnTo>
                    <a:pt x="1437" y="765"/>
                  </a:lnTo>
                  <a:lnTo>
                    <a:pt x="1475" y="719"/>
                  </a:lnTo>
                  <a:lnTo>
                    <a:pt x="1493" y="696"/>
                  </a:lnTo>
                  <a:lnTo>
                    <a:pt x="1510" y="671"/>
                  </a:lnTo>
                  <a:lnTo>
                    <a:pt x="1526" y="645"/>
                  </a:lnTo>
                  <a:lnTo>
                    <a:pt x="1540" y="620"/>
                  </a:lnTo>
                  <a:lnTo>
                    <a:pt x="1545" y="606"/>
                  </a:lnTo>
                  <a:lnTo>
                    <a:pt x="1550" y="593"/>
                  </a:lnTo>
                  <a:lnTo>
                    <a:pt x="1555" y="579"/>
                  </a:lnTo>
                  <a:lnTo>
                    <a:pt x="1559" y="565"/>
                  </a:lnTo>
                  <a:lnTo>
                    <a:pt x="1562" y="550"/>
                  </a:lnTo>
                  <a:lnTo>
                    <a:pt x="1564" y="536"/>
                  </a:lnTo>
                  <a:lnTo>
                    <a:pt x="1565" y="521"/>
                  </a:lnTo>
                  <a:lnTo>
                    <a:pt x="1566" y="506"/>
                  </a:lnTo>
                  <a:lnTo>
                    <a:pt x="1565" y="503"/>
                  </a:lnTo>
                  <a:lnTo>
                    <a:pt x="1564" y="499"/>
                  </a:lnTo>
                  <a:lnTo>
                    <a:pt x="1562" y="495"/>
                  </a:lnTo>
                  <a:lnTo>
                    <a:pt x="1559" y="491"/>
                  </a:lnTo>
                  <a:lnTo>
                    <a:pt x="1550" y="481"/>
                  </a:lnTo>
                  <a:lnTo>
                    <a:pt x="1540" y="469"/>
                  </a:lnTo>
                  <a:lnTo>
                    <a:pt x="1512" y="445"/>
                  </a:lnTo>
                  <a:lnTo>
                    <a:pt x="1481" y="418"/>
                  </a:lnTo>
                  <a:lnTo>
                    <a:pt x="1448" y="393"/>
                  </a:lnTo>
                  <a:lnTo>
                    <a:pt x="1420" y="372"/>
                  </a:lnTo>
                  <a:lnTo>
                    <a:pt x="1399" y="357"/>
                  </a:lnTo>
                  <a:lnTo>
                    <a:pt x="1389" y="351"/>
                  </a:lnTo>
                  <a:lnTo>
                    <a:pt x="1381" y="352"/>
                  </a:lnTo>
                  <a:lnTo>
                    <a:pt x="1371" y="355"/>
                  </a:lnTo>
                  <a:lnTo>
                    <a:pt x="1360" y="358"/>
                  </a:lnTo>
                  <a:lnTo>
                    <a:pt x="1350" y="362"/>
                  </a:lnTo>
                  <a:lnTo>
                    <a:pt x="1339" y="366"/>
                  </a:lnTo>
                  <a:lnTo>
                    <a:pt x="1327" y="373"/>
                  </a:lnTo>
                  <a:lnTo>
                    <a:pt x="1315" y="380"/>
                  </a:lnTo>
                  <a:lnTo>
                    <a:pt x="1302" y="388"/>
                  </a:lnTo>
                  <a:lnTo>
                    <a:pt x="1250" y="425"/>
                  </a:lnTo>
                  <a:lnTo>
                    <a:pt x="1193" y="468"/>
                  </a:lnTo>
                  <a:lnTo>
                    <a:pt x="1164" y="490"/>
                  </a:lnTo>
                  <a:lnTo>
                    <a:pt x="1134" y="511"/>
                  </a:lnTo>
                  <a:lnTo>
                    <a:pt x="1103" y="532"/>
                  </a:lnTo>
                  <a:lnTo>
                    <a:pt x="1072" y="551"/>
                  </a:lnTo>
                  <a:lnTo>
                    <a:pt x="1057" y="559"/>
                  </a:lnTo>
                  <a:lnTo>
                    <a:pt x="1040" y="567"/>
                  </a:lnTo>
                  <a:lnTo>
                    <a:pt x="1025" y="573"/>
                  </a:lnTo>
                  <a:lnTo>
                    <a:pt x="1009" y="580"/>
                  </a:lnTo>
                  <a:lnTo>
                    <a:pt x="994" y="585"/>
                  </a:lnTo>
                  <a:lnTo>
                    <a:pt x="979" y="590"/>
                  </a:lnTo>
                  <a:lnTo>
                    <a:pt x="964" y="593"/>
                  </a:lnTo>
                  <a:lnTo>
                    <a:pt x="949" y="594"/>
                  </a:lnTo>
                  <a:lnTo>
                    <a:pt x="930" y="579"/>
                  </a:lnTo>
                  <a:lnTo>
                    <a:pt x="1070" y="409"/>
                  </a:lnTo>
                  <a:lnTo>
                    <a:pt x="1108" y="177"/>
                  </a:lnTo>
                  <a:lnTo>
                    <a:pt x="1107" y="173"/>
                  </a:lnTo>
                  <a:lnTo>
                    <a:pt x="1106" y="169"/>
                  </a:lnTo>
                  <a:lnTo>
                    <a:pt x="1103" y="165"/>
                  </a:lnTo>
                  <a:lnTo>
                    <a:pt x="1099" y="160"/>
                  </a:lnTo>
                  <a:lnTo>
                    <a:pt x="1091" y="149"/>
                  </a:lnTo>
                  <a:lnTo>
                    <a:pt x="1078" y="137"/>
                  </a:lnTo>
                  <a:lnTo>
                    <a:pt x="1064" y="122"/>
                  </a:lnTo>
                  <a:lnTo>
                    <a:pt x="1048" y="108"/>
                  </a:lnTo>
                  <a:lnTo>
                    <a:pt x="1030" y="92"/>
                  </a:lnTo>
                  <a:lnTo>
                    <a:pt x="1011" y="77"/>
                  </a:lnTo>
                  <a:lnTo>
                    <a:pt x="992" y="62"/>
                  </a:lnTo>
                  <a:lnTo>
                    <a:pt x="973" y="48"/>
                  </a:lnTo>
                  <a:lnTo>
                    <a:pt x="953" y="35"/>
                  </a:lnTo>
                  <a:lnTo>
                    <a:pt x="936" y="23"/>
                  </a:lnTo>
                  <a:lnTo>
                    <a:pt x="919" y="13"/>
                  </a:lnTo>
                  <a:lnTo>
                    <a:pt x="905" y="6"/>
                  </a:lnTo>
                  <a:lnTo>
                    <a:pt x="898" y="3"/>
                  </a:lnTo>
                  <a:lnTo>
                    <a:pt x="892" y="1"/>
                  </a:lnTo>
                  <a:lnTo>
                    <a:pt x="887" y="0"/>
                  </a:lnTo>
                  <a:lnTo>
                    <a:pt x="883" y="0"/>
                  </a:lnTo>
                  <a:lnTo>
                    <a:pt x="877" y="0"/>
                  </a:lnTo>
                  <a:lnTo>
                    <a:pt x="872" y="1"/>
                  </a:lnTo>
                  <a:lnTo>
                    <a:pt x="865" y="3"/>
                  </a:lnTo>
                  <a:lnTo>
                    <a:pt x="860" y="5"/>
                  </a:lnTo>
                  <a:lnTo>
                    <a:pt x="846" y="11"/>
                  </a:lnTo>
                  <a:lnTo>
                    <a:pt x="832" y="19"/>
                  </a:lnTo>
                  <a:lnTo>
                    <a:pt x="818" y="30"/>
                  </a:lnTo>
                  <a:lnTo>
                    <a:pt x="803" y="41"/>
                  </a:lnTo>
                  <a:lnTo>
                    <a:pt x="788" y="53"/>
                  </a:lnTo>
                  <a:lnTo>
                    <a:pt x="774" y="67"/>
                  </a:lnTo>
                  <a:lnTo>
                    <a:pt x="760" y="82"/>
                  </a:lnTo>
                  <a:lnTo>
                    <a:pt x="747" y="96"/>
                  </a:lnTo>
                  <a:lnTo>
                    <a:pt x="737" y="111"/>
                  </a:lnTo>
                  <a:lnTo>
                    <a:pt x="726" y="125"/>
                  </a:lnTo>
                  <a:lnTo>
                    <a:pt x="717" y="139"/>
                  </a:lnTo>
                  <a:lnTo>
                    <a:pt x="712" y="153"/>
                  </a:lnTo>
                  <a:lnTo>
                    <a:pt x="709" y="158"/>
                  </a:lnTo>
                  <a:lnTo>
                    <a:pt x="708" y="165"/>
                  </a:lnTo>
                  <a:lnTo>
                    <a:pt x="707" y="170"/>
                  </a:lnTo>
                  <a:lnTo>
                    <a:pt x="707" y="175"/>
                  </a:lnTo>
                  <a:lnTo>
                    <a:pt x="707" y="198"/>
                  </a:lnTo>
                  <a:lnTo>
                    <a:pt x="707" y="217"/>
                  </a:lnTo>
                  <a:lnTo>
                    <a:pt x="708" y="231"/>
                  </a:lnTo>
                  <a:lnTo>
                    <a:pt x="709" y="236"/>
                  </a:lnTo>
                  <a:lnTo>
                    <a:pt x="710" y="240"/>
                  </a:lnTo>
                  <a:lnTo>
                    <a:pt x="712" y="242"/>
                  </a:lnTo>
                  <a:lnTo>
                    <a:pt x="714" y="244"/>
                  </a:lnTo>
                  <a:lnTo>
                    <a:pt x="728" y="252"/>
                  </a:lnTo>
                  <a:lnTo>
                    <a:pt x="751" y="263"/>
                  </a:lnTo>
                  <a:lnTo>
                    <a:pt x="762" y="254"/>
                  </a:lnTo>
                  <a:lnTo>
                    <a:pt x="772" y="245"/>
                  </a:lnTo>
                  <a:lnTo>
                    <a:pt x="780" y="237"/>
                  </a:lnTo>
                  <a:lnTo>
                    <a:pt x="786" y="228"/>
                  </a:lnTo>
                  <a:lnTo>
                    <a:pt x="796" y="213"/>
                  </a:lnTo>
                  <a:lnTo>
                    <a:pt x="803" y="200"/>
                  </a:lnTo>
                  <a:lnTo>
                    <a:pt x="806" y="195"/>
                  </a:lnTo>
                  <a:lnTo>
                    <a:pt x="811" y="190"/>
                  </a:lnTo>
                  <a:lnTo>
                    <a:pt x="815" y="186"/>
                  </a:lnTo>
                  <a:lnTo>
                    <a:pt x="820" y="182"/>
                  </a:lnTo>
                  <a:lnTo>
                    <a:pt x="828" y="180"/>
                  </a:lnTo>
                  <a:lnTo>
                    <a:pt x="836" y="178"/>
                  </a:lnTo>
                  <a:lnTo>
                    <a:pt x="847" y="175"/>
                  </a:lnTo>
                  <a:lnTo>
                    <a:pt x="860" y="175"/>
                  </a:lnTo>
                  <a:lnTo>
                    <a:pt x="866" y="175"/>
                  </a:lnTo>
                  <a:lnTo>
                    <a:pt x="871" y="177"/>
                  </a:lnTo>
                  <a:lnTo>
                    <a:pt x="876" y="179"/>
                  </a:lnTo>
                  <a:lnTo>
                    <a:pt x="880" y="181"/>
                  </a:lnTo>
                  <a:lnTo>
                    <a:pt x="885" y="184"/>
                  </a:lnTo>
                  <a:lnTo>
                    <a:pt x="888" y="187"/>
                  </a:lnTo>
                  <a:lnTo>
                    <a:pt x="891" y="190"/>
                  </a:lnTo>
                  <a:lnTo>
                    <a:pt x="894" y="195"/>
                  </a:lnTo>
                  <a:lnTo>
                    <a:pt x="899" y="204"/>
                  </a:lnTo>
                  <a:lnTo>
                    <a:pt x="902" y="216"/>
                  </a:lnTo>
                  <a:lnTo>
                    <a:pt x="904" y="228"/>
                  </a:lnTo>
                  <a:lnTo>
                    <a:pt x="904" y="242"/>
                  </a:lnTo>
                  <a:lnTo>
                    <a:pt x="903" y="269"/>
                  </a:lnTo>
                  <a:lnTo>
                    <a:pt x="901" y="296"/>
                  </a:lnTo>
                  <a:lnTo>
                    <a:pt x="895" y="323"/>
                  </a:lnTo>
                  <a:lnTo>
                    <a:pt x="889" y="351"/>
                  </a:lnTo>
                  <a:lnTo>
                    <a:pt x="880" y="379"/>
                  </a:lnTo>
                  <a:lnTo>
                    <a:pt x="871" y="407"/>
                  </a:lnTo>
                  <a:lnTo>
                    <a:pt x="860" y="434"/>
                  </a:lnTo>
                  <a:lnTo>
                    <a:pt x="848" y="460"/>
                  </a:lnTo>
                  <a:lnTo>
                    <a:pt x="835" y="485"/>
                  </a:lnTo>
                  <a:lnTo>
                    <a:pt x="821" y="509"/>
                  </a:lnTo>
                  <a:lnTo>
                    <a:pt x="807" y="533"/>
                  </a:lnTo>
                  <a:lnTo>
                    <a:pt x="791" y="553"/>
                  </a:lnTo>
                  <a:lnTo>
                    <a:pt x="776" y="572"/>
                  </a:lnTo>
                  <a:lnTo>
                    <a:pt x="760" y="590"/>
                  </a:lnTo>
                  <a:lnTo>
                    <a:pt x="744" y="605"/>
                  </a:lnTo>
                  <a:lnTo>
                    <a:pt x="728" y="616"/>
                  </a:lnTo>
                  <a:lnTo>
                    <a:pt x="699" y="616"/>
                  </a:lnTo>
                  <a:lnTo>
                    <a:pt x="670" y="616"/>
                  </a:lnTo>
                  <a:lnTo>
                    <a:pt x="641" y="617"/>
                  </a:lnTo>
                  <a:lnTo>
                    <a:pt x="614" y="620"/>
                  </a:lnTo>
                  <a:lnTo>
                    <a:pt x="588" y="623"/>
                  </a:lnTo>
                  <a:lnTo>
                    <a:pt x="564" y="626"/>
                  </a:lnTo>
                  <a:lnTo>
                    <a:pt x="540" y="631"/>
                  </a:lnTo>
                  <a:lnTo>
                    <a:pt x="519" y="638"/>
                  </a:lnTo>
                  <a:lnTo>
                    <a:pt x="508" y="642"/>
                  </a:lnTo>
                  <a:lnTo>
                    <a:pt x="498" y="646"/>
                  </a:lnTo>
                  <a:lnTo>
                    <a:pt x="490" y="652"/>
                  </a:lnTo>
                  <a:lnTo>
                    <a:pt x="480" y="657"/>
                  </a:lnTo>
                  <a:lnTo>
                    <a:pt x="472" y="662"/>
                  </a:lnTo>
                  <a:lnTo>
                    <a:pt x="464" y="669"/>
                  </a:lnTo>
                  <a:lnTo>
                    <a:pt x="457" y="676"/>
                  </a:lnTo>
                  <a:lnTo>
                    <a:pt x="450" y="684"/>
                  </a:lnTo>
                  <a:lnTo>
                    <a:pt x="445" y="693"/>
                  </a:lnTo>
                  <a:lnTo>
                    <a:pt x="439" y="701"/>
                  </a:lnTo>
                  <a:lnTo>
                    <a:pt x="434" y="711"/>
                  </a:lnTo>
                  <a:lnTo>
                    <a:pt x="430" y="721"/>
                  </a:lnTo>
                  <a:lnTo>
                    <a:pt x="426" y="732"/>
                  </a:lnTo>
                  <a:lnTo>
                    <a:pt x="423" y="744"/>
                  </a:lnTo>
                  <a:lnTo>
                    <a:pt x="421" y="757"/>
                  </a:lnTo>
                  <a:lnTo>
                    <a:pt x="420" y="771"/>
                  </a:lnTo>
                  <a:lnTo>
                    <a:pt x="405" y="765"/>
                  </a:lnTo>
                  <a:lnTo>
                    <a:pt x="392" y="758"/>
                  </a:lnTo>
                  <a:lnTo>
                    <a:pt x="381" y="748"/>
                  </a:lnTo>
                  <a:lnTo>
                    <a:pt x="372" y="736"/>
                  </a:lnTo>
                  <a:lnTo>
                    <a:pt x="364" y="724"/>
                  </a:lnTo>
                  <a:lnTo>
                    <a:pt x="358" y="709"/>
                  </a:lnTo>
                  <a:lnTo>
                    <a:pt x="352" y="694"/>
                  </a:lnTo>
                  <a:lnTo>
                    <a:pt x="348" y="675"/>
                  </a:lnTo>
                  <a:lnTo>
                    <a:pt x="345" y="657"/>
                  </a:lnTo>
                  <a:lnTo>
                    <a:pt x="343" y="638"/>
                  </a:lnTo>
                  <a:lnTo>
                    <a:pt x="340" y="618"/>
                  </a:lnTo>
                  <a:lnTo>
                    <a:pt x="339" y="597"/>
                  </a:lnTo>
                  <a:lnTo>
                    <a:pt x="337" y="555"/>
                  </a:lnTo>
                  <a:lnTo>
                    <a:pt x="336" y="511"/>
                  </a:lnTo>
                  <a:lnTo>
                    <a:pt x="334" y="468"/>
                  </a:lnTo>
                  <a:lnTo>
                    <a:pt x="330" y="428"/>
                  </a:lnTo>
                  <a:lnTo>
                    <a:pt x="326" y="408"/>
                  </a:lnTo>
                  <a:lnTo>
                    <a:pt x="322" y="389"/>
                  </a:lnTo>
                  <a:lnTo>
                    <a:pt x="318" y="372"/>
                  </a:lnTo>
                  <a:lnTo>
                    <a:pt x="311" y="356"/>
                  </a:lnTo>
                  <a:lnTo>
                    <a:pt x="303" y="340"/>
                  </a:lnTo>
                  <a:lnTo>
                    <a:pt x="294" y="327"/>
                  </a:lnTo>
                  <a:lnTo>
                    <a:pt x="284" y="315"/>
                  </a:lnTo>
                  <a:lnTo>
                    <a:pt x="271" y="304"/>
                  </a:lnTo>
                  <a:lnTo>
                    <a:pt x="256" y="297"/>
                  </a:lnTo>
                  <a:lnTo>
                    <a:pt x="240" y="290"/>
                  </a:lnTo>
                  <a:lnTo>
                    <a:pt x="220" y="287"/>
                  </a:lnTo>
                  <a:lnTo>
                    <a:pt x="199" y="286"/>
                  </a:lnTo>
                  <a:lnTo>
                    <a:pt x="194" y="286"/>
                  </a:lnTo>
                  <a:lnTo>
                    <a:pt x="188" y="288"/>
                  </a:lnTo>
                  <a:lnTo>
                    <a:pt x="182" y="292"/>
                  </a:lnTo>
                  <a:lnTo>
                    <a:pt x="175" y="297"/>
                  </a:lnTo>
                  <a:lnTo>
                    <a:pt x="168" y="302"/>
                  </a:lnTo>
                  <a:lnTo>
                    <a:pt x="161" y="308"/>
                  </a:lnTo>
                  <a:lnTo>
                    <a:pt x="154" y="316"/>
                  </a:lnTo>
                  <a:lnTo>
                    <a:pt x="146" y="323"/>
                  </a:lnTo>
                  <a:lnTo>
                    <a:pt x="139" y="332"/>
                  </a:lnTo>
                  <a:lnTo>
                    <a:pt x="132" y="341"/>
                  </a:lnTo>
                  <a:lnTo>
                    <a:pt x="127" y="350"/>
                  </a:lnTo>
                  <a:lnTo>
                    <a:pt x="121" y="359"/>
                  </a:lnTo>
                  <a:lnTo>
                    <a:pt x="117" y="369"/>
                  </a:lnTo>
                  <a:lnTo>
                    <a:pt x="114" y="378"/>
                  </a:lnTo>
                  <a:lnTo>
                    <a:pt x="112" y="387"/>
                  </a:lnTo>
                  <a:lnTo>
                    <a:pt x="111" y="395"/>
                  </a:lnTo>
                  <a:lnTo>
                    <a:pt x="111" y="506"/>
                  </a:lnTo>
                  <a:lnTo>
                    <a:pt x="112" y="520"/>
                  </a:lnTo>
                  <a:lnTo>
                    <a:pt x="113" y="532"/>
                  </a:lnTo>
                  <a:lnTo>
                    <a:pt x="116" y="541"/>
                  </a:lnTo>
                  <a:lnTo>
                    <a:pt x="119" y="549"/>
                  </a:lnTo>
                  <a:lnTo>
                    <a:pt x="124" y="555"/>
                  </a:lnTo>
                  <a:lnTo>
                    <a:pt x="129" y="561"/>
                  </a:lnTo>
                  <a:lnTo>
                    <a:pt x="135" y="565"/>
                  </a:lnTo>
                  <a:lnTo>
                    <a:pt x="143" y="568"/>
                  </a:lnTo>
                  <a:lnTo>
                    <a:pt x="177" y="579"/>
                  </a:lnTo>
                  <a:lnTo>
                    <a:pt x="221" y="594"/>
                  </a:lnTo>
                  <a:lnTo>
                    <a:pt x="221" y="836"/>
                  </a:lnTo>
                  <a:lnTo>
                    <a:pt x="240" y="860"/>
                  </a:lnTo>
                  <a:lnTo>
                    <a:pt x="253" y="877"/>
                  </a:lnTo>
                  <a:lnTo>
                    <a:pt x="258" y="886"/>
                  </a:lnTo>
                  <a:lnTo>
                    <a:pt x="262" y="895"/>
                  </a:lnTo>
                  <a:lnTo>
                    <a:pt x="264" y="908"/>
                  </a:lnTo>
                  <a:lnTo>
                    <a:pt x="265" y="924"/>
                  </a:lnTo>
                  <a:lnTo>
                    <a:pt x="265" y="968"/>
                  </a:lnTo>
                  <a:lnTo>
                    <a:pt x="265" y="979"/>
                  </a:lnTo>
                  <a:lnTo>
                    <a:pt x="264" y="989"/>
                  </a:lnTo>
                  <a:lnTo>
                    <a:pt x="263" y="996"/>
                  </a:lnTo>
                  <a:lnTo>
                    <a:pt x="262" y="1003"/>
                  </a:lnTo>
                  <a:lnTo>
                    <a:pt x="260" y="1008"/>
                  </a:lnTo>
                  <a:lnTo>
                    <a:pt x="257" y="1013"/>
                  </a:lnTo>
                  <a:lnTo>
                    <a:pt x="255" y="1016"/>
                  </a:lnTo>
                  <a:lnTo>
                    <a:pt x="250" y="1020"/>
                  </a:lnTo>
                  <a:lnTo>
                    <a:pt x="242" y="1024"/>
                  </a:lnTo>
                  <a:lnTo>
                    <a:pt x="230" y="1027"/>
                  </a:lnTo>
                  <a:lnTo>
                    <a:pt x="216" y="1030"/>
                  </a:lnTo>
                  <a:lnTo>
                    <a:pt x="199" y="1035"/>
                  </a:lnTo>
                  <a:lnTo>
                    <a:pt x="198" y="1015"/>
                  </a:lnTo>
                  <a:lnTo>
                    <a:pt x="195" y="997"/>
                  </a:lnTo>
                  <a:lnTo>
                    <a:pt x="191" y="978"/>
                  </a:lnTo>
                  <a:lnTo>
                    <a:pt x="187" y="959"/>
                  </a:lnTo>
                  <a:lnTo>
                    <a:pt x="180" y="939"/>
                  </a:lnTo>
                  <a:lnTo>
                    <a:pt x="173" y="921"/>
                  </a:lnTo>
                  <a:lnTo>
                    <a:pt x="164" y="904"/>
                  </a:lnTo>
                  <a:lnTo>
                    <a:pt x="155" y="888"/>
                  </a:lnTo>
                  <a:lnTo>
                    <a:pt x="144" y="872"/>
                  </a:lnTo>
                  <a:lnTo>
                    <a:pt x="132" y="858"/>
                  </a:lnTo>
                  <a:lnTo>
                    <a:pt x="119" y="846"/>
                  </a:lnTo>
                  <a:lnTo>
                    <a:pt x="106" y="835"/>
                  </a:lnTo>
                  <a:lnTo>
                    <a:pt x="99" y="830"/>
                  </a:lnTo>
                  <a:lnTo>
                    <a:pt x="91" y="827"/>
                  </a:lnTo>
                  <a:lnTo>
                    <a:pt x="84" y="822"/>
                  </a:lnTo>
                  <a:lnTo>
                    <a:pt x="76" y="820"/>
                  </a:lnTo>
                  <a:lnTo>
                    <a:pt x="69" y="818"/>
                  </a:lnTo>
                  <a:lnTo>
                    <a:pt x="61" y="816"/>
                  </a:lnTo>
                  <a:lnTo>
                    <a:pt x="53" y="815"/>
                  </a:lnTo>
                  <a:lnTo>
                    <a:pt x="44" y="815"/>
                  </a:lnTo>
                  <a:lnTo>
                    <a:pt x="39" y="815"/>
                  </a:lnTo>
                  <a:lnTo>
                    <a:pt x="33" y="816"/>
                  </a:lnTo>
                  <a:lnTo>
                    <a:pt x="29" y="817"/>
                  </a:lnTo>
                  <a:lnTo>
                    <a:pt x="25" y="820"/>
                  </a:lnTo>
                  <a:lnTo>
                    <a:pt x="20" y="822"/>
                  </a:lnTo>
                  <a:lnTo>
                    <a:pt x="17" y="826"/>
                  </a:lnTo>
                  <a:lnTo>
                    <a:pt x="14" y="830"/>
                  </a:lnTo>
                  <a:lnTo>
                    <a:pt x="11" y="834"/>
                  </a:lnTo>
                  <a:lnTo>
                    <a:pt x="7" y="844"/>
                  </a:lnTo>
                  <a:lnTo>
                    <a:pt x="3" y="855"/>
                  </a:lnTo>
                  <a:lnTo>
                    <a:pt x="1" y="867"/>
                  </a:lnTo>
                  <a:lnTo>
                    <a:pt x="0" y="880"/>
                  </a:lnTo>
                  <a:lnTo>
                    <a:pt x="0" y="924"/>
                  </a:lnTo>
                  <a:lnTo>
                    <a:pt x="1" y="941"/>
                  </a:lnTo>
                  <a:lnTo>
                    <a:pt x="3" y="953"/>
                  </a:lnTo>
                  <a:lnTo>
                    <a:pt x="8" y="964"/>
                  </a:lnTo>
                  <a:lnTo>
                    <a:pt x="13" y="973"/>
                  </a:lnTo>
                  <a:lnTo>
                    <a:pt x="27" y="990"/>
                  </a:lnTo>
                  <a:lnTo>
                    <a:pt x="44" y="1013"/>
                  </a:lnTo>
                  <a:lnTo>
                    <a:pt x="62" y="1189"/>
                  </a:lnTo>
                  <a:lnTo>
                    <a:pt x="53" y="1205"/>
                  </a:lnTo>
                  <a:lnTo>
                    <a:pt x="42" y="1218"/>
                  </a:lnTo>
                  <a:lnTo>
                    <a:pt x="31" y="1230"/>
                  </a:lnTo>
                  <a:lnTo>
                    <a:pt x="22" y="1242"/>
                  </a:lnTo>
                  <a:lnTo>
                    <a:pt x="17" y="1247"/>
                  </a:lnTo>
                  <a:lnTo>
                    <a:pt x="13" y="1252"/>
                  </a:lnTo>
                  <a:lnTo>
                    <a:pt x="10" y="1259"/>
                  </a:lnTo>
                  <a:lnTo>
                    <a:pt x="7" y="1266"/>
                  </a:lnTo>
                  <a:lnTo>
                    <a:pt x="4" y="1273"/>
                  </a:lnTo>
                  <a:lnTo>
                    <a:pt x="2" y="1281"/>
                  </a:lnTo>
                  <a:lnTo>
                    <a:pt x="1" y="1290"/>
                  </a:lnTo>
                  <a:lnTo>
                    <a:pt x="0" y="1299"/>
                  </a:lnTo>
                  <a:lnTo>
                    <a:pt x="1" y="1309"/>
                  </a:lnTo>
                  <a:lnTo>
                    <a:pt x="3" y="1322"/>
                  </a:lnTo>
                  <a:lnTo>
                    <a:pt x="7" y="1336"/>
                  </a:lnTo>
                  <a:lnTo>
                    <a:pt x="11" y="1351"/>
                  </a:lnTo>
                  <a:lnTo>
                    <a:pt x="16" y="1367"/>
                  </a:lnTo>
                  <a:lnTo>
                    <a:pt x="23" y="1383"/>
                  </a:lnTo>
                  <a:lnTo>
                    <a:pt x="30" y="1401"/>
                  </a:lnTo>
                  <a:lnTo>
                    <a:pt x="39" y="1417"/>
                  </a:lnTo>
                  <a:lnTo>
                    <a:pt x="48" y="1433"/>
                  </a:lnTo>
                  <a:lnTo>
                    <a:pt x="58" y="1448"/>
                  </a:lnTo>
                  <a:lnTo>
                    <a:pt x="70" y="1462"/>
                  </a:lnTo>
                  <a:lnTo>
                    <a:pt x="81" y="1473"/>
                  </a:lnTo>
                  <a:lnTo>
                    <a:pt x="87" y="1479"/>
                  </a:lnTo>
                  <a:lnTo>
                    <a:pt x="93" y="1483"/>
                  </a:lnTo>
                  <a:lnTo>
                    <a:pt x="100" y="1487"/>
                  </a:lnTo>
                  <a:lnTo>
                    <a:pt x="106" y="1491"/>
                  </a:lnTo>
                  <a:lnTo>
                    <a:pt x="113" y="1494"/>
                  </a:lnTo>
                  <a:lnTo>
                    <a:pt x="119" y="1496"/>
                  </a:lnTo>
                  <a:lnTo>
                    <a:pt x="126" y="1497"/>
                  </a:lnTo>
                  <a:lnTo>
                    <a:pt x="133" y="1497"/>
                  </a:lnTo>
                  <a:lnTo>
                    <a:pt x="138" y="1497"/>
                  </a:lnTo>
                  <a:lnTo>
                    <a:pt x="143" y="1495"/>
                  </a:lnTo>
                  <a:lnTo>
                    <a:pt x="149" y="1492"/>
                  </a:lnTo>
                  <a:lnTo>
                    <a:pt x="157" y="1486"/>
                  </a:lnTo>
                  <a:lnTo>
                    <a:pt x="163" y="1481"/>
                  </a:lnTo>
                  <a:lnTo>
                    <a:pt x="171" y="1475"/>
                  </a:lnTo>
                  <a:lnTo>
                    <a:pt x="178" y="1467"/>
                  </a:lnTo>
                  <a:lnTo>
                    <a:pt x="186" y="1460"/>
                  </a:lnTo>
                  <a:lnTo>
                    <a:pt x="192" y="1451"/>
                  </a:lnTo>
                  <a:lnTo>
                    <a:pt x="200" y="1442"/>
                  </a:lnTo>
                  <a:lnTo>
                    <a:pt x="205" y="1433"/>
                  </a:lnTo>
                  <a:lnTo>
                    <a:pt x="211" y="1424"/>
                  </a:lnTo>
                  <a:lnTo>
                    <a:pt x="215" y="1414"/>
                  </a:lnTo>
                  <a:lnTo>
                    <a:pt x="218" y="1405"/>
                  </a:lnTo>
                  <a:lnTo>
                    <a:pt x="220" y="1396"/>
                  </a:lnTo>
                  <a:lnTo>
                    <a:pt x="221" y="1388"/>
                  </a:lnTo>
                  <a:lnTo>
                    <a:pt x="221" y="1211"/>
                  </a:lnTo>
                  <a:lnTo>
                    <a:pt x="331" y="1234"/>
                  </a:lnTo>
                  <a:lnTo>
                    <a:pt x="453" y="1129"/>
                  </a:lnTo>
                  <a:lnTo>
                    <a:pt x="450" y="1143"/>
                  </a:lnTo>
                  <a:lnTo>
                    <a:pt x="447" y="1156"/>
                  </a:lnTo>
                  <a:lnTo>
                    <a:pt x="441" y="1168"/>
                  </a:lnTo>
                  <a:lnTo>
                    <a:pt x="435" y="1178"/>
                  </a:lnTo>
                  <a:lnTo>
                    <a:pt x="430" y="1189"/>
                  </a:lnTo>
                  <a:lnTo>
                    <a:pt x="424" y="1198"/>
                  </a:lnTo>
                  <a:lnTo>
                    <a:pt x="421" y="1205"/>
                  </a:lnTo>
                  <a:lnTo>
                    <a:pt x="420" y="1211"/>
                  </a:lnTo>
                  <a:lnTo>
                    <a:pt x="420" y="1236"/>
                  </a:lnTo>
                  <a:lnTo>
                    <a:pt x="422" y="1254"/>
                  </a:lnTo>
                  <a:lnTo>
                    <a:pt x="424" y="1265"/>
                  </a:lnTo>
                  <a:lnTo>
                    <a:pt x="427" y="1274"/>
                  </a:lnTo>
                  <a:lnTo>
                    <a:pt x="432" y="1284"/>
                  </a:lnTo>
                  <a:lnTo>
                    <a:pt x="435" y="1296"/>
                  </a:lnTo>
                  <a:lnTo>
                    <a:pt x="438" y="1315"/>
                  </a:lnTo>
                  <a:lnTo>
                    <a:pt x="441" y="1344"/>
                  </a:lnTo>
                  <a:lnTo>
                    <a:pt x="23" y="17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2"/>
            <p:cNvSpPr>
              <a:spLocks noEditPoints="1"/>
            </p:cNvSpPr>
            <p:nvPr/>
          </p:nvSpPr>
          <p:spPr bwMode="auto">
            <a:xfrm>
              <a:off x="1356" y="2102"/>
              <a:ext cx="123" cy="88"/>
            </a:xfrm>
            <a:custGeom>
              <a:avLst/>
              <a:gdLst>
                <a:gd name="T0" fmla="*/ 1129 w 1720"/>
                <a:gd name="T1" fmla="*/ 935 h 1234"/>
                <a:gd name="T2" fmla="*/ 1205 w 1720"/>
                <a:gd name="T3" fmla="*/ 926 h 1234"/>
                <a:gd name="T4" fmla="*/ 1252 w 1720"/>
                <a:gd name="T5" fmla="*/ 954 h 1234"/>
                <a:gd name="T6" fmla="*/ 1167 w 1720"/>
                <a:gd name="T7" fmla="*/ 1013 h 1234"/>
                <a:gd name="T8" fmla="*/ 996 w 1720"/>
                <a:gd name="T9" fmla="*/ 1079 h 1234"/>
                <a:gd name="T10" fmla="*/ 750 w 1720"/>
                <a:gd name="T11" fmla="*/ 1102 h 1234"/>
                <a:gd name="T12" fmla="*/ 768 w 1720"/>
                <a:gd name="T13" fmla="*/ 1039 h 1234"/>
                <a:gd name="T14" fmla="*/ 806 w 1720"/>
                <a:gd name="T15" fmla="*/ 1003 h 1234"/>
                <a:gd name="T16" fmla="*/ 882 w 1720"/>
                <a:gd name="T17" fmla="*/ 988 h 1234"/>
                <a:gd name="T18" fmla="*/ 135 w 1720"/>
                <a:gd name="T19" fmla="*/ 1055 h 1234"/>
                <a:gd name="T20" fmla="*/ 306 w 1720"/>
                <a:gd name="T21" fmla="*/ 955 h 1234"/>
                <a:gd name="T22" fmla="*/ 554 w 1720"/>
                <a:gd name="T23" fmla="*/ 717 h 1234"/>
                <a:gd name="T24" fmla="*/ 830 w 1720"/>
                <a:gd name="T25" fmla="*/ 450 h 1234"/>
                <a:gd name="T26" fmla="*/ 1069 w 1720"/>
                <a:gd name="T27" fmla="*/ 275 h 1234"/>
                <a:gd name="T28" fmla="*/ 1346 w 1720"/>
                <a:gd name="T29" fmla="*/ 220 h 1234"/>
                <a:gd name="T30" fmla="*/ 1295 w 1720"/>
                <a:gd name="T31" fmla="*/ 292 h 1234"/>
                <a:gd name="T32" fmla="*/ 1119 w 1720"/>
                <a:gd name="T33" fmla="*/ 459 h 1234"/>
                <a:gd name="T34" fmla="*/ 1080 w 1720"/>
                <a:gd name="T35" fmla="*/ 507 h 1234"/>
                <a:gd name="T36" fmla="*/ 1103 w 1720"/>
                <a:gd name="T37" fmla="*/ 573 h 1234"/>
                <a:gd name="T38" fmla="*/ 1123 w 1720"/>
                <a:gd name="T39" fmla="*/ 630 h 1234"/>
                <a:gd name="T40" fmla="*/ 1113 w 1720"/>
                <a:gd name="T41" fmla="*/ 778 h 1234"/>
                <a:gd name="T42" fmla="*/ 1027 w 1720"/>
                <a:gd name="T43" fmla="*/ 846 h 1234"/>
                <a:gd name="T44" fmla="*/ 847 w 1720"/>
                <a:gd name="T45" fmla="*/ 905 h 1234"/>
                <a:gd name="T46" fmla="*/ 715 w 1720"/>
                <a:gd name="T47" fmla="*/ 959 h 1234"/>
                <a:gd name="T48" fmla="*/ 631 w 1720"/>
                <a:gd name="T49" fmla="*/ 1054 h 1234"/>
                <a:gd name="T50" fmla="*/ 710 w 1720"/>
                <a:gd name="T51" fmla="*/ 1233 h 1234"/>
                <a:gd name="T52" fmla="*/ 1149 w 1720"/>
                <a:gd name="T53" fmla="*/ 1208 h 1234"/>
                <a:gd name="T54" fmla="*/ 1366 w 1720"/>
                <a:gd name="T55" fmla="*/ 1176 h 1234"/>
                <a:gd name="T56" fmla="*/ 1512 w 1720"/>
                <a:gd name="T57" fmla="*/ 1125 h 1234"/>
                <a:gd name="T58" fmla="*/ 1540 w 1720"/>
                <a:gd name="T59" fmla="*/ 1051 h 1234"/>
                <a:gd name="T60" fmla="*/ 1500 w 1720"/>
                <a:gd name="T61" fmla="*/ 1002 h 1234"/>
                <a:gd name="T62" fmla="*/ 1459 w 1720"/>
                <a:gd name="T63" fmla="*/ 954 h 1234"/>
                <a:gd name="T64" fmla="*/ 1469 w 1720"/>
                <a:gd name="T65" fmla="*/ 877 h 1234"/>
                <a:gd name="T66" fmla="*/ 1516 w 1720"/>
                <a:gd name="T67" fmla="*/ 836 h 1234"/>
                <a:gd name="T68" fmla="*/ 1544 w 1720"/>
                <a:gd name="T69" fmla="*/ 771 h 1234"/>
                <a:gd name="T70" fmla="*/ 1522 w 1720"/>
                <a:gd name="T71" fmla="*/ 688 h 1234"/>
                <a:gd name="T72" fmla="*/ 1467 w 1720"/>
                <a:gd name="T73" fmla="*/ 646 h 1234"/>
                <a:gd name="T74" fmla="*/ 1339 w 1720"/>
                <a:gd name="T75" fmla="*/ 607 h 1234"/>
                <a:gd name="T76" fmla="*/ 1304 w 1720"/>
                <a:gd name="T77" fmla="*/ 571 h 1234"/>
                <a:gd name="T78" fmla="*/ 1320 w 1720"/>
                <a:gd name="T79" fmla="*/ 487 h 1234"/>
                <a:gd name="T80" fmla="*/ 1398 w 1720"/>
                <a:gd name="T81" fmla="*/ 417 h 1234"/>
                <a:gd name="T82" fmla="*/ 1587 w 1720"/>
                <a:gd name="T83" fmla="*/ 338 h 1234"/>
                <a:gd name="T84" fmla="*/ 1682 w 1720"/>
                <a:gd name="T85" fmla="*/ 289 h 1234"/>
                <a:gd name="T86" fmla="*/ 1720 w 1720"/>
                <a:gd name="T87" fmla="*/ 220 h 1234"/>
                <a:gd name="T88" fmla="*/ 1707 w 1720"/>
                <a:gd name="T89" fmla="*/ 156 h 1234"/>
                <a:gd name="T90" fmla="*/ 1637 w 1720"/>
                <a:gd name="T91" fmla="*/ 82 h 1234"/>
                <a:gd name="T92" fmla="*/ 1497 w 1720"/>
                <a:gd name="T93" fmla="*/ 11 h 1234"/>
                <a:gd name="T94" fmla="*/ 1411 w 1720"/>
                <a:gd name="T95" fmla="*/ 2 h 1234"/>
                <a:gd name="T96" fmla="*/ 1225 w 1720"/>
                <a:gd name="T97" fmla="*/ 91 h 1234"/>
                <a:gd name="T98" fmla="*/ 944 w 1720"/>
                <a:gd name="T99" fmla="*/ 304 h 1234"/>
                <a:gd name="T100" fmla="*/ 572 w 1720"/>
                <a:gd name="T101" fmla="*/ 603 h 1234"/>
                <a:gd name="T102" fmla="*/ 376 w 1720"/>
                <a:gd name="T103" fmla="*/ 730 h 1234"/>
                <a:gd name="T104" fmla="*/ 261 w 1720"/>
                <a:gd name="T105" fmla="*/ 662 h 1234"/>
                <a:gd name="T106" fmla="*/ 169 w 1720"/>
                <a:gd name="T107" fmla="*/ 747 h 1234"/>
                <a:gd name="T108" fmla="*/ 4 w 1720"/>
                <a:gd name="T109" fmla="*/ 941 h 1234"/>
                <a:gd name="T110" fmla="*/ 15 w 1720"/>
                <a:gd name="T111" fmla="*/ 996 h 1234"/>
                <a:gd name="T112" fmla="*/ 63 w 1720"/>
                <a:gd name="T113" fmla="*/ 1043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20" h="1234">
                  <a:moveTo>
                    <a:pt x="1036" y="991"/>
                  </a:moveTo>
                  <a:lnTo>
                    <a:pt x="1070" y="968"/>
                  </a:lnTo>
                  <a:lnTo>
                    <a:pt x="1102" y="946"/>
                  </a:lnTo>
                  <a:lnTo>
                    <a:pt x="1110" y="942"/>
                  </a:lnTo>
                  <a:lnTo>
                    <a:pt x="1119" y="938"/>
                  </a:lnTo>
                  <a:lnTo>
                    <a:pt x="1129" y="935"/>
                  </a:lnTo>
                  <a:lnTo>
                    <a:pt x="1139" y="931"/>
                  </a:lnTo>
                  <a:lnTo>
                    <a:pt x="1151" y="929"/>
                  </a:lnTo>
                  <a:lnTo>
                    <a:pt x="1163" y="927"/>
                  </a:lnTo>
                  <a:lnTo>
                    <a:pt x="1177" y="926"/>
                  </a:lnTo>
                  <a:lnTo>
                    <a:pt x="1191" y="925"/>
                  </a:lnTo>
                  <a:lnTo>
                    <a:pt x="1205" y="926"/>
                  </a:lnTo>
                  <a:lnTo>
                    <a:pt x="1216" y="927"/>
                  </a:lnTo>
                  <a:lnTo>
                    <a:pt x="1223" y="928"/>
                  </a:lnTo>
                  <a:lnTo>
                    <a:pt x="1230" y="930"/>
                  </a:lnTo>
                  <a:lnTo>
                    <a:pt x="1241" y="938"/>
                  </a:lnTo>
                  <a:lnTo>
                    <a:pt x="1258" y="947"/>
                  </a:lnTo>
                  <a:lnTo>
                    <a:pt x="1252" y="954"/>
                  </a:lnTo>
                  <a:lnTo>
                    <a:pt x="1246" y="960"/>
                  </a:lnTo>
                  <a:lnTo>
                    <a:pt x="1239" y="967"/>
                  </a:lnTo>
                  <a:lnTo>
                    <a:pt x="1231" y="973"/>
                  </a:lnTo>
                  <a:lnTo>
                    <a:pt x="1212" y="987"/>
                  </a:lnTo>
                  <a:lnTo>
                    <a:pt x="1191" y="1000"/>
                  </a:lnTo>
                  <a:lnTo>
                    <a:pt x="1167" y="1013"/>
                  </a:lnTo>
                  <a:lnTo>
                    <a:pt x="1142" y="1026"/>
                  </a:lnTo>
                  <a:lnTo>
                    <a:pt x="1114" y="1039"/>
                  </a:lnTo>
                  <a:lnTo>
                    <a:pt x="1085" y="1050"/>
                  </a:lnTo>
                  <a:lnTo>
                    <a:pt x="1056" y="1061"/>
                  </a:lnTo>
                  <a:lnTo>
                    <a:pt x="1026" y="1071"/>
                  </a:lnTo>
                  <a:lnTo>
                    <a:pt x="996" y="1079"/>
                  </a:lnTo>
                  <a:lnTo>
                    <a:pt x="966" y="1087"/>
                  </a:lnTo>
                  <a:lnTo>
                    <a:pt x="938" y="1093"/>
                  </a:lnTo>
                  <a:lnTo>
                    <a:pt x="910" y="1098"/>
                  </a:lnTo>
                  <a:lnTo>
                    <a:pt x="884" y="1101"/>
                  </a:lnTo>
                  <a:lnTo>
                    <a:pt x="860" y="1102"/>
                  </a:lnTo>
                  <a:lnTo>
                    <a:pt x="750" y="1102"/>
                  </a:lnTo>
                  <a:lnTo>
                    <a:pt x="752" y="1089"/>
                  </a:lnTo>
                  <a:lnTo>
                    <a:pt x="754" y="1077"/>
                  </a:lnTo>
                  <a:lnTo>
                    <a:pt x="756" y="1065"/>
                  </a:lnTo>
                  <a:lnTo>
                    <a:pt x="759" y="1056"/>
                  </a:lnTo>
                  <a:lnTo>
                    <a:pt x="764" y="1046"/>
                  </a:lnTo>
                  <a:lnTo>
                    <a:pt x="768" y="1039"/>
                  </a:lnTo>
                  <a:lnTo>
                    <a:pt x="772" y="1030"/>
                  </a:lnTo>
                  <a:lnTo>
                    <a:pt x="779" y="1024"/>
                  </a:lnTo>
                  <a:lnTo>
                    <a:pt x="784" y="1018"/>
                  </a:lnTo>
                  <a:lnTo>
                    <a:pt x="791" y="1013"/>
                  </a:lnTo>
                  <a:lnTo>
                    <a:pt x="798" y="1007"/>
                  </a:lnTo>
                  <a:lnTo>
                    <a:pt x="806" y="1003"/>
                  </a:lnTo>
                  <a:lnTo>
                    <a:pt x="813" y="1000"/>
                  </a:lnTo>
                  <a:lnTo>
                    <a:pt x="822" y="997"/>
                  </a:lnTo>
                  <a:lnTo>
                    <a:pt x="830" y="995"/>
                  </a:lnTo>
                  <a:lnTo>
                    <a:pt x="840" y="992"/>
                  </a:lnTo>
                  <a:lnTo>
                    <a:pt x="860" y="990"/>
                  </a:lnTo>
                  <a:lnTo>
                    <a:pt x="882" y="988"/>
                  </a:lnTo>
                  <a:lnTo>
                    <a:pt x="904" y="988"/>
                  </a:lnTo>
                  <a:lnTo>
                    <a:pt x="928" y="988"/>
                  </a:lnTo>
                  <a:lnTo>
                    <a:pt x="981" y="990"/>
                  </a:lnTo>
                  <a:lnTo>
                    <a:pt x="1036" y="991"/>
                  </a:lnTo>
                  <a:close/>
                  <a:moveTo>
                    <a:pt x="111" y="1058"/>
                  </a:moveTo>
                  <a:lnTo>
                    <a:pt x="135" y="1055"/>
                  </a:lnTo>
                  <a:lnTo>
                    <a:pt x="159" y="1048"/>
                  </a:lnTo>
                  <a:lnTo>
                    <a:pt x="186" y="1036"/>
                  </a:lnTo>
                  <a:lnTo>
                    <a:pt x="214" y="1021"/>
                  </a:lnTo>
                  <a:lnTo>
                    <a:pt x="244" y="1002"/>
                  </a:lnTo>
                  <a:lnTo>
                    <a:pt x="274" y="981"/>
                  </a:lnTo>
                  <a:lnTo>
                    <a:pt x="306" y="955"/>
                  </a:lnTo>
                  <a:lnTo>
                    <a:pt x="339" y="927"/>
                  </a:lnTo>
                  <a:lnTo>
                    <a:pt x="373" y="896"/>
                  </a:lnTo>
                  <a:lnTo>
                    <a:pt x="407" y="864"/>
                  </a:lnTo>
                  <a:lnTo>
                    <a:pt x="443" y="828"/>
                  </a:lnTo>
                  <a:lnTo>
                    <a:pt x="479" y="793"/>
                  </a:lnTo>
                  <a:lnTo>
                    <a:pt x="554" y="717"/>
                  </a:lnTo>
                  <a:lnTo>
                    <a:pt x="632" y="638"/>
                  </a:lnTo>
                  <a:lnTo>
                    <a:pt x="670" y="600"/>
                  </a:lnTo>
                  <a:lnTo>
                    <a:pt x="710" y="561"/>
                  </a:lnTo>
                  <a:lnTo>
                    <a:pt x="750" y="523"/>
                  </a:lnTo>
                  <a:lnTo>
                    <a:pt x="789" y="485"/>
                  </a:lnTo>
                  <a:lnTo>
                    <a:pt x="830" y="450"/>
                  </a:lnTo>
                  <a:lnTo>
                    <a:pt x="870" y="414"/>
                  </a:lnTo>
                  <a:lnTo>
                    <a:pt x="910" y="382"/>
                  </a:lnTo>
                  <a:lnTo>
                    <a:pt x="949" y="351"/>
                  </a:lnTo>
                  <a:lnTo>
                    <a:pt x="990" y="323"/>
                  </a:lnTo>
                  <a:lnTo>
                    <a:pt x="1029" y="297"/>
                  </a:lnTo>
                  <a:lnTo>
                    <a:pt x="1069" y="275"/>
                  </a:lnTo>
                  <a:lnTo>
                    <a:pt x="1107" y="257"/>
                  </a:lnTo>
                  <a:lnTo>
                    <a:pt x="1146" y="242"/>
                  </a:lnTo>
                  <a:lnTo>
                    <a:pt x="1183" y="230"/>
                  </a:lnTo>
                  <a:lnTo>
                    <a:pt x="1221" y="222"/>
                  </a:lnTo>
                  <a:lnTo>
                    <a:pt x="1258" y="220"/>
                  </a:lnTo>
                  <a:lnTo>
                    <a:pt x="1346" y="220"/>
                  </a:lnTo>
                  <a:lnTo>
                    <a:pt x="1342" y="228"/>
                  </a:lnTo>
                  <a:lnTo>
                    <a:pt x="1339" y="235"/>
                  </a:lnTo>
                  <a:lnTo>
                    <a:pt x="1334" y="244"/>
                  </a:lnTo>
                  <a:lnTo>
                    <a:pt x="1328" y="253"/>
                  </a:lnTo>
                  <a:lnTo>
                    <a:pt x="1313" y="272"/>
                  </a:lnTo>
                  <a:lnTo>
                    <a:pt x="1295" y="292"/>
                  </a:lnTo>
                  <a:lnTo>
                    <a:pt x="1275" y="313"/>
                  </a:lnTo>
                  <a:lnTo>
                    <a:pt x="1253" y="336"/>
                  </a:lnTo>
                  <a:lnTo>
                    <a:pt x="1230" y="357"/>
                  </a:lnTo>
                  <a:lnTo>
                    <a:pt x="1206" y="380"/>
                  </a:lnTo>
                  <a:lnTo>
                    <a:pt x="1159" y="422"/>
                  </a:lnTo>
                  <a:lnTo>
                    <a:pt x="1119" y="459"/>
                  </a:lnTo>
                  <a:lnTo>
                    <a:pt x="1104" y="475"/>
                  </a:lnTo>
                  <a:lnTo>
                    <a:pt x="1091" y="488"/>
                  </a:lnTo>
                  <a:lnTo>
                    <a:pt x="1087" y="494"/>
                  </a:lnTo>
                  <a:lnTo>
                    <a:pt x="1084" y="499"/>
                  </a:lnTo>
                  <a:lnTo>
                    <a:pt x="1081" y="503"/>
                  </a:lnTo>
                  <a:lnTo>
                    <a:pt x="1080" y="507"/>
                  </a:lnTo>
                  <a:lnTo>
                    <a:pt x="1081" y="518"/>
                  </a:lnTo>
                  <a:lnTo>
                    <a:pt x="1083" y="528"/>
                  </a:lnTo>
                  <a:lnTo>
                    <a:pt x="1085" y="538"/>
                  </a:lnTo>
                  <a:lnTo>
                    <a:pt x="1088" y="545"/>
                  </a:lnTo>
                  <a:lnTo>
                    <a:pt x="1094" y="559"/>
                  </a:lnTo>
                  <a:lnTo>
                    <a:pt x="1103" y="573"/>
                  </a:lnTo>
                  <a:lnTo>
                    <a:pt x="1107" y="579"/>
                  </a:lnTo>
                  <a:lnTo>
                    <a:pt x="1110" y="588"/>
                  </a:lnTo>
                  <a:lnTo>
                    <a:pt x="1115" y="597"/>
                  </a:lnTo>
                  <a:lnTo>
                    <a:pt x="1118" y="606"/>
                  </a:lnTo>
                  <a:lnTo>
                    <a:pt x="1121" y="617"/>
                  </a:lnTo>
                  <a:lnTo>
                    <a:pt x="1123" y="630"/>
                  </a:lnTo>
                  <a:lnTo>
                    <a:pt x="1124" y="644"/>
                  </a:lnTo>
                  <a:lnTo>
                    <a:pt x="1124" y="661"/>
                  </a:lnTo>
                  <a:lnTo>
                    <a:pt x="1124" y="728"/>
                  </a:lnTo>
                  <a:lnTo>
                    <a:pt x="1123" y="746"/>
                  </a:lnTo>
                  <a:lnTo>
                    <a:pt x="1119" y="763"/>
                  </a:lnTo>
                  <a:lnTo>
                    <a:pt x="1113" y="778"/>
                  </a:lnTo>
                  <a:lnTo>
                    <a:pt x="1103" y="792"/>
                  </a:lnTo>
                  <a:lnTo>
                    <a:pt x="1091" y="805"/>
                  </a:lnTo>
                  <a:lnTo>
                    <a:pt x="1078" y="817"/>
                  </a:lnTo>
                  <a:lnTo>
                    <a:pt x="1063" y="827"/>
                  </a:lnTo>
                  <a:lnTo>
                    <a:pt x="1046" y="837"/>
                  </a:lnTo>
                  <a:lnTo>
                    <a:pt x="1027" y="846"/>
                  </a:lnTo>
                  <a:lnTo>
                    <a:pt x="1007" y="854"/>
                  </a:lnTo>
                  <a:lnTo>
                    <a:pt x="986" y="862"/>
                  </a:lnTo>
                  <a:lnTo>
                    <a:pt x="964" y="869"/>
                  </a:lnTo>
                  <a:lnTo>
                    <a:pt x="918" y="883"/>
                  </a:lnTo>
                  <a:lnTo>
                    <a:pt x="871" y="897"/>
                  </a:lnTo>
                  <a:lnTo>
                    <a:pt x="847" y="905"/>
                  </a:lnTo>
                  <a:lnTo>
                    <a:pt x="824" y="912"/>
                  </a:lnTo>
                  <a:lnTo>
                    <a:pt x="801" y="920"/>
                  </a:lnTo>
                  <a:lnTo>
                    <a:pt x="779" y="928"/>
                  </a:lnTo>
                  <a:lnTo>
                    <a:pt x="756" y="938"/>
                  </a:lnTo>
                  <a:lnTo>
                    <a:pt x="736" y="948"/>
                  </a:lnTo>
                  <a:lnTo>
                    <a:pt x="715" y="959"/>
                  </a:lnTo>
                  <a:lnTo>
                    <a:pt x="697" y="971"/>
                  </a:lnTo>
                  <a:lnTo>
                    <a:pt x="680" y="985"/>
                  </a:lnTo>
                  <a:lnTo>
                    <a:pt x="665" y="1000"/>
                  </a:lnTo>
                  <a:lnTo>
                    <a:pt x="651" y="1016"/>
                  </a:lnTo>
                  <a:lnTo>
                    <a:pt x="639" y="1034"/>
                  </a:lnTo>
                  <a:lnTo>
                    <a:pt x="631" y="1054"/>
                  </a:lnTo>
                  <a:lnTo>
                    <a:pt x="623" y="1075"/>
                  </a:lnTo>
                  <a:lnTo>
                    <a:pt x="619" y="1099"/>
                  </a:lnTo>
                  <a:lnTo>
                    <a:pt x="618" y="1123"/>
                  </a:lnTo>
                  <a:lnTo>
                    <a:pt x="618" y="1234"/>
                  </a:lnTo>
                  <a:lnTo>
                    <a:pt x="658" y="1234"/>
                  </a:lnTo>
                  <a:lnTo>
                    <a:pt x="710" y="1233"/>
                  </a:lnTo>
                  <a:lnTo>
                    <a:pt x="771" y="1232"/>
                  </a:lnTo>
                  <a:lnTo>
                    <a:pt x="840" y="1228"/>
                  </a:lnTo>
                  <a:lnTo>
                    <a:pt x="914" y="1225"/>
                  </a:lnTo>
                  <a:lnTo>
                    <a:pt x="991" y="1221"/>
                  </a:lnTo>
                  <a:lnTo>
                    <a:pt x="1071" y="1215"/>
                  </a:lnTo>
                  <a:lnTo>
                    <a:pt x="1149" y="1208"/>
                  </a:lnTo>
                  <a:lnTo>
                    <a:pt x="1188" y="1204"/>
                  </a:lnTo>
                  <a:lnTo>
                    <a:pt x="1226" y="1198"/>
                  </a:lnTo>
                  <a:lnTo>
                    <a:pt x="1263" y="1193"/>
                  </a:lnTo>
                  <a:lnTo>
                    <a:pt x="1299" y="1188"/>
                  </a:lnTo>
                  <a:lnTo>
                    <a:pt x="1334" y="1182"/>
                  </a:lnTo>
                  <a:lnTo>
                    <a:pt x="1366" y="1176"/>
                  </a:lnTo>
                  <a:lnTo>
                    <a:pt x="1396" y="1168"/>
                  </a:lnTo>
                  <a:lnTo>
                    <a:pt x="1425" y="1161"/>
                  </a:lnTo>
                  <a:lnTo>
                    <a:pt x="1451" y="1153"/>
                  </a:lnTo>
                  <a:lnTo>
                    <a:pt x="1474" y="1144"/>
                  </a:lnTo>
                  <a:lnTo>
                    <a:pt x="1495" y="1135"/>
                  </a:lnTo>
                  <a:lnTo>
                    <a:pt x="1512" y="1125"/>
                  </a:lnTo>
                  <a:lnTo>
                    <a:pt x="1525" y="1115"/>
                  </a:lnTo>
                  <a:lnTo>
                    <a:pt x="1536" y="1104"/>
                  </a:lnTo>
                  <a:lnTo>
                    <a:pt x="1542" y="1092"/>
                  </a:lnTo>
                  <a:lnTo>
                    <a:pt x="1544" y="1079"/>
                  </a:lnTo>
                  <a:lnTo>
                    <a:pt x="1543" y="1064"/>
                  </a:lnTo>
                  <a:lnTo>
                    <a:pt x="1540" y="1051"/>
                  </a:lnTo>
                  <a:lnTo>
                    <a:pt x="1536" y="1041"/>
                  </a:lnTo>
                  <a:lnTo>
                    <a:pt x="1530" y="1031"/>
                  </a:lnTo>
                  <a:lnTo>
                    <a:pt x="1524" y="1023"/>
                  </a:lnTo>
                  <a:lnTo>
                    <a:pt x="1516" y="1015"/>
                  </a:lnTo>
                  <a:lnTo>
                    <a:pt x="1508" y="1009"/>
                  </a:lnTo>
                  <a:lnTo>
                    <a:pt x="1500" y="1002"/>
                  </a:lnTo>
                  <a:lnTo>
                    <a:pt x="1492" y="996"/>
                  </a:lnTo>
                  <a:lnTo>
                    <a:pt x="1484" y="989"/>
                  </a:lnTo>
                  <a:lnTo>
                    <a:pt x="1477" y="983"/>
                  </a:lnTo>
                  <a:lnTo>
                    <a:pt x="1469" y="974"/>
                  </a:lnTo>
                  <a:lnTo>
                    <a:pt x="1464" y="965"/>
                  </a:lnTo>
                  <a:lnTo>
                    <a:pt x="1459" y="954"/>
                  </a:lnTo>
                  <a:lnTo>
                    <a:pt x="1456" y="941"/>
                  </a:lnTo>
                  <a:lnTo>
                    <a:pt x="1456" y="925"/>
                  </a:lnTo>
                  <a:lnTo>
                    <a:pt x="1456" y="910"/>
                  </a:lnTo>
                  <a:lnTo>
                    <a:pt x="1459" y="897"/>
                  </a:lnTo>
                  <a:lnTo>
                    <a:pt x="1464" y="886"/>
                  </a:lnTo>
                  <a:lnTo>
                    <a:pt x="1469" y="877"/>
                  </a:lnTo>
                  <a:lnTo>
                    <a:pt x="1477" y="868"/>
                  </a:lnTo>
                  <a:lnTo>
                    <a:pt x="1484" y="862"/>
                  </a:lnTo>
                  <a:lnTo>
                    <a:pt x="1492" y="854"/>
                  </a:lnTo>
                  <a:lnTo>
                    <a:pt x="1500" y="849"/>
                  </a:lnTo>
                  <a:lnTo>
                    <a:pt x="1508" y="842"/>
                  </a:lnTo>
                  <a:lnTo>
                    <a:pt x="1516" y="836"/>
                  </a:lnTo>
                  <a:lnTo>
                    <a:pt x="1524" y="828"/>
                  </a:lnTo>
                  <a:lnTo>
                    <a:pt x="1530" y="820"/>
                  </a:lnTo>
                  <a:lnTo>
                    <a:pt x="1536" y="810"/>
                  </a:lnTo>
                  <a:lnTo>
                    <a:pt x="1540" y="799"/>
                  </a:lnTo>
                  <a:lnTo>
                    <a:pt x="1543" y="787"/>
                  </a:lnTo>
                  <a:lnTo>
                    <a:pt x="1544" y="771"/>
                  </a:lnTo>
                  <a:lnTo>
                    <a:pt x="1543" y="753"/>
                  </a:lnTo>
                  <a:lnTo>
                    <a:pt x="1541" y="737"/>
                  </a:lnTo>
                  <a:lnTo>
                    <a:pt x="1538" y="723"/>
                  </a:lnTo>
                  <a:lnTo>
                    <a:pt x="1533" y="710"/>
                  </a:lnTo>
                  <a:lnTo>
                    <a:pt x="1528" y="699"/>
                  </a:lnTo>
                  <a:lnTo>
                    <a:pt x="1522" y="688"/>
                  </a:lnTo>
                  <a:lnTo>
                    <a:pt x="1514" y="679"/>
                  </a:lnTo>
                  <a:lnTo>
                    <a:pt x="1506" y="671"/>
                  </a:lnTo>
                  <a:lnTo>
                    <a:pt x="1497" y="663"/>
                  </a:lnTo>
                  <a:lnTo>
                    <a:pt x="1487" y="657"/>
                  </a:lnTo>
                  <a:lnTo>
                    <a:pt x="1478" y="651"/>
                  </a:lnTo>
                  <a:lnTo>
                    <a:pt x="1467" y="646"/>
                  </a:lnTo>
                  <a:lnTo>
                    <a:pt x="1445" y="637"/>
                  </a:lnTo>
                  <a:lnTo>
                    <a:pt x="1423" y="631"/>
                  </a:lnTo>
                  <a:lnTo>
                    <a:pt x="1400" y="626"/>
                  </a:lnTo>
                  <a:lnTo>
                    <a:pt x="1378" y="620"/>
                  </a:lnTo>
                  <a:lnTo>
                    <a:pt x="1357" y="614"/>
                  </a:lnTo>
                  <a:lnTo>
                    <a:pt x="1339" y="607"/>
                  </a:lnTo>
                  <a:lnTo>
                    <a:pt x="1331" y="603"/>
                  </a:lnTo>
                  <a:lnTo>
                    <a:pt x="1324" y="598"/>
                  </a:lnTo>
                  <a:lnTo>
                    <a:pt x="1318" y="592"/>
                  </a:lnTo>
                  <a:lnTo>
                    <a:pt x="1311" y="586"/>
                  </a:lnTo>
                  <a:lnTo>
                    <a:pt x="1307" y="578"/>
                  </a:lnTo>
                  <a:lnTo>
                    <a:pt x="1304" y="571"/>
                  </a:lnTo>
                  <a:lnTo>
                    <a:pt x="1302" y="561"/>
                  </a:lnTo>
                  <a:lnTo>
                    <a:pt x="1302" y="551"/>
                  </a:lnTo>
                  <a:lnTo>
                    <a:pt x="1303" y="533"/>
                  </a:lnTo>
                  <a:lnTo>
                    <a:pt x="1306" y="517"/>
                  </a:lnTo>
                  <a:lnTo>
                    <a:pt x="1311" y="501"/>
                  </a:lnTo>
                  <a:lnTo>
                    <a:pt x="1320" y="487"/>
                  </a:lnTo>
                  <a:lnTo>
                    <a:pt x="1328" y="473"/>
                  </a:lnTo>
                  <a:lnTo>
                    <a:pt x="1340" y="460"/>
                  </a:lnTo>
                  <a:lnTo>
                    <a:pt x="1353" y="449"/>
                  </a:lnTo>
                  <a:lnTo>
                    <a:pt x="1367" y="438"/>
                  </a:lnTo>
                  <a:lnTo>
                    <a:pt x="1382" y="427"/>
                  </a:lnTo>
                  <a:lnTo>
                    <a:pt x="1398" y="417"/>
                  </a:lnTo>
                  <a:lnTo>
                    <a:pt x="1415" y="409"/>
                  </a:lnTo>
                  <a:lnTo>
                    <a:pt x="1434" y="399"/>
                  </a:lnTo>
                  <a:lnTo>
                    <a:pt x="1471" y="383"/>
                  </a:lnTo>
                  <a:lnTo>
                    <a:pt x="1511" y="368"/>
                  </a:lnTo>
                  <a:lnTo>
                    <a:pt x="1550" y="353"/>
                  </a:lnTo>
                  <a:lnTo>
                    <a:pt x="1587" y="338"/>
                  </a:lnTo>
                  <a:lnTo>
                    <a:pt x="1605" y="331"/>
                  </a:lnTo>
                  <a:lnTo>
                    <a:pt x="1623" y="323"/>
                  </a:lnTo>
                  <a:lnTo>
                    <a:pt x="1640" y="316"/>
                  </a:lnTo>
                  <a:lnTo>
                    <a:pt x="1655" y="307"/>
                  </a:lnTo>
                  <a:lnTo>
                    <a:pt x="1669" y="298"/>
                  </a:lnTo>
                  <a:lnTo>
                    <a:pt x="1682" y="289"/>
                  </a:lnTo>
                  <a:lnTo>
                    <a:pt x="1692" y="279"/>
                  </a:lnTo>
                  <a:lnTo>
                    <a:pt x="1702" y="268"/>
                  </a:lnTo>
                  <a:lnTo>
                    <a:pt x="1710" y="258"/>
                  </a:lnTo>
                  <a:lnTo>
                    <a:pt x="1716" y="246"/>
                  </a:lnTo>
                  <a:lnTo>
                    <a:pt x="1719" y="234"/>
                  </a:lnTo>
                  <a:lnTo>
                    <a:pt x="1720" y="220"/>
                  </a:lnTo>
                  <a:lnTo>
                    <a:pt x="1720" y="199"/>
                  </a:lnTo>
                  <a:lnTo>
                    <a:pt x="1719" y="190"/>
                  </a:lnTo>
                  <a:lnTo>
                    <a:pt x="1718" y="181"/>
                  </a:lnTo>
                  <a:lnTo>
                    <a:pt x="1716" y="173"/>
                  </a:lnTo>
                  <a:lnTo>
                    <a:pt x="1712" y="164"/>
                  </a:lnTo>
                  <a:lnTo>
                    <a:pt x="1707" y="156"/>
                  </a:lnTo>
                  <a:lnTo>
                    <a:pt x="1702" y="147"/>
                  </a:lnTo>
                  <a:lnTo>
                    <a:pt x="1697" y="139"/>
                  </a:lnTo>
                  <a:lnTo>
                    <a:pt x="1689" y="130"/>
                  </a:lnTo>
                  <a:lnTo>
                    <a:pt x="1674" y="114"/>
                  </a:lnTo>
                  <a:lnTo>
                    <a:pt x="1656" y="97"/>
                  </a:lnTo>
                  <a:lnTo>
                    <a:pt x="1637" y="82"/>
                  </a:lnTo>
                  <a:lnTo>
                    <a:pt x="1615" y="67"/>
                  </a:lnTo>
                  <a:lnTo>
                    <a:pt x="1593" y="53"/>
                  </a:lnTo>
                  <a:lnTo>
                    <a:pt x="1569" y="40"/>
                  </a:lnTo>
                  <a:lnTo>
                    <a:pt x="1544" y="28"/>
                  </a:lnTo>
                  <a:lnTo>
                    <a:pt x="1521" y="18"/>
                  </a:lnTo>
                  <a:lnTo>
                    <a:pt x="1497" y="11"/>
                  </a:lnTo>
                  <a:lnTo>
                    <a:pt x="1474" y="4"/>
                  </a:lnTo>
                  <a:lnTo>
                    <a:pt x="1464" y="2"/>
                  </a:lnTo>
                  <a:lnTo>
                    <a:pt x="1453" y="1"/>
                  </a:lnTo>
                  <a:lnTo>
                    <a:pt x="1443" y="0"/>
                  </a:lnTo>
                  <a:lnTo>
                    <a:pt x="1434" y="0"/>
                  </a:lnTo>
                  <a:lnTo>
                    <a:pt x="1411" y="2"/>
                  </a:lnTo>
                  <a:lnTo>
                    <a:pt x="1385" y="9"/>
                  </a:lnTo>
                  <a:lnTo>
                    <a:pt x="1357" y="18"/>
                  </a:lnTo>
                  <a:lnTo>
                    <a:pt x="1327" y="32"/>
                  </a:lnTo>
                  <a:lnTo>
                    <a:pt x="1295" y="48"/>
                  </a:lnTo>
                  <a:lnTo>
                    <a:pt x="1261" y="69"/>
                  </a:lnTo>
                  <a:lnTo>
                    <a:pt x="1225" y="91"/>
                  </a:lnTo>
                  <a:lnTo>
                    <a:pt x="1188" y="116"/>
                  </a:lnTo>
                  <a:lnTo>
                    <a:pt x="1150" y="144"/>
                  </a:lnTo>
                  <a:lnTo>
                    <a:pt x="1110" y="173"/>
                  </a:lnTo>
                  <a:lnTo>
                    <a:pt x="1070" y="204"/>
                  </a:lnTo>
                  <a:lnTo>
                    <a:pt x="1028" y="236"/>
                  </a:lnTo>
                  <a:lnTo>
                    <a:pt x="944" y="304"/>
                  </a:lnTo>
                  <a:lnTo>
                    <a:pt x="858" y="372"/>
                  </a:lnTo>
                  <a:lnTo>
                    <a:pt x="773" y="442"/>
                  </a:lnTo>
                  <a:lnTo>
                    <a:pt x="690" y="510"/>
                  </a:lnTo>
                  <a:lnTo>
                    <a:pt x="650" y="543"/>
                  </a:lnTo>
                  <a:lnTo>
                    <a:pt x="610" y="573"/>
                  </a:lnTo>
                  <a:lnTo>
                    <a:pt x="572" y="603"/>
                  </a:lnTo>
                  <a:lnTo>
                    <a:pt x="535" y="630"/>
                  </a:lnTo>
                  <a:lnTo>
                    <a:pt x="500" y="656"/>
                  </a:lnTo>
                  <a:lnTo>
                    <a:pt x="466" y="678"/>
                  </a:lnTo>
                  <a:lnTo>
                    <a:pt x="434" y="699"/>
                  </a:lnTo>
                  <a:lnTo>
                    <a:pt x="404" y="716"/>
                  </a:lnTo>
                  <a:lnTo>
                    <a:pt x="376" y="730"/>
                  </a:lnTo>
                  <a:lnTo>
                    <a:pt x="351" y="740"/>
                  </a:lnTo>
                  <a:lnTo>
                    <a:pt x="329" y="747"/>
                  </a:lnTo>
                  <a:lnTo>
                    <a:pt x="310" y="749"/>
                  </a:lnTo>
                  <a:lnTo>
                    <a:pt x="334" y="662"/>
                  </a:lnTo>
                  <a:lnTo>
                    <a:pt x="266" y="661"/>
                  </a:lnTo>
                  <a:lnTo>
                    <a:pt x="261" y="662"/>
                  </a:lnTo>
                  <a:lnTo>
                    <a:pt x="257" y="664"/>
                  </a:lnTo>
                  <a:lnTo>
                    <a:pt x="252" y="667"/>
                  </a:lnTo>
                  <a:lnTo>
                    <a:pt x="245" y="673"/>
                  </a:lnTo>
                  <a:lnTo>
                    <a:pt x="230" y="686"/>
                  </a:lnTo>
                  <a:lnTo>
                    <a:pt x="211" y="703"/>
                  </a:lnTo>
                  <a:lnTo>
                    <a:pt x="169" y="747"/>
                  </a:lnTo>
                  <a:lnTo>
                    <a:pt x="122" y="797"/>
                  </a:lnTo>
                  <a:lnTo>
                    <a:pt x="77" y="849"/>
                  </a:lnTo>
                  <a:lnTo>
                    <a:pt x="38" y="895"/>
                  </a:lnTo>
                  <a:lnTo>
                    <a:pt x="22" y="914"/>
                  </a:lnTo>
                  <a:lnTo>
                    <a:pt x="11" y="930"/>
                  </a:lnTo>
                  <a:lnTo>
                    <a:pt x="4" y="941"/>
                  </a:lnTo>
                  <a:lnTo>
                    <a:pt x="0" y="947"/>
                  </a:lnTo>
                  <a:lnTo>
                    <a:pt x="1" y="957"/>
                  </a:lnTo>
                  <a:lnTo>
                    <a:pt x="3" y="967"/>
                  </a:lnTo>
                  <a:lnTo>
                    <a:pt x="6" y="976"/>
                  </a:lnTo>
                  <a:lnTo>
                    <a:pt x="10" y="986"/>
                  </a:lnTo>
                  <a:lnTo>
                    <a:pt x="15" y="996"/>
                  </a:lnTo>
                  <a:lnTo>
                    <a:pt x="22" y="1005"/>
                  </a:lnTo>
                  <a:lnTo>
                    <a:pt x="28" y="1014"/>
                  </a:lnTo>
                  <a:lnTo>
                    <a:pt x="36" y="1021"/>
                  </a:lnTo>
                  <a:lnTo>
                    <a:pt x="44" y="1029"/>
                  </a:lnTo>
                  <a:lnTo>
                    <a:pt x="53" y="1036"/>
                  </a:lnTo>
                  <a:lnTo>
                    <a:pt x="63" y="1043"/>
                  </a:lnTo>
                  <a:lnTo>
                    <a:pt x="71" y="1047"/>
                  </a:lnTo>
                  <a:lnTo>
                    <a:pt x="81" y="1051"/>
                  </a:lnTo>
                  <a:lnTo>
                    <a:pt x="92" y="1055"/>
                  </a:lnTo>
                  <a:lnTo>
                    <a:pt x="101" y="1057"/>
                  </a:lnTo>
                  <a:lnTo>
                    <a:pt x="111" y="10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3"/>
            <p:cNvSpPr>
              <a:spLocks/>
            </p:cNvSpPr>
            <p:nvPr/>
          </p:nvSpPr>
          <p:spPr bwMode="auto">
            <a:xfrm>
              <a:off x="1024" y="2044"/>
              <a:ext cx="121" cy="88"/>
            </a:xfrm>
            <a:custGeom>
              <a:avLst/>
              <a:gdLst>
                <a:gd name="T0" fmla="*/ 968 w 1698"/>
                <a:gd name="T1" fmla="*/ 254 h 1234"/>
                <a:gd name="T2" fmla="*/ 853 w 1698"/>
                <a:gd name="T3" fmla="*/ 406 h 1234"/>
                <a:gd name="T4" fmla="*/ 490 w 1698"/>
                <a:gd name="T5" fmla="*/ 729 h 1234"/>
                <a:gd name="T6" fmla="*/ 367 w 1698"/>
                <a:gd name="T7" fmla="*/ 520 h 1234"/>
                <a:gd name="T8" fmla="*/ 240 w 1698"/>
                <a:gd name="T9" fmla="*/ 631 h 1234"/>
                <a:gd name="T10" fmla="*/ 171 w 1698"/>
                <a:gd name="T11" fmla="*/ 784 h 1234"/>
                <a:gd name="T12" fmla="*/ 87 w 1698"/>
                <a:gd name="T13" fmla="*/ 932 h 1234"/>
                <a:gd name="T14" fmla="*/ 0 w 1698"/>
                <a:gd name="T15" fmla="*/ 1051 h 1234"/>
                <a:gd name="T16" fmla="*/ 42 w 1698"/>
                <a:gd name="T17" fmla="*/ 1156 h 1234"/>
                <a:gd name="T18" fmla="*/ 136 w 1698"/>
                <a:gd name="T19" fmla="*/ 1231 h 1234"/>
                <a:gd name="T20" fmla="*/ 232 w 1698"/>
                <a:gd name="T21" fmla="*/ 1205 h 1234"/>
                <a:gd name="T22" fmla="*/ 538 w 1698"/>
                <a:gd name="T23" fmla="*/ 895 h 1234"/>
                <a:gd name="T24" fmla="*/ 858 w 1698"/>
                <a:gd name="T25" fmla="*/ 570 h 1234"/>
                <a:gd name="T26" fmla="*/ 942 w 1698"/>
                <a:gd name="T27" fmla="*/ 551 h 1234"/>
                <a:gd name="T28" fmla="*/ 947 w 1698"/>
                <a:gd name="T29" fmla="*/ 607 h 1234"/>
                <a:gd name="T30" fmla="*/ 884 w 1698"/>
                <a:gd name="T31" fmla="*/ 699 h 1234"/>
                <a:gd name="T32" fmla="*/ 882 w 1698"/>
                <a:gd name="T33" fmla="*/ 859 h 1234"/>
                <a:gd name="T34" fmla="*/ 606 w 1698"/>
                <a:gd name="T35" fmla="*/ 1018 h 1234"/>
                <a:gd name="T36" fmla="*/ 600 w 1698"/>
                <a:gd name="T37" fmla="*/ 1095 h 1234"/>
                <a:gd name="T38" fmla="*/ 645 w 1698"/>
                <a:gd name="T39" fmla="*/ 1136 h 1234"/>
                <a:gd name="T40" fmla="*/ 721 w 1698"/>
                <a:gd name="T41" fmla="*/ 1138 h 1234"/>
                <a:gd name="T42" fmla="*/ 787 w 1698"/>
                <a:gd name="T43" fmla="*/ 1074 h 1234"/>
                <a:gd name="T44" fmla="*/ 865 w 1698"/>
                <a:gd name="T45" fmla="*/ 1083 h 1234"/>
                <a:gd name="T46" fmla="*/ 896 w 1698"/>
                <a:gd name="T47" fmla="*/ 1121 h 1234"/>
                <a:gd name="T48" fmla="*/ 965 w 1698"/>
                <a:gd name="T49" fmla="*/ 1109 h 1234"/>
                <a:gd name="T50" fmla="*/ 1039 w 1698"/>
                <a:gd name="T51" fmla="*/ 994 h 1234"/>
                <a:gd name="T52" fmla="*/ 1104 w 1698"/>
                <a:gd name="T53" fmla="*/ 914 h 1234"/>
                <a:gd name="T54" fmla="*/ 1166 w 1698"/>
                <a:gd name="T55" fmla="*/ 920 h 1234"/>
                <a:gd name="T56" fmla="*/ 1149 w 1698"/>
                <a:gd name="T57" fmla="*/ 972 h 1234"/>
                <a:gd name="T58" fmla="*/ 1054 w 1698"/>
                <a:gd name="T59" fmla="*/ 1093 h 1234"/>
                <a:gd name="T60" fmla="*/ 1106 w 1698"/>
                <a:gd name="T61" fmla="*/ 1128 h 1234"/>
                <a:gd name="T62" fmla="*/ 1423 w 1698"/>
                <a:gd name="T63" fmla="*/ 995 h 1234"/>
                <a:gd name="T64" fmla="*/ 1521 w 1698"/>
                <a:gd name="T65" fmla="*/ 911 h 1234"/>
                <a:gd name="T66" fmla="*/ 1482 w 1698"/>
                <a:gd name="T67" fmla="*/ 795 h 1234"/>
                <a:gd name="T68" fmla="*/ 1371 w 1698"/>
                <a:gd name="T69" fmla="*/ 690 h 1234"/>
                <a:gd name="T70" fmla="*/ 1278 w 1698"/>
                <a:gd name="T71" fmla="*/ 685 h 1234"/>
                <a:gd name="T72" fmla="*/ 1205 w 1698"/>
                <a:gd name="T73" fmla="*/ 749 h 1234"/>
                <a:gd name="T74" fmla="*/ 1133 w 1698"/>
                <a:gd name="T75" fmla="*/ 793 h 1234"/>
                <a:gd name="T76" fmla="*/ 1093 w 1698"/>
                <a:gd name="T77" fmla="*/ 778 h 1234"/>
                <a:gd name="T78" fmla="*/ 1087 w 1698"/>
                <a:gd name="T79" fmla="*/ 674 h 1234"/>
                <a:gd name="T80" fmla="*/ 1223 w 1698"/>
                <a:gd name="T81" fmla="*/ 544 h 1234"/>
                <a:gd name="T82" fmla="*/ 1601 w 1698"/>
                <a:gd name="T83" fmla="*/ 330 h 1234"/>
                <a:gd name="T84" fmla="*/ 1698 w 1698"/>
                <a:gd name="T85" fmla="*/ 242 h 1234"/>
                <a:gd name="T86" fmla="*/ 1638 w 1698"/>
                <a:gd name="T87" fmla="*/ 79 h 1234"/>
                <a:gd name="T88" fmla="*/ 1538 w 1698"/>
                <a:gd name="T89" fmla="*/ 5 h 1234"/>
                <a:gd name="T90" fmla="*/ 1469 w 1698"/>
                <a:gd name="T91" fmla="*/ 17 h 1234"/>
                <a:gd name="T92" fmla="*/ 1362 w 1698"/>
                <a:gd name="T93" fmla="*/ 280 h 1234"/>
                <a:gd name="T94" fmla="*/ 1247 w 1698"/>
                <a:gd name="T95" fmla="*/ 434 h 1234"/>
                <a:gd name="T96" fmla="*/ 1141 w 1698"/>
                <a:gd name="T97" fmla="*/ 483 h 1234"/>
                <a:gd name="T98" fmla="*/ 1138 w 1698"/>
                <a:gd name="T99" fmla="*/ 373 h 1234"/>
                <a:gd name="T100" fmla="*/ 1269 w 1698"/>
                <a:gd name="T101" fmla="*/ 281 h 1234"/>
                <a:gd name="T102" fmla="*/ 1355 w 1698"/>
                <a:gd name="T103" fmla="*/ 183 h 1234"/>
                <a:gd name="T104" fmla="*/ 1340 w 1698"/>
                <a:gd name="T105" fmla="*/ 157 h 1234"/>
                <a:gd name="T106" fmla="*/ 1191 w 1698"/>
                <a:gd name="T107" fmla="*/ 242 h 1234"/>
                <a:gd name="T108" fmla="*/ 1086 w 1698"/>
                <a:gd name="T109" fmla="*/ 123 h 1234"/>
                <a:gd name="T110" fmla="*/ 1014 w 1698"/>
                <a:gd name="T111" fmla="*/ 88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98" h="1234">
                  <a:moveTo>
                    <a:pt x="904" y="88"/>
                  </a:moveTo>
                  <a:lnTo>
                    <a:pt x="910" y="102"/>
                  </a:lnTo>
                  <a:lnTo>
                    <a:pt x="918" y="123"/>
                  </a:lnTo>
                  <a:lnTo>
                    <a:pt x="929" y="150"/>
                  </a:lnTo>
                  <a:lnTo>
                    <a:pt x="941" y="180"/>
                  </a:lnTo>
                  <a:lnTo>
                    <a:pt x="952" y="209"/>
                  </a:lnTo>
                  <a:lnTo>
                    <a:pt x="961" y="235"/>
                  </a:lnTo>
                  <a:lnTo>
                    <a:pt x="968" y="254"/>
                  </a:lnTo>
                  <a:lnTo>
                    <a:pt x="970" y="264"/>
                  </a:lnTo>
                  <a:lnTo>
                    <a:pt x="969" y="270"/>
                  </a:lnTo>
                  <a:lnTo>
                    <a:pt x="965" y="279"/>
                  </a:lnTo>
                  <a:lnTo>
                    <a:pt x="958" y="290"/>
                  </a:lnTo>
                  <a:lnTo>
                    <a:pt x="948" y="302"/>
                  </a:lnTo>
                  <a:lnTo>
                    <a:pt x="924" y="331"/>
                  </a:lnTo>
                  <a:lnTo>
                    <a:pt x="892" y="367"/>
                  </a:lnTo>
                  <a:lnTo>
                    <a:pt x="853" y="406"/>
                  </a:lnTo>
                  <a:lnTo>
                    <a:pt x="810" y="449"/>
                  </a:lnTo>
                  <a:lnTo>
                    <a:pt x="763" y="493"/>
                  </a:lnTo>
                  <a:lnTo>
                    <a:pt x="714" y="538"/>
                  </a:lnTo>
                  <a:lnTo>
                    <a:pt x="665" y="582"/>
                  </a:lnTo>
                  <a:lnTo>
                    <a:pt x="617" y="625"/>
                  </a:lnTo>
                  <a:lnTo>
                    <a:pt x="571" y="665"/>
                  </a:lnTo>
                  <a:lnTo>
                    <a:pt x="528" y="699"/>
                  </a:lnTo>
                  <a:lnTo>
                    <a:pt x="490" y="729"/>
                  </a:lnTo>
                  <a:lnTo>
                    <a:pt x="458" y="752"/>
                  </a:lnTo>
                  <a:lnTo>
                    <a:pt x="445" y="759"/>
                  </a:lnTo>
                  <a:lnTo>
                    <a:pt x="434" y="766"/>
                  </a:lnTo>
                  <a:lnTo>
                    <a:pt x="426" y="770"/>
                  </a:lnTo>
                  <a:lnTo>
                    <a:pt x="419" y="771"/>
                  </a:lnTo>
                  <a:lnTo>
                    <a:pt x="331" y="771"/>
                  </a:lnTo>
                  <a:lnTo>
                    <a:pt x="386" y="508"/>
                  </a:lnTo>
                  <a:lnTo>
                    <a:pt x="367" y="520"/>
                  </a:lnTo>
                  <a:lnTo>
                    <a:pt x="348" y="532"/>
                  </a:lnTo>
                  <a:lnTo>
                    <a:pt x="331" y="544"/>
                  </a:lnTo>
                  <a:lnTo>
                    <a:pt x="314" y="557"/>
                  </a:lnTo>
                  <a:lnTo>
                    <a:pt x="298" y="570"/>
                  </a:lnTo>
                  <a:lnTo>
                    <a:pt x="282" y="583"/>
                  </a:lnTo>
                  <a:lnTo>
                    <a:pt x="268" y="598"/>
                  </a:lnTo>
                  <a:lnTo>
                    <a:pt x="253" y="614"/>
                  </a:lnTo>
                  <a:lnTo>
                    <a:pt x="240" y="631"/>
                  </a:lnTo>
                  <a:lnTo>
                    <a:pt x="228" y="647"/>
                  </a:lnTo>
                  <a:lnTo>
                    <a:pt x="216" y="665"/>
                  </a:lnTo>
                  <a:lnTo>
                    <a:pt x="206" y="684"/>
                  </a:lnTo>
                  <a:lnTo>
                    <a:pt x="196" y="704"/>
                  </a:lnTo>
                  <a:lnTo>
                    <a:pt x="188" y="725"/>
                  </a:lnTo>
                  <a:lnTo>
                    <a:pt x="181" y="747"/>
                  </a:lnTo>
                  <a:lnTo>
                    <a:pt x="174" y="769"/>
                  </a:lnTo>
                  <a:lnTo>
                    <a:pt x="171" y="784"/>
                  </a:lnTo>
                  <a:lnTo>
                    <a:pt x="167" y="799"/>
                  </a:lnTo>
                  <a:lnTo>
                    <a:pt x="161" y="813"/>
                  </a:lnTo>
                  <a:lnTo>
                    <a:pt x="156" y="826"/>
                  </a:lnTo>
                  <a:lnTo>
                    <a:pt x="144" y="852"/>
                  </a:lnTo>
                  <a:lnTo>
                    <a:pt x="131" y="874"/>
                  </a:lnTo>
                  <a:lnTo>
                    <a:pt x="117" y="896"/>
                  </a:lnTo>
                  <a:lnTo>
                    <a:pt x="102" y="915"/>
                  </a:lnTo>
                  <a:lnTo>
                    <a:pt x="87" y="932"/>
                  </a:lnTo>
                  <a:lnTo>
                    <a:pt x="73" y="949"/>
                  </a:lnTo>
                  <a:lnTo>
                    <a:pt x="46" y="979"/>
                  </a:lnTo>
                  <a:lnTo>
                    <a:pt x="22" y="1006"/>
                  </a:lnTo>
                  <a:lnTo>
                    <a:pt x="13" y="1019"/>
                  </a:lnTo>
                  <a:lnTo>
                    <a:pt x="6" y="1032"/>
                  </a:lnTo>
                  <a:lnTo>
                    <a:pt x="4" y="1038"/>
                  </a:lnTo>
                  <a:lnTo>
                    <a:pt x="2" y="1045"/>
                  </a:lnTo>
                  <a:lnTo>
                    <a:pt x="0" y="1051"/>
                  </a:lnTo>
                  <a:lnTo>
                    <a:pt x="0" y="1058"/>
                  </a:lnTo>
                  <a:lnTo>
                    <a:pt x="2" y="1070"/>
                  </a:lnTo>
                  <a:lnTo>
                    <a:pt x="4" y="1084"/>
                  </a:lnTo>
                  <a:lnTo>
                    <a:pt x="9" y="1098"/>
                  </a:lnTo>
                  <a:lnTo>
                    <a:pt x="15" y="1113"/>
                  </a:lnTo>
                  <a:lnTo>
                    <a:pt x="23" y="1127"/>
                  </a:lnTo>
                  <a:lnTo>
                    <a:pt x="32" y="1142"/>
                  </a:lnTo>
                  <a:lnTo>
                    <a:pt x="42" y="1156"/>
                  </a:lnTo>
                  <a:lnTo>
                    <a:pt x="53" y="1170"/>
                  </a:lnTo>
                  <a:lnTo>
                    <a:pt x="65" y="1183"/>
                  </a:lnTo>
                  <a:lnTo>
                    <a:pt x="78" y="1195"/>
                  </a:lnTo>
                  <a:lnTo>
                    <a:pt x="90" y="1206"/>
                  </a:lnTo>
                  <a:lnTo>
                    <a:pt x="104" y="1215"/>
                  </a:lnTo>
                  <a:lnTo>
                    <a:pt x="116" y="1223"/>
                  </a:lnTo>
                  <a:lnTo>
                    <a:pt x="129" y="1229"/>
                  </a:lnTo>
                  <a:lnTo>
                    <a:pt x="136" y="1231"/>
                  </a:lnTo>
                  <a:lnTo>
                    <a:pt x="142" y="1232"/>
                  </a:lnTo>
                  <a:lnTo>
                    <a:pt x="149" y="1234"/>
                  </a:lnTo>
                  <a:lnTo>
                    <a:pt x="154" y="1234"/>
                  </a:lnTo>
                  <a:lnTo>
                    <a:pt x="177" y="1234"/>
                  </a:lnTo>
                  <a:lnTo>
                    <a:pt x="187" y="1231"/>
                  </a:lnTo>
                  <a:lnTo>
                    <a:pt x="200" y="1226"/>
                  </a:lnTo>
                  <a:lnTo>
                    <a:pt x="215" y="1217"/>
                  </a:lnTo>
                  <a:lnTo>
                    <a:pt x="232" y="1205"/>
                  </a:lnTo>
                  <a:lnTo>
                    <a:pt x="251" y="1190"/>
                  </a:lnTo>
                  <a:lnTo>
                    <a:pt x="271" y="1171"/>
                  </a:lnTo>
                  <a:lnTo>
                    <a:pt x="294" y="1151"/>
                  </a:lnTo>
                  <a:lnTo>
                    <a:pt x="317" y="1128"/>
                  </a:lnTo>
                  <a:lnTo>
                    <a:pt x="368" y="1078"/>
                  </a:lnTo>
                  <a:lnTo>
                    <a:pt x="422" y="1020"/>
                  </a:lnTo>
                  <a:lnTo>
                    <a:pt x="479" y="959"/>
                  </a:lnTo>
                  <a:lnTo>
                    <a:pt x="538" y="895"/>
                  </a:lnTo>
                  <a:lnTo>
                    <a:pt x="597" y="830"/>
                  </a:lnTo>
                  <a:lnTo>
                    <a:pt x="655" y="768"/>
                  </a:lnTo>
                  <a:lnTo>
                    <a:pt x="712" y="708"/>
                  </a:lnTo>
                  <a:lnTo>
                    <a:pt x="766" y="654"/>
                  </a:lnTo>
                  <a:lnTo>
                    <a:pt x="791" y="630"/>
                  </a:lnTo>
                  <a:lnTo>
                    <a:pt x="814" y="607"/>
                  </a:lnTo>
                  <a:lnTo>
                    <a:pt x="838" y="587"/>
                  </a:lnTo>
                  <a:lnTo>
                    <a:pt x="858" y="570"/>
                  </a:lnTo>
                  <a:lnTo>
                    <a:pt x="879" y="555"/>
                  </a:lnTo>
                  <a:lnTo>
                    <a:pt x="896" y="543"/>
                  </a:lnTo>
                  <a:lnTo>
                    <a:pt x="912" y="534"/>
                  </a:lnTo>
                  <a:lnTo>
                    <a:pt x="926" y="529"/>
                  </a:lnTo>
                  <a:lnTo>
                    <a:pt x="931" y="538"/>
                  </a:lnTo>
                  <a:lnTo>
                    <a:pt x="936" y="545"/>
                  </a:lnTo>
                  <a:lnTo>
                    <a:pt x="939" y="549"/>
                  </a:lnTo>
                  <a:lnTo>
                    <a:pt x="942" y="551"/>
                  </a:lnTo>
                  <a:lnTo>
                    <a:pt x="946" y="552"/>
                  </a:lnTo>
                  <a:lnTo>
                    <a:pt x="948" y="552"/>
                  </a:lnTo>
                  <a:lnTo>
                    <a:pt x="948" y="552"/>
                  </a:lnTo>
                  <a:lnTo>
                    <a:pt x="948" y="557"/>
                  </a:lnTo>
                  <a:lnTo>
                    <a:pt x="948" y="571"/>
                  </a:lnTo>
                  <a:lnTo>
                    <a:pt x="948" y="595"/>
                  </a:lnTo>
                  <a:lnTo>
                    <a:pt x="947" y="601"/>
                  </a:lnTo>
                  <a:lnTo>
                    <a:pt x="947" y="607"/>
                  </a:lnTo>
                  <a:lnTo>
                    <a:pt x="945" y="614"/>
                  </a:lnTo>
                  <a:lnTo>
                    <a:pt x="943" y="621"/>
                  </a:lnTo>
                  <a:lnTo>
                    <a:pt x="937" y="634"/>
                  </a:lnTo>
                  <a:lnTo>
                    <a:pt x="929" y="647"/>
                  </a:lnTo>
                  <a:lnTo>
                    <a:pt x="919" y="660"/>
                  </a:lnTo>
                  <a:lnTo>
                    <a:pt x="909" y="674"/>
                  </a:lnTo>
                  <a:lnTo>
                    <a:pt x="897" y="686"/>
                  </a:lnTo>
                  <a:lnTo>
                    <a:pt x="884" y="699"/>
                  </a:lnTo>
                  <a:lnTo>
                    <a:pt x="858" y="725"/>
                  </a:lnTo>
                  <a:lnTo>
                    <a:pt x="834" y="749"/>
                  </a:lnTo>
                  <a:lnTo>
                    <a:pt x="822" y="760"/>
                  </a:lnTo>
                  <a:lnTo>
                    <a:pt x="811" y="772"/>
                  </a:lnTo>
                  <a:lnTo>
                    <a:pt x="801" y="783"/>
                  </a:lnTo>
                  <a:lnTo>
                    <a:pt x="794" y="793"/>
                  </a:lnTo>
                  <a:lnTo>
                    <a:pt x="881" y="819"/>
                  </a:lnTo>
                  <a:lnTo>
                    <a:pt x="882" y="859"/>
                  </a:lnTo>
                  <a:lnTo>
                    <a:pt x="664" y="913"/>
                  </a:lnTo>
                  <a:lnTo>
                    <a:pt x="653" y="929"/>
                  </a:lnTo>
                  <a:lnTo>
                    <a:pt x="641" y="946"/>
                  </a:lnTo>
                  <a:lnTo>
                    <a:pt x="630" y="964"/>
                  </a:lnTo>
                  <a:lnTo>
                    <a:pt x="619" y="985"/>
                  </a:lnTo>
                  <a:lnTo>
                    <a:pt x="615" y="995"/>
                  </a:lnTo>
                  <a:lnTo>
                    <a:pt x="609" y="1007"/>
                  </a:lnTo>
                  <a:lnTo>
                    <a:pt x="606" y="1018"/>
                  </a:lnTo>
                  <a:lnTo>
                    <a:pt x="602" y="1030"/>
                  </a:lnTo>
                  <a:lnTo>
                    <a:pt x="600" y="1042"/>
                  </a:lnTo>
                  <a:lnTo>
                    <a:pt x="597" y="1054"/>
                  </a:lnTo>
                  <a:lnTo>
                    <a:pt x="596" y="1066"/>
                  </a:lnTo>
                  <a:lnTo>
                    <a:pt x="595" y="1079"/>
                  </a:lnTo>
                  <a:lnTo>
                    <a:pt x="596" y="1084"/>
                  </a:lnTo>
                  <a:lnTo>
                    <a:pt x="597" y="1090"/>
                  </a:lnTo>
                  <a:lnTo>
                    <a:pt x="600" y="1095"/>
                  </a:lnTo>
                  <a:lnTo>
                    <a:pt x="603" y="1102"/>
                  </a:lnTo>
                  <a:lnTo>
                    <a:pt x="607" y="1107"/>
                  </a:lnTo>
                  <a:lnTo>
                    <a:pt x="612" y="1112"/>
                  </a:lnTo>
                  <a:lnTo>
                    <a:pt x="618" y="1118"/>
                  </a:lnTo>
                  <a:lnTo>
                    <a:pt x="623" y="1123"/>
                  </a:lnTo>
                  <a:lnTo>
                    <a:pt x="630" y="1127"/>
                  </a:lnTo>
                  <a:lnTo>
                    <a:pt x="637" y="1132"/>
                  </a:lnTo>
                  <a:lnTo>
                    <a:pt x="645" y="1136"/>
                  </a:lnTo>
                  <a:lnTo>
                    <a:pt x="652" y="1139"/>
                  </a:lnTo>
                  <a:lnTo>
                    <a:pt x="660" y="1141"/>
                  </a:lnTo>
                  <a:lnTo>
                    <a:pt x="667" y="1143"/>
                  </a:lnTo>
                  <a:lnTo>
                    <a:pt x="676" y="1146"/>
                  </a:lnTo>
                  <a:lnTo>
                    <a:pt x="683" y="1146"/>
                  </a:lnTo>
                  <a:lnTo>
                    <a:pt x="698" y="1145"/>
                  </a:lnTo>
                  <a:lnTo>
                    <a:pt x="710" y="1142"/>
                  </a:lnTo>
                  <a:lnTo>
                    <a:pt x="721" y="1138"/>
                  </a:lnTo>
                  <a:lnTo>
                    <a:pt x="731" y="1133"/>
                  </a:lnTo>
                  <a:lnTo>
                    <a:pt x="739" y="1126"/>
                  </a:lnTo>
                  <a:lnTo>
                    <a:pt x="747" y="1119"/>
                  </a:lnTo>
                  <a:lnTo>
                    <a:pt x="754" y="1110"/>
                  </a:lnTo>
                  <a:lnTo>
                    <a:pt x="762" y="1102"/>
                  </a:lnTo>
                  <a:lnTo>
                    <a:pt x="769" y="1092"/>
                  </a:lnTo>
                  <a:lnTo>
                    <a:pt x="778" y="1083"/>
                  </a:lnTo>
                  <a:lnTo>
                    <a:pt x="787" y="1074"/>
                  </a:lnTo>
                  <a:lnTo>
                    <a:pt x="798" y="1065"/>
                  </a:lnTo>
                  <a:lnTo>
                    <a:pt x="810" y="1057"/>
                  </a:lnTo>
                  <a:lnTo>
                    <a:pt x="824" y="1049"/>
                  </a:lnTo>
                  <a:lnTo>
                    <a:pt x="841" y="1042"/>
                  </a:lnTo>
                  <a:lnTo>
                    <a:pt x="860" y="1035"/>
                  </a:lnTo>
                  <a:lnTo>
                    <a:pt x="861" y="1057"/>
                  </a:lnTo>
                  <a:lnTo>
                    <a:pt x="864" y="1076"/>
                  </a:lnTo>
                  <a:lnTo>
                    <a:pt x="865" y="1083"/>
                  </a:lnTo>
                  <a:lnTo>
                    <a:pt x="866" y="1091"/>
                  </a:lnTo>
                  <a:lnTo>
                    <a:pt x="868" y="1097"/>
                  </a:lnTo>
                  <a:lnTo>
                    <a:pt x="870" y="1103"/>
                  </a:lnTo>
                  <a:lnTo>
                    <a:pt x="873" y="1108"/>
                  </a:lnTo>
                  <a:lnTo>
                    <a:pt x="878" y="1112"/>
                  </a:lnTo>
                  <a:lnTo>
                    <a:pt x="882" y="1116"/>
                  </a:lnTo>
                  <a:lnTo>
                    <a:pt x="888" y="1119"/>
                  </a:lnTo>
                  <a:lnTo>
                    <a:pt x="896" y="1121"/>
                  </a:lnTo>
                  <a:lnTo>
                    <a:pt x="904" y="1122"/>
                  </a:lnTo>
                  <a:lnTo>
                    <a:pt x="914" y="1123"/>
                  </a:lnTo>
                  <a:lnTo>
                    <a:pt x="926" y="1123"/>
                  </a:lnTo>
                  <a:lnTo>
                    <a:pt x="934" y="1123"/>
                  </a:lnTo>
                  <a:lnTo>
                    <a:pt x="942" y="1121"/>
                  </a:lnTo>
                  <a:lnTo>
                    <a:pt x="951" y="1118"/>
                  </a:lnTo>
                  <a:lnTo>
                    <a:pt x="957" y="1114"/>
                  </a:lnTo>
                  <a:lnTo>
                    <a:pt x="965" y="1109"/>
                  </a:lnTo>
                  <a:lnTo>
                    <a:pt x="971" y="1104"/>
                  </a:lnTo>
                  <a:lnTo>
                    <a:pt x="977" y="1096"/>
                  </a:lnTo>
                  <a:lnTo>
                    <a:pt x="984" y="1090"/>
                  </a:lnTo>
                  <a:lnTo>
                    <a:pt x="996" y="1073"/>
                  </a:lnTo>
                  <a:lnTo>
                    <a:pt x="1006" y="1054"/>
                  </a:lnTo>
                  <a:lnTo>
                    <a:pt x="1017" y="1035"/>
                  </a:lnTo>
                  <a:lnTo>
                    <a:pt x="1028" y="1015"/>
                  </a:lnTo>
                  <a:lnTo>
                    <a:pt x="1039" y="994"/>
                  </a:lnTo>
                  <a:lnTo>
                    <a:pt x="1048" y="975"/>
                  </a:lnTo>
                  <a:lnTo>
                    <a:pt x="1060" y="957"/>
                  </a:lnTo>
                  <a:lnTo>
                    <a:pt x="1071" y="941"/>
                  </a:lnTo>
                  <a:lnTo>
                    <a:pt x="1077" y="934"/>
                  </a:lnTo>
                  <a:lnTo>
                    <a:pt x="1084" y="928"/>
                  </a:lnTo>
                  <a:lnTo>
                    <a:pt x="1090" y="921"/>
                  </a:lnTo>
                  <a:lnTo>
                    <a:pt x="1097" y="917"/>
                  </a:lnTo>
                  <a:lnTo>
                    <a:pt x="1104" y="914"/>
                  </a:lnTo>
                  <a:lnTo>
                    <a:pt x="1112" y="911"/>
                  </a:lnTo>
                  <a:lnTo>
                    <a:pt x="1119" y="910"/>
                  </a:lnTo>
                  <a:lnTo>
                    <a:pt x="1127" y="910"/>
                  </a:lnTo>
                  <a:lnTo>
                    <a:pt x="1138" y="911"/>
                  </a:lnTo>
                  <a:lnTo>
                    <a:pt x="1148" y="912"/>
                  </a:lnTo>
                  <a:lnTo>
                    <a:pt x="1156" y="915"/>
                  </a:lnTo>
                  <a:lnTo>
                    <a:pt x="1162" y="917"/>
                  </a:lnTo>
                  <a:lnTo>
                    <a:pt x="1166" y="920"/>
                  </a:lnTo>
                  <a:lnTo>
                    <a:pt x="1170" y="925"/>
                  </a:lnTo>
                  <a:lnTo>
                    <a:pt x="1171" y="929"/>
                  </a:lnTo>
                  <a:lnTo>
                    <a:pt x="1171" y="933"/>
                  </a:lnTo>
                  <a:lnTo>
                    <a:pt x="1170" y="939"/>
                  </a:lnTo>
                  <a:lnTo>
                    <a:pt x="1167" y="945"/>
                  </a:lnTo>
                  <a:lnTo>
                    <a:pt x="1164" y="951"/>
                  </a:lnTo>
                  <a:lnTo>
                    <a:pt x="1160" y="958"/>
                  </a:lnTo>
                  <a:lnTo>
                    <a:pt x="1149" y="972"/>
                  </a:lnTo>
                  <a:lnTo>
                    <a:pt x="1135" y="988"/>
                  </a:lnTo>
                  <a:lnTo>
                    <a:pt x="1120" y="1005"/>
                  </a:lnTo>
                  <a:lnTo>
                    <a:pt x="1104" y="1023"/>
                  </a:lnTo>
                  <a:lnTo>
                    <a:pt x="1088" y="1043"/>
                  </a:lnTo>
                  <a:lnTo>
                    <a:pt x="1073" y="1062"/>
                  </a:lnTo>
                  <a:lnTo>
                    <a:pt x="1067" y="1072"/>
                  </a:lnTo>
                  <a:lnTo>
                    <a:pt x="1060" y="1082"/>
                  </a:lnTo>
                  <a:lnTo>
                    <a:pt x="1054" y="1093"/>
                  </a:lnTo>
                  <a:lnTo>
                    <a:pt x="1048" y="1103"/>
                  </a:lnTo>
                  <a:lnTo>
                    <a:pt x="1044" y="1113"/>
                  </a:lnTo>
                  <a:lnTo>
                    <a:pt x="1041" y="1124"/>
                  </a:lnTo>
                  <a:lnTo>
                    <a:pt x="1038" y="1135"/>
                  </a:lnTo>
                  <a:lnTo>
                    <a:pt x="1036" y="1146"/>
                  </a:lnTo>
                  <a:lnTo>
                    <a:pt x="1053" y="1142"/>
                  </a:lnTo>
                  <a:lnTo>
                    <a:pt x="1076" y="1137"/>
                  </a:lnTo>
                  <a:lnTo>
                    <a:pt x="1106" y="1128"/>
                  </a:lnTo>
                  <a:lnTo>
                    <a:pt x="1141" y="1117"/>
                  </a:lnTo>
                  <a:lnTo>
                    <a:pt x="1179" y="1104"/>
                  </a:lnTo>
                  <a:lnTo>
                    <a:pt x="1219" y="1089"/>
                  </a:lnTo>
                  <a:lnTo>
                    <a:pt x="1262" y="1072"/>
                  </a:lnTo>
                  <a:lnTo>
                    <a:pt x="1304" y="1053"/>
                  </a:lnTo>
                  <a:lnTo>
                    <a:pt x="1346" y="1034"/>
                  </a:lnTo>
                  <a:lnTo>
                    <a:pt x="1385" y="1015"/>
                  </a:lnTo>
                  <a:lnTo>
                    <a:pt x="1423" y="995"/>
                  </a:lnTo>
                  <a:lnTo>
                    <a:pt x="1455" y="975"/>
                  </a:lnTo>
                  <a:lnTo>
                    <a:pt x="1469" y="965"/>
                  </a:lnTo>
                  <a:lnTo>
                    <a:pt x="1482" y="956"/>
                  </a:lnTo>
                  <a:lnTo>
                    <a:pt x="1494" y="946"/>
                  </a:lnTo>
                  <a:lnTo>
                    <a:pt x="1503" y="937"/>
                  </a:lnTo>
                  <a:lnTo>
                    <a:pt x="1511" y="928"/>
                  </a:lnTo>
                  <a:lnTo>
                    <a:pt x="1516" y="919"/>
                  </a:lnTo>
                  <a:lnTo>
                    <a:pt x="1521" y="911"/>
                  </a:lnTo>
                  <a:lnTo>
                    <a:pt x="1522" y="903"/>
                  </a:lnTo>
                  <a:lnTo>
                    <a:pt x="1522" y="881"/>
                  </a:lnTo>
                  <a:lnTo>
                    <a:pt x="1521" y="870"/>
                  </a:lnTo>
                  <a:lnTo>
                    <a:pt x="1516" y="857"/>
                  </a:lnTo>
                  <a:lnTo>
                    <a:pt x="1511" y="843"/>
                  </a:lnTo>
                  <a:lnTo>
                    <a:pt x="1502" y="828"/>
                  </a:lnTo>
                  <a:lnTo>
                    <a:pt x="1494" y="812"/>
                  </a:lnTo>
                  <a:lnTo>
                    <a:pt x="1482" y="795"/>
                  </a:lnTo>
                  <a:lnTo>
                    <a:pt x="1470" y="779"/>
                  </a:lnTo>
                  <a:lnTo>
                    <a:pt x="1457" y="762"/>
                  </a:lnTo>
                  <a:lnTo>
                    <a:pt x="1443" y="747"/>
                  </a:lnTo>
                  <a:lnTo>
                    <a:pt x="1428" y="732"/>
                  </a:lnTo>
                  <a:lnTo>
                    <a:pt x="1414" y="718"/>
                  </a:lnTo>
                  <a:lnTo>
                    <a:pt x="1399" y="707"/>
                  </a:lnTo>
                  <a:lnTo>
                    <a:pt x="1385" y="696"/>
                  </a:lnTo>
                  <a:lnTo>
                    <a:pt x="1371" y="690"/>
                  </a:lnTo>
                  <a:lnTo>
                    <a:pt x="1364" y="686"/>
                  </a:lnTo>
                  <a:lnTo>
                    <a:pt x="1357" y="684"/>
                  </a:lnTo>
                  <a:lnTo>
                    <a:pt x="1351" y="683"/>
                  </a:lnTo>
                  <a:lnTo>
                    <a:pt x="1345" y="683"/>
                  </a:lnTo>
                  <a:lnTo>
                    <a:pt x="1301" y="683"/>
                  </a:lnTo>
                  <a:lnTo>
                    <a:pt x="1293" y="683"/>
                  </a:lnTo>
                  <a:lnTo>
                    <a:pt x="1286" y="684"/>
                  </a:lnTo>
                  <a:lnTo>
                    <a:pt x="1278" y="685"/>
                  </a:lnTo>
                  <a:lnTo>
                    <a:pt x="1272" y="688"/>
                  </a:lnTo>
                  <a:lnTo>
                    <a:pt x="1259" y="693"/>
                  </a:lnTo>
                  <a:lnTo>
                    <a:pt x="1248" y="700"/>
                  </a:lnTo>
                  <a:lnTo>
                    <a:pt x="1238" y="708"/>
                  </a:lnTo>
                  <a:lnTo>
                    <a:pt x="1230" y="718"/>
                  </a:lnTo>
                  <a:lnTo>
                    <a:pt x="1221" y="727"/>
                  </a:lnTo>
                  <a:lnTo>
                    <a:pt x="1213" y="738"/>
                  </a:lnTo>
                  <a:lnTo>
                    <a:pt x="1205" y="749"/>
                  </a:lnTo>
                  <a:lnTo>
                    <a:pt x="1196" y="758"/>
                  </a:lnTo>
                  <a:lnTo>
                    <a:pt x="1187" y="768"/>
                  </a:lnTo>
                  <a:lnTo>
                    <a:pt x="1177" y="775"/>
                  </a:lnTo>
                  <a:lnTo>
                    <a:pt x="1166" y="783"/>
                  </a:lnTo>
                  <a:lnTo>
                    <a:pt x="1155" y="788"/>
                  </a:lnTo>
                  <a:lnTo>
                    <a:pt x="1147" y="791"/>
                  </a:lnTo>
                  <a:lnTo>
                    <a:pt x="1141" y="792"/>
                  </a:lnTo>
                  <a:lnTo>
                    <a:pt x="1133" y="793"/>
                  </a:lnTo>
                  <a:lnTo>
                    <a:pt x="1125" y="793"/>
                  </a:lnTo>
                  <a:lnTo>
                    <a:pt x="1119" y="793"/>
                  </a:lnTo>
                  <a:lnTo>
                    <a:pt x="1114" y="792"/>
                  </a:lnTo>
                  <a:lnTo>
                    <a:pt x="1109" y="791"/>
                  </a:lnTo>
                  <a:lnTo>
                    <a:pt x="1105" y="787"/>
                  </a:lnTo>
                  <a:lnTo>
                    <a:pt x="1101" y="785"/>
                  </a:lnTo>
                  <a:lnTo>
                    <a:pt x="1097" y="782"/>
                  </a:lnTo>
                  <a:lnTo>
                    <a:pt x="1093" y="778"/>
                  </a:lnTo>
                  <a:lnTo>
                    <a:pt x="1091" y="773"/>
                  </a:lnTo>
                  <a:lnTo>
                    <a:pt x="1086" y="764"/>
                  </a:lnTo>
                  <a:lnTo>
                    <a:pt x="1083" y="753"/>
                  </a:lnTo>
                  <a:lnTo>
                    <a:pt x="1082" y="740"/>
                  </a:lnTo>
                  <a:lnTo>
                    <a:pt x="1080" y="727"/>
                  </a:lnTo>
                  <a:lnTo>
                    <a:pt x="1080" y="705"/>
                  </a:lnTo>
                  <a:lnTo>
                    <a:pt x="1083" y="690"/>
                  </a:lnTo>
                  <a:lnTo>
                    <a:pt x="1087" y="674"/>
                  </a:lnTo>
                  <a:lnTo>
                    <a:pt x="1096" y="659"/>
                  </a:lnTo>
                  <a:lnTo>
                    <a:pt x="1107" y="642"/>
                  </a:lnTo>
                  <a:lnTo>
                    <a:pt x="1121" y="625"/>
                  </a:lnTo>
                  <a:lnTo>
                    <a:pt x="1137" y="609"/>
                  </a:lnTo>
                  <a:lnTo>
                    <a:pt x="1157" y="593"/>
                  </a:lnTo>
                  <a:lnTo>
                    <a:pt x="1177" y="577"/>
                  </a:lnTo>
                  <a:lnTo>
                    <a:pt x="1200" y="560"/>
                  </a:lnTo>
                  <a:lnTo>
                    <a:pt x="1223" y="544"/>
                  </a:lnTo>
                  <a:lnTo>
                    <a:pt x="1249" y="528"/>
                  </a:lnTo>
                  <a:lnTo>
                    <a:pt x="1276" y="511"/>
                  </a:lnTo>
                  <a:lnTo>
                    <a:pt x="1332" y="478"/>
                  </a:lnTo>
                  <a:lnTo>
                    <a:pt x="1390" y="447"/>
                  </a:lnTo>
                  <a:lnTo>
                    <a:pt x="1447" y="416"/>
                  </a:lnTo>
                  <a:lnTo>
                    <a:pt x="1502" y="386"/>
                  </a:lnTo>
                  <a:lnTo>
                    <a:pt x="1555" y="357"/>
                  </a:lnTo>
                  <a:lnTo>
                    <a:pt x="1601" y="330"/>
                  </a:lnTo>
                  <a:lnTo>
                    <a:pt x="1623" y="317"/>
                  </a:lnTo>
                  <a:lnTo>
                    <a:pt x="1641" y="305"/>
                  </a:lnTo>
                  <a:lnTo>
                    <a:pt x="1657" y="293"/>
                  </a:lnTo>
                  <a:lnTo>
                    <a:pt x="1671" y="282"/>
                  </a:lnTo>
                  <a:lnTo>
                    <a:pt x="1683" y="271"/>
                  </a:lnTo>
                  <a:lnTo>
                    <a:pt x="1691" y="261"/>
                  </a:lnTo>
                  <a:lnTo>
                    <a:pt x="1696" y="251"/>
                  </a:lnTo>
                  <a:lnTo>
                    <a:pt x="1698" y="242"/>
                  </a:lnTo>
                  <a:lnTo>
                    <a:pt x="1697" y="221"/>
                  </a:lnTo>
                  <a:lnTo>
                    <a:pt x="1694" y="199"/>
                  </a:lnTo>
                  <a:lnTo>
                    <a:pt x="1688" y="178"/>
                  </a:lnTo>
                  <a:lnTo>
                    <a:pt x="1682" y="157"/>
                  </a:lnTo>
                  <a:lnTo>
                    <a:pt x="1673" y="136"/>
                  </a:lnTo>
                  <a:lnTo>
                    <a:pt x="1662" y="116"/>
                  </a:lnTo>
                  <a:lnTo>
                    <a:pt x="1652" y="98"/>
                  </a:lnTo>
                  <a:lnTo>
                    <a:pt x="1638" y="79"/>
                  </a:lnTo>
                  <a:lnTo>
                    <a:pt x="1624" y="62"/>
                  </a:lnTo>
                  <a:lnTo>
                    <a:pt x="1609" y="47"/>
                  </a:lnTo>
                  <a:lnTo>
                    <a:pt x="1593" y="33"/>
                  </a:lnTo>
                  <a:lnTo>
                    <a:pt x="1575" y="22"/>
                  </a:lnTo>
                  <a:lnTo>
                    <a:pt x="1566" y="17"/>
                  </a:lnTo>
                  <a:lnTo>
                    <a:pt x="1557" y="13"/>
                  </a:lnTo>
                  <a:lnTo>
                    <a:pt x="1548" y="8"/>
                  </a:lnTo>
                  <a:lnTo>
                    <a:pt x="1538" y="5"/>
                  </a:lnTo>
                  <a:lnTo>
                    <a:pt x="1528" y="3"/>
                  </a:lnTo>
                  <a:lnTo>
                    <a:pt x="1519" y="1"/>
                  </a:lnTo>
                  <a:lnTo>
                    <a:pt x="1509" y="0"/>
                  </a:lnTo>
                  <a:lnTo>
                    <a:pt x="1499" y="0"/>
                  </a:lnTo>
                  <a:lnTo>
                    <a:pt x="1494" y="1"/>
                  </a:lnTo>
                  <a:lnTo>
                    <a:pt x="1486" y="5"/>
                  </a:lnTo>
                  <a:lnTo>
                    <a:pt x="1478" y="11"/>
                  </a:lnTo>
                  <a:lnTo>
                    <a:pt x="1469" y="17"/>
                  </a:lnTo>
                  <a:lnTo>
                    <a:pt x="1450" y="32"/>
                  </a:lnTo>
                  <a:lnTo>
                    <a:pt x="1434" y="44"/>
                  </a:lnTo>
                  <a:lnTo>
                    <a:pt x="1434" y="154"/>
                  </a:lnTo>
                  <a:lnTo>
                    <a:pt x="1419" y="177"/>
                  </a:lnTo>
                  <a:lnTo>
                    <a:pt x="1405" y="202"/>
                  </a:lnTo>
                  <a:lnTo>
                    <a:pt x="1391" y="227"/>
                  </a:lnTo>
                  <a:lnTo>
                    <a:pt x="1377" y="253"/>
                  </a:lnTo>
                  <a:lnTo>
                    <a:pt x="1362" y="280"/>
                  </a:lnTo>
                  <a:lnTo>
                    <a:pt x="1347" y="307"/>
                  </a:lnTo>
                  <a:lnTo>
                    <a:pt x="1332" y="332"/>
                  </a:lnTo>
                  <a:lnTo>
                    <a:pt x="1316" y="358"/>
                  </a:lnTo>
                  <a:lnTo>
                    <a:pt x="1297" y="382"/>
                  </a:lnTo>
                  <a:lnTo>
                    <a:pt x="1278" y="404"/>
                  </a:lnTo>
                  <a:lnTo>
                    <a:pt x="1268" y="415"/>
                  </a:lnTo>
                  <a:lnTo>
                    <a:pt x="1258" y="425"/>
                  </a:lnTo>
                  <a:lnTo>
                    <a:pt x="1247" y="434"/>
                  </a:lnTo>
                  <a:lnTo>
                    <a:pt x="1236" y="443"/>
                  </a:lnTo>
                  <a:lnTo>
                    <a:pt x="1223" y="452"/>
                  </a:lnTo>
                  <a:lnTo>
                    <a:pt x="1211" y="459"/>
                  </a:lnTo>
                  <a:lnTo>
                    <a:pt x="1199" y="465"/>
                  </a:lnTo>
                  <a:lnTo>
                    <a:pt x="1185" y="471"/>
                  </a:lnTo>
                  <a:lnTo>
                    <a:pt x="1171" y="476"/>
                  </a:lnTo>
                  <a:lnTo>
                    <a:pt x="1156" y="479"/>
                  </a:lnTo>
                  <a:lnTo>
                    <a:pt x="1141" y="483"/>
                  </a:lnTo>
                  <a:lnTo>
                    <a:pt x="1125" y="485"/>
                  </a:lnTo>
                  <a:lnTo>
                    <a:pt x="1125" y="418"/>
                  </a:lnTo>
                  <a:lnTo>
                    <a:pt x="1125" y="410"/>
                  </a:lnTo>
                  <a:lnTo>
                    <a:pt x="1127" y="402"/>
                  </a:lnTo>
                  <a:lnTo>
                    <a:pt x="1128" y="395"/>
                  </a:lnTo>
                  <a:lnTo>
                    <a:pt x="1131" y="387"/>
                  </a:lnTo>
                  <a:lnTo>
                    <a:pt x="1134" y="381"/>
                  </a:lnTo>
                  <a:lnTo>
                    <a:pt x="1138" y="373"/>
                  </a:lnTo>
                  <a:lnTo>
                    <a:pt x="1143" y="367"/>
                  </a:lnTo>
                  <a:lnTo>
                    <a:pt x="1148" y="361"/>
                  </a:lnTo>
                  <a:lnTo>
                    <a:pt x="1160" y="350"/>
                  </a:lnTo>
                  <a:lnTo>
                    <a:pt x="1174" y="339"/>
                  </a:lnTo>
                  <a:lnTo>
                    <a:pt x="1188" y="328"/>
                  </a:lnTo>
                  <a:lnTo>
                    <a:pt x="1204" y="318"/>
                  </a:lnTo>
                  <a:lnTo>
                    <a:pt x="1237" y="300"/>
                  </a:lnTo>
                  <a:lnTo>
                    <a:pt x="1269" y="281"/>
                  </a:lnTo>
                  <a:lnTo>
                    <a:pt x="1284" y="270"/>
                  </a:lnTo>
                  <a:lnTo>
                    <a:pt x="1298" y="261"/>
                  </a:lnTo>
                  <a:lnTo>
                    <a:pt x="1310" y="249"/>
                  </a:lnTo>
                  <a:lnTo>
                    <a:pt x="1321" y="237"/>
                  </a:lnTo>
                  <a:lnTo>
                    <a:pt x="1333" y="221"/>
                  </a:lnTo>
                  <a:lnTo>
                    <a:pt x="1342" y="206"/>
                  </a:lnTo>
                  <a:lnTo>
                    <a:pt x="1350" y="194"/>
                  </a:lnTo>
                  <a:lnTo>
                    <a:pt x="1355" y="183"/>
                  </a:lnTo>
                  <a:lnTo>
                    <a:pt x="1359" y="175"/>
                  </a:lnTo>
                  <a:lnTo>
                    <a:pt x="1360" y="168"/>
                  </a:lnTo>
                  <a:lnTo>
                    <a:pt x="1361" y="163"/>
                  </a:lnTo>
                  <a:lnTo>
                    <a:pt x="1359" y="159"/>
                  </a:lnTo>
                  <a:lnTo>
                    <a:pt x="1356" y="157"/>
                  </a:lnTo>
                  <a:lnTo>
                    <a:pt x="1352" y="155"/>
                  </a:lnTo>
                  <a:lnTo>
                    <a:pt x="1347" y="155"/>
                  </a:lnTo>
                  <a:lnTo>
                    <a:pt x="1340" y="157"/>
                  </a:lnTo>
                  <a:lnTo>
                    <a:pt x="1325" y="162"/>
                  </a:lnTo>
                  <a:lnTo>
                    <a:pt x="1308" y="169"/>
                  </a:lnTo>
                  <a:lnTo>
                    <a:pt x="1289" y="179"/>
                  </a:lnTo>
                  <a:lnTo>
                    <a:pt x="1269" y="191"/>
                  </a:lnTo>
                  <a:lnTo>
                    <a:pt x="1250" y="203"/>
                  </a:lnTo>
                  <a:lnTo>
                    <a:pt x="1232" y="214"/>
                  </a:lnTo>
                  <a:lnTo>
                    <a:pt x="1203" y="234"/>
                  </a:lnTo>
                  <a:lnTo>
                    <a:pt x="1191" y="242"/>
                  </a:lnTo>
                  <a:lnTo>
                    <a:pt x="1177" y="233"/>
                  </a:lnTo>
                  <a:lnTo>
                    <a:pt x="1165" y="221"/>
                  </a:lnTo>
                  <a:lnTo>
                    <a:pt x="1154" y="209"/>
                  </a:lnTo>
                  <a:lnTo>
                    <a:pt x="1143" y="197"/>
                  </a:lnTo>
                  <a:lnTo>
                    <a:pt x="1123" y="172"/>
                  </a:lnTo>
                  <a:lnTo>
                    <a:pt x="1104" y="146"/>
                  </a:lnTo>
                  <a:lnTo>
                    <a:pt x="1096" y="134"/>
                  </a:lnTo>
                  <a:lnTo>
                    <a:pt x="1086" y="123"/>
                  </a:lnTo>
                  <a:lnTo>
                    <a:pt x="1076" y="114"/>
                  </a:lnTo>
                  <a:lnTo>
                    <a:pt x="1065" y="105"/>
                  </a:lnTo>
                  <a:lnTo>
                    <a:pt x="1054" y="98"/>
                  </a:lnTo>
                  <a:lnTo>
                    <a:pt x="1042" y="92"/>
                  </a:lnTo>
                  <a:lnTo>
                    <a:pt x="1035" y="91"/>
                  </a:lnTo>
                  <a:lnTo>
                    <a:pt x="1029" y="89"/>
                  </a:lnTo>
                  <a:lnTo>
                    <a:pt x="1021" y="88"/>
                  </a:lnTo>
                  <a:lnTo>
                    <a:pt x="1014" y="88"/>
                  </a:lnTo>
                  <a:lnTo>
                    <a:pt x="904"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4"/>
            <p:cNvSpPr>
              <a:spLocks noEditPoints="1"/>
            </p:cNvSpPr>
            <p:nvPr/>
          </p:nvSpPr>
          <p:spPr bwMode="auto">
            <a:xfrm>
              <a:off x="1052" y="2129"/>
              <a:ext cx="79" cy="69"/>
            </a:xfrm>
            <a:custGeom>
              <a:avLst/>
              <a:gdLst>
                <a:gd name="T0" fmla="*/ 351 w 1102"/>
                <a:gd name="T1" fmla="*/ 370 h 973"/>
                <a:gd name="T2" fmla="*/ 331 w 1102"/>
                <a:gd name="T3" fmla="*/ 325 h 973"/>
                <a:gd name="T4" fmla="*/ 352 w 1102"/>
                <a:gd name="T5" fmla="*/ 277 h 973"/>
                <a:gd name="T6" fmla="*/ 390 w 1102"/>
                <a:gd name="T7" fmla="*/ 271 h 973"/>
                <a:gd name="T8" fmla="*/ 413 w 1102"/>
                <a:gd name="T9" fmla="*/ 298 h 973"/>
                <a:gd name="T10" fmla="*/ 410 w 1102"/>
                <a:gd name="T11" fmla="*/ 357 h 973"/>
                <a:gd name="T12" fmla="*/ 573 w 1102"/>
                <a:gd name="T13" fmla="*/ 378 h 973"/>
                <a:gd name="T14" fmla="*/ 585 w 1102"/>
                <a:gd name="T15" fmla="*/ 286 h 973"/>
                <a:gd name="T16" fmla="*/ 630 w 1102"/>
                <a:gd name="T17" fmla="*/ 201 h 973"/>
                <a:gd name="T18" fmla="*/ 682 w 1102"/>
                <a:gd name="T19" fmla="*/ 128 h 973"/>
                <a:gd name="T20" fmla="*/ 676 w 1102"/>
                <a:gd name="T21" fmla="*/ 70 h 973"/>
                <a:gd name="T22" fmla="*/ 649 w 1102"/>
                <a:gd name="T23" fmla="*/ 51 h 973"/>
                <a:gd name="T24" fmla="*/ 578 w 1102"/>
                <a:gd name="T25" fmla="*/ 53 h 973"/>
                <a:gd name="T26" fmla="*/ 437 w 1102"/>
                <a:gd name="T27" fmla="*/ 37 h 973"/>
                <a:gd name="T28" fmla="*/ 165 w 1102"/>
                <a:gd name="T29" fmla="*/ 302 h 973"/>
                <a:gd name="T30" fmla="*/ 25 w 1102"/>
                <a:gd name="T31" fmla="*/ 464 h 973"/>
                <a:gd name="T32" fmla="*/ 1 w 1102"/>
                <a:gd name="T33" fmla="*/ 537 h 973"/>
                <a:gd name="T34" fmla="*/ 30 w 1102"/>
                <a:gd name="T35" fmla="*/ 579 h 973"/>
                <a:gd name="T36" fmla="*/ 83 w 1102"/>
                <a:gd name="T37" fmla="*/ 614 h 973"/>
                <a:gd name="T38" fmla="*/ 126 w 1102"/>
                <a:gd name="T39" fmla="*/ 617 h 973"/>
                <a:gd name="T40" fmla="*/ 185 w 1102"/>
                <a:gd name="T41" fmla="*/ 542 h 973"/>
                <a:gd name="T42" fmla="*/ 230 w 1102"/>
                <a:gd name="T43" fmla="*/ 505 h 973"/>
                <a:gd name="T44" fmla="*/ 295 w 1102"/>
                <a:gd name="T45" fmla="*/ 488 h 973"/>
                <a:gd name="T46" fmla="*/ 357 w 1102"/>
                <a:gd name="T47" fmla="*/ 499 h 973"/>
                <a:gd name="T48" fmla="*/ 374 w 1102"/>
                <a:gd name="T49" fmla="*/ 537 h 973"/>
                <a:gd name="T50" fmla="*/ 365 w 1102"/>
                <a:gd name="T51" fmla="*/ 579 h 973"/>
                <a:gd name="T52" fmla="*/ 291 w 1102"/>
                <a:gd name="T53" fmla="*/ 624 h 973"/>
                <a:gd name="T54" fmla="*/ 267 w 1102"/>
                <a:gd name="T55" fmla="*/ 662 h 973"/>
                <a:gd name="T56" fmla="*/ 270 w 1102"/>
                <a:gd name="T57" fmla="*/ 705 h 973"/>
                <a:gd name="T58" fmla="*/ 327 w 1102"/>
                <a:gd name="T59" fmla="*/ 742 h 973"/>
                <a:gd name="T60" fmla="*/ 427 w 1102"/>
                <a:gd name="T61" fmla="*/ 944 h 973"/>
                <a:gd name="T62" fmla="*/ 496 w 1102"/>
                <a:gd name="T63" fmla="*/ 971 h 973"/>
                <a:gd name="T64" fmla="*/ 602 w 1102"/>
                <a:gd name="T65" fmla="*/ 965 h 973"/>
                <a:gd name="T66" fmla="*/ 737 w 1102"/>
                <a:gd name="T67" fmla="*/ 924 h 973"/>
                <a:gd name="T68" fmla="*/ 879 w 1102"/>
                <a:gd name="T69" fmla="*/ 859 h 973"/>
                <a:gd name="T70" fmla="*/ 1003 w 1102"/>
                <a:gd name="T71" fmla="*/ 779 h 973"/>
                <a:gd name="T72" fmla="*/ 1085 w 1102"/>
                <a:gd name="T73" fmla="*/ 695 h 973"/>
                <a:gd name="T74" fmla="*/ 1100 w 1102"/>
                <a:gd name="T75" fmla="*/ 632 h 973"/>
                <a:gd name="T76" fmla="*/ 1074 w 1102"/>
                <a:gd name="T77" fmla="*/ 599 h 973"/>
                <a:gd name="T78" fmla="*/ 1030 w 1102"/>
                <a:gd name="T79" fmla="*/ 579 h 973"/>
                <a:gd name="T80" fmla="*/ 904 w 1102"/>
                <a:gd name="T81" fmla="*/ 632 h 973"/>
                <a:gd name="T82" fmla="*/ 738 w 1102"/>
                <a:gd name="T83" fmla="*/ 752 h 973"/>
                <a:gd name="T84" fmla="*/ 627 w 1102"/>
                <a:gd name="T85" fmla="*/ 803 h 973"/>
                <a:gd name="T86" fmla="*/ 524 w 1102"/>
                <a:gd name="T87" fmla="*/ 819 h 973"/>
                <a:gd name="T88" fmla="*/ 499 w 1102"/>
                <a:gd name="T89" fmla="*/ 804 h 973"/>
                <a:gd name="T90" fmla="*/ 485 w 1102"/>
                <a:gd name="T91" fmla="*/ 731 h 973"/>
                <a:gd name="T92" fmla="*/ 507 w 1102"/>
                <a:gd name="T93" fmla="*/ 650 h 973"/>
                <a:gd name="T94" fmla="*/ 598 w 1102"/>
                <a:gd name="T95" fmla="*/ 515 h 973"/>
                <a:gd name="T96" fmla="*/ 706 w 1102"/>
                <a:gd name="T97" fmla="*/ 422 h 973"/>
                <a:gd name="T98" fmla="*/ 819 w 1102"/>
                <a:gd name="T99" fmla="*/ 348 h 973"/>
                <a:gd name="T100" fmla="*/ 938 w 1102"/>
                <a:gd name="T101" fmla="*/ 232 h 973"/>
                <a:gd name="T102" fmla="*/ 968 w 1102"/>
                <a:gd name="T103" fmla="*/ 175 h 973"/>
                <a:gd name="T104" fmla="*/ 958 w 1102"/>
                <a:gd name="T105" fmla="*/ 108 h 973"/>
                <a:gd name="T106" fmla="*/ 907 w 1102"/>
                <a:gd name="T107" fmla="*/ 36 h 973"/>
                <a:gd name="T108" fmla="*/ 838 w 1102"/>
                <a:gd name="T109" fmla="*/ 4 h 973"/>
                <a:gd name="T110" fmla="*/ 780 w 1102"/>
                <a:gd name="T111" fmla="*/ 10 h 973"/>
                <a:gd name="T112" fmla="*/ 757 w 1102"/>
                <a:gd name="T113" fmla="*/ 30 h 973"/>
                <a:gd name="T114" fmla="*/ 746 w 1102"/>
                <a:gd name="T115" fmla="*/ 99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2" h="973">
                  <a:moveTo>
                    <a:pt x="374" y="378"/>
                  </a:moveTo>
                  <a:lnTo>
                    <a:pt x="369" y="378"/>
                  </a:lnTo>
                  <a:lnTo>
                    <a:pt x="364" y="377"/>
                  </a:lnTo>
                  <a:lnTo>
                    <a:pt x="359" y="375"/>
                  </a:lnTo>
                  <a:lnTo>
                    <a:pt x="355" y="373"/>
                  </a:lnTo>
                  <a:lnTo>
                    <a:pt x="351" y="370"/>
                  </a:lnTo>
                  <a:lnTo>
                    <a:pt x="347" y="367"/>
                  </a:lnTo>
                  <a:lnTo>
                    <a:pt x="344" y="363"/>
                  </a:lnTo>
                  <a:lnTo>
                    <a:pt x="341" y="359"/>
                  </a:lnTo>
                  <a:lnTo>
                    <a:pt x="337" y="349"/>
                  </a:lnTo>
                  <a:lnTo>
                    <a:pt x="334" y="337"/>
                  </a:lnTo>
                  <a:lnTo>
                    <a:pt x="331" y="325"/>
                  </a:lnTo>
                  <a:lnTo>
                    <a:pt x="330" y="313"/>
                  </a:lnTo>
                  <a:lnTo>
                    <a:pt x="331" y="305"/>
                  </a:lnTo>
                  <a:lnTo>
                    <a:pt x="335" y="296"/>
                  </a:lnTo>
                  <a:lnTo>
                    <a:pt x="340" y="290"/>
                  </a:lnTo>
                  <a:lnTo>
                    <a:pt x="345" y="282"/>
                  </a:lnTo>
                  <a:lnTo>
                    <a:pt x="352" y="277"/>
                  </a:lnTo>
                  <a:lnTo>
                    <a:pt x="359" y="272"/>
                  </a:lnTo>
                  <a:lnTo>
                    <a:pt x="367" y="269"/>
                  </a:lnTo>
                  <a:lnTo>
                    <a:pt x="374" y="267"/>
                  </a:lnTo>
                  <a:lnTo>
                    <a:pt x="381" y="269"/>
                  </a:lnTo>
                  <a:lnTo>
                    <a:pt x="386" y="270"/>
                  </a:lnTo>
                  <a:lnTo>
                    <a:pt x="390" y="271"/>
                  </a:lnTo>
                  <a:lnTo>
                    <a:pt x="395" y="273"/>
                  </a:lnTo>
                  <a:lnTo>
                    <a:pt x="399" y="276"/>
                  </a:lnTo>
                  <a:lnTo>
                    <a:pt x="402" y="279"/>
                  </a:lnTo>
                  <a:lnTo>
                    <a:pt x="405" y="284"/>
                  </a:lnTo>
                  <a:lnTo>
                    <a:pt x="409" y="288"/>
                  </a:lnTo>
                  <a:lnTo>
                    <a:pt x="413" y="298"/>
                  </a:lnTo>
                  <a:lnTo>
                    <a:pt x="416" y="308"/>
                  </a:lnTo>
                  <a:lnTo>
                    <a:pt x="418" y="321"/>
                  </a:lnTo>
                  <a:lnTo>
                    <a:pt x="419" y="334"/>
                  </a:lnTo>
                  <a:lnTo>
                    <a:pt x="418" y="341"/>
                  </a:lnTo>
                  <a:lnTo>
                    <a:pt x="415" y="349"/>
                  </a:lnTo>
                  <a:lnTo>
                    <a:pt x="410" y="357"/>
                  </a:lnTo>
                  <a:lnTo>
                    <a:pt x="404" y="363"/>
                  </a:lnTo>
                  <a:lnTo>
                    <a:pt x="398" y="369"/>
                  </a:lnTo>
                  <a:lnTo>
                    <a:pt x="390" y="374"/>
                  </a:lnTo>
                  <a:lnTo>
                    <a:pt x="382" y="377"/>
                  </a:lnTo>
                  <a:lnTo>
                    <a:pt x="374" y="378"/>
                  </a:lnTo>
                  <a:close/>
                  <a:moveTo>
                    <a:pt x="573" y="378"/>
                  </a:moveTo>
                  <a:lnTo>
                    <a:pt x="574" y="360"/>
                  </a:lnTo>
                  <a:lnTo>
                    <a:pt x="575" y="343"/>
                  </a:lnTo>
                  <a:lnTo>
                    <a:pt x="577" y="326"/>
                  </a:lnTo>
                  <a:lnTo>
                    <a:pt x="579" y="311"/>
                  </a:lnTo>
                  <a:lnTo>
                    <a:pt x="582" y="299"/>
                  </a:lnTo>
                  <a:lnTo>
                    <a:pt x="585" y="286"/>
                  </a:lnTo>
                  <a:lnTo>
                    <a:pt x="589" y="274"/>
                  </a:lnTo>
                  <a:lnTo>
                    <a:pt x="592" y="263"/>
                  </a:lnTo>
                  <a:lnTo>
                    <a:pt x="601" y="244"/>
                  </a:lnTo>
                  <a:lnTo>
                    <a:pt x="610" y="228"/>
                  </a:lnTo>
                  <a:lnTo>
                    <a:pt x="620" y="214"/>
                  </a:lnTo>
                  <a:lnTo>
                    <a:pt x="630" y="201"/>
                  </a:lnTo>
                  <a:lnTo>
                    <a:pt x="650" y="181"/>
                  </a:lnTo>
                  <a:lnTo>
                    <a:pt x="667" y="162"/>
                  </a:lnTo>
                  <a:lnTo>
                    <a:pt x="674" y="153"/>
                  </a:lnTo>
                  <a:lnTo>
                    <a:pt x="679" y="141"/>
                  </a:lnTo>
                  <a:lnTo>
                    <a:pt x="681" y="134"/>
                  </a:lnTo>
                  <a:lnTo>
                    <a:pt x="682" y="128"/>
                  </a:lnTo>
                  <a:lnTo>
                    <a:pt x="683" y="122"/>
                  </a:lnTo>
                  <a:lnTo>
                    <a:pt x="683" y="114"/>
                  </a:lnTo>
                  <a:lnTo>
                    <a:pt x="682" y="96"/>
                  </a:lnTo>
                  <a:lnTo>
                    <a:pt x="680" y="82"/>
                  </a:lnTo>
                  <a:lnTo>
                    <a:pt x="678" y="75"/>
                  </a:lnTo>
                  <a:lnTo>
                    <a:pt x="676" y="70"/>
                  </a:lnTo>
                  <a:lnTo>
                    <a:pt x="673" y="66"/>
                  </a:lnTo>
                  <a:lnTo>
                    <a:pt x="670" y="62"/>
                  </a:lnTo>
                  <a:lnTo>
                    <a:pt x="665" y="58"/>
                  </a:lnTo>
                  <a:lnTo>
                    <a:pt x="661" y="55"/>
                  </a:lnTo>
                  <a:lnTo>
                    <a:pt x="656" y="53"/>
                  </a:lnTo>
                  <a:lnTo>
                    <a:pt x="649" y="51"/>
                  </a:lnTo>
                  <a:lnTo>
                    <a:pt x="635" y="49"/>
                  </a:lnTo>
                  <a:lnTo>
                    <a:pt x="617" y="48"/>
                  </a:lnTo>
                  <a:lnTo>
                    <a:pt x="603" y="48"/>
                  </a:lnTo>
                  <a:lnTo>
                    <a:pt x="593" y="49"/>
                  </a:lnTo>
                  <a:lnTo>
                    <a:pt x="585" y="51"/>
                  </a:lnTo>
                  <a:lnTo>
                    <a:pt x="578" y="53"/>
                  </a:lnTo>
                  <a:lnTo>
                    <a:pt x="566" y="59"/>
                  </a:lnTo>
                  <a:lnTo>
                    <a:pt x="551" y="70"/>
                  </a:lnTo>
                  <a:lnTo>
                    <a:pt x="467" y="0"/>
                  </a:lnTo>
                  <a:lnTo>
                    <a:pt x="458" y="11"/>
                  </a:lnTo>
                  <a:lnTo>
                    <a:pt x="448" y="24"/>
                  </a:lnTo>
                  <a:lnTo>
                    <a:pt x="437" y="37"/>
                  </a:lnTo>
                  <a:lnTo>
                    <a:pt x="424" y="51"/>
                  </a:lnTo>
                  <a:lnTo>
                    <a:pt x="395" y="81"/>
                  </a:lnTo>
                  <a:lnTo>
                    <a:pt x="360" y="114"/>
                  </a:lnTo>
                  <a:lnTo>
                    <a:pt x="284" y="187"/>
                  </a:lnTo>
                  <a:lnTo>
                    <a:pt x="204" y="263"/>
                  </a:lnTo>
                  <a:lnTo>
                    <a:pt x="165" y="302"/>
                  </a:lnTo>
                  <a:lnTo>
                    <a:pt x="127" y="340"/>
                  </a:lnTo>
                  <a:lnTo>
                    <a:pt x="92" y="378"/>
                  </a:lnTo>
                  <a:lnTo>
                    <a:pt x="62" y="413"/>
                  </a:lnTo>
                  <a:lnTo>
                    <a:pt x="48" y="431"/>
                  </a:lnTo>
                  <a:lnTo>
                    <a:pt x="36" y="448"/>
                  </a:lnTo>
                  <a:lnTo>
                    <a:pt x="25" y="464"/>
                  </a:lnTo>
                  <a:lnTo>
                    <a:pt x="17" y="479"/>
                  </a:lnTo>
                  <a:lnTo>
                    <a:pt x="9" y="494"/>
                  </a:lnTo>
                  <a:lnTo>
                    <a:pt x="4" y="508"/>
                  </a:lnTo>
                  <a:lnTo>
                    <a:pt x="1" y="521"/>
                  </a:lnTo>
                  <a:lnTo>
                    <a:pt x="0" y="532"/>
                  </a:lnTo>
                  <a:lnTo>
                    <a:pt x="1" y="537"/>
                  </a:lnTo>
                  <a:lnTo>
                    <a:pt x="3" y="543"/>
                  </a:lnTo>
                  <a:lnTo>
                    <a:pt x="6" y="550"/>
                  </a:lnTo>
                  <a:lnTo>
                    <a:pt x="10" y="556"/>
                  </a:lnTo>
                  <a:lnTo>
                    <a:pt x="17" y="564"/>
                  </a:lnTo>
                  <a:lnTo>
                    <a:pt x="23" y="571"/>
                  </a:lnTo>
                  <a:lnTo>
                    <a:pt x="30" y="579"/>
                  </a:lnTo>
                  <a:lnTo>
                    <a:pt x="38" y="585"/>
                  </a:lnTo>
                  <a:lnTo>
                    <a:pt x="47" y="593"/>
                  </a:lnTo>
                  <a:lnTo>
                    <a:pt x="55" y="599"/>
                  </a:lnTo>
                  <a:lnTo>
                    <a:pt x="64" y="604"/>
                  </a:lnTo>
                  <a:lnTo>
                    <a:pt x="74" y="610"/>
                  </a:lnTo>
                  <a:lnTo>
                    <a:pt x="83" y="614"/>
                  </a:lnTo>
                  <a:lnTo>
                    <a:pt x="92" y="617"/>
                  </a:lnTo>
                  <a:lnTo>
                    <a:pt x="102" y="619"/>
                  </a:lnTo>
                  <a:lnTo>
                    <a:pt x="110" y="620"/>
                  </a:lnTo>
                  <a:lnTo>
                    <a:pt x="116" y="620"/>
                  </a:lnTo>
                  <a:lnTo>
                    <a:pt x="121" y="619"/>
                  </a:lnTo>
                  <a:lnTo>
                    <a:pt x="126" y="617"/>
                  </a:lnTo>
                  <a:lnTo>
                    <a:pt x="131" y="615"/>
                  </a:lnTo>
                  <a:lnTo>
                    <a:pt x="139" y="609"/>
                  </a:lnTo>
                  <a:lnTo>
                    <a:pt x="147" y="600"/>
                  </a:lnTo>
                  <a:lnTo>
                    <a:pt x="161" y="579"/>
                  </a:lnTo>
                  <a:lnTo>
                    <a:pt x="176" y="554"/>
                  </a:lnTo>
                  <a:lnTo>
                    <a:pt x="185" y="542"/>
                  </a:lnTo>
                  <a:lnTo>
                    <a:pt x="196" y="530"/>
                  </a:lnTo>
                  <a:lnTo>
                    <a:pt x="201" y="525"/>
                  </a:lnTo>
                  <a:lnTo>
                    <a:pt x="208" y="518"/>
                  </a:lnTo>
                  <a:lnTo>
                    <a:pt x="215" y="514"/>
                  </a:lnTo>
                  <a:lnTo>
                    <a:pt x="223" y="509"/>
                  </a:lnTo>
                  <a:lnTo>
                    <a:pt x="230" y="505"/>
                  </a:lnTo>
                  <a:lnTo>
                    <a:pt x="239" y="500"/>
                  </a:lnTo>
                  <a:lnTo>
                    <a:pt x="249" y="497"/>
                  </a:lnTo>
                  <a:lnTo>
                    <a:pt x="259" y="494"/>
                  </a:lnTo>
                  <a:lnTo>
                    <a:pt x="270" y="492"/>
                  </a:lnTo>
                  <a:lnTo>
                    <a:pt x="282" y="490"/>
                  </a:lnTo>
                  <a:lnTo>
                    <a:pt x="295" y="488"/>
                  </a:lnTo>
                  <a:lnTo>
                    <a:pt x="309" y="488"/>
                  </a:lnTo>
                  <a:lnTo>
                    <a:pt x="326" y="490"/>
                  </a:lnTo>
                  <a:lnTo>
                    <a:pt x="340" y="492"/>
                  </a:lnTo>
                  <a:lnTo>
                    <a:pt x="346" y="494"/>
                  </a:lnTo>
                  <a:lnTo>
                    <a:pt x="352" y="496"/>
                  </a:lnTo>
                  <a:lnTo>
                    <a:pt x="357" y="499"/>
                  </a:lnTo>
                  <a:lnTo>
                    <a:pt x="360" y="502"/>
                  </a:lnTo>
                  <a:lnTo>
                    <a:pt x="365" y="507"/>
                  </a:lnTo>
                  <a:lnTo>
                    <a:pt x="367" y="511"/>
                  </a:lnTo>
                  <a:lnTo>
                    <a:pt x="370" y="516"/>
                  </a:lnTo>
                  <a:lnTo>
                    <a:pt x="372" y="523"/>
                  </a:lnTo>
                  <a:lnTo>
                    <a:pt x="374" y="537"/>
                  </a:lnTo>
                  <a:lnTo>
                    <a:pt x="374" y="554"/>
                  </a:lnTo>
                  <a:lnTo>
                    <a:pt x="374" y="559"/>
                  </a:lnTo>
                  <a:lnTo>
                    <a:pt x="373" y="564"/>
                  </a:lnTo>
                  <a:lnTo>
                    <a:pt x="372" y="568"/>
                  </a:lnTo>
                  <a:lnTo>
                    <a:pt x="370" y="572"/>
                  </a:lnTo>
                  <a:lnTo>
                    <a:pt x="365" y="579"/>
                  </a:lnTo>
                  <a:lnTo>
                    <a:pt x="357" y="585"/>
                  </a:lnTo>
                  <a:lnTo>
                    <a:pt x="340" y="595"/>
                  </a:lnTo>
                  <a:lnTo>
                    <a:pt x="320" y="604"/>
                  </a:lnTo>
                  <a:lnTo>
                    <a:pt x="310" y="610"/>
                  </a:lnTo>
                  <a:lnTo>
                    <a:pt x="299" y="616"/>
                  </a:lnTo>
                  <a:lnTo>
                    <a:pt x="291" y="624"/>
                  </a:lnTo>
                  <a:lnTo>
                    <a:pt x="282" y="632"/>
                  </a:lnTo>
                  <a:lnTo>
                    <a:pt x="278" y="636"/>
                  </a:lnTo>
                  <a:lnTo>
                    <a:pt x="274" y="642"/>
                  </a:lnTo>
                  <a:lnTo>
                    <a:pt x="272" y="648"/>
                  </a:lnTo>
                  <a:lnTo>
                    <a:pt x="269" y="655"/>
                  </a:lnTo>
                  <a:lnTo>
                    <a:pt x="267" y="662"/>
                  </a:lnTo>
                  <a:lnTo>
                    <a:pt x="266" y="670"/>
                  </a:lnTo>
                  <a:lnTo>
                    <a:pt x="265" y="677"/>
                  </a:lnTo>
                  <a:lnTo>
                    <a:pt x="265" y="687"/>
                  </a:lnTo>
                  <a:lnTo>
                    <a:pt x="265" y="693"/>
                  </a:lnTo>
                  <a:lnTo>
                    <a:pt x="267" y="699"/>
                  </a:lnTo>
                  <a:lnTo>
                    <a:pt x="270" y="705"/>
                  </a:lnTo>
                  <a:lnTo>
                    <a:pt x="274" y="709"/>
                  </a:lnTo>
                  <a:lnTo>
                    <a:pt x="280" y="715"/>
                  </a:lnTo>
                  <a:lnTo>
                    <a:pt x="285" y="719"/>
                  </a:lnTo>
                  <a:lnTo>
                    <a:pt x="292" y="723"/>
                  </a:lnTo>
                  <a:lnTo>
                    <a:pt x="298" y="728"/>
                  </a:lnTo>
                  <a:lnTo>
                    <a:pt x="327" y="742"/>
                  </a:lnTo>
                  <a:lnTo>
                    <a:pt x="353" y="752"/>
                  </a:lnTo>
                  <a:lnTo>
                    <a:pt x="353" y="885"/>
                  </a:lnTo>
                  <a:lnTo>
                    <a:pt x="374" y="900"/>
                  </a:lnTo>
                  <a:lnTo>
                    <a:pt x="393" y="916"/>
                  </a:lnTo>
                  <a:lnTo>
                    <a:pt x="409" y="930"/>
                  </a:lnTo>
                  <a:lnTo>
                    <a:pt x="427" y="944"/>
                  </a:lnTo>
                  <a:lnTo>
                    <a:pt x="435" y="951"/>
                  </a:lnTo>
                  <a:lnTo>
                    <a:pt x="445" y="956"/>
                  </a:lnTo>
                  <a:lnTo>
                    <a:pt x="456" y="960"/>
                  </a:lnTo>
                  <a:lnTo>
                    <a:pt x="468" y="965"/>
                  </a:lnTo>
                  <a:lnTo>
                    <a:pt x="481" y="968"/>
                  </a:lnTo>
                  <a:lnTo>
                    <a:pt x="496" y="971"/>
                  </a:lnTo>
                  <a:lnTo>
                    <a:pt x="512" y="972"/>
                  </a:lnTo>
                  <a:lnTo>
                    <a:pt x="529" y="973"/>
                  </a:lnTo>
                  <a:lnTo>
                    <a:pt x="546" y="972"/>
                  </a:lnTo>
                  <a:lnTo>
                    <a:pt x="563" y="971"/>
                  </a:lnTo>
                  <a:lnTo>
                    <a:pt x="583" y="968"/>
                  </a:lnTo>
                  <a:lnTo>
                    <a:pt x="602" y="965"/>
                  </a:lnTo>
                  <a:lnTo>
                    <a:pt x="623" y="959"/>
                  </a:lnTo>
                  <a:lnTo>
                    <a:pt x="645" y="954"/>
                  </a:lnTo>
                  <a:lnTo>
                    <a:pt x="667" y="948"/>
                  </a:lnTo>
                  <a:lnTo>
                    <a:pt x="690" y="940"/>
                  </a:lnTo>
                  <a:lnTo>
                    <a:pt x="714" y="933"/>
                  </a:lnTo>
                  <a:lnTo>
                    <a:pt x="737" y="924"/>
                  </a:lnTo>
                  <a:lnTo>
                    <a:pt x="761" y="914"/>
                  </a:lnTo>
                  <a:lnTo>
                    <a:pt x="784" y="904"/>
                  </a:lnTo>
                  <a:lnTo>
                    <a:pt x="808" y="893"/>
                  </a:lnTo>
                  <a:lnTo>
                    <a:pt x="833" y="882"/>
                  </a:lnTo>
                  <a:lnTo>
                    <a:pt x="855" y="870"/>
                  </a:lnTo>
                  <a:lnTo>
                    <a:pt x="879" y="859"/>
                  </a:lnTo>
                  <a:lnTo>
                    <a:pt x="901" y="846"/>
                  </a:lnTo>
                  <a:lnTo>
                    <a:pt x="924" y="833"/>
                  </a:lnTo>
                  <a:lnTo>
                    <a:pt x="945" y="820"/>
                  </a:lnTo>
                  <a:lnTo>
                    <a:pt x="966" y="806"/>
                  </a:lnTo>
                  <a:lnTo>
                    <a:pt x="985" y="792"/>
                  </a:lnTo>
                  <a:lnTo>
                    <a:pt x="1003" y="779"/>
                  </a:lnTo>
                  <a:lnTo>
                    <a:pt x="1021" y="765"/>
                  </a:lnTo>
                  <a:lnTo>
                    <a:pt x="1037" y="751"/>
                  </a:lnTo>
                  <a:lnTo>
                    <a:pt x="1051" y="737"/>
                  </a:lnTo>
                  <a:lnTo>
                    <a:pt x="1064" y="723"/>
                  </a:lnTo>
                  <a:lnTo>
                    <a:pt x="1075" y="709"/>
                  </a:lnTo>
                  <a:lnTo>
                    <a:pt x="1085" y="695"/>
                  </a:lnTo>
                  <a:lnTo>
                    <a:pt x="1093" y="682"/>
                  </a:lnTo>
                  <a:lnTo>
                    <a:pt x="1098" y="669"/>
                  </a:lnTo>
                  <a:lnTo>
                    <a:pt x="1101" y="656"/>
                  </a:lnTo>
                  <a:lnTo>
                    <a:pt x="1102" y="643"/>
                  </a:lnTo>
                  <a:lnTo>
                    <a:pt x="1102" y="638"/>
                  </a:lnTo>
                  <a:lnTo>
                    <a:pt x="1100" y="632"/>
                  </a:lnTo>
                  <a:lnTo>
                    <a:pt x="1098" y="627"/>
                  </a:lnTo>
                  <a:lnTo>
                    <a:pt x="1095" y="620"/>
                  </a:lnTo>
                  <a:lnTo>
                    <a:pt x="1090" y="615"/>
                  </a:lnTo>
                  <a:lnTo>
                    <a:pt x="1086" y="610"/>
                  </a:lnTo>
                  <a:lnTo>
                    <a:pt x="1081" y="604"/>
                  </a:lnTo>
                  <a:lnTo>
                    <a:pt x="1074" y="599"/>
                  </a:lnTo>
                  <a:lnTo>
                    <a:pt x="1068" y="595"/>
                  </a:lnTo>
                  <a:lnTo>
                    <a:pt x="1060" y="590"/>
                  </a:lnTo>
                  <a:lnTo>
                    <a:pt x="1054" y="586"/>
                  </a:lnTo>
                  <a:lnTo>
                    <a:pt x="1046" y="583"/>
                  </a:lnTo>
                  <a:lnTo>
                    <a:pt x="1038" y="581"/>
                  </a:lnTo>
                  <a:lnTo>
                    <a:pt x="1030" y="579"/>
                  </a:lnTo>
                  <a:lnTo>
                    <a:pt x="1023" y="576"/>
                  </a:lnTo>
                  <a:lnTo>
                    <a:pt x="1014" y="576"/>
                  </a:lnTo>
                  <a:lnTo>
                    <a:pt x="970" y="576"/>
                  </a:lnTo>
                  <a:lnTo>
                    <a:pt x="956" y="587"/>
                  </a:lnTo>
                  <a:lnTo>
                    <a:pt x="925" y="614"/>
                  </a:lnTo>
                  <a:lnTo>
                    <a:pt x="904" y="632"/>
                  </a:lnTo>
                  <a:lnTo>
                    <a:pt x="880" y="653"/>
                  </a:lnTo>
                  <a:lnTo>
                    <a:pt x="852" y="675"/>
                  </a:lnTo>
                  <a:lnTo>
                    <a:pt x="822" y="698"/>
                  </a:lnTo>
                  <a:lnTo>
                    <a:pt x="790" y="720"/>
                  </a:lnTo>
                  <a:lnTo>
                    <a:pt x="757" y="742"/>
                  </a:lnTo>
                  <a:lnTo>
                    <a:pt x="738" y="752"/>
                  </a:lnTo>
                  <a:lnTo>
                    <a:pt x="720" y="763"/>
                  </a:lnTo>
                  <a:lnTo>
                    <a:pt x="702" y="772"/>
                  </a:lnTo>
                  <a:lnTo>
                    <a:pt x="683" y="781"/>
                  </a:lnTo>
                  <a:lnTo>
                    <a:pt x="664" y="789"/>
                  </a:lnTo>
                  <a:lnTo>
                    <a:pt x="645" y="796"/>
                  </a:lnTo>
                  <a:lnTo>
                    <a:pt x="627" y="803"/>
                  </a:lnTo>
                  <a:lnTo>
                    <a:pt x="607" y="808"/>
                  </a:lnTo>
                  <a:lnTo>
                    <a:pt x="587" y="812"/>
                  </a:lnTo>
                  <a:lnTo>
                    <a:pt x="568" y="816"/>
                  </a:lnTo>
                  <a:lnTo>
                    <a:pt x="548" y="818"/>
                  </a:lnTo>
                  <a:lnTo>
                    <a:pt x="529" y="819"/>
                  </a:lnTo>
                  <a:lnTo>
                    <a:pt x="524" y="819"/>
                  </a:lnTo>
                  <a:lnTo>
                    <a:pt x="518" y="818"/>
                  </a:lnTo>
                  <a:lnTo>
                    <a:pt x="514" y="816"/>
                  </a:lnTo>
                  <a:lnTo>
                    <a:pt x="510" y="813"/>
                  </a:lnTo>
                  <a:lnTo>
                    <a:pt x="505" y="810"/>
                  </a:lnTo>
                  <a:lnTo>
                    <a:pt x="502" y="807"/>
                  </a:lnTo>
                  <a:lnTo>
                    <a:pt x="499" y="804"/>
                  </a:lnTo>
                  <a:lnTo>
                    <a:pt x="496" y="800"/>
                  </a:lnTo>
                  <a:lnTo>
                    <a:pt x="491" y="790"/>
                  </a:lnTo>
                  <a:lnTo>
                    <a:pt x="488" y="778"/>
                  </a:lnTo>
                  <a:lnTo>
                    <a:pt x="486" y="766"/>
                  </a:lnTo>
                  <a:lnTo>
                    <a:pt x="485" y="752"/>
                  </a:lnTo>
                  <a:lnTo>
                    <a:pt x="485" y="731"/>
                  </a:lnTo>
                  <a:lnTo>
                    <a:pt x="486" y="722"/>
                  </a:lnTo>
                  <a:lnTo>
                    <a:pt x="487" y="713"/>
                  </a:lnTo>
                  <a:lnTo>
                    <a:pt x="488" y="703"/>
                  </a:lnTo>
                  <a:lnTo>
                    <a:pt x="491" y="693"/>
                  </a:lnTo>
                  <a:lnTo>
                    <a:pt x="498" y="673"/>
                  </a:lnTo>
                  <a:lnTo>
                    <a:pt x="507" y="650"/>
                  </a:lnTo>
                  <a:lnTo>
                    <a:pt x="519" y="628"/>
                  </a:lnTo>
                  <a:lnTo>
                    <a:pt x="532" y="605"/>
                  </a:lnTo>
                  <a:lnTo>
                    <a:pt x="547" y="582"/>
                  </a:lnTo>
                  <a:lnTo>
                    <a:pt x="563" y="559"/>
                  </a:lnTo>
                  <a:lnTo>
                    <a:pt x="579" y="537"/>
                  </a:lnTo>
                  <a:lnTo>
                    <a:pt x="598" y="515"/>
                  </a:lnTo>
                  <a:lnTo>
                    <a:pt x="616" y="495"/>
                  </a:lnTo>
                  <a:lnTo>
                    <a:pt x="634" y="476"/>
                  </a:lnTo>
                  <a:lnTo>
                    <a:pt x="653" y="459"/>
                  </a:lnTo>
                  <a:lnTo>
                    <a:pt x="672" y="444"/>
                  </a:lnTo>
                  <a:lnTo>
                    <a:pt x="689" y="432"/>
                  </a:lnTo>
                  <a:lnTo>
                    <a:pt x="706" y="422"/>
                  </a:lnTo>
                  <a:lnTo>
                    <a:pt x="720" y="414"/>
                  </a:lnTo>
                  <a:lnTo>
                    <a:pt x="736" y="405"/>
                  </a:lnTo>
                  <a:lnTo>
                    <a:pt x="755" y="393"/>
                  </a:lnTo>
                  <a:lnTo>
                    <a:pt x="776" y="379"/>
                  </a:lnTo>
                  <a:lnTo>
                    <a:pt x="797" y="364"/>
                  </a:lnTo>
                  <a:lnTo>
                    <a:pt x="819" y="348"/>
                  </a:lnTo>
                  <a:lnTo>
                    <a:pt x="841" y="330"/>
                  </a:lnTo>
                  <a:lnTo>
                    <a:pt x="863" y="311"/>
                  </a:lnTo>
                  <a:lnTo>
                    <a:pt x="884" y="292"/>
                  </a:lnTo>
                  <a:lnTo>
                    <a:pt x="905" y="272"/>
                  </a:lnTo>
                  <a:lnTo>
                    <a:pt x="922" y="252"/>
                  </a:lnTo>
                  <a:lnTo>
                    <a:pt x="938" y="232"/>
                  </a:lnTo>
                  <a:lnTo>
                    <a:pt x="945" y="222"/>
                  </a:lnTo>
                  <a:lnTo>
                    <a:pt x="952" y="213"/>
                  </a:lnTo>
                  <a:lnTo>
                    <a:pt x="957" y="203"/>
                  </a:lnTo>
                  <a:lnTo>
                    <a:pt x="962" y="193"/>
                  </a:lnTo>
                  <a:lnTo>
                    <a:pt x="965" y="185"/>
                  </a:lnTo>
                  <a:lnTo>
                    <a:pt x="968" y="175"/>
                  </a:lnTo>
                  <a:lnTo>
                    <a:pt x="969" y="167"/>
                  </a:lnTo>
                  <a:lnTo>
                    <a:pt x="970" y="158"/>
                  </a:lnTo>
                  <a:lnTo>
                    <a:pt x="969" y="146"/>
                  </a:lnTo>
                  <a:lnTo>
                    <a:pt x="967" y="133"/>
                  </a:lnTo>
                  <a:lnTo>
                    <a:pt x="964" y="121"/>
                  </a:lnTo>
                  <a:lnTo>
                    <a:pt x="958" y="108"/>
                  </a:lnTo>
                  <a:lnTo>
                    <a:pt x="952" y="95"/>
                  </a:lnTo>
                  <a:lnTo>
                    <a:pt x="944" y="82"/>
                  </a:lnTo>
                  <a:lnTo>
                    <a:pt x="937" y="69"/>
                  </a:lnTo>
                  <a:lnTo>
                    <a:pt x="927" y="57"/>
                  </a:lnTo>
                  <a:lnTo>
                    <a:pt x="918" y="46"/>
                  </a:lnTo>
                  <a:lnTo>
                    <a:pt x="907" y="36"/>
                  </a:lnTo>
                  <a:lnTo>
                    <a:pt x="896" y="27"/>
                  </a:lnTo>
                  <a:lnTo>
                    <a:pt x="885" y="19"/>
                  </a:lnTo>
                  <a:lnTo>
                    <a:pt x="874" y="12"/>
                  </a:lnTo>
                  <a:lnTo>
                    <a:pt x="862" y="8"/>
                  </a:lnTo>
                  <a:lnTo>
                    <a:pt x="850" y="5"/>
                  </a:lnTo>
                  <a:lnTo>
                    <a:pt x="838" y="4"/>
                  </a:lnTo>
                  <a:lnTo>
                    <a:pt x="816" y="4"/>
                  </a:lnTo>
                  <a:lnTo>
                    <a:pt x="807" y="4"/>
                  </a:lnTo>
                  <a:lnTo>
                    <a:pt x="799" y="5"/>
                  </a:lnTo>
                  <a:lnTo>
                    <a:pt x="793" y="6"/>
                  </a:lnTo>
                  <a:lnTo>
                    <a:pt x="787" y="8"/>
                  </a:lnTo>
                  <a:lnTo>
                    <a:pt x="780" y="10"/>
                  </a:lnTo>
                  <a:lnTo>
                    <a:pt x="775" y="12"/>
                  </a:lnTo>
                  <a:lnTo>
                    <a:pt x="770" y="15"/>
                  </a:lnTo>
                  <a:lnTo>
                    <a:pt x="766" y="19"/>
                  </a:lnTo>
                  <a:lnTo>
                    <a:pt x="763" y="22"/>
                  </a:lnTo>
                  <a:lnTo>
                    <a:pt x="759" y="26"/>
                  </a:lnTo>
                  <a:lnTo>
                    <a:pt x="757" y="30"/>
                  </a:lnTo>
                  <a:lnTo>
                    <a:pt x="754" y="36"/>
                  </a:lnTo>
                  <a:lnTo>
                    <a:pt x="750" y="46"/>
                  </a:lnTo>
                  <a:lnTo>
                    <a:pt x="748" y="57"/>
                  </a:lnTo>
                  <a:lnTo>
                    <a:pt x="747" y="70"/>
                  </a:lnTo>
                  <a:lnTo>
                    <a:pt x="746" y="84"/>
                  </a:lnTo>
                  <a:lnTo>
                    <a:pt x="746" y="99"/>
                  </a:lnTo>
                  <a:lnTo>
                    <a:pt x="747" y="114"/>
                  </a:lnTo>
                  <a:lnTo>
                    <a:pt x="749" y="146"/>
                  </a:lnTo>
                  <a:lnTo>
                    <a:pt x="750" y="180"/>
                  </a:lnTo>
                  <a:lnTo>
                    <a:pt x="573" y="3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5"/>
            <p:cNvSpPr>
              <a:spLocks/>
            </p:cNvSpPr>
            <p:nvPr/>
          </p:nvSpPr>
          <p:spPr bwMode="auto">
            <a:xfrm>
              <a:off x="1080" y="2026"/>
              <a:ext cx="40" cy="20"/>
            </a:xfrm>
            <a:custGeom>
              <a:avLst/>
              <a:gdLst>
                <a:gd name="T0" fmla="*/ 64 w 551"/>
                <a:gd name="T1" fmla="*/ 32 h 280"/>
                <a:gd name="T2" fmla="*/ 28 w 551"/>
                <a:gd name="T3" fmla="*/ 58 h 280"/>
                <a:gd name="T4" fmla="*/ 15 w 551"/>
                <a:gd name="T5" fmla="*/ 70 h 280"/>
                <a:gd name="T6" fmla="*/ 6 w 551"/>
                <a:gd name="T7" fmla="*/ 83 h 280"/>
                <a:gd name="T8" fmla="*/ 1 w 551"/>
                <a:gd name="T9" fmla="*/ 97 h 280"/>
                <a:gd name="T10" fmla="*/ 1 w 551"/>
                <a:gd name="T11" fmla="*/ 116 h 280"/>
                <a:gd name="T12" fmla="*/ 8 w 551"/>
                <a:gd name="T13" fmla="*/ 144 h 280"/>
                <a:gd name="T14" fmla="*/ 22 w 551"/>
                <a:gd name="T15" fmla="*/ 174 h 280"/>
                <a:gd name="T16" fmla="*/ 42 w 551"/>
                <a:gd name="T17" fmla="*/ 203 h 280"/>
                <a:gd name="T18" fmla="*/ 64 w 551"/>
                <a:gd name="T19" fmla="*/ 230 h 280"/>
                <a:gd name="T20" fmla="*/ 90 w 551"/>
                <a:gd name="T21" fmla="*/ 253 h 280"/>
                <a:gd name="T22" fmla="*/ 116 w 551"/>
                <a:gd name="T23" fmla="*/ 270 h 280"/>
                <a:gd name="T24" fmla="*/ 135 w 551"/>
                <a:gd name="T25" fmla="*/ 277 h 280"/>
                <a:gd name="T26" fmla="*/ 148 w 551"/>
                <a:gd name="T27" fmla="*/ 279 h 280"/>
                <a:gd name="T28" fmla="*/ 176 w 551"/>
                <a:gd name="T29" fmla="*/ 280 h 280"/>
                <a:gd name="T30" fmla="*/ 211 w 551"/>
                <a:gd name="T31" fmla="*/ 276 h 280"/>
                <a:gd name="T32" fmla="*/ 263 w 551"/>
                <a:gd name="T33" fmla="*/ 264 h 280"/>
                <a:gd name="T34" fmla="*/ 324 w 551"/>
                <a:gd name="T35" fmla="*/ 248 h 280"/>
                <a:gd name="T36" fmla="*/ 388 w 551"/>
                <a:gd name="T37" fmla="*/ 227 h 280"/>
                <a:gd name="T38" fmla="*/ 450 w 551"/>
                <a:gd name="T39" fmla="*/ 202 h 280"/>
                <a:gd name="T40" fmla="*/ 502 w 551"/>
                <a:gd name="T41" fmla="*/ 176 h 280"/>
                <a:gd name="T42" fmla="*/ 523 w 551"/>
                <a:gd name="T43" fmla="*/ 163 h 280"/>
                <a:gd name="T44" fmla="*/ 538 w 551"/>
                <a:gd name="T45" fmla="*/ 151 h 280"/>
                <a:gd name="T46" fmla="*/ 547 w 551"/>
                <a:gd name="T47" fmla="*/ 138 h 280"/>
                <a:gd name="T48" fmla="*/ 551 w 551"/>
                <a:gd name="T49" fmla="*/ 126 h 280"/>
                <a:gd name="T50" fmla="*/ 547 w 551"/>
                <a:gd name="T51" fmla="*/ 94 h 280"/>
                <a:gd name="T52" fmla="*/ 538 w 551"/>
                <a:gd name="T53" fmla="*/ 68 h 280"/>
                <a:gd name="T54" fmla="*/ 523 w 551"/>
                <a:gd name="T55" fmla="*/ 47 h 280"/>
                <a:gd name="T56" fmla="*/ 501 w 551"/>
                <a:gd name="T57" fmla="*/ 30 h 280"/>
                <a:gd name="T58" fmla="*/ 477 w 551"/>
                <a:gd name="T59" fmla="*/ 18 h 280"/>
                <a:gd name="T60" fmla="*/ 448 w 551"/>
                <a:gd name="T61" fmla="*/ 9 h 280"/>
                <a:gd name="T62" fmla="*/ 415 w 551"/>
                <a:gd name="T63" fmla="*/ 4 h 280"/>
                <a:gd name="T64" fmla="*/ 381 w 551"/>
                <a:gd name="T65" fmla="*/ 0 h 280"/>
                <a:gd name="T66" fmla="*/ 306 w 551"/>
                <a:gd name="T67" fmla="*/ 2 h 280"/>
                <a:gd name="T68" fmla="*/ 230 w 551"/>
                <a:gd name="T69" fmla="*/ 7 h 280"/>
                <a:gd name="T70" fmla="*/ 154 w 551"/>
                <a:gd name="T71" fmla="*/ 12 h 280"/>
                <a:gd name="T72" fmla="*/ 88 w 551"/>
                <a:gd name="T73" fmla="*/ 1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1" h="280">
                  <a:moveTo>
                    <a:pt x="88" y="15"/>
                  </a:moveTo>
                  <a:lnTo>
                    <a:pt x="64" y="32"/>
                  </a:lnTo>
                  <a:lnTo>
                    <a:pt x="34" y="52"/>
                  </a:lnTo>
                  <a:lnTo>
                    <a:pt x="28" y="58"/>
                  </a:lnTo>
                  <a:lnTo>
                    <a:pt x="21" y="64"/>
                  </a:lnTo>
                  <a:lnTo>
                    <a:pt x="15" y="70"/>
                  </a:lnTo>
                  <a:lnTo>
                    <a:pt x="11" y="77"/>
                  </a:lnTo>
                  <a:lnTo>
                    <a:pt x="6" y="83"/>
                  </a:lnTo>
                  <a:lnTo>
                    <a:pt x="3" y="91"/>
                  </a:lnTo>
                  <a:lnTo>
                    <a:pt x="1" y="97"/>
                  </a:lnTo>
                  <a:lnTo>
                    <a:pt x="0" y="103"/>
                  </a:lnTo>
                  <a:lnTo>
                    <a:pt x="1" y="116"/>
                  </a:lnTo>
                  <a:lnTo>
                    <a:pt x="4" y="130"/>
                  </a:lnTo>
                  <a:lnTo>
                    <a:pt x="8" y="144"/>
                  </a:lnTo>
                  <a:lnTo>
                    <a:pt x="15" y="159"/>
                  </a:lnTo>
                  <a:lnTo>
                    <a:pt x="22" y="174"/>
                  </a:lnTo>
                  <a:lnTo>
                    <a:pt x="32" y="188"/>
                  </a:lnTo>
                  <a:lnTo>
                    <a:pt x="42" y="203"/>
                  </a:lnTo>
                  <a:lnTo>
                    <a:pt x="52" y="217"/>
                  </a:lnTo>
                  <a:lnTo>
                    <a:pt x="64" y="230"/>
                  </a:lnTo>
                  <a:lnTo>
                    <a:pt x="77" y="242"/>
                  </a:lnTo>
                  <a:lnTo>
                    <a:pt x="90" y="253"/>
                  </a:lnTo>
                  <a:lnTo>
                    <a:pt x="103" y="262"/>
                  </a:lnTo>
                  <a:lnTo>
                    <a:pt x="116" y="270"/>
                  </a:lnTo>
                  <a:lnTo>
                    <a:pt x="129" y="275"/>
                  </a:lnTo>
                  <a:lnTo>
                    <a:pt x="135" y="277"/>
                  </a:lnTo>
                  <a:lnTo>
                    <a:pt x="142" y="278"/>
                  </a:lnTo>
                  <a:lnTo>
                    <a:pt x="148" y="279"/>
                  </a:lnTo>
                  <a:lnTo>
                    <a:pt x="154" y="280"/>
                  </a:lnTo>
                  <a:lnTo>
                    <a:pt x="176" y="280"/>
                  </a:lnTo>
                  <a:lnTo>
                    <a:pt x="191" y="279"/>
                  </a:lnTo>
                  <a:lnTo>
                    <a:pt x="211" y="276"/>
                  </a:lnTo>
                  <a:lnTo>
                    <a:pt x="236" y="271"/>
                  </a:lnTo>
                  <a:lnTo>
                    <a:pt x="263" y="264"/>
                  </a:lnTo>
                  <a:lnTo>
                    <a:pt x="293" y="257"/>
                  </a:lnTo>
                  <a:lnTo>
                    <a:pt x="324" y="248"/>
                  </a:lnTo>
                  <a:lnTo>
                    <a:pt x="356" y="238"/>
                  </a:lnTo>
                  <a:lnTo>
                    <a:pt x="388" y="227"/>
                  </a:lnTo>
                  <a:lnTo>
                    <a:pt x="421" y="215"/>
                  </a:lnTo>
                  <a:lnTo>
                    <a:pt x="450" y="202"/>
                  </a:lnTo>
                  <a:lnTo>
                    <a:pt x="478" y="189"/>
                  </a:lnTo>
                  <a:lnTo>
                    <a:pt x="502" y="176"/>
                  </a:lnTo>
                  <a:lnTo>
                    <a:pt x="513" y="170"/>
                  </a:lnTo>
                  <a:lnTo>
                    <a:pt x="523" y="163"/>
                  </a:lnTo>
                  <a:lnTo>
                    <a:pt x="530" y="157"/>
                  </a:lnTo>
                  <a:lnTo>
                    <a:pt x="538" y="151"/>
                  </a:lnTo>
                  <a:lnTo>
                    <a:pt x="543" y="144"/>
                  </a:lnTo>
                  <a:lnTo>
                    <a:pt x="547" y="138"/>
                  </a:lnTo>
                  <a:lnTo>
                    <a:pt x="551" y="131"/>
                  </a:lnTo>
                  <a:lnTo>
                    <a:pt x="551" y="126"/>
                  </a:lnTo>
                  <a:lnTo>
                    <a:pt x="551" y="109"/>
                  </a:lnTo>
                  <a:lnTo>
                    <a:pt x="547" y="94"/>
                  </a:lnTo>
                  <a:lnTo>
                    <a:pt x="543" y="80"/>
                  </a:lnTo>
                  <a:lnTo>
                    <a:pt x="538" y="68"/>
                  </a:lnTo>
                  <a:lnTo>
                    <a:pt x="531" y="56"/>
                  </a:lnTo>
                  <a:lnTo>
                    <a:pt x="523" y="47"/>
                  </a:lnTo>
                  <a:lnTo>
                    <a:pt x="513" y="38"/>
                  </a:lnTo>
                  <a:lnTo>
                    <a:pt x="501" y="30"/>
                  </a:lnTo>
                  <a:lnTo>
                    <a:pt x="489" y="23"/>
                  </a:lnTo>
                  <a:lnTo>
                    <a:pt x="477" y="18"/>
                  </a:lnTo>
                  <a:lnTo>
                    <a:pt x="463" y="13"/>
                  </a:lnTo>
                  <a:lnTo>
                    <a:pt x="448" y="9"/>
                  </a:lnTo>
                  <a:lnTo>
                    <a:pt x="431" y="6"/>
                  </a:lnTo>
                  <a:lnTo>
                    <a:pt x="415" y="4"/>
                  </a:lnTo>
                  <a:lnTo>
                    <a:pt x="398" y="2"/>
                  </a:lnTo>
                  <a:lnTo>
                    <a:pt x="381" y="0"/>
                  </a:lnTo>
                  <a:lnTo>
                    <a:pt x="344" y="0"/>
                  </a:lnTo>
                  <a:lnTo>
                    <a:pt x="306" y="2"/>
                  </a:lnTo>
                  <a:lnTo>
                    <a:pt x="268" y="4"/>
                  </a:lnTo>
                  <a:lnTo>
                    <a:pt x="230" y="7"/>
                  </a:lnTo>
                  <a:lnTo>
                    <a:pt x="191" y="10"/>
                  </a:lnTo>
                  <a:lnTo>
                    <a:pt x="154" y="12"/>
                  </a:lnTo>
                  <a:lnTo>
                    <a:pt x="120" y="14"/>
                  </a:lnTo>
                  <a:lnTo>
                    <a:pt x="88" y="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6"/>
            <p:cNvSpPr>
              <a:spLocks noEditPoints="1"/>
            </p:cNvSpPr>
            <p:nvPr/>
          </p:nvSpPr>
          <p:spPr bwMode="auto">
            <a:xfrm>
              <a:off x="744" y="2079"/>
              <a:ext cx="76" cy="102"/>
            </a:xfrm>
            <a:custGeom>
              <a:avLst/>
              <a:gdLst>
                <a:gd name="T0" fmla="*/ 458 w 1058"/>
                <a:gd name="T1" fmla="*/ 533 h 1431"/>
                <a:gd name="T2" fmla="*/ 514 w 1058"/>
                <a:gd name="T3" fmla="*/ 511 h 1431"/>
                <a:gd name="T4" fmla="*/ 567 w 1058"/>
                <a:gd name="T5" fmla="*/ 549 h 1431"/>
                <a:gd name="T6" fmla="*/ 543 w 1058"/>
                <a:gd name="T7" fmla="*/ 597 h 1431"/>
                <a:gd name="T8" fmla="*/ 472 w 1058"/>
                <a:gd name="T9" fmla="*/ 621 h 1431"/>
                <a:gd name="T10" fmla="*/ 484 w 1058"/>
                <a:gd name="T11" fmla="*/ 396 h 1431"/>
                <a:gd name="T12" fmla="*/ 514 w 1058"/>
                <a:gd name="T13" fmla="*/ 314 h 1431"/>
                <a:gd name="T14" fmla="*/ 574 w 1058"/>
                <a:gd name="T15" fmla="*/ 245 h 1431"/>
                <a:gd name="T16" fmla="*/ 710 w 1058"/>
                <a:gd name="T17" fmla="*/ 134 h 1431"/>
                <a:gd name="T18" fmla="*/ 746 w 1058"/>
                <a:gd name="T19" fmla="*/ 83 h 1431"/>
                <a:gd name="T20" fmla="*/ 742 w 1058"/>
                <a:gd name="T21" fmla="*/ 44 h 1431"/>
                <a:gd name="T22" fmla="*/ 708 w 1058"/>
                <a:gd name="T23" fmla="*/ 14 h 1431"/>
                <a:gd name="T24" fmla="*/ 661 w 1058"/>
                <a:gd name="T25" fmla="*/ 0 h 1431"/>
                <a:gd name="T26" fmla="*/ 469 w 1058"/>
                <a:gd name="T27" fmla="*/ 57 h 1431"/>
                <a:gd name="T28" fmla="*/ 287 w 1058"/>
                <a:gd name="T29" fmla="*/ 132 h 1431"/>
                <a:gd name="T30" fmla="*/ 74 w 1058"/>
                <a:gd name="T31" fmla="*/ 311 h 1431"/>
                <a:gd name="T32" fmla="*/ 132 w 1058"/>
                <a:gd name="T33" fmla="*/ 348 h 1431"/>
                <a:gd name="T34" fmla="*/ 231 w 1058"/>
                <a:gd name="T35" fmla="*/ 346 h 1431"/>
                <a:gd name="T36" fmla="*/ 297 w 1058"/>
                <a:gd name="T37" fmla="*/ 303 h 1431"/>
                <a:gd name="T38" fmla="*/ 393 w 1058"/>
                <a:gd name="T39" fmla="*/ 296 h 1431"/>
                <a:gd name="T40" fmla="*/ 315 w 1058"/>
                <a:gd name="T41" fmla="*/ 419 h 1431"/>
                <a:gd name="T42" fmla="*/ 194 w 1058"/>
                <a:gd name="T43" fmla="*/ 584 h 1431"/>
                <a:gd name="T44" fmla="*/ 176 w 1058"/>
                <a:gd name="T45" fmla="*/ 648 h 1431"/>
                <a:gd name="T46" fmla="*/ 194 w 1058"/>
                <a:gd name="T47" fmla="*/ 690 h 1431"/>
                <a:gd name="T48" fmla="*/ 288 w 1058"/>
                <a:gd name="T49" fmla="*/ 770 h 1431"/>
                <a:gd name="T50" fmla="*/ 320 w 1058"/>
                <a:gd name="T51" fmla="*/ 829 h 1431"/>
                <a:gd name="T52" fmla="*/ 331 w 1058"/>
                <a:gd name="T53" fmla="*/ 1189 h 1431"/>
                <a:gd name="T54" fmla="*/ 317 w 1058"/>
                <a:gd name="T55" fmla="*/ 1241 h 1431"/>
                <a:gd name="T56" fmla="*/ 264 w 1058"/>
                <a:gd name="T57" fmla="*/ 1255 h 1431"/>
                <a:gd name="T58" fmla="*/ 464 w 1058"/>
                <a:gd name="T59" fmla="*/ 1017 h 1431"/>
                <a:gd name="T60" fmla="*/ 617 w 1058"/>
                <a:gd name="T61" fmla="*/ 991 h 1431"/>
                <a:gd name="T62" fmla="*/ 755 w 1058"/>
                <a:gd name="T63" fmla="*/ 1018 h 1431"/>
                <a:gd name="T64" fmla="*/ 769 w 1058"/>
                <a:gd name="T65" fmla="*/ 1096 h 1431"/>
                <a:gd name="T66" fmla="*/ 711 w 1058"/>
                <a:gd name="T67" fmla="*/ 1156 h 1431"/>
                <a:gd name="T68" fmla="*/ 594 w 1058"/>
                <a:gd name="T69" fmla="*/ 1229 h 1431"/>
                <a:gd name="T70" fmla="*/ 536 w 1058"/>
                <a:gd name="T71" fmla="*/ 1289 h 1431"/>
                <a:gd name="T72" fmla="*/ 507 w 1058"/>
                <a:gd name="T73" fmla="*/ 1388 h 1431"/>
                <a:gd name="T74" fmla="*/ 637 w 1058"/>
                <a:gd name="T75" fmla="*/ 1377 h 1431"/>
                <a:gd name="T76" fmla="*/ 808 w 1058"/>
                <a:gd name="T77" fmla="*/ 1303 h 1431"/>
                <a:gd name="T78" fmla="*/ 950 w 1058"/>
                <a:gd name="T79" fmla="*/ 1277 h 1431"/>
                <a:gd name="T80" fmla="*/ 1034 w 1058"/>
                <a:gd name="T81" fmla="*/ 1230 h 1431"/>
                <a:gd name="T82" fmla="*/ 1058 w 1058"/>
                <a:gd name="T83" fmla="*/ 1179 h 1431"/>
                <a:gd name="T84" fmla="*/ 1051 w 1058"/>
                <a:gd name="T85" fmla="*/ 1095 h 1431"/>
                <a:gd name="T86" fmla="*/ 972 w 1058"/>
                <a:gd name="T87" fmla="*/ 979 h 1431"/>
                <a:gd name="T88" fmla="*/ 865 w 1058"/>
                <a:gd name="T89" fmla="*/ 889 h 1431"/>
                <a:gd name="T90" fmla="*/ 533 w 1058"/>
                <a:gd name="T91" fmla="*/ 868 h 1431"/>
                <a:gd name="T92" fmla="*/ 586 w 1058"/>
                <a:gd name="T93" fmla="*/ 787 h 1431"/>
                <a:gd name="T94" fmla="*/ 749 w 1058"/>
                <a:gd name="T95" fmla="*/ 634 h 1431"/>
                <a:gd name="T96" fmla="*/ 861 w 1058"/>
                <a:gd name="T97" fmla="*/ 518 h 1431"/>
                <a:gd name="T98" fmla="*/ 879 w 1058"/>
                <a:gd name="T99" fmla="*/ 456 h 1431"/>
                <a:gd name="T100" fmla="*/ 822 w 1058"/>
                <a:gd name="T101" fmla="*/ 360 h 1431"/>
                <a:gd name="T102" fmla="*/ 776 w 1058"/>
                <a:gd name="T103" fmla="*/ 330 h 1431"/>
                <a:gd name="T104" fmla="*/ 654 w 1058"/>
                <a:gd name="T105" fmla="*/ 338 h 1431"/>
                <a:gd name="T106" fmla="*/ 484 w 1058"/>
                <a:gd name="T107" fmla="*/ 396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8" h="1431">
                  <a:moveTo>
                    <a:pt x="440" y="573"/>
                  </a:moveTo>
                  <a:lnTo>
                    <a:pt x="441" y="563"/>
                  </a:lnTo>
                  <a:lnTo>
                    <a:pt x="443" y="554"/>
                  </a:lnTo>
                  <a:lnTo>
                    <a:pt x="448" y="546"/>
                  </a:lnTo>
                  <a:lnTo>
                    <a:pt x="452" y="539"/>
                  </a:lnTo>
                  <a:lnTo>
                    <a:pt x="458" y="533"/>
                  </a:lnTo>
                  <a:lnTo>
                    <a:pt x="466" y="528"/>
                  </a:lnTo>
                  <a:lnTo>
                    <a:pt x="475" y="523"/>
                  </a:lnTo>
                  <a:lnTo>
                    <a:pt x="483" y="519"/>
                  </a:lnTo>
                  <a:lnTo>
                    <a:pt x="494" y="516"/>
                  </a:lnTo>
                  <a:lnTo>
                    <a:pt x="504" y="514"/>
                  </a:lnTo>
                  <a:lnTo>
                    <a:pt x="514" y="511"/>
                  </a:lnTo>
                  <a:lnTo>
                    <a:pt x="526" y="509"/>
                  </a:lnTo>
                  <a:lnTo>
                    <a:pt x="550" y="507"/>
                  </a:lnTo>
                  <a:lnTo>
                    <a:pt x="573" y="506"/>
                  </a:lnTo>
                  <a:lnTo>
                    <a:pt x="571" y="522"/>
                  </a:lnTo>
                  <a:lnTo>
                    <a:pt x="569" y="536"/>
                  </a:lnTo>
                  <a:lnTo>
                    <a:pt x="567" y="549"/>
                  </a:lnTo>
                  <a:lnTo>
                    <a:pt x="565" y="560"/>
                  </a:lnTo>
                  <a:lnTo>
                    <a:pt x="562" y="569"/>
                  </a:lnTo>
                  <a:lnTo>
                    <a:pt x="557" y="578"/>
                  </a:lnTo>
                  <a:lnTo>
                    <a:pt x="553" y="584"/>
                  </a:lnTo>
                  <a:lnTo>
                    <a:pt x="549" y="592"/>
                  </a:lnTo>
                  <a:lnTo>
                    <a:pt x="543" y="597"/>
                  </a:lnTo>
                  <a:lnTo>
                    <a:pt x="537" y="603"/>
                  </a:lnTo>
                  <a:lnTo>
                    <a:pt x="530" y="608"/>
                  </a:lnTo>
                  <a:lnTo>
                    <a:pt x="523" y="613"/>
                  </a:lnTo>
                  <a:lnTo>
                    <a:pt x="506" y="625"/>
                  </a:lnTo>
                  <a:lnTo>
                    <a:pt x="484" y="638"/>
                  </a:lnTo>
                  <a:lnTo>
                    <a:pt x="472" y="621"/>
                  </a:lnTo>
                  <a:lnTo>
                    <a:pt x="457" y="603"/>
                  </a:lnTo>
                  <a:lnTo>
                    <a:pt x="451" y="594"/>
                  </a:lnTo>
                  <a:lnTo>
                    <a:pt x="446" y="585"/>
                  </a:lnTo>
                  <a:lnTo>
                    <a:pt x="442" y="578"/>
                  </a:lnTo>
                  <a:lnTo>
                    <a:pt x="440" y="573"/>
                  </a:lnTo>
                  <a:close/>
                  <a:moveTo>
                    <a:pt x="484" y="396"/>
                  </a:moveTo>
                  <a:lnTo>
                    <a:pt x="486" y="382"/>
                  </a:lnTo>
                  <a:lnTo>
                    <a:pt x="490" y="367"/>
                  </a:lnTo>
                  <a:lnTo>
                    <a:pt x="494" y="353"/>
                  </a:lnTo>
                  <a:lnTo>
                    <a:pt x="500" y="340"/>
                  </a:lnTo>
                  <a:lnTo>
                    <a:pt x="507" y="326"/>
                  </a:lnTo>
                  <a:lnTo>
                    <a:pt x="514" y="314"/>
                  </a:lnTo>
                  <a:lnTo>
                    <a:pt x="523" y="301"/>
                  </a:lnTo>
                  <a:lnTo>
                    <a:pt x="531" y="289"/>
                  </a:lnTo>
                  <a:lnTo>
                    <a:pt x="541" y="278"/>
                  </a:lnTo>
                  <a:lnTo>
                    <a:pt x="552" y="267"/>
                  </a:lnTo>
                  <a:lnTo>
                    <a:pt x="563" y="256"/>
                  </a:lnTo>
                  <a:lnTo>
                    <a:pt x="574" y="245"/>
                  </a:lnTo>
                  <a:lnTo>
                    <a:pt x="598" y="225"/>
                  </a:lnTo>
                  <a:lnTo>
                    <a:pt x="622" y="206"/>
                  </a:lnTo>
                  <a:lnTo>
                    <a:pt x="646" y="186"/>
                  </a:lnTo>
                  <a:lnTo>
                    <a:pt x="669" y="169"/>
                  </a:lnTo>
                  <a:lnTo>
                    <a:pt x="690" y="151"/>
                  </a:lnTo>
                  <a:lnTo>
                    <a:pt x="710" y="134"/>
                  </a:lnTo>
                  <a:lnTo>
                    <a:pt x="718" y="125"/>
                  </a:lnTo>
                  <a:lnTo>
                    <a:pt x="726" y="117"/>
                  </a:lnTo>
                  <a:lnTo>
                    <a:pt x="732" y="108"/>
                  </a:lnTo>
                  <a:lnTo>
                    <a:pt x="739" y="101"/>
                  </a:lnTo>
                  <a:lnTo>
                    <a:pt x="743" y="92"/>
                  </a:lnTo>
                  <a:lnTo>
                    <a:pt x="746" y="83"/>
                  </a:lnTo>
                  <a:lnTo>
                    <a:pt x="748" y="75"/>
                  </a:lnTo>
                  <a:lnTo>
                    <a:pt x="749" y="65"/>
                  </a:lnTo>
                  <a:lnTo>
                    <a:pt x="748" y="61"/>
                  </a:lnTo>
                  <a:lnTo>
                    <a:pt x="747" y="56"/>
                  </a:lnTo>
                  <a:lnTo>
                    <a:pt x="745" y="49"/>
                  </a:lnTo>
                  <a:lnTo>
                    <a:pt x="742" y="44"/>
                  </a:lnTo>
                  <a:lnTo>
                    <a:pt x="738" y="38"/>
                  </a:lnTo>
                  <a:lnTo>
                    <a:pt x="732" y="33"/>
                  </a:lnTo>
                  <a:lnTo>
                    <a:pt x="727" y="28"/>
                  </a:lnTo>
                  <a:lnTo>
                    <a:pt x="722" y="22"/>
                  </a:lnTo>
                  <a:lnTo>
                    <a:pt x="715" y="18"/>
                  </a:lnTo>
                  <a:lnTo>
                    <a:pt x="708" y="14"/>
                  </a:lnTo>
                  <a:lnTo>
                    <a:pt x="700" y="9"/>
                  </a:lnTo>
                  <a:lnTo>
                    <a:pt x="693" y="6"/>
                  </a:lnTo>
                  <a:lnTo>
                    <a:pt x="685" y="3"/>
                  </a:lnTo>
                  <a:lnTo>
                    <a:pt x="677" y="1"/>
                  </a:lnTo>
                  <a:lnTo>
                    <a:pt x="669" y="0"/>
                  </a:lnTo>
                  <a:lnTo>
                    <a:pt x="661" y="0"/>
                  </a:lnTo>
                  <a:lnTo>
                    <a:pt x="650" y="1"/>
                  </a:lnTo>
                  <a:lnTo>
                    <a:pt x="632" y="4"/>
                  </a:lnTo>
                  <a:lnTo>
                    <a:pt x="612" y="9"/>
                  </a:lnTo>
                  <a:lnTo>
                    <a:pt x="587" y="17"/>
                  </a:lnTo>
                  <a:lnTo>
                    <a:pt x="530" y="35"/>
                  </a:lnTo>
                  <a:lnTo>
                    <a:pt x="469" y="57"/>
                  </a:lnTo>
                  <a:lnTo>
                    <a:pt x="408" y="80"/>
                  </a:lnTo>
                  <a:lnTo>
                    <a:pt x="352" y="102"/>
                  </a:lnTo>
                  <a:lnTo>
                    <a:pt x="330" y="111"/>
                  </a:lnTo>
                  <a:lnTo>
                    <a:pt x="310" y="120"/>
                  </a:lnTo>
                  <a:lnTo>
                    <a:pt x="295" y="126"/>
                  </a:lnTo>
                  <a:lnTo>
                    <a:pt x="287" y="132"/>
                  </a:lnTo>
                  <a:lnTo>
                    <a:pt x="132" y="132"/>
                  </a:lnTo>
                  <a:lnTo>
                    <a:pt x="16" y="237"/>
                  </a:lnTo>
                  <a:lnTo>
                    <a:pt x="29" y="254"/>
                  </a:lnTo>
                  <a:lnTo>
                    <a:pt x="43" y="273"/>
                  </a:lnTo>
                  <a:lnTo>
                    <a:pt x="58" y="293"/>
                  </a:lnTo>
                  <a:lnTo>
                    <a:pt x="74" y="311"/>
                  </a:lnTo>
                  <a:lnTo>
                    <a:pt x="83" y="319"/>
                  </a:lnTo>
                  <a:lnTo>
                    <a:pt x="91" y="327"/>
                  </a:lnTo>
                  <a:lnTo>
                    <a:pt x="101" y="334"/>
                  </a:lnTo>
                  <a:lnTo>
                    <a:pt x="111" y="340"/>
                  </a:lnTo>
                  <a:lnTo>
                    <a:pt x="121" y="345"/>
                  </a:lnTo>
                  <a:lnTo>
                    <a:pt x="132" y="348"/>
                  </a:lnTo>
                  <a:lnTo>
                    <a:pt x="143" y="352"/>
                  </a:lnTo>
                  <a:lnTo>
                    <a:pt x="154" y="352"/>
                  </a:lnTo>
                  <a:lnTo>
                    <a:pt x="198" y="352"/>
                  </a:lnTo>
                  <a:lnTo>
                    <a:pt x="210" y="352"/>
                  </a:lnTo>
                  <a:lnTo>
                    <a:pt x="221" y="349"/>
                  </a:lnTo>
                  <a:lnTo>
                    <a:pt x="231" y="346"/>
                  </a:lnTo>
                  <a:lnTo>
                    <a:pt x="238" y="342"/>
                  </a:lnTo>
                  <a:lnTo>
                    <a:pt x="252" y="332"/>
                  </a:lnTo>
                  <a:lnTo>
                    <a:pt x="267" y="321"/>
                  </a:lnTo>
                  <a:lnTo>
                    <a:pt x="276" y="314"/>
                  </a:lnTo>
                  <a:lnTo>
                    <a:pt x="286" y="309"/>
                  </a:lnTo>
                  <a:lnTo>
                    <a:pt x="297" y="303"/>
                  </a:lnTo>
                  <a:lnTo>
                    <a:pt x="311" y="298"/>
                  </a:lnTo>
                  <a:lnTo>
                    <a:pt x="327" y="294"/>
                  </a:lnTo>
                  <a:lnTo>
                    <a:pt x="347" y="289"/>
                  </a:lnTo>
                  <a:lnTo>
                    <a:pt x="369" y="287"/>
                  </a:lnTo>
                  <a:lnTo>
                    <a:pt x="396" y="286"/>
                  </a:lnTo>
                  <a:lnTo>
                    <a:pt x="393" y="296"/>
                  </a:lnTo>
                  <a:lnTo>
                    <a:pt x="390" y="306"/>
                  </a:lnTo>
                  <a:lnTo>
                    <a:pt x="384" y="315"/>
                  </a:lnTo>
                  <a:lnTo>
                    <a:pt x="379" y="326"/>
                  </a:lnTo>
                  <a:lnTo>
                    <a:pt x="366" y="348"/>
                  </a:lnTo>
                  <a:lnTo>
                    <a:pt x="351" y="371"/>
                  </a:lnTo>
                  <a:lnTo>
                    <a:pt x="315" y="419"/>
                  </a:lnTo>
                  <a:lnTo>
                    <a:pt x="276" y="469"/>
                  </a:lnTo>
                  <a:lnTo>
                    <a:pt x="257" y="493"/>
                  </a:lnTo>
                  <a:lnTo>
                    <a:pt x="238" y="518"/>
                  </a:lnTo>
                  <a:lnTo>
                    <a:pt x="222" y="540"/>
                  </a:lnTo>
                  <a:lnTo>
                    <a:pt x="207" y="563"/>
                  </a:lnTo>
                  <a:lnTo>
                    <a:pt x="194" y="584"/>
                  </a:lnTo>
                  <a:lnTo>
                    <a:pt x="185" y="604"/>
                  </a:lnTo>
                  <a:lnTo>
                    <a:pt x="180" y="613"/>
                  </a:lnTo>
                  <a:lnTo>
                    <a:pt x="178" y="622"/>
                  </a:lnTo>
                  <a:lnTo>
                    <a:pt x="176" y="631"/>
                  </a:lnTo>
                  <a:lnTo>
                    <a:pt x="176" y="638"/>
                  </a:lnTo>
                  <a:lnTo>
                    <a:pt x="176" y="648"/>
                  </a:lnTo>
                  <a:lnTo>
                    <a:pt x="177" y="655"/>
                  </a:lnTo>
                  <a:lnTo>
                    <a:pt x="179" y="663"/>
                  </a:lnTo>
                  <a:lnTo>
                    <a:pt x="183" y="670"/>
                  </a:lnTo>
                  <a:lnTo>
                    <a:pt x="186" y="677"/>
                  </a:lnTo>
                  <a:lnTo>
                    <a:pt x="190" y="683"/>
                  </a:lnTo>
                  <a:lnTo>
                    <a:pt x="194" y="690"/>
                  </a:lnTo>
                  <a:lnTo>
                    <a:pt x="200" y="695"/>
                  </a:lnTo>
                  <a:lnTo>
                    <a:pt x="224" y="716"/>
                  </a:lnTo>
                  <a:lnTo>
                    <a:pt x="253" y="737"/>
                  </a:lnTo>
                  <a:lnTo>
                    <a:pt x="267" y="750"/>
                  </a:lnTo>
                  <a:lnTo>
                    <a:pt x="281" y="763"/>
                  </a:lnTo>
                  <a:lnTo>
                    <a:pt x="288" y="770"/>
                  </a:lnTo>
                  <a:lnTo>
                    <a:pt x="294" y="779"/>
                  </a:lnTo>
                  <a:lnTo>
                    <a:pt x="301" y="787"/>
                  </a:lnTo>
                  <a:lnTo>
                    <a:pt x="306" y="797"/>
                  </a:lnTo>
                  <a:lnTo>
                    <a:pt x="311" y="806"/>
                  </a:lnTo>
                  <a:lnTo>
                    <a:pt x="316" y="817"/>
                  </a:lnTo>
                  <a:lnTo>
                    <a:pt x="320" y="829"/>
                  </a:lnTo>
                  <a:lnTo>
                    <a:pt x="323" y="842"/>
                  </a:lnTo>
                  <a:lnTo>
                    <a:pt x="326" y="856"/>
                  </a:lnTo>
                  <a:lnTo>
                    <a:pt x="329" y="870"/>
                  </a:lnTo>
                  <a:lnTo>
                    <a:pt x="330" y="886"/>
                  </a:lnTo>
                  <a:lnTo>
                    <a:pt x="331" y="903"/>
                  </a:lnTo>
                  <a:lnTo>
                    <a:pt x="331" y="1189"/>
                  </a:lnTo>
                  <a:lnTo>
                    <a:pt x="330" y="1207"/>
                  </a:lnTo>
                  <a:lnTo>
                    <a:pt x="327" y="1221"/>
                  </a:lnTo>
                  <a:lnTo>
                    <a:pt x="325" y="1227"/>
                  </a:lnTo>
                  <a:lnTo>
                    <a:pt x="323" y="1232"/>
                  </a:lnTo>
                  <a:lnTo>
                    <a:pt x="320" y="1238"/>
                  </a:lnTo>
                  <a:lnTo>
                    <a:pt x="317" y="1241"/>
                  </a:lnTo>
                  <a:lnTo>
                    <a:pt x="312" y="1245"/>
                  </a:lnTo>
                  <a:lnTo>
                    <a:pt x="307" y="1247"/>
                  </a:lnTo>
                  <a:lnTo>
                    <a:pt x="302" y="1251"/>
                  </a:lnTo>
                  <a:lnTo>
                    <a:pt x="296" y="1253"/>
                  </a:lnTo>
                  <a:lnTo>
                    <a:pt x="281" y="1255"/>
                  </a:lnTo>
                  <a:lnTo>
                    <a:pt x="264" y="1255"/>
                  </a:lnTo>
                  <a:lnTo>
                    <a:pt x="0" y="1255"/>
                  </a:lnTo>
                  <a:lnTo>
                    <a:pt x="221" y="1431"/>
                  </a:lnTo>
                  <a:lnTo>
                    <a:pt x="395" y="1404"/>
                  </a:lnTo>
                  <a:lnTo>
                    <a:pt x="436" y="1361"/>
                  </a:lnTo>
                  <a:lnTo>
                    <a:pt x="440" y="1035"/>
                  </a:lnTo>
                  <a:lnTo>
                    <a:pt x="464" y="1017"/>
                  </a:lnTo>
                  <a:lnTo>
                    <a:pt x="481" y="1003"/>
                  </a:lnTo>
                  <a:lnTo>
                    <a:pt x="490" y="997"/>
                  </a:lnTo>
                  <a:lnTo>
                    <a:pt x="499" y="994"/>
                  </a:lnTo>
                  <a:lnTo>
                    <a:pt x="512" y="992"/>
                  </a:lnTo>
                  <a:lnTo>
                    <a:pt x="528" y="991"/>
                  </a:lnTo>
                  <a:lnTo>
                    <a:pt x="617" y="991"/>
                  </a:lnTo>
                  <a:lnTo>
                    <a:pt x="645" y="992"/>
                  </a:lnTo>
                  <a:lnTo>
                    <a:pt x="671" y="994"/>
                  </a:lnTo>
                  <a:lnTo>
                    <a:pt x="694" y="999"/>
                  </a:lnTo>
                  <a:lnTo>
                    <a:pt x="715" y="1004"/>
                  </a:lnTo>
                  <a:lnTo>
                    <a:pt x="735" y="1010"/>
                  </a:lnTo>
                  <a:lnTo>
                    <a:pt x="755" y="1018"/>
                  </a:lnTo>
                  <a:lnTo>
                    <a:pt x="774" y="1025"/>
                  </a:lnTo>
                  <a:lnTo>
                    <a:pt x="793" y="1035"/>
                  </a:lnTo>
                  <a:lnTo>
                    <a:pt x="789" y="1052"/>
                  </a:lnTo>
                  <a:lnTo>
                    <a:pt x="783" y="1068"/>
                  </a:lnTo>
                  <a:lnTo>
                    <a:pt x="776" y="1082"/>
                  </a:lnTo>
                  <a:lnTo>
                    <a:pt x="769" y="1096"/>
                  </a:lnTo>
                  <a:lnTo>
                    <a:pt x="761" y="1108"/>
                  </a:lnTo>
                  <a:lnTo>
                    <a:pt x="752" y="1119"/>
                  </a:lnTo>
                  <a:lnTo>
                    <a:pt x="743" y="1129"/>
                  </a:lnTo>
                  <a:lnTo>
                    <a:pt x="732" y="1139"/>
                  </a:lnTo>
                  <a:lnTo>
                    <a:pt x="722" y="1148"/>
                  </a:lnTo>
                  <a:lnTo>
                    <a:pt x="711" y="1156"/>
                  </a:lnTo>
                  <a:lnTo>
                    <a:pt x="700" y="1165"/>
                  </a:lnTo>
                  <a:lnTo>
                    <a:pt x="688" y="1171"/>
                  </a:lnTo>
                  <a:lnTo>
                    <a:pt x="665" y="1186"/>
                  </a:lnTo>
                  <a:lnTo>
                    <a:pt x="640" y="1199"/>
                  </a:lnTo>
                  <a:lnTo>
                    <a:pt x="616" y="1214"/>
                  </a:lnTo>
                  <a:lnTo>
                    <a:pt x="594" y="1229"/>
                  </a:lnTo>
                  <a:lnTo>
                    <a:pt x="583" y="1237"/>
                  </a:lnTo>
                  <a:lnTo>
                    <a:pt x="572" y="1246"/>
                  </a:lnTo>
                  <a:lnTo>
                    <a:pt x="563" y="1256"/>
                  </a:lnTo>
                  <a:lnTo>
                    <a:pt x="553" y="1266"/>
                  </a:lnTo>
                  <a:lnTo>
                    <a:pt x="544" y="1277"/>
                  </a:lnTo>
                  <a:lnTo>
                    <a:pt x="536" y="1289"/>
                  </a:lnTo>
                  <a:lnTo>
                    <a:pt x="529" y="1302"/>
                  </a:lnTo>
                  <a:lnTo>
                    <a:pt x="523" y="1317"/>
                  </a:lnTo>
                  <a:lnTo>
                    <a:pt x="518" y="1332"/>
                  </a:lnTo>
                  <a:lnTo>
                    <a:pt x="512" y="1349"/>
                  </a:lnTo>
                  <a:lnTo>
                    <a:pt x="509" y="1368"/>
                  </a:lnTo>
                  <a:lnTo>
                    <a:pt x="507" y="1388"/>
                  </a:lnTo>
                  <a:lnTo>
                    <a:pt x="573" y="1388"/>
                  </a:lnTo>
                  <a:lnTo>
                    <a:pt x="584" y="1387"/>
                  </a:lnTo>
                  <a:lnTo>
                    <a:pt x="595" y="1387"/>
                  </a:lnTo>
                  <a:lnTo>
                    <a:pt x="606" y="1385"/>
                  </a:lnTo>
                  <a:lnTo>
                    <a:pt x="616" y="1383"/>
                  </a:lnTo>
                  <a:lnTo>
                    <a:pt x="637" y="1377"/>
                  </a:lnTo>
                  <a:lnTo>
                    <a:pt x="656" y="1371"/>
                  </a:lnTo>
                  <a:lnTo>
                    <a:pt x="696" y="1353"/>
                  </a:lnTo>
                  <a:lnTo>
                    <a:pt x="738" y="1332"/>
                  </a:lnTo>
                  <a:lnTo>
                    <a:pt x="759" y="1322"/>
                  </a:lnTo>
                  <a:lnTo>
                    <a:pt x="783" y="1313"/>
                  </a:lnTo>
                  <a:lnTo>
                    <a:pt x="808" y="1303"/>
                  </a:lnTo>
                  <a:lnTo>
                    <a:pt x="835" y="1295"/>
                  </a:lnTo>
                  <a:lnTo>
                    <a:pt x="864" y="1287"/>
                  </a:lnTo>
                  <a:lnTo>
                    <a:pt x="897" y="1282"/>
                  </a:lnTo>
                  <a:lnTo>
                    <a:pt x="914" y="1281"/>
                  </a:lnTo>
                  <a:lnTo>
                    <a:pt x="932" y="1278"/>
                  </a:lnTo>
                  <a:lnTo>
                    <a:pt x="950" y="1277"/>
                  </a:lnTo>
                  <a:lnTo>
                    <a:pt x="970" y="1277"/>
                  </a:lnTo>
                  <a:lnTo>
                    <a:pt x="985" y="1268"/>
                  </a:lnTo>
                  <a:lnTo>
                    <a:pt x="1000" y="1258"/>
                  </a:lnTo>
                  <a:lnTo>
                    <a:pt x="1015" y="1248"/>
                  </a:lnTo>
                  <a:lnTo>
                    <a:pt x="1027" y="1237"/>
                  </a:lnTo>
                  <a:lnTo>
                    <a:pt x="1034" y="1230"/>
                  </a:lnTo>
                  <a:lnTo>
                    <a:pt x="1040" y="1223"/>
                  </a:lnTo>
                  <a:lnTo>
                    <a:pt x="1045" y="1215"/>
                  </a:lnTo>
                  <a:lnTo>
                    <a:pt x="1049" y="1208"/>
                  </a:lnTo>
                  <a:lnTo>
                    <a:pt x="1053" y="1198"/>
                  </a:lnTo>
                  <a:lnTo>
                    <a:pt x="1055" y="1188"/>
                  </a:lnTo>
                  <a:lnTo>
                    <a:pt x="1058" y="1179"/>
                  </a:lnTo>
                  <a:lnTo>
                    <a:pt x="1058" y="1167"/>
                  </a:lnTo>
                  <a:lnTo>
                    <a:pt x="1058" y="1123"/>
                  </a:lnTo>
                  <a:lnTo>
                    <a:pt x="1058" y="1118"/>
                  </a:lnTo>
                  <a:lnTo>
                    <a:pt x="1056" y="1110"/>
                  </a:lnTo>
                  <a:lnTo>
                    <a:pt x="1054" y="1104"/>
                  </a:lnTo>
                  <a:lnTo>
                    <a:pt x="1051" y="1095"/>
                  </a:lnTo>
                  <a:lnTo>
                    <a:pt x="1043" y="1079"/>
                  </a:lnTo>
                  <a:lnTo>
                    <a:pt x="1032" y="1060"/>
                  </a:lnTo>
                  <a:lnTo>
                    <a:pt x="1020" y="1040"/>
                  </a:lnTo>
                  <a:lnTo>
                    <a:pt x="1005" y="1020"/>
                  </a:lnTo>
                  <a:lnTo>
                    <a:pt x="989" y="1000"/>
                  </a:lnTo>
                  <a:lnTo>
                    <a:pt x="972" y="979"/>
                  </a:lnTo>
                  <a:lnTo>
                    <a:pt x="953" y="960"/>
                  </a:lnTo>
                  <a:lnTo>
                    <a:pt x="935" y="942"/>
                  </a:lnTo>
                  <a:lnTo>
                    <a:pt x="917" y="924"/>
                  </a:lnTo>
                  <a:lnTo>
                    <a:pt x="899" y="911"/>
                  </a:lnTo>
                  <a:lnTo>
                    <a:pt x="881" y="898"/>
                  </a:lnTo>
                  <a:lnTo>
                    <a:pt x="865" y="889"/>
                  </a:lnTo>
                  <a:lnTo>
                    <a:pt x="858" y="886"/>
                  </a:lnTo>
                  <a:lnTo>
                    <a:pt x="850" y="883"/>
                  </a:lnTo>
                  <a:lnTo>
                    <a:pt x="844" y="882"/>
                  </a:lnTo>
                  <a:lnTo>
                    <a:pt x="837" y="881"/>
                  </a:lnTo>
                  <a:lnTo>
                    <a:pt x="528" y="881"/>
                  </a:lnTo>
                  <a:lnTo>
                    <a:pt x="533" y="868"/>
                  </a:lnTo>
                  <a:lnTo>
                    <a:pt x="539" y="855"/>
                  </a:lnTo>
                  <a:lnTo>
                    <a:pt x="545" y="842"/>
                  </a:lnTo>
                  <a:lnTo>
                    <a:pt x="554" y="828"/>
                  </a:lnTo>
                  <a:lnTo>
                    <a:pt x="564" y="814"/>
                  </a:lnTo>
                  <a:lnTo>
                    <a:pt x="574" y="800"/>
                  </a:lnTo>
                  <a:lnTo>
                    <a:pt x="586" y="787"/>
                  </a:lnTo>
                  <a:lnTo>
                    <a:pt x="599" y="773"/>
                  </a:lnTo>
                  <a:lnTo>
                    <a:pt x="627" y="745"/>
                  </a:lnTo>
                  <a:lnTo>
                    <a:pt x="656" y="716"/>
                  </a:lnTo>
                  <a:lnTo>
                    <a:pt x="687" y="688"/>
                  </a:lnTo>
                  <a:lnTo>
                    <a:pt x="719" y="661"/>
                  </a:lnTo>
                  <a:lnTo>
                    <a:pt x="749" y="634"/>
                  </a:lnTo>
                  <a:lnTo>
                    <a:pt x="779" y="606"/>
                  </a:lnTo>
                  <a:lnTo>
                    <a:pt x="807" y="580"/>
                  </a:lnTo>
                  <a:lnTo>
                    <a:pt x="832" y="554"/>
                  </a:lnTo>
                  <a:lnTo>
                    <a:pt x="843" y="542"/>
                  </a:lnTo>
                  <a:lnTo>
                    <a:pt x="852" y="530"/>
                  </a:lnTo>
                  <a:lnTo>
                    <a:pt x="861" y="518"/>
                  </a:lnTo>
                  <a:lnTo>
                    <a:pt x="868" y="506"/>
                  </a:lnTo>
                  <a:lnTo>
                    <a:pt x="874" y="494"/>
                  </a:lnTo>
                  <a:lnTo>
                    <a:pt x="878" y="484"/>
                  </a:lnTo>
                  <a:lnTo>
                    <a:pt x="880" y="473"/>
                  </a:lnTo>
                  <a:lnTo>
                    <a:pt x="881" y="462"/>
                  </a:lnTo>
                  <a:lnTo>
                    <a:pt x="879" y="456"/>
                  </a:lnTo>
                  <a:lnTo>
                    <a:pt x="873" y="441"/>
                  </a:lnTo>
                  <a:lnTo>
                    <a:pt x="862" y="419"/>
                  </a:lnTo>
                  <a:lnTo>
                    <a:pt x="848" y="396"/>
                  </a:lnTo>
                  <a:lnTo>
                    <a:pt x="840" y="383"/>
                  </a:lnTo>
                  <a:lnTo>
                    <a:pt x="831" y="371"/>
                  </a:lnTo>
                  <a:lnTo>
                    <a:pt x="822" y="360"/>
                  </a:lnTo>
                  <a:lnTo>
                    <a:pt x="813" y="351"/>
                  </a:lnTo>
                  <a:lnTo>
                    <a:pt x="803" y="342"/>
                  </a:lnTo>
                  <a:lnTo>
                    <a:pt x="792" y="336"/>
                  </a:lnTo>
                  <a:lnTo>
                    <a:pt x="787" y="333"/>
                  </a:lnTo>
                  <a:lnTo>
                    <a:pt x="782" y="331"/>
                  </a:lnTo>
                  <a:lnTo>
                    <a:pt x="776" y="330"/>
                  </a:lnTo>
                  <a:lnTo>
                    <a:pt x="771" y="330"/>
                  </a:lnTo>
                  <a:lnTo>
                    <a:pt x="705" y="330"/>
                  </a:lnTo>
                  <a:lnTo>
                    <a:pt x="693" y="330"/>
                  </a:lnTo>
                  <a:lnTo>
                    <a:pt x="680" y="332"/>
                  </a:lnTo>
                  <a:lnTo>
                    <a:pt x="667" y="334"/>
                  </a:lnTo>
                  <a:lnTo>
                    <a:pt x="654" y="338"/>
                  </a:lnTo>
                  <a:lnTo>
                    <a:pt x="627" y="346"/>
                  </a:lnTo>
                  <a:lnTo>
                    <a:pt x="599" y="356"/>
                  </a:lnTo>
                  <a:lnTo>
                    <a:pt x="571" y="368"/>
                  </a:lnTo>
                  <a:lnTo>
                    <a:pt x="543" y="378"/>
                  </a:lnTo>
                  <a:lnTo>
                    <a:pt x="514" y="388"/>
                  </a:lnTo>
                  <a:lnTo>
                    <a:pt x="484" y="3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7"/>
            <p:cNvSpPr>
              <a:spLocks/>
            </p:cNvSpPr>
            <p:nvPr/>
          </p:nvSpPr>
          <p:spPr bwMode="auto">
            <a:xfrm>
              <a:off x="689" y="2151"/>
              <a:ext cx="68" cy="43"/>
            </a:xfrm>
            <a:custGeom>
              <a:avLst/>
              <a:gdLst>
                <a:gd name="T0" fmla="*/ 117 w 948"/>
                <a:gd name="T1" fmla="*/ 595 h 596"/>
                <a:gd name="T2" fmla="*/ 142 w 948"/>
                <a:gd name="T3" fmla="*/ 583 h 596"/>
                <a:gd name="T4" fmla="*/ 203 w 948"/>
                <a:gd name="T5" fmla="*/ 548 h 596"/>
                <a:gd name="T6" fmla="*/ 319 w 948"/>
                <a:gd name="T7" fmla="*/ 474 h 596"/>
                <a:gd name="T8" fmla="*/ 460 w 948"/>
                <a:gd name="T9" fmla="*/ 380 h 596"/>
                <a:gd name="T10" fmla="*/ 608 w 948"/>
                <a:gd name="T11" fmla="*/ 277 h 596"/>
                <a:gd name="T12" fmla="*/ 747 w 948"/>
                <a:gd name="T13" fmla="*/ 179 h 596"/>
                <a:gd name="T14" fmla="*/ 861 w 948"/>
                <a:gd name="T15" fmla="*/ 95 h 596"/>
                <a:gd name="T16" fmla="*/ 919 w 948"/>
                <a:gd name="T17" fmla="*/ 49 h 596"/>
                <a:gd name="T18" fmla="*/ 943 w 948"/>
                <a:gd name="T19" fmla="*/ 29 h 596"/>
                <a:gd name="T20" fmla="*/ 938 w 948"/>
                <a:gd name="T21" fmla="*/ 18 h 596"/>
                <a:gd name="T22" fmla="*/ 928 w 948"/>
                <a:gd name="T23" fmla="*/ 10 h 596"/>
                <a:gd name="T24" fmla="*/ 923 w 948"/>
                <a:gd name="T25" fmla="*/ 4 h 596"/>
                <a:gd name="T26" fmla="*/ 925 w 948"/>
                <a:gd name="T27" fmla="*/ 0 h 596"/>
                <a:gd name="T28" fmla="*/ 906 w 948"/>
                <a:gd name="T29" fmla="*/ 0 h 596"/>
                <a:gd name="T30" fmla="*/ 863 w 948"/>
                <a:gd name="T31" fmla="*/ 7 h 596"/>
                <a:gd name="T32" fmla="*/ 766 w 948"/>
                <a:gd name="T33" fmla="*/ 42 h 596"/>
                <a:gd name="T34" fmla="*/ 636 w 948"/>
                <a:gd name="T35" fmla="*/ 93 h 596"/>
                <a:gd name="T36" fmla="*/ 527 w 948"/>
                <a:gd name="T37" fmla="*/ 135 h 596"/>
                <a:gd name="T38" fmla="*/ 462 w 948"/>
                <a:gd name="T39" fmla="*/ 161 h 596"/>
                <a:gd name="T40" fmla="*/ 407 w 948"/>
                <a:gd name="T41" fmla="*/ 187 h 596"/>
                <a:gd name="T42" fmla="*/ 371 w 948"/>
                <a:gd name="T43" fmla="*/ 207 h 596"/>
                <a:gd name="T44" fmla="*/ 343 w 948"/>
                <a:gd name="T45" fmla="*/ 221 h 596"/>
                <a:gd name="T46" fmla="*/ 315 w 948"/>
                <a:gd name="T47" fmla="*/ 232 h 596"/>
                <a:gd name="T48" fmla="*/ 277 w 948"/>
                <a:gd name="T49" fmla="*/ 239 h 596"/>
                <a:gd name="T50" fmla="*/ 222 w 948"/>
                <a:gd name="T51" fmla="*/ 242 h 596"/>
                <a:gd name="T52" fmla="*/ 141 w 948"/>
                <a:gd name="T53" fmla="*/ 243 h 596"/>
                <a:gd name="T54" fmla="*/ 82 w 948"/>
                <a:gd name="T55" fmla="*/ 258 h 596"/>
                <a:gd name="T56" fmla="*/ 57 w 948"/>
                <a:gd name="T57" fmla="*/ 325 h 596"/>
                <a:gd name="T58" fmla="*/ 26 w 948"/>
                <a:gd name="T59" fmla="*/ 411 h 596"/>
                <a:gd name="T60" fmla="*/ 3 w 948"/>
                <a:gd name="T61" fmla="*/ 475 h 596"/>
                <a:gd name="T62" fmla="*/ 0 w 948"/>
                <a:gd name="T63" fmla="*/ 508 h 596"/>
                <a:gd name="T64" fmla="*/ 1 w 948"/>
                <a:gd name="T65" fmla="*/ 526 h 596"/>
                <a:gd name="T66" fmla="*/ 7 w 948"/>
                <a:gd name="T67" fmla="*/ 543 h 596"/>
                <a:gd name="T68" fmla="*/ 14 w 948"/>
                <a:gd name="T69" fmla="*/ 558 h 596"/>
                <a:gd name="T70" fmla="*/ 25 w 948"/>
                <a:gd name="T71" fmla="*/ 571 h 596"/>
                <a:gd name="T72" fmla="*/ 38 w 948"/>
                <a:gd name="T73" fmla="*/ 582 h 596"/>
                <a:gd name="T74" fmla="*/ 53 w 948"/>
                <a:gd name="T75" fmla="*/ 589 h 596"/>
                <a:gd name="T76" fmla="*/ 70 w 948"/>
                <a:gd name="T77" fmla="*/ 595 h 596"/>
                <a:gd name="T78" fmla="*/ 88 w 948"/>
                <a:gd name="T79" fmla="*/ 596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8" h="596">
                  <a:moveTo>
                    <a:pt x="110" y="596"/>
                  </a:moveTo>
                  <a:lnTo>
                    <a:pt x="117" y="595"/>
                  </a:lnTo>
                  <a:lnTo>
                    <a:pt x="128" y="590"/>
                  </a:lnTo>
                  <a:lnTo>
                    <a:pt x="142" y="583"/>
                  </a:lnTo>
                  <a:lnTo>
                    <a:pt x="159" y="573"/>
                  </a:lnTo>
                  <a:lnTo>
                    <a:pt x="203" y="548"/>
                  </a:lnTo>
                  <a:lnTo>
                    <a:pt x="257" y="513"/>
                  </a:lnTo>
                  <a:lnTo>
                    <a:pt x="319" y="474"/>
                  </a:lnTo>
                  <a:lnTo>
                    <a:pt x="388" y="428"/>
                  </a:lnTo>
                  <a:lnTo>
                    <a:pt x="460" y="380"/>
                  </a:lnTo>
                  <a:lnTo>
                    <a:pt x="534" y="329"/>
                  </a:lnTo>
                  <a:lnTo>
                    <a:pt x="608" y="277"/>
                  </a:lnTo>
                  <a:lnTo>
                    <a:pt x="680" y="227"/>
                  </a:lnTo>
                  <a:lnTo>
                    <a:pt x="747" y="179"/>
                  </a:lnTo>
                  <a:lnTo>
                    <a:pt x="809" y="135"/>
                  </a:lnTo>
                  <a:lnTo>
                    <a:pt x="861" y="95"/>
                  </a:lnTo>
                  <a:lnTo>
                    <a:pt x="903" y="63"/>
                  </a:lnTo>
                  <a:lnTo>
                    <a:pt x="919" y="49"/>
                  </a:lnTo>
                  <a:lnTo>
                    <a:pt x="933" y="38"/>
                  </a:lnTo>
                  <a:lnTo>
                    <a:pt x="943" y="29"/>
                  </a:lnTo>
                  <a:lnTo>
                    <a:pt x="948" y="23"/>
                  </a:lnTo>
                  <a:lnTo>
                    <a:pt x="938" y="18"/>
                  </a:lnTo>
                  <a:lnTo>
                    <a:pt x="932" y="14"/>
                  </a:lnTo>
                  <a:lnTo>
                    <a:pt x="928" y="10"/>
                  </a:lnTo>
                  <a:lnTo>
                    <a:pt x="925" y="8"/>
                  </a:lnTo>
                  <a:lnTo>
                    <a:pt x="923" y="4"/>
                  </a:lnTo>
                  <a:lnTo>
                    <a:pt x="925" y="2"/>
                  </a:lnTo>
                  <a:lnTo>
                    <a:pt x="925" y="0"/>
                  </a:lnTo>
                  <a:lnTo>
                    <a:pt x="919" y="0"/>
                  </a:lnTo>
                  <a:lnTo>
                    <a:pt x="906" y="0"/>
                  </a:lnTo>
                  <a:lnTo>
                    <a:pt x="882" y="2"/>
                  </a:lnTo>
                  <a:lnTo>
                    <a:pt x="863" y="7"/>
                  </a:lnTo>
                  <a:lnTo>
                    <a:pt x="821" y="21"/>
                  </a:lnTo>
                  <a:lnTo>
                    <a:pt x="766" y="42"/>
                  </a:lnTo>
                  <a:lnTo>
                    <a:pt x="701" y="67"/>
                  </a:lnTo>
                  <a:lnTo>
                    <a:pt x="636" y="93"/>
                  </a:lnTo>
                  <a:lnTo>
                    <a:pt x="576" y="116"/>
                  </a:lnTo>
                  <a:lnTo>
                    <a:pt x="527" y="135"/>
                  </a:lnTo>
                  <a:lnTo>
                    <a:pt x="498" y="146"/>
                  </a:lnTo>
                  <a:lnTo>
                    <a:pt x="462" y="161"/>
                  </a:lnTo>
                  <a:lnTo>
                    <a:pt x="432" y="175"/>
                  </a:lnTo>
                  <a:lnTo>
                    <a:pt x="407" y="187"/>
                  </a:lnTo>
                  <a:lnTo>
                    <a:pt x="388" y="198"/>
                  </a:lnTo>
                  <a:lnTo>
                    <a:pt x="371" y="207"/>
                  </a:lnTo>
                  <a:lnTo>
                    <a:pt x="357" y="215"/>
                  </a:lnTo>
                  <a:lnTo>
                    <a:pt x="343" y="221"/>
                  </a:lnTo>
                  <a:lnTo>
                    <a:pt x="329" y="227"/>
                  </a:lnTo>
                  <a:lnTo>
                    <a:pt x="315" y="232"/>
                  </a:lnTo>
                  <a:lnTo>
                    <a:pt x="298" y="235"/>
                  </a:lnTo>
                  <a:lnTo>
                    <a:pt x="277" y="239"/>
                  </a:lnTo>
                  <a:lnTo>
                    <a:pt x="252" y="241"/>
                  </a:lnTo>
                  <a:lnTo>
                    <a:pt x="222" y="242"/>
                  </a:lnTo>
                  <a:lnTo>
                    <a:pt x="186" y="243"/>
                  </a:lnTo>
                  <a:lnTo>
                    <a:pt x="141" y="243"/>
                  </a:lnTo>
                  <a:lnTo>
                    <a:pt x="88" y="243"/>
                  </a:lnTo>
                  <a:lnTo>
                    <a:pt x="82" y="258"/>
                  </a:lnTo>
                  <a:lnTo>
                    <a:pt x="71" y="287"/>
                  </a:lnTo>
                  <a:lnTo>
                    <a:pt x="57" y="325"/>
                  </a:lnTo>
                  <a:lnTo>
                    <a:pt x="41" y="368"/>
                  </a:lnTo>
                  <a:lnTo>
                    <a:pt x="26" y="411"/>
                  </a:lnTo>
                  <a:lnTo>
                    <a:pt x="13" y="448"/>
                  </a:lnTo>
                  <a:lnTo>
                    <a:pt x="3" y="475"/>
                  </a:lnTo>
                  <a:lnTo>
                    <a:pt x="0" y="485"/>
                  </a:lnTo>
                  <a:lnTo>
                    <a:pt x="0" y="508"/>
                  </a:lnTo>
                  <a:lnTo>
                    <a:pt x="0" y="518"/>
                  </a:lnTo>
                  <a:lnTo>
                    <a:pt x="1" y="526"/>
                  </a:lnTo>
                  <a:lnTo>
                    <a:pt x="3" y="535"/>
                  </a:lnTo>
                  <a:lnTo>
                    <a:pt x="7" y="543"/>
                  </a:lnTo>
                  <a:lnTo>
                    <a:pt x="10" y="551"/>
                  </a:lnTo>
                  <a:lnTo>
                    <a:pt x="14" y="558"/>
                  </a:lnTo>
                  <a:lnTo>
                    <a:pt x="19" y="565"/>
                  </a:lnTo>
                  <a:lnTo>
                    <a:pt x="25" y="571"/>
                  </a:lnTo>
                  <a:lnTo>
                    <a:pt x="31" y="577"/>
                  </a:lnTo>
                  <a:lnTo>
                    <a:pt x="38" y="582"/>
                  </a:lnTo>
                  <a:lnTo>
                    <a:pt x="45" y="586"/>
                  </a:lnTo>
                  <a:lnTo>
                    <a:pt x="53" y="589"/>
                  </a:lnTo>
                  <a:lnTo>
                    <a:pt x="60" y="593"/>
                  </a:lnTo>
                  <a:lnTo>
                    <a:pt x="70" y="595"/>
                  </a:lnTo>
                  <a:lnTo>
                    <a:pt x="79" y="596"/>
                  </a:lnTo>
                  <a:lnTo>
                    <a:pt x="88" y="596"/>
                  </a:lnTo>
                  <a:lnTo>
                    <a:pt x="110" y="5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8"/>
            <p:cNvSpPr>
              <a:spLocks/>
            </p:cNvSpPr>
            <p:nvPr/>
          </p:nvSpPr>
          <p:spPr bwMode="auto">
            <a:xfrm>
              <a:off x="777" y="2036"/>
              <a:ext cx="27" cy="38"/>
            </a:xfrm>
            <a:custGeom>
              <a:avLst/>
              <a:gdLst>
                <a:gd name="T0" fmla="*/ 1 w 374"/>
                <a:gd name="T1" fmla="*/ 108 h 527"/>
                <a:gd name="T2" fmla="*/ 7 w 374"/>
                <a:gd name="T3" fmla="*/ 146 h 527"/>
                <a:gd name="T4" fmla="*/ 20 w 374"/>
                <a:gd name="T5" fmla="*/ 185 h 527"/>
                <a:gd name="T6" fmla="*/ 35 w 374"/>
                <a:gd name="T7" fmla="*/ 222 h 527"/>
                <a:gd name="T8" fmla="*/ 60 w 374"/>
                <a:gd name="T9" fmla="*/ 273 h 527"/>
                <a:gd name="T10" fmla="*/ 79 w 374"/>
                <a:gd name="T11" fmla="*/ 310 h 527"/>
                <a:gd name="T12" fmla="*/ 87 w 374"/>
                <a:gd name="T13" fmla="*/ 327 h 527"/>
                <a:gd name="T14" fmla="*/ 87 w 374"/>
                <a:gd name="T15" fmla="*/ 349 h 527"/>
                <a:gd name="T16" fmla="*/ 81 w 374"/>
                <a:gd name="T17" fmla="*/ 387 h 527"/>
                <a:gd name="T18" fmla="*/ 75 w 374"/>
                <a:gd name="T19" fmla="*/ 424 h 527"/>
                <a:gd name="T20" fmla="*/ 70 w 374"/>
                <a:gd name="T21" fmla="*/ 457 h 527"/>
                <a:gd name="T22" fmla="*/ 70 w 374"/>
                <a:gd name="T23" fmla="*/ 480 h 527"/>
                <a:gd name="T24" fmla="*/ 72 w 374"/>
                <a:gd name="T25" fmla="*/ 494 h 527"/>
                <a:gd name="T26" fmla="*/ 77 w 374"/>
                <a:gd name="T27" fmla="*/ 505 h 527"/>
                <a:gd name="T28" fmla="*/ 85 w 374"/>
                <a:gd name="T29" fmla="*/ 514 h 527"/>
                <a:gd name="T30" fmla="*/ 95 w 374"/>
                <a:gd name="T31" fmla="*/ 521 h 527"/>
                <a:gd name="T32" fmla="*/ 110 w 374"/>
                <a:gd name="T33" fmla="*/ 525 h 527"/>
                <a:gd name="T34" fmla="*/ 129 w 374"/>
                <a:gd name="T35" fmla="*/ 527 h 527"/>
                <a:gd name="T36" fmla="*/ 153 w 374"/>
                <a:gd name="T37" fmla="*/ 525 h 527"/>
                <a:gd name="T38" fmla="*/ 187 w 374"/>
                <a:gd name="T39" fmla="*/ 520 h 527"/>
                <a:gd name="T40" fmla="*/ 223 w 374"/>
                <a:gd name="T41" fmla="*/ 509 h 527"/>
                <a:gd name="T42" fmla="*/ 255 w 374"/>
                <a:gd name="T43" fmla="*/ 496 h 527"/>
                <a:gd name="T44" fmla="*/ 282 w 374"/>
                <a:gd name="T45" fmla="*/ 479 h 527"/>
                <a:gd name="T46" fmla="*/ 306 w 374"/>
                <a:gd name="T47" fmla="*/ 460 h 527"/>
                <a:gd name="T48" fmla="*/ 327 w 374"/>
                <a:gd name="T49" fmla="*/ 438 h 527"/>
                <a:gd name="T50" fmla="*/ 356 w 374"/>
                <a:gd name="T51" fmla="*/ 402 h 527"/>
                <a:gd name="T52" fmla="*/ 355 w 374"/>
                <a:gd name="T53" fmla="*/ 349 h 527"/>
                <a:gd name="T54" fmla="*/ 319 w 374"/>
                <a:gd name="T55" fmla="*/ 303 h 527"/>
                <a:gd name="T56" fmla="*/ 267 w 374"/>
                <a:gd name="T57" fmla="*/ 247 h 527"/>
                <a:gd name="T58" fmla="*/ 219 w 374"/>
                <a:gd name="T59" fmla="*/ 195 h 527"/>
                <a:gd name="T60" fmla="*/ 190 w 374"/>
                <a:gd name="T61" fmla="*/ 154 h 527"/>
                <a:gd name="T62" fmla="*/ 164 w 374"/>
                <a:gd name="T63" fmla="*/ 103 h 527"/>
                <a:gd name="T64" fmla="*/ 141 w 374"/>
                <a:gd name="T65" fmla="*/ 39 h 527"/>
                <a:gd name="T66" fmla="*/ 121 w 374"/>
                <a:gd name="T67" fmla="*/ 1 h 527"/>
                <a:gd name="T68" fmla="*/ 97 w 374"/>
                <a:gd name="T69" fmla="*/ 6 h 527"/>
                <a:gd name="T70" fmla="*/ 75 w 374"/>
                <a:gd name="T71" fmla="*/ 13 h 527"/>
                <a:gd name="T72" fmla="*/ 53 w 374"/>
                <a:gd name="T73" fmla="*/ 22 h 527"/>
                <a:gd name="T74" fmla="*/ 34 w 374"/>
                <a:gd name="T75" fmla="*/ 33 h 527"/>
                <a:gd name="T76" fmla="*/ 18 w 374"/>
                <a:gd name="T77" fmla="*/ 47 h 527"/>
                <a:gd name="T78" fmla="*/ 7 w 374"/>
                <a:gd name="T79" fmla="*/ 62 h 527"/>
                <a:gd name="T80" fmla="*/ 1 w 374"/>
                <a:gd name="T81" fmla="*/ 80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74" h="527">
                  <a:moveTo>
                    <a:pt x="0" y="88"/>
                  </a:moveTo>
                  <a:lnTo>
                    <a:pt x="1" y="108"/>
                  </a:lnTo>
                  <a:lnTo>
                    <a:pt x="3" y="127"/>
                  </a:lnTo>
                  <a:lnTo>
                    <a:pt x="7" y="146"/>
                  </a:lnTo>
                  <a:lnTo>
                    <a:pt x="14" y="166"/>
                  </a:lnTo>
                  <a:lnTo>
                    <a:pt x="20" y="185"/>
                  </a:lnTo>
                  <a:lnTo>
                    <a:pt x="28" y="204"/>
                  </a:lnTo>
                  <a:lnTo>
                    <a:pt x="35" y="222"/>
                  </a:lnTo>
                  <a:lnTo>
                    <a:pt x="44" y="241"/>
                  </a:lnTo>
                  <a:lnTo>
                    <a:pt x="60" y="273"/>
                  </a:lnTo>
                  <a:lnTo>
                    <a:pt x="74" y="300"/>
                  </a:lnTo>
                  <a:lnTo>
                    <a:pt x="79" y="310"/>
                  </a:lnTo>
                  <a:lnTo>
                    <a:pt x="84" y="319"/>
                  </a:lnTo>
                  <a:lnTo>
                    <a:pt x="87" y="327"/>
                  </a:lnTo>
                  <a:lnTo>
                    <a:pt x="88" y="331"/>
                  </a:lnTo>
                  <a:lnTo>
                    <a:pt x="87" y="349"/>
                  </a:lnTo>
                  <a:lnTo>
                    <a:pt x="85" y="368"/>
                  </a:lnTo>
                  <a:lnTo>
                    <a:pt x="81" y="387"/>
                  </a:lnTo>
                  <a:lnTo>
                    <a:pt x="78" y="406"/>
                  </a:lnTo>
                  <a:lnTo>
                    <a:pt x="75" y="424"/>
                  </a:lnTo>
                  <a:lnTo>
                    <a:pt x="72" y="441"/>
                  </a:lnTo>
                  <a:lnTo>
                    <a:pt x="70" y="457"/>
                  </a:lnTo>
                  <a:lnTo>
                    <a:pt x="70" y="473"/>
                  </a:lnTo>
                  <a:lnTo>
                    <a:pt x="70" y="480"/>
                  </a:lnTo>
                  <a:lnTo>
                    <a:pt x="71" y="487"/>
                  </a:lnTo>
                  <a:lnTo>
                    <a:pt x="72" y="494"/>
                  </a:lnTo>
                  <a:lnTo>
                    <a:pt x="74" y="499"/>
                  </a:lnTo>
                  <a:lnTo>
                    <a:pt x="77" y="505"/>
                  </a:lnTo>
                  <a:lnTo>
                    <a:pt x="80" y="510"/>
                  </a:lnTo>
                  <a:lnTo>
                    <a:pt x="85" y="514"/>
                  </a:lnTo>
                  <a:lnTo>
                    <a:pt x="89" y="517"/>
                  </a:lnTo>
                  <a:lnTo>
                    <a:pt x="95" y="521"/>
                  </a:lnTo>
                  <a:lnTo>
                    <a:pt x="102" y="524"/>
                  </a:lnTo>
                  <a:lnTo>
                    <a:pt x="110" y="525"/>
                  </a:lnTo>
                  <a:lnTo>
                    <a:pt x="119" y="526"/>
                  </a:lnTo>
                  <a:lnTo>
                    <a:pt x="129" y="527"/>
                  </a:lnTo>
                  <a:lnTo>
                    <a:pt x="140" y="527"/>
                  </a:lnTo>
                  <a:lnTo>
                    <a:pt x="153" y="525"/>
                  </a:lnTo>
                  <a:lnTo>
                    <a:pt x="166" y="524"/>
                  </a:lnTo>
                  <a:lnTo>
                    <a:pt x="187" y="520"/>
                  </a:lnTo>
                  <a:lnTo>
                    <a:pt x="206" y="515"/>
                  </a:lnTo>
                  <a:lnTo>
                    <a:pt x="223" y="509"/>
                  </a:lnTo>
                  <a:lnTo>
                    <a:pt x="240" y="502"/>
                  </a:lnTo>
                  <a:lnTo>
                    <a:pt x="255" y="496"/>
                  </a:lnTo>
                  <a:lnTo>
                    <a:pt x="269" y="487"/>
                  </a:lnTo>
                  <a:lnTo>
                    <a:pt x="282" y="479"/>
                  </a:lnTo>
                  <a:lnTo>
                    <a:pt x="295" y="470"/>
                  </a:lnTo>
                  <a:lnTo>
                    <a:pt x="306" y="460"/>
                  </a:lnTo>
                  <a:lnTo>
                    <a:pt x="316" y="450"/>
                  </a:lnTo>
                  <a:lnTo>
                    <a:pt x="327" y="438"/>
                  </a:lnTo>
                  <a:lnTo>
                    <a:pt x="337" y="426"/>
                  </a:lnTo>
                  <a:lnTo>
                    <a:pt x="356" y="402"/>
                  </a:lnTo>
                  <a:lnTo>
                    <a:pt x="374" y="375"/>
                  </a:lnTo>
                  <a:lnTo>
                    <a:pt x="355" y="349"/>
                  </a:lnTo>
                  <a:lnTo>
                    <a:pt x="337" y="324"/>
                  </a:lnTo>
                  <a:lnTo>
                    <a:pt x="319" y="303"/>
                  </a:lnTo>
                  <a:lnTo>
                    <a:pt x="301" y="284"/>
                  </a:lnTo>
                  <a:lnTo>
                    <a:pt x="267" y="247"/>
                  </a:lnTo>
                  <a:lnTo>
                    <a:pt x="234" y="213"/>
                  </a:lnTo>
                  <a:lnTo>
                    <a:pt x="219" y="195"/>
                  </a:lnTo>
                  <a:lnTo>
                    <a:pt x="204" y="175"/>
                  </a:lnTo>
                  <a:lnTo>
                    <a:pt x="190" y="154"/>
                  </a:lnTo>
                  <a:lnTo>
                    <a:pt x="177" y="129"/>
                  </a:lnTo>
                  <a:lnTo>
                    <a:pt x="164" y="103"/>
                  </a:lnTo>
                  <a:lnTo>
                    <a:pt x="152" y="73"/>
                  </a:lnTo>
                  <a:lnTo>
                    <a:pt x="141" y="39"/>
                  </a:lnTo>
                  <a:lnTo>
                    <a:pt x="132" y="0"/>
                  </a:lnTo>
                  <a:lnTo>
                    <a:pt x="121" y="1"/>
                  </a:lnTo>
                  <a:lnTo>
                    <a:pt x="109" y="4"/>
                  </a:lnTo>
                  <a:lnTo>
                    <a:pt x="97" y="6"/>
                  </a:lnTo>
                  <a:lnTo>
                    <a:pt x="87" y="9"/>
                  </a:lnTo>
                  <a:lnTo>
                    <a:pt x="75" y="13"/>
                  </a:lnTo>
                  <a:lnTo>
                    <a:pt x="64" y="16"/>
                  </a:lnTo>
                  <a:lnTo>
                    <a:pt x="53" y="22"/>
                  </a:lnTo>
                  <a:lnTo>
                    <a:pt x="44" y="27"/>
                  </a:lnTo>
                  <a:lnTo>
                    <a:pt x="34" y="33"/>
                  </a:lnTo>
                  <a:lnTo>
                    <a:pt x="26" y="39"/>
                  </a:lnTo>
                  <a:lnTo>
                    <a:pt x="18" y="47"/>
                  </a:lnTo>
                  <a:lnTo>
                    <a:pt x="12" y="54"/>
                  </a:lnTo>
                  <a:lnTo>
                    <a:pt x="7" y="62"/>
                  </a:lnTo>
                  <a:lnTo>
                    <a:pt x="3" y="70"/>
                  </a:lnTo>
                  <a:lnTo>
                    <a:pt x="1" y="80"/>
                  </a:lnTo>
                  <a:lnTo>
                    <a:pt x="0"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9"/>
            <p:cNvSpPr>
              <a:spLocks noEditPoints="1"/>
            </p:cNvSpPr>
            <p:nvPr/>
          </p:nvSpPr>
          <p:spPr bwMode="auto">
            <a:xfrm>
              <a:off x="636" y="2218"/>
              <a:ext cx="751" cy="775"/>
            </a:xfrm>
            <a:custGeom>
              <a:avLst/>
              <a:gdLst>
                <a:gd name="T0" fmla="*/ 9512 w 10517"/>
                <a:gd name="T1" fmla="*/ 8353 h 10849"/>
                <a:gd name="T2" fmla="*/ 756 w 10517"/>
                <a:gd name="T3" fmla="*/ 7858 h 10849"/>
                <a:gd name="T4" fmla="*/ 9079 w 10517"/>
                <a:gd name="T5" fmla="*/ 1644 h 10849"/>
                <a:gd name="T6" fmla="*/ 8623 w 10517"/>
                <a:gd name="T7" fmla="*/ 3319 h 10849"/>
                <a:gd name="T8" fmla="*/ 9538 w 10517"/>
                <a:gd name="T9" fmla="*/ 3356 h 10849"/>
                <a:gd name="T10" fmla="*/ 8223 w 10517"/>
                <a:gd name="T11" fmla="*/ 7116 h 10849"/>
                <a:gd name="T12" fmla="*/ 8411 w 10517"/>
                <a:gd name="T13" fmla="*/ 5584 h 10849"/>
                <a:gd name="T14" fmla="*/ 8479 w 10517"/>
                <a:gd name="T15" fmla="*/ 4136 h 10849"/>
                <a:gd name="T16" fmla="*/ 7951 w 10517"/>
                <a:gd name="T17" fmla="*/ 3809 h 10849"/>
                <a:gd name="T18" fmla="*/ 8117 w 10517"/>
                <a:gd name="T19" fmla="*/ 2403 h 10849"/>
                <a:gd name="T20" fmla="*/ 6120 w 10517"/>
                <a:gd name="T21" fmla="*/ 2791 h 10849"/>
                <a:gd name="T22" fmla="*/ 7089 w 10517"/>
                <a:gd name="T23" fmla="*/ 4173 h 10849"/>
                <a:gd name="T24" fmla="*/ 7602 w 10517"/>
                <a:gd name="T25" fmla="*/ 5016 h 10849"/>
                <a:gd name="T26" fmla="*/ 6549 w 10517"/>
                <a:gd name="T27" fmla="*/ 8077 h 10849"/>
                <a:gd name="T28" fmla="*/ 7820 w 10517"/>
                <a:gd name="T29" fmla="*/ 6187 h 10849"/>
                <a:gd name="T30" fmla="*/ 7540 w 10517"/>
                <a:gd name="T31" fmla="*/ 4658 h 10849"/>
                <a:gd name="T32" fmla="*/ 5454 w 10517"/>
                <a:gd name="T33" fmla="*/ 2335 h 10849"/>
                <a:gd name="T34" fmla="*/ 6202 w 10517"/>
                <a:gd name="T35" fmla="*/ 8168 h 10849"/>
                <a:gd name="T36" fmla="*/ 7319 w 10517"/>
                <a:gd name="T37" fmla="*/ 5337 h 10849"/>
                <a:gd name="T38" fmla="*/ 6295 w 10517"/>
                <a:gd name="T39" fmla="*/ 5396 h 10849"/>
                <a:gd name="T40" fmla="*/ 6983 w 10517"/>
                <a:gd name="T41" fmla="*/ 3062 h 10849"/>
                <a:gd name="T42" fmla="*/ 6621 w 10517"/>
                <a:gd name="T43" fmla="*/ 5950 h 10849"/>
                <a:gd name="T44" fmla="*/ 2020 w 10517"/>
                <a:gd name="T45" fmla="*/ 2775 h 10849"/>
                <a:gd name="T46" fmla="*/ 2340 w 10517"/>
                <a:gd name="T47" fmla="*/ 4039 h 10849"/>
                <a:gd name="T48" fmla="*/ 2612 w 10517"/>
                <a:gd name="T49" fmla="*/ 2153 h 10849"/>
                <a:gd name="T50" fmla="*/ 1311 w 10517"/>
                <a:gd name="T51" fmla="*/ 1812 h 10849"/>
                <a:gd name="T52" fmla="*/ 1452 w 10517"/>
                <a:gd name="T53" fmla="*/ 6602 h 10849"/>
                <a:gd name="T54" fmla="*/ 2732 w 10517"/>
                <a:gd name="T55" fmla="*/ 7155 h 10849"/>
                <a:gd name="T56" fmla="*/ 1944 w 10517"/>
                <a:gd name="T57" fmla="*/ 5088 h 10849"/>
                <a:gd name="T58" fmla="*/ 2011 w 10517"/>
                <a:gd name="T59" fmla="*/ 6172 h 10849"/>
                <a:gd name="T60" fmla="*/ 2377 w 10517"/>
                <a:gd name="T61" fmla="*/ 5935 h 10849"/>
                <a:gd name="T62" fmla="*/ 1586 w 10517"/>
                <a:gd name="T63" fmla="*/ 5770 h 10849"/>
                <a:gd name="T64" fmla="*/ 2291 w 10517"/>
                <a:gd name="T65" fmla="*/ 4854 h 10849"/>
                <a:gd name="T66" fmla="*/ 3361 w 10517"/>
                <a:gd name="T67" fmla="*/ 8817 h 10849"/>
                <a:gd name="T68" fmla="*/ 3417 w 10517"/>
                <a:gd name="T69" fmla="*/ 8319 h 10849"/>
                <a:gd name="T70" fmla="*/ 4334 w 10517"/>
                <a:gd name="T71" fmla="*/ 5917 h 10849"/>
                <a:gd name="T72" fmla="*/ 4712 w 10517"/>
                <a:gd name="T73" fmla="*/ 7848 h 10849"/>
                <a:gd name="T74" fmla="*/ 3966 w 10517"/>
                <a:gd name="T75" fmla="*/ 7677 h 10849"/>
                <a:gd name="T76" fmla="*/ 4132 w 10517"/>
                <a:gd name="T77" fmla="*/ 6931 h 10849"/>
                <a:gd name="T78" fmla="*/ 4498 w 10517"/>
                <a:gd name="T79" fmla="*/ 7398 h 10849"/>
                <a:gd name="T80" fmla="*/ 3676 w 10517"/>
                <a:gd name="T81" fmla="*/ 6094 h 10849"/>
                <a:gd name="T82" fmla="*/ 3679 w 10517"/>
                <a:gd name="T83" fmla="*/ 8060 h 10849"/>
                <a:gd name="T84" fmla="*/ 5114 w 10517"/>
                <a:gd name="T85" fmla="*/ 8678 h 10849"/>
                <a:gd name="T86" fmla="*/ 4210 w 10517"/>
                <a:gd name="T87" fmla="*/ 2658 h 10849"/>
                <a:gd name="T88" fmla="*/ 3526 w 10517"/>
                <a:gd name="T89" fmla="*/ 3762 h 10849"/>
                <a:gd name="T90" fmla="*/ 4376 w 10517"/>
                <a:gd name="T91" fmla="*/ 4886 h 10849"/>
                <a:gd name="T92" fmla="*/ 4348 w 10517"/>
                <a:gd name="T93" fmla="*/ 3722 h 10849"/>
                <a:gd name="T94" fmla="*/ 3930 w 10517"/>
                <a:gd name="T95" fmla="*/ 4086 h 10849"/>
                <a:gd name="T96" fmla="*/ 4565 w 10517"/>
                <a:gd name="T97" fmla="*/ 3443 h 10849"/>
                <a:gd name="T98" fmla="*/ 3741 w 10517"/>
                <a:gd name="T99" fmla="*/ 5034 h 10849"/>
                <a:gd name="T100" fmla="*/ 2948 w 10517"/>
                <a:gd name="T101" fmla="*/ 1635 h 10849"/>
                <a:gd name="T102" fmla="*/ 1578 w 10517"/>
                <a:gd name="T103" fmla="*/ 3329 h 10849"/>
                <a:gd name="T104" fmla="*/ 2360 w 10517"/>
                <a:gd name="T105" fmla="*/ 2819 h 10849"/>
                <a:gd name="T106" fmla="*/ 3840 w 10517"/>
                <a:gd name="T107" fmla="*/ 1108 h 10849"/>
                <a:gd name="T108" fmla="*/ 4916 w 10517"/>
                <a:gd name="T109" fmla="*/ 865 h 10849"/>
                <a:gd name="T110" fmla="*/ 4934 w 10517"/>
                <a:gd name="T111" fmla="*/ 1128 h 10849"/>
                <a:gd name="T112" fmla="*/ 4571 w 10517"/>
                <a:gd name="T113" fmla="*/ 934 h 10849"/>
                <a:gd name="T114" fmla="*/ 5322 w 10517"/>
                <a:gd name="T115" fmla="*/ 916 h 10849"/>
                <a:gd name="T116" fmla="*/ 4718 w 10517"/>
                <a:gd name="T117" fmla="*/ 1187 h 10849"/>
                <a:gd name="T118" fmla="*/ 6638 w 10517"/>
                <a:gd name="T119" fmla="*/ 1076 h 10849"/>
                <a:gd name="T120" fmla="*/ 6820 w 10517"/>
                <a:gd name="T121" fmla="*/ 895 h 10849"/>
                <a:gd name="T122" fmla="*/ 7284 w 10517"/>
                <a:gd name="T123" fmla="*/ 866 h 10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517" h="10849">
                  <a:moveTo>
                    <a:pt x="0" y="0"/>
                  </a:moveTo>
                  <a:lnTo>
                    <a:pt x="657" y="0"/>
                  </a:lnTo>
                  <a:lnTo>
                    <a:pt x="1315" y="0"/>
                  </a:lnTo>
                  <a:lnTo>
                    <a:pt x="1972" y="0"/>
                  </a:lnTo>
                  <a:lnTo>
                    <a:pt x="2629" y="0"/>
                  </a:lnTo>
                  <a:lnTo>
                    <a:pt x="3287" y="0"/>
                  </a:lnTo>
                  <a:lnTo>
                    <a:pt x="3944" y="0"/>
                  </a:lnTo>
                  <a:lnTo>
                    <a:pt x="4601" y="0"/>
                  </a:lnTo>
                  <a:lnTo>
                    <a:pt x="5258" y="0"/>
                  </a:lnTo>
                  <a:lnTo>
                    <a:pt x="5916" y="0"/>
                  </a:lnTo>
                  <a:lnTo>
                    <a:pt x="6573" y="0"/>
                  </a:lnTo>
                  <a:lnTo>
                    <a:pt x="7231" y="0"/>
                  </a:lnTo>
                  <a:lnTo>
                    <a:pt x="7888" y="0"/>
                  </a:lnTo>
                  <a:lnTo>
                    <a:pt x="8546" y="0"/>
                  </a:lnTo>
                  <a:lnTo>
                    <a:pt x="9203" y="0"/>
                  </a:lnTo>
                  <a:lnTo>
                    <a:pt x="9860" y="0"/>
                  </a:lnTo>
                  <a:lnTo>
                    <a:pt x="10517" y="0"/>
                  </a:lnTo>
                  <a:lnTo>
                    <a:pt x="10501" y="391"/>
                  </a:lnTo>
                  <a:lnTo>
                    <a:pt x="10484" y="784"/>
                  </a:lnTo>
                  <a:lnTo>
                    <a:pt x="10467" y="1176"/>
                  </a:lnTo>
                  <a:lnTo>
                    <a:pt x="10450" y="1568"/>
                  </a:lnTo>
                  <a:lnTo>
                    <a:pt x="10434" y="1961"/>
                  </a:lnTo>
                  <a:lnTo>
                    <a:pt x="10417" y="2353"/>
                  </a:lnTo>
                  <a:lnTo>
                    <a:pt x="10400" y="2745"/>
                  </a:lnTo>
                  <a:lnTo>
                    <a:pt x="10384" y="3137"/>
                  </a:lnTo>
                  <a:lnTo>
                    <a:pt x="10366" y="3530"/>
                  </a:lnTo>
                  <a:lnTo>
                    <a:pt x="10350" y="3922"/>
                  </a:lnTo>
                  <a:lnTo>
                    <a:pt x="10333" y="4314"/>
                  </a:lnTo>
                  <a:lnTo>
                    <a:pt x="10316" y="4707"/>
                  </a:lnTo>
                  <a:lnTo>
                    <a:pt x="10300" y="5098"/>
                  </a:lnTo>
                  <a:lnTo>
                    <a:pt x="10283" y="5491"/>
                  </a:lnTo>
                  <a:lnTo>
                    <a:pt x="10267" y="5884"/>
                  </a:lnTo>
                  <a:lnTo>
                    <a:pt x="10249" y="6275"/>
                  </a:lnTo>
                  <a:lnTo>
                    <a:pt x="10225" y="6487"/>
                  </a:lnTo>
                  <a:lnTo>
                    <a:pt x="10191" y="6693"/>
                  </a:lnTo>
                  <a:lnTo>
                    <a:pt x="10150" y="6894"/>
                  </a:lnTo>
                  <a:lnTo>
                    <a:pt x="10099" y="7093"/>
                  </a:lnTo>
                  <a:lnTo>
                    <a:pt x="10041" y="7286"/>
                  </a:lnTo>
                  <a:lnTo>
                    <a:pt x="9974" y="7475"/>
                  </a:lnTo>
                  <a:lnTo>
                    <a:pt x="9898" y="7659"/>
                  </a:lnTo>
                  <a:lnTo>
                    <a:pt x="9815" y="7838"/>
                  </a:lnTo>
                  <a:lnTo>
                    <a:pt x="9722" y="8014"/>
                  </a:lnTo>
                  <a:lnTo>
                    <a:pt x="9621" y="8186"/>
                  </a:lnTo>
                  <a:lnTo>
                    <a:pt x="9512" y="8353"/>
                  </a:lnTo>
                  <a:lnTo>
                    <a:pt x="9394" y="8515"/>
                  </a:lnTo>
                  <a:lnTo>
                    <a:pt x="9267" y="8674"/>
                  </a:lnTo>
                  <a:lnTo>
                    <a:pt x="9133" y="8827"/>
                  </a:lnTo>
                  <a:lnTo>
                    <a:pt x="8989" y="8976"/>
                  </a:lnTo>
                  <a:lnTo>
                    <a:pt x="8838" y="9122"/>
                  </a:lnTo>
                  <a:lnTo>
                    <a:pt x="8678" y="9263"/>
                  </a:lnTo>
                  <a:lnTo>
                    <a:pt x="8508" y="9399"/>
                  </a:lnTo>
                  <a:lnTo>
                    <a:pt x="8332" y="9531"/>
                  </a:lnTo>
                  <a:lnTo>
                    <a:pt x="8146" y="9659"/>
                  </a:lnTo>
                  <a:lnTo>
                    <a:pt x="7952" y="9782"/>
                  </a:lnTo>
                  <a:lnTo>
                    <a:pt x="7749" y="9901"/>
                  </a:lnTo>
                  <a:lnTo>
                    <a:pt x="7539" y="10015"/>
                  </a:lnTo>
                  <a:lnTo>
                    <a:pt x="7319" y="10125"/>
                  </a:lnTo>
                  <a:lnTo>
                    <a:pt x="7091" y="10232"/>
                  </a:lnTo>
                  <a:lnTo>
                    <a:pt x="6855" y="10332"/>
                  </a:lnTo>
                  <a:lnTo>
                    <a:pt x="6610" y="10430"/>
                  </a:lnTo>
                  <a:lnTo>
                    <a:pt x="6357" y="10522"/>
                  </a:lnTo>
                  <a:lnTo>
                    <a:pt x="6095" y="10610"/>
                  </a:lnTo>
                  <a:lnTo>
                    <a:pt x="5824" y="10695"/>
                  </a:lnTo>
                  <a:lnTo>
                    <a:pt x="5546" y="10774"/>
                  </a:lnTo>
                  <a:lnTo>
                    <a:pt x="5258" y="10849"/>
                  </a:lnTo>
                  <a:lnTo>
                    <a:pt x="4965" y="10784"/>
                  </a:lnTo>
                  <a:lnTo>
                    <a:pt x="4682" y="10713"/>
                  </a:lnTo>
                  <a:lnTo>
                    <a:pt x="4406" y="10636"/>
                  </a:lnTo>
                  <a:lnTo>
                    <a:pt x="4140" y="10552"/>
                  </a:lnTo>
                  <a:lnTo>
                    <a:pt x="3882" y="10464"/>
                  </a:lnTo>
                  <a:lnTo>
                    <a:pt x="3633" y="10369"/>
                  </a:lnTo>
                  <a:lnTo>
                    <a:pt x="3393" y="10268"/>
                  </a:lnTo>
                  <a:lnTo>
                    <a:pt x="3162" y="10162"/>
                  </a:lnTo>
                  <a:lnTo>
                    <a:pt x="2939" y="10049"/>
                  </a:lnTo>
                  <a:lnTo>
                    <a:pt x="2726" y="9931"/>
                  </a:lnTo>
                  <a:lnTo>
                    <a:pt x="2522" y="9807"/>
                  </a:lnTo>
                  <a:lnTo>
                    <a:pt x="2326" y="9677"/>
                  </a:lnTo>
                  <a:lnTo>
                    <a:pt x="2138" y="9541"/>
                  </a:lnTo>
                  <a:lnTo>
                    <a:pt x="1961" y="9399"/>
                  </a:lnTo>
                  <a:lnTo>
                    <a:pt x="1792" y="9251"/>
                  </a:lnTo>
                  <a:lnTo>
                    <a:pt x="1632" y="9098"/>
                  </a:lnTo>
                  <a:lnTo>
                    <a:pt x="1479" y="8938"/>
                  </a:lnTo>
                  <a:lnTo>
                    <a:pt x="1336" y="8773"/>
                  </a:lnTo>
                  <a:lnTo>
                    <a:pt x="1203" y="8601"/>
                  </a:lnTo>
                  <a:lnTo>
                    <a:pt x="1078" y="8424"/>
                  </a:lnTo>
                  <a:lnTo>
                    <a:pt x="962" y="8241"/>
                  </a:lnTo>
                  <a:lnTo>
                    <a:pt x="854" y="8052"/>
                  </a:lnTo>
                  <a:lnTo>
                    <a:pt x="756" y="7858"/>
                  </a:lnTo>
                  <a:lnTo>
                    <a:pt x="667" y="7656"/>
                  </a:lnTo>
                  <a:lnTo>
                    <a:pt x="586" y="7450"/>
                  </a:lnTo>
                  <a:lnTo>
                    <a:pt x="514" y="7238"/>
                  </a:lnTo>
                  <a:lnTo>
                    <a:pt x="451" y="7019"/>
                  </a:lnTo>
                  <a:lnTo>
                    <a:pt x="396" y="6794"/>
                  </a:lnTo>
                  <a:lnTo>
                    <a:pt x="351" y="6564"/>
                  </a:lnTo>
                  <a:lnTo>
                    <a:pt x="314" y="6328"/>
                  </a:lnTo>
                  <a:lnTo>
                    <a:pt x="286" y="6085"/>
                  </a:lnTo>
                  <a:lnTo>
                    <a:pt x="268" y="5838"/>
                  </a:lnTo>
                  <a:lnTo>
                    <a:pt x="251" y="5473"/>
                  </a:lnTo>
                  <a:lnTo>
                    <a:pt x="234" y="5108"/>
                  </a:lnTo>
                  <a:lnTo>
                    <a:pt x="218" y="4743"/>
                  </a:lnTo>
                  <a:lnTo>
                    <a:pt x="201" y="4379"/>
                  </a:lnTo>
                  <a:lnTo>
                    <a:pt x="184" y="4013"/>
                  </a:lnTo>
                  <a:lnTo>
                    <a:pt x="167" y="3648"/>
                  </a:lnTo>
                  <a:lnTo>
                    <a:pt x="151" y="3283"/>
                  </a:lnTo>
                  <a:lnTo>
                    <a:pt x="134" y="2919"/>
                  </a:lnTo>
                  <a:lnTo>
                    <a:pt x="117" y="2554"/>
                  </a:lnTo>
                  <a:lnTo>
                    <a:pt x="101" y="2189"/>
                  </a:lnTo>
                  <a:lnTo>
                    <a:pt x="84" y="1824"/>
                  </a:lnTo>
                  <a:lnTo>
                    <a:pt x="67" y="1459"/>
                  </a:lnTo>
                  <a:lnTo>
                    <a:pt x="50" y="1094"/>
                  </a:lnTo>
                  <a:lnTo>
                    <a:pt x="33" y="729"/>
                  </a:lnTo>
                  <a:lnTo>
                    <a:pt x="17" y="364"/>
                  </a:lnTo>
                  <a:lnTo>
                    <a:pt x="0" y="0"/>
                  </a:lnTo>
                  <a:close/>
                  <a:moveTo>
                    <a:pt x="6172" y="2726"/>
                  </a:moveTo>
                  <a:lnTo>
                    <a:pt x="6351" y="2659"/>
                  </a:lnTo>
                  <a:lnTo>
                    <a:pt x="6531" y="2593"/>
                  </a:lnTo>
                  <a:lnTo>
                    <a:pt x="6710" y="2525"/>
                  </a:lnTo>
                  <a:lnTo>
                    <a:pt x="6890" y="2458"/>
                  </a:lnTo>
                  <a:lnTo>
                    <a:pt x="7069" y="2392"/>
                  </a:lnTo>
                  <a:lnTo>
                    <a:pt x="7249" y="2324"/>
                  </a:lnTo>
                  <a:lnTo>
                    <a:pt x="7428" y="2258"/>
                  </a:lnTo>
                  <a:lnTo>
                    <a:pt x="7607" y="2191"/>
                  </a:lnTo>
                  <a:lnTo>
                    <a:pt x="7787" y="2124"/>
                  </a:lnTo>
                  <a:lnTo>
                    <a:pt x="7966" y="2057"/>
                  </a:lnTo>
                  <a:lnTo>
                    <a:pt x="8146" y="1991"/>
                  </a:lnTo>
                  <a:lnTo>
                    <a:pt x="8326" y="1923"/>
                  </a:lnTo>
                  <a:lnTo>
                    <a:pt x="8505" y="1857"/>
                  </a:lnTo>
                  <a:lnTo>
                    <a:pt x="8684" y="1790"/>
                  </a:lnTo>
                  <a:lnTo>
                    <a:pt x="8863" y="1723"/>
                  </a:lnTo>
                  <a:lnTo>
                    <a:pt x="9043" y="1656"/>
                  </a:lnTo>
                  <a:lnTo>
                    <a:pt x="9062" y="1650"/>
                  </a:lnTo>
                  <a:lnTo>
                    <a:pt x="9079" y="1644"/>
                  </a:lnTo>
                  <a:lnTo>
                    <a:pt x="9096" y="1639"/>
                  </a:lnTo>
                  <a:lnTo>
                    <a:pt x="9113" y="1636"/>
                  </a:lnTo>
                  <a:lnTo>
                    <a:pt x="9129" y="1632"/>
                  </a:lnTo>
                  <a:lnTo>
                    <a:pt x="9144" y="1631"/>
                  </a:lnTo>
                  <a:lnTo>
                    <a:pt x="9158" y="1630"/>
                  </a:lnTo>
                  <a:lnTo>
                    <a:pt x="9171" y="1630"/>
                  </a:lnTo>
                  <a:lnTo>
                    <a:pt x="9183" y="1631"/>
                  </a:lnTo>
                  <a:lnTo>
                    <a:pt x="9195" y="1633"/>
                  </a:lnTo>
                  <a:lnTo>
                    <a:pt x="9206" y="1637"/>
                  </a:lnTo>
                  <a:lnTo>
                    <a:pt x="9217" y="1641"/>
                  </a:lnTo>
                  <a:lnTo>
                    <a:pt x="9226" y="1646"/>
                  </a:lnTo>
                  <a:lnTo>
                    <a:pt x="9235" y="1653"/>
                  </a:lnTo>
                  <a:lnTo>
                    <a:pt x="9242" y="1660"/>
                  </a:lnTo>
                  <a:lnTo>
                    <a:pt x="9250" y="1668"/>
                  </a:lnTo>
                  <a:lnTo>
                    <a:pt x="9256" y="1677"/>
                  </a:lnTo>
                  <a:lnTo>
                    <a:pt x="9262" y="1688"/>
                  </a:lnTo>
                  <a:lnTo>
                    <a:pt x="9267" y="1699"/>
                  </a:lnTo>
                  <a:lnTo>
                    <a:pt x="9271" y="1711"/>
                  </a:lnTo>
                  <a:lnTo>
                    <a:pt x="9275" y="1725"/>
                  </a:lnTo>
                  <a:lnTo>
                    <a:pt x="9277" y="1739"/>
                  </a:lnTo>
                  <a:lnTo>
                    <a:pt x="9279" y="1754"/>
                  </a:lnTo>
                  <a:lnTo>
                    <a:pt x="9280" y="1770"/>
                  </a:lnTo>
                  <a:lnTo>
                    <a:pt x="9281" y="1787"/>
                  </a:lnTo>
                  <a:lnTo>
                    <a:pt x="9280" y="1805"/>
                  </a:lnTo>
                  <a:lnTo>
                    <a:pt x="9279" y="1824"/>
                  </a:lnTo>
                  <a:lnTo>
                    <a:pt x="9277" y="1845"/>
                  </a:lnTo>
                  <a:lnTo>
                    <a:pt x="9275" y="1866"/>
                  </a:lnTo>
                  <a:lnTo>
                    <a:pt x="9271" y="1889"/>
                  </a:lnTo>
                  <a:lnTo>
                    <a:pt x="9267" y="1911"/>
                  </a:lnTo>
                  <a:lnTo>
                    <a:pt x="9262" y="1936"/>
                  </a:lnTo>
                  <a:lnTo>
                    <a:pt x="9217" y="2035"/>
                  </a:lnTo>
                  <a:lnTo>
                    <a:pt x="9171" y="2133"/>
                  </a:lnTo>
                  <a:lnTo>
                    <a:pt x="9125" y="2232"/>
                  </a:lnTo>
                  <a:lnTo>
                    <a:pt x="9079" y="2331"/>
                  </a:lnTo>
                  <a:lnTo>
                    <a:pt x="9034" y="2429"/>
                  </a:lnTo>
                  <a:lnTo>
                    <a:pt x="8988" y="2528"/>
                  </a:lnTo>
                  <a:lnTo>
                    <a:pt x="8943" y="2627"/>
                  </a:lnTo>
                  <a:lnTo>
                    <a:pt x="8897" y="2726"/>
                  </a:lnTo>
                  <a:lnTo>
                    <a:pt x="8852" y="2824"/>
                  </a:lnTo>
                  <a:lnTo>
                    <a:pt x="8805" y="2924"/>
                  </a:lnTo>
                  <a:lnTo>
                    <a:pt x="8760" y="3023"/>
                  </a:lnTo>
                  <a:lnTo>
                    <a:pt x="8714" y="3121"/>
                  </a:lnTo>
                  <a:lnTo>
                    <a:pt x="8669" y="3220"/>
                  </a:lnTo>
                  <a:lnTo>
                    <a:pt x="8623" y="3319"/>
                  </a:lnTo>
                  <a:lnTo>
                    <a:pt x="8578" y="3417"/>
                  </a:lnTo>
                  <a:lnTo>
                    <a:pt x="8532" y="3516"/>
                  </a:lnTo>
                  <a:lnTo>
                    <a:pt x="8528" y="3528"/>
                  </a:lnTo>
                  <a:lnTo>
                    <a:pt x="8524" y="3540"/>
                  </a:lnTo>
                  <a:lnTo>
                    <a:pt x="8522" y="3550"/>
                  </a:lnTo>
                  <a:lnTo>
                    <a:pt x="8521" y="3561"/>
                  </a:lnTo>
                  <a:lnTo>
                    <a:pt x="8520" y="3571"/>
                  </a:lnTo>
                  <a:lnTo>
                    <a:pt x="8520" y="3581"/>
                  </a:lnTo>
                  <a:lnTo>
                    <a:pt x="8521" y="3589"/>
                  </a:lnTo>
                  <a:lnTo>
                    <a:pt x="8523" y="3597"/>
                  </a:lnTo>
                  <a:lnTo>
                    <a:pt x="8525" y="3604"/>
                  </a:lnTo>
                  <a:lnTo>
                    <a:pt x="8530" y="3611"/>
                  </a:lnTo>
                  <a:lnTo>
                    <a:pt x="8534" y="3617"/>
                  </a:lnTo>
                  <a:lnTo>
                    <a:pt x="8539" y="3622"/>
                  </a:lnTo>
                  <a:lnTo>
                    <a:pt x="8545" y="3627"/>
                  </a:lnTo>
                  <a:lnTo>
                    <a:pt x="8552" y="3631"/>
                  </a:lnTo>
                  <a:lnTo>
                    <a:pt x="8560" y="3635"/>
                  </a:lnTo>
                  <a:lnTo>
                    <a:pt x="8568" y="3637"/>
                  </a:lnTo>
                  <a:lnTo>
                    <a:pt x="8578" y="3640"/>
                  </a:lnTo>
                  <a:lnTo>
                    <a:pt x="8589" y="3642"/>
                  </a:lnTo>
                  <a:lnTo>
                    <a:pt x="8599" y="3643"/>
                  </a:lnTo>
                  <a:lnTo>
                    <a:pt x="8612" y="3644"/>
                  </a:lnTo>
                  <a:lnTo>
                    <a:pt x="8625" y="3643"/>
                  </a:lnTo>
                  <a:lnTo>
                    <a:pt x="8639" y="3643"/>
                  </a:lnTo>
                  <a:lnTo>
                    <a:pt x="8653" y="3642"/>
                  </a:lnTo>
                  <a:lnTo>
                    <a:pt x="8669" y="3640"/>
                  </a:lnTo>
                  <a:lnTo>
                    <a:pt x="8702" y="3633"/>
                  </a:lnTo>
                  <a:lnTo>
                    <a:pt x="8740" y="3626"/>
                  </a:lnTo>
                  <a:lnTo>
                    <a:pt x="8780" y="3615"/>
                  </a:lnTo>
                  <a:lnTo>
                    <a:pt x="8824" y="3601"/>
                  </a:lnTo>
                  <a:lnTo>
                    <a:pt x="8875" y="3584"/>
                  </a:lnTo>
                  <a:lnTo>
                    <a:pt x="8926" y="3567"/>
                  </a:lnTo>
                  <a:lnTo>
                    <a:pt x="8977" y="3548"/>
                  </a:lnTo>
                  <a:lnTo>
                    <a:pt x="9028" y="3531"/>
                  </a:lnTo>
                  <a:lnTo>
                    <a:pt x="9079" y="3514"/>
                  </a:lnTo>
                  <a:lnTo>
                    <a:pt x="9130" y="3497"/>
                  </a:lnTo>
                  <a:lnTo>
                    <a:pt x="9181" y="3479"/>
                  </a:lnTo>
                  <a:lnTo>
                    <a:pt x="9232" y="3461"/>
                  </a:lnTo>
                  <a:lnTo>
                    <a:pt x="9282" y="3444"/>
                  </a:lnTo>
                  <a:lnTo>
                    <a:pt x="9334" y="3426"/>
                  </a:lnTo>
                  <a:lnTo>
                    <a:pt x="9384" y="3409"/>
                  </a:lnTo>
                  <a:lnTo>
                    <a:pt x="9436" y="3392"/>
                  </a:lnTo>
                  <a:lnTo>
                    <a:pt x="9486" y="3375"/>
                  </a:lnTo>
                  <a:lnTo>
                    <a:pt x="9538" y="3356"/>
                  </a:lnTo>
                  <a:lnTo>
                    <a:pt x="9588" y="3339"/>
                  </a:lnTo>
                  <a:lnTo>
                    <a:pt x="9640" y="3322"/>
                  </a:lnTo>
                  <a:lnTo>
                    <a:pt x="9655" y="3319"/>
                  </a:lnTo>
                  <a:lnTo>
                    <a:pt x="9670" y="3316"/>
                  </a:lnTo>
                  <a:lnTo>
                    <a:pt x="9684" y="3314"/>
                  </a:lnTo>
                  <a:lnTo>
                    <a:pt x="9697" y="3313"/>
                  </a:lnTo>
                  <a:lnTo>
                    <a:pt x="9708" y="3313"/>
                  </a:lnTo>
                  <a:lnTo>
                    <a:pt x="9719" y="3314"/>
                  </a:lnTo>
                  <a:lnTo>
                    <a:pt x="9730" y="3316"/>
                  </a:lnTo>
                  <a:lnTo>
                    <a:pt x="9740" y="3319"/>
                  </a:lnTo>
                  <a:lnTo>
                    <a:pt x="9748" y="3322"/>
                  </a:lnTo>
                  <a:lnTo>
                    <a:pt x="9756" y="3326"/>
                  </a:lnTo>
                  <a:lnTo>
                    <a:pt x="9763" y="3332"/>
                  </a:lnTo>
                  <a:lnTo>
                    <a:pt x="9770" y="3338"/>
                  </a:lnTo>
                  <a:lnTo>
                    <a:pt x="9775" y="3345"/>
                  </a:lnTo>
                  <a:lnTo>
                    <a:pt x="9779" y="3352"/>
                  </a:lnTo>
                  <a:lnTo>
                    <a:pt x="9782" y="3361"/>
                  </a:lnTo>
                  <a:lnTo>
                    <a:pt x="9786" y="3370"/>
                  </a:lnTo>
                  <a:lnTo>
                    <a:pt x="9787" y="3381"/>
                  </a:lnTo>
                  <a:lnTo>
                    <a:pt x="9788" y="3392"/>
                  </a:lnTo>
                  <a:lnTo>
                    <a:pt x="9788" y="3404"/>
                  </a:lnTo>
                  <a:lnTo>
                    <a:pt x="9788" y="3416"/>
                  </a:lnTo>
                  <a:lnTo>
                    <a:pt x="9786" y="3430"/>
                  </a:lnTo>
                  <a:lnTo>
                    <a:pt x="9784" y="3445"/>
                  </a:lnTo>
                  <a:lnTo>
                    <a:pt x="9780" y="3460"/>
                  </a:lnTo>
                  <a:lnTo>
                    <a:pt x="9776" y="3476"/>
                  </a:lnTo>
                  <a:lnTo>
                    <a:pt x="9765" y="3512"/>
                  </a:lnTo>
                  <a:lnTo>
                    <a:pt x="9751" y="3550"/>
                  </a:lnTo>
                  <a:lnTo>
                    <a:pt x="9733" y="3592"/>
                  </a:lnTo>
                  <a:lnTo>
                    <a:pt x="9713" y="3637"/>
                  </a:lnTo>
                  <a:lnTo>
                    <a:pt x="9605" y="3886"/>
                  </a:lnTo>
                  <a:lnTo>
                    <a:pt x="9499" y="4135"/>
                  </a:lnTo>
                  <a:lnTo>
                    <a:pt x="9393" y="4383"/>
                  </a:lnTo>
                  <a:lnTo>
                    <a:pt x="9286" y="4632"/>
                  </a:lnTo>
                  <a:lnTo>
                    <a:pt x="9180" y="4881"/>
                  </a:lnTo>
                  <a:lnTo>
                    <a:pt x="9074" y="5128"/>
                  </a:lnTo>
                  <a:lnTo>
                    <a:pt x="8968" y="5377"/>
                  </a:lnTo>
                  <a:lnTo>
                    <a:pt x="8861" y="5625"/>
                  </a:lnTo>
                  <a:lnTo>
                    <a:pt x="8755" y="5874"/>
                  </a:lnTo>
                  <a:lnTo>
                    <a:pt x="8648" y="6123"/>
                  </a:lnTo>
                  <a:lnTo>
                    <a:pt x="8541" y="6371"/>
                  </a:lnTo>
                  <a:lnTo>
                    <a:pt x="8435" y="6620"/>
                  </a:lnTo>
                  <a:lnTo>
                    <a:pt x="8329" y="6868"/>
                  </a:lnTo>
                  <a:lnTo>
                    <a:pt x="8223" y="7116"/>
                  </a:lnTo>
                  <a:lnTo>
                    <a:pt x="8116" y="7365"/>
                  </a:lnTo>
                  <a:lnTo>
                    <a:pt x="8010" y="7614"/>
                  </a:lnTo>
                  <a:lnTo>
                    <a:pt x="7972" y="7653"/>
                  </a:lnTo>
                  <a:lnTo>
                    <a:pt x="7936" y="7689"/>
                  </a:lnTo>
                  <a:lnTo>
                    <a:pt x="7900" y="7725"/>
                  </a:lnTo>
                  <a:lnTo>
                    <a:pt x="7866" y="7757"/>
                  </a:lnTo>
                  <a:lnTo>
                    <a:pt x="7834" y="7788"/>
                  </a:lnTo>
                  <a:lnTo>
                    <a:pt x="7803" y="7816"/>
                  </a:lnTo>
                  <a:lnTo>
                    <a:pt x="7773" y="7843"/>
                  </a:lnTo>
                  <a:lnTo>
                    <a:pt x="7744" y="7867"/>
                  </a:lnTo>
                  <a:lnTo>
                    <a:pt x="7717" y="7889"/>
                  </a:lnTo>
                  <a:lnTo>
                    <a:pt x="7690" y="7909"/>
                  </a:lnTo>
                  <a:lnTo>
                    <a:pt x="7665" y="7927"/>
                  </a:lnTo>
                  <a:lnTo>
                    <a:pt x="7642" y="7944"/>
                  </a:lnTo>
                  <a:lnTo>
                    <a:pt x="7619" y="7958"/>
                  </a:lnTo>
                  <a:lnTo>
                    <a:pt x="7599" y="7970"/>
                  </a:lnTo>
                  <a:lnTo>
                    <a:pt x="7578" y="7980"/>
                  </a:lnTo>
                  <a:lnTo>
                    <a:pt x="7560" y="7988"/>
                  </a:lnTo>
                  <a:lnTo>
                    <a:pt x="7543" y="7994"/>
                  </a:lnTo>
                  <a:lnTo>
                    <a:pt x="7527" y="7998"/>
                  </a:lnTo>
                  <a:lnTo>
                    <a:pt x="7513" y="8000"/>
                  </a:lnTo>
                  <a:lnTo>
                    <a:pt x="7499" y="8000"/>
                  </a:lnTo>
                  <a:lnTo>
                    <a:pt x="7487" y="7997"/>
                  </a:lnTo>
                  <a:lnTo>
                    <a:pt x="7476" y="7993"/>
                  </a:lnTo>
                  <a:lnTo>
                    <a:pt x="7467" y="7986"/>
                  </a:lnTo>
                  <a:lnTo>
                    <a:pt x="7458" y="7979"/>
                  </a:lnTo>
                  <a:lnTo>
                    <a:pt x="7452" y="7968"/>
                  </a:lnTo>
                  <a:lnTo>
                    <a:pt x="7445" y="7955"/>
                  </a:lnTo>
                  <a:lnTo>
                    <a:pt x="7441" y="7940"/>
                  </a:lnTo>
                  <a:lnTo>
                    <a:pt x="7439" y="7924"/>
                  </a:lnTo>
                  <a:lnTo>
                    <a:pt x="7437" y="7905"/>
                  </a:lnTo>
                  <a:lnTo>
                    <a:pt x="7436" y="7884"/>
                  </a:lnTo>
                  <a:lnTo>
                    <a:pt x="7437" y="7862"/>
                  </a:lnTo>
                  <a:lnTo>
                    <a:pt x="7439" y="7837"/>
                  </a:lnTo>
                  <a:lnTo>
                    <a:pt x="7535" y="7612"/>
                  </a:lnTo>
                  <a:lnTo>
                    <a:pt x="7633" y="7387"/>
                  </a:lnTo>
                  <a:lnTo>
                    <a:pt x="7731" y="7161"/>
                  </a:lnTo>
                  <a:lnTo>
                    <a:pt x="7827" y="6936"/>
                  </a:lnTo>
                  <a:lnTo>
                    <a:pt x="7925" y="6711"/>
                  </a:lnTo>
                  <a:lnTo>
                    <a:pt x="8022" y="6486"/>
                  </a:lnTo>
                  <a:lnTo>
                    <a:pt x="8119" y="6260"/>
                  </a:lnTo>
                  <a:lnTo>
                    <a:pt x="8216" y="6035"/>
                  </a:lnTo>
                  <a:lnTo>
                    <a:pt x="8314" y="5810"/>
                  </a:lnTo>
                  <a:lnTo>
                    <a:pt x="8411" y="5584"/>
                  </a:lnTo>
                  <a:lnTo>
                    <a:pt x="8508" y="5359"/>
                  </a:lnTo>
                  <a:lnTo>
                    <a:pt x="8606" y="5134"/>
                  </a:lnTo>
                  <a:lnTo>
                    <a:pt x="8702" y="4909"/>
                  </a:lnTo>
                  <a:lnTo>
                    <a:pt x="8800" y="4683"/>
                  </a:lnTo>
                  <a:lnTo>
                    <a:pt x="8897" y="4458"/>
                  </a:lnTo>
                  <a:lnTo>
                    <a:pt x="8994" y="4234"/>
                  </a:lnTo>
                  <a:lnTo>
                    <a:pt x="9000" y="4211"/>
                  </a:lnTo>
                  <a:lnTo>
                    <a:pt x="9004" y="4191"/>
                  </a:lnTo>
                  <a:lnTo>
                    <a:pt x="9007" y="4171"/>
                  </a:lnTo>
                  <a:lnTo>
                    <a:pt x="9009" y="4151"/>
                  </a:lnTo>
                  <a:lnTo>
                    <a:pt x="9012" y="4134"/>
                  </a:lnTo>
                  <a:lnTo>
                    <a:pt x="9013" y="4117"/>
                  </a:lnTo>
                  <a:lnTo>
                    <a:pt x="9013" y="4101"/>
                  </a:lnTo>
                  <a:lnTo>
                    <a:pt x="9013" y="4086"/>
                  </a:lnTo>
                  <a:lnTo>
                    <a:pt x="9012" y="4072"/>
                  </a:lnTo>
                  <a:lnTo>
                    <a:pt x="9009" y="4059"/>
                  </a:lnTo>
                  <a:lnTo>
                    <a:pt x="9007" y="4047"/>
                  </a:lnTo>
                  <a:lnTo>
                    <a:pt x="9004" y="4036"/>
                  </a:lnTo>
                  <a:lnTo>
                    <a:pt x="9000" y="4026"/>
                  </a:lnTo>
                  <a:lnTo>
                    <a:pt x="8994" y="4017"/>
                  </a:lnTo>
                  <a:lnTo>
                    <a:pt x="8989" y="4010"/>
                  </a:lnTo>
                  <a:lnTo>
                    <a:pt x="8983" y="4002"/>
                  </a:lnTo>
                  <a:lnTo>
                    <a:pt x="8975" y="3997"/>
                  </a:lnTo>
                  <a:lnTo>
                    <a:pt x="8968" y="3991"/>
                  </a:lnTo>
                  <a:lnTo>
                    <a:pt x="8958" y="3987"/>
                  </a:lnTo>
                  <a:lnTo>
                    <a:pt x="8949" y="3985"/>
                  </a:lnTo>
                  <a:lnTo>
                    <a:pt x="8939" y="3983"/>
                  </a:lnTo>
                  <a:lnTo>
                    <a:pt x="8928" y="3982"/>
                  </a:lnTo>
                  <a:lnTo>
                    <a:pt x="8916" y="3982"/>
                  </a:lnTo>
                  <a:lnTo>
                    <a:pt x="8903" y="3983"/>
                  </a:lnTo>
                  <a:lnTo>
                    <a:pt x="8890" y="3985"/>
                  </a:lnTo>
                  <a:lnTo>
                    <a:pt x="8876" y="3988"/>
                  </a:lnTo>
                  <a:lnTo>
                    <a:pt x="8861" y="3991"/>
                  </a:lnTo>
                  <a:lnTo>
                    <a:pt x="8845" y="3997"/>
                  </a:lnTo>
                  <a:lnTo>
                    <a:pt x="8829" y="4003"/>
                  </a:lnTo>
                  <a:lnTo>
                    <a:pt x="8812" y="4010"/>
                  </a:lnTo>
                  <a:lnTo>
                    <a:pt x="8794" y="4018"/>
                  </a:lnTo>
                  <a:lnTo>
                    <a:pt x="8775" y="4027"/>
                  </a:lnTo>
                  <a:lnTo>
                    <a:pt x="8726" y="4045"/>
                  </a:lnTo>
                  <a:lnTo>
                    <a:pt x="8677" y="4063"/>
                  </a:lnTo>
                  <a:lnTo>
                    <a:pt x="8627" y="4081"/>
                  </a:lnTo>
                  <a:lnTo>
                    <a:pt x="8578" y="4100"/>
                  </a:lnTo>
                  <a:lnTo>
                    <a:pt x="8528" y="4118"/>
                  </a:lnTo>
                  <a:lnTo>
                    <a:pt x="8479" y="4136"/>
                  </a:lnTo>
                  <a:lnTo>
                    <a:pt x="8430" y="4154"/>
                  </a:lnTo>
                  <a:lnTo>
                    <a:pt x="8380" y="4173"/>
                  </a:lnTo>
                  <a:lnTo>
                    <a:pt x="8331" y="4191"/>
                  </a:lnTo>
                  <a:lnTo>
                    <a:pt x="8282" y="4209"/>
                  </a:lnTo>
                  <a:lnTo>
                    <a:pt x="8232" y="4227"/>
                  </a:lnTo>
                  <a:lnTo>
                    <a:pt x="8183" y="4246"/>
                  </a:lnTo>
                  <a:lnTo>
                    <a:pt x="8133" y="4264"/>
                  </a:lnTo>
                  <a:lnTo>
                    <a:pt x="8084" y="4282"/>
                  </a:lnTo>
                  <a:lnTo>
                    <a:pt x="8034" y="4300"/>
                  </a:lnTo>
                  <a:lnTo>
                    <a:pt x="7984" y="4319"/>
                  </a:lnTo>
                  <a:lnTo>
                    <a:pt x="7963" y="4321"/>
                  </a:lnTo>
                  <a:lnTo>
                    <a:pt x="7943" y="4322"/>
                  </a:lnTo>
                  <a:lnTo>
                    <a:pt x="7924" y="4322"/>
                  </a:lnTo>
                  <a:lnTo>
                    <a:pt x="7906" y="4322"/>
                  </a:lnTo>
                  <a:lnTo>
                    <a:pt x="7889" y="4321"/>
                  </a:lnTo>
                  <a:lnTo>
                    <a:pt x="7873" y="4319"/>
                  </a:lnTo>
                  <a:lnTo>
                    <a:pt x="7859" y="4315"/>
                  </a:lnTo>
                  <a:lnTo>
                    <a:pt x="7845" y="4312"/>
                  </a:lnTo>
                  <a:lnTo>
                    <a:pt x="7833" y="4308"/>
                  </a:lnTo>
                  <a:lnTo>
                    <a:pt x="7821" y="4304"/>
                  </a:lnTo>
                  <a:lnTo>
                    <a:pt x="7811" y="4297"/>
                  </a:lnTo>
                  <a:lnTo>
                    <a:pt x="7802" y="4291"/>
                  </a:lnTo>
                  <a:lnTo>
                    <a:pt x="7794" y="4284"/>
                  </a:lnTo>
                  <a:lnTo>
                    <a:pt x="7788" y="4276"/>
                  </a:lnTo>
                  <a:lnTo>
                    <a:pt x="7782" y="4267"/>
                  </a:lnTo>
                  <a:lnTo>
                    <a:pt x="7778" y="4257"/>
                  </a:lnTo>
                  <a:lnTo>
                    <a:pt x="7775" y="4248"/>
                  </a:lnTo>
                  <a:lnTo>
                    <a:pt x="7773" y="4236"/>
                  </a:lnTo>
                  <a:lnTo>
                    <a:pt x="7772" y="4224"/>
                  </a:lnTo>
                  <a:lnTo>
                    <a:pt x="7772" y="4212"/>
                  </a:lnTo>
                  <a:lnTo>
                    <a:pt x="7773" y="4198"/>
                  </a:lnTo>
                  <a:lnTo>
                    <a:pt x="7776" y="4184"/>
                  </a:lnTo>
                  <a:lnTo>
                    <a:pt x="7779" y="4169"/>
                  </a:lnTo>
                  <a:lnTo>
                    <a:pt x="7783" y="4154"/>
                  </a:lnTo>
                  <a:lnTo>
                    <a:pt x="7790" y="4138"/>
                  </a:lnTo>
                  <a:lnTo>
                    <a:pt x="7797" y="4121"/>
                  </a:lnTo>
                  <a:lnTo>
                    <a:pt x="7805" y="4103"/>
                  </a:lnTo>
                  <a:lnTo>
                    <a:pt x="7815" y="4085"/>
                  </a:lnTo>
                  <a:lnTo>
                    <a:pt x="7825" y="4065"/>
                  </a:lnTo>
                  <a:lnTo>
                    <a:pt x="7836" y="4045"/>
                  </a:lnTo>
                  <a:lnTo>
                    <a:pt x="7849" y="4024"/>
                  </a:lnTo>
                  <a:lnTo>
                    <a:pt x="7863" y="4002"/>
                  </a:lnTo>
                  <a:lnTo>
                    <a:pt x="7907" y="3906"/>
                  </a:lnTo>
                  <a:lnTo>
                    <a:pt x="7951" y="3809"/>
                  </a:lnTo>
                  <a:lnTo>
                    <a:pt x="7995" y="3712"/>
                  </a:lnTo>
                  <a:lnTo>
                    <a:pt x="8039" y="3616"/>
                  </a:lnTo>
                  <a:lnTo>
                    <a:pt x="8084" y="3519"/>
                  </a:lnTo>
                  <a:lnTo>
                    <a:pt x="8128" y="3424"/>
                  </a:lnTo>
                  <a:lnTo>
                    <a:pt x="8172" y="3327"/>
                  </a:lnTo>
                  <a:lnTo>
                    <a:pt x="8216" y="3231"/>
                  </a:lnTo>
                  <a:lnTo>
                    <a:pt x="8260" y="3134"/>
                  </a:lnTo>
                  <a:lnTo>
                    <a:pt x="8304" y="3038"/>
                  </a:lnTo>
                  <a:lnTo>
                    <a:pt x="8348" y="2941"/>
                  </a:lnTo>
                  <a:lnTo>
                    <a:pt x="8392" y="2845"/>
                  </a:lnTo>
                  <a:lnTo>
                    <a:pt x="8436" y="2748"/>
                  </a:lnTo>
                  <a:lnTo>
                    <a:pt x="8480" y="2652"/>
                  </a:lnTo>
                  <a:lnTo>
                    <a:pt x="8524" y="2555"/>
                  </a:lnTo>
                  <a:lnTo>
                    <a:pt x="8568" y="2458"/>
                  </a:lnTo>
                  <a:lnTo>
                    <a:pt x="8579" y="2423"/>
                  </a:lnTo>
                  <a:lnTo>
                    <a:pt x="8586" y="2391"/>
                  </a:lnTo>
                  <a:lnTo>
                    <a:pt x="8590" y="2376"/>
                  </a:lnTo>
                  <a:lnTo>
                    <a:pt x="8591" y="2362"/>
                  </a:lnTo>
                  <a:lnTo>
                    <a:pt x="8593" y="2349"/>
                  </a:lnTo>
                  <a:lnTo>
                    <a:pt x="8593" y="2337"/>
                  </a:lnTo>
                  <a:lnTo>
                    <a:pt x="8593" y="2325"/>
                  </a:lnTo>
                  <a:lnTo>
                    <a:pt x="8593" y="2315"/>
                  </a:lnTo>
                  <a:lnTo>
                    <a:pt x="8592" y="2305"/>
                  </a:lnTo>
                  <a:lnTo>
                    <a:pt x="8590" y="2296"/>
                  </a:lnTo>
                  <a:lnTo>
                    <a:pt x="8586" y="2288"/>
                  </a:lnTo>
                  <a:lnTo>
                    <a:pt x="8583" y="2281"/>
                  </a:lnTo>
                  <a:lnTo>
                    <a:pt x="8579" y="2275"/>
                  </a:lnTo>
                  <a:lnTo>
                    <a:pt x="8575" y="2270"/>
                  </a:lnTo>
                  <a:lnTo>
                    <a:pt x="8569" y="2264"/>
                  </a:lnTo>
                  <a:lnTo>
                    <a:pt x="8563" y="2261"/>
                  </a:lnTo>
                  <a:lnTo>
                    <a:pt x="8556" y="2258"/>
                  </a:lnTo>
                  <a:lnTo>
                    <a:pt x="8549" y="2256"/>
                  </a:lnTo>
                  <a:lnTo>
                    <a:pt x="8540" y="2255"/>
                  </a:lnTo>
                  <a:lnTo>
                    <a:pt x="8532" y="2254"/>
                  </a:lnTo>
                  <a:lnTo>
                    <a:pt x="8522" y="2254"/>
                  </a:lnTo>
                  <a:lnTo>
                    <a:pt x="8511" y="2256"/>
                  </a:lnTo>
                  <a:lnTo>
                    <a:pt x="8501" y="2257"/>
                  </a:lnTo>
                  <a:lnTo>
                    <a:pt x="8489" y="2260"/>
                  </a:lnTo>
                  <a:lnTo>
                    <a:pt x="8477" y="2264"/>
                  </a:lnTo>
                  <a:lnTo>
                    <a:pt x="8464" y="2269"/>
                  </a:lnTo>
                  <a:lnTo>
                    <a:pt x="8436" y="2280"/>
                  </a:lnTo>
                  <a:lnTo>
                    <a:pt x="8405" y="2295"/>
                  </a:lnTo>
                  <a:lnTo>
                    <a:pt x="8260" y="2349"/>
                  </a:lnTo>
                  <a:lnTo>
                    <a:pt x="8117" y="2403"/>
                  </a:lnTo>
                  <a:lnTo>
                    <a:pt x="7976" y="2456"/>
                  </a:lnTo>
                  <a:lnTo>
                    <a:pt x="7835" y="2510"/>
                  </a:lnTo>
                  <a:lnTo>
                    <a:pt x="7696" y="2565"/>
                  </a:lnTo>
                  <a:lnTo>
                    <a:pt x="7560" y="2618"/>
                  </a:lnTo>
                  <a:lnTo>
                    <a:pt x="7425" y="2672"/>
                  </a:lnTo>
                  <a:lnTo>
                    <a:pt x="7292" y="2726"/>
                  </a:lnTo>
                  <a:lnTo>
                    <a:pt x="7160" y="2780"/>
                  </a:lnTo>
                  <a:lnTo>
                    <a:pt x="7029" y="2834"/>
                  </a:lnTo>
                  <a:lnTo>
                    <a:pt x="6900" y="2888"/>
                  </a:lnTo>
                  <a:lnTo>
                    <a:pt x="6773" y="2941"/>
                  </a:lnTo>
                  <a:lnTo>
                    <a:pt x="6648" y="2996"/>
                  </a:lnTo>
                  <a:lnTo>
                    <a:pt x="6524" y="3049"/>
                  </a:lnTo>
                  <a:lnTo>
                    <a:pt x="6402" y="3103"/>
                  </a:lnTo>
                  <a:lnTo>
                    <a:pt x="6281" y="3158"/>
                  </a:lnTo>
                  <a:lnTo>
                    <a:pt x="6248" y="3163"/>
                  </a:lnTo>
                  <a:lnTo>
                    <a:pt x="6216" y="3169"/>
                  </a:lnTo>
                  <a:lnTo>
                    <a:pt x="6187" y="3172"/>
                  </a:lnTo>
                  <a:lnTo>
                    <a:pt x="6159" y="3174"/>
                  </a:lnTo>
                  <a:lnTo>
                    <a:pt x="6133" y="3175"/>
                  </a:lnTo>
                  <a:lnTo>
                    <a:pt x="6109" y="3175"/>
                  </a:lnTo>
                  <a:lnTo>
                    <a:pt x="6087" y="3173"/>
                  </a:lnTo>
                  <a:lnTo>
                    <a:pt x="6067" y="3171"/>
                  </a:lnTo>
                  <a:lnTo>
                    <a:pt x="6050" y="3166"/>
                  </a:lnTo>
                  <a:lnTo>
                    <a:pt x="6033" y="3161"/>
                  </a:lnTo>
                  <a:lnTo>
                    <a:pt x="6018" y="3155"/>
                  </a:lnTo>
                  <a:lnTo>
                    <a:pt x="6007" y="3147"/>
                  </a:lnTo>
                  <a:lnTo>
                    <a:pt x="5996" y="3137"/>
                  </a:lnTo>
                  <a:lnTo>
                    <a:pt x="5988" y="3127"/>
                  </a:lnTo>
                  <a:lnTo>
                    <a:pt x="5982" y="3116"/>
                  </a:lnTo>
                  <a:lnTo>
                    <a:pt x="5978" y="3103"/>
                  </a:lnTo>
                  <a:lnTo>
                    <a:pt x="5974" y="3088"/>
                  </a:lnTo>
                  <a:lnTo>
                    <a:pt x="5974" y="3073"/>
                  </a:lnTo>
                  <a:lnTo>
                    <a:pt x="5975" y="3057"/>
                  </a:lnTo>
                  <a:lnTo>
                    <a:pt x="5980" y="3039"/>
                  </a:lnTo>
                  <a:lnTo>
                    <a:pt x="5984" y="3019"/>
                  </a:lnTo>
                  <a:lnTo>
                    <a:pt x="5992" y="2999"/>
                  </a:lnTo>
                  <a:lnTo>
                    <a:pt x="6001" y="2978"/>
                  </a:lnTo>
                  <a:lnTo>
                    <a:pt x="6012" y="2955"/>
                  </a:lnTo>
                  <a:lnTo>
                    <a:pt x="6026" y="2930"/>
                  </a:lnTo>
                  <a:lnTo>
                    <a:pt x="6041" y="2905"/>
                  </a:lnTo>
                  <a:lnTo>
                    <a:pt x="6057" y="2878"/>
                  </a:lnTo>
                  <a:lnTo>
                    <a:pt x="6076" y="2850"/>
                  </a:lnTo>
                  <a:lnTo>
                    <a:pt x="6098" y="2821"/>
                  </a:lnTo>
                  <a:lnTo>
                    <a:pt x="6120" y="2791"/>
                  </a:lnTo>
                  <a:lnTo>
                    <a:pt x="6145" y="2759"/>
                  </a:lnTo>
                  <a:lnTo>
                    <a:pt x="6172" y="2726"/>
                  </a:lnTo>
                  <a:close/>
                  <a:moveTo>
                    <a:pt x="8039" y="2908"/>
                  </a:moveTo>
                  <a:lnTo>
                    <a:pt x="8043" y="2881"/>
                  </a:lnTo>
                  <a:lnTo>
                    <a:pt x="8046" y="2855"/>
                  </a:lnTo>
                  <a:lnTo>
                    <a:pt x="8049" y="2831"/>
                  </a:lnTo>
                  <a:lnTo>
                    <a:pt x="8049" y="2809"/>
                  </a:lnTo>
                  <a:lnTo>
                    <a:pt x="8049" y="2790"/>
                  </a:lnTo>
                  <a:lnTo>
                    <a:pt x="8048" y="2772"/>
                  </a:lnTo>
                  <a:lnTo>
                    <a:pt x="8044" y="2756"/>
                  </a:lnTo>
                  <a:lnTo>
                    <a:pt x="8040" y="2742"/>
                  </a:lnTo>
                  <a:lnTo>
                    <a:pt x="8035" y="2730"/>
                  </a:lnTo>
                  <a:lnTo>
                    <a:pt x="8029" y="2720"/>
                  </a:lnTo>
                  <a:lnTo>
                    <a:pt x="8022" y="2712"/>
                  </a:lnTo>
                  <a:lnTo>
                    <a:pt x="8013" y="2706"/>
                  </a:lnTo>
                  <a:lnTo>
                    <a:pt x="8002" y="2702"/>
                  </a:lnTo>
                  <a:lnTo>
                    <a:pt x="7992" y="2700"/>
                  </a:lnTo>
                  <a:lnTo>
                    <a:pt x="7980" y="2700"/>
                  </a:lnTo>
                  <a:lnTo>
                    <a:pt x="7966" y="2702"/>
                  </a:lnTo>
                  <a:lnTo>
                    <a:pt x="7952" y="2705"/>
                  </a:lnTo>
                  <a:lnTo>
                    <a:pt x="7936" y="2712"/>
                  </a:lnTo>
                  <a:lnTo>
                    <a:pt x="7920" y="2719"/>
                  </a:lnTo>
                  <a:lnTo>
                    <a:pt x="7902" y="2729"/>
                  </a:lnTo>
                  <a:lnTo>
                    <a:pt x="7882" y="2741"/>
                  </a:lnTo>
                  <a:lnTo>
                    <a:pt x="7862" y="2754"/>
                  </a:lnTo>
                  <a:lnTo>
                    <a:pt x="7840" y="2770"/>
                  </a:lnTo>
                  <a:lnTo>
                    <a:pt x="7818" y="2788"/>
                  </a:lnTo>
                  <a:lnTo>
                    <a:pt x="7794" y="2807"/>
                  </a:lnTo>
                  <a:lnTo>
                    <a:pt x="7769" y="2829"/>
                  </a:lnTo>
                  <a:lnTo>
                    <a:pt x="7744" y="2852"/>
                  </a:lnTo>
                  <a:lnTo>
                    <a:pt x="7716" y="2878"/>
                  </a:lnTo>
                  <a:lnTo>
                    <a:pt x="7688" y="2905"/>
                  </a:lnTo>
                  <a:lnTo>
                    <a:pt x="7658" y="2935"/>
                  </a:lnTo>
                  <a:lnTo>
                    <a:pt x="7628" y="2966"/>
                  </a:lnTo>
                  <a:lnTo>
                    <a:pt x="7596" y="2999"/>
                  </a:lnTo>
                  <a:lnTo>
                    <a:pt x="7539" y="3130"/>
                  </a:lnTo>
                  <a:lnTo>
                    <a:pt x="7483" y="3260"/>
                  </a:lnTo>
                  <a:lnTo>
                    <a:pt x="7427" y="3391"/>
                  </a:lnTo>
                  <a:lnTo>
                    <a:pt x="7370" y="3520"/>
                  </a:lnTo>
                  <a:lnTo>
                    <a:pt x="7314" y="3651"/>
                  </a:lnTo>
                  <a:lnTo>
                    <a:pt x="7257" y="3781"/>
                  </a:lnTo>
                  <a:lnTo>
                    <a:pt x="7202" y="3912"/>
                  </a:lnTo>
                  <a:lnTo>
                    <a:pt x="7146" y="4042"/>
                  </a:lnTo>
                  <a:lnTo>
                    <a:pt x="7089" y="4173"/>
                  </a:lnTo>
                  <a:lnTo>
                    <a:pt x="7033" y="4302"/>
                  </a:lnTo>
                  <a:lnTo>
                    <a:pt x="6976" y="4432"/>
                  </a:lnTo>
                  <a:lnTo>
                    <a:pt x="6920" y="4563"/>
                  </a:lnTo>
                  <a:lnTo>
                    <a:pt x="6864" y="4693"/>
                  </a:lnTo>
                  <a:lnTo>
                    <a:pt x="6808" y="4824"/>
                  </a:lnTo>
                  <a:lnTo>
                    <a:pt x="6752" y="4954"/>
                  </a:lnTo>
                  <a:lnTo>
                    <a:pt x="6695" y="5085"/>
                  </a:lnTo>
                  <a:lnTo>
                    <a:pt x="6694" y="5097"/>
                  </a:lnTo>
                  <a:lnTo>
                    <a:pt x="6693" y="5109"/>
                  </a:lnTo>
                  <a:lnTo>
                    <a:pt x="6693" y="5121"/>
                  </a:lnTo>
                  <a:lnTo>
                    <a:pt x="6694" y="5132"/>
                  </a:lnTo>
                  <a:lnTo>
                    <a:pt x="6695" y="5142"/>
                  </a:lnTo>
                  <a:lnTo>
                    <a:pt x="6697" y="5153"/>
                  </a:lnTo>
                  <a:lnTo>
                    <a:pt x="6699" y="5163"/>
                  </a:lnTo>
                  <a:lnTo>
                    <a:pt x="6702" y="5172"/>
                  </a:lnTo>
                  <a:lnTo>
                    <a:pt x="6707" y="5181"/>
                  </a:lnTo>
                  <a:lnTo>
                    <a:pt x="6712" y="5190"/>
                  </a:lnTo>
                  <a:lnTo>
                    <a:pt x="6717" y="5197"/>
                  </a:lnTo>
                  <a:lnTo>
                    <a:pt x="6724" y="5205"/>
                  </a:lnTo>
                  <a:lnTo>
                    <a:pt x="6730" y="5212"/>
                  </a:lnTo>
                  <a:lnTo>
                    <a:pt x="6739" y="5219"/>
                  </a:lnTo>
                  <a:lnTo>
                    <a:pt x="6746" y="5225"/>
                  </a:lnTo>
                  <a:lnTo>
                    <a:pt x="6756" y="5230"/>
                  </a:lnTo>
                  <a:lnTo>
                    <a:pt x="6766" y="5236"/>
                  </a:lnTo>
                  <a:lnTo>
                    <a:pt x="6776" y="5240"/>
                  </a:lnTo>
                  <a:lnTo>
                    <a:pt x="6788" y="5244"/>
                  </a:lnTo>
                  <a:lnTo>
                    <a:pt x="6800" y="5248"/>
                  </a:lnTo>
                  <a:lnTo>
                    <a:pt x="6813" y="5251"/>
                  </a:lnTo>
                  <a:lnTo>
                    <a:pt x="6826" y="5254"/>
                  </a:lnTo>
                  <a:lnTo>
                    <a:pt x="6840" y="5256"/>
                  </a:lnTo>
                  <a:lnTo>
                    <a:pt x="6855" y="5257"/>
                  </a:lnTo>
                  <a:lnTo>
                    <a:pt x="6887" y="5259"/>
                  </a:lnTo>
                  <a:lnTo>
                    <a:pt x="6921" y="5259"/>
                  </a:lnTo>
                  <a:lnTo>
                    <a:pt x="6959" y="5258"/>
                  </a:lnTo>
                  <a:lnTo>
                    <a:pt x="7000" y="5254"/>
                  </a:lnTo>
                  <a:lnTo>
                    <a:pt x="7073" y="5226"/>
                  </a:lnTo>
                  <a:lnTo>
                    <a:pt x="7146" y="5197"/>
                  </a:lnTo>
                  <a:lnTo>
                    <a:pt x="7219" y="5168"/>
                  </a:lnTo>
                  <a:lnTo>
                    <a:pt x="7292" y="5139"/>
                  </a:lnTo>
                  <a:lnTo>
                    <a:pt x="7365" y="5110"/>
                  </a:lnTo>
                  <a:lnTo>
                    <a:pt x="7438" y="5081"/>
                  </a:lnTo>
                  <a:lnTo>
                    <a:pt x="7511" y="5052"/>
                  </a:lnTo>
                  <a:lnTo>
                    <a:pt x="7584" y="5023"/>
                  </a:lnTo>
                  <a:lnTo>
                    <a:pt x="7602" y="5016"/>
                  </a:lnTo>
                  <a:lnTo>
                    <a:pt x="7619" y="5008"/>
                  </a:lnTo>
                  <a:lnTo>
                    <a:pt x="7636" y="5003"/>
                  </a:lnTo>
                  <a:lnTo>
                    <a:pt x="7652" y="4998"/>
                  </a:lnTo>
                  <a:lnTo>
                    <a:pt x="7667" y="4993"/>
                  </a:lnTo>
                  <a:lnTo>
                    <a:pt x="7682" y="4990"/>
                  </a:lnTo>
                  <a:lnTo>
                    <a:pt x="7696" y="4988"/>
                  </a:lnTo>
                  <a:lnTo>
                    <a:pt x="7709" y="4987"/>
                  </a:lnTo>
                  <a:lnTo>
                    <a:pt x="7722" y="4987"/>
                  </a:lnTo>
                  <a:lnTo>
                    <a:pt x="7734" y="4987"/>
                  </a:lnTo>
                  <a:lnTo>
                    <a:pt x="7745" y="4989"/>
                  </a:lnTo>
                  <a:lnTo>
                    <a:pt x="7756" y="4991"/>
                  </a:lnTo>
                  <a:lnTo>
                    <a:pt x="7765" y="4995"/>
                  </a:lnTo>
                  <a:lnTo>
                    <a:pt x="7774" y="5000"/>
                  </a:lnTo>
                  <a:lnTo>
                    <a:pt x="7782" y="5005"/>
                  </a:lnTo>
                  <a:lnTo>
                    <a:pt x="7790" y="5012"/>
                  </a:lnTo>
                  <a:lnTo>
                    <a:pt x="7797" y="5019"/>
                  </a:lnTo>
                  <a:lnTo>
                    <a:pt x="7803" y="5027"/>
                  </a:lnTo>
                  <a:lnTo>
                    <a:pt x="7808" y="5036"/>
                  </a:lnTo>
                  <a:lnTo>
                    <a:pt x="7813" y="5046"/>
                  </a:lnTo>
                  <a:lnTo>
                    <a:pt x="7818" y="5058"/>
                  </a:lnTo>
                  <a:lnTo>
                    <a:pt x="7821" y="5069"/>
                  </a:lnTo>
                  <a:lnTo>
                    <a:pt x="7823" y="5082"/>
                  </a:lnTo>
                  <a:lnTo>
                    <a:pt x="7825" y="5096"/>
                  </a:lnTo>
                  <a:lnTo>
                    <a:pt x="7826" y="5111"/>
                  </a:lnTo>
                  <a:lnTo>
                    <a:pt x="7826" y="5127"/>
                  </a:lnTo>
                  <a:lnTo>
                    <a:pt x="7826" y="5144"/>
                  </a:lnTo>
                  <a:lnTo>
                    <a:pt x="7825" y="5162"/>
                  </a:lnTo>
                  <a:lnTo>
                    <a:pt x="7824" y="5180"/>
                  </a:lnTo>
                  <a:lnTo>
                    <a:pt x="7821" y="5200"/>
                  </a:lnTo>
                  <a:lnTo>
                    <a:pt x="7818" y="5221"/>
                  </a:lnTo>
                  <a:lnTo>
                    <a:pt x="7815" y="5242"/>
                  </a:lnTo>
                  <a:lnTo>
                    <a:pt x="7717" y="5460"/>
                  </a:lnTo>
                  <a:lnTo>
                    <a:pt x="7620" y="5679"/>
                  </a:lnTo>
                  <a:lnTo>
                    <a:pt x="7523" y="5897"/>
                  </a:lnTo>
                  <a:lnTo>
                    <a:pt x="7425" y="6114"/>
                  </a:lnTo>
                  <a:lnTo>
                    <a:pt x="7328" y="6332"/>
                  </a:lnTo>
                  <a:lnTo>
                    <a:pt x="7231" y="6551"/>
                  </a:lnTo>
                  <a:lnTo>
                    <a:pt x="7133" y="6769"/>
                  </a:lnTo>
                  <a:lnTo>
                    <a:pt x="7036" y="6986"/>
                  </a:lnTo>
                  <a:lnTo>
                    <a:pt x="6938" y="7205"/>
                  </a:lnTo>
                  <a:lnTo>
                    <a:pt x="6841" y="7423"/>
                  </a:lnTo>
                  <a:lnTo>
                    <a:pt x="6744" y="7641"/>
                  </a:lnTo>
                  <a:lnTo>
                    <a:pt x="6646" y="7859"/>
                  </a:lnTo>
                  <a:lnTo>
                    <a:pt x="6549" y="8077"/>
                  </a:lnTo>
                  <a:lnTo>
                    <a:pt x="6452" y="8295"/>
                  </a:lnTo>
                  <a:lnTo>
                    <a:pt x="6354" y="8513"/>
                  </a:lnTo>
                  <a:lnTo>
                    <a:pt x="6257" y="8731"/>
                  </a:lnTo>
                  <a:lnTo>
                    <a:pt x="6263" y="8754"/>
                  </a:lnTo>
                  <a:lnTo>
                    <a:pt x="6271" y="8774"/>
                  </a:lnTo>
                  <a:lnTo>
                    <a:pt x="6278" y="8792"/>
                  </a:lnTo>
                  <a:lnTo>
                    <a:pt x="6288" y="8807"/>
                  </a:lnTo>
                  <a:lnTo>
                    <a:pt x="6299" y="8820"/>
                  </a:lnTo>
                  <a:lnTo>
                    <a:pt x="6309" y="8831"/>
                  </a:lnTo>
                  <a:lnTo>
                    <a:pt x="6321" y="8838"/>
                  </a:lnTo>
                  <a:lnTo>
                    <a:pt x="6335" y="8843"/>
                  </a:lnTo>
                  <a:lnTo>
                    <a:pt x="6349" y="8847"/>
                  </a:lnTo>
                  <a:lnTo>
                    <a:pt x="6364" y="8847"/>
                  </a:lnTo>
                  <a:lnTo>
                    <a:pt x="6380" y="8846"/>
                  </a:lnTo>
                  <a:lnTo>
                    <a:pt x="6397" y="8840"/>
                  </a:lnTo>
                  <a:lnTo>
                    <a:pt x="6416" y="8834"/>
                  </a:lnTo>
                  <a:lnTo>
                    <a:pt x="6435" y="8824"/>
                  </a:lnTo>
                  <a:lnTo>
                    <a:pt x="6455" y="8812"/>
                  </a:lnTo>
                  <a:lnTo>
                    <a:pt x="6476" y="8798"/>
                  </a:lnTo>
                  <a:lnTo>
                    <a:pt x="6498" y="8781"/>
                  </a:lnTo>
                  <a:lnTo>
                    <a:pt x="6522" y="8762"/>
                  </a:lnTo>
                  <a:lnTo>
                    <a:pt x="6546" y="8740"/>
                  </a:lnTo>
                  <a:lnTo>
                    <a:pt x="6571" y="8716"/>
                  </a:lnTo>
                  <a:lnTo>
                    <a:pt x="6597" y="8689"/>
                  </a:lnTo>
                  <a:lnTo>
                    <a:pt x="6624" y="8660"/>
                  </a:lnTo>
                  <a:lnTo>
                    <a:pt x="6652" y="8629"/>
                  </a:lnTo>
                  <a:lnTo>
                    <a:pt x="6682" y="8595"/>
                  </a:lnTo>
                  <a:lnTo>
                    <a:pt x="6712" y="8558"/>
                  </a:lnTo>
                  <a:lnTo>
                    <a:pt x="6743" y="8518"/>
                  </a:lnTo>
                  <a:lnTo>
                    <a:pt x="6775" y="8478"/>
                  </a:lnTo>
                  <a:lnTo>
                    <a:pt x="6808" y="8434"/>
                  </a:lnTo>
                  <a:lnTo>
                    <a:pt x="6842" y="8386"/>
                  </a:lnTo>
                  <a:lnTo>
                    <a:pt x="6877" y="8338"/>
                  </a:lnTo>
                  <a:lnTo>
                    <a:pt x="6914" y="8287"/>
                  </a:lnTo>
                  <a:lnTo>
                    <a:pt x="6950" y="8233"/>
                  </a:lnTo>
                  <a:lnTo>
                    <a:pt x="7047" y="8006"/>
                  </a:lnTo>
                  <a:lnTo>
                    <a:pt x="7144" y="7778"/>
                  </a:lnTo>
                  <a:lnTo>
                    <a:pt x="7240" y="7551"/>
                  </a:lnTo>
                  <a:lnTo>
                    <a:pt x="7337" y="7324"/>
                  </a:lnTo>
                  <a:lnTo>
                    <a:pt x="7433" y="7097"/>
                  </a:lnTo>
                  <a:lnTo>
                    <a:pt x="7530" y="6870"/>
                  </a:lnTo>
                  <a:lnTo>
                    <a:pt x="7627" y="6642"/>
                  </a:lnTo>
                  <a:lnTo>
                    <a:pt x="7723" y="6415"/>
                  </a:lnTo>
                  <a:lnTo>
                    <a:pt x="7820" y="6187"/>
                  </a:lnTo>
                  <a:lnTo>
                    <a:pt x="7917" y="5961"/>
                  </a:lnTo>
                  <a:lnTo>
                    <a:pt x="8013" y="5734"/>
                  </a:lnTo>
                  <a:lnTo>
                    <a:pt x="8110" y="5506"/>
                  </a:lnTo>
                  <a:lnTo>
                    <a:pt x="8206" y="5279"/>
                  </a:lnTo>
                  <a:lnTo>
                    <a:pt x="8303" y="5051"/>
                  </a:lnTo>
                  <a:lnTo>
                    <a:pt x="8400" y="4825"/>
                  </a:lnTo>
                  <a:lnTo>
                    <a:pt x="8496" y="4597"/>
                  </a:lnTo>
                  <a:lnTo>
                    <a:pt x="8503" y="4580"/>
                  </a:lnTo>
                  <a:lnTo>
                    <a:pt x="8507" y="4563"/>
                  </a:lnTo>
                  <a:lnTo>
                    <a:pt x="8510" y="4548"/>
                  </a:lnTo>
                  <a:lnTo>
                    <a:pt x="8513" y="4533"/>
                  </a:lnTo>
                  <a:lnTo>
                    <a:pt x="8515" y="4519"/>
                  </a:lnTo>
                  <a:lnTo>
                    <a:pt x="8516" y="4505"/>
                  </a:lnTo>
                  <a:lnTo>
                    <a:pt x="8515" y="4493"/>
                  </a:lnTo>
                  <a:lnTo>
                    <a:pt x="8513" y="4482"/>
                  </a:lnTo>
                  <a:lnTo>
                    <a:pt x="8511" y="4471"/>
                  </a:lnTo>
                  <a:lnTo>
                    <a:pt x="8507" y="4460"/>
                  </a:lnTo>
                  <a:lnTo>
                    <a:pt x="8503" y="4451"/>
                  </a:lnTo>
                  <a:lnTo>
                    <a:pt x="8497" y="4442"/>
                  </a:lnTo>
                  <a:lnTo>
                    <a:pt x="8491" y="4434"/>
                  </a:lnTo>
                  <a:lnTo>
                    <a:pt x="8483" y="4427"/>
                  </a:lnTo>
                  <a:lnTo>
                    <a:pt x="8475" y="4422"/>
                  </a:lnTo>
                  <a:lnTo>
                    <a:pt x="8465" y="4416"/>
                  </a:lnTo>
                  <a:lnTo>
                    <a:pt x="8454" y="4411"/>
                  </a:lnTo>
                  <a:lnTo>
                    <a:pt x="8443" y="4407"/>
                  </a:lnTo>
                  <a:lnTo>
                    <a:pt x="8431" y="4404"/>
                  </a:lnTo>
                  <a:lnTo>
                    <a:pt x="8417" y="4401"/>
                  </a:lnTo>
                  <a:lnTo>
                    <a:pt x="8402" y="4400"/>
                  </a:lnTo>
                  <a:lnTo>
                    <a:pt x="8387" y="4399"/>
                  </a:lnTo>
                  <a:lnTo>
                    <a:pt x="8370" y="4399"/>
                  </a:lnTo>
                  <a:lnTo>
                    <a:pt x="8351" y="4400"/>
                  </a:lnTo>
                  <a:lnTo>
                    <a:pt x="8333" y="4401"/>
                  </a:lnTo>
                  <a:lnTo>
                    <a:pt x="8314" y="4403"/>
                  </a:lnTo>
                  <a:lnTo>
                    <a:pt x="8292" y="4407"/>
                  </a:lnTo>
                  <a:lnTo>
                    <a:pt x="8271" y="4411"/>
                  </a:lnTo>
                  <a:lnTo>
                    <a:pt x="8224" y="4420"/>
                  </a:lnTo>
                  <a:lnTo>
                    <a:pt x="8173" y="4434"/>
                  </a:lnTo>
                  <a:lnTo>
                    <a:pt x="8083" y="4466"/>
                  </a:lnTo>
                  <a:lnTo>
                    <a:pt x="7993" y="4498"/>
                  </a:lnTo>
                  <a:lnTo>
                    <a:pt x="7902" y="4530"/>
                  </a:lnTo>
                  <a:lnTo>
                    <a:pt x="7811" y="4562"/>
                  </a:lnTo>
                  <a:lnTo>
                    <a:pt x="7721" y="4593"/>
                  </a:lnTo>
                  <a:lnTo>
                    <a:pt x="7630" y="4625"/>
                  </a:lnTo>
                  <a:lnTo>
                    <a:pt x="7540" y="4658"/>
                  </a:lnTo>
                  <a:lnTo>
                    <a:pt x="7450" y="4690"/>
                  </a:lnTo>
                  <a:lnTo>
                    <a:pt x="7427" y="4682"/>
                  </a:lnTo>
                  <a:lnTo>
                    <a:pt x="7407" y="4674"/>
                  </a:lnTo>
                  <a:lnTo>
                    <a:pt x="7398" y="4669"/>
                  </a:lnTo>
                  <a:lnTo>
                    <a:pt x="7389" y="4664"/>
                  </a:lnTo>
                  <a:lnTo>
                    <a:pt x="7381" y="4659"/>
                  </a:lnTo>
                  <a:lnTo>
                    <a:pt x="7373" y="4653"/>
                  </a:lnTo>
                  <a:lnTo>
                    <a:pt x="7367" y="4648"/>
                  </a:lnTo>
                  <a:lnTo>
                    <a:pt x="7360" y="4641"/>
                  </a:lnTo>
                  <a:lnTo>
                    <a:pt x="7354" y="4635"/>
                  </a:lnTo>
                  <a:lnTo>
                    <a:pt x="7349" y="4629"/>
                  </a:lnTo>
                  <a:lnTo>
                    <a:pt x="7344" y="4621"/>
                  </a:lnTo>
                  <a:lnTo>
                    <a:pt x="7340" y="4614"/>
                  </a:lnTo>
                  <a:lnTo>
                    <a:pt x="7337" y="4606"/>
                  </a:lnTo>
                  <a:lnTo>
                    <a:pt x="7334" y="4597"/>
                  </a:lnTo>
                  <a:lnTo>
                    <a:pt x="7331" y="4590"/>
                  </a:lnTo>
                  <a:lnTo>
                    <a:pt x="7329" y="4581"/>
                  </a:lnTo>
                  <a:lnTo>
                    <a:pt x="7328" y="4572"/>
                  </a:lnTo>
                  <a:lnTo>
                    <a:pt x="7328" y="4563"/>
                  </a:lnTo>
                  <a:lnTo>
                    <a:pt x="7327" y="4553"/>
                  </a:lnTo>
                  <a:lnTo>
                    <a:pt x="7328" y="4544"/>
                  </a:lnTo>
                  <a:lnTo>
                    <a:pt x="7329" y="4533"/>
                  </a:lnTo>
                  <a:lnTo>
                    <a:pt x="7330" y="4522"/>
                  </a:lnTo>
                  <a:lnTo>
                    <a:pt x="7336" y="4501"/>
                  </a:lnTo>
                  <a:lnTo>
                    <a:pt x="7343" y="4477"/>
                  </a:lnTo>
                  <a:lnTo>
                    <a:pt x="7353" y="4454"/>
                  </a:lnTo>
                  <a:lnTo>
                    <a:pt x="7365" y="4428"/>
                  </a:lnTo>
                  <a:lnTo>
                    <a:pt x="7407" y="4333"/>
                  </a:lnTo>
                  <a:lnTo>
                    <a:pt x="7448" y="4238"/>
                  </a:lnTo>
                  <a:lnTo>
                    <a:pt x="7490" y="4143"/>
                  </a:lnTo>
                  <a:lnTo>
                    <a:pt x="7533" y="4048"/>
                  </a:lnTo>
                  <a:lnTo>
                    <a:pt x="7575" y="3953"/>
                  </a:lnTo>
                  <a:lnTo>
                    <a:pt x="7617" y="3858"/>
                  </a:lnTo>
                  <a:lnTo>
                    <a:pt x="7660" y="3763"/>
                  </a:lnTo>
                  <a:lnTo>
                    <a:pt x="7702" y="3668"/>
                  </a:lnTo>
                  <a:lnTo>
                    <a:pt x="7744" y="3573"/>
                  </a:lnTo>
                  <a:lnTo>
                    <a:pt x="7787" y="3479"/>
                  </a:lnTo>
                  <a:lnTo>
                    <a:pt x="7829" y="3383"/>
                  </a:lnTo>
                  <a:lnTo>
                    <a:pt x="7870" y="3288"/>
                  </a:lnTo>
                  <a:lnTo>
                    <a:pt x="7913" y="3193"/>
                  </a:lnTo>
                  <a:lnTo>
                    <a:pt x="7955" y="3098"/>
                  </a:lnTo>
                  <a:lnTo>
                    <a:pt x="7997" y="3003"/>
                  </a:lnTo>
                  <a:lnTo>
                    <a:pt x="8039" y="2908"/>
                  </a:lnTo>
                  <a:close/>
                  <a:moveTo>
                    <a:pt x="5454" y="2335"/>
                  </a:moveTo>
                  <a:lnTo>
                    <a:pt x="5454" y="2821"/>
                  </a:lnTo>
                  <a:lnTo>
                    <a:pt x="5454" y="3308"/>
                  </a:lnTo>
                  <a:lnTo>
                    <a:pt x="5454" y="3794"/>
                  </a:lnTo>
                  <a:lnTo>
                    <a:pt x="5454" y="4281"/>
                  </a:lnTo>
                  <a:lnTo>
                    <a:pt x="5454" y="4767"/>
                  </a:lnTo>
                  <a:lnTo>
                    <a:pt x="5454" y="5254"/>
                  </a:lnTo>
                  <a:lnTo>
                    <a:pt x="5454" y="5741"/>
                  </a:lnTo>
                  <a:lnTo>
                    <a:pt x="5454" y="6227"/>
                  </a:lnTo>
                  <a:lnTo>
                    <a:pt x="5454" y="6714"/>
                  </a:lnTo>
                  <a:lnTo>
                    <a:pt x="5454" y="7200"/>
                  </a:lnTo>
                  <a:lnTo>
                    <a:pt x="5454" y="7687"/>
                  </a:lnTo>
                  <a:lnTo>
                    <a:pt x="5454" y="8173"/>
                  </a:lnTo>
                  <a:lnTo>
                    <a:pt x="5454" y="8660"/>
                  </a:lnTo>
                  <a:lnTo>
                    <a:pt x="5454" y="9146"/>
                  </a:lnTo>
                  <a:lnTo>
                    <a:pt x="5454" y="9633"/>
                  </a:lnTo>
                  <a:lnTo>
                    <a:pt x="5454" y="10119"/>
                  </a:lnTo>
                  <a:lnTo>
                    <a:pt x="5508" y="10081"/>
                  </a:lnTo>
                  <a:lnTo>
                    <a:pt x="5563" y="10044"/>
                  </a:lnTo>
                  <a:lnTo>
                    <a:pt x="5618" y="10007"/>
                  </a:lnTo>
                  <a:lnTo>
                    <a:pt x="5673" y="9970"/>
                  </a:lnTo>
                  <a:lnTo>
                    <a:pt x="5727" y="9932"/>
                  </a:lnTo>
                  <a:lnTo>
                    <a:pt x="5782" y="9895"/>
                  </a:lnTo>
                  <a:lnTo>
                    <a:pt x="5837" y="9857"/>
                  </a:lnTo>
                  <a:lnTo>
                    <a:pt x="5892" y="9820"/>
                  </a:lnTo>
                  <a:lnTo>
                    <a:pt x="5892" y="8400"/>
                  </a:lnTo>
                  <a:lnTo>
                    <a:pt x="5911" y="8395"/>
                  </a:lnTo>
                  <a:lnTo>
                    <a:pt x="5929" y="8389"/>
                  </a:lnTo>
                  <a:lnTo>
                    <a:pt x="5948" y="8381"/>
                  </a:lnTo>
                  <a:lnTo>
                    <a:pt x="5966" y="8374"/>
                  </a:lnTo>
                  <a:lnTo>
                    <a:pt x="5983" y="8365"/>
                  </a:lnTo>
                  <a:lnTo>
                    <a:pt x="6001" y="8355"/>
                  </a:lnTo>
                  <a:lnTo>
                    <a:pt x="6018" y="8346"/>
                  </a:lnTo>
                  <a:lnTo>
                    <a:pt x="6035" y="8335"/>
                  </a:lnTo>
                  <a:lnTo>
                    <a:pt x="6052" y="8323"/>
                  </a:lnTo>
                  <a:lnTo>
                    <a:pt x="6068" y="8310"/>
                  </a:lnTo>
                  <a:lnTo>
                    <a:pt x="6084" y="8297"/>
                  </a:lnTo>
                  <a:lnTo>
                    <a:pt x="6099" y="8285"/>
                  </a:lnTo>
                  <a:lnTo>
                    <a:pt x="6115" y="8270"/>
                  </a:lnTo>
                  <a:lnTo>
                    <a:pt x="6130" y="8254"/>
                  </a:lnTo>
                  <a:lnTo>
                    <a:pt x="6145" y="8238"/>
                  </a:lnTo>
                  <a:lnTo>
                    <a:pt x="6159" y="8222"/>
                  </a:lnTo>
                  <a:lnTo>
                    <a:pt x="6174" y="8204"/>
                  </a:lnTo>
                  <a:lnTo>
                    <a:pt x="6188" y="8187"/>
                  </a:lnTo>
                  <a:lnTo>
                    <a:pt x="6202" y="8168"/>
                  </a:lnTo>
                  <a:lnTo>
                    <a:pt x="6215" y="8148"/>
                  </a:lnTo>
                  <a:lnTo>
                    <a:pt x="6228" y="8128"/>
                  </a:lnTo>
                  <a:lnTo>
                    <a:pt x="6241" y="8106"/>
                  </a:lnTo>
                  <a:lnTo>
                    <a:pt x="6254" y="8085"/>
                  </a:lnTo>
                  <a:lnTo>
                    <a:pt x="6266" y="8062"/>
                  </a:lnTo>
                  <a:lnTo>
                    <a:pt x="6278" y="8040"/>
                  </a:lnTo>
                  <a:lnTo>
                    <a:pt x="6290" y="8015"/>
                  </a:lnTo>
                  <a:lnTo>
                    <a:pt x="6301" y="7991"/>
                  </a:lnTo>
                  <a:lnTo>
                    <a:pt x="6313" y="7966"/>
                  </a:lnTo>
                  <a:lnTo>
                    <a:pt x="6334" y="7912"/>
                  </a:lnTo>
                  <a:lnTo>
                    <a:pt x="6354" y="7856"/>
                  </a:lnTo>
                  <a:lnTo>
                    <a:pt x="6420" y="7708"/>
                  </a:lnTo>
                  <a:lnTo>
                    <a:pt x="6485" y="7560"/>
                  </a:lnTo>
                  <a:lnTo>
                    <a:pt x="6551" y="7412"/>
                  </a:lnTo>
                  <a:lnTo>
                    <a:pt x="6615" y="7264"/>
                  </a:lnTo>
                  <a:lnTo>
                    <a:pt x="6681" y="7116"/>
                  </a:lnTo>
                  <a:lnTo>
                    <a:pt x="6746" y="6967"/>
                  </a:lnTo>
                  <a:lnTo>
                    <a:pt x="6812" y="6819"/>
                  </a:lnTo>
                  <a:lnTo>
                    <a:pt x="6877" y="6671"/>
                  </a:lnTo>
                  <a:lnTo>
                    <a:pt x="6943" y="6523"/>
                  </a:lnTo>
                  <a:lnTo>
                    <a:pt x="7008" y="6375"/>
                  </a:lnTo>
                  <a:lnTo>
                    <a:pt x="7074" y="6227"/>
                  </a:lnTo>
                  <a:lnTo>
                    <a:pt x="7139" y="6078"/>
                  </a:lnTo>
                  <a:lnTo>
                    <a:pt x="7205" y="5930"/>
                  </a:lnTo>
                  <a:lnTo>
                    <a:pt x="7270" y="5782"/>
                  </a:lnTo>
                  <a:lnTo>
                    <a:pt x="7336" y="5634"/>
                  </a:lnTo>
                  <a:lnTo>
                    <a:pt x="7401" y="5486"/>
                  </a:lnTo>
                  <a:lnTo>
                    <a:pt x="7400" y="5471"/>
                  </a:lnTo>
                  <a:lnTo>
                    <a:pt x="7399" y="5457"/>
                  </a:lnTo>
                  <a:lnTo>
                    <a:pt x="7398" y="5443"/>
                  </a:lnTo>
                  <a:lnTo>
                    <a:pt x="7396" y="5431"/>
                  </a:lnTo>
                  <a:lnTo>
                    <a:pt x="7394" y="5419"/>
                  </a:lnTo>
                  <a:lnTo>
                    <a:pt x="7390" y="5408"/>
                  </a:lnTo>
                  <a:lnTo>
                    <a:pt x="7387" y="5398"/>
                  </a:lnTo>
                  <a:lnTo>
                    <a:pt x="7383" y="5388"/>
                  </a:lnTo>
                  <a:lnTo>
                    <a:pt x="7378" y="5380"/>
                  </a:lnTo>
                  <a:lnTo>
                    <a:pt x="7372" y="5372"/>
                  </a:lnTo>
                  <a:lnTo>
                    <a:pt x="7366" y="5364"/>
                  </a:lnTo>
                  <a:lnTo>
                    <a:pt x="7359" y="5358"/>
                  </a:lnTo>
                  <a:lnTo>
                    <a:pt x="7353" y="5352"/>
                  </a:lnTo>
                  <a:lnTo>
                    <a:pt x="7344" y="5347"/>
                  </a:lnTo>
                  <a:lnTo>
                    <a:pt x="7337" y="5343"/>
                  </a:lnTo>
                  <a:lnTo>
                    <a:pt x="7328" y="5340"/>
                  </a:lnTo>
                  <a:lnTo>
                    <a:pt x="7319" y="5337"/>
                  </a:lnTo>
                  <a:lnTo>
                    <a:pt x="7308" y="5336"/>
                  </a:lnTo>
                  <a:lnTo>
                    <a:pt x="7298" y="5333"/>
                  </a:lnTo>
                  <a:lnTo>
                    <a:pt x="7286" y="5333"/>
                  </a:lnTo>
                  <a:lnTo>
                    <a:pt x="7275" y="5333"/>
                  </a:lnTo>
                  <a:lnTo>
                    <a:pt x="7263" y="5336"/>
                  </a:lnTo>
                  <a:lnTo>
                    <a:pt x="7250" y="5337"/>
                  </a:lnTo>
                  <a:lnTo>
                    <a:pt x="7237" y="5340"/>
                  </a:lnTo>
                  <a:lnTo>
                    <a:pt x="7223" y="5343"/>
                  </a:lnTo>
                  <a:lnTo>
                    <a:pt x="7208" y="5347"/>
                  </a:lnTo>
                  <a:lnTo>
                    <a:pt x="7193" y="5352"/>
                  </a:lnTo>
                  <a:lnTo>
                    <a:pt x="7177" y="5358"/>
                  </a:lnTo>
                  <a:lnTo>
                    <a:pt x="7145" y="5372"/>
                  </a:lnTo>
                  <a:lnTo>
                    <a:pt x="7109" y="5388"/>
                  </a:lnTo>
                  <a:lnTo>
                    <a:pt x="7020" y="5414"/>
                  </a:lnTo>
                  <a:lnTo>
                    <a:pt x="6931" y="5440"/>
                  </a:lnTo>
                  <a:lnTo>
                    <a:pt x="6842" y="5465"/>
                  </a:lnTo>
                  <a:lnTo>
                    <a:pt x="6753" y="5491"/>
                  </a:lnTo>
                  <a:lnTo>
                    <a:pt x="6664" y="5518"/>
                  </a:lnTo>
                  <a:lnTo>
                    <a:pt x="6575" y="5544"/>
                  </a:lnTo>
                  <a:lnTo>
                    <a:pt x="6487" y="5569"/>
                  </a:lnTo>
                  <a:lnTo>
                    <a:pt x="6397" y="5595"/>
                  </a:lnTo>
                  <a:lnTo>
                    <a:pt x="6385" y="5592"/>
                  </a:lnTo>
                  <a:lnTo>
                    <a:pt x="6374" y="5589"/>
                  </a:lnTo>
                  <a:lnTo>
                    <a:pt x="6363" y="5584"/>
                  </a:lnTo>
                  <a:lnTo>
                    <a:pt x="6353" y="5580"/>
                  </a:lnTo>
                  <a:lnTo>
                    <a:pt x="6344" y="5575"/>
                  </a:lnTo>
                  <a:lnTo>
                    <a:pt x="6335" y="5569"/>
                  </a:lnTo>
                  <a:lnTo>
                    <a:pt x="6328" y="5563"/>
                  </a:lnTo>
                  <a:lnTo>
                    <a:pt x="6320" y="5557"/>
                  </a:lnTo>
                  <a:lnTo>
                    <a:pt x="6314" y="5550"/>
                  </a:lnTo>
                  <a:lnTo>
                    <a:pt x="6308" y="5543"/>
                  </a:lnTo>
                  <a:lnTo>
                    <a:pt x="6303" y="5534"/>
                  </a:lnTo>
                  <a:lnTo>
                    <a:pt x="6299" y="5525"/>
                  </a:lnTo>
                  <a:lnTo>
                    <a:pt x="6294" y="5516"/>
                  </a:lnTo>
                  <a:lnTo>
                    <a:pt x="6291" y="5506"/>
                  </a:lnTo>
                  <a:lnTo>
                    <a:pt x="6289" y="5496"/>
                  </a:lnTo>
                  <a:lnTo>
                    <a:pt x="6288" y="5486"/>
                  </a:lnTo>
                  <a:lnTo>
                    <a:pt x="6287" y="5474"/>
                  </a:lnTo>
                  <a:lnTo>
                    <a:pt x="6286" y="5462"/>
                  </a:lnTo>
                  <a:lnTo>
                    <a:pt x="6287" y="5450"/>
                  </a:lnTo>
                  <a:lnTo>
                    <a:pt x="6288" y="5437"/>
                  </a:lnTo>
                  <a:lnTo>
                    <a:pt x="6290" y="5423"/>
                  </a:lnTo>
                  <a:lnTo>
                    <a:pt x="6292" y="5410"/>
                  </a:lnTo>
                  <a:lnTo>
                    <a:pt x="6295" y="5396"/>
                  </a:lnTo>
                  <a:lnTo>
                    <a:pt x="6299" y="5381"/>
                  </a:lnTo>
                  <a:lnTo>
                    <a:pt x="6308" y="5349"/>
                  </a:lnTo>
                  <a:lnTo>
                    <a:pt x="6321" y="5315"/>
                  </a:lnTo>
                  <a:lnTo>
                    <a:pt x="6336" y="5280"/>
                  </a:lnTo>
                  <a:lnTo>
                    <a:pt x="6354" y="5242"/>
                  </a:lnTo>
                  <a:lnTo>
                    <a:pt x="6407" y="5113"/>
                  </a:lnTo>
                  <a:lnTo>
                    <a:pt x="6460" y="4984"/>
                  </a:lnTo>
                  <a:lnTo>
                    <a:pt x="6512" y="4855"/>
                  </a:lnTo>
                  <a:lnTo>
                    <a:pt x="6564" y="4725"/>
                  </a:lnTo>
                  <a:lnTo>
                    <a:pt x="6616" y="4596"/>
                  </a:lnTo>
                  <a:lnTo>
                    <a:pt x="6669" y="4468"/>
                  </a:lnTo>
                  <a:lnTo>
                    <a:pt x="6722" y="4338"/>
                  </a:lnTo>
                  <a:lnTo>
                    <a:pt x="6774" y="4209"/>
                  </a:lnTo>
                  <a:lnTo>
                    <a:pt x="6827" y="4079"/>
                  </a:lnTo>
                  <a:lnTo>
                    <a:pt x="6879" y="3951"/>
                  </a:lnTo>
                  <a:lnTo>
                    <a:pt x="6932" y="3822"/>
                  </a:lnTo>
                  <a:lnTo>
                    <a:pt x="6984" y="3692"/>
                  </a:lnTo>
                  <a:lnTo>
                    <a:pt x="7036" y="3563"/>
                  </a:lnTo>
                  <a:lnTo>
                    <a:pt x="7089" y="3434"/>
                  </a:lnTo>
                  <a:lnTo>
                    <a:pt x="7141" y="3305"/>
                  </a:lnTo>
                  <a:lnTo>
                    <a:pt x="7194" y="3176"/>
                  </a:lnTo>
                  <a:lnTo>
                    <a:pt x="7196" y="3154"/>
                  </a:lnTo>
                  <a:lnTo>
                    <a:pt x="7196" y="3134"/>
                  </a:lnTo>
                  <a:lnTo>
                    <a:pt x="7196" y="3115"/>
                  </a:lnTo>
                  <a:lnTo>
                    <a:pt x="7195" y="3098"/>
                  </a:lnTo>
                  <a:lnTo>
                    <a:pt x="7193" y="3083"/>
                  </a:lnTo>
                  <a:lnTo>
                    <a:pt x="7190" y="3069"/>
                  </a:lnTo>
                  <a:lnTo>
                    <a:pt x="7185" y="3056"/>
                  </a:lnTo>
                  <a:lnTo>
                    <a:pt x="7180" y="3045"/>
                  </a:lnTo>
                  <a:lnTo>
                    <a:pt x="7174" y="3036"/>
                  </a:lnTo>
                  <a:lnTo>
                    <a:pt x="7167" y="3028"/>
                  </a:lnTo>
                  <a:lnTo>
                    <a:pt x="7159" y="3022"/>
                  </a:lnTo>
                  <a:lnTo>
                    <a:pt x="7149" y="3016"/>
                  </a:lnTo>
                  <a:lnTo>
                    <a:pt x="7139" y="3013"/>
                  </a:lnTo>
                  <a:lnTo>
                    <a:pt x="7129" y="3011"/>
                  </a:lnTo>
                  <a:lnTo>
                    <a:pt x="7116" y="3011"/>
                  </a:lnTo>
                  <a:lnTo>
                    <a:pt x="7103" y="3012"/>
                  </a:lnTo>
                  <a:lnTo>
                    <a:pt x="7089" y="3014"/>
                  </a:lnTo>
                  <a:lnTo>
                    <a:pt x="7074" y="3018"/>
                  </a:lnTo>
                  <a:lnTo>
                    <a:pt x="7057" y="3024"/>
                  </a:lnTo>
                  <a:lnTo>
                    <a:pt x="7039" y="3031"/>
                  </a:lnTo>
                  <a:lnTo>
                    <a:pt x="7022" y="3040"/>
                  </a:lnTo>
                  <a:lnTo>
                    <a:pt x="7003" y="3051"/>
                  </a:lnTo>
                  <a:lnTo>
                    <a:pt x="6983" y="3062"/>
                  </a:lnTo>
                  <a:lnTo>
                    <a:pt x="6961" y="3075"/>
                  </a:lnTo>
                  <a:lnTo>
                    <a:pt x="6940" y="3090"/>
                  </a:lnTo>
                  <a:lnTo>
                    <a:pt x="6916" y="3106"/>
                  </a:lnTo>
                  <a:lnTo>
                    <a:pt x="6891" y="3125"/>
                  </a:lnTo>
                  <a:lnTo>
                    <a:pt x="6867" y="3144"/>
                  </a:lnTo>
                  <a:lnTo>
                    <a:pt x="6813" y="3187"/>
                  </a:lnTo>
                  <a:lnTo>
                    <a:pt x="6756" y="3236"/>
                  </a:lnTo>
                  <a:lnTo>
                    <a:pt x="5892" y="5400"/>
                  </a:lnTo>
                  <a:lnTo>
                    <a:pt x="5892" y="2092"/>
                  </a:lnTo>
                  <a:lnTo>
                    <a:pt x="5841" y="2101"/>
                  </a:lnTo>
                  <a:lnTo>
                    <a:pt x="5795" y="2112"/>
                  </a:lnTo>
                  <a:lnTo>
                    <a:pt x="5751" y="2124"/>
                  </a:lnTo>
                  <a:lnTo>
                    <a:pt x="5709" y="2136"/>
                  </a:lnTo>
                  <a:lnTo>
                    <a:pt x="5672" y="2148"/>
                  </a:lnTo>
                  <a:lnTo>
                    <a:pt x="5636" y="2162"/>
                  </a:lnTo>
                  <a:lnTo>
                    <a:pt x="5605" y="2176"/>
                  </a:lnTo>
                  <a:lnTo>
                    <a:pt x="5576" y="2191"/>
                  </a:lnTo>
                  <a:lnTo>
                    <a:pt x="5562" y="2199"/>
                  </a:lnTo>
                  <a:lnTo>
                    <a:pt x="5550" y="2206"/>
                  </a:lnTo>
                  <a:lnTo>
                    <a:pt x="5539" y="2215"/>
                  </a:lnTo>
                  <a:lnTo>
                    <a:pt x="5527" y="2222"/>
                  </a:lnTo>
                  <a:lnTo>
                    <a:pt x="5517" y="2231"/>
                  </a:lnTo>
                  <a:lnTo>
                    <a:pt x="5507" y="2240"/>
                  </a:lnTo>
                  <a:lnTo>
                    <a:pt x="5499" y="2248"/>
                  </a:lnTo>
                  <a:lnTo>
                    <a:pt x="5490" y="2258"/>
                  </a:lnTo>
                  <a:lnTo>
                    <a:pt x="5483" y="2266"/>
                  </a:lnTo>
                  <a:lnTo>
                    <a:pt x="5476" y="2276"/>
                  </a:lnTo>
                  <a:lnTo>
                    <a:pt x="5471" y="2285"/>
                  </a:lnTo>
                  <a:lnTo>
                    <a:pt x="5466" y="2294"/>
                  </a:lnTo>
                  <a:lnTo>
                    <a:pt x="5461" y="2304"/>
                  </a:lnTo>
                  <a:lnTo>
                    <a:pt x="5458" y="2315"/>
                  </a:lnTo>
                  <a:lnTo>
                    <a:pt x="5456" y="2324"/>
                  </a:lnTo>
                  <a:lnTo>
                    <a:pt x="5454" y="2335"/>
                  </a:lnTo>
                  <a:close/>
                  <a:moveTo>
                    <a:pt x="5892" y="7887"/>
                  </a:moveTo>
                  <a:lnTo>
                    <a:pt x="5892" y="6166"/>
                  </a:lnTo>
                  <a:lnTo>
                    <a:pt x="5982" y="6139"/>
                  </a:lnTo>
                  <a:lnTo>
                    <a:pt x="6071" y="6112"/>
                  </a:lnTo>
                  <a:lnTo>
                    <a:pt x="6161" y="6085"/>
                  </a:lnTo>
                  <a:lnTo>
                    <a:pt x="6251" y="6059"/>
                  </a:lnTo>
                  <a:lnTo>
                    <a:pt x="6341" y="6032"/>
                  </a:lnTo>
                  <a:lnTo>
                    <a:pt x="6431" y="6005"/>
                  </a:lnTo>
                  <a:lnTo>
                    <a:pt x="6521" y="5978"/>
                  </a:lnTo>
                  <a:lnTo>
                    <a:pt x="6610" y="5950"/>
                  </a:lnTo>
                  <a:lnTo>
                    <a:pt x="6621" y="5950"/>
                  </a:lnTo>
                  <a:lnTo>
                    <a:pt x="6630" y="5952"/>
                  </a:lnTo>
                  <a:lnTo>
                    <a:pt x="6638" y="5955"/>
                  </a:lnTo>
                  <a:lnTo>
                    <a:pt x="6646" y="5959"/>
                  </a:lnTo>
                  <a:lnTo>
                    <a:pt x="6653" y="5963"/>
                  </a:lnTo>
                  <a:lnTo>
                    <a:pt x="6658" y="5970"/>
                  </a:lnTo>
                  <a:lnTo>
                    <a:pt x="6664" y="5978"/>
                  </a:lnTo>
                  <a:lnTo>
                    <a:pt x="6668" y="5987"/>
                  </a:lnTo>
                  <a:lnTo>
                    <a:pt x="6671" y="5997"/>
                  </a:lnTo>
                  <a:lnTo>
                    <a:pt x="6674" y="6009"/>
                  </a:lnTo>
                  <a:lnTo>
                    <a:pt x="6675" y="6023"/>
                  </a:lnTo>
                  <a:lnTo>
                    <a:pt x="6677" y="6037"/>
                  </a:lnTo>
                  <a:lnTo>
                    <a:pt x="6677" y="6053"/>
                  </a:lnTo>
                  <a:lnTo>
                    <a:pt x="6675" y="6070"/>
                  </a:lnTo>
                  <a:lnTo>
                    <a:pt x="6673" y="6089"/>
                  </a:lnTo>
                  <a:lnTo>
                    <a:pt x="6671" y="6108"/>
                  </a:lnTo>
                  <a:lnTo>
                    <a:pt x="6622" y="6219"/>
                  </a:lnTo>
                  <a:lnTo>
                    <a:pt x="6573" y="6331"/>
                  </a:lnTo>
                  <a:lnTo>
                    <a:pt x="6525" y="6442"/>
                  </a:lnTo>
                  <a:lnTo>
                    <a:pt x="6476" y="6553"/>
                  </a:lnTo>
                  <a:lnTo>
                    <a:pt x="6427" y="6664"/>
                  </a:lnTo>
                  <a:lnTo>
                    <a:pt x="6379" y="6775"/>
                  </a:lnTo>
                  <a:lnTo>
                    <a:pt x="6330" y="6887"/>
                  </a:lnTo>
                  <a:lnTo>
                    <a:pt x="6281" y="6997"/>
                  </a:lnTo>
                  <a:lnTo>
                    <a:pt x="6233" y="7109"/>
                  </a:lnTo>
                  <a:lnTo>
                    <a:pt x="6184" y="7219"/>
                  </a:lnTo>
                  <a:lnTo>
                    <a:pt x="6135" y="7331"/>
                  </a:lnTo>
                  <a:lnTo>
                    <a:pt x="6087" y="7441"/>
                  </a:lnTo>
                  <a:lnTo>
                    <a:pt x="6038" y="7553"/>
                  </a:lnTo>
                  <a:lnTo>
                    <a:pt x="5989" y="7664"/>
                  </a:lnTo>
                  <a:lnTo>
                    <a:pt x="5941" y="7775"/>
                  </a:lnTo>
                  <a:lnTo>
                    <a:pt x="5892" y="7887"/>
                  </a:lnTo>
                  <a:close/>
                  <a:moveTo>
                    <a:pt x="2170" y="3012"/>
                  </a:moveTo>
                  <a:lnTo>
                    <a:pt x="2157" y="2982"/>
                  </a:lnTo>
                  <a:lnTo>
                    <a:pt x="2144" y="2955"/>
                  </a:lnTo>
                  <a:lnTo>
                    <a:pt x="2131" y="2929"/>
                  </a:lnTo>
                  <a:lnTo>
                    <a:pt x="2118" y="2906"/>
                  </a:lnTo>
                  <a:lnTo>
                    <a:pt x="2105" y="2883"/>
                  </a:lnTo>
                  <a:lnTo>
                    <a:pt x="2093" y="2862"/>
                  </a:lnTo>
                  <a:lnTo>
                    <a:pt x="2080" y="2844"/>
                  </a:lnTo>
                  <a:lnTo>
                    <a:pt x="2069" y="2826"/>
                  </a:lnTo>
                  <a:lnTo>
                    <a:pt x="2056" y="2810"/>
                  </a:lnTo>
                  <a:lnTo>
                    <a:pt x="2044" y="2797"/>
                  </a:lnTo>
                  <a:lnTo>
                    <a:pt x="2032" y="2785"/>
                  </a:lnTo>
                  <a:lnTo>
                    <a:pt x="2020" y="2775"/>
                  </a:lnTo>
                  <a:lnTo>
                    <a:pt x="2009" y="2766"/>
                  </a:lnTo>
                  <a:lnTo>
                    <a:pt x="1998" y="2759"/>
                  </a:lnTo>
                  <a:lnTo>
                    <a:pt x="1986" y="2753"/>
                  </a:lnTo>
                  <a:lnTo>
                    <a:pt x="1975" y="2750"/>
                  </a:lnTo>
                  <a:lnTo>
                    <a:pt x="1963" y="2748"/>
                  </a:lnTo>
                  <a:lnTo>
                    <a:pt x="1953" y="2748"/>
                  </a:lnTo>
                  <a:lnTo>
                    <a:pt x="1942" y="2750"/>
                  </a:lnTo>
                  <a:lnTo>
                    <a:pt x="1931" y="2753"/>
                  </a:lnTo>
                  <a:lnTo>
                    <a:pt x="1921" y="2759"/>
                  </a:lnTo>
                  <a:lnTo>
                    <a:pt x="1910" y="2765"/>
                  </a:lnTo>
                  <a:lnTo>
                    <a:pt x="1899" y="2774"/>
                  </a:lnTo>
                  <a:lnTo>
                    <a:pt x="1889" y="2783"/>
                  </a:lnTo>
                  <a:lnTo>
                    <a:pt x="1879" y="2795"/>
                  </a:lnTo>
                  <a:lnTo>
                    <a:pt x="1869" y="2809"/>
                  </a:lnTo>
                  <a:lnTo>
                    <a:pt x="1858" y="2824"/>
                  </a:lnTo>
                  <a:lnTo>
                    <a:pt x="1849" y="2841"/>
                  </a:lnTo>
                  <a:lnTo>
                    <a:pt x="1839" y="2860"/>
                  </a:lnTo>
                  <a:lnTo>
                    <a:pt x="1829" y="2880"/>
                  </a:lnTo>
                  <a:lnTo>
                    <a:pt x="1820" y="2903"/>
                  </a:lnTo>
                  <a:lnTo>
                    <a:pt x="1811" y="2926"/>
                  </a:lnTo>
                  <a:lnTo>
                    <a:pt x="1812" y="3016"/>
                  </a:lnTo>
                  <a:lnTo>
                    <a:pt x="1813" y="3105"/>
                  </a:lnTo>
                  <a:lnTo>
                    <a:pt x="1815" y="3195"/>
                  </a:lnTo>
                  <a:lnTo>
                    <a:pt x="1816" y="3286"/>
                  </a:lnTo>
                  <a:lnTo>
                    <a:pt x="1819" y="3375"/>
                  </a:lnTo>
                  <a:lnTo>
                    <a:pt x="1820" y="3465"/>
                  </a:lnTo>
                  <a:lnTo>
                    <a:pt x="1822" y="3554"/>
                  </a:lnTo>
                  <a:lnTo>
                    <a:pt x="1823" y="3644"/>
                  </a:lnTo>
                  <a:lnTo>
                    <a:pt x="1859" y="3680"/>
                  </a:lnTo>
                  <a:lnTo>
                    <a:pt x="1895" y="3716"/>
                  </a:lnTo>
                  <a:lnTo>
                    <a:pt x="1930" y="3749"/>
                  </a:lnTo>
                  <a:lnTo>
                    <a:pt x="1965" y="3781"/>
                  </a:lnTo>
                  <a:lnTo>
                    <a:pt x="1999" y="3811"/>
                  </a:lnTo>
                  <a:lnTo>
                    <a:pt x="2032" y="3840"/>
                  </a:lnTo>
                  <a:lnTo>
                    <a:pt x="2065" y="3867"/>
                  </a:lnTo>
                  <a:lnTo>
                    <a:pt x="2098" y="3893"/>
                  </a:lnTo>
                  <a:lnTo>
                    <a:pt x="2130" y="3916"/>
                  </a:lnTo>
                  <a:lnTo>
                    <a:pt x="2162" y="3939"/>
                  </a:lnTo>
                  <a:lnTo>
                    <a:pt x="2192" y="3959"/>
                  </a:lnTo>
                  <a:lnTo>
                    <a:pt x="2223" y="3979"/>
                  </a:lnTo>
                  <a:lnTo>
                    <a:pt x="2253" y="3996"/>
                  </a:lnTo>
                  <a:lnTo>
                    <a:pt x="2282" y="4012"/>
                  </a:lnTo>
                  <a:lnTo>
                    <a:pt x="2311" y="4026"/>
                  </a:lnTo>
                  <a:lnTo>
                    <a:pt x="2340" y="4039"/>
                  </a:lnTo>
                  <a:lnTo>
                    <a:pt x="2368" y="4050"/>
                  </a:lnTo>
                  <a:lnTo>
                    <a:pt x="2395" y="4060"/>
                  </a:lnTo>
                  <a:lnTo>
                    <a:pt x="2422" y="4068"/>
                  </a:lnTo>
                  <a:lnTo>
                    <a:pt x="2448" y="4074"/>
                  </a:lnTo>
                  <a:lnTo>
                    <a:pt x="2473" y="4078"/>
                  </a:lnTo>
                  <a:lnTo>
                    <a:pt x="2499" y="4081"/>
                  </a:lnTo>
                  <a:lnTo>
                    <a:pt x="2524" y="4084"/>
                  </a:lnTo>
                  <a:lnTo>
                    <a:pt x="2549" y="4084"/>
                  </a:lnTo>
                  <a:lnTo>
                    <a:pt x="2572" y="4083"/>
                  </a:lnTo>
                  <a:lnTo>
                    <a:pt x="2595" y="4079"/>
                  </a:lnTo>
                  <a:lnTo>
                    <a:pt x="2617" y="4074"/>
                  </a:lnTo>
                  <a:lnTo>
                    <a:pt x="2640" y="4068"/>
                  </a:lnTo>
                  <a:lnTo>
                    <a:pt x="2661" y="4060"/>
                  </a:lnTo>
                  <a:lnTo>
                    <a:pt x="2683" y="4050"/>
                  </a:lnTo>
                  <a:lnTo>
                    <a:pt x="2703" y="4040"/>
                  </a:lnTo>
                  <a:lnTo>
                    <a:pt x="2722" y="4027"/>
                  </a:lnTo>
                  <a:lnTo>
                    <a:pt x="2722" y="3921"/>
                  </a:lnTo>
                  <a:lnTo>
                    <a:pt x="2722" y="3814"/>
                  </a:lnTo>
                  <a:lnTo>
                    <a:pt x="2722" y="3708"/>
                  </a:lnTo>
                  <a:lnTo>
                    <a:pt x="2722" y="3603"/>
                  </a:lnTo>
                  <a:lnTo>
                    <a:pt x="2722" y="3497"/>
                  </a:lnTo>
                  <a:lnTo>
                    <a:pt x="2722" y="3391"/>
                  </a:lnTo>
                  <a:lnTo>
                    <a:pt x="2722" y="3284"/>
                  </a:lnTo>
                  <a:lnTo>
                    <a:pt x="2722" y="3178"/>
                  </a:lnTo>
                  <a:lnTo>
                    <a:pt x="2722" y="3073"/>
                  </a:lnTo>
                  <a:lnTo>
                    <a:pt x="2722" y="2967"/>
                  </a:lnTo>
                  <a:lnTo>
                    <a:pt x="2722" y="2861"/>
                  </a:lnTo>
                  <a:lnTo>
                    <a:pt x="2722" y="2754"/>
                  </a:lnTo>
                  <a:lnTo>
                    <a:pt x="2722" y="2648"/>
                  </a:lnTo>
                  <a:lnTo>
                    <a:pt x="2722" y="2543"/>
                  </a:lnTo>
                  <a:lnTo>
                    <a:pt x="2722" y="2437"/>
                  </a:lnTo>
                  <a:lnTo>
                    <a:pt x="2722" y="2331"/>
                  </a:lnTo>
                  <a:lnTo>
                    <a:pt x="2717" y="2314"/>
                  </a:lnTo>
                  <a:lnTo>
                    <a:pt x="2712" y="2298"/>
                  </a:lnTo>
                  <a:lnTo>
                    <a:pt x="2704" y="2281"/>
                  </a:lnTo>
                  <a:lnTo>
                    <a:pt x="2697" y="2265"/>
                  </a:lnTo>
                  <a:lnTo>
                    <a:pt x="2689" y="2250"/>
                  </a:lnTo>
                  <a:lnTo>
                    <a:pt x="2680" y="2235"/>
                  </a:lnTo>
                  <a:lnTo>
                    <a:pt x="2670" y="2220"/>
                  </a:lnTo>
                  <a:lnTo>
                    <a:pt x="2660" y="2206"/>
                  </a:lnTo>
                  <a:lnTo>
                    <a:pt x="2648" y="2192"/>
                  </a:lnTo>
                  <a:lnTo>
                    <a:pt x="2638" y="2178"/>
                  </a:lnTo>
                  <a:lnTo>
                    <a:pt x="2625" y="2166"/>
                  </a:lnTo>
                  <a:lnTo>
                    <a:pt x="2612" y="2153"/>
                  </a:lnTo>
                  <a:lnTo>
                    <a:pt x="2598" y="2141"/>
                  </a:lnTo>
                  <a:lnTo>
                    <a:pt x="2584" y="2129"/>
                  </a:lnTo>
                  <a:lnTo>
                    <a:pt x="2569" y="2117"/>
                  </a:lnTo>
                  <a:lnTo>
                    <a:pt x="2553" y="2105"/>
                  </a:lnTo>
                  <a:lnTo>
                    <a:pt x="2536" y="2095"/>
                  </a:lnTo>
                  <a:lnTo>
                    <a:pt x="2518" y="2085"/>
                  </a:lnTo>
                  <a:lnTo>
                    <a:pt x="2501" y="2074"/>
                  </a:lnTo>
                  <a:lnTo>
                    <a:pt x="2483" y="2065"/>
                  </a:lnTo>
                  <a:lnTo>
                    <a:pt x="2464" y="2056"/>
                  </a:lnTo>
                  <a:lnTo>
                    <a:pt x="2443" y="2046"/>
                  </a:lnTo>
                  <a:lnTo>
                    <a:pt x="2423" y="2038"/>
                  </a:lnTo>
                  <a:lnTo>
                    <a:pt x="2401" y="2030"/>
                  </a:lnTo>
                  <a:lnTo>
                    <a:pt x="2379" y="2022"/>
                  </a:lnTo>
                  <a:lnTo>
                    <a:pt x="2356" y="2014"/>
                  </a:lnTo>
                  <a:lnTo>
                    <a:pt x="2333" y="2008"/>
                  </a:lnTo>
                  <a:lnTo>
                    <a:pt x="2309" y="2001"/>
                  </a:lnTo>
                  <a:lnTo>
                    <a:pt x="2259" y="1989"/>
                  </a:lnTo>
                  <a:lnTo>
                    <a:pt x="2206" y="1978"/>
                  </a:lnTo>
                  <a:lnTo>
                    <a:pt x="2127" y="1951"/>
                  </a:lnTo>
                  <a:lnTo>
                    <a:pt x="2046" y="1923"/>
                  </a:lnTo>
                  <a:lnTo>
                    <a:pt x="1967" y="1896"/>
                  </a:lnTo>
                  <a:lnTo>
                    <a:pt x="1886" y="1868"/>
                  </a:lnTo>
                  <a:lnTo>
                    <a:pt x="1807" y="1842"/>
                  </a:lnTo>
                  <a:lnTo>
                    <a:pt x="1727" y="1814"/>
                  </a:lnTo>
                  <a:lnTo>
                    <a:pt x="1647" y="1787"/>
                  </a:lnTo>
                  <a:lnTo>
                    <a:pt x="1567" y="1759"/>
                  </a:lnTo>
                  <a:lnTo>
                    <a:pt x="1548" y="1757"/>
                  </a:lnTo>
                  <a:lnTo>
                    <a:pt x="1530" y="1755"/>
                  </a:lnTo>
                  <a:lnTo>
                    <a:pt x="1511" y="1754"/>
                  </a:lnTo>
                  <a:lnTo>
                    <a:pt x="1493" y="1754"/>
                  </a:lnTo>
                  <a:lnTo>
                    <a:pt x="1477" y="1754"/>
                  </a:lnTo>
                  <a:lnTo>
                    <a:pt x="1461" y="1754"/>
                  </a:lnTo>
                  <a:lnTo>
                    <a:pt x="1445" y="1756"/>
                  </a:lnTo>
                  <a:lnTo>
                    <a:pt x="1430" y="1757"/>
                  </a:lnTo>
                  <a:lnTo>
                    <a:pt x="1415" y="1760"/>
                  </a:lnTo>
                  <a:lnTo>
                    <a:pt x="1401" y="1763"/>
                  </a:lnTo>
                  <a:lnTo>
                    <a:pt x="1388" y="1766"/>
                  </a:lnTo>
                  <a:lnTo>
                    <a:pt x="1375" y="1772"/>
                  </a:lnTo>
                  <a:lnTo>
                    <a:pt x="1363" y="1776"/>
                  </a:lnTo>
                  <a:lnTo>
                    <a:pt x="1351" y="1783"/>
                  </a:lnTo>
                  <a:lnTo>
                    <a:pt x="1341" y="1789"/>
                  </a:lnTo>
                  <a:lnTo>
                    <a:pt x="1330" y="1795"/>
                  </a:lnTo>
                  <a:lnTo>
                    <a:pt x="1320" y="1804"/>
                  </a:lnTo>
                  <a:lnTo>
                    <a:pt x="1311" y="1812"/>
                  </a:lnTo>
                  <a:lnTo>
                    <a:pt x="1302" y="1821"/>
                  </a:lnTo>
                  <a:lnTo>
                    <a:pt x="1295" y="1831"/>
                  </a:lnTo>
                  <a:lnTo>
                    <a:pt x="1287" y="1841"/>
                  </a:lnTo>
                  <a:lnTo>
                    <a:pt x="1281" y="1852"/>
                  </a:lnTo>
                  <a:lnTo>
                    <a:pt x="1274" y="1863"/>
                  </a:lnTo>
                  <a:lnTo>
                    <a:pt x="1269" y="1876"/>
                  </a:lnTo>
                  <a:lnTo>
                    <a:pt x="1263" y="1889"/>
                  </a:lnTo>
                  <a:lnTo>
                    <a:pt x="1259" y="1902"/>
                  </a:lnTo>
                  <a:lnTo>
                    <a:pt x="1255" y="1917"/>
                  </a:lnTo>
                  <a:lnTo>
                    <a:pt x="1252" y="1931"/>
                  </a:lnTo>
                  <a:lnTo>
                    <a:pt x="1250" y="1947"/>
                  </a:lnTo>
                  <a:lnTo>
                    <a:pt x="1247" y="1963"/>
                  </a:lnTo>
                  <a:lnTo>
                    <a:pt x="1245" y="1979"/>
                  </a:lnTo>
                  <a:lnTo>
                    <a:pt x="1245" y="1996"/>
                  </a:lnTo>
                  <a:lnTo>
                    <a:pt x="1245" y="2265"/>
                  </a:lnTo>
                  <a:lnTo>
                    <a:pt x="1245" y="2535"/>
                  </a:lnTo>
                  <a:lnTo>
                    <a:pt x="1245" y="2804"/>
                  </a:lnTo>
                  <a:lnTo>
                    <a:pt x="1245" y="3072"/>
                  </a:lnTo>
                  <a:lnTo>
                    <a:pt x="1245" y="3341"/>
                  </a:lnTo>
                  <a:lnTo>
                    <a:pt x="1245" y="3611"/>
                  </a:lnTo>
                  <a:lnTo>
                    <a:pt x="1245" y="3879"/>
                  </a:lnTo>
                  <a:lnTo>
                    <a:pt x="1245" y="4148"/>
                  </a:lnTo>
                  <a:lnTo>
                    <a:pt x="1245" y="4417"/>
                  </a:lnTo>
                  <a:lnTo>
                    <a:pt x="1245" y="4687"/>
                  </a:lnTo>
                  <a:lnTo>
                    <a:pt x="1245" y="4955"/>
                  </a:lnTo>
                  <a:lnTo>
                    <a:pt x="1245" y="5224"/>
                  </a:lnTo>
                  <a:lnTo>
                    <a:pt x="1245" y="5493"/>
                  </a:lnTo>
                  <a:lnTo>
                    <a:pt x="1245" y="5762"/>
                  </a:lnTo>
                  <a:lnTo>
                    <a:pt x="1245" y="6031"/>
                  </a:lnTo>
                  <a:lnTo>
                    <a:pt x="1245" y="6300"/>
                  </a:lnTo>
                  <a:lnTo>
                    <a:pt x="1242" y="6314"/>
                  </a:lnTo>
                  <a:lnTo>
                    <a:pt x="1242" y="6329"/>
                  </a:lnTo>
                  <a:lnTo>
                    <a:pt x="1245" y="6345"/>
                  </a:lnTo>
                  <a:lnTo>
                    <a:pt x="1251" y="6362"/>
                  </a:lnTo>
                  <a:lnTo>
                    <a:pt x="1258" y="6381"/>
                  </a:lnTo>
                  <a:lnTo>
                    <a:pt x="1269" y="6401"/>
                  </a:lnTo>
                  <a:lnTo>
                    <a:pt x="1283" y="6422"/>
                  </a:lnTo>
                  <a:lnTo>
                    <a:pt x="1299" y="6445"/>
                  </a:lnTo>
                  <a:lnTo>
                    <a:pt x="1318" y="6467"/>
                  </a:lnTo>
                  <a:lnTo>
                    <a:pt x="1340" y="6492"/>
                  </a:lnTo>
                  <a:lnTo>
                    <a:pt x="1363" y="6518"/>
                  </a:lnTo>
                  <a:lnTo>
                    <a:pt x="1390" y="6545"/>
                  </a:lnTo>
                  <a:lnTo>
                    <a:pt x="1420" y="6573"/>
                  </a:lnTo>
                  <a:lnTo>
                    <a:pt x="1452" y="6602"/>
                  </a:lnTo>
                  <a:lnTo>
                    <a:pt x="1487" y="6632"/>
                  </a:lnTo>
                  <a:lnTo>
                    <a:pt x="1524" y="6665"/>
                  </a:lnTo>
                  <a:lnTo>
                    <a:pt x="1565" y="6698"/>
                  </a:lnTo>
                  <a:lnTo>
                    <a:pt x="1608" y="6731"/>
                  </a:lnTo>
                  <a:lnTo>
                    <a:pt x="1653" y="6767"/>
                  </a:lnTo>
                  <a:lnTo>
                    <a:pt x="1703" y="6803"/>
                  </a:lnTo>
                  <a:lnTo>
                    <a:pt x="1753" y="6841"/>
                  </a:lnTo>
                  <a:lnTo>
                    <a:pt x="1807" y="6879"/>
                  </a:lnTo>
                  <a:lnTo>
                    <a:pt x="1864" y="6920"/>
                  </a:lnTo>
                  <a:lnTo>
                    <a:pt x="1923" y="6961"/>
                  </a:lnTo>
                  <a:lnTo>
                    <a:pt x="2048" y="7047"/>
                  </a:lnTo>
                  <a:lnTo>
                    <a:pt x="2186" y="7138"/>
                  </a:lnTo>
                  <a:lnTo>
                    <a:pt x="2334" y="7233"/>
                  </a:lnTo>
                  <a:lnTo>
                    <a:pt x="2492" y="7333"/>
                  </a:lnTo>
                  <a:lnTo>
                    <a:pt x="2509" y="7340"/>
                  </a:lnTo>
                  <a:lnTo>
                    <a:pt x="2525" y="7347"/>
                  </a:lnTo>
                  <a:lnTo>
                    <a:pt x="2540" y="7352"/>
                  </a:lnTo>
                  <a:lnTo>
                    <a:pt x="2555" y="7357"/>
                  </a:lnTo>
                  <a:lnTo>
                    <a:pt x="2569" y="7360"/>
                  </a:lnTo>
                  <a:lnTo>
                    <a:pt x="2583" y="7363"/>
                  </a:lnTo>
                  <a:lnTo>
                    <a:pt x="2596" y="7364"/>
                  </a:lnTo>
                  <a:lnTo>
                    <a:pt x="2609" y="7365"/>
                  </a:lnTo>
                  <a:lnTo>
                    <a:pt x="2620" y="7365"/>
                  </a:lnTo>
                  <a:lnTo>
                    <a:pt x="2631" y="7364"/>
                  </a:lnTo>
                  <a:lnTo>
                    <a:pt x="2642" y="7362"/>
                  </a:lnTo>
                  <a:lnTo>
                    <a:pt x="2652" y="7360"/>
                  </a:lnTo>
                  <a:lnTo>
                    <a:pt x="2661" y="7356"/>
                  </a:lnTo>
                  <a:lnTo>
                    <a:pt x="2671" y="7351"/>
                  </a:lnTo>
                  <a:lnTo>
                    <a:pt x="2678" y="7346"/>
                  </a:lnTo>
                  <a:lnTo>
                    <a:pt x="2686" y="7339"/>
                  </a:lnTo>
                  <a:lnTo>
                    <a:pt x="2693" y="7332"/>
                  </a:lnTo>
                  <a:lnTo>
                    <a:pt x="2700" y="7323"/>
                  </a:lnTo>
                  <a:lnTo>
                    <a:pt x="2706" y="7315"/>
                  </a:lnTo>
                  <a:lnTo>
                    <a:pt x="2712" y="7305"/>
                  </a:lnTo>
                  <a:lnTo>
                    <a:pt x="2716" y="7294"/>
                  </a:lnTo>
                  <a:lnTo>
                    <a:pt x="2720" y="7283"/>
                  </a:lnTo>
                  <a:lnTo>
                    <a:pt x="2724" y="7270"/>
                  </a:lnTo>
                  <a:lnTo>
                    <a:pt x="2727" y="7256"/>
                  </a:lnTo>
                  <a:lnTo>
                    <a:pt x="2729" y="7241"/>
                  </a:lnTo>
                  <a:lnTo>
                    <a:pt x="2731" y="7226"/>
                  </a:lnTo>
                  <a:lnTo>
                    <a:pt x="2732" y="7210"/>
                  </a:lnTo>
                  <a:lnTo>
                    <a:pt x="2733" y="7192"/>
                  </a:lnTo>
                  <a:lnTo>
                    <a:pt x="2733" y="7174"/>
                  </a:lnTo>
                  <a:lnTo>
                    <a:pt x="2732" y="7155"/>
                  </a:lnTo>
                  <a:lnTo>
                    <a:pt x="2731" y="7136"/>
                  </a:lnTo>
                  <a:lnTo>
                    <a:pt x="2729" y="7114"/>
                  </a:lnTo>
                  <a:lnTo>
                    <a:pt x="2729" y="7020"/>
                  </a:lnTo>
                  <a:lnTo>
                    <a:pt x="2729" y="6926"/>
                  </a:lnTo>
                  <a:lnTo>
                    <a:pt x="2729" y="6832"/>
                  </a:lnTo>
                  <a:lnTo>
                    <a:pt x="2729" y="6738"/>
                  </a:lnTo>
                  <a:lnTo>
                    <a:pt x="2729" y="6643"/>
                  </a:lnTo>
                  <a:lnTo>
                    <a:pt x="2729" y="6549"/>
                  </a:lnTo>
                  <a:lnTo>
                    <a:pt x="2729" y="6454"/>
                  </a:lnTo>
                  <a:lnTo>
                    <a:pt x="2729" y="6361"/>
                  </a:lnTo>
                  <a:lnTo>
                    <a:pt x="2729" y="6267"/>
                  </a:lnTo>
                  <a:lnTo>
                    <a:pt x="2729" y="6172"/>
                  </a:lnTo>
                  <a:lnTo>
                    <a:pt x="2729" y="6078"/>
                  </a:lnTo>
                  <a:lnTo>
                    <a:pt x="2729" y="5983"/>
                  </a:lnTo>
                  <a:lnTo>
                    <a:pt x="2729" y="5890"/>
                  </a:lnTo>
                  <a:lnTo>
                    <a:pt x="2729" y="5796"/>
                  </a:lnTo>
                  <a:lnTo>
                    <a:pt x="2729" y="5701"/>
                  </a:lnTo>
                  <a:lnTo>
                    <a:pt x="2729" y="5607"/>
                  </a:lnTo>
                  <a:lnTo>
                    <a:pt x="2717" y="5591"/>
                  </a:lnTo>
                  <a:lnTo>
                    <a:pt x="2705" y="5575"/>
                  </a:lnTo>
                  <a:lnTo>
                    <a:pt x="2691" y="5559"/>
                  </a:lnTo>
                  <a:lnTo>
                    <a:pt x="2678" y="5543"/>
                  </a:lnTo>
                  <a:lnTo>
                    <a:pt x="2648" y="5510"/>
                  </a:lnTo>
                  <a:lnTo>
                    <a:pt x="2616" y="5478"/>
                  </a:lnTo>
                  <a:lnTo>
                    <a:pt x="2582" y="5446"/>
                  </a:lnTo>
                  <a:lnTo>
                    <a:pt x="2544" y="5415"/>
                  </a:lnTo>
                  <a:lnTo>
                    <a:pt x="2505" y="5383"/>
                  </a:lnTo>
                  <a:lnTo>
                    <a:pt x="2462" y="5352"/>
                  </a:lnTo>
                  <a:lnTo>
                    <a:pt x="2417" y="5321"/>
                  </a:lnTo>
                  <a:lnTo>
                    <a:pt x="2368" y="5289"/>
                  </a:lnTo>
                  <a:lnTo>
                    <a:pt x="2317" y="5259"/>
                  </a:lnTo>
                  <a:lnTo>
                    <a:pt x="2264" y="5228"/>
                  </a:lnTo>
                  <a:lnTo>
                    <a:pt x="2207" y="5198"/>
                  </a:lnTo>
                  <a:lnTo>
                    <a:pt x="2149" y="5168"/>
                  </a:lnTo>
                  <a:lnTo>
                    <a:pt x="2088" y="5138"/>
                  </a:lnTo>
                  <a:lnTo>
                    <a:pt x="2024" y="5108"/>
                  </a:lnTo>
                  <a:lnTo>
                    <a:pt x="2013" y="5104"/>
                  </a:lnTo>
                  <a:lnTo>
                    <a:pt x="2002" y="5100"/>
                  </a:lnTo>
                  <a:lnTo>
                    <a:pt x="1992" y="5095"/>
                  </a:lnTo>
                  <a:lnTo>
                    <a:pt x="1983" y="5093"/>
                  </a:lnTo>
                  <a:lnTo>
                    <a:pt x="1973" y="5090"/>
                  </a:lnTo>
                  <a:lnTo>
                    <a:pt x="1963" y="5089"/>
                  </a:lnTo>
                  <a:lnTo>
                    <a:pt x="1954" y="5088"/>
                  </a:lnTo>
                  <a:lnTo>
                    <a:pt x="1944" y="5088"/>
                  </a:lnTo>
                  <a:lnTo>
                    <a:pt x="1936" y="5088"/>
                  </a:lnTo>
                  <a:lnTo>
                    <a:pt x="1927" y="5089"/>
                  </a:lnTo>
                  <a:lnTo>
                    <a:pt x="1918" y="5090"/>
                  </a:lnTo>
                  <a:lnTo>
                    <a:pt x="1910" y="5093"/>
                  </a:lnTo>
                  <a:lnTo>
                    <a:pt x="1901" y="5095"/>
                  </a:lnTo>
                  <a:lnTo>
                    <a:pt x="1893" y="5100"/>
                  </a:lnTo>
                  <a:lnTo>
                    <a:pt x="1885" y="5104"/>
                  </a:lnTo>
                  <a:lnTo>
                    <a:pt x="1878" y="5108"/>
                  </a:lnTo>
                  <a:lnTo>
                    <a:pt x="1870" y="5115"/>
                  </a:lnTo>
                  <a:lnTo>
                    <a:pt x="1863" y="5121"/>
                  </a:lnTo>
                  <a:lnTo>
                    <a:pt x="1855" y="5127"/>
                  </a:lnTo>
                  <a:lnTo>
                    <a:pt x="1849" y="5135"/>
                  </a:lnTo>
                  <a:lnTo>
                    <a:pt x="1836" y="5152"/>
                  </a:lnTo>
                  <a:lnTo>
                    <a:pt x="1823" y="5172"/>
                  </a:lnTo>
                  <a:lnTo>
                    <a:pt x="1811" y="5195"/>
                  </a:lnTo>
                  <a:lnTo>
                    <a:pt x="1800" y="5221"/>
                  </a:lnTo>
                  <a:lnTo>
                    <a:pt x="1790" y="5249"/>
                  </a:lnTo>
                  <a:lnTo>
                    <a:pt x="1780" y="5279"/>
                  </a:lnTo>
                  <a:lnTo>
                    <a:pt x="1782" y="5361"/>
                  </a:lnTo>
                  <a:lnTo>
                    <a:pt x="1783" y="5443"/>
                  </a:lnTo>
                  <a:lnTo>
                    <a:pt x="1785" y="5525"/>
                  </a:lnTo>
                  <a:lnTo>
                    <a:pt x="1786" y="5607"/>
                  </a:lnTo>
                  <a:lnTo>
                    <a:pt x="1787" y="5690"/>
                  </a:lnTo>
                  <a:lnTo>
                    <a:pt x="1790" y="5771"/>
                  </a:lnTo>
                  <a:lnTo>
                    <a:pt x="1791" y="5854"/>
                  </a:lnTo>
                  <a:lnTo>
                    <a:pt x="1793" y="5935"/>
                  </a:lnTo>
                  <a:lnTo>
                    <a:pt x="1805" y="5959"/>
                  </a:lnTo>
                  <a:lnTo>
                    <a:pt x="1817" y="5982"/>
                  </a:lnTo>
                  <a:lnTo>
                    <a:pt x="1829" y="6004"/>
                  </a:lnTo>
                  <a:lnTo>
                    <a:pt x="1842" y="6024"/>
                  </a:lnTo>
                  <a:lnTo>
                    <a:pt x="1854" y="6042"/>
                  </a:lnTo>
                  <a:lnTo>
                    <a:pt x="1867" y="6061"/>
                  </a:lnTo>
                  <a:lnTo>
                    <a:pt x="1879" y="6077"/>
                  </a:lnTo>
                  <a:lnTo>
                    <a:pt x="1892" y="6092"/>
                  </a:lnTo>
                  <a:lnTo>
                    <a:pt x="1903" y="6106"/>
                  </a:lnTo>
                  <a:lnTo>
                    <a:pt x="1915" y="6118"/>
                  </a:lnTo>
                  <a:lnTo>
                    <a:pt x="1927" y="6129"/>
                  </a:lnTo>
                  <a:lnTo>
                    <a:pt x="1940" y="6139"/>
                  </a:lnTo>
                  <a:lnTo>
                    <a:pt x="1952" y="6148"/>
                  </a:lnTo>
                  <a:lnTo>
                    <a:pt x="1963" y="6155"/>
                  </a:lnTo>
                  <a:lnTo>
                    <a:pt x="1975" y="6162"/>
                  </a:lnTo>
                  <a:lnTo>
                    <a:pt x="1987" y="6166"/>
                  </a:lnTo>
                  <a:lnTo>
                    <a:pt x="1999" y="6170"/>
                  </a:lnTo>
                  <a:lnTo>
                    <a:pt x="2011" y="6172"/>
                  </a:lnTo>
                  <a:lnTo>
                    <a:pt x="2022" y="6173"/>
                  </a:lnTo>
                  <a:lnTo>
                    <a:pt x="2033" y="6172"/>
                  </a:lnTo>
                  <a:lnTo>
                    <a:pt x="2045" y="6171"/>
                  </a:lnTo>
                  <a:lnTo>
                    <a:pt x="2057" y="6168"/>
                  </a:lnTo>
                  <a:lnTo>
                    <a:pt x="2069" y="6164"/>
                  </a:lnTo>
                  <a:lnTo>
                    <a:pt x="2079" y="6158"/>
                  </a:lnTo>
                  <a:lnTo>
                    <a:pt x="2091" y="6152"/>
                  </a:lnTo>
                  <a:lnTo>
                    <a:pt x="2102" y="6144"/>
                  </a:lnTo>
                  <a:lnTo>
                    <a:pt x="2114" y="6135"/>
                  </a:lnTo>
                  <a:lnTo>
                    <a:pt x="2124" y="6124"/>
                  </a:lnTo>
                  <a:lnTo>
                    <a:pt x="2136" y="6112"/>
                  </a:lnTo>
                  <a:lnTo>
                    <a:pt x="2147" y="6099"/>
                  </a:lnTo>
                  <a:lnTo>
                    <a:pt x="2159" y="6084"/>
                  </a:lnTo>
                  <a:lnTo>
                    <a:pt x="2170" y="6069"/>
                  </a:lnTo>
                  <a:lnTo>
                    <a:pt x="2167" y="6026"/>
                  </a:lnTo>
                  <a:lnTo>
                    <a:pt x="2166" y="5983"/>
                  </a:lnTo>
                  <a:lnTo>
                    <a:pt x="2165" y="5942"/>
                  </a:lnTo>
                  <a:lnTo>
                    <a:pt x="2163" y="5899"/>
                  </a:lnTo>
                  <a:lnTo>
                    <a:pt x="2162" y="5856"/>
                  </a:lnTo>
                  <a:lnTo>
                    <a:pt x="2160" y="5814"/>
                  </a:lnTo>
                  <a:lnTo>
                    <a:pt x="2159" y="5771"/>
                  </a:lnTo>
                  <a:lnTo>
                    <a:pt x="2158" y="5728"/>
                  </a:lnTo>
                  <a:lnTo>
                    <a:pt x="2186" y="5731"/>
                  </a:lnTo>
                  <a:lnTo>
                    <a:pt x="2211" y="5736"/>
                  </a:lnTo>
                  <a:lnTo>
                    <a:pt x="2235" y="5741"/>
                  </a:lnTo>
                  <a:lnTo>
                    <a:pt x="2258" y="5749"/>
                  </a:lnTo>
                  <a:lnTo>
                    <a:pt x="2278" y="5757"/>
                  </a:lnTo>
                  <a:lnTo>
                    <a:pt x="2296" y="5766"/>
                  </a:lnTo>
                  <a:lnTo>
                    <a:pt x="2305" y="5771"/>
                  </a:lnTo>
                  <a:lnTo>
                    <a:pt x="2313" y="5778"/>
                  </a:lnTo>
                  <a:lnTo>
                    <a:pt x="2321" y="5783"/>
                  </a:lnTo>
                  <a:lnTo>
                    <a:pt x="2327" y="5789"/>
                  </a:lnTo>
                  <a:lnTo>
                    <a:pt x="2334" y="5796"/>
                  </a:lnTo>
                  <a:lnTo>
                    <a:pt x="2340" y="5803"/>
                  </a:lnTo>
                  <a:lnTo>
                    <a:pt x="2346" y="5811"/>
                  </a:lnTo>
                  <a:lnTo>
                    <a:pt x="2351" y="5818"/>
                  </a:lnTo>
                  <a:lnTo>
                    <a:pt x="2356" y="5826"/>
                  </a:lnTo>
                  <a:lnTo>
                    <a:pt x="2360" y="5834"/>
                  </a:lnTo>
                  <a:lnTo>
                    <a:pt x="2364" y="5843"/>
                  </a:lnTo>
                  <a:lnTo>
                    <a:pt x="2367" y="5852"/>
                  </a:lnTo>
                  <a:lnTo>
                    <a:pt x="2372" y="5871"/>
                  </a:lnTo>
                  <a:lnTo>
                    <a:pt x="2376" y="5891"/>
                  </a:lnTo>
                  <a:lnTo>
                    <a:pt x="2377" y="5913"/>
                  </a:lnTo>
                  <a:lnTo>
                    <a:pt x="2377" y="5935"/>
                  </a:lnTo>
                  <a:lnTo>
                    <a:pt x="2375" y="6027"/>
                  </a:lnTo>
                  <a:lnTo>
                    <a:pt x="2374" y="6121"/>
                  </a:lnTo>
                  <a:lnTo>
                    <a:pt x="2371" y="6213"/>
                  </a:lnTo>
                  <a:lnTo>
                    <a:pt x="2370" y="6306"/>
                  </a:lnTo>
                  <a:lnTo>
                    <a:pt x="2368" y="6399"/>
                  </a:lnTo>
                  <a:lnTo>
                    <a:pt x="2367" y="6491"/>
                  </a:lnTo>
                  <a:lnTo>
                    <a:pt x="2366" y="6584"/>
                  </a:lnTo>
                  <a:lnTo>
                    <a:pt x="2364" y="6676"/>
                  </a:lnTo>
                  <a:lnTo>
                    <a:pt x="2350" y="6684"/>
                  </a:lnTo>
                  <a:lnTo>
                    <a:pt x="2336" y="6690"/>
                  </a:lnTo>
                  <a:lnTo>
                    <a:pt x="2321" y="6696"/>
                  </a:lnTo>
                  <a:lnTo>
                    <a:pt x="2306" y="6700"/>
                  </a:lnTo>
                  <a:lnTo>
                    <a:pt x="2291" y="6702"/>
                  </a:lnTo>
                  <a:lnTo>
                    <a:pt x="2275" y="6703"/>
                  </a:lnTo>
                  <a:lnTo>
                    <a:pt x="2259" y="6702"/>
                  </a:lnTo>
                  <a:lnTo>
                    <a:pt x="2243" y="6701"/>
                  </a:lnTo>
                  <a:lnTo>
                    <a:pt x="2225" y="6698"/>
                  </a:lnTo>
                  <a:lnTo>
                    <a:pt x="2208" y="6694"/>
                  </a:lnTo>
                  <a:lnTo>
                    <a:pt x="2191" y="6688"/>
                  </a:lnTo>
                  <a:lnTo>
                    <a:pt x="2173" y="6682"/>
                  </a:lnTo>
                  <a:lnTo>
                    <a:pt x="2155" y="6673"/>
                  </a:lnTo>
                  <a:lnTo>
                    <a:pt x="2135" y="6664"/>
                  </a:lnTo>
                  <a:lnTo>
                    <a:pt x="2116" y="6653"/>
                  </a:lnTo>
                  <a:lnTo>
                    <a:pt x="2097" y="6640"/>
                  </a:lnTo>
                  <a:lnTo>
                    <a:pt x="2056" y="6620"/>
                  </a:lnTo>
                  <a:lnTo>
                    <a:pt x="2017" y="6597"/>
                  </a:lnTo>
                  <a:lnTo>
                    <a:pt x="1978" y="6573"/>
                  </a:lnTo>
                  <a:lnTo>
                    <a:pt x="1941" y="6549"/>
                  </a:lnTo>
                  <a:lnTo>
                    <a:pt x="1905" y="6522"/>
                  </a:lnTo>
                  <a:lnTo>
                    <a:pt x="1871" y="6494"/>
                  </a:lnTo>
                  <a:lnTo>
                    <a:pt x="1837" y="6464"/>
                  </a:lnTo>
                  <a:lnTo>
                    <a:pt x="1805" y="6434"/>
                  </a:lnTo>
                  <a:lnTo>
                    <a:pt x="1773" y="6402"/>
                  </a:lnTo>
                  <a:lnTo>
                    <a:pt x="1743" y="6368"/>
                  </a:lnTo>
                  <a:lnTo>
                    <a:pt x="1713" y="6333"/>
                  </a:lnTo>
                  <a:lnTo>
                    <a:pt x="1685" y="6296"/>
                  </a:lnTo>
                  <a:lnTo>
                    <a:pt x="1660" y="6258"/>
                  </a:lnTo>
                  <a:lnTo>
                    <a:pt x="1634" y="6218"/>
                  </a:lnTo>
                  <a:lnTo>
                    <a:pt x="1609" y="6178"/>
                  </a:lnTo>
                  <a:lnTo>
                    <a:pt x="1586" y="6136"/>
                  </a:lnTo>
                  <a:lnTo>
                    <a:pt x="1586" y="6045"/>
                  </a:lnTo>
                  <a:lnTo>
                    <a:pt x="1586" y="5952"/>
                  </a:lnTo>
                  <a:lnTo>
                    <a:pt x="1586" y="5861"/>
                  </a:lnTo>
                  <a:lnTo>
                    <a:pt x="1586" y="5770"/>
                  </a:lnTo>
                  <a:lnTo>
                    <a:pt x="1586" y="5678"/>
                  </a:lnTo>
                  <a:lnTo>
                    <a:pt x="1586" y="5587"/>
                  </a:lnTo>
                  <a:lnTo>
                    <a:pt x="1586" y="5495"/>
                  </a:lnTo>
                  <a:lnTo>
                    <a:pt x="1586" y="5403"/>
                  </a:lnTo>
                  <a:lnTo>
                    <a:pt x="1586" y="5312"/>
                  </a:lnTo>
                  <a:lnTo>
                    <a:pt x="1586" y="5221"/>
                  </a:lnTo>
                  <a:lnTo>
                    <a:pt x="1586" y="5128"/>
                  </a:lnTo>
                  <a:lnTo>
                    <a:pt x="1586" y="5037"/>
                  </a:lnTo>
                  <a:lnTo>
                    <a:pt x="1586" y="4946"/>
                  </a:lnTo>
                  <a:lnTo>
                    <a:pt x="1586" y="4854"/>
                  </a:lnTo>
                  <a:lnTo>
                    <a:pt x="1586" y="4763"/>
                  </a:lnTo>
                  <a:lnTo>
                    <a:pt x="1586" y="4671"/>
                  </a:lnTo>
                  <a:lnTo>
                    <a:pt x="1592" y="4661"/>
                  </a:lnTo>
                  <a:lnTo>
                    <a:pt x="1599" y="4651"/>
                  </a:lnTo>
                  <a:lnTo>
                    <a:pt x="1606" y="4643"/>
                  </a:lnTo>
                  <a:lnTo>
                    <a:pt x="1613" y="4634"/>
                  </a:lnTo>
                  <a:lnTo>
                    <a:pt x="1621" y="4626"/>
                  </a:lnTo>
                  <a:lnTo>
                    <a:pt x="1630" y="4620"/>
                  </a:lnTo>
                  <a:lnTo>
                    <a:pt x="1637" y="4614"/>
                  </a:lnTo>
                  <a:lnTo>
                    <a:pt x="1646" y="4607"/>
                  </a:lnTo>
                  <a:lnTo>
                    <a:pt x="1654" y="4602"/>
                  </a:lnTo>
                  <a:lnTo>
                    <a:pt x="1663" y="4597"/>
                  </a:lnTo>
                  <a:lnTo>
                    <a:pt x="1671" y="4594"/>
                  </a:lnTo>
                  <a:lnTo>
                    <a:pt x="1680" y="4590"/>
                  </a:lnTo>
                  <a:lnTo>
                    <a:pt x="1690" y="4588"/>
                  </a:lnTo>
                  <a:lnTo>
                    <a:pt x="1699" y="4586"/>
                  </a:lnTo>
                  <a:lnTo>
                    <a:pt x="1709" y="4585"/>
                  </a:lnTo>
                  <a:lnTo>
                    <a:pt x="1719" y="4584"/>
                  </a:lnTo>
                  <a:lnTo>
                    <a:pt x="1729" y="4582"/>
                  </a:lnTo>
                  <a:lnTo>
                    <a:pt x="1739" y="4584"/>
                  </a:lnTo>
                  <a:lnTo>
                    <a:pt x="1750" y="4585"/>
                  </a:lnTo>
                  <a:lnTo>
                    <a:pt x="1761" y="4586"/>
                  </a:lnTo>
                  <a:lnTo>
                    <a:pt x="1783" y="4591"/>
                  </a:lnTo>
                  <a:lnTo>
                    <a:pt x="1806" y="4599"/>
                  </a:lnTo>
                  <a:lnTo>
                    <a:pt x="1830" y="4608"/>
                  </a:lnTo>
                  <a:lnTo>
                    <a:pt x="1855" y="4621"/>
                  </a:lnTo>
                  <a:lnTo>
                    <a:pt x="1881" y="4636"/>
                  </a:lnTo>
                  <a:lnTo>
                    <a:pt x="1907" y="4653"/>
                  </a:lnTo>
                  <a:lnTo>
                    <a:pt x="1971" y="4687"/>
                  </a:lnTo>
                  <a:lnTo>
                    <a:pt x="2034" y="4720"/>
                  </a:lnTo>
                  <a:lnTo>
                    <a:pt x="2099" y="4753"/>
                  </a:lnTo>
                  <a:lnTo>
                    <a:pt x="2163" y="4786"/>
                  </a:lnTo>
                  <a:lnTo>
                    <a:pt x="2226" y="4820"/>
                  </a:lnTo>
                  <a:lnTo>
                    <a:pt x="2291" y="4854"/>
                  </a:lnTo>
                  <a:lnTo>
                    <a:pt x="2354" y="4887"/>
                  </a:lnTo>
                  <a:lnTo>
                    <a:pt x="2419" y="4920"/>
                  </a:lnTo>
                  <a:lnTo>
                    <a:pt x="2482" y="4954"/>
                  </a:lnTo>
                  <a:lnTo>
                    <a:pt x="2546" y="4987"/>
                  </a:lnTo>
                  <a:lnTo>
                    <a:pt x="2610" y="5020"/>
                  </a:lnTo>
                  <a:lnTo>
                    <a:pt x="2674" y="5054"/>
                  </a:lnTo>
                  <a:lnTo>
                    <a:pt x="2738" y="5088"/>
                  </a:lnTo>
                  <a:lnTo>
                    <a:pt x="2802" y="5121"/>
                  </a:lnTo>
                  <a:lnTo>
                    <a:pt x="2866" y="5154"/>
                  </a:lnTo>
                  <a:lnTo>
                    <a:pt x="2930" y="5187"/>
                  </a:lnTo>
                  <a:lnTo>
                    <a:pt x="2929" y="5383"/>
                  </a:lnTo>
                  <a:lnTo>
                    <a:pt x="2928" y="5579"/>
                  </a:lnTo>
                  <a:lnTo>
                    <a:pt x="2926" y="5774"/>
                  </a:lnTo>
                  <a:lnTo>
                    <a:pt x="2925" y="5971"/>
                  </a:lnTo>
                  <a:lnTo>
                    <a:pt x="2924" y="6166"/>
                  </a:lnTo>
                  <a:lnTo>
                    <a:pt x="2923" y="6361"/>
                  </a:lnTo>
                  <a:lnTo>
                    <a:pt x="2922" y="6557"/>
                  </a:lnTo>
                  <a:lnTo>
                    <a:pt x="2921" y="6753"/>
                  </a:lnTo>
                  <a:lnTo>
                    <a:pt x="2920" y="6948"/>
                  </a:lnTo>
                  <a:lnTo>
                    <a:pt x="2919" y="7144"/>
                  </a:lnTo>
                  <a:lnTo>
                    <a:pt x="2917" y="7339"/>
                  </a:lnTo>
                  <a:lnTo>
                    <a:pt x="2916" y="7536"/>
                  </a:lnTo>
                  <a:lnTo>
                    <a:pt x="2915" y="7731"/>
                  </a:lnTo>
                  <a:lnTo>
                    <a:pt x="2914" y="7926"/>
                  </a:lnTo>
                  <a:lnTo>
                    <a:pt x="2913" y="8123"/>
                  </a:lnTo>
                  <a:lnTo>
                    <a:pt x="2911" y="8318"/>
                  </a:lnTo>
                  <a:lnTo>
                    <a:pt x="2916" y="8333"/>
                  </a:lnTo>
                  <a:lnTo>
                    <a:pt x="2921" y="8348"/>
                  </a:lnTo>
                  <a:lnTo>
                    <a:pt x="2926" y="8363"/>
                  </a:lnTo>
                  <a:lnTo>
                    <a:pt x="2933" y="8378"/>
                  </a:lnTo>
                  <a:lnTo>
                    <a:pt x="2948" y="8408"/>
                  </a:lnTo>
                  <a:lnTo>
                    <a:pt x="2965" y="8438"/>
                  </a:lnTo>
                  <a:lnTo>
                    <a:pt x="2984" y="8468"/>
                  </a:lnTo>
                  <a:lnTo>
                    <a:pt x="3006" y="8499"/>
                  </a:lnTo>
                  <a:lnTo>
                    <a:pt x="3031" y="8530"/>
                  </a:lnTo>
                  <a:lnTo>
                    <a:pt x="3057" y="8561"/>
                  </a:lnTo>
                  <a:lnTo>
                    <a:pt x="3086" y="8592"/>
                  </a:lnTo>
                  <a:lnTo>
                    <a:pt x="3119" y="8624"/>
                  </a:lnTo>
                  <a:lnTo>
                    <a:pt x="3153" y="8656"/>
                  </a:lnTo>
                  <a:lnTo>
                    <a:pt x="3189" y="8687"/>
                  </a:lnTo>
                  <a:lnTo>
                    <a:pt x="3229" y="8719"/>
                  </a:lnTo>
                  <a:lnTo>
                    <a:pt x="3271" y="8751"/>
                  </a:lnTo>
                  <a:lnTo>
                    <a:pt x="3315" y="8783"/>
                  </a:lnTo>
                  <a:lnTo>
                    <a:pt x="3361" y="8817"/>
                  </a:lnTo>
                  <a:lnTo>
                    <a:pt x="3471" y="8895"/>
                  </a:lnTo>
                  <a:lnTo>
                    <a:pt x="3580" y="8973"/>
                  </a:lnTo>
                  <a:lnTo>
                    <a:pt x="3690" y="9052"/>
                  </a:lnTo>
                  <a:lnTo>
                    <a:pt x="3799" y="9130"/>
                  </a:lnTo>
                  <a:lnTo>
                    <a:pt x="3909" y="9207"/>
                  </a:lnTo>
                  <a:lnTo>
                    <a:pt x="4018" y="9285"/>
                  </a:lnTo>
                  <a:lnTo>
                    <a:pt x="4128" y="9364"/>
                  </a:lnTo>
                  <a:lnTo>
                    <a:pt x="4237" y="9442"/>
                  </a:lnTo>
                  <a:lnTo>
                    <a:pt x="4347" y="9520"/>
                  </a:lnTo>
                  <a:lnTo>
                    <a:pt x="4456" y="9599"/>
                  </a:lnTo>
                  <a:lnTo>
                    <a:pt x="4566" y="9677"/>
                  </a:lnTo>
                  <a:lnTo>
                    <a:pt x="4675" y="9755"/>
                  </a:lnTo>
                  <a:lnTo>
                    <a:pt x="4785" y="9834"/>
                  </a:lnTo>
                  <a:lnTo>
                    <a:pt x="4894" y="9912"/>
                  </a:lnTo>
                  <a:lnTo>
                    <a:pt x="5004" y="9990"/>
                  </a:lnTo>
                  <a:lnTo>
                    <a:pt x="5113" y="10069"/>
                  </a:lnTo>
                  <a:lnTo>
                    <a:pt x="5113" y="9994"/>
                  </a:lnTo>
                  <a:lnTo>
                    <a:pt x="5113" y="9919"/>
                  </a:lnTo>
                  <a:lnTo>
                    <a:pt x="5113" y="9845"/>
                  </a:lnTo>
                  <a:lnTo>
                    <a:pt x="5113" y="9770"/>
                  </a:lnTo>
                  <a:lnTo>
                    <a:pt x="5113" y="9696"/>
                  </a:lnTo>
                  <a:lnTo>
                    <a:pt x="5113" y="9621"/>
                  </a:lnTo>
                  <a:lnTo>
                    <a:pt x="5113" y="9547"/>
                  </a:lnTo>
                  <a:lnTo>
                    <a:pt x="5113" y="9473"/>
                  </a:lnTo>
                  <a:lnTo>
                    <a:pt x="5009" y="9402"/>
                  </a:lnTo>
                  <a:lnTo>
                    <a:pt x="4905" y="9332"/>
                  </a:lnTo>
                  <a:lnTo>
                    <a:pt x="4801" y="9261"/>
                  </a:lnTo>
                  <a:lnTo>
                    <a:pt x="4697" y="9190"/>
                  </a:lnTo>
                  <a:lnTo>
                    <a:pt x="4593" y="9119"/>
                  </a:lnTo>
                  <a:lnTo>
                    <a:pt x="4489" y="9048"/>
                  </a:lnTo>
                  <a:lnTo>
                    <a:pt x="4384" y="8979"/>
                  </a:lnTo>
                  <a:lnTo>
                    <a:pt x="4280" y="8908"/>
                  </a:lnTo>
                  <a:lnTo>
                    <a:pt x="4176" y="8837"/>
                  </a:lnTo>
                  <a:lnTo>
                    <a:pt x="4072" y="8766"/>
                  </a:lnTo>
                  <a:lnTo>
                    <a:pt x="3968" y="8695"/>
                  </a:lnTo>
                  <a:lnTo>
                    <a:pt x="3864" y="8625"/>
                  </a:lnTo>
                  <a:lnTo>
                    <a:pt x="3760" y="8554"/>
                  </a:lnTo>
                  <a:lnTo>
                    <a:pt x="3655" y="8484"/>
                  </a:lnTo>
                  <a:lnTo>
                    <a:pt x="3551" y="8413"/>
                  </a:lnTo>
                  <a:lnTo>
                    <a:pt x="3447" y="8342"/>
                  </a:lnTo>
                  <a:lnTo>
                    <a:pt x="3439" y="8337"/>
                  </a:lnTo>
                  <a:lnTo>
                    <a:pt x="3431" y="8332"/>
                  </a:lnTo>
                  <a:lnTo>
                    <a:pt x="3424" y="8325"/>
                  </a:lnTo>
                  <a:lnTo>
                    <a:pt x="3417" y="8319"/>
                  </a:lnTo>
                  <a:lnTo>
                    <a:pt x="3403" y="8303"/>
                  </a:lnTo>
                  <a:lnTo>
                    <a:pt x="3390" y="8286"/>
                  </a:lnTo>
                  <a:lnTo>
                    <a:pt x="3378" y="8266"/>
                  </a:lnTo>
                  <a:lnTo>
                    <a:pt x="3368" y="8245"/>
                  </a:lnTo>
                  <a:lnTo>
                    <a:pt x="3357" y="8220"/>
                  </a:lnTo>
                  <a:lnTo>
                    <a:pt x="3348" y="8194"/>
                  </a:lnTo>
                  <a:lnTo>
                    <a:pt x="3340" y="8167"/>
                  </a:lnTo>
                  <a:lnTo>
                    <a:pt x="3333" y="8135"/>
                  </a:lnTo>
                  <a:lnTo>
                    <a:pt x="3327" y="8103"/>
                  </a:lnTo>
                  <a:lnTo>
                    <a:pt x="3322" y="8068"/>
                  </a:lnTo>
                  <a:lnTo>
                    <a:pt x="3316" y="8031"/>
                  </a:lnTo>
                  <a:lnTo>
                    <a:pt x="3313" y="7992"/>
                  </a:lnTo>
                  <a:lnTo>
                    <a:pt x="3311" y="7950"/>
                  </a:lnTo>
                  <a:lnTo>
                    <a:pt x="3309" y="7907"/>
                  </a:lnTo>
                  <a:lnTo>
                    <a:pt x="3309" y="7747"/>
                  </a:lnTo>
                  <a:lnTo>
                    <a:pt x="3308" y="7588"/>
                  </a:lnTo>
                  <a:lnTo>
                    <a:pt x="3308" y="7430"/>
                  </a:lnTo>
                  <a:lnTo>
                    <a:pt x="3307" y="7271"/>
                  </a:lnTo>
                  <a:lnTo>
                    <a:pt x="3307" y="7112"/>
                  </a:lnTo>
                  <a:lnTo>
                    <a:pt x="3305" y="6953"/>
                  </a:lnTo>
                  <a:lnTo>
                    <a:pt x="3305" y="6794"/>
                  </a:lnTo>
                  <a:lnTo>
                    <a:pt x="3304" y="6636"/>
                  </a:lnTo>
                  <a:lnTo>
                    <a:pt x="3304" y="6476"/>
                  </a:lnTo>
                  <a:lnTo>
                    <a:pt x="3304" y="6317"/>
                  </a:lnTo>
                  <a:lnTo>
                    <a:pt x="3303" y="6158"/>
                  </a:lnTo>
                  <a:lnTo>
                    <a:pt x="3303" y="6000"/>
                  </a:lnTo>
                  <a:lnTo>
                    <a:pt x="3302" y="5841"/>
                  </a:lnTo>
                  <a:lnTo>
                    <a:pt x="3302" y="5682"/>
                  </a:lnTo>
                  <a:lnTo>
                    <a:pt x="3301" y="5523"/>
                  </a:lnTo>
                  <a:lnTo>
                    <a:pt x="3301" y="5363"/>
                  </a:lnTo>
                  <a:lnTo>
                    <a:pt x="3374" y="5403"/>
                  </a:lnTo>
                  <a:lnTo>
                    <a:pt x="3448" y="5443"/>
                  </a:lnTo>
                  <a:lnTo>
                    <a:pt x="3522" y="5482"/>
                  </a:lnTo>
                  <a:lnTo>
                    <a:pt x="3596" y="5522"/>
                  </a:lnTo>
                  <a:lnTo>
                    <a:pt x="3669" y="5562"/>
                  </a:lnTo>
                  <a:lnTo>
                    <a:pt x="3743" y="5600"/>
                  </a:lnTo>
                  <a:lnTo>
                    <a:pt x="3818" y="5640"/>
                  </a:lnTo>
                  <a:lnTo>
                    <a:pt x="3891" y="5680"/>
                  </a:lnTo>
                  <a:lnTo>
                    <a:pt x="3965" y="5720"/>
                  </a:lnTo>
                  <a:lnTo>
                    <a:pt x="4039" y="5759"/>
                  </a:lnTo>
                  <a:lnTo>
                    <a:pt x="4112" y="5799"/>
                  </a:lnTo>
                  <a:lnTo>
                    <a:pt x="4186" y="5838"/>
                  </a:lnTo>
                  <a:lnTo>
                    <a:pt x="4260" y="5877"/>
                  </a:lnTo>
                  <a:lnTo>
                    <a:pt x="4334" y="5917"/>
                  </a:lnTo>
                  <a:lnTo>
                    <a:pt x="4407" y="5957"/>
                  </a:lnTo>
                  <a:lnTo>
                    <a:pt x="4481" y="5996"/>
                  </a:lnTo>
                  <a:lnTo>
                    <a:pt x="4495" y="6003"/>
                  </a:lnTo>
                  <a:lnTo>
                    <a:pt x="4508" y="6011"/>
                  </a:lnTo>
                  <a:lnTo>
                    <a:pt x="4521" y="6020"/>
                  </a:lnTo>
                  <a:lnTo>
                    <a:pt x="4534" y="6030"/>
                  </a:lnTo>
                  <a:lnTo>
                    <a:pt x="4545" y="6039"/>
                  </a:lnTo>
                  <a:lnTo>
                    <a:pt x="4557" y="6051"/>
                  </a:lnTo>
                  <a:lnTo>
                    <a:pt x="4569" y="6063"/>
                  </a:lnTo>
                  <a:lnTo>
                    <a:pt x="4580" y="6075"/>
                  </a:lnTo>
                  <a:lnTo>
                    <a:pt x="4591" y="6089"/>
                  </a:lnTo>
                  <a:lnTo>
                    <a:pt x="4600" y="6103"/>
                  </a:lnTo>
                  <a:lnTo>
                    <a:pt x="4610" y="6118"/>
                  </a:lnTo>
                  <a:lnTo>
                    <a:pt x="4618" y="6133"/>
                  </a:lnTo>
                  <a:lnTo>
                    <a:pt x="4628" y="6149"/>
                  </a:lnTo>
                  <a:lnTo>
                    <a:pt x="4636" y="6166"/>
                  </a:lnTo>
                  <a:lnTo>
                    <a:pt x="4644" y="6184"/>
                  </a:lnTo>
                  <a:lnTo>
                    <a:pt x="4652" y="6202"/>
                  </a:lnTo>
                  <a:lnTo>
                    <a:pt x="4658" y="6222"/>
                  </a:lnTo>
                  <a:lnTo>
                    <a:pt x="4665" y="6242"/>
                  </a:lnTo>
                  <a:lnTo>
                    <a:pt x="4671" y="6263"/>
                  </a:lnTo>
                  <a:lnTo>
                    <a:pt x="4676" y="6285"/>
                  </a:lnTo>
                  <a:lnTo>
                    <a:pt x="4682" y="6307"/>
                  </a:lnTo>
                  <a:lnTo>
                    <a:pt x="4687" y="6330"/>
                  </a:lnTo>
                  <a:lnTo>
                    <a:pt x="4691" y="6355"/>
                  </a:lnTo>
                  <a:lnTo>
                    <a:pt x="4696" y="6379"/>
                  </a:lnTo>
                  <a:lnTo>
                    <a:pt x="4702" y="6431"/>
                  </a:lnTo>
                  <a:lnTo>
                    <a:pt x="4708" y="6486"/>
                  </a:lnTo>
                  <a:lnTo>
                    <a:pt x="4711" y="6543"/>
                  </a:lnTo>
                  <a:lnTo>
                    <a:pt x="4712" y="6604"/>
                  </a:lnTo>
                  <a:lnTo>
                    <a:pt x="4712" y="6693"/>
                  </a:lnTo>
                  <a:lnTo>
                    <a:pt x="4712" y="6782"/>
                  </a:lnTo>
                  <a:lnTo>
                    <a:pt x="4712" y="6871"/>
                  </a:lnTo>
                  <a:lnTo>
                    <a:pt x="4712" y="6960"/>
                  </a:lnTo>
                  <a:lnTo>
                    <a:pt x="4712" y="7049"/>
                  </a:lnTo>
                  <a:lnTo>
                    <a:pt x="4712" y="7138"/>
                  </a:lnTo>
                  <a:lnTo>
                    <a:pt x="4712" y="7226"/>
                  </a:lnTo>
                  <a:lnTo>
                    <a:pt x="4712" y="7315"/>
                  </a:lnTo>
                  <a:lnTo>
                    <a:pt x="4712" y="7404"/>
                  </a:lnTo>
                  <a:lnTo>
                    <a:pt x="4712" y="7493"/>
                  </a:lnTo>
                  <a:lnTo>
                    <a:pt x="4712" y="7582"/>
                  </a:lnTo>
                  <a:lnTo>
                    <a:pt x="4712" y="7671"/>
                  </a:lnTo>
                  <a:lnTo>
                    <a:pt x="4712" y="7760"/>
                  </a:lnTo>
                  <a:lnTo>
                    <a:pt x="4712" y="7848"/>
                  </a:lnTo>
                  <a:lnTo>
                    <a:pt x="4712" y="7937"/>
                  </a:lnTo>
                  <a:lnTo>
                    <a:pt x="4712" y="8026"/>
                  </a:lnTo>
                  <a:lnTo>
                    <a:pt x="4708" y="8039"/>
                  </a:lnTo>
                  <a:lnTo>
                    <a:pt x="4703" y="8051"/>
                  </a:lnTo>
                  <a:lnTo>
                    <a:pt x="4698" y="8061"/>
                  </a:lnTo>
                  <a:lnTo>
                    <a:pt x="4693" y="8072"/>
                  </a:lnTo>
                  <a:lnTo>
                    <a:pt x="4687" y="8082"/>
                  </a:lnTo>
                  <a:lnTo>
                    <a:pt x="4681" y="8090"/>
                  </a:lnTo>
                  <a:lnTo>
                    <a:pt x="4674" y="8098"/>
                  </a:lnTo>
                  <a:lnTo>
                    <a:pt x="4668" y="8105"/>
                  </a:lnTo>
                  <a:lnTo>
                    <a:pt x="4661" y="8112"/>
                  </a:lnTo>
                  <a:lnTo>
                    <a:pt x="4654" y="8117"/>
                  </a:lnTo>
                  <a:lnTo>
                    <a:pt x="4646" y="8123"/>
                  </a:lnTo>
                  <a:lnTo>
                    <a:pt x="4638" y="8127"/>
                  </a:lnTo>
                  <a:lnTo>
                    <a:pt x="4629" y="8130"/>
                  </a:lnTo>
                  <a:lnTo>
                    <a:pt x="4621" y="8132"/>
                  </a:lnTo>
                  <a:lnTo>
                    <a:pt x="4612" y="8134"/>
                  </a:lnTo>
                  <a:lnTo>
                    <a:pt x="4602" y="8135"/>
                  </a:lnTo>
                  <a:lnTo>
                    <a:pt x="4593" y="8135"/>
                  </a:lnTo>
                  <a:lnTo>
                    <a:pt x="4583" y="8135"/>
                  </a:lnTo>
                  <a:lnTo>
                    <a:pt x="4572" y="8134"/>
                  </a:lnTo>
                  <a:lnTo>
                    <a:pt x="4562" y="8132"/>
                  </a:lnTo>
                  <a:lnTo>
                    <a:pt x="4551" y="8130"/>
                  </a:lnTo>
                  <a:lnTo>
                    <a:pt x="4540" y="8127"/>
                  </a:lnTo>
                  <a:lnTo>
                    <a:pt x="4528" y="8123"/>
                  </a:lnTo>
                  <a:lnTo>
                    <a:pt x="4516" y="8117"/>
                  </a:lnTo>
                  <a:lnTo>
                    <a:pt x="4491" y="8105"/>
                  </a:lnTo>
                  <a:lnTo>
                    <a:pt x="4465" y="8090"/>
                  </a:lnTo>
                  <a:lnTo>
                    <a:pt x="4437" y="8072"/>
                  </a:lnTo>
                  <a:lnTo>
                    <a:pt x="4408" y="8051"/>
                  </a:lnTo>
                  <a:lnTo>
                    <a:pt x="4369" y="8036"/>
                  </a:lnTo>
                  <a:lnTo>
                    <a:pt x="4331" y="8018"/>
                  </a:lnTo>
                  <a:lnTo>
                    <a:pt x="4294" y="8000"/>
                  </a:lnTo>
                  <a:lnTo>
                    <a:pt x="4259" y="7980"/>
                  </a:lnTo>
                  <a:lnTo>
                    <a:pt x="4224" y="7957"/>
                  </a:lnTo>
                  <a:lnTo>
                    <a:pt x="4191" y="7934"/>
                  </a:lnTo>
                  <a:lnTo>
                    <a:pt x="4159" y="7908"/>
                  </a:lnTo>
                  <a:lnTo>
                    <a:pt x="4128" y="7880"/>
                  </a:lnTo>
                  <a:lnTo>
                    <a:pt x="4099" y="7851"/>
                  </a:lnTo>
                  <a:lnTo>
                    <a:pt x="4070" y="7820"/>
                  </a:lnTo>
                  <a:lnTo>
                    <a:pt x="4042" y="7787"/>
                  </a:lnTo>
                  <a:lnTo>
                    <a:pt x="4015" y="7751"/>
                  </a:lnTo>
                  <a:lnTo>
                    <a:pt x="3990" y="7715"/>
                  </a:lnTo>
                  <a:lnTo>
                    <a:pt x="3966" y="7677"/>
                  </a:lnTo>
                  <a:lnTo>
                    <a:pt x="3943" y="7637"/>
                  </a:lnTo>
                  <a:lnTo>
                    <a:pt x="3922" y="7595"/>
                  </a:lnTo>
                  <a:lnTo>
                    <a:pt x="3922" y="7543"/>
                  </a:lnTo>
                  <a:lnTo>
                    <a:pt x="3922" y="7492"/>
                  </a:lnTo>
                  <a:lnTo>
                    <a:pt x="3923" y="7440"/>
                  </a:lnTo>
                  <a:lnTo>
                    <a:pt x="3923" y="7390"/>
                  </a:lnTo>
                  <a:lnTo>
                    <a:pt x="3923" y="7338"/>
                  </a:lnTo>
                  <a:lnTo>
                    <a:pt x="3924" y="7287"/>
                  </a:lnTo>
                  <a:lnTo>
                    <a:pt x="3924" y="7235"/>
                  </a:lnTo>
                  <a:lnTo>
                    <a:pt x="3924" y="7184"/>
                  </a:lnTo>
                  <a:lnTo>
                    <a:pt x="3925" y="7133"/>
                  </a:lnTo>
                  <a:lnTo>
                    <a:pt x="3925" y="7082"/>
                  </a:lnTo>
                  <a:lnTo>
                    <a:pt x="3926" y="7030"/>
                  </a:lnTo>
                  <a:lnTo>
                    <a:pt x="3926" y="6979"/>
                  </a:lnTo>
                  <a:lnTo>
                    <a:pt x="3926" y="6927"/>
                  </a:lnTo>
                  <a:lnTo>
                    <a:pt x="3927" y="6877"/>
                  </a:lnTo>
                  <a:lnTo>
                    <a:pt x="3927" y="6826"/>
                  </a:lnTo>
                  <a:lnTo>
                    <a:pt x="3927" y="6774"/>
                  </a:lnTo>
                  <a:lnTo>
                    <a:pt x="3938" y="6769"/>
                  </a:lnTo>
                  <a:lnTo>
                    <a:pt x="3949" y="6764"/>
                  </a:lnTo>
                  <a:lnTo>
                    <a:pt x="3958" y="6760"/>
                  </a:lnTo>
                  <a:lnTo>
                    <a:pt x="3968" y="6758"/>
                  </a:lnTo>
                  <a:lnTo>
                    <a:pt x="3978" y="6756"/>
                  </a:lnTo>
                  <a:lnTo>
                    <a:pt x="3987" y="6755"/>
                  </a:lnTo>
                  <a:lnTo>
                    <a:pt x="3996" y="6754"/>
                  </a:lnTo>
                  <a:lnTo>
                    <a:pt x="4005" y="6755"/>
                  </a:lnTo>
                  <a:lnTo>
                    <a:pt x="4014" y="6756"/>
                  </a:lnTo>
                  <a:lnTo>
                    <a:pt x="4022" y="6757"/>
                  </a:lnTo>
                  <a:lnTo>
                    <a:pt x="4030" y="6760"/>
                  </a:lnTo>
                  <a:lnTo>
                    <a:pt x="4038" y="6763"/>
                  </a:lnTo>
                  <a:lnTo>
                    <a:pt x="4046" y="6768"/>
                  </a:lnTo>
                  <a:lnTo>
                    <a:pt x="4053" y="6773"/>
                  </a:lnTo>
                  <a:lnTo>
                    <a:pt x="4060" y="6779"/>
                  </a:lnTo>
                  <a:lnTo>
                    <a:pt x="4068" y="6786"/>
                  </a:lnTo>
                  <a:lnTo>
                    <a:pt x="4074" y="6793"/>
                  </a:lnTo>
                  <a:lnTo>
                    <a:pt x="4081" y="6802"/>
                  </a:lnTo>
                  <a:lnTo>
                    <a:pt x="4087" y="6812"/>
                  </a:lnTo>
                  <a:lnTo>
                    <a:pt x="4092" y="6821"/>
                  </a:lnTo>
                  <a:lnTo>
                    <a:pt x="4099" y="6832"/>
                  </a:lnTo>
                  <a:lnTo>
                    <a:pt x="4104" y="6844"/>
                  </a:lnTo>
                  <a:lnTo>
                    <a:pt x="4110" y="6857"/>
                  </a:lnTo>
                  <a:lnTo>
                    <a:pt x="4115" y="6870"/>
                  </a:lnTo>
                  <a:lnTo>
                    <a:pt x="4124" y="6899"/>
                  </a:lnTo>
                  <a:lnTo>
                    <a:pt x="4132" y="6931"/>
                  </a:lnTo>
                  <a:lnTo>
                    <a:pt x="4140" y="6966"/>
                  </a:lnTo>
                  <a:lnTo>
                    <a:pt x="4146" y="7005"/>
                  </a:lnTo>
                  <a:lnTo>
                    <a:pt x="4146" y="7054"/>
                  </a:lnTo>
                  <a:lnTo>
                    <a:pt x="4146" y="7103"/>
                  </a:lnTo>
                  <a:lnTo>
                    <a:pt x="4146" y="7153"/>
                  </a:lnTo>
                  <a:lnTo>
                    <a:pt x="4146" y="7202"/>
                  </a:lnTo>
                  <a:lnTo>
                    <a:pt x="4146" y="7251"/>
                  </a:lnTo>
                  <a:lnTo>
                    <a:pt x="4146" y="7301"/>
                  </a:lnTo>
                  <a:lnTo>
                    <a:pt x="4146" y="7351"/>
                  </a:lnTo>
                  <a:lnTo>
                    <a:pt x="4146" y="7401"/>
                  </a:lnTo>
                  <a:lnTo>
                    <a:pt x="4153" y="7420"/>
                  </a:lnTo>
                  <a:lnTo>
                    <a:pt x="4160" y="7438"/>
                  </a:lnTo>
                  <a:lnTo>
                    <a:pt x="4168" y="7455"/>
                  </a:lnTo>
                  <a:lnTo>
                    <a:pt x="4175" y="7472"/>
                  </a:lnTo>
                  <a:lnTo>
                    <a:pt x="4183" y="7487"/>
                  </a:lnTo>
                  <a:lnTo>
                    <a:pt x="4190" y="7502"/>
                  </a:lnTo>
                  <a:lnTo>
                    <a:pt x="4199" y="7515"/>
                  </a:lnTo>
                  <a:lnTo>
                    <a:pt x="4207" y="7528"/>
                  </a:lnTo>
                  <a:lnTo>
                    <a:pt x="4216" y="7539"/>
                  </a:lnTo>
                  <a:lnTo>
                    <a:pt x="4226" y="7550"/>
                  </a:lnTo>
                  <a:lnTo>
                    <a:pt x="4235" y="7558"/>
                  </a:lnTo>
                  <a:lnTo>
                    <a:pt x="4245" y="7567"/>
                  </a:lnTo>
                  <a:lnTo>
                    <a:pt x="4255" y="7573"/>
                  </a:lnTo>
                  <a:lnTo>
                    <a:pt x="4265" y="7580"/>
                  </a:lnTo>
                  <a:lnTo>
                    <a:pt x="4275" y="7585"/>
                  </a:lnTo>
                  <a:lnTo>
                    <a:pt x="4287" y="7588"/>
                  </a:lnTo>
                  <a:lnTo>
                    <a:pt x="4297" y="7592"/>
                  </a:lnTo>
                  <a:lnTo>
                    <a:pt x="4309" y="7594"/>
                  </a:lnTo>
                  <a:lnTo>
                    <a:pt x="4321" y="7594"/>
                  </a:lnTo>
                  <a:lnTo>
                    <a:pt x="4333" y="7594"/>
                  </a:lnTo>
                  <a:lnTo>
                    <a:pt x="4345" y="7593"/>
                  </a:lnTo>
                  <a:lnTo>
                    <a:pt x="4358" y="7590"/>
                  </a:lnTo>
                  <a:lnTo>
                    <a:pt x="4370" y="7587"/>
                  </a:lnTo>
                  <a:lnTo>
                    <a:pt x="4383" y="7583"/>
                  </a:lnTo>
                  <a:lnTo>
                    <a:pt x="4397" y="7577"/>
                  </a:lnTo>
                  <a:lnTo>
                    <a:pt x="4411" y="7570"/>
                  </a:lnTo>
                  <a:lnTo>
                    <a:pt x="4425" y="7563"/>
                  </a:lnTo>
                  <a:lnTo>
                    <a:pt x="4439" y="7554"/>
                  </a:lnTo>
                  <a:lnTo>
                    <a:pt x="4454" y="7544"/>
                  </a:lnTo>
                  <a:lnTo>
                    <a:pt x="4468" y="7534"/>
                  </a:lnTo>
                  <a:lnTo>
                    <a:pt x="4484" y="7522"/>
                  </a:lnTo>
                  <a:lnTo>
                    <a:pt x="4499" y="7510"/>
                  </a:lnTo>
                  <a:lnTo>
                    <a:pt x="4499" y="7454"/>
                  </a:lnTo>
                  <a:lnTo>
                    <a:pt x="4498" y="7398"/>
                  </a:lnTo>
                  <a:lnTo>
                    <a:pt x="4498" y="7343"/>
                  </a:lnTo>
                  <a:lnTo>
                    <a:pt x="4498" y="7288"/>
                  </a:lnTo>
                  <a:lnTo>
                    <a:pt x="4497" y="7232"/>
                  </a:lnTo>
                  <a:lnTo>
                    <a:pt x="4497" y="7176"/>
                  </a:lnTo>
                  <a:lnTo>
                    <a:pt x="4496" y="7122"/>
                  </a:lnTo>
                  <a:lnTo>
                    <a:pt x="4496" y="7066"/>
                  </a:lnTo>
                  <a:lnTo>
                    <a:pt x="4496" y="7010"/>
                  </a:lnTo>
                  <a:lnTo>
                    <a:pt x="4495" y="6955"/>
                  </a:lnTo>
                  <a:lnTo>
                    <a:pt x="4495" y="6900"/>
                  </a:lnTo>
                  <a:lnTo>
                    <a:pt x="4495" y="6844"/>
                  </a:lnTo>
                  <a:lnTo>
                    <a:pt x="4494" y="6788"/>
                  </a:lnTo>
                  <a:lnTo>
                    <a:pt x="4494" y="6733"/>
                  </a:lnTo>
                  <a:lnTo>
                    <a:pt x="4494" y="6678"/>
                  </a:lnTo>
                  <a:lnTo>
                    <a:pt x="4493" y="6622"/>
                  </a:lnTo>
                  <a:lnTo>
                    <a:pt x="4465" y="6583"/>
                  </a:lnTo>
                  <a:lnTo>
                    <a:pt x="4437" y="6547"/>
                  </a:lnTo>
                  <a:lnTo>
                    <a:pt x="4408" y="6510"/>
                  </a:lnTo>
                  <a:lnTo>
                    <a:pt x="4380" y="6476"/>
                  </a:lnTo>
                  <a:lnTo>
                    <a:pt x="4352" y="6444"/>
                  </a:lnTo>
                  <a:lnTo>
                    <a:pt x="4324" y="6413"/>
                  </a:lnTo>
                  <a:lnTo>
                    <a:pt x="4296" y="6383"/>
                  </a:lnTo>
                  <a:lnTo>
                    <a:pt x="4268" y="6354"/>
                  </a:lnTo>
                  <a:lnTo>
                    <a:pt x="4242" y="6327"/>
                  </a:lnTo>
                  <a:lnTo>
                    <a:pt x="4214" y="6301"/>
                  </a:lnTo>
                  <a:lnTo>
                    <a:pt x="4186" y="6277"/>
                  </a:lnTo>
                  <a:lnTo>
                    <a:pt x="4158" y="6255"/>
                  </a:lnTo>
                  <a:lnTo>
                    <a:pt x="4131" y="6233"/>
                  </a:lnTo>
                  <a:lnTo>
                    <a:pt x="4103" y="6213"/>
                  </a:lnTo>
                  <a:lnTo>
                    <a:pt x="4076" y="6195"/>
                  </a:lnTo>
                  <a:lnTo>
                    <a:pt x="4049" y="6179"/>
                  </a:lnTo>
                  <a:lnTo>
                    <a:pt x="4022" y="6163"/>
                  </a:lnTo>
                  <a:lnTo>
                    <a:pt x="3995" y="6149"/>
                  </a:lnTo>
                  <a:lnTo>
                    <a:pt x="3968" y="6137"/>
                  </a:lnTo>
                  <a:lnTo>
                    <a:pt x="3941" y="6125"/>
                  </a:lnTo>
                  <a:lnTo>
                    <a:pt x="3914" y="6115"/>
                  </a:lnTo>
                  <a:lnTo>
                    <a:pt x="3887" y="6108"/>
                  </a:lnTo>
                  <a:lnTo>
                    <a:pt x="3860" y="6100"/>
                  </a:lnTo>
                  <a:lnTo>
                    <a:pt x="3834" y="6095"/>
                  </a:lnTo>
                  <a:lnTo>
                    <a:pt x="3807" y="6092"/>
                  </a:lnTo>
                  <a:lnTo>
                    <a:pt x="3781" y="6090"/>
                  </a:lnTo>
                  <a:lnTo>
                    <a:pt x="3754" y="6089"/>
                  </a:lnTo>
                  <a:lnTo>
                    <a:pt x="3728" y="6089"/>
                  </a:lnTo>
                  <a:lnTo>
                    <a:pt x="3702" y="6091"/>
                  </a:lnTo>
                  <a:lnTo>
                    <a:pt x="3676" y="6094"/>
                  </a:lnTo>
                  <a:lnTo>
                    <a:pt x="3649" y="6099"/>
                  </a:lnTo>
                  <a:lnTo>
                    <a:pt x="3623" y="6106"/>
                  </a:lnTo>
                  <a:lnTo>
                    <a:pt x="3607" y="6116"/>
                  </a:lnTo>
                  <a:lnTo>
                    <a:pt x="3592" y="6128"/>
                  </a:lnTo>
                  <a:lnTo>
                    <a:pt x="3578" y="6141"/>
                  </a:lnTo>
                  <a:lnTo>
                    <a:pt x="3566" y="6155"/>
                  </a:lnTo>
                  <a:lnTo>
                    <a:pt x="3556" y="6171"/>
                  </a:lnTo>
                  <a:lnTo>
                    <a:pt x="3546" y="6188"/>
                  </a:lnTo>
                  <a:lnTo>
                    <a:pt x="3538" y="6207"/>
                  </a:lnTo>
                  <a:lnTo>
                    <a:pt x="3532" y="6227"/>
                  </a:lnTo>
                  <a:lnTo>
                    <a:pt x="3527" y="6248"/>
                  </a:lnTo>
                  <a:lnTo>
                    <a:pt x="3523" y="6271"/>
                  </a:lnTo>
                  <a:lnTo>
                    <a:pt x="3521" y="6295"/>
                  </a:lnTo>
                  <a:lnTo>
                    <a:pt x="3520" y="6319"/>
                  </a:lnTo>
                  <a:lnTo>
                    <a:pt x="3521" y="6346"/>
                  </a:lnTo>
                  <a:lnTo>
                    <a:pt x="3523" y="6374"/>
                  </a:lnTo>
                  <a:lnTo>
                    <a:pt x="3527" y="6403"/>
                  </a:lnTo>
                  <a:lnTo>
                    <a:pt x="3532" y="6434"/>
                  </a:lnTo>
                  <a:lnTo>
                    <a:pt x="3532" y="6517"/>
                  </a:lnTo>
                  <a:lnTo>
                    <a:pt x="3531" y="6599"/>
                  </a:lnTo>
                  <a:lnTo>
                    <a:pt x="3531" y="6682"/>
                  </a:lnTo>
                  <a:lnTo>
                    <a:pt x="3531" y="6764"/>
                  </a:lnTo>
                  <a:lnTo>
                    <a:pt x="3530" y="6848"/>
                  </a:lnTo>
                  <a:lnTo>
                    <a:pt x="3530" y="6931"/>
                  </a:lnTo>
                  <a:lnTo>
                    <a:pt x="3530" y="7013"/>
                  </a:lnTo>
                  <a:lnTo>
                    <a:pt x="3529" y="7096"/>
                  </a:lnTo>
                  <a:lnTo>
                    <a:pt x="3529" y="7179"/>
                  </a:lnTo>
                  <a:lnTo>
                    <a:pt x="3529" y="7262"/>
                  </a:lnTo>
                  <a:lnTo>
                    <a:pt x="3528" y="7345"/>
                  </a:lnTo>
                  <a:lnTo>
                    <a:pt x="3528" y="7427"/>
                  </a:lnTo>
                  <a:lnTo>
                    <a:pt x="3527" y="7510"/>
                  </a:lnTo>
                  <a:lnTo>
                    <a:pt x="3527" y="7593"/>
                  </a:lnTo>
                  <a:lnTo>
                    <a:pt x="3527" y="7676"/>
                  </a:lnTo>
                  <a:lnTo>
                    <a:pt x="3526" y="7759"/>
                  </a:lnTo>
                  <a:lnTo>
                    <a:pt x="3529" y="7786"/>
                  </a:lnTo>
                  <a:lnTo>
                    <a:pt x="3534" y="7814"/>
                  </a:lnTo>
                  <a:lnTo>
                    <a:pt x="3543" y="7841"/>
                  </a:lnTo>
                  <a:lnTo>
                    <a:pt x="3555" y="7870"/>
                  </a:lnTo>
                  <a:lnTo>
                    <a:pt x="3568" y="7900"/>
                  </a:lnTo>
                  <a:lnTo>
                    <a:pt x="3585" y="7932"/>
                  </a:lnTo>
                  <a:lnTo>
                    <a:pt x="3604" y="7963"/>
                  </a:lnTo>
                  <a:lnTo>
                    <a:pt x="3626" y="7994"/>
                  </a:lnTo>
                  <a:lnTo>
                    <a:pt x="3651" y="8027"/>
                  </a:lnTo>
                  <a:lnTo>
                    <a:pt x="3679" y="8060"/>
                  </a:lnTo>
                  <a:lnTo>
                    <a:pt x="3709" y="8095"/>
                  </a:lnTo>
                  <a:lnTo>
                    <a:pt x="3742" y="8129"/>
                  </a:lnTo>
                  <a:lnTo>
                    <a:pt x="3779" y="8164"/>
                  </a:lnTo>
                  <a:lnTo>
                    <a:pt x="3818" y="8201"/>
                  </a:lnTo>
                  <a:lnTo>
                    <a:pt x="3858" y="8237"/>
                  </a:lnTo>
                  <a:lnTo>
                    <a:pt x="3903" y="8275"/>
                  </a:lnTo>
                  <a:lnTo>
                    <a:pt x="3950" y="8313"/>
                  </a:lnTo>
                  <a:lnTo>
                    <a:pt x="4000" y="8353"/>
                  </a:lnTo>
                  <a:lnTo>
                    <a:pt x="4053" y="8393"/>
                  </a:lnTo>
                  <a:lnTo>
                    <a:pt x="4107" y="8433"/>
                  </a:lnTo>
                  <a:lnTo>
                    <a:pt x="4165" y="8474"/>
                  </a:lnTo>
                  <a:lnTo>
                    <a:pt x="4227" y="8516"/>
                  </a:lnTo>
                  <a:lnTo>
                    <a:pt x="4290" y="8559"/>
                  </a:lnTo>
                  <a:lnTo>
                    <a:pt x="4356" y="8602"/>
                  </a:lnTo>
                  <a:lnTo>
                    <a:pt x="4425" y="8646"/>
                  </a:lnTo>
                  <a:lnTo>
                    <a:pt x="4497" y="8691"/>
                  </a:lnTo>
                  <a:lnTo>
                    <a:pt x="4571" y="8736"/>
                  </a:lnTo>
                  <a:lnTo>
                    <a:pt x="4649" y="8782"/>
                  </a:lnTo>
                  <a:lnTo>
                    <a:pt x="4729" y="8829"/>
                  </a:lnTo>
                  <a:lnTo>
                    <a:pt x="4812" y="8877"/>
                  </a:lnTo>
                  <a:lnTo>
                    <a:pt x="4898" y="8925"/>
                  </a:lnTo>
                  <a:lnTo>
                    <a:pt x="4986" y="8974"/>
                  </a:lnTo>
                  <a:lnTo>
                    <a:pt x="4994" y="8975"/>
                  </a:lnTo>
                  <a:lnTo>
                    <a:pt x="5003" y="8976"/>
                  </a:lnTo>
                  <a:lnTo>
                    <a:pt x="5011" y="8975"/>
                  </a:lnTo>
                  <a:lnTo>
                    <a:pt x="5019" y="8974"/>
                  </a:lnTo>
                  <a:lnTo>
                    <a:pt x="5026" y="8972"/>
                  </a:lnTo>
                  <a:lnTo>
                    <a:pt x="5034" y="8969"/>
                  </a:lnTo>
                  <a:lnTo>
                    <a:pt x="5040" y="8965"/>
                  </a:lnTo>
                  <a:lnTo>
                    <a:pt x="5048" y="8960"/>
                  </a:lnTo>
                  <a:lnTo>
                    <a:pt x="5053" y="8954"/>
                  </a:lnTo>
                  <a:lnTo>
                    <a:pt x="5060" y="8947"/>
                  </a:lnTo>
                  <a:lnTo>
                    <a:pt x="5065" y="8940"/>
                  </a:lnTo>
                  <a:lnTo>
                    <a:pt x="5070" y="8931"/>
                  </a:lnTo>
                  <a:lnTo>
                    <a:pt x="5076" y="8923"/>
                  </a:lnTo>
                  <a:lnTo>
                    <a:pt x="5080" y="8912"/>
                  </a:lnTo>
                  <a:lnTo>
                    <a:pt x="5085" y="8901"/>
                  </a:lnTo>
                  <a:lnTo>
                    <a:pt x="5090" y="8890"/>
                  </a:lnTo>
                  <a:lnTo>
                    <a:pt x="5096" y="8863"/>
                  </a:lnTo>
                  <a:lnTo>
                    <a:pt x="5103" y="8833"/>
                  </a:lnTo>
                  <a:lnTo>
                    <a:pt x="5108" y="8799"/>
                  </a:lnTo>
                  <a:lnTo>
                    <a:pt x="5111" y="8762"/>
                  </a:lnTo>
                  <a:lnTo>
                    <a:pt x="5113" y="8722"/>
                  </a:lnTo>
                  <a:lnTo>
                    <a:pt x="5114" y="8678"/>
                  </a:lnTo>
                  <a:lnTo>
                    <a:pt x="5114" y="8630"/>
                  </a:lnTo>
                  <a:lnTo>
                    <a:pt x="5113" y="8580"/>
                  </a:lnTo>
                  <a:lnTo>
                    <a:pt x="5113" y="8239"/>
                  </a:lnTo>
                  <a:lnTo>
                    <a:pt x="5113" y="7899"/>
                  </a:lnTo>
                  <a:lnTo>
                    <a:pt x="5113" y="7559"/>
                  </a:lnTo>
                  <a:lnTo>
                    <a:pt x="5113" y="7219"/>
                  </a:lnTo>
                  <a:lnTo>
                    <a:pt x="5113" y="6879"/>
                  </a:lnTo>
                  <a:lnTo>
                    <a:pt x="5113" y="6539"/>
                  </a:lnTo>
                  <a:lnTo>
                    <a:pt x="5113" y="6199"/>
                  </a:lnTo>
                  <a:lnTo>
                    <a:pt x="5113" y="5859"/>
                  </a:lnTo>
                  <a:lnTo>
                    <a:pt x="5113" y="5519"/>
                  </a:lnTo>
                  <a:lnTo>
                    <a:pt x="5113" y="5179"/>
                  </a:lnTo>
                  <a:lnTo>
                    <a:pt x="5113" y="4839"/>
                  </a:lnTo>
                  <a:lnTo>
                    <a:pt x="5113" y="4499"/>
                  </a:lnTo>
                  <a:lnTo>
                    <a:pt x="5113" y="4159"/>
                  </a:lnTo>
                  <a:lnTo>
                    <a:pt x="5113" y="3820"/>
                  </a:lnTo>
                  <a:lnTo>
                    <a:pt x="5113" y="3480"/>
                  </a:lnTo>
                  <a:lnTo>
                    <a:pt x="5113" y="3140"/>
                  </a:lnTo>
                  <a:lnTo>
                    <a:pt x="5107" y="3119"/>
                  </a:lnTo>
                  <a:lnTo>
                    <a:pt x="5097" y="3100"/>
                  </a:lnTo>
                  <a:lnTo>
                    <a:pt x="5087" y="3081"/>
                  </a:lnTo>
                  <a:lnTo>
                    <a:pt x="5073" y="3061"/>
                  </a:lnTo>
                  <a:lnTo>
                    <a:pt x="5058" y="3042"/>
                  </a:lnTo>
                  <a:lnTo>
                    <a:pt x="5039" y="3023"/>
                  </a:lnTo>
                  <a:lnTo>
                    <a:pt x="5019" y="3003"/>
                  </a:lnTo>
                  <a:lnTo>
                    <a:pt x="4996" y="2984"/>
                  </a:lnTo>
                  <a:lnTo>
                    <a:pt x="4972" y="2966"/>
                  </a:lnTo>
                  <a:lnTo>
                    <a:pt x="4945" y="2947"/>
                  </a:lnTo>
                  <a:lnTo>
                    <a:pt x="4916" y="2927"/>
                  </a:lnTo>
                  <a:lnTo>
                    <a:pt x="4885" y="2909"/>
                  </a:lnTo>
                  <a:lnTo>
                    <a:pt x="4850" y="2891"/>
                  </a:lnTo>
                  <a:lnTo>
                    <a:pt x="4815" y="2872"/>
                  </a:lnTo>
                  <a:lnTo>
                    <a:pt x="4776" y="2853"/>
                  </a:lnTo>
                  <a:lnTo>
                    <a:pt x="4737" y="2835"/>
                  </a:lnTo>
                  <a:lnTo>
                    <a:pt x="4694" y="2817"/>
                  </a:lnTo>
                  <a:lnTo>
                    <a:pt x="4650" y="2800"/>
                  </a:lnTo>
                  <a:lnTo>
                    <a:pt x="4602" y="2781"/>
                  </a:lnTo>
                  <a:lnTo>
                    <a:pt x="4553" y="2763"/>
                  </a:lnTo>
                  <a:lnTo>
                    <a:pt x="4501" y="2745"/>
                  </a:lnTo>
                  <a:lnTo>
                    <a:pt x="4448" y="2728"/>
                  </a:lnTo>
                  <a:lnTo>
                    <a:pt x="4392" y="2711"/>
                  </a:lnTo>
                  <a:lnTo>
                    <a:pt x="4334" y="2692"/>
                  </a:lnTo>
                  <a:lnTo>
                    <a:pt x="4273" y="2675"/>
                  </a:lnTo>
                  <a:lnTo>
                    <a:pt x="4210" y="2658"/>
                  </a:lnTo>
                  <a:lnTo>
                    <a:pt x="4145" y="2641"/>
                  </a:lnTo>
                  <a:lnTo>
                    <a:pt x="4078" y="2624"/>
                  </a:lnTo>
                  <a:lnTo>
                    <a:pt x="4009" y="2606"/>
                  </a:lnTo>
                  <a:lnTo>
                    <a:pt x="3938" y="2589"/>
                  </a:lnTo>
                  <a:lnTo>
                    <a:pt x="3864" y="2572"/>
                  </a:lnTo>
                  <a:lnTo>
                    <a:pt x="3787" y="2556"/>
                  </a:lnTo>
                  <a:lnTo>
                    <a:pt x="3757" y="2553"/>
                  </a:lnTo>
                  <a:lnTo>
                    <a:pt x="3730" y="2551"/>
                  </a:lnTo>
                  <a:lnTo>
                    <a:pt x="3717" y="2552"/>
                  </a:lnTo>
                  <a:lnTo>
                    <a:pt x="3704" y="2553"/>
                  </a:lnTo>
                  <a:lnTo>
                    <a:pt x="3691" y="2554"/>
                  </a:lnTo>
                  <a:lnTo>
                    <a:pt x="3679" y="2556"/>
                  </a:lnTo>
                  <a:lnTo>
                    <a:pt x="3667" y="2558"/>
                  </a:lnTo>
                  <a:lnTo>
                    <a:pt x="3657" y="2561"/>
                  </a:lnTo>
                  <a:lnTo>
                    <a:pt x="3646" y="2565"/>
                  </a:lnTo>
                  <a:lnTo>
                    <a:pt x="3635" y="2569"/>
                  </a:lnTo>
                  <a:lnTo>
                    <a:pt x="3625" y="2574"/>
                  </a:lnTo>
                  <a:lnTo>
                    <a:pt x="3616" y="2580"/>
                  </a:lnTo>
                  <a:lnTo>
                    <a:pt x="3607" y="2586"/>
                  </a:lnTo>
                  <a:lnTo>
                    <a:pt x="3599" y="2593"/>
                  </a:lnTo>
                  <a:lnTo>
                    <a:pt x="3591" y="2599"/>
                  </a:lnTo>
                  <a:lnTo>
                    <a:pt x="3584" y="2608"/>
                  </a:lnTo>
                  <a:lnTo>
                    <a:pt x="3576" y="2615"/>
                  </a:lnTo>
                  <a:lnTo>
                    <a:pt x="3570" y="2624"/>
                  </a:lnTo>
                  <a:lnTo>
                    <a:pt x="3564" y="2633"/>
                  </a:lnTo>
                  <a:lnTo>
                    <a:pt x="3558" y="2644"/>
                  </a:lnTo>
                  <a:lnTo>
                    <a:pt x="3552" y="2654"/>
                  </a:lnTo>
                  <a:lnTo>
                    <a:pt x="3548" y="2665"/>
                  </a:lnTo>
                  <a:lnTo>
                    <a:pt x="3544" y="2677"/>
                  </a:lnTo>
                  <a:lnTo>
                    <a:pt x="3539" y="2689"/>
                  </a:lnTo>
                  <a:lnTo>
                    <a:pt x="3536" y="2702"/>
                  </a:lnTo>
                  <a:lnTo>
                    <a:pt x="3533" y="2715"/>
                  </a:lnTo>
                  <a:lnTo>
                    <a:pt x="3529" y="2744"/>
                  </a:lnTo>
                  <a:lnTo>
                    <a:pt x="3526" y="2775"/>
                  </a:lnTo>
                  <a:lnTo>
                    <a:pt x="3526" y="2874"/>
                  </a:lnTo>
                  <a:lnTo>
                    <a:pt x="3526" y="2972"/>
                  </a:lnTo>
                  <a:lnTo>
                    <a:pt x="3526" y="3071"/>
                  </a:lnTo>
                  <a:lnTo>
                    <a:pt x="3526" y="3170"/>
                  </a:lnTo>
                  <a:lnTo>
                    <a:pt x="3526" y="3268"/>
                  </a:lnTo>
                  <a:lnTo>
                    <a:pt x="3526" y="3367"/>
                  </a:lnTo>
                  <a:lnTo>
                    <a:pt x="3526" y="3466"/>
                  </a:lnTo>
                  <a:lnTo>
                    <a:pt x="3526" y="3564"/>
                  </a:lnTo>
                  <a:lnTo>
                    <a:pt x="3526" y="3663"/>
                  </a:lnTo>
                  <a:lnTo>
                    <a:pt x="3526" y="3762"/>
                  </a:lnTo>
                  <a:lnTo>
                    <a:pt x="3526" y="3862"/>
                  </a:lnTo>
                  <a:lnTo>
                    <a:pt x="3526" y="3960"/>
                  </a:lnTo>
                  <a:lnTo>
                    <a:pt x="3526" y="4059"/>
                  </a:lnTo>
                  <a:lnTo>
                    <a:pt x="3526" y="4158"/>
                  </a:lnTo>
                  <a:lnTo>
                    <a:pt x="3526" y="4256"/>
                  </a:lnTo>
                  <a:lnTo>
                    <a:pt x="3526" y="4355"/>
                  </a:lnTo>
                  <a:lnTo>
                    <a:pt x="3535" y="4379"/>
                  </a:lnTo>
                  <a:lnTo>
                    <a:pt x="3545" y="4403"/>
                  </a:lnTo>
                  <a:lnTo>
                    <a:pt x="3557" y="4426"/>
                  </a:lnTo>
                  <a:lnTo>
                    <a:pt x="3568" y="4449"/>
                  </a:lnTo>
                  <a:lnTo>
                    <a:pt x="3581" y="4471"/>
                  </a:lnTo>
                  <a:lnTo>
                    <a:pt x="3595" y="4493"/>
                  </a:lnTo>
                  <a:lnTo>
                    <a:pt x="3610" y="4514"/>
                  </a:lnTo>
                  <a:lnTo>
                    <a:pt x="3626" y="4535"/>
                  </a:lnTo>
                  <a:lnTo>
                    <a:pt x="3644" y="4556"/>
                  </a:lnTo>
                  <a:lnTo>
                    <a:pt x="3661" y="4575"/>
                  </a:lnTo>
                  <a:lnTo>
                    <a:pt x="3680" y="4594"/>
                  </a:lnTo>
                  <a:lnTo>
                    <a:pt x="3699" y="4612"/>
                  </a:lnTo>
                  <a:lnTo>
                    <a:pt x="3720" y="4632"/>
                  </a:lnTo>
                  <a:lnTo>
                    <a:pt x="3741" y="4649"/>
                  </a:lnTo>
                  <a:lnTo>
                    <a:pt x="3764" y="4666"/>
                  </a:lnTo>
                  <a:lnTo>
                    <a:pt x="3787" y="4683"/>
                  </a:lnTo>
                  <a:lnTo>
                    <a:pt x="3812" y="4699"/>
                  </a:lnTo>
                  <a:lnTo>
                    <a:pt x="3837" y="4715"/>
                  </a:lnTo>
                  <a:lnTo>
                    <a:pt x="3864" y="4730"/>
                  </a:lnTo>
                  <a:lnTo>
                    <a:pt x="3891" y="4746"/>
                  </a:lnTo>
                  <a:lnTo>
                    <a:pt x="3920" y="4759"/>
                  </a:lnTo>
                  <a:lnTo>
                    <a:pt x="3949" y="4773"/>
                  </a:lnTo>
                  <a:lnTo>
                    <a:pt x="3979" y="4786"/>
                  </a:lnTo>
                  <a:lnTo>
                    <a:pt x="4010" y="4799"/>
                  </a:lnTo>
                  <a:lnTo>
                    <a:pt x="4042" y="4812"/>
                  </a:lnTo>
                  <a:lnTo>
                    <a:pt x="4074" y="4824"/>
                  </a:lnTo>
                  <a:lnTo>
                    <a:pt x="4108" y="4835"/>
                  </a:lnTo>
                  <a:lnTo>
                    <a:pt x="4143" y="4845"/>
                  </a:lnTo>
                  <a:lnTo>
                    <a:pt x="4179" y="4856"/>
                  </a:lnTo>
                  <a:lnTo>
                    <a:pt x="4216" y="4866"/>
                  </a:lnTo>
                  <a:lnTo>
                    <a:pt x="4253" y="4875"/>
                  </a:lnTo>
                  <a:lnTo>
                    <a:pt x="4292" y="4884"/>
                  </a:lnTo>
                  <a:lnTo>
                    <a:pt x="4316" y="4887"/>
                  </a:lnTo>
                  <a:lnTo>
                    <a:pt x="4337" y="4889"/>
                  </a:lnTo>
                  <a:lnTo>
                    <a:pt x="4347" y="4889"/>
                  </a:lnTo>
                  <a:lnTo>
                    <a:pt x="4358" y="4888"/>
                  </a:lnTo>
                  <a:lnTo>
                    <a:pt x="4367" y="4887"/>
                  </a:lnTo>
                  <a:lnTo>
                    <a:pt x="4376" y="4886"/>
                  </a:lnTo>
                  <a:lnTo>
                    <a:pt x="4385" y="4884"/>
                  </a:lnTo>
                  <a:lnTo>
                    <a:pt x="4394" y="4881"/>
                  </a:lnTo>
                  <a:lnTo>
                    <a:pt x="4402" y="4877"/>
                  </a:lnTo>
                  <a:lnTo>
                    <a:pt x="4410" y="4874"/>
                  </a:lnTo>
                  <a:lnTo>
                    <a:pt x="4418" y="4870"/>
                  </a:lnTo>
                  <a:lnTo>
                    <a:pt x="4425" y="4865"/>
                  </a:lnTo>
                  <a:lnTo>
                    <a:pt x="4432" y="4859"/>
                  </a:lnTo>
                  <a:lnTo>
                    <a:pt x="4438" y="4853"/>
                  </a:lnTo>
                  <a:lnTo>
                    <a:pt x="4445" y="4846"/>
                  </a:lnTo>
                  <a:lnTo>
                    <a:pt x="4451" y="4840"/>
                  </a:lnTo>
                  <a:lnTo>
                    <a:pt x="4456" y="4832"/>
                  </a:lnTo>
                  <a:lnTo>
                    <a:pt x="4462" y="4824"/>
                  </a:lnTo>
                  <a:lnTo>
                    <a:pt x="4471" y="4806"/>
                  </a:lnTo>
                  <a:lnTo>
                    <a:pt x="4480" y="4785"/>
                  </a:lnTo>
                  <a:lnTo>
                    <a:pt x="4486" y="4764"/>
                  </a:lnTo>
                  <a:lnTo>
                    <a:pt x="4492" y="4739"/>
                  </a:lnTo>
                  <a:lnTo>
                    <a:pt x="4496" y="4712"/>
                  </a:lnTo>
                  <a:lnTo>
                    <a:pt x="4499" y="4683"/>
                  </a:lnTo>
                  <a:lnTo>
                    <a:pt x="4499" y="4634"/>
                  </a:lnTo>
                  <a:lnTo>
                    <a:pt x="4498" y="4585"/>
                  </a:lnTo>
                  <a:lnTo>
                    <a:pt x="4498" y="4536"/>
                  </a:lnTo>
                  <a:lnTo>
                    <a:pt x="4498" y="4487"/>
                  </a:lnTo>
                  <a:lnTo>
                    <a:pt x="4497" y="4438"/>
                  </a:lnTo>
                  <a:lnTo>
                    <a:pt x="4497" y="4389"/>
                  </a:lnTo>
                  <a:lnTo>
                    <a:pt x="4496" y="4340"/>
                  </a:lnTo>
                  <a:lnTo>
                    <a:pt x="4496" y="4291"/>
                  </a:lnTo>
                  <a:lnTo>
                    <a:pt x="4496" y="4242"/>
                  </a:lnTo>
                  <a:lnTo>
                    <a:pt x="4495" y="4193"/>
                  </a:lnTo>
                  <a:lnTo>
                    <a:pt x="4495" y="4144"/>
                  </a:lnTo>
                  <a:lnTo>
                    <a:pt x="4495" y="4095"/>
                  </a:lnTo>
                  <a:lnTo>
                    <a:pt x="4494" y="4046"/>
                  </a:lnTo>
                  <a:lnTo>
                    <a:pt x="4494" y="3997"/>
                  </a:lnTo>
                  <a:lnTo>
                    <a:pt x="4494" y="3948"/>
                  </a:lnTo>
                  <a:lnTo>
                    <a:pt x="4493" y="3899"/>
                  </a:lnTo>
                  <a:lnTo>
                    <a:pt x="4478" y="3874"/>
                  </a:lnTo>
                  <a:lnTo>
                    <a:pt x="4463" y="3852"/>
                  </a:lnTo>
                  <a:lnTo>
                    <a:pt x="4448" y="3830"/>
                  </a:lnTo>
                  <a:lnTo>
                    <a:pt x="4433" y="3810"/>
                  </a:lnTo>
                  <a:lnTo>
                    <a:pt x="4418" y="3792"/>
                  </a:lnTo>
                  <a:lnTo>
                    <a:pt x="4404" y="3775"/>
                  </a:lnTo>
                  <a:lnTo>
                    <a:pt x="4390" y="3760"/>
                  </a:lnTo>
                  <a:lnTo>
                    <a:pt x="4375" y="3746"/>
                  </a:lnTo>
                  <a:lnTo>
                    <a:pt x="4361" y="3733"/>
                  </a:lnTo>
                  <a:lnTo>
                    <a:pt x="4348" y="3722"/>
                  </a:lnTo>
                  <a:lnTo>
                    <a:pt x="4334" y="3712"/>
                  </a:lnTo>
                  <a:lnTo>
                    <a:pt x="4320" y="3704"/>
                  </a:lnTo>
                  <a:lnTo>
                    <a:pt x="4307" y="3697"/>
                  </a:lnTo>
                  <a:lnTo>
                    <a:pt x="4294" y="3692"/>
                  </a:lnTo>
                  <a:lnTo>
                    <a:pt x="4281" y="3689"/>
                  </a:lnTo>
                  <a:lnTo>
                    <a:pt x="4268" y="3687"/>
                  </a:lnTo>
                  <a:lnTo>
                    <a:pt x="4256" y="3686"/>
                  </a:lnTo>
                  <a:lnTo>
                    <a:pt x="4243" y="3687"/>
                  </a:lnTo>
                  <a:lnTo>
                    <a:pt x="4231" y="3689"/>
                  </a:lnTo>
                  <a:lnTo>
                    <a:pt x="4218" y="3692"/>
                  </a:lnTo>
                  <a:lnTo>
                    <a:pt x="4206" y="3697"/>
                  </a:lnTo>
                  <a:lnTo>
                    <a:pt x="4194" y="3704"/>
                  </a:lnTo>
                  <a:lnTo>
                    <a:pt x="4183" y="3711"/>
                  </a:lnTo>
                  <a:lnTo>
                    <a:pt x="4172" y="3721"/>
                  </a:lnTo>
                  <a:lnTo>
                    <a:pt x="4160" y="3732"/>
                  </a:lnTo>
                  <a:lnTo>
                    <a:pt x="4149" y="3745"/>
                  </a:lnTo>
                  <a:lnTo>
                    <a:pt x="4139" y="3759"/>
                  </a:lnTo>
                  <a:lnTo>
                    <a:pt x="4127" y="3774"/>
                  </a:lnTo>
                  <a:lnTo>
                    <a:pt x="4116" y="3791"/>
                  </a:lnTo>
                  <a:lnTo>
                    <a:pt x="4106" y="3809"/>
                  </a:lnTo>
                  <a:lnTo>
                    <a:pt x="4096" y="3829"/>
                  </a:lnTo>
                  <a:lnTo>
                    <a:pt x="4086" y="3851"/>
                  </a:lnTo>
                  <a:lnTo>
                    <a:pt x="4085" y="3891"/>
                  </a:lnTo>
                  <a:lnTo>
                    <a:pt x="4084" y="3931"/>
                  </a:lnTo>
                  <a:lnTo>
                    <a:pt x="4084" y="3971"/>
                  </a:lnTo>
                  <a:lnTo>
                    <a:pt x="4083" y="4012"/>
                  </a:lnTo>
                  <a:lnTo>
                    <a:pt x="4082" y="4051"/>
                  </a:lnTo>
                  <a:lnTo>
                    <a:pt x="4081" y="4092"/>
                  </a:lnTo>
                  <a:lnTo>
                    <a:pt x="4081" y="4132"/>
                  </a:lnTo>
                  <a:lnTo>
                    <a:pt x="4080" y="4173"/>
                  </a:lnTo>
                  <a:lnTo>
                    <a:pt x="4063" y="4178"/>
                  </a:lnTo>
                  <a:lnTo>
                    <a:pt x="4049" y="4182"/>
                  </a:lnTo>
                  <a:lnTo>
                    <a:pt x="4035" y="4183"/>
                  </a:lnTo>
                  <a:lnTo>
                    <a:pt x="4022" y="4184"/>
                  </a:lnTo>
                  <a:lnTo>
                    <a:pt x="4009" y="4182"/>
                  </a:lnTo>
                  <a:lnTo>
                    <a:pt x="3997" y="4179"/>
                  </a:lnTo>
                  <a:lnTo>
                    <a:pt x="3986" y="4174"/>
                  </a:lnTo>
                  <a:lnTo>
                    <a:pt x="3976" y="4166"/>
                  </a:lnTo>
                  <a:lnTo>
                    <a:pt x="3967" y="4158"/>
                  </a:lnTo>
                  <a:lnTo>
                    <a:pt x="3958" y="4147"/>
                  </a:lnTo>
                  <a:lnTo>
                    <a:pt x="3950" y="4134"/>
                  </a:lnTo>
                  <a:lnTo>
                    <a:pt x="3942" y="4120"/>
                  </a:lnTo>
                  <a:lnTo>
                    <a:pt x="3936" y="4104"/>
                  </a:lnTo>
                  <a:lnTo>
                    <a:pt x="3930" y="4086"/>
                  </a:lnTo>
                  <a:lnTo>
                    <a:pt x="3926" y="4066"/>
                  </a:lnTo>
                  <a:lnTo>
                    <a:pt x="3922" y="4045"/>
                  </a:lnTo>
                  <a:lnTo>
                    <a:pt x="3922" y="3997"/>
                  </a:lnTo>
                  <a:lnTo>
                    <a:pt x="3922" y="3950"/>
                  </a:lnTo>
                  <a:lnTo>
                    <a:pt x="3922" y="3901"/>
                  </a:lnTo>
                  <a:lnTo>
                    <a:pt x="3922" y="3853"/>
                  </a:lnTo>
                  <a:lnTo>
                    <a:pt x="3922" y="3806"/>
                  </a:lnTo>
                  <a:lnTo>
                    <a:pt x="3922" y="3758"/>
                  </a:lnTo>
                  <a:lnTo>
                    <a:pt x="3922" y="3710"/>
                  </a:lnTo>
                  <a:lnTo>
                    <a:pt x="3922" y="3662"/>
                  </a:lnTo>
                  <a:lnTo>
                    <a:pt x="3922" y="3614"/>
                  </a:lnTo>
                  <a:lnTo>
                    <a:pt x="3922" y="3567"/>
                  </a:lnTo>
                  <a:lnTo>
                    <a:pt x="3922" y="3518"/>
                  </a:lnTo>
                  <a:lnTo>
                    <a:pt x="3922" y="3470"/>
                  </a:lnTo>
                  <a:lnTo>
                    <a:pt x="3922" y="3423"/>
                  </a:lnTo>
                  <a:lnTo>
                    <a:pt x="3922" y="3375"/>
                  </a:lnTo>
                  <a:lnTo>
                    <a:pt x="3922" y="3327"/>
                  </a:lnTo>
                  <a:lnTo>
                    <a:pt x="3922" y="3279"/>
                  </a:lnTo>
                  <a:lnTo>
                    <a:pt x="3947" y="3266"/>
                  </a:lnTo>
                  <a:lnTo>
                    <a:pt x="3974" y="3254"/>
                  </a:lnTo>
                  <a:lnTo>
                    <a:pt x="4000" y="3244"/>
                  </a:lnTo>
                  <a:lnTo>
                    <a:pt x="4027" y="3235"/>
                  </a:lnTo>
                  <a:lnTo>
                    <a:pt x="4053" y="3229"/>
                  </a:lnTo>
                  <a:lnTo>
                    <a:pt x="4078" y="3223"/>
                  </a:lnTo>
                  <a:lnTo>
                    <a:pt x="4104" y="3219"/>
                  </a:lnTo>
                  <a:lnTo>
                    <a:pt x="4130" y="3217"/>
                  </a:lnTo>
                  <a:lnTo>
                    <a:pt x="4155" y="3216"/>
                  </a:lnTo>
                  <a:lnTo>
                    <a:pt x="4180" y="3217"/>
                  </a:lnTo>
                  <a:lnTo>
                    <a:pt x="4205" y="3219"/>
                  </a:lnTo>
                  <a:lnTo>
                    <a:pt x="4231" y="3223"/>
                  </a:lnTo>
                  <a:lnTo>
                    <a:pt x="4256" y="3229"/>
                  </a:lnTo>
                  <a:lnTo>
                    <a:pt x="4280" y="3236"/>
                  </a:lnTo>
                  <a:lnTo>
                    <a:pt x="4305" y="3245"/>
                  </a:lnTo>
                  <a:lnTo>
                    <a:pt x="4329" y="3254"/>
                  </a:lnTo>
                  <a:lnTo>
                    <a:pt x="4353" y="3266"/>
                  </a:lnTo>
                  <a:lnTo>
                    <a:pt x="4377" y="3280"/>
                  </a:lnTo>
                  <a:lnTo>
                    <a:pt x="4402" y="3295"/>
                  </a:lnTo>
                  <a:lnTo>
                    <a:pt x="4425" y="3311"/>
                  </a:lnTo>
                  <a:lnTo>
                    <a:pt x="4449" y="3329"/>
                  </a:lnTo>
                  <a:lnTo>
                    <a:pt x="4472" y="3349"/>
                  </a:lnTo>
                  <a:lnTo>
                    <a:pt x="4496" y="3370"/>
                  </a:lnTo>
                  <a:lnTo>
                    <a:pt x="4519" y="3393"/>
                  </a:lnTo>
                  <a:lnTo>
                    <a:pt x="4542" y="3417"/>
                  </a:lnTo>
                  <a:lnTo>
                    <a:pt x="4565" y="3443"/>
                  </a:lnTo>
                  <a:lnTo>
                    <a:pt x="4588" y="3471"/>
                  </a:lnTo>
                  <a:lnTo>
                    <a:pt x="4611" y="3500"/>
                  </a:lnTo>
                  <a:lnTo>
                    <a:pt x="4633" y="3530"/>
                  </a:lnTo>
                  <a:lnTo>
                    <a:pt x="4656" y="3562"/>
                  </a:lnTo>
                  <a:lnTo>
                    <a:pt x="4678" y="3597"/>
                  </a:lnTo>
                  <a:lnTo>
                    <a:pt x="4700" y="3632"/>
                  </a:lnTo>
                  <a:lnTo>
                    <a:pt x="4700" y="3739"/>
                  </a:lnTo>
                  <a:lnTo>
                    <a:pt x="4701" y="3847"/>
                  </a:lnTo>
                  <a:lnTo>
                    <a:pt x="4701" y="3954"/>
                  </a:lnTo>
                  <a:lnTo>
                    <a:pt x="4701" y="4061"/>
                  </a:lnTo>
                  <a:lnTo>
                    <a:pt x="4702" y="4169"/>
                  </a:lnTo>
                  <a:lnTo>
                    <a:pt x="4702" y="4277"/>
                  </a:lnTo>
                  <a:lnTo>
                    <a:pt x="4702" y="4384"/>
                  </a:lnTo>
                  <a:lnTo>
                    <a:pt x="4703" y="4491"/>
                  </a:lnTo>
                  <a:lnTo>
                    <a:pt x="4703" y="4600"/>
                  </a:lnTo>
                  <a:lnTo>
                    <a:pt x="4703" y="4707"/>
                  </a:lnTo>
                  <a:lnTo>
                    <a:pt x="4704" y="4814"/>
                  </a:lnTo>
                  <a:lnTo>
                    <a:pt x="4704" y="4921"/>
                  </a:lnTo>
                  <a:lnTo>
                    <a:pt x="4704" y="5029"/>
                  </a:lnTo>
                  <a:lnTo>
                    <a:pt x="4705" y="5137"/>
                  </a:lnTo>
                  <a:lnTo>
                    <a:pt x="4705" y="5244"/>
                  </a:lnTo>
                  <a:lnTo>
                    <a:pt x="4706" y="5352"/>
                  </a:lnTo>
                  <a:lnTo>
                    <a:pt x="4697" y="5368"/>
                  </a:lnTo>
                  <a:lnTo>
                    <a:pt x="4687" y="5383"/>
                  </a:lnTo>
                  <a:lnTo>
                    <a:pt x="4676" y="5396"/>
                  </a:lnTo>
                  <a:lnTo>
                    <a:pt x="4665" y="5407"/>
                  </a:lnTo>
                  <a:lnTo>
                    <a:pt x="4652" y="5417"/>
                  </a:lnTo>
                  <a:lnTo>
                    <a:pt x="4638" y="5426"/>
                  </a:lnTo>
                  <a:lnTo>
                    <a:pt x="4624" y="5432"/>
                  </a:lnTo>
                  <a:lnTo>
                    <a:pt x="4609" y="5436"/>
                  </a:lnTo>
                  <a:lnTo>
                    <a:pt x="4593" y="5441"/>
                  </a:lnTo>
                  <a:lnTo>
                    <a:pt x="4576" y="5442"/>
                  </a:lnTo>
                  <a:lnTo>
                    <a:pt x="4558" y="5442"/>
                  </a:lnTo>
                  <a:lnTo>
                    <a:pt x="4539" y="5441"/>
                  </a:lnTo>
                  <a:lnTo>
                    <a:pt x="4520" y="5437"/>
                  </a:lnTo>
                  <a:lnTo>
                    <a:pt x="4499" y="5433"/>
                  </a:lnTo>
                  <a:lnTo>
                    <a:pt x="4479" y="5427"/>
                  </a:lnTo>
                  <a:lnTo>
                    <a:pt x="4456" y="5418"/>
                  </a:lnTo>
                  <a:lnTo>
                    <a:pt x="4314" y="5341"/>
                  </a:lnTo>
                  <a:lnTo>
                    <a:pt x="4179" y="5269"/>
                  </a:lnTo>
                  <a:lnTo>
                    <a:pt x="4056" y="5201"/>
                  </a:lnTo>
                  <a:lnTo>
                    <a:pt x="3941" y="5140"/>
                  </a:lnTo>
                  <a:lnTo>
                    <a:pt x="3837" y="5085"/>
                  </a:lnTo>
                  <a:lnTo>
                    <a:pt x="3741" y="5034"/>
                  </a:lnTo>
                  <a:lnTo>
                    <a:pt x="3657" y="4990"/>
                  </a:lnTo>
                  <a:lnTo>
                    <a:pt x="3580" y="4950"/>
                  </a:lnTo>
                  <a:lnTo>
                    <a:pt x="3515" y="4917"/>
                  </a:lnTo>
                  <a:lnTo>
                    <a:pt x="3459" y="4888"/>
                  </a:lnTo>
                  <a:lnTo>
                    <a:pt x="3412" y="4866"/>
                  </a:lnTo>
                  <a:lnTo>
                    <a:pt x="3375" y="4849"/>
                  </a:lnTo>
                  <a:lnTo>
                    <a:pt x="3348" y="4837"/>
                  </a:lnTo>
                  <a:lnTo>
                    <a:pt x="3331" y="4831"/>
                  </a:lnTo>
                  <a:lnTo>
                    <a:pt x="3326" y="4830"/>
                  </a:lnTo>
                  <a:lnTo>
                    <a:pt x="3324" y="4830"/>
                  </a:lnTo>
                  <a:lnTo>
                    <a:pt x="3323" y="4832"/>
                  </a:lnTo>
                  <a:lnTo>
                    <a:pt x="3325" y="4835"/>
                  </a:lnTo>
                  <a:lnTo>
                    <a:pt x="3326" y="4641"/>
                  </a:lnTo>
                  <a:lnTo>
                    <a:pt x="3327" y="4448"/>
                  </a:lnTo>
                  <a:lnTo>
                    <a:pt x="3328" y="4255"/>
                  </a:lnTo>
                  <a:lnTo>
                    <a:pt x="3328" y="4061"/>
                  </a:lnTo>
                  <a:lnTo>
                    <a:pt x="3329" y="3868"/>
                  </a:lnTo>
                  <a:lnTo>
                    <a:pt x="3330" y="3675"/>
                  </a:lnTo>
                  <a:lnTo>
                    <a:pt x="3330" y="3482"/>
                  </a:lnTo>
                  <a:lnTo>
                    <a:pt x="3331" y="3288"/>
                  </a:lnTo>
                  <a:lnTo>
                    <a:pt x="3332" y="3095"/>
                  </a:lnTo>
                  <a:lnTo>
                    <a:pt x="3332" y="2901"/>
                  </a:lnTo>
                  <a:lnTo>
                    <a:pt x="3333" y="2708"/>
                  </a:lnTo>
                  <a:lnTo>
                    <a:pt x="3334" y="2514"/>
                  </a:lnTo>
                  <a:lnTo>
                    <a:pt x="3336" y="2321"/>
                  </a:lnTo>
                  <a:lnTo>
                    <a:pt x="3336" y="2128"/>
                  </a:lnTo>
                  <a:lnTo>
                    <a:pt x="3337" y="1935"/>
                  </a:lnTo>
                  <a:lnTo>
                    <a:pt x="3338" y="1741"/>
                  </a:lnTo>
                  <a:lnTo>
                    <a:pt x="3297" y="1720"/>
                  </a:lnTo>
                  <a:lnTo>
                    <a:pt x="3258" y="1701"/>
                  </a:lnTo>
                  <a:lnTo>
                    <a:pt x="3222" y="1684"/>
                  </a:lnTo>
                  <a:lnTo>
                    <a:pt x="3187" y="1669"/>
                  </a:lnTo>
                  <a:lnTo>
                    <a:pt x="3153" y="1656"/>
                  </a:lnTo>
                  <a:lnTo>
                    <a:pt x="3122" y="1646"/>
                  </a:lnTo>
                  <a:lnTo>
                    <a:pt x="3092" y="1638"/>
                  </a:lnTo>
                  <a:lnTo>
                    <a:pt x="3064" y="1631"/>
                  </a:lnTo>
                  <a:lnTo>
                    <a:pt x="3037" y="1628"/>
                  </a:lnTo>
                  <a:lnTo>
                    <a:pt x="3012" y="1626"/>
                  </a:lnTo>
                  <a:lnTo>
                    <a:pt x="3001" y="1626"/>
                  </a:lnTo>
                  <a:lnTo>
                    <a:pt x="2989" y="1627"/>
                  </a:lnTo>
                  <a:lnTo>
                    <a:pt x="2978" y="1628"/>
                  </a:lnTo>
                  <a:lnTo>
                    <a:pt x="2968" y="1629"/>
                  </a:lnTo>
                  <a:lnTo>
                    <a:pt x="2958" y="1631"/>
                  </a:lnTo>
                  <a:lnTo>
                    <a:pt x="2948" y="1635"/>
                  </a:lnTo>
                  <a:lnTo>
                    <a:pt x="2939" y="1638"/>
                  </a:lnTo>
                  <a:lnTo>
                    <a:pt x="2930" y="1642"/>
                  </a:lnTo>
                  <a:lnTo>
                    <a:pt x="2922" y="1646"/>
                  </a:lnTo>
                  <a:lnTo>
                    <a:pt x="2914" y="1651"/>
                  </a:lnTo>
                  <a:lnTo>
                    <a:pt x="2906" y="1656"/>
                  </a:lnTo>
                  <a:lnTo>
                    <a:pt x="2900" y="1662"/>
                  </a:lnTo>
                  <a:lnTo>
                    <a:pt x="2901" y="1847"/>
                  </a:lnTo>
                  <a:lnTo>
                    <a:pt x="2903" y="2033"/>
                  </a:lnTo>
                  <a:lnTo>
                    <a:pt x="2904" y="2217"/>
                  </a:lnTo>
                  <a:lnTo>
                    <a:pt x="2905" y="2403"/>
                  </a:lnTo>
                  <a:lnTo>
                    <a:pt x="2907" y="2587"/>
                  </a:lnTo>
                  <a:lnTo>
                    <a:pt x="2908" y="2773"/>
                  </a:lnTo>
                  <a:lnTo>
                    <a:pt x="2910" y="2957"/>
                  </a:lnTo>
                  <a:lnTo>
                    <a:pt x="2911" y="3143"/>
                  </a:lnTo>
                  <a:lnTo>
                    <a:pt x="2914" y="3327"/>
                  </a:lnTo>
                  <a:lnTo>
                    <a:pt x="2915" y="3512"/>
                  </a:lnTo>
                  <a:lnTo>
                    <a:pt x="2916" y="3697"/>
                  </a:lnTo>
                  <a:lnTo>
                    <a:pt x="2918" y="3882"/>
                  </a:lnTo>
                  <a:lnTo>
                    <a:pt x="2919" y="4068"/>
                  </a:lnTo>
                  <a:lnTo>
                    <a:pt x="2921" y="4252"/>
                  </a:lnTo>
                  <a:lnTo>
                    <a:pt x="2922" y="4438"/>
                  </a:lnTo>
                  <a:lnTo>
                    <a:pt x="2923" y="4622"/>
                  </a:lnTo>
                  <a:lnTo>
                    <a:pt x="2827" y="4580"/>
                  </a:lnTo>
                  <a:lnTo>
                    <a:pt x="2731" y="4537"/>
                  </a:lnTo>
                  <a:lnTo>
                    <a:pt x="2638" y="4494"/>
                  </a:lnTo>
                  <a:lnTo>
                    <a:pt x="2545" y="4451"/>
                  </a:lnTo>
                  <a:lnTo>
                    <a:pt x="2455" y="4407"/>
                  </a:lnTo>
                  <a:lnTo>
                    <a:pt x="2366" y="4361"/>
                  </a:lnTo>
                  <a:lnTo>
                    <a:pt x="2279" y="4315"/>
                  </a:lnTo>
                  <a:lnTo>
                    <a:pt x="2194" y="4270"/>
                  </a:lnTo>
                  <a:lnTo>
                    <a:pt x="2111" y="4223"/>
                  </a:lnTo>
                  <a:lnTo>
                    <a:pt x="2029" y="4176"/>
                  </a:lnTo>
                  <a:lnTo>
                    <a:pt x="1948" y="4129"/>
                  </a:lnTo>
                  <a:lnTo>
                    <a:pt x="1870" y="4079"/>
                  </a:lnTo>
                  <a:lnTo>
                    <a:pt x="1793" y="4031"/>
                  </a:lnTo>
                  <a:lnTo>
                    <a:pt x="1719" y="3982"/>
                  </a:lnTo>
                  <a:lnTo>
                    <a:pt x="1645" y="3931"/>
                  </a:lnTo>
                  <a:lnTo>
                    <a:pt x="1574" y="3881"/>
                  </a:lnTo>
                  <a:lnTo>
                    <a:pt x="1574" y="3789"/>
                  </a:lnTo>
                  <a:lnTo>
                    <a:pt x="1575" y="3697"/>
                  </a:lnTo>
                  <a:lnTo>
                    <a:pt x="1576" y="3605"/>
                  </a:lnTo>
                  <a:lnTo>
                    <a:pt x="1576" y="3513"/>
                  </a:lnTo>
                  <a:lnTo>
                    <a:pt x="1577" y="3421"/>
                  </a:lnTo>
                  <a:lnTo>
                    <a:pt x="1578" y="3329"/>
                  </a:lnTo>
                  <a:lnTo>
                    <a:pt x="1579" y="3237"/>
                  </a:lnTo>
                  <a:lnTo>
                    <a:pt x="1579" y="3145"/>
                  </a:lnTo>
                  <a:lnTo>
                    <a:pt x="1580" y="3054"/>
                  </a:lnTo>
                  <a:lnTo>
                    <a:pt x="1581" y="2962"/>
                  </a:lnTo>
                  <a:lnTo>
                    <a:pt x="1581" y="2869"/>
                  </a:lnTo>
                  <a:lnTo>
                    <a:pt x="1582" y="2778"/>
                  </a:lnTo>
                  <a:lnTo>
                    <a:pt x="1583" y="2686"/>
                  </a:lnTo>
                  <a:lnTo>
                    <a:pt x="1584" y="2594"/>
                  </a:lnTo>
                  <a:lnTo>
                    <a:pt x="1584" y="2501"/>
                  </a:lnTo>
                  <a:lnTo>
                    <a:pt x="1586" y="2410"/>
                  </a:lnTo>
                  <a:lnTo>
                    <a:pt x="1599" y="2394"/>
                  </a:lnTo>
                  <a:lnTo>
                    <a:pt x="1615" y="2380"/>
                  </a:lnTo>
                  <a:lnTo>
                    <a:pt x="1631" y="2367"/>
                  </a:lnTo>
                  <a:lnTo>
                    <a:pt x="1647" y="2357"/>
                  </a:lnTo>
                  <a:lnTo>
                    <a:pt x="1664" y="2347"/>
                  </a:lnTo>
                  <a:lnTo>
                    <a:pt x="1681" y="2338"/>
                  </a:lnTo>
                  <a:lnTo>
                    <a:pt x="1699" y="2332"/>
                  </a:lnTo>
                  <a:lnTo>
                    <a:pt x="1718" y="2326"/>
                  </a:lnTo>
                  <a:lnTo>
                    <a:pt x="1737" y="2322"/>
                  </a:lnTo>
                  <a:lnTo>
                    <a:pt x="1757" y="2320"/>
                  </a:lnTo>
                  <a:lnTo>
                    <a:pt x="1778" y="2319"/>
                  </a:lnTo>
                  <a:lnTo>
                    <a:pt x="1799" y="2320"/>
                  </a:lnTo>
                  <a:lnTo>
                    <a:pt x="1821" y="2322"/>
                  </a:lnTo>
                  <a:lnTo>
                    <a:pt x="1843" y="2325"/>
                  </a:lnTo>
                  <a:lnTo>
                    <a:pt x="1866" y="2331"/>
                  </a:lnTo>
                  <a:lnTo>
                    <a:pt x="1889" y="2337"/>
                  </a:lnTo>
                  <a:lnTo>
                    <a:pt x="1914" y="2345"/>
                  </a:lnTo>
                  <a:lnTo>
                    <a:pt x="1939" y="2354"/>
                  </a:lnTo>
                  <a:lnTo>
                    <a:pt x="1965" y="2365"/>
                  </a:lnTo>
                  <a:lnTo>
                    <a:pt x="1990" y="2378"/>
                  </a:lnTo>
                  <a:lnTo>
                    <a:pt x="2017" y="2392"/>
                  </a:lnTo>
                  <a:lnTo>
                    <a:pt x="2044" y="2407"/>
                  </a:lnTo>
                  <a:lnTo>
                    <a:pt x="2073" y="2423"/>
                  </a:lnTo>
                  <a:lnTo>
                    <a:pt x="2101" y="2441"/>
                  </a:lnTo>
                  <a:lnTo>
                    <a:pt x="2130" y="2462"/>
                  </a:lnTo>
                  <a:lnTo>
                    <a:pt x="2160" y="2483"/>
                  </a:lnTo>
                  <a:lnTo>
                    <a:pt x="2190" y="2506"/>
                  </a:lnTo>
                  <a:lnTo>
                    <a:pt x="2221" y="2529"/>
                  </a:lnTo>
                  <a:lnTo>
                    <a:pt x="2253" y="2555"/>
                  </a:lnTo>
                  <a:lnTo>
                    <a:pt x="2286" y="2582"/>
                  </a:lnTo>
                  <a:lnTo>
                    <a:pt x="2319" y="2611"/>
                  </a:lnTo>
                  <a:lnTo>
                    <a:pt x="2352" y="2641"/>
                  </a:lnTo>
                  <a:lnTo>
                    <a:pt x="2355" y="2730"/>
                  </a:lnTo>
                  <a:lnTo>
                    <a:pt x="2360" y="2819"/>
                  </a:lnTo>
                  <a:lnTo>
                    <a:pt x="2364" y="2908"/>
                  </a:lnTo>
                  <a:lnTo>
                    <a:pt x="2367" y="2997"/>
                  </a:lnTo>
                  <a:lnTo>
                    <a:pt x="2371" y="3085"/>
                  </a:lnTo>
                  <a:lnTo>
                    <a:pt x="2375" y="3174"/>
                  </a:lnTo>
                  <a:lnTo>
                    <a:pt x="2379" y="3263"/>
                  </a:lnTo>
                  <a:lnTo>
                    <a:pt x="2382" y="3352"/>
                  </a:lnTo>
                  <a:lnTo>
                    <a:pt x="2372" y="3373"/>
                  </a:lnTo>
                  <a:lnTo>
                    <a:pt x="2363" y="3392"/>
                  </a:lnTo>
                  <a:lnTo>
                    <a:pt x="2357" y="3399"/>
                  </a:lnTo>
                  <a:lnTo>
                    <a:pt x="2352" y="3407"/>
                  </a:lnTo>
                  <a:lnTo>
                    <a:pt x="2346" y="3413"/>
                  </a:lnTo>
                  <a:lnTo>
                    <a:pt x="2340" y="3419"/>
                  </a:lnTo>
                  <a:lnTo>
                    <a:pt x="2335" y="3424"/>
                  </a:lnTo>
                  <a:lnTo>
                    <a:pt x="2328" y="3428"/>
                  </a:lnTo>
                  <a:lnTo>
                    <a:pt x="2323" y="3431"/>
                  </a:lnTo>
                  <a:lnTo>
                    <a:pt x="2317" y="3434"/>
                  </a:lnTo>
                  <a:lnTo>
                    <a:pt x="2310" y="3436"/>
                  </a:lnTo>
                  <a:lnTo>
                    <a:pt x="2304" y="3437"/>
                  </a:lnTo>
                  <a:lnTo>
                    <a:pt x="2297" y="3438"/>
                  </a:lnTo>
                  <a:lnTo>
                    <a:pt x="2291" y="3437"/>
                  </a:lnTo>
                  <a:lnTo>
                    <a:pt x="2284" y="3436"/>
                  </a:lnTo>
                  <a:lnTo>
                    <a:pt x="2278" y="3434"/>
                  </a:lnTo>
                  <a:lnTo>
                    <a:pt x="2270" y="3431"/>
                  </a:lnTo>
                  <a:lnTo>
                    <a:pt x="2264" y="3428"/>
                  </a:lnTo>
                  <a:lnTo>
                    <a:pt x="2257" y="3424"/>
                  </a:lnTo>
                  <a:lnTo>
                    <a:pt x="2249" y="3419"/>
                  </a:lnTo>
                  <a:lnTo>
                    <a:pt x="2242" y="3413"/>
                  </a:lnTo>
                  <a:lnTo>
                    <a:pt x="2234" y="3407"/>
                  </a:lnTo>
                  <a:lnTo>
                    <a:pt x="2219" y="3392"/>
                  </a:lnTo>
                  <a:lnTo>
                    <a:pt x="2203" y="3373"/>
                  </a:lnTo>
                  <a:lnTo>
                    <a:pt x="2187" y="3352"/>
                  </a:lnTo>
                  <a:lnTo>
                    <a:pt x="2170" y="3327"/>
                  </a:lnTo>
                  <a:lnTo>
                    <a:pt x="2170" y="3288"/>
                  </a:lnTo>
                  <a:lnTo>
                    <a:pt x="2170" y="3249"/>
                  </a:lnTo>
                  <a:lnTo>
                    <a:pt x="2170" y="3209"/>
                  </a:lnTo>
                  <a:lnTo>
                    <a:pt x="2170" y="3170"/>
                  </a:lnTo>
                  <a:lnTo>
                    <a:pt x="2170" y="3130"/>
                  </a:lnTo>
                  <a:lnTo>
                    <a:pt x="2170" y="3090"/>
                  </a:lnTo>
                  <a:lnTo>
                    <a:pt x="2170" y="3051"/>
                  </a:lnTo>
                  <a:lnTo>
                    <a:pt x="2170" y="3012"/>
                  </a:lnTo>
                  <a:close/>
                  <a:moveTo>
                    <a:pt x="4257" y="1203"/>
                  </a:moveTo>
                  <a:lnTo>
                    <a:pt x="3710" y="1203"/>
                  </a:lnTo>
                  <a:lnTo>
                    <a:pt x="3710" y="1108"/>
                  </a:lnTo>
                  <a:lnTo>
                    <a:pt x="3840" y="1108"/>
                  </a:lnTo>
                  <a:lnTo>
                    <a:pt x="3840" y="921"/>
                  </a:lnTo>
                  <a:lnTo>
                    <a:pt x="3821" y="923"/>
                  </a:lnTo>
                  <a:lnTo>
                    <a:pt x="3798" y="924"/>
                  </a:lnTo>
                  <a:lnTo>
                    <a:pt x="3772" y="925"/>
                  </a:lnTo>
                  <a:lnTo>
                    <a:pt x="3742" y="925"/>
                  </a:lnTo>
                  <a:lnTo>
                    <a:pt x="3734" y="925"/>
                  </a:lnTo>
                  <a:lnTo>
                    <a:pt x="3725" y="925"/>
                  </a:lnTo>
                  <a:lnTo>
                    <a:pt x="3717" y="924"/>
                  </a:lnTo>
                  <a:lnTo>
                    <a:pt x="3710" y="924"/>
                  </a:lnTo>
                  <a:lnTo>
                    <a:pt x="3710" y="833"/>
                  </a:lnTo>
                  <a:lnTo>
                    <a:pt x="3718" y="833"/>
                  </a:lnTo>
                  <a:lnTo>
                    <a:pt x="3726" y="833"/>
                  </a:lnTo>
                  <a:lnTo>
                    <a:pt x="3768" y="832"/>
                  </a:lnTo>
                  <a:lnTo>
                    <a:pt x="3809" y="830"/>
                  </a:lnTo>
                  <a:lnTo>
                    <a:pt x="3849" y="825"/>
                  </a:lnTo>
                  <a:lnTo>
                    <a:pt x="3886" y="818"/>
                  </a:lnTo>
                  <a:lnTo>
                    <a:pt x="3921" y="811"/>
                  </a:lnTo>
                  <a:lnTo>
                    <a:pt x="3951" y="801"/>
                  </a:lnTo>
                  <a:lnTo>
                    <a:pt x="3962" y="797"/>
                  </a:lnTo>
                  <a:lnTo>
                    <a:pt x="3974" y="792"/>
                  </a:lnTo>
                  <a:lnTo>
                    <a:pt x="3984" y="787"/>
                  </a:lnTo>
                  <a:lnTo>
                    <a:pt x="3993" y="782"/>
                  </a:lnTo>
                  <a:lnTo>
                    <a:pt x="4130" y="782"/>
                  </a:lnTo>
                  <a:lnTo>
                    <a:pt x="4130" y="1108"/>
                  </a:lnTo>
                  <a:lnTo>
                    <a:pt x="4257" y="1108"/>
                  </a:lnTo>
                  <a:lnTo>
                    <a:pt x="4257" y="1203"/>
                  </a:lnTo>
                  <a:close/>
                  <a:moveTo>
                    <a:pt x="5060" y="958"/>
                  </a:moveTo>
                  <a:lnTo>
                    <a:pt x="5059" y="947"/>
                  </a:lnTo>
                  <a:lnTo>
                    <a:pt x="5058" y="936"/>
                  </a:lnTo>
                  <a:lnTo>
                    <a:pt x="5055" y="927"/>
                  </a:lnTo>
                  <a:lnTo>
                    <a:pt x="5052" y="917"/>
                  </a:lnTo>
                  <a:lnTo>
                    <a:pt x="5048" y="908"/>
                  </a:lnTo>
                  <a:lnTo>
                    <a:pt x="5043" y="901"/>
                  </a:lnTo>
                  <a:lnTo>
                    <a:pt x="5036" y="894"/>
                  </a:lnTo>
                  <a:lnTo>
                    <a:pt x="5030" y="888"/>
                  </a:lnTo>
                  <a:lnTo>
                    <a:pt x="5021" y="883"/>
                  </a:lnTo>
                  <a:lnTo>
                    <a:pt x="5012" y="877"/>
                  </a:lnTo>
                  <a:lnTo>
                    <a:pt x="5002" y="874"/>
                  </a:lnTo>
                  <a:lnTo>
                    <a:pt x="4991" y="871"/>
                  </a:lnTo>
                  <a:lnTo>
                    <a:pt x="4979" y="868"/>
                  </a:lnTo>
                  <a:lnTo>
                    <a:pt x="4966" y="866"/>
                  </a:lnTo>
                  <a:lnTo>
                    <a:pt x="4952" y="865"/>
                  </a:lnTo>
                  <a:lnTo>
                    <a:pt x="4938" y="864"/>
                  </a:lnTo>
                  <a:lnTo>
                    <a:pt x="4916" y="865"/>
                  </a:lnTo>
                  <a:lnTo>
                    <a:pt x="4897" y="868"/>
                  </a:lnTo>
                  <a:lnTo>
                    <a:pt x="4888" y="870"/>
                  </a:lnTo>
                  <a:lnTo>
                    <a:pt x="4880" y="872"/>
                  </a:lnTo>
                  <a:lnTo>
                    <a:pt x="4874" y="875"/>
                  </a:lnTo>
                  <a:lnTo>
                    <a:pt x="4868" y="878"/>
                  </a:lnTo>
                  <a:lnTo>
                    <a:pt x="4862" y="881"/>
                  </a:lnTo>
                  <a:lnTo>
                    <a:pt x="4857" y="886"/>
                  </a:lnTo>
                  <a:lnTo>
                    <a:pt x="4852" y="890"/>
                  </a:lnTo>
                  <a:lnTo>
                    <a:pt x="4849" y="895"/>
                  </a:lnTo>
                  <a:lnTo>
                    <a:pt x="4847" y="900"/>
                  </a:lnTo>
                  <a:lnTo>
                    <a:pt x="4845" y="906"/>
                  </a:lnTo>
                  <a:lnTo>
                    <a:pt x="4844" y="912"/>
                  </a:lnTo>
                  <a:lnTo>
                    <a:pt x="4844" y="919"/>
                  </a:lnTo>
                  <a:lnTo>
                    <a:pt x="4844" y="925"/>
                  </a:lnTo>
                  <a:lnTo>
                    <a:pt x="4845" y="932"/>
                  </a:lnTo>
                  <a:lnTo>
                    <a:pt x="4847" y="937"/>
                  </a:lnTo>
                  <a:lnTo>
                    <a:pt x="4850" y="943"/>
                  </a:lnTo>
                  <a:lnTo>
                    <a:pt x="4855" y="948"/>
                  </a:lnTo>
                  <a:lnTo>
                    <a:pt x="4859" y="952"/>
                  </a:lnTo>
                  <a:lnTo>
                    <a:pt x="4865" y="957"/>
                  </a:lnTo>
                  <a:lnTo>
                    <a:pt x="4872" y="961"/>
                  </a:lnTo>
                  <a:lnTo>
                    <a:pt x="4879" y="964"/>
                  </a:lnTo>
                  <a:lnTo>
                    <a:pt x="4887" y="967"/>
                  </a:lnTo>
                  <a:lnTo>
                    <a:pt x="4895" y="969"/>
                  </a:lnTo>
                  <a:lnTo>
                    <a:pt x="4904" y="972"/>
                  </a:lnTo>
                  <a:lnTo>
                    <a:pt x="4923" y="975"/>
                  </a:lnTo>
                  <a:lnTo>
                    <a:pt x="4945" y="976"/>
                  </a:lnTo>
                  <a:lnTo>
                    <a:pt x="4959" y="976"/>
                  </a:lnTo>
                  <a:lnTo>
                    <a:pt x="4973" y="975"/>
                  </a:lnTo>
                  <a:lnTo>
                    <a:pt x="4988" y="974"/>
                  </a:lnTo>
                  <a:lnTo>
                    <a:pt x="5002" y="972"/>
                  </a:lnTo>
                  <a:lnTo>
                    <a:pt x="5031" y="966"/>
                  </a:lnTo>
                  <a:lnTo>
                    <a:pt x="5060" y="958"/>
                  </a:lnTo>
                  <a:close/>
                  <a:moveTo>
                    <a:pt x="4579" y="1105"/>
                  </a:moveTo>
                  <a:lnTo>
                    <a:pt x="4807" y="1095"/>
                  </a:lnTo>
                  <a:lnTo>
                    <a:pt x="4816" y="1104"/>
                  </a:lnTo>
                  <a:lnTo>
                    <a:pt x="4826" y="1110"/>
                  </a:lnTo>
                  <a:lnTo>
                    <a:pt x="4837" y="1115"/>
                  </a:lnTo>
                  <a:lnTo>
                    <a:pt x="4850" y="1121"/>
                  </a:lnTo>
                  <a:lnTo>
                    <a:pt x="4865" y="1124"/>
                  </a:lnTo>
                  <a:lnTo>
                    <a:pt x="4881" y="1127"/>
                  </a:lnTo>
                  <a:lnTo>
                    <a:pt x="4899" y="1128"/>
                  </a:lnTo>
                  <a:lnTo>
                    <a:pt x="4918" y="1128"/>
                  </a:lnTo>
                  <a:lnTo>
                    <a:pt x="4934" y="1128"/>
                  </a:lnTo>
                  <a:lnTo>
                    <a:pt x="4948" y="1127"/>
                  </a:lnTo>
                  <a:lnTo>
                    <a:pt x="4962" y="1125"/>
                  </a:lnTo>
                  <a:lnTo>
                    <a:pt x="4975" y="1123"/>
                  </a:lnTo>
                  <a:lnTo>
                    <a:pt x="4988" y="1120"/>
                  </a:lnTo>
                  <a:lnTo>
                    <a:pt x="4999" y="1115"/>
                  </a:lnTo>
                  <a:lnTo>
                    <a:pt x="5008" y="1110"/>
                  </a:lnTo>
                  <a:lnTo>
                    <a:pt x="5018" y="1105"/>
                  </a:lnTo>
                  <a:lnTo>
                    <a:pt x="5025" y="1098"/>
                  </a:lnTo>
                  <a:lnTo>
                    <a:pt x="5033" y="1091"/>
                  </a:lnTo>
                  <a:lnTo>
                    <a:pt x="5038" y="1083"/>
                  </a:lnTo>
                  <a:lnTo>
                    <a:pt x="5044" y="1075"/>
                  </a:lnTo>
                  <a:lnTo>
                    <a:pt x="5048" y="1065"/>
                  </a:lnTo>
                  <a:lnTo>
                    <a:pt x="5051" y="1055"/>
                  </a:lnTo>
                  <a:lnTo>
                    <a:pt x="5053" y="1045"/>
                  </a:lnTo>
                  <a:lnTo>
                    <a:pt x="5055" y="1033"/>
                  </a:lnTo>
                  <a:lnTo>
                    <a:pt x="5034" y="1038"/>
                  </a:lnTo>
                  <a:lnTo>
                    <a:pt x="5014" y="1043"/>
                  </a:lnTo>
                  <a:lnTo>
                    <a:pt x="4991" y="1048"/>
                  </a:lnTo>
                  <a:lnTo>
                    <a:pt x="4967" y="1052"/>
                  </a:lnTo>
                  <a:lnTo>
                    <a:pt x="4944" y="1054"/>
                  </a:lnTo>
                  <a:lnTo>
                    <a:pt x="4919" y="1056"/>
                  </a:lnTo>
                  <a:lnTo>
                    <a:pt x="4892" y="1057"/>
                  </a:lnTo>
                  <a:lnTo>
                    <a:pt x="4865" y="1058"/>
                  </a:lnTo>
                  <a:lnTo>
                    <a:pt x="4835" y="1057"/>
                  </a:lnTo>
                  <a:lnTo>
                    <a:pt x="4806" y="1055"/>
                  </a:lnTo>
                  <a:lnTo>
                    <a:pt x="4779" y="1053"/>
                  </a:lnTo>
                  <a:lnTo>
                    <a:pt x="4753" y="1049"/>
                  </a:lnTo>
                  <a:lnTo>
                    <a:pt x="4727" y="1043"/>
                  </a:lnTo>
                  <a:lnTo>
                    <a:pt x="4703" y="1037"/>
                  </a:lnTo>
                  <a:lnTo>
                    <a:pt x="4680" y="1030"/>
                  </a:lnTo>
                  <a:lnTo>
                    <a:pt x="4658" y="1021"/>
                  </a:lnTo>
                  <a:lnTo>
                    <a:pt x="4638" y="1011"/>
                  </a:lnTo>
                  <a:lnTo>
                    <a:pt x="4620" y="1002"/>
                  </a:lnTo>
                  <a:lnTo>
                    <a:pt x="4612" y="996"/>
                  </a:lnTo>
                  <a:lnTo>
                    <a:pt x="4604" y="991"/>
                  </a:lnTo>
                  <a:lnTo>
                    <a:pt x="4598" y="984"/>
                  </a:lnTo>
                  <a:lnTo>
                    <a:pt x="4593" y="979"/>
                  </a:lnTo>
                  <a:lnTo>
                    <a:pt x="4587" y="973"/>
                  </a:lnTo>
                  <a:lnTo>
                    <a:pt x="4583" y="967"/>
                  </a:lnTo>
                  <a:lnTo>
                    <a:pt x="4580" y="961"/>
                  </a:lnTo>
                  <a:lnTo>
                    <a:pt x="4577" y="954"/>
                  </a:lnTo>
                  <a:lnTo>
                    <a:pt x="4574" y="948"/>
                  </a:lnTo>
                  <a:lnTo>
                    <a:pt x="4572" y="940"/>
                  </a:lnTo>
                  <a:lnTo>
                    <a:pt x="4571" y="934"/>
                  </a:lnTo>
                  <a:lnTo>
                    <a:pt x="4571" y="927"/>
                  </a:lnTo>
                  <a:lnTo>
                    <a:pt x="4571" y="919"/>
                  </a:lnTo>
                  <a:lnTo>
                    <a:pt x="4572" y="910"/>
                  </a:lnTo>
                  <a:lnTo>
                    <a:pt x="4574" y="903"/>
                  </a:lnTo>
                  <a:lnTo>
                    <a:pt x="4578" y="894"/>
                  </a:lnTo>
                  <a:lnTo>
                    <a:pt x="4582" y="887"/>
                  </a:lnTo>
                  <a:lnTo>
                    <a:pt x="4586" y="880"/>
                  </a:lnTo>
                  <a:lnTo>
                    <a:pt x="4592" y="873"/>
                  </a:lnTo>
                  <a:lnTo>
                    <a:pt x="4598" y="866"/>
                  </a:lnTo>
                  <a:lnTo>
                    <a:pt x="4606" y="860"/>
                  </a:lnTo>
                  <a:lnTo>
                    <a:pt x="4613" y="854"/>
                  </a:lnTo>
                  <a:lnTo>
                    <a:pt x="4622" y="847"/>
                  </a:lnTo>
                  <a:lnTo>
                    <a:pt x="4631" y="842"/>
                  </a:lnTo>
                  <a:lnTo>
                    <a:pt x="4642" y="836"/>
                  </a:lnTo>
                  <a:lnTo>
                    <a:pt x="4654" y="830"/>
                  </a:lnTo>
                  <a:lnTo>
                    <a:pt x="4666" y="826"/>
                  </a:lnTo>
                  <a:lnTo>
                    <a:pt x="4679" y="820"/>
                  </a:lnTo>
                  <a:lnTo>
                    <a:pt x="4706" y="812"/>
                  </a:lnTo>
                  <a:lnTo>
                    <a:pt x="4734" y="803"/>
                  </a:lnTo>
                  <a:lnTo>
                    <a:pt x="4764" y="797"/>
                  </a:lnTo>
                  <a:lnTo>
                    <a:pt x="4795" y="791"/>
                  </a:lnTo>
                  <a:lnTo>
                    <a:pt x="4827" y="787"/>
                  </a:lnTo>
                  <a:lnTo>
                    <a:pt x="4860" y="784"/>
                  </a:lnTo>
                  <a:lnTo>
                    <a:pt x="4894" y="783"/>
                  </a:lnTo>
                  <a:lnTo>
                    <a:pt x="4930" y="782"/>
                  </a:lnTo>
                  <a:lnTo>
                    <a:pt x="4974" y="783"/>
                  </a:lnTo>
                  <a:lnTo>
                    <a:pt x="5016" y="785"/>
                  </a:lnTo>
                  <a:lnTo>
                    <a:pt x="5055" y="789"/>
                  </a:lnTo>
                  <a:lnTo>
                    <a:pt x="5094" y="796"/>
                  </a:lnTo>
                  <a:lnTo>
                    <a:pt x="5129" y="803"/>
                  </a:lnTo>
                  <a:lnTo>
                    <a:pt x="5164" y="813"/>
                  </a:lnTo>
                  <a:lnTo>
                    <a:pt x="5181" y="818"/>
                  </a:lnTo>
                  <a:lnTo>
                    <a:pt x="5196" y="824"/>
                  </a:lnTo>
                  <a:lnTo>
                    <a:pt x="5212" y="830"/>
                  </a:lnTo>
                  <a:lnTo>
                    <a:pt x="5227" y="836"/>
                  </a:lnTo>
                  <a:lnTo>
                    <a:pt x="5241" y="844"/>
                  </a:lnTo>
                  <a:lnTo>
                    <a:pt x="5254" y="851"/>
                  </a:lnTo>
                  <a:lnTo>
                    <a:pt x="5267" y="860"/>
                  </a:lnTo>
                  <a:lnTo>
                    <a:pt x="5279" y="868"/>
                  </a:lnTo>
                  <a:lnTo>
                    <a:pt x="5289" y="877"/>
                  </a:lnTo>
                  <a:lnTo>
                    <a:pt x="5298" y="886"/>
                  </a:lnTo>
                  <a:lnTo>
                    <a:pt x="5308" y="895"/>
                  </a:lnTo>
                  <a:lnTo>
                    <a:pt x="5315" y="905"/>
                  </a:lnTo>
                  <a:lnTo>
                    <a:pt x="5322" y="916"/>
                  </a:lnTo>
                  <a:lnTo>
                    <a:pt x="5328" y="927"/>
                  </a:lnTo>
                  <a:lnTo>
                    <a:pt x="5333" y="937"/>
                  </a:lnTo>
                  <a:lnTo>
                    <a:pt x="5337" y="949"/>
                  </a:lnTo>
                  <a:lnTo>
                    <a:pt x="5340" y="961"/>
                  </a:lnTo>
                  <a:lnTo>
                    <a:pt x="5343" y="973"/>
                  </a:lnTo>
                  <a:lnTo>
                    <a:pt x="5344" y="986"/>
                  </a:lnTo>
                  <a:lnTo>
                    <a:pt x="5344" y="998"/>
                  </a:lnTo>
                  <a:lnTo>
                    <a:pt x="5344" y="1010"/>
                  </a:lnTo>
                  <a:lnTo>
                    <a:pt x="5343" y="1021"/>
                  </a:lnTo>
                  <a:lnTo>
                    <a:pt x="5341" y="1033"/>
                  </a:lnTo>
                  <a:lnTo>
                    <a:pt x="5338" y="1043"/>
                  </a:lnTo>
                  <a:lnTo>
                    <a:pt x="5333" y="1053"/>
                  </a:lnTo>
                  <a:lnTo>
                    <a:pt x="5329" y="1064"/>
                  </a:lnTo>
                  <a:lnTo>
                    <a:pt x="5324" y="1073"/>
                  </a:lnTo>
                  <a:lnTo>
                    <a:pt x="5317" y="1083"/>
                  </a:lnTo>
                  <a:lnTo>
                    <a:pt x="5311" y="1093"/>
                  </a:lnTo>
                  <a:lnTo>
                    <a:pt x="5302" y="1101"/>
                  </a:lnTo>
                  <a:lnTo>
                    <a:pt x="5294" y="1110"/>
                  </a:lnTo>
                  <a:lnTo>
                    <a:pt x="5284" y="1119"/>
                  </a:lnTo>
                  <a:lnTo>
                    <a:pt x="5273" y="1127"/>
                  </a:lnTo>
                  <a:lnTo>
                    <a:pt x="5263" y="1135"/>
                  </a:lnTo>
                  <a:lnTo>
                    <a:pt x="5250" y="1142"/>
                  </a:lnTo>
                  <a:lnTo>
                    <a:pt x="5237" y="1150"/>
                  </a:lnTo>
                  <a:lnTo>
                    <a:pt x="5223" y="1156"/>
                  </a:lnTo>
                  <a:lnTo>
                    <a:pt x="5209" y="1163"/>
                  </a:lnTo>
                  <a:lnTo>
                    <a:pt x="5193" y="1169"/>
                  </a:lnTo>
                  <a:lnTo>
                    <a:pt x="5177" y="1174"/>
                  </a:lnTo>
                  <a:lnTo>
                    <a:pt x="5160" y="1180"/>
                  </a:lnTo>
                  <a:lnTo>
                    <a:pt x="5142" y="1184"/>
                  </a:lnTo>
                  <a:lnTo>
                    <a:pt x="5123" y="1188"/>
                  </a:lnTo>
                  <a:lnTo>
                    <a:pt x="5104" y="1193"/>
                  </a:lnTo>
                  <a:lnTo>
                    <a:pt x="5083" y="1196"/>
                  </a:lnTo>
                  <a:lnTo>
                    <a:pt x="5063" y="1199"/>
                  </a:lnTo>
                  <a:lnTo>
                    <a:pt x="5040" y="1201"/>
                  </a:lnTo>
                  <a:lnTo>
                    <a:pt x="5018" y="1203"/>
                  </a:lnTo>
                  <a:lnTo>
                    <a:pt x="4971" y="1205"/>
                  </a:lnTo>
                  <a:lnTo>
                    <a:pt x="4919" y="1207"/>
                  </a:lnTo>
                  <a:lnTo>
                    <a:pt x="4886" y="1207"/>
                  </a:lnTo>
                  <a:lnTo>
                    <a:pt x="4855" y="1205"/>
                  </a:lnTo>
                  <a:lnTo>
                    <a:pt x="4825" y="1203"/>
                  </a:lnTo>
                  <a:lnTo>
                    <a:pt x="4796" y="1200"/>
                  </a:lnTo>
                  <a:lnTo>
                    <a:pt x="4769" y="1197"/>
                  </a:lnTo>
                  <a:lnTo>
                    <a:pt x="4743" y="1193"/>
                  </a:lnTo>
                  <a:lnTo>
                    <a:pt x="4718" y="1187"/>
                  </a:lnTo>
                  <a:lnTo>
                    <a:pt x="4695" y="1181"/>
                  </a:lnTo>
                  <a:lnTo>
                    <a:pt x="4673" y="1174"/>
                  </a:lnTo>
                  <a:lnTo>
                    <a:pt x="4654" y="1167"/>
                  </a:lnTo>
                  <a:lnTo>
                    <a:pt x="4637" y="1158"/>
                  </a:lnTo>
                  <a:lnTo>
                    <a:pt x="4621" y="1150"/>
                  </a:lnTo>
                  <a:lnTo>
                    <a:pt x="4608" y="1139"/>
                  </a:lnTo>
                  <a:lnTo>
                    <a:pt x="4596" y="1128"/>
                  </a:lnTo>
                  <a:lnTo>
                    <a:pt x="4586" y="1116"/>
                  </a:lnTo>
                  <a:lnTo>
                    <a:pt x="4579" y="1105"/>
                  </a:lnTo>
                  <a:close/>
                  <a:moveTo>
                    <a:pt x="5722" y="994"/>
                  </a:moveTo>
                  <a:lnTo>
                    <a:pt x="5969" y="994"/>
                  </a:lnTo>
                  <a:lnTo>
                    <a:pt x="5969" y="880"/>
                  </a:lnTo>
                  <a:lnTo>
                    <a:pt x="5722" y="994"/>
                  </a:lnTo>
                  <a:close/>
                  <a:moveTo>
                    <a:pt x="6336" y="1203"/>
                  </a:moveTo>
                  <a:lnTo>
                    <a:pt x="5858" y="1203"/>
                  </a:lnTo>
                  <a:lnTo>
                    <a:pt x="5858" y="1120"/>
                  </a:lnTo>
                  <a:lnTo>
                    <a:pt x="5969" y="1120"/>
                  </a:lnTo>
                  <a:lnTo>
                    <a:pt x="5969" y="1067"/>
                  </a:lnTo>
                  <a:lnTo>
                    <a:pt x="5585" y="1067"/>
                  </a:lnTo>
                  <a:lnTo>
                    <a:pt x="5533" y="981"/>
                  </a:lnTo>
                  <a:lnTo>
                    <a:pt x="5960" y="782"/>
                  </a:lnTo>
                  <a:lnTo>
                    <a:pt x="6243" y="782"/>
                  </a:lnTo>
                  <a:lnTo>
                    <a:pt x="6243" y="994"/>
                  </a:lnTo>
                  <a:lnTo>
                    <a:pt x="6336" y="994"/>
                  </a:lnTo>
                  <a:lnTo>
                    <a:pt x="6336" y="1067"/>
                  </a:lnTo>
                  <a:lnTo>
                    <a:pt x="6243" y="1067"/>
                  </a:lnTo>
                  <a:lnTo>
                    <a:pt x="6243" y="1120"/>
                  </a:lnTo>
                  <a:lnTo>
                    <a:pt x="6336" y="1120"/>
                  </a:lnTo>
                  <a:lnTo>
                    <a:pt x="6336" y="1203"/>
                  </a:lnTo>
                  <a:close/>
                  <a:moveTo>
                    <a:pt x="7115" y="1073"/>
                  </a:moveTo>
                  <a:lnTo>
                    <a:pt x="7304" y="1073"/>
                  </a:lnTo>
                  <a:lnTo>
                    <a:pt x="7296" y="1203"/>
                  </a:lnTo>
                  <a:lnTo>
                    <a:pt x="6569" y="1203"/>
                  </a:lnTo>
                  <a:lnTo>
                    <a:pt x="6568" y="1194"/>
                  </a:lnTo>
                  <a:lnTo>
                    <a:pt x="6568" y="1190"/>
                  </a:lnTo>
                  <a:lnTo>
                    <a:pt x="6568" y="1176"/>
                  </a:lnTo>
                  <a:lnTo>
                    <a:pt x="6571" y="1163"/>
                  </a:lnTo>
                  <a:lnTo>
                    <a:pt x="6576" y="1149"/>
                  </a:lnTo>
                  <a:lnTo>
                    <a:pt x="6581" y="1136"/>
                  </a:lnTo>
                  <a:lnTo>
                    <a:pt x="6590" y="1123"/>
                  </a:lnTo>
                  <a:lnTo>
                    <a:pt x="6599" y="1111"/>
                  </a:lnTo>
                  <a:lnTo>
                    <a:pt x="6610" y="1098"/>
                  </a:lnTo>
                  <a:lnTo>
                    <a:pt x="6623" y="1087"/>
                  </a:lnTo>
                  <a:lnTo>
                    <a:pt x="6638" y="1076"/>
                  </a:lnTo>
                  <a:lnTo>
                    <a:pt x="6656" y="1064"/>
                  </a:lnTo>
                  <a:lnTo>
                    <a:pt x="6678" y="1052"/>
                  </a:lnTo>
                  <a:lnTo>
                    <a:pt x="6701" y="1040"/>
                  </a:lnTo>
                  <a:lnTo>
                    <a:pt x="6727" y="1028"/>
                  </a:lnTo>
                  <a:lnTo>
                    <a:pt x="6756" y="1017"/>
                  </a:lnTo>
                  <a:lnTo>
                    <a:pt x="6788" y="1006"/>
                  </a:lnTo>
                  <a:lnTo>
                    <a:pt x="6823" y="994"/>
                  </a:lnTo>
                  <a:lnTo>
                    <a:pt x="6877" y="975"/>
                  </a:lnTo>
                  <a:lnTo>
                    <a:pt x="6921" y="959"/>
                  </a:lnTo>
                  <a:lnTo>
                    <a:pt x="6956" y="946"/>
                  </a:lnTo>
                  <a:lnTo>
                    <a:pt x="6978" y="935"/>
                  </a:lnTo>
                  <a:lnTo>
                    <a:pt x="6986" y="931"/>
                  </a:lnTo>
                  <a:lnTo>
                    <a:pt x="6993" y="927"/>
                  </a:lnTo>
                  <a:lnTo>
                    <a:pt x="7000" y="921"/>
                  </a:lnTo>
                  <a:lnTo>
                    <a:pt x="7004" y="917"/>
                  </a:lnTo>
                  <a:lnTo>
                    <a:pt x="7008" y="913"/>
                  </a:lnTo>
                  <a:lnTo>
                    <a:pt x="7010" y="907"/>
                  </a:lnTo>
                  <a:lnTo>
                    <a:pt x="7013" y="903"/>
                  </a:lnTo>
                  <a:lnTo>
                    <a:pt x="7013" y="899"/>
                  </a:lnTo>
                  <a:lnTo>
                    <a:pt x="7013" y="894"/>
                  </a:lnTo>
                  <a:lnTo>
                    <a:pt x="7012" y="890"/>
                  </a:lnTo>
                  <a:lnTo>
                    <a:pt x="7009" y="886"/>
                  </a:lnTo>
                  <a:lnTo>
                    <a:pt x="7007" y="881"/>
                  </a:lnTo>
                  <a:lnTo>
                    <a:pt x="7004" y="878"/>
                  </a:lnTo>
                  <a:lnTo>
                    <a:pt x="7000" y="875"/>
                  </a:lnTo>
                  <a:lnTo>
                    <a:pt x="6994" y="872"/>
                  </a:lnTo>
                  <a:lnTo>
                    <a:pt x="6989" y="869"/>
                  </a:lnTo>
                  <a:lnTo>
                    <a:pt x="6983" y="866"/>
                  </a:lnTo>
                  <a:lnTo>
                    <a:pt x="6976" y="863"/>
                  </a:lnTo>
                  <a:lnTo>
                    <a:pt x="6969" y="862"/>
                  </a:lnTo>
                  <a:lnTo>
                    <a:pt x="6960" y="860"/>
                  </a:lnTo>
                  <a:lnTo>
                    <a:pt x="6941" y="858"/>
                  </a:lnTo>
                  <a:lnTo>
                    <a:pt x="6918" y="857"/>
                  </a:lnTo>
                  <a:lnTo>
                    <a:pt x="6894" y="858"/>
                  </a:lnTo>
                  <a:lnTo>
                    <a:pt x="6874" y="861"/>
                  </a:lnTo>
                  <a:lnTo>
                    <a:pt x="6865" y="863"/>
                  </a:lnTo>
                  <a:lnTo>
                    <a:pt x="6857" y="865"/>
                  </a:lnTo>
                  <a:lnTo>
                    <a:pt x="6849" y="869"/>
                  </a:lnTo>
                  <a:lnTo>
                    <a:pt x="6843" y="872"/>
                  </a:lnTo>
                  <a:lnTo>
                    <a:pt x="6837" y="875"/>
                  </a:lnTo>
                  <a:lnTo>
                    <a:pt x="6831" y="879"/>
                  </a:lnTo>
                  <a:lnTo>
                    <a:pt x="6827" y="885"/>
                  </a:lnTo>
                  <a:lnTo>
                    <a:pt x="6824" y="890"/>
                  </a:lnTo>
                  <a:lnTo>
                    <a:pt x="6820" y="895"/>
                  </a:lnTo>
                  <a:lnTo>
                    <a:pt x="6818" y="902"/>
                  </a:lnTo>
                  <a:lnTo>
                    <a:pt x="6817" y="908"/>
                  </a:lnTo>
                  <a:lnTo>
                    <a:pt x="6817" y="915"/>
                  </a:lnTo>
                  <a:lnTo>
                    <a:pt x="6582" y="912"/>
                  </a:lnTo>
                  <a:lnTo>
                    <a:pt x="6583" y="903"/>
                  </a:lnTo>
                  <a:lnTo>
                    <a:pt x="6585" y="894"/>
                  </a:lnTo>
                  <a:lnTo>
                    <a:pt x="6589" y="887"/>
                  </a:lnTo>
                  <a:lnTo>
                    <a:pt x="6592" y="879"/>
                  </a:lnTo>
                  <a:lnTo>
                    <a:pt x="6595" y="872"/>
                  </a:lnTo>
                  <a:lnTo>
                    <a:pt x="6600" y="864"/>
                  </a:lnTo>
                  <a:lnTo>
                    <a:pt x="6606" y="858"/>
                  </a:lnTo>
                  <a:lnTo>
                    <a:pt x="6612" y="851"/>
                  </a:lnTo>
                  <a:lnTo>
                    <a:pt x="6619" y="845"/>
                  </a:lnTo>
                  <a:lnTo>
                    <a:pt x="6626" y="840"/>
                  </a:lnTo>
                  <a:lnTo>
                    <a:pt x="6635" y="833"/>
                  </a:lnTo>
                  <a:lnTo>
                    <a:pt x="6643" y="829"/>
                  </a:lnTo>
                  <a:lnTo>
                    <a:pt x="6653" y="824"/>
                  </a:lnTo>
                  <a:lnTo>
                    <a:pt x="6664" y="819"/>
                  </a:lnTo>
                  <a:lnTo>
                    <a:pt x="6674" y="815"/>
                  </a:lnTo>
                  <a:lnTo>
                    <a:pt x="6686" y="811"/>
                  </a:lnTo>
                  <a:lnTo>
                    <a:pt x="6712" y="804"/>
                  </a:lnTo>
                  <a:lnTo>
                    <a:pt x="6739" y="798"/>
                  </a:lnTo>
                  <a:lnTo>
                    <a:pt x="6767" y="794"/>
                  </a:lnTo>
                  <a:lnTo>
                    <a:pt x="6797" y="789"/>
                  </a:lnTo>
                  <a:lnTo>
                    <a:pt x="6829" y="786"/>
                  </a:lnTo>
                  <a:lnTo>
                    <a:pt x="6862" y="784"/>
                  </a:lnTo>
                  <a:lnTo>
                    <a:pt x="6897" y="782"/>
                  </a:lnTo>
                  <a:lnTo>
                    <a:pt x="6933" y="782"/>
                  </a:lnTo>
                  <a:lnTo>
                    <a:pt x="6973" y="783"/>
                  </a:lnTo>
                  <a:lnTo>
                    <a:pt x="7012" y="784"/>
                  </a:lnTo>
                  <a:lnTo>
                    <a:pt x="7047" y="786"/>
                  </a:lnTo>
                  <a:lnTo>
                    <a:pt x="7081" y="790"/>
                  </a:lnTo>
                  <a:lnTo>
                    <a:pt x="7112" y="795"/>
                  </a:lnTo>
                  <a:lnTo>
                    <a:pt x="7144" y="801"/>
                  </a:lnTo>
                  <a:lnTo>
                    <a:pt x="7171" y="807"/>
                  </a:lnTo>
                  <a:lnTo>
                    <a:pt x="7197" y="816"/>
                  </a:lnTo>
                  <a:lnTo>
                    <a:pt x="7221" y="825"/>
                  </a:lnTo>
                  <a:lnTo>
                    <a:pt x="7241" y="834"/>
                  </a:lnTo>
                  <a:lnTo>
                    <a:pt x="7251" y="839"/>
                  </a:lnTo>
                  <a:lnTo>
                    <a:pt x="7260" y="844"/>
                  </a:lnTo>
                  <a:lnTo>
                    <a:pt x="7267" y="849"/>
                  </a:lnTo>
                  <a:lnTo>
                    <a:pt x="7273" y="855"/>
                  </a:lnTo>
                  <a:lnTo>
                    <a:pt x="7279" y="860"/>
                  </a:lnTo>
                  <a:lnTo>
                    <a:pt x="7284" y="866"/>
                  </a:lnTo>
                  <a:lnTo>
                    <a:pt x="7288" y="872"/>
                  </a:lnTo>
                  <a:lnTo>
                    <a:pt x="7292" y="878"/>
                  </a:lnTo>
                  <a:lnTo>
                    <a:pt x="7295" y="885"/>
                  </a:lnTo>
                  <a:lnTo>
                    <a:pt x="7297" y="891"/>
                  </a:lnTo>
                  <a:lnTo>
                    <a:pt x="7298" y="898"/>
                  </a:lnTo>
                  <a:lnTo>
                    <a:pt x="7298" y="905"/>
                  </a:lnTo>
                  <a:lnTo>
                    <a:pt x="7298" y="914"/>
                  </a:lnTo>
                  <a:lnTo>
                    <a:pt x="7295" y="922"/>
                  </a:lnTo>
                  <a:lnTo>
                    <a:pt x="7292" y="931"/>
                  </a:lnTo>
                  <a:lnTo>
                    <a:pt x="7285" y="938"/>
                  </a:lnTo>
                  <a:lnTo>
                    <a:pt x="7279" y="947"/>
                  </a:lnTo>
                  <a:lnTo>
                    <a:pt x="7270" y="954"/>
                  </a:lnTo>
                  <a:lnTo>
                    <a:pt x="7260" y="962"/>
                  </a:lnTo>
                  <a:lnTo>
                    <a:pt x="7248" y="969"/>
                  </a:lnTo>
                  <a:lnTo>
                    <a:pt x="7233" y="977"/>
                  </a:lnTo>
                  <a:lnTo>
                    <a:pt x="7215" y="986"/>
                  </a:lnTo>
                  <a:lnTo>
                    <a:pt x="7194" y="993"/>
                  </a:lnTo>
                  <a:lnTo>
                    <a:pt x="7171" y="1001"/>
                  </a:lnTo>
                  <a:lnTo>
                    <a:pt x="7145" y="1009"/>
                  </a:lnTo>
                  <a:lnTo>
                    <a:pt x="7115" y="1018"/>
                  </a:lnTo>
                  <a:lnTo>
                    <a:pt x="7082" y="1025"/>
                  </a:lnTo>
                  <a:lnTo>
                    <a:pt x="7047" y="1034"/>
                  </a:lnTo>
                  <a:lnTo>
                    <a:pt x="6992" y="1047"/>
                  </a:lnTo>
                  <a:lnTo>
                    <a:pt x="6947" y="1058"/>
                  </a:lnTo>
                  <a:lnTo>
                    <a:pt x="6912" y="1067"/>
                  </a:lnTo>
                  <a:lnTo>
                    <a:pt x="6887" y="1076"/>
                  </a:lnTo>
                  <a:lnTo>
                    <a:pt x="6868" y="1083"/>
                  </a:lnTo>
                  <a:lnTo>
                    <a:pt x="6850" y="1091"/>
                  </a:lnTo>
                  <a:lnTo>
                    <a:pt x="6835" y="1099"/>
                  </a:lnTo>
                  <a:lnTo>
                    <a:pt x="6824" y="1108"/>
                  </a:lnTo>
                  <a:lnTo>
                    <a:pt x="7111" y="1108"/>
                  </a:lnTo>
                  <a:lnTo>
                    <a:pt x="7115" y="107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0"/>
            <p:cNvSpPr>
              <a:spLocks noEditPoints="1"/>
            </p:cNvSpPr>
            <p:nvPr/>
          </p:nvSpPr>
          <p:spPr bwMode="auto">
            <a:xfrm>
              <a:off x="533" y="2395"/>
              <a:ext cx="944" cy="696"/>
            </a:xfrm>
            <a:custGeom>
              <a:avLst/>
              <a:gdLst>
                <a:gd name="T0" fmla="*/ 503 w 13220"/>
                <a:gd name="T1" fmla="*/ 814 h 9747"/>
                <a:gd name="T2" fmla="*/ 750 w 13220"/>
                <a:gd name="T3" fmla="*/ 995 h 9747"/>
                <a:gd name="T4" fmla="*/ 1020 w 13220"/>
                <a:gd name="T5" fmla="*/ 2052 h 9747"/>
                <a:gd name="T6" fmla="*/ 66 w 13220"/>
                <a:gd name="T7" fmla="*/ 2085 h 9747"/>
                <a:gd name="T8" fmla="*/ 779 w 13220"/>
                <a:gd name="T9" fmla="*/ 1670 h 9747"/>
                <a:gd name="T10" fmla="*/ 915 w 13220"/>
                <a:gd name="T11" fmla="*/ 2433 h 9747"/>
                <a:gd name="T12" fmla="*/ 837 w 13220"/>
                <a:gd name="T13" fmla="*/ 2867 h 9747"/>
                <a:gd name="T14" fmla="*/ 341 w 13220"/>
                <a:gd name="T15" fmla="*/ 3349 h 9747"/>
                <a:gd name="T16" fmla="*/ 222 w 13220"/>
                <a:gd name="T17" fmla="*/ 3727 h 9747"/>
                <a:gd name="T18" fmla="*/ 718 w 13220"/>
                <a:gd name="T19" fmla="*/ 3555 h 9747"/>
                <a:gd name="T20" fmla="*/ 414 w 13220"/>
                <a:gd name="T21" fmla="*/ 4409 h 9747"/>
                <a:gd name="T22" fmla="*/ 1032 w 13220"/>
                <a:gd name="T23" fmla="*/ 5141 h 9747"/>
                <a:gd name="T24" fmla="*/ 1290 w 13220"/>
                <a:gd name="T25" fmla="*/ 5249 h 9747"/>
                <a:gd name="T26" fmla="*/ 1600 w 13220"/>
                <a:gd name="T27" fmla="*/ 6086 h 9747"/>
                <a:gd name="T28" fmla="*/ 1247 w 13220"/>
                <a:gd name="T29" fmla="*/ 6337 h 9747"/>
                <a:gd name="T30" fmla="*/ 1969 w 13220"/>
                <a:gd name="T31" fmla="*/ 6628 h 9747"/>
                <a:gd name="T32" fmla="*/ 2034 w 13220"/>
                <a:gd name="T33" fmla="*/ 6899 h 9747"/>
                <a:gd name="T34" fmla="*/ 1782 w 13220"/>
                <a:gd name="T35" fmla="*/ 7139 h 9747"/>
                <a:gd name="T36" fmla="*/ 2326 w 13220"/>
                <a:gd name="T37" fmla="*/ 7070 h 9747"/>
                <a:gd name="T38" fmla="*/ 2579 w 13220"/>
                <a:gd name="T39" fmla="*/ 8019 h 9747"/>
                <a:gd name="T40" fmla="*/ 3161 w 13220"/>
                <a:gd name="T41" fmla="*/ 8195 h 9747"/>
                <a:gd name="T42" fmla="*/ 3817 w 13220"/>
                <a:gd name="T43" fmla="*/ 8035 h 9747"/>
                <a:gd name="T44" fmla="*/ 3379 w 13220"/>
                <a:gd name="T45" fmla="*/ 8107 h 9747"/>
                <a:gd name="T46" fmla="*/ 3956 w 13220"/>
                <a:gd name="T47" fmla="*/ 8312 h 9747"/>
                <a:gd name="T48" fmla="*/ 4673 w 13220"/>
                <a:gd name="T49" fmla="*/ 8533 h 9747"/>
                <a:gd name="T50" fmla="*/ 4825 w 13220"/>
                <a:gd name="T51" fmla="*/ 9159 h 9747"/>
                <a:gd name="T52" fmla="*/ 5227 w 13220"/>
                <a:gd name="T53" fmla="*/ 8845 h 9747"/>
                <a:gd name="T54" fmla="*/ 5493 w 13220"/>
                <a:gd name="T55" fmla="*/ 9522 h 9747"/>
                <a:gd name="T56" fmla="*/ 5662 w 13220"/>
                <a:gd name="T57" fmla="*/ 8980 h 9747"/>
                <a:gd name="T58" fmla="*/ 5905 w 13220"/>
                <a:gd name="T59" fmla="*/ 9568 h 9747"/>
                <a:gd name="T60" fmla="*/ 6621 w 13220"/>
                <a:gd name="T61" fmla="*/ 9552 h 9747"/>
                <a:gd name="T62" fmla="*/ 6326 w 13220"/>
                <a:gd name="T63" fmla="*/ 9398 h 9747"/>
                <a:gd name="T64" fmla="*/ 7080 w 13220"/>
                <a:gd name="T65" fmla="*/ 9384 h 9747"/>
                <a:gd name="T66" fmla="*/ 7211 w 13220"/>
                <a:gd name="T67" fmla="*/ 9113 h 9747"/>
                <a:gd name="T68" fmla="*/ 7690 w 13220"/>
                <a:gd name="T69" fmla="*/ 9138 h 9747"/>
                <a:gd name="T70" fmla="*/ 8279 w 13220"/>
                <a:gd name="T71" fmla="*/ 8760 h 9747"/>
                <a:gd name="T72" fmla="*/ 8554 w 13220"/>
                <a:gd name="T73" fmla="*/ 9168 h 9747"/>
                <a:gd name="T74" fmla="*/ 9147 w 13220"/>
                <a:gd name="T75" fmla="*/ 9006 h 9747"/>
                <a:gd name="T76" fmla="*/ 9485 w 13220"/>
                <a:gd name="T77" fmla="*/ 8698 h 9747"/>
                <a:gd name="T78" fmla="*/ 9574 w 13220"/>
                <a:gd name="T79" fmla="*/ 8300 h 9747"/>
                <a:gd name="T80" fmla="*/ 10133 w 13220"/>
                <a:gd name="T81" fmla="*/ 8084 h 9747"/>
                <a:gd name="T82" fmla="*/ 10224 w 13220"/>
                <a:gd name="T83" fmla="*/ 7920 h 9747"/>
                <a:gd name="T84" fmla="*/ 10785 w 13220"/>
                <a:gd name="T85" fmla="*/ 7933 h 9747"/>
                <a:gd name="T86" fmla="*/ 10951 w 13220"/>
                <a:gd name="T87" fmla="*/ 7166 h 9747"/>
                <a:gd name="T88" fmla="*/ 11443 w 13220"/>
                <a:gd name="T89" fmla="*/ 7286 h 9747"/>
                <a:gd name="T90" fmla="*/ 11054 w 13220"/>
                <a:gd name="T91" fmla="*/ 7347 h 9747"/>
                <a:gd name="T92" fmla="*/ 11434 w 13220"/>
                <a:gd name="T93" fmla="*/ 6851 h 9747"/>
                <a:gd name="T94" fmla="*/ 11568 w 13220"/>
                <a:gd name="T95" fmla="*/ 6460 h 9747"/>
                <a:gd name="T96" fmla="*/ 11993 w 13220"/>
                <a:gd name="T97" fmla="*/ 6075 h 9747"/>
                <a:gd name="T98" fmla="*/ 12010 w 13220"/>
                <a:gd name="T99" fmla="*/ 5924 h 9747"/>
                <a:gd name="T100" fmla="*/ 12237 w 13220"/>
                <a:gd name="T101" fmla="*/ 5210 h 9747"/>
                <a:gd name="T102" fmla="*/ 12340 w 13220"/>
                <a:gd name="T103" fmla="*/ 4207 h 9747"/>
                <a:gd name="T104" fmla="*/ 12529 w 13220"/>
                <a:gd name="T105" fmla="*/ 3833 h 9747"/>
                <a:gd name="T106" fmla="*/ 12985 w 13220"/>
                <a:gd name="T107" fmla="*/ 3852 h 9747"/>
                <a:gd name="T108" fmla="*/ 12812 w 13220"/>
                <a:gd name="T109" fmla="*/ 3612 h 9747"/>
                <a:gd name="T110" fmla="*/ 12541 w 13220"/>
                <a:gd name="T111" fmla="*/ 3451 h 9747"/>
                <a:gd name="T112" fmla="*/ 13124 w 13220"/>
                <a:gd name="T113" fmla="*/ 2934 h 9747"/>
                <a:gd name="T114" fmla="*/ 12481 w 13220"/>
                <a:gd name="T115" fmla="*/ 2597 h 9747"/>
                <a:gd name="T116" fmla="*/ 13197 w 13220"/>
                <a:gd name="T117" fmla="*/ 1219 h 9747"/>
                <a:gd name="T118" fmla="*/ 13047 w 13220"/>
                <a:gd name="T119" fmla="*/ 2300 h 9747"/>
                <a:gd name="T120" fmla="*/ 12599 w 13220"/>
                <a:gd name="T121" fmla="*/ 2049 h 9747"/>
                <a:gd name="T122" fmla="*/ 13217 w 13220"/>
                <a:gd name="T123" fmla="*/ 876 h 9747"/>
                <a:gd name="T124" fmla="*/ 12660 w 13220"/>
                <a:gd name="T125" fmla="*/ 927 h 9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20" h="9747">
                  <a:moveTo>
                    <a:pt x="927" y="419"/>
                  </a:moveTo>
                  <a:lnTo>
                    <a:pt x="699" y="429"/>
                  </a:lnTo>
                  <a:lnTo>
                    <a:pt x="654" y="432"/>
                  </a:lnTo>
                  <a:lnTo>
                    <a:pt x="610" y="434"/>
                  </a:lnTo>
                  <a:lnTo>
                    <a:pt x="567" y="438"/>
                  </a:lnTo>
                  <a:lnTo>
                    <a:pt x="527" y="441"/>
                  </a:lnTo>
                  <a:lnTo>
                    <a:pt x="486" y="444"/>
                  </a:lnTo>
                  <a:lnTo>
                    <a:pt x="447" y="448"/>
                  </a:lnTo>
                  <a:lnTo>
                    <a:pt x="409" y="453"/>
                  </a:lnTo>
                  <a:lnTo>
                    <a:pt x="373" y="457"/>
                  </a:lnTo>
                  <a:lnTo>
                    <a:pt x="373" y="456"/>
                  </a:lnTo>
                  <a:lnTo>
                    <a:pt x="403" y="442"/>
                  </a:lnTo>
                  <a:lnTo>
                    <a:pt x="433" y="428"/>
                  </a:lnTo>
                  <a:lnTo>
                    <a:pt x="464" y="413"/>
                  </a:lnTo>
                  <a:lnTo>
                    <a:pt x="495" y="397"/>
                  </a:lnTo>
                  <a:lnTo>
                    <a:pt x="527" y="381"/>
                  </a:lnTo>
                  <a:lnTo>
                    <a:pt x="557" y="364"/>
                  </a:lnTo>
                  <a:lnTo>
                    <a:pt x="587" y="348"/>
                  </a:lnTo>
                  <a:lnTo>
                    <a:pt x="616" y="330"/>
                  </a:lnTo>
                  <a:lnTo>
                    <a:pt x="915" y="158"/>
                  </a:lnTo>
                  <a:lnTo>
                    <a:pt x="908" y="0"/>
                  </a:lnTo>
                  <a:lnTo>
                    <a:pt x="150" y="34"/>
                  </a:lnTo>
                  <a:lnTo>
                    <a:pt x="156" y="166"/>
                  </a:lnTo>
                  <a:lnTo>
                    <a:pt x="389" y="155"/>
                  </a:lnTo>
                  <a:lnTo>
                    <a:pt x="438" y="153"/>
                  </a:lnTo>
                  <a:lnTo>
                    <a:pt x="485" y="150"/>
                  </a:lnTo>
                  <a:lnTo>
                    <a:pt x="530" y="148"/>
                  </a:lnTo>
                  <a:lnTo>
                    <a:pt x="572" y="145"/>
                  </a:lnTo>
                  <a:lnTo>
                    <a:pt x="612" y="142"/>
                  </a:lnTo>
                  <a:lnTo>
                    <a:pt x="651" y="138"/>
                  </a:lnTo>
                  <a:lnTo>
                    <a:pt x="688" y="135"/>
                  </a:lnTo>
                  <a:lnTo>
                    <a:pt x="723" y="132"/>
                  </a:lnTo>
                  <a:lnTo>
                    <a:pt x="724" y="135"/>
                  </a:lnTo>
                  <a:lnTo>
                    <a:pt x="693" y="149"/>
                  </a:lnTo>
                  <a:lnTo>
                    <a:pt x="661" y="164"/>
                  </a:lnTo>
                  <a:lnTo>
                    <a:pt x="630" y="180"/>
                  </a:lnTo>
                  <a:lnTo>
                    <a:pt x="597" y="196"/>
                  </a:lnTo>
                  <a:lnTo>
                    <a:pt x="565" y="212"/>
                  </a:lnTo>
                  <a:lnTo>
                    <a:pt x="534" y="230"/>
                  </a:lnTo>
                  <a:lnTo>
                    <a:pt x="504" y="247"/>
                  </a:lnTo>
                  <a:lnTo>
                    <a:pt x="475" y="263"/>
                  </a:lnTo>
                  <a:lnTo>
                    <a:pt x="169" y="440"/>
                  </a:lnTo>
                  <a:lnTo>
                    <a:pt x="175" y="586"/>
                  </a:lnTo>
                  <a:lnTo>
                    <a:pt x="933" y="551"/>
                  </a:lnTo>
                  <a:lnTo>
                    <a:pt x="927" y="419"/>
                  </a:lnTo>
                  <a:close/>
                  <a:moveTo>
                    <a:pt x="604" y="781"/>
                  </a:moveTo>
                  <a:lnTo>
                    <a:pt x="612" y="794"/>
                  </a:lnTo>
                  <a:lnTo>
                    <a:pt x="621" y="809"/>
                  </a:lnTo>
                  <a:lnTo>
                    <a:pt x="627" y="825"/>
                  </a:lnTo>
                  <a:lnTo>
                    <a:pt x="634" y="841"/>
                  </a:lnTo>
                  <a:lnTo>
                    <a:pt x="639" y="858"/>
                  </a:lnTo>
                  <a:lnTo>
                    <a:pt x="644" y="876"/>
                  </a:lnTo>
                  <a:lnTo>
                    <a:pt x="646" y="895"/>
                  </a:lnTo>
                  <a:lnTo>
                    <a:pt x="648" y="914"/>
                  </a:lnTo>
                  <a:lnTo>
                    <a:pt x="648" y="928"/>
                  </a:lnTo>
                  <a:lnTo>
                    <a:pt x="647" y="941"/>
                  </a:lnTo>
                  <a:lnTo>
                    <a:pt x="646" y="953"/>
                  </a:lnTo>
                  <a:lnTo>
                    <a:pt x="642" y="963"/>
                  </a:lnTo>
                  <a:lnTo>
                    <a:pt x="639" y="973"/>
                  </a:lnTo>
                  <a:lnTo>
                    <a:pt x="635" y="980"/>
                  </a:lnTo>
                  <a:lnTo>
                    <a:pt x="630" y="988"/>
                  </a:lnTo>
                  <a:lnTo>
                    <a:pt x="624" y="994"/>
                  </a:lnTo>
                  <a:lnTo>
                    <a:pt x="618" y="1000"/>
                  </a:lnTo>
                  <a:lnTo>
                    <a:pt x="610" y="1004"/>
                  </a:lnTo>
                  <a:lnTo>
                    <a:pt x="603" y="1007"/>
                  </a:lnTo>
                  <a:lnTo>
                    <a:pt x="594" y="1010"/>
                  </a:lnTo>
                  <a:lnTo>
                    <a:pt x="586" y="1013"/>
                  </a:lnTo>
                  <a:lnTo>
                    <a:pt x="576" y="1015"/>
                  </a:lnTo>
                  <a:lnTo>
                    <a:pt x="566" y="1016"/>
                  </a:lnTo>
                  <a:lnTo>
                    <a:pt x="557" y="1017"/>
                  </a:lnTo>
                  <a:lnTo>
                    <a:pt x="554" y="985"/>
                  </a:lnTo>
                  <a:lnTo>
                    <a:pt x="551" y="954"/>
                  </a:lnTo>
                  <a:lnTo>
                    <a:pt x="546" y="925"/>
                  </a:lnTo>
                  <a:lnTo>
                    <a:pt x="538" y="897"/>
                  </a:lnTo>
                  <a:lnTo>
                    <a:pt x="531" y="871"/>
                  </a:lnTo>
                  <a:lnTo>
                    <a:pt x="520" y="846"/>
                  </a:lnTo>
                  <a:lnTo>
                    <a:pt x="515" y="836"/>
                  </a:lnTo>
                  <a:lnTo>
                    <a:pt x="509" y="824"/>
                  </a:lnTo>
                  <a:lnTo>
                    <a:pt x="503" y="814"/>
                  </a:lnTo>
                  <a:lnTo>
                    <a:pt x="496" y="803"/>
                  </a:lnTo>
                  <a:lnTo>
                    <a:pt x="489" y="795"/>
                  </a:lnTo>
                  <a:lnTo>
                    <a:pt x="481" y="785"/>
                  </a:lnTo>
                  <a:lnTo>
                    <a:pt x="474" y="778"/>
                  </a:lnTo>
                  <a:lnTo>
                    <a:pt x="465" y="769"/>
                  </a:lnTo>
                  <a:lnTo>
                    <a:pt x="457" y="763"/>
                  </a:lnTo>
                  <a:lnTo>
                    <a:pt x="448" y="756"/>
                  </a:lnTo>
                  <a:lnTo>
                    <a:pt x="438" y="750"/>
                  </a:lnTo>
                  <a:lnTo>
                    <a:pt x="429" y="744"/>
                  </a:lnTo>
                  <a:lnTo>
                    <a:pt x="419" y="740"/>
                  </a:lnTo>
                  <a:lnTo>
                    <a:pt x="408" y="736"/>
                  </a:lnTo>
                  <a:lnTo>
                    <a:pt x="397" y="733"/>
                  </a:lnTo>
                  <a:lnTo>
                    <a:pt x="386" y="730"/>
                  </a:lnTo>
                  <a:lnTo>
                    <a:pt x="374" y="728"/>
                  </a:lnTo>
                  <a:lnTo>
                    <a:pt x="361" y="727"/>
                  </a:lnTo>
                  <a:lnTo>
                    <a:pt x="349" y="726"/>
                  </a:lnTo>
                  <a:lnTo>
                    <a:pt x="336" y="726"/>
                  </a:lnTo>
                  <a:lnTo>
                    <a:pt x="319" y="728"/>
                  </a:lnTo>
                  <a:lnTo>
                    <a:pt x="303" y="732"/>
                  </a:lnTo>
                  <a:lnTo>
                    <a:pt x="288" y="736"/>
                  </a:lnTo>
                  <a:lnTo>
                    <a:pt x="273" y="741"/>
                  </a:lnTo>
                  <a:lnTo>
                    <a:pt x="259" y="748"/>
                  </a:lnTo>
                  <a:lnTo>
                    <a:pt x="246" y="756"/>
                  </a:lnTo>
                  <a:lnTo>
                    <a:pt x="233" y="766"/>
                  </a:lnTo>
                  <a:lnTo>
                    <a:pt x="223" y="777"/>
                  </a:lnTo>
                  <a:lnTo>
                    <a:pt x="212" y="788"/>
                  </a:lnTo>
                  <a:lnTo>
                    <a:pt x="203" y="800"/>
                  </a:lnTo>
                  <a:lnTo>
                    <a:pt x="196" y="814"/>
                  </a:lnTo>
                  <a:lnTo>
                    <a:pt x="189" y="829"/>
                  </a:lnTo>
                  <a:lnTo>
                    <a:pt x="184" y="845"/>
                  </a:lnTo>
                  <a:lnTo>
                    <a:pt x="181" y="862"/>
                  </a:lnTo>
                  <a:lnTo>
                    <a:pt x="179" y="880"/>
                  </a:lnTo>
                  <a:lnTo>
                    <a:pt x="179" y="899"/>
                  </a:lnTo>
                  <a:lnTo>
                    <a:pt x="180" y="910"/>
                  </a:lnTo>
                  <a:lnTo>
                    <a:pt x="181" y="921"/>
                  </a:lnTo>
                  <a:lnTo>
                    <a:pt x="183" y="932"/>
                  </a:lnTo>
                  <a:lnTo>
                    <a:pt x="185" y="943"/>
                  </a:lnTo>
                  <a:lnTo>
                    <a:pt x="188" y="953"/>
                  </a:lnTo>
                  <a:lnTo>
                    <a:pt x="192" y="963"/>
                  </a:lnTo>
                  <a:lnTo>
                    <a:pt x="196" y="973"/>
                  </a:lnTo>
                  <a:lnTo>
                    <a:pt x="200" y="982"/>
                  </a:lnTo>
                  <a:lnTo>
                    <a:pt x="205" y="991"/>
                  </a:lnTo>
                  <a:lnTo>
                    <a:pt x="211" y="1000"/>
                  </a:lnTo>
                  <a:lnTo>
                    <a:pt x="217" y="1007"/>
                  </a:lnTo>
                  <a:lnTo>
                    <a:pt x="224" y="1015"/>
                  </a:lnTo>
                  <a:lnTo>
                    <a:pt x="230" y="1022"/>
                  </a:lnTo>
                  <a:lnTo>
                    <a:pt x="238" y="1029"/>
                  </a:lnTo>
                  <a:lnTo>
                    <a:pt x="245" y="1035"/>
                  </a:lnTo>
                  <a:lnTo>
                    <a:pt x="254" y="1042"/>
                  </a:lnTo>
                  <a:lnTo>
                    <a:pt x="254" y="1045"/>
                  </a:lnTo>
                  <a:lnTo>
                    <a:pt x="197" y="1056"/>
                  </a:lnTo>
                  <a:lnTo>
                    <a:pt x="203" y="1186"/>
                  </a:lnTo>
                  <a:lnTo>
                    <a:pt x="230" y="1182"/>
                  </a:lnTo>
                  <a:lnTo>
                    <a:pt x="262" y="1178"/>
                  </a:lnTo>
                  <a:lnTo>
                    <a:pt x="297" y="1175"/>
                  </a:lnTo>
                  <a:lnTo>
                    <a:pt x="333" y="1172"/>
                  </a:lnTo>
                  <a:lnTo>
                    <a:pt x="534" y="1164"/>
                  </a:lnTo>
                  <a:lnTo>
                    <a:pt x="557" y="1162"/>
                  </a:lnTo>
                  <a:lnTo>
                    <a:pt x="578" y="1160"/>
                  </a:lnTo>
                  <a:lnTo>
                    <a:pt x="600" y="1155"/>
                  </a:lnTo>
                  <a:lnTo>
                    <a:pt x="620" y="1150"/>
                  </a:lnTo>
                  <a:lnTo>
                    <a:pt x="639" y="1142"/>
                  </a:lnTo>
                  <a:lnTo>
                    <a:pt x="657" y="1134"/>
                  </a:lnTo>
                  <a:lnTo>
                    <a:pt x="667" y="1130"/>
                  </a:lnTo>
                  <a:lnTo>
                    <a:pt x="676" y="1124"/>
                  </a:lnTo>
                  <a:lnTo>
                    <a:pt x="683" y="1118"/>
                  </a:lnTo>
                  <a:lnTo>
                    <a:pt x="691" y="1112"/>
                  </a:lnTo>
                  <a:lnTo>
                    <a:pt x="698" y="1105"/>
                  </a:lnTo>
                  <a:lnTo>
                    <a:pt x="706" y="1098"/>
                  </a:lnTo>
                  <a:lnTo>
                    <a:pt x="712" y="1090"/>
                  </a:lnTo>
                  <a:lnTo>
                    <a:pt x="719" y="1082"/>
                  </a:lnTo>
                  <a:lnTo>
                    <a:pt x="724" y="1073"/>
                  </a:lnTo>
                  <a:lnTo>
                    <a:pt x="729" y="1064"/>
                  </a:lnTo>
                  <a:lnTo>
                    <a:pt x="735" y="1053"/>
                  </a:lnTo>
                  <a:lnTo>
                    <a:pt x="739" y="1043"/>
                  </a:lnTo>
                  <a:lnTo>
                    <a:pt x="742" y="1032"/>
                  </a:lnTo>
                  <a:lnTo>
                    <a:pt x="746" y="1020"/>
                  </a:lnTo>
                  <a:lnTo>
                    <a:pt x="749" y="1008"/>
                  </a:lnTo>
                  <a:lnTo>
                    <a:pt x="750" y="995"/>
                  </a:lnTo>
                  <a:lnTo>
                    <a:pt x="752" y="982"/>
                  </a:lnTo>
                  <a:lnTo>
                    <a:pt x="753" y="968"/>
                  </a:lnTo>
                  <a:lnTo>
                    <a:pt x="753" y="953"/>
                  </a:lnTo>
                  <a:lnTo>
                    <a:pt x="753" y="936"/>
                  </a:lnTo>
                  <a:lnTo>
                    <a:pt x="750" y="905"/>
                  </a:lnTo>
                  <a:lnTo>
                    <a:pt x="746" y="876"/>
                  </a:lnTo>
                  <a:lnTo>
                    <a:pt x="739" y="848"/>
                  </a:lnTo>
                  <a:lnTo>
                    <a:pt x="733" y="824"/>
                  </a:lnTo>
                  <a:lnTo>
                    <a:pt x="724" y="801"/>
                  </a:lnTo>
                  <a:lnTo>
                    <a:pt x="715" y="781"/>
                  </a:lnTo>
                  <a:lnTo>
                    <a:pt x="707" y="764"/>
                  </a:lnTo>
                  <a:lnTo>
                    <a:pt x="697" y="749"/>
                  </a:lnTo>
                  <a:lnTo>
                    <a:pt x="604" y="781"/>
                  </a:lnTo>
                  <a:close/>
                  <a:moveTo>
                    <a:pt x="385" y="1029"/>
                  </a:moveTo>
                  <a:lnTo>
                    <a:pt x="372" y="1029"/>
                  </a:lnTo>
                  <a:lnTo>
                    <a:pt x="360" y="1027"/>
                  </a:lnTo>
                  <a:lnTo>
                    <a:pt x="349" y="1024"/>
                  </a:lnTo>
                  <a:lnTo>
                    <a:pt x="340" y="1021"/>
                  </a:lnTo>
                  <a:lnTo>
                    <a:pt x="331" y="1017"/>
                  </a:lnTo>
                  <a:lnTo>
                    <a:pt x="323" y="1012"/>
                  </a:lnTo>
                  <a:lnTo>
                    <a:pt x="316" y="1005"/>
                  </a:lnTo>
                  <a:lnTo>
                    <a:pt x="310" y="999"/>
                  </a:lnTo>
                  <a:lnTo>
                    <a:pt x="304" y="992"/>
                  </a:lnTo>
                  <a:lnTo>
                    <a:pt x="299" y="985"/>
                  </a:lnTo>
                  <a:lnTo>
                    <a:pt x="295" y="977"/>
                  </a:lnTo>
                  <a:lnTo>
                    <a:pt x="291" y="970"/>
                  </a:lnTo>
                  <a:lnTo>
                    <a:pt x="289" y="962"/>
                  </a:lnTo>
                  <a:lnTo>
                    <a:pt x="287" y="955"/>
                  </a:lnTo>
                  <a:lnTo>
                    <a:pt x="286" y="948"/>
                  </a:lnTo>
                  <a:lnTo>
                    <a:pt x="286" y="941"/>
                  </a:lnTo>
                  <a:lnTo>
                    <a:pt x="286" y="934"/>
                  </a:lnTo>
                  <a:lnTo>
                    <a:pt x="286" y="928"/>
                  </a:lnTo>
                  <a:lnTo>
                    <a:pt x="287" y="921"/>
                  </a:lnTo>
                  <a:lnTo>
                    <a:pt x="289" y="915"/>
                  </a:lnTo>
                  <a:lnTo>
                    <a:pt x="291" y="909"/>
                  </a:lnTo>
                  <a:lnTo>
                    <a:pt x="294" y="903"/>
                  </a:lnTo>
                  <a:lnTo>
                    <a:pt x="297" y="898"/>
                  </a:lnTo>
                  <a:lnTo>
                    <a:pt x="301" y="892"/>
                  </a:lnTo>
                  <a:lnTo>
                    <a:pt x="306" y="887"/>
                  </a:lnTo>
                  <a:lnTo>
                    <a:pt x="311" y="883"/>
                  </a:lnTo>
                  <a:lnTo>
                    <a:pt x="317" y="880"/>
                  </a:lnTo>
                  <a:lnTo>
                    <a:pt x="324" y="876"/>
                  </a:lnTo>
                  <a:lnTo>
                    <a:pt x="331" y="873"/>
                  </a:lnTo>
                  <a:lnTo>
                    <a:pt x="340" y="871"/>
                  </a:lnTo>
                  <a:lnTo>
                    <a:pt x="348" y="870"/>
                  </a:lnTo>
                  <a:lnTo>
                    <a:pt x="357" y="869"/>
                  </a:lnTo>
                  <a:lnTo>
                    <a:pt x="372" y="869"/>
                  </a:lnTo>
                  <a:lnTo>
                    <a:pt x="385" y="871"/>
                  </a:lnTo>
                  <a:lnTo>
                    <a:pt x="397" y="875"/>
                  </a:lnTo>
                  <a:lnTo>
                    <a:pt x="407" y="881"/>
                  </a:lnTo>
                  <a:lnTo>
                    <a:pt x="417" y="887"/>
                  </a:lnTo>
                  <a:lnTo>
                    <a:pt x="425" y="896"/>
                  </a:lnTo>
                  <a:lnTo>
                    <a:pt x="432" y="905"/>
                  </a:lnTo>
                  <a:lnTo>
                    <a:pt x="438" y="916"/>
                  </a:lnTo>
                  <a:lnTo>
                    <a:pt x="445" y="928"/>
                  </a:lnTo>
                  <a:lnTo>
                    <a:pt x="449" y="940"/>
                  </a:lnTo>
                  <a:lnTo>
                    <a:pt x="453" y="953"/>
                  </a:lnTo>
                  <a:lnTo>
                    <a:pt x="457" y="966"/>
                  </a:lnTo>
                  <a:lnTo>
                    <a:pt x="459" y="980"/>
                  </a:lnTo>
                  <a:lnTo>
                    <a:pt x="461" y="995"/>
                  </a:lnTo>
                  <a:lnTo>
                    <a:pt x="462" y="1010"/>
                  </a:lnTo>
                  <a:lnTo>
                    <a:pt x="463" y="1024"/>
                  </a:lnTo>
                  <a:lnTo>
                    <a:pt x="385" y="1029"/>
                  </a:lnTo>
                  <a:close/>
                  <a:moveTo>
                    <a:pt x="946" y="2125"/>
                  </a:moveTo>
                  <a:lnTo>
                    <a:pt x="955" y="2124"/>
                  </a:lnTo>
                  <a:lnTo>
                    <a:pt x="962" y="2123"/>
                  </a:lnTo>
                  <a:lnTo>
                    <a:pt x="970" y="2121"/>
                  </a:lnTo>
                  <a:lnTo>
                    <a:pt x="977" y="2119"/>
                  </a:lnTo>
                  <a:lnTo>
                    <a:pt x="984" y="2115"/>
                  </a:lnTo>
                  <a:lnTo>
                    <a:pt x="990" y="2111"/>
                  </a:lnTo>
                  <a:lnTo>
                    <a:pt x="996" y="2107"/>
                  </a:lnTo>
                  <a:lnTo>
                    <a:pt x="1001" y="2101"/>
                  </a:lnTo>
                  <a:lnTo>
                    <a:pt x="1005" y="2096"/>
                  </a:lnTo>
                  <a:lnTo>
                    <a:pt x="1010" y="2090"/>
                  </a:lnTo>
                  <a:lnTo>
                    <a:pt x="1013" y="2083"/>
                  </a:lnTo>
                  <a:lnTo>
                    <a:pt x="1016" y="2076"/>
                  </a:lnTo>
                  <a:lnTo>
                    <a:pt x="1018" y="2069"/>
                  </a:lnTo>
                  <a:lnTo>
                    <a:pt x="1020" y="2061"/>
                  </a:lnTo>
                  <a:lnTo>
                    <a:pt x="1020" y="2052"/>
                  </a:lnTo>
                  <a:lnTo>
                    <a:pt x="1020" y="2044"/>
                  </a:lnTo>
                  <a:lnTo>
                    <a:pt x="1020" y="2035"/>
                  </a:lnTo>
                  <a:lnTo>
                    <a:pt x="1018" y="2027"/>
                  </a:lnTo>
                  <a:lnTo>
                    <a:pt x="1016" y="2020"/>
                  </a:lnTo>
                  <a:lnTo>
                    <a:pt x="1013" y="2012"/>
                  </a:lnTo>
                  <a:lnTo>
                    <a:pt x="1010" y="2006"/>
                  </a:lnTo>
                  <a:lnTo>
                    <a:pt x="1005" y="2000"/>
                  </a:lnTo>
                  <a:lnTo>
                    <a:pt x="1001" y="1993"/>
                  </a:lnTo>
                  <a:lnTo>
                    <a:pt x="996" y="1988"/>
                  </a:lnTo>
                  <a:lnTo>
                    <a:pt x="990" y="1983"/>
                  </a:lnTo>
                  <a:lnTo>
                    <a:pt x="984" y="1979"/>
                  </a:lnTo>
                  <a:lnTo>
                    <a:pt x="977" y="1976"/>
                  </a:lnTo>
                  <a:lnTo>
                    <a:pt x="971" y="1973"/>
                  </a:lnTo>
                  <a:lnTo>
                    <a:pt x="963" y="1971"/>
                  </a:lnTo>
                  <a:lnTo>
                    <a:pt x="956" y="1970"/>
                  </a:lnTo>
                  <a:lnTo>
                    <a:pt x="947" y="1968"/>
                  </a:lnTo>
                  <a:lnTo>
                    <a:pt x="939" y="1968"/>
                  </a:lnTo>
                  <a:lnTo>
                    <a:pt x="931" y="1970"/>
                  </a:lnTo>
                  <a:lnTo>
                    <a:pt x="923" y="1971"/>
                  </a:lnTo>
                  <a:lnTo>
                    <a:pt x="915" y="1973"/>
                  </a:lnTo>
                  <a:lnTo>
                    <a:pt x="909" y="1976"/>
                  </a:lnTo>
                  <a:lnTo>
                    <a:pt x="902" y="1979"/>
                  </a:lnTo>
                  <a:lnTo>
                    <a:pt x="896" y="1983"/>
                  </a:lnTo>
                  <a:lnTo>
                    <a:pt x="889" y="1988"/>
                  </a:lnTo>
                  <a:lnTo>
                    <a:pt x="884" y="1993"/>
                  </a:lnTo>
                  <a:lnTo>
                    <a:pt x="880" y="1998"/>
                  </a:lnTo>
                  <a:lnTo>
                    <a:pt x="875" y="2005"/>
                  </a:lnTo>
                  <a:lnTo>
                    <a:pt x="872" y="2011"/>
                  </a:lnTo>
                  <a:lnTo>
                    <a:pt x="869" y="2018"/>
                  </a:lnTo>
                  <a:lnTo>
                    <a:pt x="867" y="2025"/>
                  </a:lnTo>
                  <a:lnTo>
                    <a:pt x="866" y="2033"/>
                  </a:lnTo>
                  <a:lnTo>
                    <a:pt x="865" y="2041"/>
                  </a:lnTo>
                  <a:lnTo>
                    <a:pt x="865" y="2050"/>
                  </a:lnTo>
                  <a:lnTo>
                    <a:pt x="866" y="2059"/>
                  </a:lnTo>
                  <a:lnTo>
                    <a:pt x="867" y="2066"/>
                  </a:lnTo>
                  <a:lnTo>
                    <a:pt x="869" y="2074"/>
                  </a:lnTo>
                  <a:lnTo>
                    <a:pt x="872" y="2081"/>
                  </a:lnTo>
                  <a:lnTo>
                    <a:pt x="875" y="2088"/>
                  </a:lnTo>
                  <a:lnTo>
                    <a:pt x="879" y="2094"/>
                  </a:lnTo>
                  <a:lnTo>
                    <a:pt x="884" y="2100"/>
                  </a:lnTo>
                  <a:lnTo>
                    <a:pt x="888" y="2106"/>
                  </a:lnTo>
                  <a:lnTo>
                    <a:pt x="894" y="2110"/>
                  </a:lnTo>
                  <a:lnTo>
                    <a:pt x="900" y="2114"/>
                  </a:lnTo>
                  <a:lnTo>
                    <a:pt x="907" y="2118"/>
                  </a:lnTo>
                  <a:lnTo>
                    <a:pt x="914" y="2121"/>
                  </a:lnTo>
                  <a:lnTo>
                    <a:pt x="922" y="2123"/>
                  </a:lnTo>
                  <a:lnTo>
                    <a:pt x="929" y="2124"/>
                  </a:lnTo>
                  <a:lnTo>
                    <a:pt x="938" y="2125"/>
                  </a:lnTo>
                  <a:lnTo>
                    <a:pt x="946" y="2125"/>
                  </a:lnTo>
                  <a:close/>
                  <a:moveTo>
                    <a:pt x="790" y="1981"/>
                  </a:moveTo>
                  <a:lnTo>
                    <a:pt x="330" y="2003"/>
                  </a:lnTo>
                  <a:lnTo>
                    <a:pt x="282" y="2004"/>
                  </a:lnTo>
                  <a:lnTo>
                    <a:pt x="240" y="2004"/>
                  </a:lnTo>
                  <a:lnTo>
                    <a:pt x="222" y="2002"/>
                  </a:lnTo>
                  <a:lnTo>
                    <a:pt x="204" y="2000"/>
                  </a:lnTo>
                  <a:lnTo>
                    <a:pt x="189" y="1996"/>
                  </a:lnTo>
                  <a:lnTo>
                    <a:pt x="175" y="1991"/>
                  </a:lnTo>
                  <a:lnTo>
                    <a:pt x="163" y="1985"/>
                  </a:lnTo>
                  <a:lnTo>
                    <a:pt x="152" y="1977"/>
                  </a:lnTo>
                  <a:lnTo>
                    <a:pt x="146" y="1972"/>
                  </a:lnTo>
                  <a:lnTo>
                    <a:pt x="142" y="1967"/>
                  </a:lnTo>
                  <a:lnTo>
                    <a:pt x="138" y="1962"/>
                  </a:lnTo>
                  <a:lnTo>
                    <a:pt x="134" y="1956"/>
                  </a:lnTo>
                  <a:lnTo>
                    <a:pt x="127" y="1942"/>
                  </a:lnTo>
                  <a:lnTo>
                    <a:pt x="122" y="1927"/>
                  </a:lnTo>
                  <a:lnTo>
                    <a:pt x="117" y="1908"/>
                  </a:lnTo>
                  <a:lnTo>
                    <a:pt x="113" y="1888"/>
                  </a:lnTo>
                  <a:lnTo>
                    <a:pt x="0" y="1907"/>
                  </a:lnTo>
                  <a:lnTo>
                    <a:pt x="2" y="1930"/>
                  </a:lnTo>
                  <a:lnTo>
                    <a:pt x="5" y="1951"/>
                  </a:lnTo>
                  <a:lnTo>
                    <a:pt x="8" y="1972"/>
                  </a:lnTo>
                  <a:lnTo>
                    <a:pt x="12" y="1990"/>
                  </a:lnTo>
                  <a:lnTo>
                    <a:pt x="18" y="2007"/>
                  </a:lnTo>
                  <a:lnTo>
                    <a:pt x="24" y="2023"/>
                  </a:lnTo>
                  <a:lnTo>
                    <a:pt x="32" y="2038"/>
                  </a:lnTo>
                  <a:lnTo>
                    <a:pt x="39" y="2051"/>
                  </a:lnTo>
                  <a:lnTo>
                    <a:pt x="48" y="2064"/>
                  </a:lnTo>
                  <a:lnTo>
                    <a:pt x="56" y="2076"/>
                  </a:lnTo>
                  <a:lnTo>
                    <a:pt x="66" y="2085"/>
                  </a:lnTo>
                  <a:lnTo>
                    <a:pt x="77" y="2095"/>
                  </a:lnTo>
                  <a:lnTo>
                    <a:pt x="86" y="2104"/>
                  </a:lnTo>
                  <a:lnTo>
                    <a:pt x="98" y="2111"/>
                  </a:lnTo>
                  <a:lnTo>
                    <a:pt x="109" y="2119"/>
                  </a:lnTo>
                  <a:lnTo>
                    <a:pt x="121" y="2124"/>
                  </a:lnTo>
                  <a:lnTo>
                    <a:pt x="132" y="2129"/>
                  </a:lnTo>
                  <a:lnTo>
                    <a:pt x="144" y="2134"/>
                  </a:lnTo>
                  <a:lnTo>
                    <a:pt x="156" y="2138"/>
                  </a:lnTo>
                  <a:lnTo>
                    <a:pt x="169" y="2141"/>
                  </a:lnTo>
                  <a:lnTo>
                    <a:pt x="193" y="2145"/>
                  </a:lnTo>
                  <a:lnTo>
                    <a:pt x="217" y="2149"/>
                  </a:lnTo>
                  <a:lnTo>
                    <a:pt x="240" y="2151"/>
                  </a:lnTo>
                  <a:lnTo>
                    <a:pt x="262" y="2151"/>
                  </a:lnTo>
                  <a:lnTo>
                    <a:pt x="283" y="2151"/>
                  </a:lnTo>
                  <a:lnTo>
                    <a:pt x="300" y="2150"/>
                  </a:lnTo>
                  <a:lnTo>
                    <a:pt x="796" y="2127"/>
                  </a:lnTo>
                  <a:lnTo>
                    <a:pt x="790" y="1981"/>
                  </a:lnTo>
                  <a:close/>
                  <a:moveTo>
                    <a:pt x="692" y="1459"/>
                  </a:moveTo>
                  <a:lnTo>
                    <a:pt x="765" y="1448"/>
                  </a:lnTo>
                  <a:lnTo>
                    <a:pt x="759" y="1323"/>
                  </a:lnTo>
                  <a:lnTo>
                    <a:pt x="741" y="1324"/>
                  </a:lnTo>
                  <a:lnTo>
                    <a:pt x="722" y="1326"/>
                  </a:lnTo>
                  <a:lnTo>
                    <a:pt x="703" y="1327"/>
                  </a:lnTo>
                  <a:lnTo>
                    <a:pt x="683" y="1328"/>
                  </a:lnTo>
                  <a:lnTo>
                    <a:pt x="662" y="1330"/>
                  </a:lnTo>
                  <a:lnTo>
                    <a:pt x="640" y="1331"/>
                  </a:lnTo>
                  <a:lnTo>
                    <a:pt x="618" y="1332"/>
                  </a:lnTo>
                  <a:lnTo>
                    <a:pt x="594" y="1333"/>
                  </a:lnTo>
                  <a:lnTo>
                    <a:pt x="211" y="1352"/>
                  </a:lnTo>
                  <a:lnTo>
                    <a:pt x="217" y="1498"/>
                  </a:lnTo>
                  <a:lnTo>
                    <a:pt x="544" y="1482"/>
                  </a:lnTo>
                  <a:lnTo>
                    <a:pt x="559" y="1482"/>
                  </a:lnTo>
                  <a:lnTo>
                    <a:pt x="573" y="1484"/>
                  </a:lnTo>
                  <a:lnTo>
                    <a:pt x="586" y="1486"/>
                  </a:lnTo>
                  <a:lnTo>
                    <a:pt x="597" y="1489"/>
                  </a:lnTo>
                  <a:lnTo>
                    <a:pt x="608" y="1493"/>
                  </a:lnTo>
                  <a:lnTo>
                    <a:pt x="618" y="1499"/>
                  </a:lnTo>
                  <a:lnTo>
                    <a:pt x="626" y="1504"/>
                  </a:lnTo>
                  <a:lnTo>
                    <a:pt x="634" y="1510"/>
                  </a:lnTo>
                  <a:lnTo>
                    <a:pt x="640" y="1517"/>
                  </a:lnTo>
                  <a:lnTo>
                    <a:pt x="646" y="1524"/>
                  </a:lnTo>
                  <a:lnTo>
                    <a:pt x="651" y="1532"/>
                  </a:lnTo>
                  <a:lnTo>
                    <a:pt x="654" y="1539"/>
                  </a:lnTo>
                  <a:lnTo>
                    <a:pt x="657" y="1548"/>
                  </a:lnTo>
                  <a:lnTo>
                    <a:pt x="660" y="1555"/>
                  </a:lnTo>
                  <a:lnTo>
                    <a:pt x="662" y="1563"/>
                  </a:lnTo>
                  <a:lnTo>
                    <a:pt x="662" y="1570"/>
                  </a:lnTo>
                  <a:lnTo>
                    <a:pt x="662" y="1582"/>
                  </a:lnTo>
                  <a:lnTo>
                    <a:pt x="661" y="1592"/>
                  </a:lnTo>
                  <a:lnTo>
                    <a:pt x="659" y="1602"/>
                  </a:lnTo>
                  <a:lnTo>
                    <a:pt x="654" y="1610"/>
                  </a:lnTo>
                  <a:lnTo>
                    <a:pt x="650" y="1618"/>
                  </a:lnTo>
                  <a:lnTo>
                    <a:pt x="645" y="1625"/>
                  </a:lnTo>
                  <a:lnTo>
                    <a:pt x="637" y="1632"/>
                  </a:lnTo>
                  <a:lnTo>
                    <a:pt x="630" y="1637"/>
                  </a:lnTo>
                  <a:lnTo>
                    <a:pt x="622" y="1642"/>
                  </a:lnTo>
                  <a:lnTo>
                    <a:pt x="612" y="1647"/>
                  </a:lnTo>
                  <a:lnTo>
                    <a:pt x="603" y="1650"/>
                  </a:lnTo>
                  <a:lnTo>
                    <a:pt x="593" y="1653"/>
                  </a:lnTo>
                  <a:lnTo>
                    <a:pt x="581" y="1655"/>
                  </a:lnTo>
                  <a:lnTo>
                    <a:pt x="571" y="1657"/>
                  </a:lnTo>
                  <a:lnTo>
                    <a:pt x="558" y="1658"/>
                  </a:lnTo>
                  <a:lnTo>
                    <a:pt x="546" y="1659"/>
                  </a:lnTo>
                  <a:lnTo>
                    <a:pt x="226" y="1675"/>
                  </a:lnTo>
                  <a:lnTo>
                    <a:pt x="232" y="1820"/>
                  </a:lnTo>
                  <a:lnTo>
                    <a:pt x="568" y="1804"/>
                  </a:lnTo>
                  <a:lnTo>
                    <a:pt x="596" y="1802"/>
                  </a:lnTo>
                  <a:lnTo>
                    <a:pt x="622" y="1799"/>
                  </a:lnTo>
                  <a:lnTo>
                    <a:pt x="646" y="1794"/>
                  </a:lnTo>
                  <a:lnTo>
                    <a:pt x="667" y="1786"/>
                  </a:lnTo>
                  <a:lnTo>
                    <a:pt x="688" y="1779"/>
                  </a:lnTo>
                  <a:lnTo>
                    <a:pt x="705" y="1769"/>
                  </a:lnTo>
                  <a:lnTo>
                    <a:pt x="721" y="1757"/>
                  </a:lnTo>
                  <a:lnTo>
                    <a:pt x="735" y="1745"/>
                  </a:lnTo>
                  <a:lnTo>
                    <a:pt x="748" y="1732"/>
                  </a:lnTo>
                  <a:lnTo>
                    <a:pt x="758" y="1718"/>
                  </a:lnTo>
                  <a:lnTo>
                    <a:pt x="767" y="1703"/>
                  </a:lnTo>
                  <a:lnTo>
                    <a:pt x="773" y="1687"/>
                  </a:lnTo>
                  <a:lnTo>
                    <a:pt x="779" y="1670"/>
                  </a:lnTo>
                  <a:lnTo>
                    <a:pt x="782" y="1653"/>
                  </a:lnTo>
                  <a:lnTo>
                    <a:pt x="784" y="1635"/>
                  </a:lnTo>
                  <a:lnTo>
                    <a:pt x="784" y="1617"/>
                  </a:lnTo>
                  <a:lnTo>
                    <a:pt x="783" y="1602"/>
                  </a:lnTo>
                  <a:lnTo>
                    <a:pt x="781" y="1588"/>
                  </a:lnTo>
                  <a:lnTo>
                    <a:pt x="778" y="1575"/>
                  </a:lnTo>
                  <a:lnTo>
                    <a:pt x="775" y="1562"/>
                  </a:lnTo>
                  <a:lnTo>
                    <a:pt x="769" y="1550"/>
                  </a:lnTo>
                  <a:lnTo>
                    <a:pt x="764" y="1538"/>
                  </a:lnTo>
                  <a:lnTo>
                    <a:pt x="758" y="1528"/>
                  </a:lnTo>
                  <a:lnTo>
                    <a:pt x="752" y="1518"/>
                  </a:lnTo>
                  <a:lnTo>
                    <a:pt x="746" y="1508"/>
                  </a:lnTo>
                  <a:lnTo>
                    <a:pt x="738" y="1500"/>
                  </a:lnTo>
                  <a:lnTo>
                    <a:pt x="730" y="1491"/>
                  </a:lnTo>
                  <a:lnTo>
                    <a:pt x="723" y="1485"/>
                  </a:lnTo>
                  <a:lnTo>
                    <a:pt x="715" y="1477"/>
                  </a:lnTo>
                  <a:lnTo>
                    <a:pt x="707" y="1472"/>
                  </a:lnTo>
                  <a:lnTo>
                    <a:pt x="699" y="1466"/>
                  </a:lnTo>
                  <a:lnTo>
                    <a:pt x="692" y="1462"/>
                  </a:lnTo>
                  <a:lnTo>
                    <a:pt x="692" y="1459"/>
                  </a:lnTo>
                  <a:close/>
                  <a:moveTo>
                    <a:pt x="961" y="2444"/>
                  </a:moveTo>
                  <a:lnTo>
                    <a:pt x="969" y="2443"/>
                  </a:lnTo>
                  <a:lnTo>
                    <a:pt x="977" y="2442"/>
                  </a:lnTo>
                  <a:lnTo>
                    <a:pt x="985" y="2439"/>
                  </a:lnTo>
                  <a:lnTo>
                    <a:pt x="992" y="2436"/>
                  </a:lnTo>
                  <a:lnTo>
                    <a:pt x="999" y="2433"/>
                  </a:lnTo>
                  <a:lnTo>
                    <a:pt x="1005" y="2429"/>
                  </a:lnTo>
                  <a:lnTo>
                    <a:pt x="1011" y="2424"/>
                  </a:lnTo>
                  <a:lnTo>
                    <a:pt x="1016" y="2419"/>
                  </a:lnTo>
                  <a:lnTo>
                    <a:pt x="1020" y="2414"/>
                  </a:lnTo>
                  <a:lnTo>
                    <a:pt x="1025" y="2407"/>
                  </a:lnTo>
                  <a:lnTo>
                    <a:pt x="1028" y="2401"/>
                  </a:lnTo>
                  <a:lnTo>
                    <a:pt x="1031" y="2393"/>
                  </a:lnTo>
                  <a:lnTo>
                    <a:pt x="1033" y="2386"/>
                  </a:lnTo>
                  <a:lnTo>
                    <a:pt x="1034" y="2378"/>
                  </a:lnTo>
                  <a:lnTo>
                    <a:pt x="1035" y="2370"/>
                  </a:lnTo>
                  <a:lnTo>
                    <a:pt x="1035" y="2361"/>
                  </a:lnTo>
                  <a:lnTo>
                    <a:pt x="1034" y="2352"/>
                  </a:lnTo>
                  <a:lnTo>
                    <a:pt x="1033" y="2345"/>
                  </a:lnTo>
                  <a:lnTo>
                    <a:pt x="1031" y="2337"/>
                  </a:lnTo>
                  <a:lnTo>
                    <a:pt x="1028" y="2330"/>
                  </a:lnTo>
                  <a:lnTo>
                    <a:pt x="1025" y="2324"/>
                  </a:lnTo>
                  <a:lnTo>
                    <a:pt x="1020" y="2317"/>
                  </a:lnTo>
                  <a:lnTo>
                    <a:pt x="1016" y="2312"/>
                  </a:lnTo>
                  <a:lnTo>
                    <a:pt x="1011" y="2306"/>
                  </a:lnTo>
                  <a:lnTo>
                    <a:pt x="1005" y="2302"/>
                  </a:lnTo>
                  <a:lnTo>
                    <a:pt x="999" y="2298"/>
                  </a:lnTo>
                  <a:lnTo>
                    <a:pt x="992" y="2295"/>
                  </a:lnTo>
                  <a:lnTo>
                    <a:pt x="985" y="2291"/>
                  </a:lnTo>
                  <a:lnTo>
                    <a:pt x="977" y="2289"/>
                  </a:lnTo>
                  <a:lnTo>
                    <a:pt x="970" y="2288"/>
                  </a:lnTo>
                  <a:lnTo>
                    <a:pt x="962" y="2287"/>
                  </a:lnTo>
                  <a:lnTo>
                    <a:pt x="954" y="2287"/>
                  </a:lnTo>
                  <a:lnTo>
                    <a:pt x="945" y="2288"/>
                  </a:lnTo>
                  <a:lnTo>
                    <a:pt x="938" y="2289"/>
                  </a:lnTo>
                  <a:lnTo>
                    <a:pt x="930" y="2291"/>
                  </a:lnTo>
                  <a:lnTo>
                    <a:pt x="923" y="2293"/>
                  </a:lnTo>
                  <a:lnTo>
                    <a:pt x="916" y="2298"/>
                  </a:lnTo>
                  <a:lnTo>
                    <a:pt x="910" y="2301"/>
                  </a:lnTo>
                  <a:lnTo>
                    <a:pt x="904" y="2306"/>
                  </a:lnTo>
                  <a:lnTo>
                    <a:pt x="899" y="2311"/>
                  </a:lnTo>
                  <a:lnTo>
                    <a:pt x="895" y="2317"/>
                  </a:lnTo>
                  <a:lnTo>
                    <a:pt x="890" y="2322"/>
                  </a:lnTo>
                  <a:lnTo>
                    <a:pt x="887" y="2329"/>
                  </a:lnTo>
                  <a:lnTo>
                    <a:pt x="884" y="2336"/>
                  </a:lnTo>
                  <a:lnTo>
                    <a:pt x="882" y="2344"/>
                  </a:lnTo>
                  <a:lnTo>
                    <a:pt x="880" y="2351"/>
                  </a:lnTo>
                  <a:lnTo>
                    <a:pt x="880" y="2360"/>
                  </a:lnTo>
                  <a:lnTo>
                    <a:pt x="880" y="2369"/>
                  </a:lnTo>
                  <a:lnTo>
                    <a:pt x="880" y="2376"/>
                  </a:lnTo>
                  <a:lnTo>
                    <a:pt x="882" y="2385"/>
                  </a:lnTo>
                  <a:lnTo>
                    <a:pt x="884" y="2392"/>
                  </a:lnTo>
                  <a:lnTo>
                    <a:pt x="886" y="2400"/>
                  </a:lnTo>
                  <a:lnTo>
                    <a:pt x="889" y="2406"/>
                  </a:lnTo>
                  <a:lnTo>
                    <a:pt x="894" y="2413"/>
                  </a:lnTo>
                  <a:lnTo>
                    <a:pt x="898" y="2418"/>
                  </a:lnTo>
                  <a:lnTo>
                    <a:pt x="903" y="2423"/>
                  </a:lnTo>
                  <a:lnTo>
                    <a:pt x="909" y="2429"/>
                  </a:lnTo>
                  <a:lnTo>
                    <a:pt x="915" y="2433"/>
                  </a:lnTo>
                  <a:lnTo>
                    <a:pt x="922" y="2436"/>
                  </a:lnTo>
                  <a:lnTo>
                    <a:pt x="928" y="2439"/>
                  </a:lnTo>
                  <a:lnTo>
                    <a:pt x="936" y="2442"/>
                  </a:lnTo>
                  <a:lnTo>
                    <a:pt x="944" y="2443"/>
                  </a:lnTo>
                  <a:lnTo>
                    <a:pt x="953" y="2444"/>
                  </a:lnTo>
                  <a:lnTo>
                    <a:pt x="961" y="2444"/>
                  </a:lnTo>
                  <a:close/>
                  <a:moveTo>
                    <a:pt x="805" y="2300"/>
                  </a:moveTo>
                  <a:lnTo>
                    <a:pt x="255" y="2325"/>
                  </a:lnTo>
                  <a:lnTo>
                    <a:pt x="262" y="2470"/>
                  </a:lnTo>
                  <a:lnTo>
                    <a:pt x="811" y="2446"/>
                  </a:lnTo>
                  <a:lnTo>
                    <a:pt x="805" y="2300"/>
                  </a:lnTo>
                  <a:close/>
                  <a:moveTo>
                    <a:pt x="751" y="2752"/>
                  </a:moveTo>
                  <a:lnTo>
                    <a:pt x="825" y="2741"/>
                  </a:lnTo>
                  <a:lnTo>
                    <a:pt x="819" y="2615"/>
                  </a:lnTo>
                  <a:lnTo>
                    <a:pt x="800" y="2616"/>
                  </a:lnTo>
                  <a:lnTo>
                    <a:pt x="782" y="2619"/>
                  </a:lnTo>
                  <a:lnTo>
                    <a:pt x="763" y="2620"/>
                  </a:lnTo>
                  <a:lnTo>
                    <a:pt x="742" y="2622"/>
                  </a:lnTo>
                  <a:lnTo>
                    <a:pt x="722" y="2623"/>
                  </a:lnTo>
                  <a:lnTo>
                    <a:pt x="700" y="2624"/>
                  </a:lnTo>
                  <a:lnTo>
                    <a:pt x="678" y="2625"/>
                  </a:lnTo>
                  <a:lnTo>
                    <a:pt x="654" y="2626"/>
                  </a:lnTo>
                  <a:lnTo>
                    <a:pt x="270" y="2644"/>
                  </a:lnTo>
                  <a:lnTo>
                    <a:pt x="276" y="2790"/>
                  </a:lnTo>
                  <a:lnTo>
                    <a:pt x="604" y="2775"/>
                  </a:lnTo>
                  <a:lnTo>
                    <a:pt x="619" y="2775"/>
                  </a:lnTo>
                  <a:lnTo>
                    <a:pt x="632" y="2776"/>
                  </a:lnTo>
                  <a:lnTo>
                    <a:pt x="645" y="2778"/>
                  </a:lnTo>
                  <a:lnTo>
                    <a:pt x="656" y="2782"/>
                  </a:lnTo>
                  <a:lnTo>
                    <a:pt x="667" y="2786"/>
                  </a:lnTo>
                  <a:lnTo>
                    <a:pt x="677" y="2791"/>
                  </a:lnTo>
                  <a:lnTo>
                    <a:pt x="685" y="2797"/>
                  </a:lnTo>
                  <a:lnTo>
                    <a:pt x="693" y="2803"/>
                  </a:lnTo>
                  <a:lnTo>
                    <a:pt x="699" y="2809"/>
                  </a:lnTo>
                  <a:lnTo>
                    <a:pt x="705" y="2817"/>
                  </a:lnTo>
                  <a:lnTo>
                    <a:pt x="710" y="2824"/>
                  </a:lnTo>
                  <a:lnTo>
                    <a:pt x="714" y="2832"/>
                  </a:lnTo>
                  <a:lnTo>
                    <a:pt x="717" y="2841"/>
                  </a:lnTo>
                  <a:lnTo>
                    <a:pt x="720" y="2848"/>
                  </a:lnTo>
                  <a:lnTo>
                    <a:pt x="721" y="2856"/>
                  </a:lnTo>
                  <a:lnTo>
                    <a:pt x="722" y="2863"/>
                  </a:lnTo>
                  <a:lnTo>
                    <a:pt x="721" y="2875"/>
                  </a:lnTo>
                  <a:lnTo>
                    <a:pt x="720" y="2885"/>
                  </a:lnTo>
                  <a:lnTo>
                    <a:pt x="718" y="2894"/>
                  </a:lnTo>
                  <a:lnTo>
                    <a:pt x="713" y="2903"/>
                  </a:lnTo>
                  <a:lnTo>
                    <a:pt x="709" y="2910"/>
                  </a:lnTo>
                  <a:lnTo>
                    <a:pt x="704" y="2918"/>
                  </a:lnTo>
                  <a:lnTo>
                    <a:pt x="697" y="2924"/>
                  </a:lnTo>
                  <a:lnTo>
                    <a:pt x="690" y="2930"/>
                  </a:lnTo>
                  <a:lnTo>
                    <a:pt x="681" y="2935"/>
                  </a:lnTo>
                  <a:lnTo>
                    <a:pt x="673" y="2939"/>
                  </a:lnTo>
                  <a:lnTo>
                    <a:pt x="662" y="2942"/>
                  </a:lnTo>
                  <a:lnTo>
                    <a:pt x="652" y="2946"/>
                  </a:lnTo>
                  <a:lnTo>
                    <a:pt x="641" y="2949"/>
                  </a:lnTo>
                  <a:lnTo>
                    <a:pt x="630" y="2950"/>
                  </a:lnTo>
                  <a:lnTo>
                    <a:pt x="618" y="2952"/>
                  </a:lnTo>
                  <a:lnTo>
                    <a:pt x="605" y="2952"/>
                  </a:lnTo>
                  <a:lnTo>
                    <a:pt x="285" y="2967"/>
                  </a:lnTo>
                  <a:lnTo>
                    <a:pt x="291" y="3113"/>
                  </a:lnTo>
                  <a:lnTo>
                    <a:pt x="627" y="3097"/>
                  </a:lnTo>
                  <a:lnTo>
                    <a:pt x="655" y="3095"/>
                  </a:lnTo>
                  <a:lnTo>
                    <a:pt x="681" y="3092"/>
                  </a:lnTo>
                  <a:lnTo>
                    <a:pt x="705" y="3086"/>
                  </a:lnTo>
                  <a:lnTo>
                    <a:pt x="726" y="3079"/>
                  </a:lnTo>
                  <a:lnTo>
                    <a:pt x="747" y="3071"/>
                  </a:lnTo>
                  <a:lnTo>
                    <a:pt x="765" y="3062"/>
                  </a:lnTo>
                  <a:lnTo>
                    <a:pt x="781" y="3051"/>
                  </a:lnTo>
                  <a:lnTo>
                    <a:pt x="795" y="3038"/>
                  </a:lnTo>
                  <a:lnTo>
                    <a:pt x="807" y="3025"/>
                  </a:lnTo>
                  <a:lnTo>
                    <a:pt x="817" y="3011"/>
                  </a:lnTo>
                  <a:lnTo>
                    <a:pt x="826" y="2996"/>
                  </a:lnTo>
                  <a:lnTo>
                    <a:pt x="832" y="2980"/>
                  </a:lnTo>
                  <a:lnTo>
                    <a:pt x="838" y="2963"/>
                  </a:lnTo>
                  <a:lnTo>
                    <a:pt x="841" y="2946"/>
                  </a:lnTo>
                  <a:lnTo>
                    <a:pt x="843" y="2927"/>
                  </a:lnTo>
                  <a:lnTo>
                    <a:pt x="843" y="2909"/>
                  </a:lnTo>
                  <a:lnTo>
                    <a:pt x="842" y="2894"/>
                  </a:lnTo>
                  <a:lnTo>
                    <a:pt x="840" y="2880"/>
                  </a:lnTo>
                  <a:lnTo>
                    <a:pt x="837" y="2867"/>
                  </a:lnTo>
                  <a:lnTo>
                    <a:pt x="834" y="2855"/>
                  </a:lnTo>
                  <a:lnTo>
                    <a:pt x="829" y="2843"/>
                  </a:lnTo>
                  <a:lnTo>
                    <a:pt x="824" y="2831"/>
                  </a:lnTo>
                  <a:lnTo>
                    <a:pt x="817" y="2820"/>
                  </a:lnTo>
                  <a:lnTo>
                    <a:pt x="811" y="2811"/>
                  </a:lnTo>
                  <a:lnTo>
                    <a:pt x="805" y="2801"/>
                  </a:lnTo>
                  <a:lnTo>
                    <a:pt x="797" y="2792"/>
                  </a:lnTo>
                  <a:lnTo>
                    <a:pt x="790" y="2784"/>
                  </a:lnTo>
                  <a:lnTo>
                    <a:pt x="782" y="2777"/>
                  </a:lnTo>
                  <a:lnTo>
                    <a:pt x="775" y="2770"/>
                  </a:lnTo>
                  <a:lnTo>
                    <a:pt x="767" y="2764"/>
                  </a:lnTo>
                  <a:lnTo>
                    <a:pt x="758" y="2759"/>
                  </a:lnTo>
                  <a:lnTo>
                    <a:pt x="751" y="2755"/>
                  </a:lnTo>
                  <a:lnTo>
                    <a:pt x="751" y="2752"/>
                  </a:lnTo>
                  <a:close/>
                  <a:moveTo>
                    <a:pt x="802" y="3583"/>
                  </a:moveTo>
                  <a:lnTo>
                    <a:pt x="802" y="3581"/>
                  </a:lnTo>
                  <a:lnTo>
                    <a:pt x="810" y="3575"/>
                  </a:lnTo>
                  <a:lnTo>
                    <a:pt x="817" y="3569"/>
                  </a:lnTo>
                  <a:lnTo>
                    <a:pt x="824" y="3563"/>
                  </a:lnTo>
                  <a:lnTo>
                    <a:pt x="830" y="3556"/>
                  </a:lnTo>
                  <a:lnTo>
                    <a:pt x="837" y="3549"/>
                  </a:lnTo>
                  <a:lnTo>
                    <a:pt x="842" y="3541"/>
                  </a:lnTo>
                  <a:lnTo>
                    <a:pt x="848" y="3533"/>
                  </a:lnTo>
                  <a:lnTo>
                    <a:pt x="853" y="3524"/>
                  </a:lnTo>
                  <a:lnTo>
                    <a:pt x="857" y="3514"/>
                  </a:lnTo>
                  <a:lnTo>
                    <a:pt x="860" y="3505"/>
                  </a:lnTo>
                  <a:lnTo>
                    <a:pt x="864" y="3495"/>
                  </a:lnTo>
                  <a:lnTo>
                    <a:pt x="866" y="3484"/>
                  </a:lnTo>
                  <a:lnTo>
                    <a:pt x="867" y="3474"/>
                  </a:lnTo>
                  <a:lnTo>
                    <a:pt x="868" y="3462"/>
                  </a:lnTo>
                  <a:lnTo>
                    <a:pt x="868" y="3449"/>
                  </a:lnTo>
                  <a:lnTo>
                    <a:pt x="868" y="3437"/>
                  </a:lnTo>
                  <a:lnTo>
                    <a:pt x="867" y="3425"/>
                  </a:lnTo>
                  <a:lnTo>
                    <a:pt x="865" y="3415"/>
                  </a:lnTo>
                  <a:lnTo>
                    <a:pt x="863" y="3404"/>
                  </a:lnTo>
                  <a:lnTo>
                    <a:pt x="859" y="3393"/>
                  </a:lnTo>
                  <a:lnTo>
                    <a:pt x="855" y="3382"/>
                  </a:lnTo>
                  <a:lnTo>
                    <a:pt x="851" y="3372"/>
                  </a:lnTo>
                  <a:lnTo>
                    <a:pt x="846" y="3362"/>
                  </a:lnTo>
                  <a:lnTo>
                    <a:pt x="841" y="3352"/>
                  </a:lnTo>
                  <a:lnTo>
                    <a:pt x="835" y="3343"/>
                  </a:lnTo>
                  <a:lnTo>
                    <a:pt x="828" y="3333"/>
                  </a:lnTo>
                  <a:lnTo>
                    <a:pt x="822" y="3324"/>
                  </a:lnTo>
                  <a:lnTo>
                    <a:pt x="814" y="3316"/>
                  </a:lnTo>
                  <a:lnTo>
                    <a:pt x="806" y="3307"/>
                  </a:lnTo>
                  <a:lnTo>
                    <a:pt x="797" y="3300"/>
                  </a:lnTo>
                  <a:lnTo>
                    <a:pt x="788" y="3292"/>
                  </a:lnTo>
                  <a:lnTo>
                    <a:pt x="779" y="3285"/>
                  </a:lnTo>
                  <a:lnTo>
                    <a:pt x="768" y="3278"/>
                  </a:lnTo>
                  <a:lnTo>
                    <a:pt x="757" y="3272"/>
                  </a:lnTo>
                  <a:lnTo>
                    <a:pt x="747" y="3265"/>
                  </a:lnTo>
                  <a:lnTo>
                    <a:pt x="735" y="3260"/>
                  </a:lnTo>
                  <a:lnTo>
                    <a:pt x="723" y="3255"/>
                  </a:lnTo>
                  <a:lnTo>
                    <a:pt x="710" y="3250"/>
                  </a:lnTo>
                  <a:lnTo>
                    <a:pt x="697" y="3246"/>
                  </a:lnTo>
                  <a:lnTo>
                    <a:pt x="684" y="3243"/>
                  </a:lnTo>
                  <a:lnTo>
                    <a:pt x="670" y="3240"/>
                  </a:lnTo>
                  <a:lnTo>
                    <a:pt x="655" y="3238"/>
                  </a:lnTo>
                  <a:lnTo>
                    <a:pt x="641" y="3235"/>
                  </a:lnTo>
                  <a:lnTo>
                    <a:pt x="625" y="3233"/>
                  </a:lnTo>
                  <a:lnTo>
                    <a:pt x="610" y="3233"/>
                  </a:lnTo>
                  <a:lnTo>
                    <a:pt x="594" y="3233"/>
                  </a:lnTo>
                  <a:lnTo>
                    <a:pt x="578" y="3233"/>
                  </a:lnTo>
                  <a:lnTo>
                    <a:pt x="561" y="3234"/>
                  </a:lnTo>
                  <a:lnTo>
                    <a:pt x="533" y="3238"/>
                  </a:lnTo>
                  <a:lnTo>
                    <a:pt x="507" y="3243"/>
                  </a:lnTo>
                  <a:lnTo>
                    <a:pt x="481" y="3249"/>
                  </a:lnTo>
                  <a:lnTo>
                    <a:pt x="458" y="3258"/>
                  </a:lnTo>
                  <a:lnTo>
                    <a:pt x="435" y="3268"/>
                  </a:lnTo>
                  <a:lnTo>
                    <a:pt x="414" y="3279"/>
                  </a:lnTo>
                  <a:lnTo>
                    <a:pt x="404" y="3286"/>
                  </a:lnTo>
                  <a:lnTo>
                    <a:pt x="394" y="3292"/>
                  </a:lnTo>
                  <a:lnTo>
                    <a:pt x="385" y="3300"/>
                  </a:lnTo>
                  <a:lnTo>
                    <a:pt x="376" y="3306"/>
                  </a:lnTo>
                  <a:lnTo>
                    <a:pt x="369" y="3315"/>
                  </a:lnTo>
                  <a:lnTo>
                    <a:pt x="360" y="3322"/>
                  </a:lnTo>
                  <a:lnTo>
                    <a:pt x="354" y="3331"/>
                  </a:lnTo>
                  <a:lnTo>
                    <a:pt x="346" y="3339"/>
                  </a:lnTo>
                  <a:lnTo>
                    <a:pt x="341" y="3349"/>
                  </a:lnTo>
                  <a:lnTo>
                    <a:pt x="334" y="3359"/>
                  </a:lnTo>
                  <a:lnTo>
                    <a:pt x="330" y="3368"/>
                  </a:lnTo>
                  <a:lnTo>
                    <a:pt x="326" y="3378"/>
                  </a:lnTo>
                  <a:lnTo>
                    <a:pt x="321" y="3388"/>
                  </a:lnTo>
                  <a:lnTo>
                    <a:pt x="318" y="3398"/>
                  </a:lnTo>
                  <a:lnTo>
                    <a:pt x="315" y="3409"/>
                  </a:lnTo>
                  <a:lnTo>
                    <a:pt x="313" y="3421"/>
                  </a:lnTo>
                  <a:lnTo>
                    <a:pt x="312" y="3432"/>
                  </a:lnTo>
                  <a:lnTo>
                    <a:pt x="311" y="3443"/>
                  </a:lnTo>
                  <a:lnTo>
                    <a:pt x="311" y="3455"/>
                  </a:lnTo>
                  <a:lnTo>
                    <a:pt x="312" y="3467"/>
                  </a:lnTo>
                  <a:lnTo>
                    <a:pt x="313" y="3479"/>
                  </a:lnTo>
                  <a:lnTo>
                    <a:pt x="315" y="3490"/>
                  </a:lnTo>
                  <a:lnTo>
                    <a:pt x="317" y="3499"/>
                  </a:lnTo>
                  <a:lnTo>
                    <a:pt x="320" y="3510"/>
                  </a:lnTo>
                  <a:lnTo>
                    <a:pt x="324" y="3520"/>
                  </a:lnTo>
                  <a:lnTo>
                    <a:pt x="328" y="3528"/>
                  </a:lnTo>
                  <a:lnTo>
                    <a:pt x="332" y="3538"/>
                  </a:lnTo>
                  <a:lnTo>
                    <a:pt x="338" y="3546"/>
                  </a:lnTo>
                  <a:lnTo>
                    <a:pt x="343" y="3554"/>
                  </a:lnTo>
                  <a:lnTo>
                    <a:pt x="348" y="3561"/>
                  </a:lnTo>
                  <a:lnTo>
                    <a:pt x="355" y="3569"/>
                  </a:lnTo>
                  <a:lnTo>
                    <a:pt x="361" y="3576"/>
                  </a:lnTo>
                  <a:lnTo>
                    <a:pt x="369" y="3582"/>
                  </a:lnTo>
                  <a:lnTo>
                    <a:pt x="376" y="3588"/>
                  </a:lnTo>
                  <a:lnTo>
                    <a:pt x="385" y="3594"/>
                  </a:lnTo>
                  <a:lnTo>
                    <a:pt x="393" y="3598"/>
                  </a:lnTo>
                  <a:lnTo>
                    <a:pt x="393" y="3600"/>
                  </a:lnTo>
                  <a:lnTo>
                    <a:pt x="353" y="3603"/>
                  </a:lnTo>
                  <a:lnTo>
                    <a:pt x="333" y="3604"/>
                  </a:lnTo>
                  <a:lnTo>
                    <a:pt x="316" y="3604"/>
                  </a:lnTo>
                  <a:lnTo>
                    <a:pt x="299" y="3602"/>
                  </a:lnTo>
                  <a:lnTo>
                    <a:pt x="284" y="3599"/>
                  </a:lnTo>
                  <a:lnTo>
                    <a:pt x="270" y="3595"/>
                  </a:lnTo>
                  <a:lnTo>
                    <a:pt x="257" y="3589"/>
                  </a:lnTo>
                  <a:lnTo>
                    <a:pt x="245" y="3583"/>
                  </a:lnTo>
                  <a:lnTo>
                    <a:pt x="234" y="3575"/>
                  </a:lnTo>
                  <a:lnTo>
                    <a:pt x="225" y="3567"/>
                  </a:lnTo>
                  <a:lnTo>
                    <a:pt x="216" y="3557"/>
                  </a:lnTo>
                  <a:lnTo>
                    <a:pt x="210" y="3546"/>
                  </a:lnTo>
                  <a:lnTo>
                    <a:pt x="203" y="3535"/>
                  </a:lnTo>
                  <a:lnTo>
                    <a:pt x="199" y="3523"/>
                  </a:lnTo>
                  <a:lnTo>
                    <a:pt x="195" y="3509"/>
                  </a:lnTo>
                  <a:lnTo>
                    <a:pt x="192" y="3495"/>
                  </a:lnTo>
                  <a:lnTo>
                    <a:pt x="190" y="3480"/>
                  </a:lnTo>
                  <a:lnTo>
                    <a:pt x="189" y="3458"/>
                  </a:lnTo>
                  <a:lnTo>
                    <a:pt x="189" y="3438"/>
                  </a:lnTo>
                  <a:lnTo>
                    <a:pt x="192" y="3418"/>
                  </a:lnTo>
                  <a:lnTo>
                    <a:pt x="195" y="3399"/>
                  </a:lnTo>
                  <a:lnTo>
                    <a:pt x="199" y="3381"/>
                  </a:lnTo>
                  <a:lnTo>
                    <a:pt x="203" y="3364"/>
                  </a:lnTo>
                  <a:lnTo>
                    <a:pt x="209" y="3349"/>
                  </a:lnTo>
                  <a:lnTo>
                    <a:pt x="214" y="3336"/>
                  </a:lnTo>
                  <a:lnTo>
                    <a:pt x="100" y="3317"/>
                  </a:lnTo>
                  <a:lnTo>
                    <a:pt x="93" y="3334"/>
                  </a:lnTo>
                  <a:lnTo>
                    <a:pt x="87" y="3354"/>
                  </a:lnTo>
                  <a:lnTo>
                    <a:pt x="82" y="3375"/>
                  </a:lnTo>
                  <a:lnTo>
                    <a:pt x="79" y="3397"/>
                  </a:lnTo>
                  <a:lnTo>
                    <a:pt x="77" y="3421"/>
                  </a:lnTo>
                  <a:lnTo>
                    <a:pt x="76" y="3445"/>
                  </a:lnTo>
                  <a:lnTo>
                    <a:pt x="76" y="3468"/>
                  </a:lnTo>
                  <a:lnTo>
                    <a:pt x="78" y="3493"/>
                  </a:lnTo>
                  <a:lnTo>
                    <a:pt x="80" y="3516"/>
                  </a:lnTo>
                  <a:lnTo>
                    <a:pt x="83" y="3539"/>
                  </a:lnTo>
                  <a:lnTo>
                    <a:pt x="87" y="3560"/>
                  </a:lnTo>
                  <a:lnTo>
                    <a:pt x="93" y="3580"/>
                  </a:lnTo>
                  <a:lnTo>
                    <a:pt x="99" y="3598"/>
                  </a:lnTo>
                  <a:lnTo>
                    <a:pt x="107" y="3615"/>
                  </a:lnTo>
                  <a:lnTo>
                    <a:pt x="114" y="3631"/>
                  </a:lnTo>
                  <a:lnTo>
                    <a:pt x="123" y="3645"/>
                  </a:lnTo>
                  <a:lnTo>
                    <a:pt x="131" y="3658"/>
                  </a:lnTo>
                  <a:lnTo>
                    <a:pt x="141" y="3671"/>
                  </a:lnTo>
                  <a:lnTo>
                    <a:pt x="152" y="3682"/>
                  </a:lnTo>
                  <a:lnTo>
                    <a:pt x="163" y="3691"/>
                  </a:lnTo>
                  <a:lnTo>
                    <a:pt x="173" y="3700"/>
                  </a:lnTo>
                  <a:lnTo>
                    <a:pt x="185" y="3708"/>
                  </a:lnTo>
                  <a:lnTo>
                    <a:pt x="197" y="3715"/>
                  </a:lnTo>
                  <a:lnTo>
                    <a:pt x="210" y="3721"/>
                  </a:lnTo>
                  <a:lnTo>
                    <a:pt x="222" y="3727"/>
                  </a:lnTo>
                  <a:lnTo>
                    <a:pt x="234" y="3731"/>
                  </a:lnTo>
                  <a:lnTo>
                    <a:pt x="247" y="3735"/>
                  </a:lnTo>
                  <a:lnTo>
                    <a:pt x="260" y="3738"/>
                  </a:lnTo>
                  <a:lnTo>
                    <a:pt x="286" y="3743"/>
                  </a:lnTo>
                  <a:lnTo>
                    <a:pt x="312" y="3745"/>
                  </a:lnTo>
                  <a:lnTo>
                    <a:pt x="338" y="3746"/>
                  </a:lnTo>
                  <a:lnTo>
                    <a:pt x="362" y="3746"/>
                  </a:lnTo>
                  <a:lnTo>
                    <a:pt x="385" y="3745"/>
                  </a:lnTo>
                  <a:lnTo>
                    <a:pt x="406" y="3744"/>
                  </a:lnTo>
                  <a:lnTo>
                    <a:pt x="714" y="3718"/>
                  </a:lnTo>
                  <a:lnTo>
                    <a:pt x="742" y="3716"/>
                  </a:lnTo>
                  <a:lnTo>
                    <a:pt x="767" y="3714"/>
                  </a:lnTo>
                  <a:lnTo>
                    <a:pt x="790" y="3713"/>
                  </a:lnTo>
                  <a:lnTo>
                    <a:pt x="811" y="3712"/>
                  </a:lnTo>
                  <a:lnTo>
                    <a:pt x="829" y="3711"/>
                  </a:lnTo>
                  <a:lnTo>
                    <a:pt x="848" y="3711"/>
                  </a:lnTo>
                  <a:lnTo>
                    <a:pt x="864" y="3710"/>
                  </a:lnTo>
                  <a:lnTo>
                    <a:pt x="879" y="3710"/>
                  </a:lnTo>
                  <a:lnTo>
                    <a:pt x="869" y="3583"/>
                  </a:lnTo>
                  <a:lnTo>
                    <a:pt x="802" y="3583"/>
                  </a:lnTo>
                  <a:close/>
                  <a:moveTo>
                    <a:pt x="547" y="3585"/>
                  </a:moveTo>
                  <a:lnTo>
                    <a:pt x="531" y="3586"/>
                  </a:lnTo>
                  <a:lnTo>
                    <a:pt x="516" y="3585"/>
                  </a:lnTo>
                  <a:lnTo>
                    <a:pt x="502" y="3584"/>
                  </a:lnTo>
                  <a:lnTo>
                    <a:pt x="490" y="3581"/>
                  </a:lnTo>
                  <a:lnTo>
                    <a:pt x="478" y="3576"/>
                  </a:lnTo>
                  <a:lnTo>
                    <a:pt x="469" y="3571"/>
                  </a:lnTo>
                  <a:lnTo>
                    <a:pt x="460" y="3566"/>
                  </a:lnTo>
                  <a:lnTo>
                    <a:pt x="452" y="3559"/>
                  </a:lnTo>
                  <a:lnTo>
                    <a:pt x="446" y="3553"/>
                  </a:lnTo>
                  <a:lnTo>
                    <a:pt x="441" y="3545"/>
                  </a:lnTo>
                  <a:lnTo>
                    <a:pt x="436" y="3538"/>
                  </a:lnTo>
                  <a:lnTo>
                    <a:pt x="433" y="3530"/>
                  </a:lnTo>
                  <a:lnTo>
                    <a:pt x="430" y="3523"/>
                  </a:lnTo>
                  <a:lnTo>
                    <a:pt x="428" y="3516"/>
                  </a:lnTo>
                  <a:lnTo>
                    <a:pt x="427" y="3509"/>
                  </a:lnTo>
                  <a:lnTo>
                    <a:pt x="426" y="3502"/>
                  </a:lnTo>
                  <a:lnTo>
                    <a:pt x="426" y="3490"/>
                  </a:lnTo>
                  <a:lnTo>
                    <a:pt x="427" y="3478"/>
                  </a:lnTo>
                  <a:lnTo>
                    <a:pt x="429" y="3466"/>
                  </a:lnTo>
                  <a:lnTo>
                    <a:pt x="433" y="3455"/>
                  </a:lnTo>
                  <a:lnTo>
                    <a:pt x="440" y="3446"/>
                  </a:lnTo>
                  <a:lnTo>
                    <a:pt x="446" y="3436"/>
                  </a:lnTo>
                  <a:lnTo>
                    <a:pt x="455" y="3426"/>
                  </a:lnTo>
                  <a:lnTo>
                    <a:pt x="463" y="3419"/>
                  </a:lnTo>
                  <a:lnTo>
                    <a:pt x="474" y="3411"/>
                  </a:lnTo>
                  <a:lnTo>
                    <a:pt x="486" y="3404"/>
                  </a:lnTo>
                  <a:lnTo>
                    <a:pt x="499" y="3398"/>
                  </a:lnTo>
                  <a:lnTo>
                    <a:pt x="513" y="3393"/>
                  </a:lnTo>
                  <a:lnTo>
                    <a:pt x="528" y="3389"/>
                  </a:lnTo>
                  <a:lnTo>
                    <a:pt x="543" y="3384"/>
                  </a:lnTo>
                  <a:lnTo>
                    <a:pt x="560" y="3382"/>
                  </a:lnTo>
                  <a:lnTo>
                    <a:pt x="577" y="3380"/>
                  </a:lnTo>
                  <a:lnTo>
                    <a:pt x="596" y="3379"/>
                  </a:lnTo>
                  <a:lnTo>
                    <a:pt x="615" y="3379"/>
                  </a:lnTo>
                  <a:lnTo>
                    <a:pt x="632" y="3380"/>
                  </a:lnTo>
                  <a:lnTo>
                    <a:pt x="648" y="3382"/>
                  </a:lnTo>
                  <a:lnTo>
                    <a:pt x="663" y="3386"/>
                  </a:lnTo>
                  <a:lnTo>
                    <a:pt x="678" y="3390"/>
                  </a:lnTo>
                  <a:lnTo>
                    <a:pt x="691" y="3394"/>
                  </a:lnTo>
                  <a:lnTo>
                    <a:pt x="704" y="3401"/>
                  </a:lnTo>
                  <a:lnTo>
                    <a:pt x="714" y="3407"/>
                  </a:lnTo>
                  <a:lnTo>
                    <a:pt x="724" y="3415"/>
                  </a:lnTo>
                  <a:lnTo>
                    <a:pt x="733" y="3423"/>
                  </a:lnTo>
                  <a:lnTo>
                    <a:pt x="740" y="3433"/>
                  </a:lnTo>
                  <a:lnTo>
                    <a:pt x="747" y="3442"/>
                  </a:lnTo>
                  <a:lnTo>
                    <a:pt x="751" y="3453"/>
                  </a:lnTo>
                  <a:lnTo>
                    <a:pt x="754" y="3465"/>
                  </a:lnTo>
                  <a:lnTo>
                    <a:pt x="756" y="3477"/>
                  </a:lnTo>
                  <a:lnTo>
                    <a:pt x="756" y="3485"/>
                  </a:lnTo>
                  <a:lnTo>
                    <a:pt x="755" y="3495"/>
                  </a:lnTo>
                  <a:lnTo>
                    <a:pt x="754" y="3504"/>
                  </a:lnTo>
                  <a:lnTo>
                    <a:pt x="752" y="3512"/>
                  </a:lnTo>
                  <a:lnTo>
                    <a:pt x="748" y="3521"/>
                  </a:lnTo>
                  <a:lnTo>
                    <a:pt x="743" y="3528"/>
                  </a:lnTo>
                  <a:lnTo>
                    <a:pt x="739" y="3536"/>
                  </a:lnTo>
                  <a:lnTo>
                    <a:pt x="733" y="3543"/>
                  </a:lnTo>
                  <a:lnTo>
                    <a:pt x="725" y="3550"/>
                  </a:lnTo>
                  <a:lnTo>
                    <a:pt x="718" y="3555"/>
                  </a:lnTo>
                  <a:lnTo>
                    <a:pt x="709" y="3560"/>
                  </a:lnTo>
                  <a:lnTo>
                    <a:pt x="699" y="3566"/>
                  </a:lnTo>
                  <a:lnTo>
                    <a:pt x="690" y="3570"/>
                  </a:lnTo>
                  <a:lnTo>
                    <a:pt x="678" y="3573"/>
                  </a:lnTo>
                  <a:lnTo>
                    <a:pt x="666" y="3575"/>
                  </a:lnTo>
                  <a:lnTo>
                    <a:pt x="653" y="3576"/>
                  </a:lnTo>
                  <a:lnTo>
                    <a:pt x="547" y="3585"/>
                  </a:lnTo>
                  <a:close/>
                  <a:moveTo>
                    <a:pt x="1181" y="4333"/>
                  </a:moveTo>
                  <a:lnTo>
                    <a:pt x="734" y="4428"/>
                  </a:lnTo>
                  <a:lnTo>
                    <a:pt x="710" y="4433"/>
                  </a:lnTo>
                  <a:lnTo>
                    <a:pt x="688" y="4436"/>
                  </a:lnTo>
                  <a:lnTo>
                    <a:pt x="666" y="4437"/>
                  </a:lnTo>
                  <a:lnTo>
                    <a:pt x="647" y="4438"/>
                  </a:lnTo>
                  <a:lnTo>
                    <a:pt x="628" y="4436"/>
                  </a:lnTo>
                  <a:lnTo>
                    <a:pt x="612" y="4434"/>
                  </a:lnTo>
                  <a:lnTo>
                    <a:pt x="597" y="4430"/>
                  </a:lnTo>
                  <a:lnTo>
                    <a:pt x="583" y="4425"/>
                  </a:lnTo>
                  <a:lnTo>
                    <a:pt x="572" y="4419"/>
                  </a:lnTo>
                  <a:lnTo>
                    <a:pt x="560" y="4411"/>
                  </a:lnTo>
                  <a:lnTo>
                    <a:pt x="550" y="4403"/>
                  </a:lnTo>
                  <a:lnTo>
                    <a:pt x="542" y="4393"/>
                  </a:lnTo>
                  <a:lnTo>
                    <a:pt x="535" y="4382"/>
                  </a:lnTo>
                  <a:lnTo>
                    <a:pt x="529" y="4370"/>
                  </a:lnTo>
                  <a:lnTo>
                    <a:pt x="524" y="4357"/>
                  </a:lnTo>
                  <a:lnTo>
                    <a:pt x="520" y="4344"/>
                  </a:lnTo>
                  <a:lnTo>
                    <a:pt x="518" y="4330"/>
                  </a:lnTo>
                  <a:lnTo>
                    <a:pt x="517" y="4317"/>
                  </a:lnTo>
                  <a:lnTo>
                    <a:pt x="518" y="4304"/>
                  </a:lnTo>
                  <a:lnTo>
                    <a:pt x="520" y="4291"/>
                  </a:lnTo>
                  <a:lnTo>
                    <a:pt x="524" y="4279"/>
                  </a:lnTo>
                  <a:lnTo>
                    <a:pt x="530" y="4267"/>
                  </a:lnTo>
                  <a:lnTo>
                    <a:pt x="537" y="4256"/>
                  </a:lnTo>
                  <a:lnTo>
                    <a:pt x="546" y="4245"/>
                  </a:lnTo>
                  <a:lnTo>
                    <a:pt x="557" y="4235"/>
                  </a:lnTo>
                  <a:lnTo>
                    <a:pt x="568" y="4226"/>
                  </a:lnTo>
                  <a:lnTo>
                    <a:pt x="583" y="4216"/>
                  </a:lnTo>
                  <a:lnTo>
                    <a:pt x="598" y="4207"/>
                  </a:lnTo>
                  <a:lnTo>
                    <a:pt x="617" y="4200"/>
                  </a:lnTo>
                  <a:lnTo>
                    <a:pt x="636" y="4193"/>
                  </a:lnTo>
                  <a:lnTo>
                    <a:pt x="657" y="4187"/>
                  </a:lnTo>
                  <a:lnTo>
                    <a:pt x="681" y="4182"/>
                  </a:lnTo>
                  <a:lnTo>
                    <a:pt x="1129" y="4086"/>
                  </a:lnTo>
                  <a:lnTo>
                    <a:pt x="1099" y="3943"/>
                  </a:lnTo>
                  <a:lnTo>
                    <a:pt x="663" y="4036"/>
                  </a:lnTo>
                  <a:lnTo>
                    <a:pt x="644" y="4040"/>
                  </a:lnTo>
                  <a:lnTo>
                    <a:pt x="624" y="4045"/>
                  </a:lnTo>
                  <a:lnTo>
                    <a:pt x="606" y="4051"/>
                  </a:lnTo>
                  <a:lnTo>
                    <a:pt x="588" y="4056"/>
                  </a:lnTo>
                  <a:lnTo>
                    <a:pt x="572" y="4062"/>
                  </a:lnTo>
                  <a:lnTo>
                    <a:pt x="555" y="4069"/>
                  </a:lnTo>
                  <a:lnTo>
                    <a:pt x="539" y="4075"/>
                  </a:lnTo>
                  <a:lnTo>
                    <a:pt x="525" y="4083"/>
                  </a:lnTo>
                  <a:lnTo>
                    <a:pt x="511" y="4090"/>
                  </a:lnTo>
                  <a:lnTo>
                    <a:pt x="499" y="4099"/>
                  </a:lnTo>
                  <a:lnTo>
                    <a:pt x="487" y="4108"/>
                  </a:lnTo>
                  <a:lnTo>
                    <a:pt x="475" y="4116"/>
                  </a:lnTo>
                  <a:lnTo>
                    <a:pt x="464" y="4126"/>
                  </a:lnTo>
                  <a:lnTo>
                    <a:pt x="455" y="4134"/>
                  </a:lnTo>
                  <a:lnTo>
                    <a:pt x="446" y="4145"/>
                  </a:lnTo>
                  <a:lnTo>
                    <a:pt x="437" y="4155"/>
                  </a:lnTo>
                  <a:lnTo>
                    <a:pt x="430" y="4165"/>
                  </a:lnTo>
                  <a:lnTo>
                    <a:pt x="423" y="4176"/>
                  </a:lnTo>
                  <a:lnTo>
                    <a:pt x="417" y="4188"/>
                  </a:lnTo>
                  <a:lnTo>
                    <a:pt x="412" y="4200"/>
                  </a:lnTo>
                  <a:lnTo>
                    <a:pt x="406" y="4212"/>
                  </a:lnTo>
                  <a:lnTo>
                    <a:pt x="403" y="4223"/>
                  </a:lnTo>
                  <a:lnTo>
                    <a:pt x="400" y="4236"/>
                  </a:lnTo>
                  <a:lnTo>
                    <a:pt x="397" y="4249"/>
                  </a:lnTo>
                  <a:lnTo>
                    <a:pt x="396" y="4263"/>
                  </a:lnTo>
                  <a:lnTo>
                    <a:pt x="394" y="4276"/>
                  </a:lnTo>
                  <a:lnTo>
                    <a:pt x="393" y="4290"/>
                  </a:lnTo>
                  <a:lnTo>
                    <a:pt x="393" y="4304"/>
                  </a:lnTo>
                  <a:lnTo>
                    <a:pt x="394" y="4319"/>
                  </a:lnTo>
                  <a:lnTo>
                    <a:pt x="397" y="4334"/>
                  </a:lnTo>
                  <a:lnTo>
                    <a:pt x="399" y="4349"/>
                  </a:lnTo>
                  <a:lnTo>
                    <a:pt x="402" y="4365"/>
                  </a:lnTo>
                  <a:lnTo>
                    <a:pt x="405" y="4380"/>
                  </a:lnTo>
                  <a:lnTo>
                    <a:pt x="409" y="4395"/>
                  </a:lnTo>
                  <a:lnTo>
                    <a:pt x="414" y="4409"/>
                  </a:lnTo>
                  <a:lnTo>
                    <a:pt x="419" y="4423"/>
                  </a:lnTo>
                  <a:lnTo>
                    <a:pt x="425" y="4437"/>
                  </a:lnTo>
                  <a:lnTo>
                    <a:pt x="431" y="4450"/>
                  </a:lnTo>
                  <a:lnTo>
                    <a:pt x="437" y="4462"/>
                  </a:lnTo>
                  <a:lnTo>
                    <a:pt x="445" y="4473"/>
                  </a:lnTo>
                  <a:lnTo>
                    <a:pt x="452" y="4485"/>
                  </a:lnTo>
                  <a:lnTo>
                    <a:pt x="461" y="4495"/>
                  </a:lnTo>
                  <a:lnTo>
                    <a:pt x="470" y="4505"/>
                  </a:lnTo>
                  <a:lnTo>
                    <a:pt x="479" y="4515"/>
                  </a:lnTo>
                  <a:lnTo>
                    <a:pt x="489" y="4524"/>
                  </a:lnTo>
                  <a:lnTo>
                    <a:pt x="500" y="4531"/>
                  </a:lnTo>
                  <a:lnTo>
                    <a:pt x="510" y="4540"/>
                  </a:lnTo>
                  <a:lnTo>
                    <a:pt x="521" y="4546"/>
                  </a:lnTo>
                  <a:lnTo>
                    <a:pt x="534" y="4553"/>
                  </a:lnTo>
                  <a:lnTo>
                    <a:pt x="546" y="4558"/>
                  </a:lnTo>
                  <a:lnTo>
                    <a:pt x="559" y="4563"/>
                  </a:lnTo>
                  <a:lnTo>
                    <a:pt x="573" y="4568"/>
                  </a:lnTo>
                  <a:lnTo>
                    <a:pt x="587" y="4572"/>
                  </a:lnTo>
                  <a:lnTo>
                    <a:pt x="602" y="4575"/>
                  </a:lnTo>
                  <a:lnTo>
                    <a:pt x="617" y="4577"/>
                  </a:lnTo>
                  <a:lnTo>
                    <a:pt x="633" y="4580"/>
                  </a:lnTo>
                  <a:lnTo>
                    <a:pt x="649" y="4581"/>
                  </a:lnTo>
                  <a:lnTo>
                    <a:pt x="665" y="4581"/>
                  </a:lnTo>
                  <a:lnTo>
                    <a:pt x="682" y="4581"/>
                  </a:lnTo>
                  <a:lnTo>
                    <a:pt x="700" y="4580"/>
                  </a:lnTo>
                  <a:lnTo>
                    <a:pt x="719" y="4577"/>
                  </a:lnTo>
                  <a:lnTo>
                    <a:pt x="738" y="4575"/>
                  </a:lnTo>
                  <a:lnTo>
                    <a:pt x="757" y="4572"/>
                  </a:lnTo>
                  <a:lnTo>
                    <a:pt x="778" y="4568"/>
                  </a:lnTo>
                  <a:lnTo>
                    <a:pt x="1213" y="4475"/>
                  </a:lnTo>
                  <a:lnTo>
                    <a:pt x="1181" y="4333"/>
                  </a:lnTo>
                  <a:close/>
                  <a:moveTo>
                    <a:pt x="1000" y="4804"/>
                  </a:moveTo>
                  <a:lnTo>
                    <a:pt x="1069" y="4777"/>
                  </a:lnTo>
                  <a:lnTo>
                    <a:pt x="1034" y="4656"/>
                  </a:lnTo>
                  <a:lnTo>
                    <a:pt x="999" y="4667"/>
                  </a:lnTo>
                  <a:lnTo>
                    <a:pt x="961" y="4679"/>
                  </a:lnTo>
                  <a:lnTo>
                    <a:pt x="921" y="4692"/>
                  </a:lnTo>
                  <a:lnTo>
                    <a:pt x="876" y="4705"/>
                  </a:lnTo>
                  <a:lnTo>
                    <a:pt x="507" y="4810"/>
                  </a:lnTo>
                  <a:lnTo>
                    <a:pt x="547" y="4951"/>
                  </a:lnTo>
                  <a:lnTo>
                    <a:pt x="861" y="4861"/>
                  </a:lnTo>
                  <a:lnTo>
                    <a:pt x="876" y="4857"/>
                  </a:lnTo>
                  <a:lnTo>
                    <a:pt x="890" y="4855"/>
                  </a:lnTo>
                  <a:lnTo>
                    <a:pt x="903" y="4854"/>
                  </a:lnTo>
                  <a:lnTo>
                    <a:pt x="915" y="4855"/>
                  </a:lnTo>
                  <a:lnTo>
                    <a:pt x="926" y="4856"/>
                  </a:lnTo>
                  <a:lnTo>
                    <a:pt x="937" y="4859"/>
                  </a:lnTo>
                  <a:lnTo>
                    <a:pt x="946" y="4863"/>
                  </a:lnTo>
                  <a:lnTo>
                    <a:pt x="955" y="4867"/>
                  </a:lnTo>
                  <a:lnTo>
                    <a:pt x="963" y="4872"/>
                  </a:lnTo>
                  <a:lnTo>
                    <a:pt x="971" y="4879"/>
                  </a:lnTo>
                  <a:lnTo>
                    <a:pt x="977" y="4884"/>
                  </a:lnTo>
                  <a:lnTo>
                    <a:pt x="983" y="4892"/>
                  </a:lnTo>
                  <a:lnTo>
                    <a:pt x="987" y="4898"/>
                  </a:lnTo>
                  <a:lnTo>
                    <a:pt x="991" y="4906"/>
                  </a:lnTo>
                  <a:lnTo>
                    <a:pt x="995" y="4912"/>
                  </a:lnTo>
                  <a:lnTo>
                    <a:pt x="997" y="4920"/>
                  </a:lnTo>
                  <a:lnTo>
                    <a:pt x="999" y="4930"/>
                  </a:lnTo>
                  <a:lnTo>
                    <a:pt x="1000" y="4941"/>
                  </a:lnTo>
                  <a:lnTo>
                    <a:pt x="1000" y="4951"/>
                  </a:lnTo>
                  <a:lnTo>
                    <a:pt x="999" y="4960"/>
                  </a:lnTo>
                  <a:lnTo>
                    <a:pt x="996" y="4969"/>
                  </a:lnTo>
                  <a:lnTo>
                    <a:pt x="992" y="4976"/>
                  </a:lnTo>
                  <a:lnTo>
                    <a:pt x="987" y="4985"/>
                  </a:lnTo>
                  <a:lnTo>
                    <a:pt x="981" y="4991"/>
                  </a:lnTo>
                  <a:lnTo>
                    <a:pt x="974" y="4999"/>
                  </a:lnTo>
                  <a:lnTo>
                    <a:pt x="967" y="5005"/>
                  </a:lnTo>
                  <a:lnTo>
                    <a:pt x="958" y="5011"/>
                  </a:lnTo>
                  <a:lnTo>
                    <a:pt x="948" y="5016"/>
                  </a:lnTo>
                  <a:lnTo>
                    <a:pt x="938" y="5021"/>
                  </a:lnTo>
                  <a:lnTo>
                    <a:pt x="927" y="5026"/>
                  </a:lnTo>
                  <a:lnTo>
                    <a:pt x="916" y="5030"/>
                  </a:lnTo>
                  <a:lnTo>
                    <a:pt x="904" y="5033"/>
                  </a:lnTo>
                  <a:lnTo>
                    <a:pt x="596" y="5121"/>
                  </a:lnTo>
                  <a:lnTo>
                    <a:pt x="636" y="5262"/>
                  </a:lnTo>
                  <a:lnTo>
                    <a:pt x="959" y="5170"/>
                  </a:lnTo>
                  <a:lnTo>
                    <a:pt x="986" y="5161"/>
                  </a:lnTo>
                  <a:lnTo>
                    <a:pt x="1011" y="5151"/>
                  </a:lnTo>
                  <a:lnTo>
                    <a:pt x="1032" y="5141"/>
                  </a:lnTo>
                  <a:lnTo>
                    <a:pt x="1051" y="5129"/>
                  </a:lnTo>
                  <a:lnTo>
                    <a:pt x="1069" y="5116"/>
                  </a:lnTo>
                  <a:lnTo>
                    <a:pt x="1085" y="5102"/>
                  </a:lnTo>
                  <a:lnTo>
                    <a:pt x="1098" y="5088"/>
                  </a:lnTo>
                  <a:lnTo>
                    <a:pt x="1108" y="5073"/>
                  </a:lnTo>
                  <a:lnTo>
                    <a:pt x="1117" y="5058"/>
                  </a:lnTo>
                  <a:lnTo>
                    <a:pt x="1124" y="5041"/>
                  </a:lnTo>
                  <a:lnTo>
                    <a:pt x="1129" y="5025"/>
                  </a:lnTo>
                  <a:lnTo>
                    <a:pt x="1132" y="5008"/>
                  </a:lnTo>
                  <a:lnTo>
                    <a:pt x="1133" y="4990"/>
                  </a:lnTo>
                  <a:lnTo>
                    <a:pt x="1133" y="4972"/>
                  </a:lnTo>
                  <a:lnTo>
                    <a:pt x="1130" y="4954"/>
                  </a:lnTo>
                  <a:lnTo>
                    <a:pt x="1126" y="4936"/>
                  </a:lnTo>
                  <a:lnTo>
                    <a:pt x="1121" y="4922"/>
                  </a:lnTo>
                  <a:lnTo>
                    <a:pt x="1116" y="4909"/>
                  </a:lnTo>
                  <a:lnTo>
                    <a:pt x="1111" y="4897"/>
                  </a:lnTo>
                  <a:lnTo>
                    <a:pt x="1104" y="4885"/>
                  </a:lnTo>
                  <a:lnTo>
                    <a:pt x="1097" y="4875"/>
                  </a:lnTo>
                  <a:lnTo>
                    <a:pt x="1089" y="4865"/>
                  </a:lnTo>
                  <a:lnTo>
                    <a:pt x="1080" y="4855"/>
                  </a:lnTo>
                  <a:lnTo>
                    <a:pt x="1072" y="4848"/>
                  </a:lnTo>
                  <a:lnTo>
                    <a:pt x="1063" y="4840"/>
                  </a:lnTo>
                  <a:lnTo>
                    <a:pt x="1055" y="4833"/>
                  </a:lnTo>
                  <a:lnTo>
                    <a:pt x="1045" y="4827"/>
                  </a:lnTo>
                  <a:lnTo>
                    <a:pt x="1036" y="4822"/>
                  </a:lnTo>
                  <a:lnTo>
                    <a:pt x="1027" y="4817"/>
                  </a:lnTo>
                  <a:lnTo>
                    <a:pt x="1018" y="4813"/>
                  </a:lnTo>
                  <a:lnTo>
                    <a:pt x="1010" y="4809"/>
                  </a:lnTo>
                  <a:lnTo>
                    <a:pt x="1000" y="4807"/>
                  </a:lnTo>
                  <a:lnTo>
                    <a:pt x="1000" y="4804"/>
                  </a:lnTo>
                  <a:close/>
                  <a:moveTo>
                    <a:pt x="1393" y="5291"/>
                  </a:moveTo>
                  <a:lnTo>
                    <a:pt x="1400" y="5288"/>
                  </a:lnTo>
                  <a:lnTo>
                    <a:pt x="1407" y="5283"/>
                  </a:lnTo>
                  <a:lnTo>
                    <a:pt x="1413" y="5278"/>
                  </a:lnTo>
                  <a:lnTo>
                    <a:pt x="1420" y="5274"/>
                  </a:lnTo>
                  <a:lnTo>
                    <a:pt x="1424" y="5268"/>
                  </a:lnTo>
                  <a:lnTo>
                    <a:pt x="1429" y="5262"/>
                  </a:lnTo>
                  <a:lnTo>
                    <a:pt x="1433" y="5255"/>
                  </a:lnTo>
                  <a:lnTo>
                    <a:pt x="1436" y="5249"/>
                  </a:lnTo>
                  <a:lnTo>
                    <a:pt x="1438" y="5242"/>
                  </a:lnTo>
                  <a:lnTo>
                    <a:pt x="1440" y="5235"/>
                  </a:lnTo>
                  <a:lnTo>
                    <a:pt x="1441" y="5227"/>
                  </a:lnTo>
                  <a:lnTo>
                    <a:pt x="1441" y="5220"/>
                  </a:lnTo>
                  <a:lnTo>
                    <a:pt x="1440" y="5211"/>
                  </a:lnTo>
                  <a:lnTo>
                    <a:pt x="1439" y="5204"/>
                  </a:lnTo>
                  <a:lnTo>
                    <a:pt x="1437" y="5196"/>
                  </a:lnTo>
                  <a:lnTo>
                    <a:pt x="1434" y="5188"/>
                  </a:lnTo>
                  <a:lnTo>
                    <a:pt x="1429" y="5180"/>
                  </a:lnTo>
                  <a:lnTo>
                    <a:pt x="1426" y="5173"/>
                  </a:lnTo>
                  <a:lnTo>
                    <a:pt x="1421" y="5167"/>
                  </a:lnTo>
                  <a:lnTo>
                    <a:pt x="1415" y="5161"/>
                  </a:lnTo>
                  <a:lnTo>
                    <a:pt x="1410" y="5156"/>
                  </a:lnTo>
                  <a:lnTo>
                    <a:pt x="1405" y="5151"/>
                  </a:lnTo>
                  <a:lnTo>
                    <a:pt x="1398" y="5148"/>
                  </a:lnTo>
                  <a:lnTo>
                    <a:pt x="1392" y="5145"/>
                  </a:lnTo>
                  <a:lnTo>
                    <a:pt x="1384" y="5143"/>
                  </a:lnTo>
                  <a:lnTo>
                    <a:pt x="1377" y="5141"/>
                  </a:lnTo>
                  <a:lnTo>
                    <a:pt x="1370" y="5139"/>
                  </a:lnTo>
                  <a:lnTo>
                    <a:pt x="1363" y="5139"/>
                  </a:lnTo>
                  <a:lnTo>
                    <a:pt x="1354" y="5141"/>
                  </a:lnTo>
                  <a:lnTo>
                    <a:pt x="1347" y="5142"/>
                  </a:lnTo>
                  <a:lnTo>
                    <a:pt x="1339" y="5144"/>
                  </a:lnTo>
                  <a:lnTo>
                    <a:pt x="1332" y="5147"/>
                  </a:lnTo>
                  <a:lnTo>
                    <a:pt x="1324" y="5150"/>
                  </a:lnTo>
                  <a:lnTo>
                    <a:pt x="1317" y="5155"/>
                  </a:lnTo>
                  <a:lnTo>
                    <a:pt x="1311" y="5159"/>
                  </a:lnTo>
                  <a:lnTo>
                    <a:pt x="1305" y="5164"/>
                  </a:lnTo>
                  <a:lnTo>
                    <a:pt x="1299" y="5170"/>
                  </a:lnTo>
                  <a:lnTo>
                    <a:pt x="1295" y="5175"/>
                  </a:lnTo>
                  <a:lnTo>
                    <a:pt x="1292" y="5181"/>
                  </a:lnTo>
                  <a:lnTo>
                    <a:pt x="1289" y="5188"/>
                  </a:lnTo>
                  <a:lnTo>
                    <a:pt x="1287" y="5195"/>
                  </a:lnTo>
                  <a:lnTo>
                    <a:pt x="1284" y="5202"/>
                  </a:lnTo>
                  <a:lnTo>
                    <a:pt x="1283" y="5209"/>
                  </a:lnTo>
                  <a:lnTo>
                    <a:pt x="1283" y="5217"/>
                  </a:lnTo>
                  <a:lnTo>
                    <a:pt x="1283" y="5225"/>
                  </a:lnTo>
                  <a:lnTo>
                    <a:pt x="1284" y="5233"/>
                  </a:lnTo>
                  <a:lnTo>
                    <a:pt x="1287" y="5240"/>
                  </a:lnTo>
                  <a:lnTo>
                    <a:pt x="1290" y="5249"/>
                  </a:lnTo>
                  <a:lnTo>
                    <a:pt x="1294" y="5256"/>
                  </a:lnTo>
                  <a:lnTo>
                    <a:pt x="1297" y="5263"/>
                  </a:lnTo>
                  <a:lnTo>
                    <a:pt x="1303" y="5269"/>
                  </a:lnTo>
                  <a:lnTo>
                    <a:pt x="1307" y="5276"/>
                  </a:lnTo>
                  <a:lnTo>
                    <a:pt x="1313" y="5281"/>
                  </a:lnTo>
                  <a:lnTo>
                    <a:pt x="1319" y="5285"/>
                  </a:lnTo>
                  <a:lnTo>
                    <a:pt x="1325" y="5289"/>
                  </a:lnTo>
                  <a:lnTo>
                    <a:pt x="1332" y="5292"/>
                  </a:lnTo>
                  <a:lnTo>
                    <a:pt x="1338" y="5295"/>
                  </a:lnTo>
                  <a:lnTo>
                    <a:pt x="1346" y="5296"/>
                  </a:lnTo>
                  <a:lnTo>
                    <a:pt x="1353" y="5297"/>
                  </a:lnTo>
                  <a:lnTo>
                    <a:pt x="1361" y="5298"/>
                  </a:lnTo>
                  <a:lnTo>
                    <a:pt x="1368" y="5297"/>
                  </a:lnTo>
                  <a:lnTo>
                    <a:pt x="1377" y="5296"/>
                  </a:lnTo>
                  <a:lnTo>
                    <a:pt x="1384" y="5294"/>
                  </a:lnTo>
                  <a:lnTo>
                    <a:pt x="1393" y="5291"/>
                  </a:lnTo>
                  <a:close/>
                  <a:moveTo>
                    <a:pt x="1195" y="5210"/>
                  </a:moveTo>
                  <a:lnTo>
                    <a:pt x="690" y="5426"/>
                  </a:lnTo>
                  <a:lnTo>
                    <a:pt x="747" y="5560"/>
                  </a:lnTo>
                  <a:lnTo>
                    <a:pt x="1253" y="5344"/>
                  </a:lnTo>
                  <a:lnTo>
                    <a:pt x="1195" y="5210"/>
                  </a:lnTo>
                  <a:close/>
                  <a:moveTo>
                    <a:pt x="1169" y="5826"/>
                  </a:moveTo>
                  <a:lnTo>
                    <a:pt x="1132" y="5832"/>
                  </a:lnTo>
                  <a:lnTo>
                    <a:pt x="1098" y="5839"/>
                  </a:lnTo>
                  <a:lnTo>
                    <a:pt x="1062" y="5845"/>
                  </a:lnTo>
                  <a:lnTo>
                    <a:pt x="1028" y="5853"/>
                  </a:lnTo>
                  <a:lnTo>
                    <a:pt x="1027" y="5851"/>
                  </a:lnTo>
                  <a:lnTo>
                    <a:pt x="1056" y="5830"/>
                  </a:lnTo>
                  <a:lnTo>
                    <a:pt x="1086" y="5810"/>
                  </a:lnTo>
                  <a:lnTo>
                    <a:pt x="1115" y="5789"/>
                  </a:lnTo>
                  <a:lnTo>
                    <a:pt x="1144" y="5767"/>
                  </a:lnTo>
                  <a:lnTo>
                    <a:pt x="1360" y="5596"/>
                  </a:lnTo>
                  <a:lnTo>
                    <a:pt x="1298" y="5453"/>
                  </a:lnTo>
                  <a:lnTo>
                    <a:pt x="866" y="5838"/>
                  </a:lnTo>
                  <a:lnTo>
                    <a:pt x="921" y="5968"/>
                  </a:lnTo>
                  <a:lnTo>
                    <a:pt x="1500" y="5924"/>
                  </a:lnTo>
                  <a:lnTo>
                    <a:pt x="1441" y="5785"/>
                  </a:lnTo>
                  <a:lnTo>
                    <a:pt x="1169" y="5826"/>
                  </a:lnTo>
                  <a:close/>
                  <a:moveTo>
                    <a:pt x="1477" y="6503"/>
                  </a:moveTo>
                  <a:lnTo>
                    <a:pt x="1488" y="6499"/>
                  </a:lnTo>
                  <a:lnTo>
                    <a:pt x="1501" y="6492"/>
                  </a:lnTo>
                  <a:lnTo>
                    <a:pt x="1515" y="6485"/>
                  </a:lnTo>
                  <a:lnTo>
                    <a:pt x="1529" y="6477"/>
                  </a:lnTo>
                  <a:lnTo>
                    <a:pt x="1556" y="6460"/>
                  </a:lnTo>
                  <a:lnTo>
                    <a:pt x="1581" y="6442"/>
                  </a:lnTo>
                  <a:lnTo>
                    <a:pt x="1593" y="6433"/>
                  </a:lnTo>
                  <a:lnTo>
                    <a:pt x="1603" y="6424"/>
                  </a:lnTo>
                  <a:lnTo>
                    <a:pt x="1613" y="6414"/>
                  </a:lnTo>
                  <a:lnTo>
                    <a:pt x="1623" y="6404"/>
                  </a:lnTo>
                  <a:lnTo>
                    <a:pt x="1631" y="6395"/>
                  </a:lnTo>
                  <a:lnTo>
                    <a:pt x="1640" y="6385"/>
                  </a:lnTo>
                  <a:lnTo>
                    <a:pt x="1646" y="6374"/>
                  </a:lnTo>
                  <a:lnTo>
                    <a:pt x="1654" y="6365"/>
                  </a:lnTo>
                  <a:lnTo>
                    <a:pt x="1659" y="6354"/>
                  </a:lnTo>
                  <a:lnTo>
                    <a:pt x="1665" y="6344"/>
                  </a:lnTo>
                  <a:lnTo>
                    <a:pt x="1670" y="6333"/>
                  </a:lnTo>
                  <a:lnTo>
                    <a:pt x="1674" y="6323"/>
                  </a:lnTo>
                  <a:lnTo>
                    <a:pt x="1677" y="6312"/>
                  </a:lnTo>
                  <a:lnTo>
                    <a:pt x="1681" y="6302"/>
                  </a:lnTo>
                  <a:lnTo>
                    <a:pt x="1683" y="6292"/>
                  </a:lnTo>
                  <a:lnTo>
                    <a:pt x="1684" y="6281"/>
                  </a:lnTo>
                  <a:lnTo>
                    <a:pt x="1685" y="6269"/>
                  </a:lnTo>
                  <a:lnTo>
                    <a:pt x="1685" y="6258"/>
                  </a:lnTo>
                  <a:lnTo>
                    <a:pt x="1685" y="6248"/>
                  </a:lnTo>
                  <a:lnTo>
                    <a:pt x="1684" y="6237"/>
                  </a:lnTo>
                  <a:lnTo>
                    <a:pt x="1682" y="6226"/>
                  </a:lnTo>
                  <a:lnTo>
                    <a:pt x="1680" y="6215"/>
                  </a:lnTo>
                  <a:lnTo>
                    <a:pt x="1677" y="6205"/>
                  </a:lnTo>
                  <a:lnTo>
                    <a:pt x="1673" y="6193"/>
                  </a:lnTo>
                  <a:lnTo>
                    <a:pt x="1670" y="6182"/>
                  </a:lnTo>
                  <a:lnTo>
                    <a:pt x="1665" y="6171"/>
                  </a:lnTo>
                  <a:lnTo>
                    <a:pt x="1659" y="6161"/>
                  </a:lnTo>
                  <a:lnTo>
                    <a:pt x="1653" y="6150"/>
                  </a:lnTo>
                  <a:lnTo>
                    <a:pt x="1645" y="6137"/>
                  </a:lnTo>
                  <a:lnTo>
                    <a:pt x="1637" y="6125"/>
                  </a:lnTo>
                  <a:lnTo>
                    <a:pt x="1628" y="6115"/>
                  </a:lnTo>
                  <a:lnTo>
                    <a:pt x="1619" y="6104"/>
                  </a:lnTo>
                  <a:lnTo>
                    <a:pt x="1610" y="6094"/>
                  </a:lnTo>
                  <a:lnTo>
                    <a:pt x="1600" y="6086"/>
                  </a:lnTo>
                  <a:lnTo>
                    <a:pt x="1589" y="6077"/>
                  </a:lnTo>
                  <a:lnTo>
                    <a:pt x="1579" y="6070"/>
                  </a:lnTo>
                  <a:lnTo>
                    <a:pt x="1568" y="6063"/>
                  </a:lnTo>
                  <a:lnTo>
                    <a:pt x="1556" y="6057"/>
                  </a:lnTo>
                  <a:lnTo>
                    <a:pt x="1545" y="6051"/>
                  </a:lnTo>
                  <a:lnTo>
                    <a:pt x="1534" y="6046"/>
                  </a:lnTo>
                  <a:lnTo>
                    <a:pt x="1521" y="6042"/>
                  </a:lnTo>
                  <a:lnTo>
                    <a:pt x="1509" y="6038"/>
                  </a:lnTo>
                  <a:lnTo>
                    <a:pt x="1496" y="6036"/>
                  </a:lnTo>
                  <a:lnTo>
                    <a:pt x="1483" y="6034"/>
                  </a:lnTo>
                  <a:lnTo>
                    <a:pt x="1471" y="6032"/>
                  </a:lnTo>
                  <a:lnTo>
                    <a:pt x="1457" y="6031"/>
                  </a:lnTo>
                  <a:lnTo>
                    <a:pt x="1444" y="6031"/>
                  </a:lnTo>
                  <a:lnTo>
                    <a:pt x="1432" y="6031"/>
                  </a:lnTo>
                  <a:lnTo>
                    <a:pt x="1419" y="6032"/>
                  </a:lnTo>
                  <a:lnTo>
                    <a:pt x="1405" y="6034"/>
                  </a:lnTo>
                  <a:lnTo>
                    <a:pt x="1392" y="6036"/>
                  </a:lnTo>
                  <a:lnTo>
                    <a:pt x="1378" y="6038"/>
                  </a:lnTo>
                  <a:lnTo>
                    <a:pt x="1365" y="6042"/>
                  </a:lnTo>
                  <a:lnTo>
                    <a:pt x="1351" y="6046"/>
                  </a:lnTo>
                  <a:lnTo>
                    <a:pt x="1338" y="6050"/>
                  </a:lnTo>
                  <a:lnTo>
                    <a:pt x="1324" y="6056"/>
                  </a:lnTo>
                  <a:lnTo>
                    <a:pt x="1298" y="6067"/>
                  </a:lnTo>
                  <a:lnTo>
                    <a:pt x="1273" y="6081"/>
                  </a:lnTo>
                  <a:lnTo>
                    <a:pt x="1259" y="6089"/>
                  </a:lnTo>
                  <a:lnTo>
                    <a:pt x="1246" y="6097"/>
                  </a:lnTo>
                  <a:lnTo>
                    <a:pt x="1234" y="6107"/>
                  </a:lnTo>
                  <a:lnTo>
                    <a:pt x="1222" y="6116"/>
                  </a:lnTo>
                  <a:lnTo>
                    <a:pt x="1211" y="6125"/>
                  </a:lnTo>
                  <a:lnTo>
                    <a:pt x="1201" y="6135"/>
                  </a:lnTo>
                  <a:lnTo>
                    <a:pt x="1191" y="6145"/>
                  </a:lnTo>
                  <a:lnTo>
                    <a:pt x="1181" y="6154"/>
                  </a:lnTo>
                  <a:lnTo>
                    <a:pt x="1174" y="6165"/>
                  </a:lnTo>
                  <a:lnTo>
                    <a:pt x="1165" y="6176"/>
                  </a:lnTo>
                  <a:lnTo>
                    <a:pt x="1159" y="6186"/>
                  </a:lnTo>
                  <a:lnTo>
                    <a:pt x="1152" y="6197"/>
                  </a:lnTo>
                  <a:lnTo>
                    <a:pt x="1146" y="6208"/>
                  </a:lnTo>
                  <a:lnTo>
                    <a:pt x="1141" y="6220"/>
                  </a:lnTo>
                  <a:lnTo>
                    <a:pt x="1136" y="6232"/>
                  </a:lnTo>
                  <a:lnTo>
                    <a:pt x="1133" y="6243"/>
                  </a:lnTo>
                  <a:lnTo>
                    <a:pt x="1130" y="6255"/>
                  </a:lnTo>
                  <a:lnTo>
                    <a:pt x="1127" y="6267"/>
                  </a:lnTo>
                  <a:lnTo>
                    <a:pt x="1126" y="6280"/>
                  </a:lnTo>
                  <a:lnTo>
                    <a:pt x="1124" y="6292"/>
                  </a:lnTo>
                  <a:lnTo>
                    <a:pt x="1123" y="6304"/>
                  </a:lnTo>
                  <a:lnTo>
                    <a:pt x="1124" y="6317"/>
                  </a:lnTo>
                  <a:lnTo>
                    <a:pt x="1126" y="6330"/>
                  </a:lnTo>
                  <a:lnTo>
                    <a:pt x="1127" y="6343"/>
                  </a:lnTo>
                  <a:lnTo>
                    <a:pt x="1130" y="6356"/>
                  </a:lnTo>
                  <a:lnTo>
                    <a:pt x="1133" y="6370"/>
                  </a:lnTo>
                  <a:lnTo>
                    <a:pt x="1136" y="6383"/>
                  </a:lnTo>
                  <a:lnTo>
                    <a:pt x="1142" y="6397"/>
                  </a:lnTo>
                  <a:lnTo>
                    <a:pt x="1147" y="6410"/>
                  </a:lnTo>
                  <a:lnTo>
                    <a:pt x="1152" y="6424"/>
                  </a:lnTo>
                  <a:lnTo>
                    <a:pt x="1160" y="6436"/>
                  </a:lnTo>
                  <a:lnTo>
                    <a:pt x="1167" y="6450"/>
                  </a:lnTo>
                  <a:lnTo>
                    <a:pt x="1180" y="6472"/>
                  </a:lnTo>
                  <a:lnTo>
                    <a:pt x="1194" y="6492"/>
                  </a:lnTo>
                  <a:lnTo>
                    <a:pt x="1209" y="6513"/>
                  </a:lnTo>
                  <a:lnTo>
                    <a:pt x="1223" y="6531"/>
                  </a:lnTo>
                  <a:lnTo>
                    <a:pt x="1238" y="6547"/>
                  </a:lnTo>
                  <a:lnTo>
                    <a:pt x="1254" y="6562"/>
                  </a:lnTo>
                  <a:lnTo>
                    <a:pt x="1269" y="6576"/>
                  </a:lnTo>
                  <a:lnTo>
                    <a:pt x="1284" y="6588"/>
                  </a:lnTo>
                  <a:lnTo>
                    <a:pt x="1361" y="6519"/>
                  </a:lnTo>
                  <a:lnTo>
                    <a:pt x="1350" y="6509"/>
                  </a:lnTo>
                  <a:lnTo>
                    <a:pt x="1338" y="6499"/>
                  </a:lnTo>
                  <a:lnTo>
                    <a:pt x="1327" y="6487"/>
                  </a:lnTo>
                  <a:lnTo>
                    <a:pt x="1316" y="6475"/>
                  </a:lnTo>
                  <a:lnTo>
                    <a:pt x="1305" y="6462"/>
                  </a:lnTo>
                  <a:lnTo>
                    <a:pt x="1294" y="6447"/>
                  </a:lnTo>
                  <a:lnTo>
                    <a:pt x="1283" y="6432"/>
                  </a:lnTo>
                  <a:lnTo>
                    <a:pt x="1274" y="6415"/>
                  </a:lnTo>
                  <a:lnTo>
                    <a:pt x="1266" y="6402"/>
                  </a:lnTo>
                  <a:lnTo>
                    <a:pt x="1261" y="6389"/>
                  </a:lnTo>
                  <a:lnTo>
                    <a:pt x="1255" y="6376"/>
                  </a:lnTo>
                  <a:lnTo>
                    <a:pt x="1251" y="6362"/>
                  </a:lnTo>
                  <a:lnTo>
                    <a:pt x="1249" y="6350"/>
                  </a:lnTo>
                  <a:lnTo>
                    <a:pt x="1247" y="6337"/>
                  </a:lnTo>
                  <a:lnTo>
                    <a:pt x="1247" y="6324"/>
                  </a:lnTo>
                  <a:lnTo>
                    <a:pt x="1248" y="6311"/>
                  </a:lnTo>
                  <a:lnTo>
                    <a:pt x="1250" y="6298"/>
                  </a:lnTo>
                  <a:lnTo>
                    <a:pt x="1254" y="6285"/>
                  </a:lnTo>
                  <a:lnTo>
                    <a:pt x="1260" y="6273"/>
                  </a:lnTo>
                  <a:lnTo>
                    <a:pt x="1266" y="6262"/>
                  </a:lnTo>
                  <a:lnTo>
                    <a:pt x="1275" y="6251"/>
                  </a:lnTo>
                  <a:lnTo>
                    <a:pt x="1286" y="6240"/>
                  </a:lnTo>
                  <a:lnTo>
                    <a:pt x="1297" y="6229"/>
                  </a:lnTo>
                  <a:lnTo>
                    <a:pt x="1311" y="6220"/>
                  </a:lnTo>
                  <a:lnTo>
                    <a:pt x="1477" y="6503"/>
                  </a:lnTo>
                  <a:close/>
                  <a:moveTo>
                    <a:pt x="1399" y="6168"/>
                  </a:moveTo>
                  <a:lnTo>
                    <a:pt x="1408" y="6164"/>
                  </a:lnTo>
                  <a:lnTo>
                    <a:pt x="1419" y="6160"/>
                  </a:lnTo>
                  <a:lnTo>
                    <a:pt x="1429" y="6156"/>
                  </a:lnTo>
                  <a:lnTo>
                    <a:pt x="1440" y="6153"/>
                  </a:lnTo>
                  <a:lnTo>
                    <a:pt x="1451" y="6151"/>
                  </a:lnTo>
                  <a:lnTo>
                    <a:pt x="1463" y="6150"/>
                  </a:lnTo>
                  <a:lnTo>
                    <a:pt x="1473" y="6149"/>
                  </a:lnTo>
                  <a:lnTo>
                    <a:pt x="1485" y="6149"/>
                  </a:lnTo>
                  <a:lnTo>
                    <a:pt x="1496" y="6150"/>
                  </a:lnTo>
                  <a:lnTo>
                    <a:pt x="1507" y="6152"/>
                  </a:lnTo>
                  <a:lnTo>
                    <a:pt x="1517" y="6156"/>
                  </a:lnTo>
                  <a:lnTo>
                    <a:pt x="1528" y="6161"/>
                  </a:lnTo>
                  <a:lnTo>
                    <a:pt x="1537" y="6167"/>
                  </a:lnTo>
                  <a:lnTo>
                    <a:pt x="1546" y="6174"/>
                  </a:lnTo>
                  <a:lnTo>
                    <a:pt x="1554" y="6183"/>
                  </a:lnTo>
                  <a:lnTo>
                    <a:pt x="1561" y="6194"/>
                  </a:lnTo>
                  <a:lnTo>
                    <a:pt x="1567" y="6205"/>
                  </a:lnTo>
                  <a:lnTo>
                    <a:pt x="1571" y="6217"/>
                  </a:lnTo>
                  <a:lnTo>
                    <a:pt x="1573" y="6227"/>
                  </a:lnTo>
                  <a:lnTo>
                    <a:pt x="1573" y="6238"/>
                  </a:lnTo>
                  <a:lnTo>
                    <a:pt x="1572" y="6249"/>
                  </a:lnTo>
                  <a:lnTo>
                    <a:pt x="1570" y="6259"/>
                  </a:lnTo>
                  <a:lnTo>
                    <a:pt x="1567" y="6269"/>
                  </a:lnTo>
                  <a:lnTo>
                    <a:pt x="1563" y="6279"/>
                  </a:lnTo>
                  <a:lnTo>
                    <a:pt x="1556" y="6288"/>
                  </a:lnTo>
                  <a:lnTo>
                    <a:pt x="1550" y="6297"/>
                  </a:lnTo>
                  <a:lnTo>
                    <a:pt x="1542" y="6306"/>
                  </a:lnTo>
                  <a:lnTo>
                    <a:pt x="1535" y="6313"/>
                  </a:lnTo>
                  <a:lnTo>
                    <a:pt x="1526" y="6321"/>
                  </a:lnTo>
                  <a:lnTo>
                    <a:pt x="1516" y="6327"/>
                  </a:lnTo>
                  <a:lnTo>
                    <a:pt x="1508" y="6333"/>
                  </a:lnTo>
                  <a:lnTo>
                    <a:pt x="1498" y="6339"/>
                  </a:lnTo>
                  <a:lnTo>
                    <a:pt x="1399" y="6168"/>
                  </a:lnTo>
                  <a:close/>
                  <a:moveTo>
                    <a:pt x="1807" y="6583"/>
                  </a:moveTo>
                  <a:lnTo>
                    <a:pt x="1882" y="6524"/>
                  </a:lnTo>
                  <a:lnTo>
                    <a:pt x="1809" y="6421"/>
                  </a:lnTo>
                  <a:lnTo>
                    <a:pt x="1779" y="6445"/>
                  </a:lnTo>
                  <a:lnTo>
                    <a:pt x="1747" y="6469"/>
                  </a:lnTo>
                  <a:lnTo>
                    <a:pt x="1712" y="6495"/>
                  </a:lnTo>
                  <a:lnTo>
                    <a:pt x="1672" y="6523"/>
                  </a:lnTo>
                  <a:lnTo>
                    <a:pt x="1363" y="6741"/>
                  </a:lnTo>
                  <a:lnTo>
                    <a:pt x="1447" y="6860"/>
                  </a:lnTo>
                  <a:lnTo>
                    <a:pt x="1680" y="6697"/>
                  </a:lnTo>
                  <a:lnTo>
                    <a:pt x="1694" y="6687"/>
                  </a:lnTo>
                  <a:lnTo>
                    <a:pt x="1707" y="6680"/>
                  </a:lnTo>
                  <a:lnTo>
                    <a:pt x="1721" y="6674"/>
                  </a:lnTo>
                  <a:lnTo>
                    <a:pt x="1734" y="6669"/>
                  </a:lnTo>
                  <a:lnTo>
                    <a:pt x="1747" y="6666"/>
                  </a:lnTo>
                  <a:lnTo>
                    <a:pt x="1760" y="6664"/>
                  </a:lnTo>
                  <a:lnTo>
                    <a:pt x="1772" y="6663"/>
                  </a:lnTo>
                  <a:lnTo>
                    <a:pt x="1784" y="6664"/>
                  </a:lnTo>
                  <a:lnTo>
                    <a:pt x="1794" y="6666"/>
                  </a:lnTo>
                  <a:lnTo>
                    <a:pt x="1805" y="6669"/>
                  </a:lnTo>
                  <a:lnTo>
                    <a:pt x="1816" y="6674"/>
                  </a:lnTo>
                  <a:lnTo>
                    <a:pt x="1826" y="6680"/>
                  </a:lnTo>
                  <a:lnTo>
                    <a:pt x="1835" y="6686"/>
                  </a:lnTo>
                  <a:lnTo>
                    <a:pt x="1844" y="6694"/>
                  </a:lnTo>
                  <a:lnTo>
                    <a:pt x="1851" y="6702"/>
                  </a:lnTo>
                  <a:lnTo>
                    <a:pt x="1859" y="6712"/>
                  </a:lnTo>
                  <a:lnTo>
                    <a:pt x="1865" y="6721"/>
                  </a:lnTo>
                  <a:lnTo>
                    <a:pt x="1871" y="6729"/>
                  </a:lnTo>
                  <a:lnTo>
                    <a:pt x="1875" y="6737"/>
                  </a:lnTo>
                  <a:lnTo>
                    <a:pt x="1878" y="6744"/>
                  </a:lnTo>
                  <a:lnTo>
                    <a:pt x="1992" y="6665"/>
                  </a:lnTo>
                  <a:lnTo>
                    <a:pt x="1986" y="6651"/>
                  </a:lnTo>
                  <a:lnTo>
                    <a:pt x="1976" y="6636"/>
                  </a:lnTo>
                  <a:lnTo>
                    <a:pt x="1969" y="6628"/>
                  </a:lnTo>
                  <a:lnTo>
                    <a:pt x="1963" y="6621"/>
                  </a:lnTo>
                  <a:lnTo>
                    <a:pt x="1955" y="6615"/>
                  </a:lnTo>
                  <a:lnTo>
                    <a:pt x="1948" y="6608"/>
                  </a:lnTo>
                  <a:lnTo>
                    <a:pt x="1938" y="6603"/>
                  </a:lnTo>
                  <a:lnTo>
                    <a:pt x="1930" y="6597"/>
                  </a:lnTo>
                  <a:lnTo>
                    <a:pt x="1919" y="6592"/>
                  </a:lnTo>
                  <a:lnTo>
                    <a:pt x="1909" y="6589"/>
                  </a:lnTo>
                  <a:lnTo>
                    <a:pt x="1897" y="6586"/>
                  </a:lnTo>
                  <a:lnTo>
                    <a:pt x="1887" y="6582"/>
                  </a:lnTo>
                  <a:lnTo>
                    <a:pt x="1874" y="6581"/>
                  </a:lnTo>
                  <a:lnTo>
                    <a:pt x="1862" y="6580"/>
                  </a:lnTo>
                  <a:lnTo>
                    <a:pt x="1849" y="6580"/>
                  </a:lnTo>
                  <a:lnTo>
                    <a:pt x="1836" y="6581"/>
                  </a:lnTo>
                  <a:lnTo>
                    <a:pt x="1823" y="6583"/>
                  </a:lnTo>
                  <a:lnTo>
                    <a:pt x="1809" y="6587"/>
                  </a:lnTo>
                  <a:lnTo>
                    <a:pt x="1807" y="6583"/>
                  </a:lnTo>
                  <a:close/>
                  <a:moveTo>
                    <a:pt x="1601" y="7047"/>
                  </a:moveTo>
                  <a:lnTo>
                    <a:pt x="1605" y="7063"/>
                  </a:lnTo>
                  <a:lnTo>
                    <a:pt x="1611" y="7080"/>
                  </a:lnTo>
                  <a:lnTo>
                    <a:pt x="1618" y="7097"/>
                  </a:lnTo>
                  <a:lnTo>
                    <a:pt x="1627" y="7115"/>
                  </a:lnTo>
                  <a:lnTo>
                    <a:pt x="1638" y="7134"/>
                  </a:lnTo>
                  <a:lnTo>
                    <a:pt x="1649" y="7152"/>
                  </a:lnTo>
                  <a:lnTo>
                    <a:pt x="1662" y="7169"/>
                  </a:lnTo>
                  <a:lnTo>
                    <a:pt x="1677" y="7186"/>
                  </a:lnTo>
                  <a:lnTo>
                    <a:pt x="1695" y="7205"/>
                  </a:lnTo>
                  <a:lnTo>
                    <a:pt x="1712" y="7221"/>
                  </a:lnTo>
                  <a:lnTo>
                    <a:pt x="1730" y="7235"/>
                  </a:lnTo>
                  <a:lnTo>
                    <a:pt x="1747" y="7246"/>
                  </a:lnTo>
                  <a:lnTo>
                    <a:pt x="1765" y="7256"/>
                  </a:lnTo>
                  <a:lnTo>
                    <a:pt x="1784" y="7264"/>
                  </a:lnTo>
                  <a:lnTo>
                    <a:pt x="1801" y="7270"/>
                  </a:lnTo>
                  <a:lnTo>
                    <a:pt x="1819" y="7273"/>
                  </a:lnTo>
                  <a:lnTo>
                    <a:pt x="1836" y="7275"/>
                  </a:lnTo>
                  <a:lnTo>
                    <a:pt x="1855" y="7275"/>
                  </a:lnTo>
                  <a:lnTo>
                    <a:pt x="1871" y="7273"/>
                  </a:lnTo>
                  <a:lnTo>
                    <a:pt x="1888" y="7269"/>
                  </a:lnTo>
                  <a:lnTo>
                    <a:pt x="1904" y="7262"/>
                  </a:lnTo>
                  <a:lnTo>
                    <a:pt x="1920" y="7254"/>
                  </a:lnTo>
                  <a:lnTo>
                    <a:pt x="1936" y="7244"/>
                  </a:lnTo>
                  <a:lnTo>
                    <a:pt x="1951" y="7231"/>
                  </a:lnTo>
                  <a:lnTo>
                    <a:pt x="1961" y="7222"/>
                  </a:lnTo>
                  <a:lnTo>
                    <a:pt x="1969" y="7212"/>
                  </a:lnTo>
                  <a:lnTo>
                    <a:pt x="1978" y="7201"/>
                  </a:lnTo>
                  <a:lnTo>
                    <a:pt x="1984" y="7191"/>
                  </a:lnTo>
                  <a:lnTo>
                    <a:pt x="1991" y="7179"/>
                  </a:lnTo>
                  <a:lnTo>
                    <a:pt x="1995" y="7167"/>
                  </a:lnTo>
                  <a:lnTo>
                    <a:pt x="1998" y="7155"/>
                  </a:lnTo>
                  <a:lnTo>
                    <a:pt x="2002" y="7142"/>
                  </a:lnTo>
                  <a:lnTo>
                    <a:pt x="2003" y="7128"/>
                  </a:lnTo>
                  <a:lnTo>
                    <a:pt x="2004" y="7114"/>
                  </a:lnTo>
                  <a:lnTo>
                    <a:pt x="2003" y="7099"/>
                  </a:lnTo>
                  <a:lnTo>
                    <a:pt x="2002" y="7084"/>
                  </a:lnTo>
                  <a:lnTo>
                    <a:pt x="1999" y="7069"/>
                  </a:lnTo>
                  <a:lnTo>
                    <a:pt x="1995" y="7053"/>
                  </a:lnTo>
                  <a:lnTo>
                    <a:pt x="1991" y="7036"/>
                  </a:lnTo>
                  <a:lnTo>
                    <a:pt x="1986" y="7019"/>
                  </a:lnTo>
                  <a:lnTo>
                    <a:pt x="1978" y="6996"/>
                  </a:lnTo>
                  <a:lnTo>
                    <a:pt x="1973" y="6977"/>
                  </a:lnTo>
                  <a:lnTo>
                    <a:pt x="1968" y="6960"/>
                  </a:lnTo>
                  <a:lnTo>
                    <a:pt x="1967" y="6946"/>
                  </a:lnTo>
                  <a:lnTo>
                    <a:pt x="1967" y="6941"/>
                  </a:lnTo>
                  <a:lnTo>
                    <a:pt x="1968" y="6934"/>
                  </a:lnTo>
                  <a:lnTo>
                    <a:pt x="1969" y="6929"/>
                  </a:lnTo>
                  <a:lnTo>
                    <a:pt x="1972" y="6925"/>
                  </a:lnTo>
                  <a:lnTo>
                    <a:pt x="1974" y="6920"/>
                  </a:lnTo>
                  <a:lnTo>
                    <a:pt x="1976" y="6916"/>
                  </a:lnTo>
                  <a:lnTo>
                    <a:pt x="1980" y="6912"/>
                  </a:lnTo>
                  <a:lnTo>
                    <a:pt x="1983" y="6907"/>
                  </a:lnTo>
                  <a:lnTo>
                    <a:pt x="1988" y="6904"/>
                  </a:lnTo>
                  <a:lnTo>
                    <a:pt x="1992" y="6901"/>
                  </a:lnTo>
                  <a:lnTo>
                    <a:pt x="1997" y="6899"/>
                  </a:lnTo>
                  <a:lnTo>
                    <a:pt x="2002" y="6897"/>
                  </a:lnTo>
                  <a:lnTo>
                    <a:pt x="2007" y="6896"/>
                  </a:lnTo>
                  <a:lnTo>
                    <a:pt x="2012" y="6896"/>
                  </a:lnTo>
                  <a:lnTo>
                    <a:pt x="2018" y="6896"/>
                  </a:lnTo>
                  <a:lnTo>
                    <a:pt x="2023" y="6896"/>
                  </a:lnTo>
                  <a:lnTo>
                    <a:pt x="2028" y="6897"/>
                  </a:lnTo>
                  <a:lnTo>
                    <a:pt x="2034" y="6899"/>
                  </a:lnTo>
                  <a:lnTo>
                    <a:pt x="2040" y="6901"/>
                  </a:lnTo>
                  <a:lnTo>
                    <a:pt x="2046" y="6904"/>
                  </a:lnTo>
                  <a:lnTo>
                    <a:pt x="2051" y="6908"/>
                  </a:lnTo>
                  <a:lnTo>
                    <a:pt x="2056" y="6913"/>
                  </a:lnTo>
                  <a:lnTo>
                    <a:pt x="2063" y="6918"/>
                  </a:lnTo>
                  <a:lnTo>
                    <a:pt x="2068" y="6923"/>
                  </a:lnTo>
                  <a:lnTo>
                    <a:pt x="2078" y="6935"/>
                  </a:lnTo>
                  <a:lnTo>
                    <a:pt x="2086" y="6948"/>
                  </a:lnTo>
                  <a:lnTo>
                    <a:pt x="2094" y="6961"/>
                  </a:lnTo>
                  <a:lnTo>
                    <a:pt x="2100" y="6974"/>
                  </a:lnTo>
                  <a:lnTo>
                    <a:pt x="2105" y="6986"/>
                  </a:lnTo>
                  <a:lnTo>
                    <a:pt x="2109" y="6997"/>
                  </a:lnTo>
                  <a:lnTo>
                    <a:pt x="2113" y="7009"/>
                  </a:lnTo>
                  <a:lnTo>
                    <a:pt x="2115" y="7020"/>
                  </a:lnTo>
                  <a:lnTo>
                    <a:pt x="2211" y="6972"/>
                  </a:lnTo>
                  <a:lnTo>
                    <a:pt x="2207" y="6959"/>
                  </a:lnTo>
                  <a:lnTo>
                    <a:pt x="2201" y="6944"/>
                  </a:lnTo>
                  <a:lnTo>
                    <a:pt x="2195" y="6929"/>
                  </a:lnTo>
                  <a:lnTo>
                    <a:pt x="2187" y="6914"/>
                  </a:lnTo>
                  <a:lnTo>
                    <a:pt x="2179" y="6898"/>
                  </a:lnTo>
                  <a:lnTo>
                    <a:pt x="2168" y="6882"/>
                  </a:lnTo>
                  <a:lnTo>
                    <a:pt x="2156" y="6866"/>
                  </a:lnTo>
                  <a:lnTo>
                    <a:pt x="2142" y="6851"/>
                  </a:lnTo>
                  <a:lnTo>
                    <a:pt x="2127" y="6834"/>
                  </a:lnTo>
                  <a:lnTo>
                    <a:pt x="2111" y="6819"/>
                  </a:lnTo>
                  <a:lnTo>
                    <a:pt x="2094" y="6808"/>
                  </a:lnTo>
                  <a:lnTo>
                    <a:pt x="2078" y="6797"/>
                  </a:lnTo>
                  <a:lnTo>
                    <a:pt x="2061" y="6788"/>
                  </a:lnTo>
                  <a:lnTo>
                    <a:pt x="2042" y="6782"/>
                  </a:lnTo>
                  <a:lnTo>
                    <a:pt x="2025" y="6778"/>
                  </a:lnTo>
                  <a:lnTo>
                    <a:pt x="2008" y="6774"/>
                  </a:lnTo>
                  <a:lnTo>
                    <a:pt x="1991" y="6773"/>
                  </a:lnTo>
                  <a:lnTo>
                    <a:pt x="1974" y="6773"/>
                  </a:lnTo>
                  <a:lnTo>
                    <a:pt x="1957" y="6777"/>
                  </a:lnTo>
                  <a:lnTo>
                    <a:pt x="1939" y="6781"/>
                  </a:lnTo>
                  <a:lnTo>
                    <a:pt x="1923" y="6787"/>
                  </a:lnTo>
                  <a:lnTo>
                    <a:pt x="1908" y="6795"/>
                  </a:lnTo>
                  <a:lnTo>
                    <a:pt x="1893" y="6804"/>
                  </a:lnTo>
                  <a:lnTo>
                    <a:pt x="1879" y="6816"/>
                  </a:lnTo>
                  <a:lnTo>
                    <a:pt x="1871" y="6824"/>
                  </a:lnTo>
                  <a:lnTo>
                    <a:pt x="1863" y="6832"/>
                  </a:lnTo>
                  <a:lnTo>
                    <a:pt x="1857" y="6841"/>
                  </a:lnTo>
                  <a:lnTo>
                    <a:pt x="1851" y="6851"/>
                  </a:lnTo>
                  <a:lnTo>
                    <a:pt x="1846" y="6861"/>
                  </a:lnTo>
                  <a:lnTo>
                    <a:pt x="1842" y="6873"/>
                  </a:lnTo>
                  <a:lnTo>
                    <a:pt x="1837" y="6885"/>
                  </a:lnTo>
                  <a:lnTo>
                    <a:pt x="1835" y="6898"/>
                  </a:lnTo>
                  <a:lnTo>
                    <a:pt x="1834" y="6911"/>
                  </a:lnTo>
                  <a:lnTo>
                    <a:pt x="1833" y="6925"/>
                  </a:lnTo>
                  <a:lnTo>
                    <a:pt x="1834" y="6940"/>
                  </a:lnTo>
                  <a:lnTo>
                    <a:pt x="1835" y="6956"/>
                  </a:lnTo>
                  <a:lnTo>
                    <a:pt x="1838" y="6972"/>
                  </a:lnTo>
                  <a:lnTo>
                    <a:pt x="1842" y="6989"/>
                  </a:lnTo>
                  <a:lnTo>
                    <a:pt x="1847" y="7007"/>
                  </a:lnTo>
                  <a:lnTo>
                    <a:pt x="1853" y="7026"/>
                  </a:lnTo>
                  <a:lnTo>
                    <a:pt x="1860" y="7048"/>
                  </a:lnTo>
                  <a:lnTo>
                    <a:pt x="1865" y="7067"/>
                  </a:lnTo>
                  <a:lnTo>
                    <a:pt x="1867" y="7082"/>
                  </a:lnTo>
                  <a:lnTo>
                    <a:pt x="1868" y="7096"/>
                  </a:lnTo>
                  <a:lnTo>
                    <a:pt x="1867" y="7103"/>
                  </a:lnTo>
                  <a:lnTo>
                    <a:pt x="1866" y="7108"/>
                  </a:lnTo>
                  <a:lnTo>
                    <a:pt x="1865" y="7113"/>
                  </a:lnTo>
                  <a:lnTo>
                    <a:pt x="1863" y="7119"/>
                  </a:lnTo>
                  <a:lnTo>
                    <a:pt x="1860" y="7123"/>
                  </a:lnTo>
                  <a:lnTo>
                    <a:pt x="1857" y="7128"/>
                  </a:lnTo>
                  <a:lnTo>
                    <a:pt x="1852" y="7133"/>
                  </a:lnTo>
                  <a:lnTo>
                    <a:pt x="1848" y="7137"/>
                  </a:lnTo>
                  <a:lnTo>
                    <a:pt x="1844" y="7140"/>
                  </a:lnTo>
                  <a:lnTo>
                    <a:pt x="1838" y="7143"/>
                  </a:lnTo>
                  <a:lnTo>
                    <a:pt x="1834" y="7147"/>
                  </a:lnTo>
                  <a:lnTo>
                    <a:pt x="1829" y="7149"/>
                  </a:lnTo>
                  <a:lnTo>
                    <a:pt x="1823" y="7150"/>
                  </a:lnTo>
                  <a:lnTo>
                    <a:pt x="1817" y="7150"/>
                  </a:lnTo>
                  <a:lnTo>
                    <a:pt x="1812" y="7150"/>
                  </a:lnTo>
                  <a:lnTo>
                    <a:pt x="1806" y="7150"/>
                  </a:lnTo>
                  <a:lnTo>
                    <a:pt x="1800" y="7148"/>
                  </a:lnTo>
                  <a:lnTo>
                    <a:pt x="1794" y="7146"/>
                  </a:lnTo>
                  <a:lnTo>
                    <a:pt x="1788" y="7143"/>
                  </a:lnTo>
                  <a:lnTo>
                    <a:pt x="1782" y="7139"/>
                  </a:lnTo>
                  <a:lnTo>
                    <a:pt x="1776" y="7135"/>
                  </a:lnTo>
                  <a:lnTo>
                    <a:pt x="1770" y="7129"/>
                  </a:lnTo>
                  <a:lnTo>
                    <a:pt x="1763" y="7124"/>
                  </a:lnTo>
                  <a:lnTo>
                    <a:pt x="1757" y="7117"/>
                  </a:lnTo>
                  <a:lnTo>
                    <a:pt x="1746" y="7104"/>
                  </a:lnTo>
                  <a:lnTo>
                    <a:pt x="1735" y="7089"/>
                  </a:lnTo>
                  <a:lnTo>
                    <a:pt x="1727" y="7073"/>
                  </a:lnTo>
                  <a:lnTo>
                    <a:pt x="1718" y="7056"/>
                  </a:lnTo>
                  <a:lnTo>
                    <a:pt x="1712" y="7040"/>
                  </a:lnTo>
                  <a:lnTo>
                    <a:pt x="1706" y="7024"/>
                  </a:lnTo>
                  <a:lnTo>
                    <a:pt x="1702" y="7010"/>
                  </a:lnTo>
                  <a:lnTo>
                    <a:pt x="1699" y="6997"/>
                  </a:lnTo>
                  <a:lnTo>
                    <a:pt x="1601" y="7047"/>
                  </a:lnTo>
                  <a:close/>
                  <a:moveTo>
                    <a:pt x="2538" y="7079"/>
                  </a:moveTo>
                  <a:lnTo>
                    <a:pt x="2545" y="7073"/>
                  </a:lnTo>
                  <a:lnTo>
                    <a:pt x="2549" y="7066"/>
                  </a:lnTo>
                  <a:lnTo>
                    <a:pt x="2553" y="7060"/>
                  </a:lnTo>
                  <a:lnTo>
                    <a:pt x="2558" y="7053"/>
                  </a:lnTo>
                  <a:lnTo>
                    <a:pt x="2561" y="7046"/>
                  </a:lnTo>
                  <a:lnTo>
                    <a:pt x="2563" y="7039"/>
                  </a:lnTo>
                  <a:lnTo>
                    <a:pt x="2564" y="7032"/>
                  </a:lnTo>
                  <a:lnTo>
                    <a:pt x="2564" y="7024"/>
                  </a:lnTo>
                  <a:lnTo>
                    <a:pt x="2564" y="7017"/>
                  </a:lnTo>
                  <a:lnTo>
                    <a:pt x="2563" y="7010"/>
                  </a:lnTo>
                  <a:lnTo>
                    <a:pt x="2562" y="7003"/>
                  </a:lnTo>
                  <a:lnTo>
                    <a:pt x="2560" y="6995"/>
                  </a:lnTo>
                  <a:lnTo>
                    <a:pt x="2557" y="6988"/>
                  </a:lnTo>
                  <a:lnTo>
                    <a:pt x="2552" y="6981"/>
                  </a:lnTo>
                  <a:lnTo>
                    <a:pt x="2547" y="6975"/>
                  </a:lnTo>
                  <a:lnTo>
                    <a:pt x="2542" y="6967"/>
                  </a:lnTo>
                  <a:lnTo>
                    <a:pt x="2535" y="6962"/>
                  </a:lnTo>
                  <a:lnTo>
                    <a:pt x="2530" y="6957"/>
                  </a:lnTo>
                  <a:lnTo>
                    <a:pt x="2522" y="6952"/>
                  </a:lnTo>
                  <a:lnTo>
                    <a:pt x="2516" y="6949"/>
                  </a:lnTo>
                  <a:lnTo>
                    <a:pt x="2509" y="6946"/>
                  </a:lnTo>
                  <a:lnTo>
                    <a:pt x="2502" y="6944"/>
                  </a:lnTo>
                  <a:lnTo>
                    <a:pt x="2494" y="6943"/>
                  </a:lnTo>
                  <a:lnTo>
                    <a:pt x="2487" y="6942"/>
                  </a:lnTo>
                  <a:lnTo>
                    <a:pt x="2480" y="6942"/>
                  </a:lnTo>
                  <a:lnTo>
                    <a:pt x="2473" y="6943"/>
                  </a:lnTo>
                  <a:lnTo>
                    <a:pt x="2465" y="6945"/>
                  </a:lnTo>
                  <a:lnTo>
                    <a:pt x="2458" y="6947"/>
                  </a:lnTo>
                  <a:lnTo>
                    <a:pt x="2451" y="6950"/>
                  </a:lnTo>
                  <a:lnTo>
                    <a:pt x="2444" y="6955"/>
                  </a:lnTo>
                  <a:lnTo>
                    <a:pt x="2438" y="6959"/>
                  </a:lnTo>
                  <a:lnTo>
                    <a:pt x="2431" y="6964"/>
                  </a:lnTo>
                  <a:lnTo>
                    <a:pt x="2426" y="6970"/>
                  </a:lnTo>
                  <a:lnTo>
                    <a:pt x="2420" y="6976"/>
                  </a:lnTo>
                  <a:lnTo>
                    <a:pt x="2416" y="6982"/>
                  </a:lnTo>
                  <a:lnTo>
                    <a:pt x="2413" y="6989"/>
                  </a:lnTo>
                  <a:lnTo>
                    <a:pt x="2410" y="6996"/>
                  </a:lnTo>
                  <a:lnTo>
                    <a:pt x="2407" y="7003"/>
                  </a:lnTo>
                  <a:lnTo>
                    <a:pt x="2406" y="7010"/>
                  </a:lnTo>
                  <a:lnTo>
                    <a:pt x="2405" y="7018"/>
                  </a:lnTo>
                  <a:lnTo>
                    <a:pt x="2405" y="7025"/>
                  </a:lnTo>
                  <a:lnTo>
                    <a:pt x="2406" y="7033"/>
                  </a:lnTo>
                  <a:lnTo>
                    <a:pt x="2409" y="7039"/>
                  </a:lnTo>
                  <a:lnTo>
                    <a:pt x="2411" y="7047"/>
                  </a:lnTo>
                  <a:lnTo>
                    <a:pt x="2414" y="7054"/>
                  </a:lnTo>
                  <a:lnTo>
                    <a:pt x="2417" y="7061"/>
                  </a:lnTo>
                  <a:lnTo>
                    <a:pt x="2422" y="7067"/>
                  </a:lnTo>
                  <a:lnTo>
                    <a:pt x="2428" y="7075"/>
                  </a:lnTo>
                  <a:lnTo>
                    <a:pt x="2433" y="7080"/>
                  </a:lnTo>
                  <a:lnTo>
                    <a:pt x="2440" y="7085"/>
                  </a:lnTo>
                  <a:lnTo>
                    <a:pt x="2446" y="7090"/>
                  </a:lnTo>
                  <a:lnTo>
                    <a:pt x="2454" y="7093"/>
                  </a:lnTo>
                  <a:lnTo>
                    <a:pt x="2460" y="7096"/>
                  </a:lnTo>
                  <a:lnTo>
                    <a:pt x="2468" y="7098"/>
                  </a:lnTo>
                  <a:lnTo>
                    <a:pt x="2475" y="7100"/>
                  </a:lnTo>
                  <a:lnTo>
                    <a:pt x="2482" y="7100"/>
                  </a:lnTo>
                  <a:lnTo>
                    <a:pt x="2489" y="7100"/>
                  </a:lnTo>
                  <a:lnTo>
                    <a:pt x="2497" y="7100"/>
                  </a:lnTo>
                  <a:lnTo>
                    <a:pt x="2504" y="7098"/>
                  </a:lnTo>
                  <a:lnTo>
                    <a:pt x="2511" y="7096"/>
                  </a:lnTo>
                  <a:lnTo>
                    <a:pt x="2518" y="7093"/>
                  </a:lnTo>
                  <a:lnTo>
                    <a:pt x="2526" y="7089"/>
                  </a:lnTo>
                  <a:lnTo>
                    <a:pt x="2532" y="7084"/>
                  </a:lnTo>
                  <a:lnTo>
                    <a:pt x="2538" y="7079"/>
                  </a:lnTo>
                  <a:close/>
                  <a:moveTo>
                    <a:pt x="2326" y="7070"/>
                  </a:moveTo>
                  <a:lnTo>
                    <a:pt x="1924" y="7446"/>
                  </a:lnTo>
                  <a:lnTo>
                    <a:pt x="2024" y="7552"/>
                  </a:lnTo>
                  <a:lnTo>
                    <a:pt x="2426" y="7178"/>
                  </a:lnTo>
                  <a:lnTo>
                    <a:pt x="2326" y="7070"/>
                  </a:lnTo>
                  <a:close/>
                  <a:moveTo>
                    <a:pt x="2494" y="7247"/>
                  </a:moveTo>
                  <a:lnTo>
                    <a:pt x="2419" y="7325"/>
                  </a:lnTo>
                  <a:lnTo>
                    <a:pt x="2471" y="7375"/>
                  </a:lnTo>
                  <a:lnTo>
                    <a:pt x="2295" y="7556"/>
                  </a:lnTo>
                  <a:lnTo>
                    <a:pt x="2276" y="7576"/>
                  </a:lnTo>
                  <a:lnTo>
                    <a:pt x="2257" y="7599"/>
                  </a:lnTo>
                  <a:lnTo>
                    <a:pt x="2247" y="7613"/>
                  </a:lnTo>
                  <a:lnTo>
                    <a:pt x="2239" y="7627"/>
                  </a:lnTo>
                  <a:lnTo>
                    <a:pt x="2231" y="7643"/>
                  </a:lnTo>
                  <a:lnTo>
                    <a:pt x="2225" y="7659"/>
                  </a:lnTo>
                  <a:lnTo>
                    <a:pt x="2223" y="7668"/>
                  </a:lnTo>
                  <a:lnTo>
                    <a:pt x="2221" y="7677"/>
                  </a:lnTo>
                  <a:lnTo>
                    <a:pt x="2220" y="7685"/>
                  </a:lnTo>
                  <a:lnTo>
                    <a:pt x="2218" y="7694"/>
                  </a:lnTo>
                  <a:lnTo>
                    <a:pt x="2218" y="7703"/>
                  </a:lnTo>
                  <a:lnTo>
                    <a:pt x="2218" y="7712"/>
                  </a:lnTo>
                  <a:lnTo>
                    <a:pt x="2220" y="7722"/>
                  </a:lnTo>
                  <a:lnTo>
                    <a:pt x="2222" y="7731"/>
                  </a:lnTo>
                  <a:lnTo>
                    <a:pt x="2225" y="7741"/>
                  </a:lnTo>
                  <a:lnTo>
                    <a:pt x="2228" y="7751"/>
                  </a:lnTo>
                  <a:lnTo>
                    <a:pt x="2234" y="7760"/>
                  </a:lnTo>
                  <a:lnTo>
                    <a:pt x="2239" y="7771"/>
                  </a:lnTo>
                  <a:lnTo>
                    <a:pt x="2245" y="7781"/>
                  </a:lnTo>
                  <a:lnTo>
                    <a:pt x="2253" y="7790"/>
                  </a:lnTo>
                  <a:lnTo>
                    <a:pt x="2263" y="7801"/>
                  </a:lnTo>
                  <a:lnTo>
                    <a:pt x="2272" y="7811"/>
                  </a:lnTo>
                  <a:lnTo>
                    <a:pt x="2295" y="7831"/>
                  </a:lnTo>
                  <a:lnTo>
                    <a:pt x="2316" y="7848"/>
                  </a:lnTo>
                  <a:lnTo>
                    <a:pt x="2326" y="7856"/>
                  </a:lnTo>
                  <a:lnTo>
                    <a:pt x="2336" y="7861"/>
                  </a:lnTo>
                  <a:lnTo>
                    <a:pt x="2343" y="7866"/>
                  </a:lnTo>
                  <a:lnTo>
                    <a:pt x="2352" y="7870"/>
                  </a:lnTo>
                  <a:lnTo>
                    <a:pt x="2428" y="7788"/>
                  </a:lnTo>
                  <a:lnTo>
                    <a:pt x="2418" y="7783"/>
                  </a:lnTo>
                  <a:lnTo>
                    <a:pt x="2410" y="7776"/>
                  </a:lnTo>
                  <a:lnTo>
                    <a:pt x="2400" y="7769"/>
                  </a:lnTo>
                  <a:lnTo>
                    <a:pt x="2390" y="7759"/>
                  </a:lnTo>
                  <a:lnTo>
                    <a:pt x="2385" y="7753"/>
                  </a:lnTo>
                  <a:lnTo>
                    <a:pt x="2380" y="7747"/>
                  </a:lnTo>
                  <a:lnTo>
                    <a:pt x="2376" y="7741"/>
                  </a:lnTo>
                  <a:lnTo>
                    <a:pt x="2373" y="7736"/>
                  </a:lnTo>
                  <a:lnTo>
                    <a:pt x="2371" y="7729"/>
                  </a:lnTo>
                  <a:lnTo>
                    <a:pt x="2370" y="7723"/>
                  </a:lnTo>
                  <a:lnTo>
                    <a:pt x="2370" y="7715"/>
                  </a:lnTo>
                  <a:lnTo>
                    <a:pt x="2370" y="7709"/>
                  </a:lnTo>
                  <a:lnTo>
                    <a:pt x="2372" y="7702"/>
                  </a:lnTo>
                  <a:lnTo>
                    <a:pt x="2374" y="7695"/>
                  </a:lnTo>
                  <a:lnTo>
                    <a:pt x="2377" y="7687"/>
                  </a:lnTo>
                  <a:lnTo>
                    <a:pt x="2382" y="7680"/>
                  </a:lnTo>
                  <a:lnTo>
                    <a:pt x="2387" y="7672"/>
                  </a:lnTo>
                  <a:lnTo>
                    <a:pt x="2393" y="7664"/>
                  </a:lnTo>
                  <a:lnTo>
                    <a:pt x="2400" y="7655"/>
                  </a:lnTo>
                  <a:lnTo>
                    <a:pt x="2409" y="7647"/>
                  </a:lnTo>
                  <a:lnTo>
                    <a:pt x="2575" y="7475"/>
                  </a:lnTo>
                  <a:lnTo>
                    <a:pt x="2662" y="7560"/>
                  </a:lnTo>
                  <a:lnTo>
                    <a:pt x="2737" y="7482"/>
                  </a:lnTo>
                  <a:lnTo>
                    <a:pt x="2649" y="7398"/>
                  </a:lnTo>
                  <a:lnTo>
                    <a:pt x="2749" y="7295"/>
                  </a:lnTo>
                  <a:lnTo>
                    <a:pt x="2616" y="7226"/>
                  </a:lnTo>
                  <a:lnTo>
                    <a:pt x="2546" y="7298"/>
                  </a:lnTo>
                  <a:lnTo>
                    <a:pt x="2494" y="7247"/>
                  </a:lnTo>
                  <a:close/>
                  <a:moveTo>
                    <a:pt x="2806" y="7903"/>
                  </a:moveTo>
                  <a:lnTo>
                    <a:pt x="2785" y="7920"/>
                  </a:lnTo>
                  <a:lnTo>
                    <a:pt x="2763" y="7937"/>
                  </a:lnTo>
                  <a:lnTo>
                    <a:pt x="2742" y="7953"/>
                  </a:lnTo>
                  <a:lnTo>
                    <a:pt x="2724" y="7968"/>
                  </a:lnTo>
                  <a:lnTo>
                    <a:pt x="2722" y="7966"/>
                  </a:lnTo>
                  <a:lnTo>
                    <a:pt x="2733" y="7945"/>
                  </a:lnTo>
                  <a:lnTo>
                    <a:pt x="2743" y="7920"/>
                  </a:lnTo>
                  <a:lnTo>
                    <a:pt x="2755" y="7895"/>
                  </a:lnTo>
                  <a:lnTo>
                    <a:pt x="2766" y="7871"/>
                  </a:lnTo>
                  <a:lnTo>
                    <a:pt x="2885" y="7597"/>
                  </a:lnTo>
                  <a:lnTo>
                    <a:pt x="2761" y="7496"/>
                  </a:lnTo>
                  <a:lnTo>
                    <a:pt x="2586" y="8005"/>
                  </a:lnTo>
                  <a:lnTo>
                    <a:pt x="2579" y="8019"/>
                  </a:lnTo>
                  <a:lnTo>
                    <a:pt x="2574" y="8027"/>
                  </a:lnTo>
                  <a:lnTo>
                    <a:pt x="2570" y="8032"/>
                  </a:lnTo>
                  <a:lnTo>
                    <a:pt x="2561" y="8037"/>
                  </a:lnTo>
                  <a:lnTo>
                    <a:pt x="2549" y="8042"/>
                  </a:lnTo>
                  <a:lnTo>
                    <a:pt x="2533" y="8049"/>
                  </a:lnTo>
                  <a:lnTo>
                    <a:pt x="2516" y="8054"/>
                  </a:lnTo>
                  <a:lnTo>
                    <a:pt x="2497" y="8057"/>
                  </a:lnTo>
                  <a:lnTo>
                    <a:pt x="2486" y="8060"/>
                  </a:lnTo>
                  <a:lnTo>
                    <a:pt x="2475" y="8061"/>
                  </a:lnTo>
                  <a:lnTo>
                    <a:pt x="2464" y="8061"/>
                  </a:lnTo>
                  <a:lnTo>
                    <a:pt x="2454" y="8061"/>
                  </a:lnTo>
                  <a:lnTo>
                    <a:pt x="2430" y="8057"/>
                  </a:lnTo>
                  <a:lnTo>
                    <a:pt x="2407" y="8054"/>
                  </a:lnTo>
                  <a:lnTo>
                    <a:pt x="2387" y="8050"/>
                  </a:lnTo>
                  <a:lnTo>
                    <a:pt x="2369" y="8043"/>
                  </a:lnTo>
                  <a:lnTo>
                    <a:pt x="2318" y="8161"/>
                  </a:lnTo>
                  <a:lnTo>
                    <a:pt x="2331" y="8168"/>
                  </a:lnTo>
                  <a:lnTo>
                    <a:pt x="2345" y="8174"/>
                  </a:lnTo>
                  <a:lnTo>
                    <a:pt x="2362" y="8180"/>
                  </a:lnTo>
                  <a:lnTo>
                    <a:pt x="2382" y="8185"/>
                  </a:lnTo>
                  <a:lnTo>
                    <a:pt x="2403" y="8189"/>
                  </a:lnTo>
                  <a:lnTo>
                    <a:pt x="2426" y="8191"/>
                  </a:lnTo>
                  <a:lnTo>
                    <a:pt x="2450" y="8193"/>
                  </a:lnTo>
                  <a:lnTo>
                    <a:pt x="2477" y="8191"/>
                  </a:lnTo>
                  <a:lnTo>
                    <a:pt x="2494" y="8189"/>
                  </a:lnTo>
                  <a:lnTo>
                    <a:pt x="2511" y="8186"/>
                  </a:lnTo>
                  <a:lnTo>
                    <a:pt x="2528" y="8183"/>
                  </a:lnTo>
                  <a:lnTo>
                    <a:pt x="2546" y="8178"/>
                  </a:lnTo>
                  <a:lnTo>
                    <a:pt x="2564" y="8172"/>
                  </a:lnTo>
                  <a:lnTo>
                    <a:pt x="2582" y="8165"/>
                  </a:lnTo>
                  <a:lnTo>
                    <a:pt x="2603" y="8157"/>
                  </a:lnTo>
                  <a:lnTo>
                    <a:pt x="2622" y="8149"/>
                  </a:lnTo>
                  <a:lnTo>
                    <a:pt x="2666" y="8127"/>
                  </a:lnTo>
                  <a:lnTo>
                    <a:pt x="2712" y="8102"/>
                  </a:lnTo>
                  <a:lnTo>
                    <a:pt x="2765" y="8072"/>
                  </a:lnTo>
                  <a:lnTo>
                    <a:pt x="2822" y="8038"/>
                  </a:lnTo>
                  <a:lnTo>
                    <a:pt x="3159" y="7820"/>
                  </a:lnTo>
                  <a:lnTo>
                    <a:pt x="3041" y="7724"/>
                  </a:lnTo>
                  <a:lnTo>
                    <a:pt x="2806" y="7903"/>
                  </a:lnTo>
                  <a:close/>
                  <a:moveTo>
                    <a:pt x="3701" y="7907"/>
                  </a:moveTo>
                  <a:lnTo>
                    <a:pt x="3685" y="7898"/>
                  </a:lnTo>
                  <a:lnTo>
                    <a:pt x="3669" y="7890"/>
                  </a:lnTo>
                  <a:lnTo>
                    <a:pt x="3653" y="7883"/>
                  </a:lnTo>
                  <a:lnTo>
                    <a:pt x="3637" y="7876"/>
                  </a:lnTo>
                  <a:lnTo>
                    <a:pt x="3621" y="7871"/>
                  </a:lnTo>
                  <a:lnTo>
                    <a:pt x="3605" y="7866"/>
                  </a:lnTo>
                  <a:lnTo>
                    <a:pt x="3587" y="7863"/>
                  </a:lnTo>
                  <a:lnTo>
                    <a:pt x="3571" y="7861"/>
                  </a:lnTo>
                  <a:lnTo>
                    <a:pt x="3555" y="7860"/>
                  </a:lnTo>
                  <a:lnTo>
                    <a:pt x="3538" y="7860"/>
                  </a:lnTo>
                  <a:lnTo>
                    <a:pt x="3522" y="7861"/>
                  </a:lnTo>
                  <a:lnTo>
                    <a:pt x="3506" y="7862"/>
                  </a:lnTo>
                  <a:lnTo>
                    <a:pt x="3490" y="7864"/>
                  </a:lnTo>
                  <a:lnTo>
                    <a:pt x="3474" y="7869"/>
                  </a:lnTo>
                  <a:lnTo>
                    <a:pt x="3457" y="7873"/>
                  </a:lnTo>
                  <a:lnTo>
                    <a:pt x="3441" y="7878"/>
                  </a:lnTo>
                  <a:lnTo>
                    <a:pt x="3425" y="7884"/>
                  </a:lnTo>
                  <a:lnTo>
                    <a:pt x="3410" y="7891"/>
                  </a:lnTo>
                  <a:lnTo>
                    <a:pt x="3394" y="7899"/>
                  </a:lnTo>
                  <a:lnTo>
                    <a:pt x="3379" y="7907"/>
                  </a:lnTo>
                  <a:lnTo>
                    <a:pt x="3364" y="7917"/>
                  </a:lnTo>
                  <a:lnTo>
                    <a:pt x="3349" y="7926"/>
                  </a:lnTo>
                  <a:lnTo>
                    <a:pt x="3335" y="7937"/>
                  </a:lnTo>
                  <a:lnTo>
                    <a:pt x="3321" y="7950"/>
                  </a:lnTo>
                  <a:lnTo>
                    <a:pt x="3307" y="7962"/>
                  </a:lnTo>
                  <a:lnTo>
                    <a:pt x="3293" y="7976"/>
                  </a:lnTo>
                  <a:lnTo>
                    <a:pt x="3279" y="7990"/>
                  </a:lnTo>
                  <a:lnTo>
                    <a:pt x="3266" y="8005"/>
                  </a:lnTo>
                  <a:lnTo>
                    <a:pt x="3255" y="8020"/>
                  </a:lnTo>
                  <a:lnTo>
                    <a:pt x="3242" y="8037"/>
                  </a:lnTo>
                  <a:lnTo>
                    <a:pt x="3230" y="8053"/>
                  </a:lnTo>
                  <a:lnTo>
                    <a:pt x="3219" y="8071"/>
                  </a:lnTo>
                  <a:lnTo>
                    <a:pt x="3208" y="8088"/>
                  </a:lnTo>
                  <a:lnTo>
                    <a:pt x="3199" y="8107"/>
                  </a:lnTo>
                  <a:lnTo>
                    <a:pt x="3189" y="8124"/>
                  </a:lnTo>
                  <a:lnTo>
                    <a:pt x="3182" y="8142"/>
                  </a:lnTo>
                  <a:lnTo>
                    <a:pt x="3174" y="8159"/>
                  </a:lnTo>
                  <a:lnTo>
                    <a:pt x="3166" y="8178"/>
                  </a:lnTo>
                  <a:lnTo>
                    <a:pt x="3161" y="8195"/>
                  </a:lnTo>
                  <a:lnTo>
                    <a:pt x="3156" y="8213"/>
                  </a:lnTo>
                  <a:lnTo>
                    <a:pt x="3151" y="8230"/>
                  </a:lnTo>
                  <a:lnTo>
                    <a:pt x="3147" y="8247"/>
                  </a:lnTo>
                  <a:lnTo>
                    <a:pt x="3145" y="8264"/>
                  </a:lnTo>
                  <a:lnTo>
                    <a:pt x="3143" y="8282"/>
                  </a:lnTo>
                  <a:lnTo>
                    <a:pt x="3142" y="8299"/>
                  </a:lnTo>
                  <a:lnTo>
                    <a:pt x="3141" y="8316"/>
                  </a:lnTo>
                  <a:lnTo>
                    <a:pt x="3142" y="8333"/>
                  </a:lnTo>
                  <a:lnTo>
                    <a:pt x="3143" y="8349"/>
                  </a:lnTo>
                  <a:lnTo>
                    <a:pt x="3145" y="8365"/>
                  </a:lnTo>
                  <a:lnTo>
                    <a:pt x="3147" y="8381"/>
                  </a:lnTo>
                  <a:lnTo>
                    <a:pt x="3151" y="8397"/>
                  </a:lnTo>
                  <a:lnTo>
                    <a:pt x="3156" y="8412"/>
                  </a:lnTo>
                  <a:lnTo>
                    <a:pt x="3161" y="8427"/>
                  </a:lnTo>
                  <a:lnTo>
                    <a:pt x="3168" y="8442"/>
                  </a:lnTo>
                  <a:lnTo>
                    <a:pt x="3175" y="8456"/>
                  </a:lnTo>
                  <a:lnTo>
                    <a:pt x="3184" y="8470"/>
                  </a:lnTo>
                  <a:lnTo>
                    <a:pt x="3192" y="8484"/>
                  </a:lnTo>
                  <a:lnTo>
                    <a:pt x="3202" y="8497"/>
                  </a:lnTo>
                  <a:lnTo>
                    <a:pt x="3214" y="8510"/>
                  </a:lnTo>
                  <a:lnTo>
                    <a:pt x="3224" y="8522"/>
                  </a:lnTo>
                  <a:lnTo>
                    <a:pt x="3237" y="8534"/>
                  </a:lnTo>
                  <a:lnTo>
                    <a:pt x="3251" y="8544"/>
                  </a:lnTo>
                  <a:lnTo>
                    <a:pt x="3266" y="8555"/>
                  </a:lnTo>
                  <a:lnTo>
                    <a:pt x="3281" y="8566"/>
                  </a:lnTo>
                  <a:lnTo>
                    <a:pt x="3296" y="8574"/>
                  </a:lnTo>
                  <a:lnTo>
                    <a:pt x="3311" y="8583"/>
                  </a:lnTo>
                  <a:lnTo>
                    <a:pt x="3326" y="8589"/>
                  </a:lnTo>
                  <a:lnTo>
                    <a:pt x="3343" y="8596"/>
                  </a:lnTo>
                  <a:lnTo>
                    <a:pt x="3358" y="8601"/>
                  </a:lnTo>
                  <a:lnTo>
                    <a:pt x="3374" y="8606"/>
                  </a:lnTo>
                  <a:lnTo>
                    <a:pt x="3390" y="8610"/>
                  </a:lnTo>
                  <a:lnTo>
                    <a:pt x="3405" y="8613"/>
                  </a:lnTo>
                  <a:lnTo>
                    <a:pt x="3421" y="8614"/>
                  </a:lnTo>
                  <a:lnTo>
                    <a:pt x="3437" y="8615"/>
                  </a:lnTo>
                  <a:lnTo>
                    <a:pt x="3452" y="8615"/>
                  </a:lnTo>
                  <a:lnTo>
                    <a:pt x="3468" y="8615"/>
                  </a:lnTo>
                  <a:lnTo>
                    <a:pt x="3484" y="8613"/>
                  </a:lnTo>
                  <a:lnTo>
                    <a:pt x="3500" y="8610"/>
                  </a:lnTo>
                  <a:lnTo>
                    <a:pt x="3515" y="8607"/>
                  </a:lnTo>
                  <a:lnTo>
                    <a:pt x="3531" y="8602"/>
                  </a:lnTo>
                  <a:lnTo>
                    <a:pt x="3548" y="8597"/>
                  </a:lnTo>
                  <a:lnTo>
                    <a:pt x="3563" y="8591"/>
                  </a:lnTo>
                  <a:lnTo>
                    <a:pt x="3579" y="8583"/>
                  </a:lnTo>
                  <a:lnTo>
                    <a:pt x="3594" y="8574"/>
                  </a:lnTo>
                  <a:lnTo>
                    <a:pt x="3609" y="8565"/>
                  </a:lnTo>
                  <a:lnTo>
                    <a:pt x="3624" y="8555"/>
                  </a:lnTo>
                  <a:lnTo>
                    <a:pt x="3639" y="8543"/>
                  </a:lnTo>
                  <a:lnTo>
                    <a:pt x="3654" y="8532"/>
                  </a:lnTo>
                  <a:lnTo>
                    <a:pt x="3669" y="8518"/>
                  </a:lnTo>
                  <a:lnTo>
                    <a:pt x="3683" y="8504"/>
                  </a:lnTo>
                  <a:lnTo>
                    <a:pt x="3698" y="8489"/>
                  </a:lnTo>
                  <a:lnTo>
                    <a:pt x="3712" y="8471"/>
                  </a:lnTo>
                  <a:lnTo>
                    <a:pt x="3726" y="8454"/>
                  </a:lnTo>
                  <a:lnTo>
                    <a:pt x="3740" y="8436"/>
                  </a:lnTo>
                  <a:lnTo>
                    <a:pt x="3753" y="8417"/>
                  </a:lnTo>
                  <a:lnTo>
                    <a:pt x="3766" y="8396"/>
                  </a:lnTo>
                  <a:lnTo>
                    <a:pt x="3775" y="8379"/>
                  </a:lnTo>
                  <a:lnTo>
                    <a:pt x="3785" y="8363"/>
                  </a:lnTo>
                  <a:lnTo>
                    <a:pt x="3793" y="8347"/>
                  </a:lnTo>
                  <a:lnTo>
                    <a:pt x="3801" y="8330"/>
                  </a:lnTo>
                  <a:lnTo>
                    <a:pt x="3808" y="8314"/>
                  </a:lnTo>
                  <a:lnTo>
                    <a:pt x="3815" y="8297"/>
                  </a:lnTo>
                  <a:lnTo>
                    <a:pt x="3820" y="8279"/>
                  </a:lnTo>
                  <a:lnTo>
                    <a:pt x="3826" y="8262"/>
                  </a:lnTo>
                  <a:lnTo>
                    <a:pt x="3830" y="8245"/>
                  </a:lnTo>
                  <a:lnTo>
                    <a:pt x="3834" y="8229"/>
                  </a:lnTo>
                  <a:lnTo>
                    <a:pt x="3837" y="8212"/>
                  </a:lnTo>
                  <a:lnTo>
                    <a:pt x="3840" y="8195"/>
                  </a:lnTo>
                  <a:lnTo>
                    <a:pt x="3841" y="8178"/>
                  </a:lnTo>
                  <a:lnTo>
                    <a:pt x="3842" y="8161"/>
                  </a:lnTo>
                  <a:lnTo>
                    <a:pt x="3842" y="8144"/>
                  </a:lnTo>
                  <a:lnTo>
                    <a:pt x="3841" y="8128"/>
                  </a:lnTo>
                  <a:lnTo>
                    <a:pt x="3839" y="8112"/>
                  </a:lnTo>
                  <a:lnTo>
                    <a:pt x="3836" y="8096"/>
                  </a:lnTo>
                  <a:lnTo>
                    <a:pt x="3832" y="8080"/>
                  </a:lnTo>
                  <a:lnTo>
                    <a:pt x="3828" y="8065"/>
                  </a:lnTo>
                  <a:lnTo>
                    <a:pt x="3822" y="8050"/>
                  </a:lnTo>
                  <a:lnTo>
                    <a:pt x="3817" y="8035"/>
                  </a:lnTo>
                  <a:lnTo>
                    <a:pt x="3810" y="8020"/>
                  </a:lnTo>
                  <a:lnTo>
                    <a:pt x="3801" y="8006"/>
                  </a:lnTo>
                  <a:lnTo>
                    <a:pt x="3792" y="7992"/>
                  </a:lnTo>
                  <a:lnTo>
                    <a:pt x="3783" y="7978"/>
                  </a:lnTo>
                  <a:lnTo>
                    <a:pt x="3771" y="7965"/>
                  </a:lnTo>
                  <a:lnTo>
                    <a:pt x="3759" y="7952"/>
                  </a:lnTo>
                  <a:lnTo>
                    <a:pt x="3746" y="7940"/>
                  </a:lnTo>
                  <a:lnTo>
                    <a:pt x="3732" y="7929"/>
                  </a:lnTo>
                  <a:lnTo>
                    <a:pt x="3717" y="7918"/>
                  </a:lnTo>
                  <a:lnTo>
                    <a:pt x="3701" y="7907"/>
                  </a:lnTo>
                  <a:close/>
                  <a:moveTo>
                    <a:pt x="3635" y="8006"/>
                  </a:moveTo>
                  <a:lnTo>
                    <a:pt x="3643" y="8012"/>
                  </a:lnTo>
                  <a:lnTo>
                    <a:pt x="3651" y="8018"/>
                  </a:lnTo>
                  <a:lnTo>
                    <a:pt x="3658" y="8025"/>
                  </a:lnTo>
                  <a:lnTo>
                    <a:pt x="3665" y="8032"/>
                  </a:lnTo>
                  <a:lnTo>
                    <a:pt x="3671" y="8039"/>
                  </a:lnTo>
                  <a:lnTo>
                    <a:pt x="3676" y="8047"/>
                  </a:lnTo>
                  <a:lnTo>
                    <a:pt x="3681" y="8055"/>
                  </a:lnTo>
                  <a:lnTo>
                    <a:pt x="3685" y="8064"/>
                  </a:lnTo>
                  <a:lnTo>
                    <a:pt x="3688" y="8072"/>
                  </a:lnTo>
                  <a:lnTo>
                    <a:pt x="3691" y="8081"/>
                  </a:lnTo>
                  <a:lnTo>
                    <a:pt x="3694" y="8091"/>
                  </a:lnTo>
                  <a:lnTo>
                    <a:pt x="3695" y="8100"/>
                  </a:lnTo>
                  <a:lnTo>
                    <a:pt x="3697" y="8121"/>
                  </a:lnTo>
                  <a:lnTo>
                    <a:pt x="3697" y="8141"/>
                  </a:lnTo>
                  <a:lnTo>
                    <a:pt x="3695" y="8162"/>
                  </a:lnTo>
                  <a:lnTo>
                    <a:pt x="3690" y="8185"/>
                  </a:lnTo>
                  <a:lnTo>
                    <a:pt x="3685" y="8208"/>
                  </a:lnTo>
                  <a:lnTo>
                    <a:pt x="3678" y="8230"/>
                  </a:lnTo>
                  <a:lnTo>
                    <a:pt x="3668" y="8253"/>
                  </a:lnTo>
                  <a:lnTo>
                    <a:pt x="3658" y="8275"/>
                  </a:lnTo>
                  <a:lnTo>
                    <a:pt x="3646" y="8298"/>
                  </a:lnTo>
                  <a:lnTo>
                    <a:pt x="3632" y="8320"/>
                  </a:lnTo>
                  <a:lnTo>
                    <a:pt x="3617" y="8344"/>
                  </a:lnTo>
                  <a:lnTo>
                    <a:pt x="3601" y="8366"/>
                  </a:lnTo>
                  <a:lnTo>
                    <a:pt x="3584" y="8387"/>
                  </a:lnTo>
                  <a:lnTo>
                    <a:pt x="3567" y="8406"/>
                  </a:lnTo>
                  <a:lnTo>
                    <a:pt x="3550" y="8423"/>
                  </a:lnTo>
                  <a:lnTo>
                    <a:pt x="3531" y="8439"/>
                  </a:lnTo>
                  <a:lnTo>
                    <a:pt x="3513" y="8452"/>
                  </a:lnTo>
                  <a:lnTo>
                    <a:pt x="3495" y="8464"/>
                  </a:lnTo>
                  <a:lnTo>
                    <a:pt x="3477" y="8473"/>
                  </a:lnTo>
                  <a:lnTo>
                    <a:pt x="3457" y="8480"/>
                  </a:lnTo>
                  <a:lnTo>
                    <a:pt x="3449" y="8482"/>
                  </a:lnTo>
                  <a:lnTo>
                    <a:pt x="3439" y="8484"/>
                  </a:lnTo>
                  <a:lnTo>
                    <a:pt x="3430" y="8485"/>
                  </a:lnTo>
                  <a:lnTo>
                    <a:pt x="3421" y="8486"/>
                  </a:lnTo>
                  <a:lnTo>
                    <a:pt x="3411" y="8486"/>
                  </a:lnTo>
                  <a:lnTo>
                    <a:pt x="3402" y="8485"/>
                  </a:lnTo>
                  <a:lnTo>
                    <a:pt x="3393" y="8484"/>
                  </a:lnTo>
                  <a:lnTo>
                    <a:pt x="3383" y="8482"/>
                  </a:lnTo>
                  <a:lnTo>
                    <a:pt x="3375" y="8480"/>
                  </a:lnTo>
                  <a:lnTo>
                    <a:pt x="3366" y="8476"/>
                  </a:lnTo>
                  <a:lnTo>
                    <a:pt x="3357" y="8471"/>
                  </a:lnTo>
                  <a:lnTo>
                    <a:pt x="3348" y="8467"/>
                  </a:lnTo>
                  <a:lnTo>
                    <a:pt x="3340" y="8462"/>
                  </a:lnTo>
                  <a:lnTo>
                    <a:pt x="3333" y="8455"/>
                  </a:lnTo>
                  <a:lnTo>
                    <a:pt x="3325" y="8449"/>
                  </a:lnTo>
                  <a:lnTo>
                    <a:pt x="3319" y="8442"/>
                  </a:lnTo>
                  <a:lnTo>
                    <a:pt x="3314" y="8435"/>
                  </a:lnTo>
                  <a:lnTo>
                    <a:pt x="3308" y="8427"/>
                  </a:lnTo>
                  <a:lnTo>
                    <a:pt x="3303" y="8420"/>
                  </a:lnTo>
                  <a:lnTo>
                    <a:pt x="3299" y="8411"/>
                  </a:lnTo>
                  <a:lnTo>
                    <a:pt x="3295" y="8403"/>
                  </a:lnTo>
                  <a:lnTo>
                    <a:pt x="3292" y="8393"/>
                  </a:lnTo>
                  <a:lnTo>
                    <a:pt x="3290" y="8385"/>
                  </a:lnTo>
                  <a:lnTo>
                    <a:pt x="3288" y="8375"/>
                  </a:lnTo>
                  <a:lnTo>
                    <a:pt x="3286" y="8355"/>
                  </a:lnTo>
                  <a:lnTo>
                    <a:pt x="3286" y="8334"/>
                  </a:lnTo>
                  <a:lnTo>
                    <a:pt x="3288" y="8313"/>
                  </a:lnTo>
                  <a:lnTo>
                    <a:pt x="3291" y="8290"/>
                  </a:lnTo>
                  <a:lnTo>
                    <a:pt x="3296" y="8268"/>
                  </a:lnTo>
                  <a:lnTo>
                    <a:pt x="3304" y="8244"/>
                  </a:lnTo>
                  <a:lnTo>
                    <a:pt x="3314" y="8220"/>
                  </a:lnTo>
                  <a:lnTo>
                    <a:pt x="3324" y="8197"/>
                  </a:lnTo>
                  <a:lnTo>
                    <a:pt x="3336" y="8173"/>
                  </a:lnTo>
                  <a:lnTo>
                    <a:pt x="3350" y="8150"/>
                  </a:lnTo>
                  <a:lnTo>
                    <a:pt x="3364" y="8127"/>
                  </a:lnTo>
                  <a:lnTo>
                    <a:pt x="3379" y="8107"/>
                  </a:lnTo>
                  <a:lnTo>
                    <a:pt x="3395" y="8087"/>
                  </a:lnTo>
                  <a:lnTo>
                    <a:pt x="3412" y="8068"/>
                  </a:lnTo>
                  <a:lnTo>
                    <a:pt x="3430" y="8052"/>
                  </a:lnTo>
                  <a:lnTo>
                    <a:pt x="3447" y="8036"/>
                  </a:lnTo>
                  <a:lnTo>
                    <a:pt x="3465" y="8023"/>
                  </a:lnTo>
                  <a:lnTo>
                    <a:pt x="3483" y="8011"/>
                  </a:lnTo>
                  <a:lnTo>
                    <a:pt x="3503" y="8002"/>
                  </a:lnTo>
                  <a:lnTo>
                    <a:pt x="3521" y="7994"/>
                  </a:lnTo>
                  <a:lnTo>
                    <a:pt x="3530" y="7991"/>
                  </a:lnTo>
                  <a:lnTo>
                    <a:pt x="3540" y="7989"/>
                  </a:lnTo>
                  <a:lnTo>
                    <a:pt x="3550" y="7988"/>
                  </a:lnTo>
                  <a:lnTo>
                    <a:pt x="3559" y="7987"/>
                  </a:lnTo>
                  <a:lnTo>
                    <a:pt x="3569" y="7987"/>
                  </a:lnTo>
                  <a:lnTo>
                    <a:pt x="3579" y="7987"/>
                  </a:lnTo>
                  <a:lnTo>
                    <a:pt x="3588" y="7989"/>
                  </a:lnTo>
                  <a:lnTo>
                    <a:pt x="3598" y="7990"/>
                  </a:lnTo>
                  <a:lnTo>
                    <a:pt x="3607" y="7993"/>
                  </a:lnTo>
                  <a:lnTo>
                    <a:pt x="3616" y="7996"/>
                  </a:lnTo>
                  <a:lnTo>
                    <a:pt x="3626" y="8002"/>
                  </a:lnTo>
                  <a:lnTo>
                    <a:pt x="3635" y="8006"/>
                  </a:lnTo>
                  <a:close/>
                  <a:moveTo>
                    <a:pt x="3891" y="8278"/>
                  </a:moveTo>
                  <a:lnTo>
                    <a:pt x="3843" y="8375"/>
                  </a:lnTo>
                  <a:lnTo>
                    <a:pt x="3907" y="8407"/>
                  </a:lnTo>
                  <a:lnTo>
                    <a:pt x="3709" y="8802"/>
                  </a:lnTo>
                  <a:lnTo>
                    <a:pt x="3839" y="8867"/>
                  </a:lnTo>
                  <a:lnTo>
                    <a:pt x="4038" y="8474"/>
                  </a:lnTo>
                  <a:lnTo>
                    <a:pt x="4135" y="8522"/>
                  </a:lnTo>
                  <a:lnTo>
                    <a:pt x="4183" y="8426"/>
                  </a:lnTo>
                  <a:lnTo>
                    <a:pt x="4085" y="8377"/>
                  </a:lnTo>
                  <a:lnTo>
                    <a:pt x="4095" y="8358"/>
                  </a:lnTo>
                  <a:lnTo>
                    <a:pt x="4107" y="8337"/>
                  </a:lnTo>
                  <a:lnTo>
                    <a:pt x="4113" y="8328"/>
                  </a:lnTo>
                  <a:lnTo>
                    <a:pt x="4120" y="8318"/>
                  </a:lnTo>
                  <a:lnTo>
                    <a:pt x="4127" y="8309"/>
                  </a:lnTo>
                  <a:lnTo>
                    <a:pt x="4135" y="8301"/>
                  </a:lnTo>
                  <a:lnTo>
                    <a:pt x="4143" y="8294"/>
                  </a:lnTo>
                  <a:lnTo>
                    <a:pt x="4152" y="8288"/>
                  </a:lnTo>
                  <a:lnTo>
                    <a:pt x="4162" y="8284"/>
                  </a:lnTo>
                  <a:lnTo>
                    <a:pt x="4172" y="8282"/>
                  </a:lnTo>
                  <a:lnTo>
                    <a:pt x="4183" y="8280"/>
                  </a:lnTo>
                  <a:lnTo>
                    <a:pt x="4195" y="8282"/>
                  </a:lnTo>
                  <a:lnTo>
                    <a:pt x="4208" y="8285"/>
                  </a:lnTo>
                  <a:lnTo>
                    <a:pt x="4221" y="8290"/>
                  </a:lnTo>
                  <a:lnTo>
                    <a:pt x="4235" y="8299"/>
                  </a:lnTo>
                  <a:lnTo>
                    <a:pt x="4247" y="8306"/>
                  </a:lnTo>
                  <a:lnTo>
                    <a:pt x="4256" y="8315"/>
                  </a:lnTo>
                  <a:lnTo>
                    <a:pt x="4265" y="8322"/>
                  </a:lnTo>
                  <a:lnTo>
                    <a:pt x="4325" y="8227"/>
                  </a:lnTo>
                  <a:lnTo>
                    <a:pt x="4311" y="8215"/>
                  </a:lnTo>
                  <a:lnTo>
                    <a:pt x="4295" y="8202"/>
                  </a:lnTo>
                  <a:lnTo>
                    <a:pt x="4276" y="8189"/>
                  </a:lnTo>
                  <a:lnTo>
                    <a:pt x="4253" y="8176"/>
                  </a:lnTo>
                  <a:lnTo>
                    <a:pt x="4235" y="8168"/>
                  </a:lnTo>
                  <a:lnTo>
                    <a:pt x="4216" y="8161"/>
                  </a:lnTo>
                  <a:lnTo>
                    <a:pt x="4197" y="8156"/>
                  </a:lnTo>
                  <a:lnTo>
                    <a:pt x="4178" y="8153"/>
                  </a:lnTo>
                  <a:lnTo>
                    <a:pt x="4160" y="8152"/>
                  </a:lnTo>
                  <a:lnTo>
                    <a:pt x="4140" y="8153"/>
                  </a:lnTo>
                  <a:lnTo>
                    <a:pt x="4131" y="8154"/>
                  </a:lnTo>
                  <a:lnTo>
                    <a:pt x="4121" y="8155"/>
                  </a:lnTo>
                  <a:lnTo>
                    <a:pt x="4111" y="8157"/>
                  </a:lnTo>
                  <a:lnTo>
                    <a:pt x="4102" y="8160"/>
                  </a:lnTo>
                  <a:lnTo>
                    <a:pt x="4092" y="8164"/>
                  </a:lnTo>
                  <a:lnTo>
                    <a:pt x="4083" y="8168"/>
                  </a:lnTo>
                  <a:lnTo>
                    <a:pt x="4074" y="8172"/>
                  </a:lnTo>
                  <a:lnTo>
                    <a:pt x="4065" y="8178"/>
                  </a:lnTo>
                  <a:lnTo>
                    <a:pt x="4055" y="8183"/>
                  </a:lnTo>
                  <a:lnTo>
                    <a:pt x="4047" y="8189"/>
                  </a:lnTo>
                  <a:lnTo>
                    <a:pt x="4038" y="8197"/>
                  </a:lnTo>
                  <a:lnTo>
                    <a:pt x="4030" y="8204"/>
                  </a:lnTo>
                  <a:lnTo>
                    <a:pt x="4021" y="8213"/>
                  </a:lnTo>
                  <a:lnTo>
                    <a:pt x="4012" y="8221"/>
                  </a:lnTo>
                  <a:lnTo>
                    <a:pt x="4004" y="8231"/>
                  </a:lnTo>
                  <a:lnTo>
                    <a:pt x="3996" y="8242"/>
                  </a:lnTo>
                  <a:lnTo>
                    <a:pt x="3989" y="8253"/>
                  </a:lnTo>
                  <a:lnTo>
                    <a:pt x="3980" y="8265"/>
                  </a:lnTo>
                  <a:lnTo>
                    <a:pt x="3974" y="8277"/>
                  </a:lnTo>
                  <a:lnTo>
                    <a:pt x="3966" y="8291"/>
                  </a:lnTo>
                  <a:lnTo>
                    <a:pt x="3956" y="8312"/>
                  </a:lnTo>
                  <a:lnTo>
                    <a:pt x="3891" y="8278"/>
                  </a:lnTo>
                  <a:close/>
                  <a:moveTo>
                    <a:pt x="4339" y="9097"/>
                  </a:moveTo>
                  <a:lnTo>
                    <a:pt x="4454" y="8837"/>
                  </a:lnTo>
                  <a:lnTo>
                    <a:pt x="4463" y="8843"/>
                  </a:lnTo>
                  <a:lnTo>
                    <a:pt x="4474" y="8849"/>
                  </a:lnTo>
                  <a:lnTo>
                    <a:pt x="4487" y="8855"/>
                  </a:lnTo>
                  <a:lnTo>
                    <a:pt x="4501" y="8862"/>
                  </a:lnTo>
                  <a:lnTo>
                    <a:pt x="4521" y="8871"/>
                  </a:lnTo>
                  <a:lnTo>
                    <a:pt x="4543" y="8878"/>
                  </a:lnTo>
                  <a:lnTo>
                    <a:pt x="4565" y="8884"/>
                  </a:lnTo>
                  <a:lnTo>
                    <a:pt x="4590" y="8890"/>
                  </a:lnTo>
                  <a:lnTo>
                    <a:pt x="4615" y="8893"/>
                  </a:lnTo>
                  <a:lnTo>
                    <a:pt x="4639" y="8895"/>
                  </a:lnTo>
                  <a:lnTo>
                    <a:pt x="4652" y="8895"/>
                  </a:lnTo>
                  <a:lnTo>
                    <a:pt x="4665" y="8894"/>
                  </a:lnTo>
                  <a:lnTo>
                    <a:pt x="4678" y="8893"/>
                  </a:lnTo>
                  <a:lnTo>
                    <a:pt x="4691" y="8892"/>
                  </a:lnTo>
                  <a:lnTo>
                    <a:pt x="4704" y="8890"/>
                  </a:lnTo>
                  <a:lnTo>
                    <a:pt x="4716" y="8887"/>
                  </a:lnTo>
                  <a:lnTo>
                    <a:pt x="4729" y="8882"/>
                  </a:lnTo>
                  <a:lnTo>
                    <a:pt x="4740" y="8877"/>
                  </a:lnTo>
                  <a:lnTo>
                    <a:pt x="4753" y="8872"/>
                  </a:lnTo>
                  <a:lnTo>
                    <a:pt x="4765" y="8865"/>
                  </a:lnTo>
                  <a:lnTo>
                    <a:pt x="4777" y="8858"/>
                  </a:lnTo>
                  <a:lnTo>
                    <a:pt x="4788" y="8850"/>
                  </a:lnTo>
                  <a:lnTo>
                    <a:pt x="4799" y="8840"/>
                  </a:lnTo>
                  <a:lnTo>
                    <a:pt x="4810" y="8830"/>
                  </a:lnTo>
                  <a:lnTo>
                    <a:pt x="4821" y="8819"/>
                  </a:lnTo>
                  <a:lnTo>
                    <a:pt x="4831" y="8806"/>
                  </a:lnTo>
                  <a:lnTo>
                    <a:pt x="4840" y="8792"/>
                  </a:lnTo>
                  <a:lnTo>
                    <a:pt x="4849" y="8778"/>
                  </a:lnTo>
                  <a:lnTo>
                    <a:pt x="4857" y="8762"/>
                  </a:lnTo>
                  <a:lnTo>
                    <a:pt x="4866" y="8745"/>
                  </a:lnTo>
                  <a:lnTo>
                    <a:pt x="4871" y="8732"/>
                  </a:lnTo>
                  <a:lnTo>
                    <a:pt x="4876" y="8720"/>
                  </a:lnTo>
                  <a:lnTo>
                    <a:pt x="4879" y="8709"/>
                  </a:lnTo>
                  <a:lnTo>
                    <a:pt x="4882" y="8697"/>
                  </a:lnTo>
                  <a:lnTo>
                    <a:pt x="4884" y="8684"/>
                  </a:lnTo>
                  <a:lnTo>
                    <a:pt x="4885" y="8672"/>
                  </a:lnTo>
                  <a:lnTo>
                    <a:pt x="4886" y="8660"/>
                  </a:lnTo>
                  <a:lnTo>
                    <a:pt x="4887" y="8648"/>
                  </a:lnTo>
                  <a:lnTo>
                    <a:pt x="4886" y="8637"/>
                  </a:lnTo>
                  <a:lnTo>
                    <a:pt x="4886" y="8625"/>
                  </a:lnTo>
                  <a:lnTo>
                    <a:pt x="4884" y="8614"/>
                  </a:lnTo>
                  <a:lnTo>
                    <a:pt x="4882" y="8602"/>
                  </a:lnTo>
                  <a:lnTo>
                    <a:pt x="4880" y="8592"/>
                  </a:lnTo>
                  <a:lnTo>
                    <a:pt x="4876" y="8581"/>
                  </a:lnTo>
                  <a:lnTo>
                    <a:pt x="4872" y="8570"/>
                  </a:lnTo>
                  <a:lnTo>
                    <a:pt x="4867" y="8560"/>
                  </a:lnTo>
                  <a:lnTo>
                    <a:pt x="4862" y="8550"/>
                  </a:lnTo>
                  <a:lnTo>
                    <a:pt x="4856" y="8539"/>
                  </a:lnTo>
                  <a:lnTo>
                    <a:pt x="4849" y="8529"/>
                  </a:lnTo>
                  <a:lnTo>
                    <a:pt x="4841" y="8519"/>
                  </a:lnTo>
                  <a:lnTo>
                    <a:pt x="4833" y="8509"/>
                  </a:lnTo>
                  <a:lnTo>
                    <a:pt x="4824" y="8500"/>
                  </a:lnTo>
                  <a:lnTo>
                    <a:pt x="4813" y="8491"/>
                  </a:lnTo>
                  <a:lnTo>
                    <a:pt x="4804" y="8482"/>
                  </a:lnTo>
                  <a:lnTo>
                    <a:pt x="4792" y="8474"/>
                  </a:lnTo>
                  <a:lnTo>
                    <a:pt x="4780" y="8465"/>
                  </a:lnTo>
                  <a:lnTo>
                    <a:pt x="4767" y="8456"/>
                  </a:lnTo>
                  <a:lnTo>
                    <a:pt x="4754" y="8449"/>
                  </a:lnTo>
                  <a:lnTo>
                    <a:pt x="4725" y="8433"/>
                  </a:lnTo>
                  <a:lnTo>
                    <a:pt x="4694" y="8418"/>
                  </a:lnTo>
                  <a:lnTo>
                    <a:pt x="4666" y="8406"/>
                  </a:lnTo>
                  <a:lnTo>
                    <a:pt x="4639" y="8395"/>
                  </a:lnTo>
                  <a:lnTo>
                    <a:pt x="4614" y="8386"/>
                  </a:lnTo>
                  <a:lnTo>
                    <a:pt x="4590" y="8377"/>
                  </a:lnTo>
                  <a:lnTo>
                    <a:pt x="4568" y="8370"/>
                  </a:lnTo>
                  <a:lnTo>
                    <a:pt x="4546" y="8363"/>
                  </a:lnTo>
                  <a:lnTo>
                    <a:pt x="4527" y="8358"/>
                  </a:lnTo>
                  <a:lnTo>
                    <a:pt x="4508" y="8353"/>
                  </a:lnTo>
                  <a:lnTo>
                    <a:pt x="4206" y="9038"/>
                  </a:lnTo>
                  <a:lnTo>
                    <a:pt x="4339" y="9097"/>
                  </a:lnTo>
                  <a:close/>
                  <a:moveTo>
                    <a:pt x="4599" y="8507"/>
                  </a:moveTo>
                  <a:lnTo>
                    <a:pt x="4610" y="8509"/>
                  </a:lnTo>
                  <a:lnTo>
                    <a:pt x="4623" y="8513"/>
                  </a:lnTo>
                  <a:lnTo>
                    <a:pt x="4641" y="8519"/>
                  </a:lnTo>
                  <a:lnTo>
                    <a:pt x="4659" y="8526"/>
                  </a:lnTo>
                  <a:lnTo>
                    <a:pt x="4673" y="8533"/>
                  </a:lnTo>
                  <a:lnTo>
                    <a:pt x="4685" y="8540"/>
                  </a:lnTo>
                  <a:lnTo>
                    <a:pt x="4696" y="8548"/>
                  </a:lnTo>
                  <a:lnTo>
                    <a:pt x="4706" y="8556"/>
                  </a:lnTo>
                  <a:lnTo>
                    <a:pt x="4715" y="8565"/>
                  </a:lnTo>
                  <a:lnTo>
                    <a:pt x="4723" y="8574"/>
                  </a:lnTo>
                  <a:lnTo>
                    <a:pt x="4730" y="8584"/>
                  </a:lnTo>
                  <a:lnTo>
                    <a:pt x="4735" y="8594"/>
                  </a:lnTo>
                  <a:lnTo>
                    <a:pt x="4739" y="8604"/>
                  </a:lnTo>
                  <a:lnTo>
                    <a:pt x="4741" y="8616"/>
                  </a:lnTo>
                  <a:lnTo>
                    <a:pt x="4744" y="8628"/>
                  </a:lnTo>
                  <a:lnTo>
                    <a:pt x="4744" y="8640"/>
                  </a:lnTo>
                  <a:lnTo>
                    <a:pt x="4743" y="8653"/>
                  </a:lnTo>
                  <a:lnTo>
                    <a:pt x="4739" y="8666"/>
                  </a:lnTo>
                  <a:lnTo>
                    <a:pt x="4736" y="8678"/>
                  </a:lnTo>
                  <a:lnTo>
                    <a:pt x="4731" y="8692"/>
                  </a:lnTo>
                  <a:lnTo>
                    <a:pt x="4724" y="8706"/>
                  </a:lnTo>
                  <a:lnTo>
                    <a:pt x="4717" y="8718"/>
                  </a:lnTo>
                  <a:lnTo>
                    <a:pt x="4708" y="8729"/>
                  </a:lnTo>
                  <a:lnTo>
                    <a:pt x="4700" y="8740"/>
                  </a:lnTo>
                  <a:lnTo>
                    <a:pt x="4690" y="8748"/>
                  </a:lnTo>
                  <a:lnTo>
                    <a:pt x="4679" y="8756"/>
                  </a:lnTo>
                  <a:lnTo>
                    <a:pt x="4668" y="8761"/>
                  </a:lnTo>
                  <a:lnTo>
                    <a:pt x="4657" y="8766"/>
                  </a:lnTo>
                  <a:lnTo>
                    <a:pt x="4644" y="8770"/>
                  </a:lnTo>
                  <a:lnTo>
                    <a:pt x="4632" y="8772"/>
                  </a:lnTo>
                  <a:lnTo>
                    <a:pt x="4618" y="8773"/>
                  </a:lnTo>
                  <a:lnTo>
                    <a:pt x="4604" y="8772"/>
                  </a:lnTo>
                  <a:lnTo>
                    <a:pt x="4590" y="8771"/>
                  </a:lnTo>
                  <a:lnTo>
                    <a:pt x="4575" y="8768"/>
                  </a:lnTo>
                  <a:lnTo>
                    <a:pt x="4560" y="8762"/>
                  </a:lnTo>
                  <a:lnTo>
                    <a:pt x="4545" y="8757"/>
                  </a:lnTo>
                  <a:lnTo>
                    <a:pt x="4531" y="8750"/>
                  </a:lnTo>
                  <a:lnTo>
                    <a:pt x="4519" y="8744"/>
                  </a:lnTo>
                  <a:lnTo>
                    <a:pt x="4508" y="8739"/>
                  </a:lnTo>
                  <a:lnTo>
                    <a:pt x="4500" y="8732"/>
                  </a:lnTo>
                  <a:lnTo>
                    <a:pt x="4599" y="8507"/>
                  </a:lnTo>
                  <a:close/>
                  <a:moveTo>
                    <a:pt x="5188" y="8828"/>
                  </a:moveTo>
                  <a:lnTo>
                    <a:pt x="5175" y="8823"/>
                  </a:lnTo>
                  <a:lnTo>
                    <a:pt x="5162" y="8820"/>
                  </a:lnTo>
                  <a:lnTo>
                    <a:pt x="5148" y="8817"/>
                  </a:lnTo>
                  <a:lnTo>
                    <a:pt x="5135" y="8814"/>
                  </a:lnTo>
                  <a:lnTo>
                    <a:pt x="5123" y="8813"/>
                  </a:lnTo>
                  <a:lnTo>
                    <a:pt x="5110" y="8812"/>
                  </a:lnTo>
                  <a:lnTo>
                    <a:pt x="5097" y="8810"/>
                  </a:lnTo>
                  <a:lnTo>
                    <a:pt x="5084" y="8812"/>
                  </a:lnTo>
                  <a:lnTo>
                    <a:pt x="5071" y="8812"/>
                  </a:lnTo>
                  <a:lnTo>
                    <a:pt x="5059" y="8814"/>
                  </a:lnTo>
                  <a:lnTo>
                    <a:pt x="5046" y="8816"/>
                  </a:lnTo>
                  <a:lnTo>
                    <a:pt x="5035" y="8818"/>
                  </a:lnTo>
                  <a:lnTo>
                    <a:pt x="5023" y="8822"/>
                  </a:lnTo>
                  <a:lnTo>
                    <a:pt x="5011" y="8827"/>
                  </a:lnTo>
                  <a:lnTo>
                    <a:pt x="4999" y="8831"/>
                  </a:lnTo>
                  <a:lnTo>
                    <a:pt x="4987" y="8836"/>
                  </a:lnTo>
                  <a:lnTo>
                    <a:pt x="4977" y="8843"/>
                  </a:lnTo>
                  <a:lnTo>
                    <a:pt x="4966" y="8849"/>
                  </a:lnTo>
                  <a:lnTo>
                    <a:pt x="4955" y="8857"/>
                  </a:lnTo>
                  <a:lnTo>
                    <a:pt x="4944" y="8864"/>
                  </a:lnTo>
                  <a:lnTo>
                    <a:pt x="4935" y="8874"/>
                  </a:lnTo>
                  <a:lnTo>
                    <a:pt x="4924" y="8882"/>
                  </a:lnTo>
                  <a:lnTo>
                    <a:pt x="4915" y="8893"/>
                  </a:lnTo>
                  <a:lnTo>
                    <a:pt x="4906" y="8904"/>
                  </a:lnTo>
                  <a:lnTo>
                    <a:pt x="4897" y="8914"/>
                  </a:lnTo>
                  <a:lnTo>
                    <a:pt x="4889" y="8926"/>
                  </a:lnTo>
                  <a:lnTo>
                    <a:pt x="4880" y="8939"/>
                  </a:lnTo>
                  <a:lnTo>
                    <a:pt x="4872" y="8953"/>
                  </a:lnTo>
                  <a:lnTo>
                    <a:pt x="4865" y="8967"/>
                  </a:lnTo>
                  <a:lnTo>
                    <a:pt x="4858" y="8981"/>
                  </a:lnTo>
                  <a:lnTo>
                    <a:pt x="4852" y="8997"/>
                  </a:lnTo>
                  <a:lnTo>
                    <a:pt x="4846" y="9012"/>
                  </a:lnTo>
                  <a:lnTo>
                    <a:pt x="4840" y="9028"/>
                  </a:lnTo>
                  <a:lnTo>
                    <a:pt x="4836" y="9043"/>
                  </a:lnTo>
                  <a:lnTo>
                    <a:pt x="4833" y="9059"/>
                  </a:lnTo>
                  <a:lnTo>
                    <a:pt x="4829" y="9074"/>
                  </a:lnTo>
                  <a:lnTo>
                    <a:pt x="4826" y="9088"/>
                  </a:lnTo>
                  <a:lnTo>
                    <a:pt x="4825" y="9103"/>
                  </a:lnTo>
                  <a:lnTo>
                    <a:pt x="4824" y="9117"/>
                  </a:lnTo>
                  <a:lnTo>
                    <a:pt x="4824" y="9131"/>
                  </a:lnTo>
                  <a:lnTo>
                    <a:pt x="4824" y="9145"/>
                  </a:lnTo>
                  <a:lnTo>
                    <a:pt x="4825" y="9159"/>
                  </a:lnTo>
                  <a:lnTo>
                    <a:pt x="4826" y="9172"/>
                  </a:lnTo>
                  <a:lnTo>
                    <a:pt x="4828" y="9185"/>
                  </a:lnTo>
                  <a:lnTo>
                    <a:pt x="4832" y="9198"/>
                  </a:lnTo>
                  <a:lnTo>
                    <a:pt x="4835" y="9210"/>
                  </a:lnTo>
                  <a:lnTo>
                    <a:pt x="4839" y="9221"/>
                  </a:lnTo>
                  <a:lnTo>
                    <a:pt x="4843" y="9233"/>
                  </a:lnTo>
                  <a:lnTo>
                    <a:pt x="4849" y="9244"/>
                  </a:lnTo>
                  <a:lnTo>
                    <a:pt x="4854" y="9255"/>
                  </a:lnTo>
                  <a:lnTo>
                    <a:pt x="4861" y="9265"/>
                  </a:lnTo>
                  <a:lnTo>
                    <a:pt x="4868" y="9276"/>
                  </a:lnTo>
                  <a:lnTo>
                    <a:pt x="4876" y="9286"/>
                  </a:lnTo>
                  <a:lnTo>
                    <a:pt x="4883" y="9294"/>
                  </a:lnTo>
                  <a:lnTo>
                    <a:pt x="4892" y="9304"/>
                  </a:lnTo>
                  <a:lnTo>
                    <a:pt x="4901" y="9312"/>
                  </a:lnTo>
                  <a:lnTo>
                    <a:pt x="4910" y="9320"/>
                  </a:lnTo>
                  <a:lnTo>
                    <a:pt x="4921" y="9328"/>
                  </a:lnTo>
                  <a:lnTo>
                    <a:pt x="4931" y="9335"/>
                  </a:lnTo>
                  <a:lnTo>
                    <a:pt x="4942" y="9341"/>
                  </a:lnTo>
                  <a:lnTo>
                    <a:pt x="4954" y="9348"/>
                  </a:lnTo>
                  <a:lnTo>
                    <a:pt x="4966" y="9354"/>
                  </a:lnTo>
                  <a:lnTo>
                    <a:pt x="4978" y="9360"/>
                  </a:lnTo>
                  <a:lnTo>
                    <a:pt x="4991" y="9364"/>
                  </a:lnTo>
                  <a:lnTo>
                    <a:pt x="5013" y="9371"/>
                  </a:lnTo>
                  <a:lnTo>
                    <a:pt x="5036" y="9376"/>
                  </a:lnTo>
                  <a:lnTo>
                    <a:pt x="5059" y="9379"/>
                  </a:lnTo>
                  <a:lnTo>
                    <a:pt x="5083" y="9380"/>
                  </a:lnTo>
                  <a:lnTo>
                    <a:pt x="5095" y="9380"/>
                  </a:lnTo>
                  <a:lnTo>
                    <a:pt x="5106" y="9379"/>
                  </a:lnTo>
                  <a:lnTo>
                    <a:pt x="5118" y="9377"/>
                  </a:lnTo>
                  <a:lnTo>
                    <a:pt x="5130" y="9375"/>
                  </a:lnTo>
                  <a:lnTo>
                    <a:pt x="5142" y="9373"/>
                  </a:lnTo>
                  <a:lnTo>
                    <a:pt x="5154" y="9369"/>
                  </a:lnTo>
                  <a:lnTo>
                    <a:pt x="5166" y="9365"/>
                  </a:lnTo>
                  <a:lnTo>
                    <a:pt x="5177" y="9360"/>
                  </a:lnTo>
                  <a:lnTo>
                    <a:pt x="5189" y="9354"/>
                  </a:lnTo>
                  <a:lnTo>
                    <a:pt x="5200" y="9348"/>
                  </a:lnTo>
                  <a:lnTo>
                    <a:pt x="5211" y="9341"/>
                  </a:lnTo>
                  <a:lnTo>
                    <a:pt x="5222" y="9334"/>
                  </a:lnTo>
                  <a:lnTo>
                    <a:pt x="5233" y="9325"/>
                  </a:lnTo>
                  <a:lnTo>
                    <a:pt x="5243" y="9316"/>
                  </a:lnTo>
                  <a:lnTo>
                    <a:pt x="5254" y="9306"/>
                  </a:lnTo>
                  <a:lnTo>
                    <a:pt x="5263" y="9295"/>
                  </a:lnTo>
                  <a:lnTo>
                    <a:pt x="5273" y="9284"/>
                  </a:lnTo>
                  <a:lnTo>
                    <a:pt x="5283" y="9271"/>
                  </a:lnTo>
                  <a:lnTo>
                    <a:pt x="5291" y="9258"/>
                  </a:lnTo>
                  <a:lnTo>
                    <a:pt x="5300" y="9244"/>
                  </a:lnTo>
                  <a:lnTo>
                    <a:pt x="5308" y="9229"/>
                  </a:lnTo>
                  <a:lnTo>
                    <a:pt x="5316" y="9213"/>
                  </a:lnTo>
                  <a:lnTo>
                    <a:pt x="5323" y="9196"/>
                  </a:lnTo>
                  <a:lnTo>
                    <a:pt x="5330" y="9177"/>
                  </a:lnTo>
                  <a:lnTo>
                    <a:pt x="5334" y="9162"/>
                  </a:lnTo>
                  <a:lnTo>
                    <a:pt x="5338" y="9148"/>
                  </a:lnTo>
                  <a:lnTo>
                    <a:pt x="5343" y="9133"/>
                  </a:lnTo>
                  <a:lnTo>
                    <a:pt x="5346" y="9119"/>
                  </a:lnTo>
                  <a:lnTo>
                    <a:pt x="5348" y="9105"/>
                  </a:lnTo>
                  <a:lnTo>
                    <a:pt x="5350" y="9091"/>
                  </a:lnTo>
                  <a:lnTo>
                    <a:pt x="5351" y="9078"/>
                  </a:lnTo>
                  <a:lnTo>
                    <a:pt x="5351" y="9064"/>
                  </a:lnTo>
                  <a:lnTo>
                    <a:pt x="5351" y="9051"/>
                  </a:lnTo>
                  <a:lnTo>
                    <a:pt x="5351" y="9037"/>
                  </a:lnTo>
                  <a:lnTo>
                    <a:pt x="5349" y="9024"/>
                  </a:lnTo>
                  <a:lnTo>
                    <a:pt x="5348" y="9011"/>
                  </a:lnTo>
                  <a:lnTo>
                    <a:pt x="5345" y="8999"/>
                  </a:lnTo>
                  <a:lnTo>
                    <a:pt x="5343" y="8986"/>
                  </a:lnTo>
                  <a:lnTo>
                    <a:pt x="5338" y="8975"/>
                  </a:lnTo>
                  <a:lnTo>
                    <a:pt x="5334" y="8963"/>
                  </a:lnTo>
                  <a:lnTo>
                    <a:pt x="5330" y="8952"/>
                  </a:lnTo>
                  <a:lnTo>
                    <a:pt x="5324" y="8940"/>
                  </a:lnTo>
                  <a:lnTo>
                    <a:pt x="5318" y="8930"/>
                  </a:lnTo>
                  <a:lnTo>
                    <a:pt x="5312" y="8920"/>
                  </a:lnTo>
                  <a:lnTo>
                    <a:pt x="5304" y="8909"/>
                  </a:lnTo>
                  <a:lnTo>
                    <a:pt x="5296" y="8899"/>
                  </a:lnTo>
                  <a:lnTo>
                    <a:pt x="5288" y="8891"/>
                  </a:lnTo>
                  <a:lnTo>
                    <a:pt x="5279" y="8882"/>
                  </a:lnTo>
                  <a:lnTo>
                    <a:pt x="5270" y="8874"/>
                  </a:lnTo>
                  <a:lnTo>
                    <a:pt x="5260" y="8865"/>
                  </a:lnTo>
                  <a:lnTo>
                    <a:pt x="5249" y="8858"/>
                  </a:lnTo>
                  <a:lnTo>
                    <a:pt x="5239" y="8851"/>
                  </a:lnTo>
                  <a:lnTo>
                    <a:pt x="5227" y="8845"/>
                  </a:lnTo>
                  <a:lnTo>
                    <a:pt x="5214" y="8838"/>
                  </a:lnTo>
                  <a:lnTo>
                    <a:pt x="5202" y="8833"/>
                  </a:lnTo>
                  <a:lnTo>
                    <a:pt x="5188" y="8828"/>
                  </a:lnTo>
                  <a:close/>
                  <a:moveTo>
                    <a:pt x="5189" y="9130"/>
                  </a:moveTo>
                  <a:lnTo>
                    <a:pt x="5183" y="9147"/>
                  </a:lnTo>
                  <a:lnTo>
                    <a:pt x="5175" y="9163"/>
                  </a:lnTo>
                  <a:lnTo>
                    <a:pt x="5168" y="9178"/>
                  </a:lnTo>
                  <a:lnTo>
                    <a:pt x="5159" y="9193"/>
                  </a:lnTo>
                  <a:lnTo>
                    <a:pt x="5150" y="9206"/>
                  </a:lnTo>
                  <a:lnTo>
                    <a:pt x="5141" y="9219"/>
                  </a:lnTo>
                  <a:lnTo>
                    <a:pt x="5131" y="9230"/>
                  </a:lnTo>
                  <a:lnTo>
                    <a:pt x="5121" y="9241"/>
                  </a:lnTo>
                  <a:lnTo>
                    <a:pt x="5111" y="9249"/>
                  </a:lnTo>
                  <a:lnTo>
                    <a:pt x="5099" y="9256"/>
                  </a:lnTo>
                  <a:lnTo>
                    <a:pt x="5088" y="9262"/>
                  </a:lnTo>
                  <a:lnTo>
                    <a:pt x="5076" y="9265"/>
                  </a:lnTo>
                  <a:lnTo>
                    <a:pt x="5065" y="9269"/>
                  </a:lnTo>
                  <a:lnTo>
                    <a:pt x="5053" y="9269"/>
                  </a:lnTo>
                  <a:lnTo>
                    <a:pt x="5041" y="9267"/>
                  </a:lnTo>
                  <a:lnTo>
                    <a:pt x="5029" y="9264"/>
                  </a:lnTo>
                  <a:lnTo>
                    <a:pt x="5016" y="9259"/>
                  </a:lnTo>
                  <a:lnTo>
                    <a:pt x="5007" y="9252"/>
                  </a:lnTo>
                  <a:lnTo>
                    <a:pt x="4997" y="9244"/>
                  </a:lnTo>
                  <a:lnTo>
                    <a:pt x="4989" y="9235"/>
                  </a:lnTo>
                  <a:lnTo>
                    <a:pt x="4983" y="9225"/>
                  </a:lnTo>
                  <a:lnTo>
                    <a:pt x="4978" y="9213"/>
                  </a:lnTo>
                  <a:lnTo>
                    <a:pt x="4973" y="9201"/>
                  </a:lnTo>
                  <a:lnTo>
                    <a:pt x="4970" y="9187"/>
                  </a:lnTo>
                  <a:lnTo>
                    <a:pt x="4968" y="9173"/>
                  </a:lnTo>
                  <a:lnTo>
                    <a:pt x="4968" y="9158"/>
                  </a:lnTo>
                  <a:lnTo>
                    <a:pt x="4968" y="9143"/>
                  </a:lnTo>
                  <a:lnTo>
                    <a:pt x="4970" y="9127"/>
                  </a:lnTo>
                  <a:lnTo>
                    <a:pt x="4972" y="9111"/>
                  </a:lnTo>
                  <a:lnTo>
                    <a:pt x="4975" y="9094"/>
                  </a:lnTo>
                  <a:lnTo>
                    <a:pt x="4981" y="9076"/>
                  </a:lnTo>
                  <a:lnTo>
                    <a:pt x="4986" y="9059"/>
                  </a:lnTo>
                  <a:lnTo>
                    <a:pt x="4992" y="9044"/>
                  </a:lnTo>
                  <a:lnTo>
                    <a:pt x="4998" y="9030"/>
                  </a:lnTo>
                  <a:lnTo>
                    <a:pt x="5006" y="9015"/>
                  </a:lnTo>
                  <a:lnTo>
                    <a:pt x="5013" y="9001"/>
                  </a:lnTo>
                  <a:lnTo>
                    <a:pt x="5022" y="8989"/>
                  </a:lnTo>
                  <a:lnTo>
                    <a:pt x="5030" y="8976"/>
                  </a:lnTo>
                  <a:lnTo>
                    <a:pt x="5040" y="8964"/>
                  </a:lnTo>
                  <a:lnTo>
                    <a:pt x="5050" y="8954"/>
                  </a:lnTo>
                  <a:lnTo>
                    <a:pt x="5060" y="8945"/>
                  </a:lnTo>
                  <a:lnTo>
                    <a:pt x="5072" y="8937"/>
                  </a:lnTo>
                  <a:lnTo>
                    <a:pt x="5084" y="8931"/>
                  </a:lnTo>
                  <a:lnTo>
                    <a:pt x="5096" y="8926"/>
                  </a:lnTo>
                  <a:lnTo>
                    <a:pt x="5109" y="8923"/>
                  </a:lnTo>
                  <a:lnTo>
                    <a:pt x="5121" y="8922"/>
                  </a:lnTo>
                  <a:lnTo>
                    <a:pt x="5128" y="8923"/>
                  </a:lnTo>
                  <a:lnTo>
                    <a:pt x="5135" y="8924"/>
                  </a:lnTo>
                  <a:lnTo>
                    <a:pt x="5142" y="8925"/>
                  </a:lnTo>
                  <a:lnTo>
                    <a:pt x="5149" y="8928"/>
                  </a:lnTo>
                  <a:lnTo>
                    <a:pt x="5162" y="8934"/>
                  </a:lnTo>
                  <a:lnTo>
                    <a:pt x="5173" y="8940"/>
                  </a:lnTo>
                  <a:lnTo>
                    <a:pt x="5182" y="8949"/>
                  </a:lnTo>
                  <a:lnTo>
                    <a:pt x="5189" y="8958"/>
                  </a:lnTo>
                  <a:lnTo>
                    <a:pt x="5196" y="8970"/>
                  </a:lnTo>
                  <a:lnTo>
                    <a:pt x="5201" y="8982"/>
                  </a:lnTo>
                  <a:lnTo>
                    <a:pt x="5204" y="8995"/>
                  </a:lnTo>
                  <a:lnTo>
                    <a:pt x="5206" y="9008"/>
                  </a:lnTo>
                  <a:lnTo>
                    <a:pt x="5207" y="9023"/>
                  </a:lnTo>
                  <a:lnTo>
                    <a:pt x="5207" y="9038"/>
                  </a:lnTo>
                  <a:lnTo>
                    <a:pt x="5207" y="9053"/>
                  </a:lnTo>
                  <a:lnTo>
                    <a:pt x="5205" y="9068"/>
                  </a:lnTo>
                  <a:lnTo>
                    <a:pt x="5202" y="9084"/>
                  </a:lnTo>
                  <a:lnTo>
                    <a:pt x="5199" y="9100"/>
                  </a:lnTo>
                  <a:lnTo>
                    <a:pt x="5195" y="9115"/>
                  </a:lnTo>
                  <a:lnTo>
                    <a:pt x="5189" y="9130"/>
                  </a:lnTo>
                  <a:close/>
                  <a:moveTo>
                    <a:pt x="5354" y="9444"/>
                  </a:moveTo>
                  <a:lnTo>
                    <a:pt x="5366" y="9456"/>
                  </a:lnTo>
                  <a:lnTo>
                    <a:pt x="5380" y="9467"/>
                  </a:lnTo>
                  <a:lnTo>
                    <a:pt x="5395" y="9479"/>
                  </a:lnTo>
                  <a:lnTo>
                    <a:pt x="5412" y="9488"/>
                  </a:lnTo>
                  <a:lnTo>
                    <a:pt x="5432" y="9498"/>
                  </a:lnTo>
                  <a:lnTo>
                    <a:pt x="5451" y="9507"/>
                  </a:lnTo>
                  <a:lnTo>
                    <a:pt x="5471" y="9515"/>
                  </a:lnTo>
                  <a:lnTo>
                    <a:pt x="5493" y="9522"/>
                  </a:lnTo>
                  <a:lnTo>
                    <a:pt x="5518" y="9528"/>
                  </a:lnTo>
                  <a:lnTo>
                    <a:pt x="5541" y="9531"/>
                  </a:lnTo>
                  <a:lnTo>
                    <a:pt x="5564" y="9533"/>
                  </a:lnTo>
                  <a:lnTo>
                    <a:pt x="5585" y="9535"/>
                  </a:lnTo>
                  <a:lnTo>
                    <a:pt x="5606" y="9533"/>
                  </a:lnTo>
                  <a:lnTo>
                    <a:pt x="5625" y="9530"/>
                  </a:lnTo>
                  <a:lnTo>
                    <a:pt x="5642" y="9525"/>
                  </a:lnTo>
                  <a:lnTo>
                    <a:pt x="5659" y="9518"/>
                  </a:lnTo>
                  <a:lnTo>
                    <a:pt x="5675" y="9511"/>
                  </a:lnTo>
                  <a:lnTo>
                    <a:pt x="5691" y="9501"/>
                  </a:lnTo>
                  <a:lnTo>
                    <a:pt x="5703" y="9491"/>
                  </a:lnTo>
                  <a:lnTo>
                    <a:pt x="5715" y="9478"/>
                  </a:lnTo>
                  <a:lnTo>
                    <a:pt x="5726" y="9464"/>
                  </a:lnTo>
                  <a:lnTo>
                    <a:pt x="5735" y="9448"/>
                  </a:lnTo>
                  <a:lnTo>
                    <a:pt x="5742" y="9432"/>
                  </a:lnTo>
                  <a:lnTo>
                    <a:pt x="5748" y="9413"/>
                  </a:lnTo>
                  <a:lnTo>
                    <a:pt x="5752" y="9399"/>
                  </a:lnTo>
                  <a:lnTo>
                    <a:pt x="5754" y="9387"/>
                  </a:lnTo>
                  <a:lnTo>
                    <a:pt x="5755" y="9373"/>
                  </a:lnTo>
                  <a:lnTo>
                    <a:pt x="5755" y="9360"/>
                  </a:lnTo>
                  <a:lnTo>
                    <a:pt x="5754" y="9347"/>
                  </a:lnTo>
                  <a:lnTo>
                    <a:pt x="5751" y="9335"/>
                  </a:lnTo>
                  <a:lnTo>
                    <a:pt x="5747" y="9322"/>
                  </a:lnTo>
                  <a:lnTo>
                    <a:pt x="5743" y="9309"/>
                  </a:lnTo>
                  <a:lnTo>
                    <a:pt x="5737" y="9297"/>
                  </a:lnTo>
                  <a:lnTo>
                    <a:pt x="5730" y="9286"/>
                  </a:lnTo>
                  <a:lnTo>
                    <a:pt x="5722" y="9274"/>
                  </a:lnTo>
                  <a:lnTo>
                    <a:pt x="5712" y="9262"/>
                  </a:lnTo>
                  <a:lnTo>
                    <a:pt x="5701" y="9250"/>
                  </a:lnTo>
                  <a:lnTo>
                    <a:pt x="5689" y="9238"/>
                  </a:lnTo>
                  <a:lnTo>
                    <a:pt x="5677" y="9227"/>
                  </a:lnTo>
                  <a:lnTo>
                    <a:pt x="5663" y="9215"/>
                  </a:lnTo>
                  <a:lnTo>
                    <a:pt x="5644" y="9200"/>
                  </a:lnTo>
                  <a:lnTo>
                    <a:pt x="5629" y="9187"/>
                  </a:lnTo>
                  <a:lnTo>
                    <a:pt x="5617" y="9174"/>
                  </a:lnTo>
                  <a:lnTo>
                    <a:pt x="5609" y="9163"/>
                  </a:lnTo>
                  <a:lnTo>
                    <a:pt x="5606" y="9158"/>
                  </a:lnTo>
                  <a:lnTo>
                    <a:pt x="5604" y="9153"/>
                  </a:lnTo>
                  <a:lnTo>
                    <a:pt x="5601" y="9148"/>
                  </a:lnTo>
                  <a:lnTo>
                    <a:pt x="5600" y="9143"/>
                  </a:lnTo>
                  <a:lnTo>
                    <a:pt x="5599" y="9138"/>
                  </a:lnTo>
                  <a:lnTo>
                    <a:pt x="5599" y="9132"/>
                  </a:lnTo>
                  <a:lnTo>
                    <a:pt x="5600" y="9127"/>
                  </a:lnTo>
                  <a:lnTo>
                    <a:pt x="5601" y="9122"/>
                  </a:lnTo>
                  <a:lnTo>
                    <a:pt x="5604" y="9117"/>
                  </a:lnTo>
                  <a:lnTo>
                    <a:pt x="5606" y="9112"/>
                  </a:lnTo>
                  <a:lnTo>
                    <a:pt x="5608" y="9108"/>
                  </a:lnTo>
                  <a:lnTo>
                    <a:pt x="5611" y="9103"/>
                  </a:lnTo>
                  <a:lnTo>
                    <a:pt x="5615" y="9099"/>
                  </a:lnTo>
                  <a:lnTo>
                    <a:pt x="5619" y="9096"/>
                  </a:lnTo>
                  <a:lnTo>
                    <a:pt x="5624" y="9094"/>
                  </a:lnTo>
                  <a:lnTo>
                    <a:pt x="5628" y="9090"/>
                  </a:lnTo>
                  <a:lnTo>
                    <a:pt x="5634" y="9088"/>
                  </a:lnTo>
                  <a:lnTo>
                    <a:pt x="5639" y="9087"/>
                  </a:lnTo>
                  <a:lnTo>
                    <a:pt x="5645" y="9086"/>
                  </a:lnTo>
                  <a:lnTo>
                    <a:pt x="5652" y="9086"/>
                  </a:lnTo>
                  <a:lnTo>
                    <a:pt x="5658" y="9086"/>
                  </a:lnTo>
                  <a:lnTo>
                    <a:pt x="5666" y="9087"/>
                  </a:lnTo>
                  <a:lnTo>
                    <a:pt x="5673" y="9088"/>
                  </a:lnTo>
                  <a:lnTo>
                    <a:pt x="5681" y="9090"/>
                  </a:lnTo>
                  <a:lnTo>
                    <a:pt x="5696" y="9095"/>
                  </a:lnTo>
                  <a:lnTo>
                    <a:pt x="5710" y="9101"/>
                  </a:lnTo>
                  <a:lnTo>
                    <a:pt x="5723" y="9108"/>
                  </a:lnTo>
                  <a:lnTo>
                    <a:pt x="5735" y="9115"/>
                  </a:lnTo>
                  <a:lnTo>
                    <a:pt x="5746" y="9123"/>
                  </a:lnTo>
                  <a:lnTo>
                    <a:pt x="5756" y="9130"/>
                  </a:lnTo>
                  <a:lnTo>
                    <a:pt x="5766" y="9139"/>
                  </a:lnTo>
                  <a:lnTo>
                    <a:pt x="5773" y="9145"/>
                  </a:lnTo>
                  <a:lnTo>
                    <a:pt x="5828" y="9054"/>
                  </a:lnTo>
                  <a:lnTo>
                    <a:pt x="5817" y="9045"/>
                  </a:lnTo>
                  <a:lnTo>
                    <a:pt x="5805" y="9036"/>
                  </a:lnTo>
                  <a:lnTo>
                    <a:pt x="5791" y="9026"/>
                  </a:lnTo>
                  <a:lnTo>
                    <a:pt x="5776" y="9017"/>
                  </a:lnTo>
                  <a:lnTo>
                    <a:pt x="5760" y="9009"/>
                  </a:lnTo>
                  <a:lnTo>
                    <a:pt x="5743" y="9001"/>
                  </a:lnTo>
                  <a:lnTo>
                    <a:pt x="5725" y="8994"/>
                  </a:lnTo>
                  <a:lnTo>
                    <a:pt x="5704" y="8989"/>
                  </a:lnTo>
                  <a:lnTo>
                    <a:pt x="5683" y="8983"/>
                  </a:lnTo>
                  <a:lnTo>
                    <a:pt x="5662" y="8980"/>
                  </a:lnTo>
                  <a:lnTo>
                    <a:pt x="5641" y="8978"/>
                  </a:lnTo>
                  <a:lnTo>
                    <a:pt x="5621" y="8979"/>
                  </a:lnTo>
                  <a:lnTo>
                    <a:pt x="5602" y="8980"/>
                  </a:lnTo>
                  <a:lnTo>
                    <a:pt x="5584" y="8984"/>
                  </a:lnTo>
                  <a:lnTo>
                    <a:pt x="5567" y="8990"/>
                  </a:lnTo>
                  <a:lnTo>
                    <a:pt x="5550" y="8996"/>
                  </a:lnTo>
                  <a:lnTo>
                    <a:pt x="5535" y="9005"/>
                  </a:lnTo>
                  <a:lnTo>
                    <a:pt x="5521" y="9014"/>
                  </a:lnTo>
                  <a:lnTo>
                    <a:pt x="5508" y="9026"/>
                  </a:lnTo>
                  <a:lnTo>
                    <a:pt x="5496" y="9039"/>
                  </a:lnTo>
                  <a:lnTo>
                    <a:pt x="5487" y="9052"/>
                  </a:lnTo>
                  <a:lnTo>
                    <a:pt x="5477" y="9067"/>
                  </a:lnTo>
                  <a:lnTo>
                    <a:pt x="5469" y="9084"/>
                  </a:lnTo>
                  <a:lnTo>
                    <a:pt x="5464" y="9101"/>
                  </a:lnTo>
                  <a:lnTo>
                    <a:pt x="5462" y="9112"/>
                  </a:lnTo>
                  <a:lnTo>
                    <a:pt x="5460" y="9123"/>
                  </a:lnTo>
                  <a:lnTo>
                    <a:pt x="5459" y="9134"/>
                  </a:lnTo>
                  <a:lnTo>
                    <a:pt x="5460" y="9145"/>
                  </a:lnTo>
                  <a:lnTo>
                    <a:pt x="5461" y="9157"/>
                  </a:lnTo>
                  <a:lnTo>
                    <a:pt x="5463" y="9169"/>
                  </a:lnTo>
                  <a:lnTo>
                    <a:pt x="5466" y="9181"/>
                  </a:lnTo>
                  <a:lnTo>
                    <a:pt x="5470" y="9193"/>
                  </a:lnTo>
                  <a:lnTo>
                    <a:pt x="5477" y="9205"/>
                  </a:lnTo>
                  <a:lnTo>
                    <a:pt x="5484" y="9217"/>
                  </a:lnTo>
                  <a:lnTo>
                    <a:pt x="5492" y="9230"/>
                  </a:lnTo>
                  <a:lnTo>
                    <a:pt x="5503" y="9242"/>
                  </a:lnTo>
                  <a:lnTo>
                    <a:pt x="5513" y="9255"/>
                  </a:lnTo>
                  <a:lnTo>
                    <a:pt x="5526" y="9267"/>
                  </a:lnTo>
                  <a:lnTo>
                    <a:pt x="5540" y="9279"/>
                  </a:lnTo>
                  <a:lnTo>
                    <a:pt x="5555" y="9292"/>
                  </a:lnTo>
                  <a:lnTo>
                    <a:pt x="5573" y="9307"/>
                  </a:lnTo>
                  <a:lnTo>
                    <a:pt x="5587" y="9320"/>
                  </a:lnTo>
                  <a:lnTo>
                    <a:pt x="5598" y="9332"/>
                  </a:lnTo>
                  <a:lnTo>
                    <a:pt x="5606" y="9344"/>
                  </a:lnTo>
                  <a:lnTo>
                    <a:pt x="5609" y="9349"/>
                  </a:lnTo>
                  <a:lnTo>
                    <a:pt x="5611" y="9354"/>
                  </a:lnTo>
                  <a:lnTo>
                    <a:pt x="5612" y="9360"/>
                  </a:lnTo>
                  <a:lnTo>
                    <a:pt x="5613" y="9365"/>
                  </a:lnTo>
                  <a:lnTo>
                    <a:pt x="5613" y="9370"/>
                  </a:lnTo>
                  <a:lnTo>
                    <a:pt x="5613" y="9376"/>
                  </a:lnTo>
                  <a:lnTo>
                    <a:pt x="5612" y="9382"/>
                  </a:lnTo>
                  <a:lnTo>
                    <a:pt x="5611" y="9388"/>
                  </a:lnTo>
                  <a:lnTo>
                    <a:pt x="5609" y="9394"/>
                  </a:lnTo>
                  <a:lnTo>
                    <a:pt x="5607" y="9399"/>
                  </a:lnTo>
                  <a:lnTo>
                    <a:pt x="5604" y="9404"/>
                  </a:lnTo>
                  <a:lnTo>
                    <a:pt x="5600" y="9408"/>
                  </a:lnTo>
                  <a:lnTo>
                    <a:pt x="5596" y="9412"/>
                  </a:lnTo>
                  <a:lnTo>
                    <a:pt x="5592" y="9415"/>
                  </a:lnTo>
                  <a:lnTo>
                    <a:pt x="5587" y="9419"/>
                  </a:lnTo>
                  <a:lnTo>
                    <a:pt x="5582" y="9421"/>
                  </a:lnTo>
                  <a:lnTo>
                    <a:pt x="5577" y="9423"/>
                  </a:lnTo>
                  <a:lnTo>
                    <a:pt x="5570" y="9425"/>
                  </a:lnTo>
                  <a:lnTo>
                    <a:pt x="5564" y="9425"/>
                  </a:lnTo>
                  <a:lnTo>
                    <a:pt x="5556" y="9425"/>
                  </a:lnTo>
                  <a:lnTo>
                    <a:pt x="5549" y="9425"/>
                  </a:lnTo>
                  <a:lnTo>
                    <a:pt x="5540" y="9424"/>
                  </a:lnTo>
                  <a:lnTo>
                    <a:pt x="5532" y="9423"/>
                  </a:lnTo>
                  <a:lnTo>
                    <a:pt x="5523" y="9421"/>
                  </a:lnTo>
                  <a:lnTo>
                    <a:pt x="5506" y="9414"/>
                  </a:lnTo>
                  <a:lnTo>
                    <a:pt x="5490" y="9408"/>
                  </a:lnTo>
                  <a:lnTo>
                    <a:pt x="5474" y="9399"/>
                  </a:lnTo>
                  <a:lnTo>
                    <a:pt x="5459" y="9390"/>
                  </a:lnTo>
                  <a:lnTo>
                    <a:pt x="5444" y="9380"/>
                  </a:lnTo>
                  <a:lnTo>
                    <a:pt x="5431" y="9369"/>
                  </a:lnTo>
                  <a:lnTo>
                    <a:pt x="5419" y="9360"/>
                  </a:lnTo>
                  <a:lnTo>
                    <a:pt x="5409" y="9351"/>
                  </a:lnTo>
                  <a:lnTo>
                    <a:pt x="5354" y="9444"/>
                  </a:lnTo>
                  <a:close/>
                  <a:moveTo>
                    <a:pt x="5920" y="9059"/>
                  </a:moveTo>
                  <a:lnTo>
                    <a:pt x="5896" y="9164"/>
                  </a:lnTo>
                  <a:lnTo>
                    <a:pt x="5965" y="9181"/>
                  </a:lnTo>
                  <a:lnTo>
                    <a:pt x="5908" y="9427"/>
                  </a:lnTo>
                  <a:lnTo>
                    <a:pt x="5902" y="9453"/>
                  </a:lnTo>
                  <a:lnTo>
                    <a:pt x="5898" y="9483"/>
                  </a:lnTo>
                  <a:lnTo>
                    <a:pt x="5897" y="9499"/>
                  </a:lnTo>
                  <a:lnTo>
                    <a:pt x="5897" y="9516"/>
                  </a:lnTo>
                  <a:lnTo>
                    <a:pt x="5898" y="9533"/>
                  </a:lnTo>
                  <a:lnTo>
                    <a:pt x="5901" y="9551"/>
                  </a:lnTo>
                  <a:lnTo>
                    <a:pt x="5903" y="9559"/>
                  </a:lnTo>
                  <a:lnTo>
                    <a:pt x="5905" y="9568"/>
                  </a:lnTo>
                  <a:lnTo>
                    <a:pt x="5910" y="9576"/>
                  </a:lnTo>
                  <a:lnTo>
                    <a:pt x="5913" y="9584"/>
                  </a:lnTo>
                  <a:lnTo>
                    <a:pt x="5917" y="9592"/>
                  </a:lnTo>
                  <a:lnTo>
                    <a:pt x="5922" y="9600"/>
                  </a:lnTo>
                  <a:lnTo>
                    <a:pt x="5929" y="9607"/>
                  </a:lnTo>
                  <a:lnTo>
                    <a:pt x="5935" y="9614"/>
                  </a:lnTo>
                  <a:lnTo>
                    <a:pt x="5943" y="9621"/>
                  </a:lnTo>
                  <a:lnTo>
                    <a:pt x="5950" y="9628"/>
                  </a:lnTo>
                  <a:lnTo>
                    <a:pt x="5960" y="9633"/>
                  </a:lnTo>
                  <a:lnTo>
                    <a:pt x="5970" y="9639"/>
                  </a:lnTo>
                  <a:lnTo>
                    <a:pt x="5980" y="9644"/>
                  </a:lnTo>
                  <a:lnTo>
                    <a:pt x="5992" y="9649"/>
                  </a:lnTo>
                  <a:lnTo>
                    <a:pt x="6005" y="9654"/>
                  </a:lnTo>
                  <a:lnTo>
                    <a:pt x="6019" y="9657"/>
                  </a:lnTo>
                  <a:lnTo>
                    <a:pt x="6049" y="9663"/>
                  </a:lnTo>
                  <a:lnTo>
                    <a:pt x="6076" y="9666"/>
                  </a:lnTo>
                  <a:lnTo>
                    <a:pt x="6088" y="9668"/>
                  </a:lnTo>
                  <a:lnTo>
                    <a:pt x="6098" y="9668"/>
                  </a:lnTo>
                  <a:lnTo>
                    <a:pt x="6109" y="9668"/>
                  </a:lnTo>
                  <a:lnTo>
                    <a:pt x="6118" y="9666"/>
                  </a:lnTo>
                  <a:lnTo>
                    <a:pt x="6140" y="9558"/>
                  </a:lnTo>
                  <a:lnTo>
                    <a:pt x="6130" y="9557"/>
                  </a:lnTo>
                  <a:lnTo>
                    <a:pt x="6119" y="9556"/>
                  </a:lnTo>
                  <a:lnTo>
                    <a:pt x="6107" y="9555"/>
                  </a:lnTo>
                  <a:lnTo>
                    <a:pt x="6093" y="9552"/>
                  </a:lnTo>
                  <a:lnTo>
                    <a:pt x="6086" y="9550"/>
                  </a:lnTo>
                  <a:lnTo>
                    <a:pt x="6079" y="9546"/>
                  </a:lnTo>
                  <a:lnTo>
                    <a:pt x="6073" y="9543"/>
                  </a:lnTo>
                  <a:lnTo>
                    <a:pt x="6066" y="9540"/>
                  </a:lnTo>
                  <a:lnTo>
                    <a:pt x="6062" y="9536"/>
                  </a:lnTo>
                  <a:lnTo>
                    <a:pt x="6058" y="9530"/>
                  </a:lnTo>
                  <a:lnTo>
                    <a:pt x="6053" y="9525"/>
                  </a:lnTo>
                  <a:lnTo>
                    <a:pt x="6051" y="9520"/>
                  </a:lnTo>
                  <a:lnTo>
                    <a:pt x="6048" y="9512"/>
                  </a:lnTo>
                  <a:lnTo>
                    <a:pt x="6047" y="9505"/>
                  </a:lnTo>
                  <a:lnTo>
                    <a:pt x="6046" y="9497"/>
                  </a:lnTo>
                  <a:lnTo>
                    <a:pt x="6046" y="9488"/>
                  </a:lnTo>
                  <a:lnTo>
                    <a:pt x="6046" y="9479"/>
                  </a:lnTo>
                  <a:lnTo>
                    <a:pt x="6047" y="9468"/>
                  </a:lnTo>
                  <a:lnTo>
                    <a:pt x="6049" y="9457"/>
                  </a:lnTo>
                  <a:lnTo>
                    <a:pt x="6051" y="9446"/>
                  </a:lnTo>
                  <a:lnTo>
                    <a:pt x="6106" y="9214"/>
                  </a:lnTo>
                  <a:lnTo>
                    <a:pt x="6224" y="9241"/>
                  </a:lnTo>
                  <a:lnTo>
                    <a:pt x="6249" y="9137"/>
                  </a:lnTo>
                  <a:lnTo>
                    <a:pt x="6131" y="9109"/>
                  </a:lnTo>
                  <a:lnTo>
                    <a:pt x="6163" y="8969"/>
                  </a:lnTo>
                  <a:lnTo>
                    <a:pt x="6013" y="8978"/>
                  </a:lnTo>
                  <a:lnTo>
                    <a:pt x="5990" y="9075"/>
                  </a:lnTo>
                  <a:lnTo>
                    <a:pt x="5920" y="9059"/>
                  </a:lnTo>
                  <a:close/>
                  <a:moveTo>
                    <a:pt x="6226" y="9668"/>
                  </a:moveTo>
                  <a:lnTo>
                    <a:pt x="6239" y="9678"/>
                  </a:lnTo>
                  <a:lnTo>
                    <a:pt x="6254" y="9689"/>
                  </a:lnTo>
                  <a:lnTo>
                    <a:pt x="6270" y="9699"/>
                  </a:lnTo>
                  <a:lnTo>
                    <a:pt x="6287" y="9708"/>
                  </a:lnTo>
                  <a:lnTo>
                    <a:pt x="6307" y="9717"/>
                  </a:lnTo>
                  <a:lnTo>
                    <a:pt x="6327" y="9725"/>
                  </a:lnTo>
                  <a:lnTo>
                    <a:pt x="6348" y="9732"/>
                  </a:lnTo>
                  <a:lnTo>
                    <a:pt x="6369" y="9738"/>
                  </a:lnTo>
                  <a:lnTo>
                    <a:pt x="6394" y="9743"/>
                  </a:lnTo>
                  <a:lnTo>
                    <a:pt x="6417" y="9746"/>
                  </a:lnTo>
                  <a:lnTo>
                    <a:pt x="6440" y="9747"/>
                  </a:lnTo>
                  <a:lnTo>
                    <a:pt x="6461" y="9746"/>
                  </a:lnTo>
                  <a:lnTo>
                    <a:pt x="6482" y="9744"/>
                  </a:lnTo>
                  <a:lnTo>
                    <a:pt x="6501" y="9741"/>
                  </a:lnTo>
                  <a:lnTo>
                    <a:pt x="6519" y="9734"/>
                  </a:lnTo>
                  <a:lnTo>
                    <a:pt x="6535" y="9728"/>
                  </a:lnTo>
                  <a:lnTo>
                    <a:pt x="6550" y="9719"/>
                  </a:lnTo>
                  <a:lnTo>
                    <a:pt x="6564" y="9708"/>
                  </a:lnTo>
                  <a:lnTo>
                    <a:pt x="6577" y="9697"/>
                  </a:lnTo>
                  <a:lnTo>
                    <a:pt x="6589" y="9684"/>
                  </a:lnTo>
                  <a:lnTo>
                    <a:pt x="6599" y="9669"/>
                  </a:lnTo>
                  <a:lnTo>
                    <a:pt x="6607" y="9654"/>
                  </a:lnTo>
                  <a:lnTo>
                    <a:pt x="6614" y="9635"/>
                  </a:lnTo>
                  <a:lnTo>
                    <a:pt x="6619" y="9617"/>
                  </a:lnTo>
                  <a:lnTo>
                    <a:pt x="6621" y="9603"/>
                  </a:lnTo>
                  <a:lnTo>
                    <a:pt x="6623" y="9590"/>
                  </a:lnTo>
                  <a:lnTo>
                    <a:pt x="6623" y="9577"/>
                  </a:lnTo>
                  <a:lnTo>
                    <a:pt x="6623" y="9565"/>
                  </a:lnTo>
                  <a:lnTo>
                    <a:pt x="6621" y="9552"/>
                  </a:lnTo>
                  <a:lnTo>
                    <a:pt x="6618" y="9539"/>
                  </a:lnTo>
                  <a:lnTo>
                    <a:pt x="6614" y="9527"/>
                  </a:lnTo>
                  <a:lnTo>
                    <a:pt x="6608" y="9514"/>
                  </a:lnTo>
                  <a:lnTo>
                    <a:pt x="6602" y="9502"/>
                  </a:lnTo>
                  <a:lnTo>
                    <a:pt x="6594" y="9491"/>
                  </a:lnTo>
                  <a:lnTo>
                    <a:pt x="6586" y="9480"/>
                  </a:lnTo>
                  <a:lnTo>
                    <a:pt x="6576" y="9468"/>
                  </a:lnTo>
                  <a:lnTo>
                    <a:pt x="6564" y="9456"/>
                  </a:lnTo>
                  <a:lnTo>
                    <a:pt x="6553" y="9446"/>
                  </a:lnTo>
                  <a:lnTo>
                    <a:pt x="6539" y="9435"/>
                  </a:lnTo>
                  <a:lnTo>
                    <a:pt x="6525" y="9423"/>
                  </a:lnTo>
                  <a:lnTo>
                    <a:pt x="6505" y="9409"/>
                  </a:lnTo>
                  <a:lnTo>
                    <a:pt x="6489" y="9396"/>
                  </a:lnTo>
                  <a:lnTo>
                    <a:pt x="6477" y="9385"/>
                  </a:lnTo>
                  <a:lnTo>
                    <a:pt x="6468" y="9375"/>
                  </a:lnTo>
                  <a:lnTo>
                    <a:pt x="6465" y="9369"/>
                  </a:lnTo>
                  <a:lnTo>
                    <a:pt x="6461" y="9364"/>
                  </a:lnTo>
                  <a:lnTo>
                    <a:pt x="6460" y="9360"/>
                  </a:lnTo>
                  <a:lnTo>
                    <a:pt x="6458" y="9354"/>
                  </a:lnTo>
                  <a:lnTo>
                    <a:pt x="6458" y="9349"/>
                  </a:lnTo>
                  <a:lnTo>
                    <a:pt x="6457" y="9345"/>
                  </a:lnTo>
                  <a:lnTo>
                    <a:pt x="6458" y="9339"/>
                  </a:lnTo>
                  <a:lnTo>
                    <a:pt x="6459" y="9334"/>
                  </a:lnTo>
                  <a:lnTo>
                    <a:pt x="6460" y="9329"/>
                  </a:lnTo>
                  <a:lnTo>
                    <a:pt x="6462" y="9323"/>
                  </a:lnTo>
                  <a:lnTo>
                    <a:pt x="6465" y="9319"/>
                  </a:lnTo>
                  <a:lnTo>
                    <a:pt x="6468" y="9315"/>
                  </a:lnTo>
                  <a:lnTo>
                    <a:pt x="6471" y="9310"/>
                  </a:lnTo>
                  <a:lnTo>
                    <a:pt x="6475" y="9307"/>
                  </a:lnTo>
                  <a:lnTo>
                    <a:pt x="6480" y="9304"/>
                  </a:lnTo>
                  <a:lnTo>
                    <a:pt x="6484" y="9301"/>
                  </a:lnTo>
                  <a:lnTo>
                    <a:pt x="6489" y="9299"/>
                  </a:lnTo>
                  <a:lnTo>
                    <a:pt x="6495" y="9297"/>
                  </a:lnTo>
                  <a:lnTo>
                    <a:pt x="6501" y="9296"/>
                  </a:lnTo>
                  <a:lnTo>
                    <a:pt x="6508" y="9295"/>
                  </a:lnTo>
                  <a:lnTo>
                    <a:pt x="6514" y="9295"/>
                  </a:lnTo>
                  <a:lnTo>
                    <a:pt x="6521" y="9295"/>
                  </a:lnTo>
                  <a:lnTo>
                    <a:pt x="6529" y="9296"/>
                  </a:lnTo>
                  <a:lnTo>
                    <a:pt x="6536" y="9297"/>
                  </a:lnTo>
                  <a:lnTo>
                    <a:pt x="6552" y="9302"/>
                  </a:lnTo>
                  <a:lnTo>
                    <a:pt x="6565" y="9307"/>
                  </a:lnTo>
                  <a:lnTo>
                    <a:pt x="6579" y="9314"/>
                  </a:lnTo>
                  <a:lnTo>
                    <a:pt x="6592" y="9320"/>
                  </a:lnTo>
                  <a:lnTo>
                    <a:pt x="6603" y="9328"/>
                  </a:lnTo>
                  <a:lnTo>
                    <a:pt x="6614" y="9335"/>
                  </a:lnTo>
                  <a:lnTo>
                    <a:pt x="6623" y="9343"/>
                  </a:lnTo>
                  <a:lnTo>
                    <a:pt x="6631" y="9349"/>
                  </a:lnTo>
                  <a:lnTo>
                    <a:pt x="6681" y="9256"/>
                  </a:lnTo>
                  <a:lnTo>
                    <a:pt x="6671" y="9247"/>
                  </a:lnTo>
                  <a:lnTo>
                    <a:pt x="6658" y="9237"/>
                  </a:lnTo>
                  <a:lnTo>
                    <a:pt x="6644" y="9230"/>
                  </a:lnTo>
                  <a:lnTo>
                    <a:pt x="6629" y="9221"/>
                  </a:lnTo>
                  <a:lnTo>
                    <a:pt x="6613" y="9214"/>
                  </a:lnTo>
                  <a:lnTo>
                    <a:pt x="6594" y="9206"/>
                  </a:lnTo>
                  <a:lnTo>
                    <a:pt x="6576" y="9200"/>
                  </a:lnTo>
                  <a:lnTo>
                    <a:pt x="6556" y="9196"/>
                  </a:lnTo>
                  <a:lnTo>
                    <a:pt x="6533" y="9191"/>
                  </a:lnTo>
                  <a:lnTo>
                    <a:pt x="6512" y="9188"/>
                  </a:lnTo>
                  <a:lnTo>
                    <a:pt x="6491" y="9188"/>
                  </a:lnTo>
                  <a:lnTo>
                    <a:pt x="6472" y="9189"/>
                  </a:lnTo>
                  <a:lnTo>
                    <a:pt x="6453" y="9192"/>
                  </a:lnTo>
                  <a:lnTo>
                    <a:pt x="6435" y="9197"/>
                  </a:lnTo>
                  <a:lnTo>
                    <a:pt x="6417" y="9203"/>
                  </a:lnTo>
                  <a:lnTo>
                    <a:pt x="6402" y="9211"/>
                  </a:lnTo>
                  <a:lnTo>
                    <a:pt x="6387" y="9219"/>
                  </a:lnTo>
                  <a:lnTo>
                    <a:pt x="6373" y="9230"/>
                  </a:lnTo>
                  <a:lnTo>
                    <a:pt x="6360" y="9242"/>
                  </a:lnTo>
                  <a:lnTo>
                    <a:pt x="6350" y="9255"/>
                  </a:lnTo>
                  <a:lnTo>
                    <a:pt x="6340" y="9270"/>
                  </a:lnTo>
                  <a:lnTo>
                    <a:pt x="6333" y="9285"/>
                  </a:lnTo>
                  <a:lnTo>
                    <a:pt x="6326" y="9302"/>
                  </a:lnTo>
                  <a:lnTo>
                    <a:pt x="6321" y="9319"/>
                  </a:lnTo>
                  <a:lnTo>
                    <a:pt x="6319" y="9330"/>
                  </a:lnTo>
                  <a:lnTo>
                    <a:pt x="6317" y="9341"/>
                  </a:lnTo>
                  <a:lnTo>
                    <a:pt x="6317" y="9352"/>
                  </a:lnTo>
                  <a:lnTo>
                    <a:pt x="6317" y="9364"/>
                  </a:lnTo>
                  <a:lnTo>
                    <a:pt x="6320" y="9376"/>
                  </a:lnTo>
                  <a:lnTo>
                    <a:pt x="6323" y="9387"/>
                  </a:lnTo>
                  <a:lnTo>
                    <a:pt x="6326" y="9398"/>
                  </a:lnTo>
                  <a:lnTo>
                    <a:pt x="6331" y="9410"/>
                  </a:lnTo>
                  <a:lnTo>
                    <a:pt x="6338" y="9422"/>
                  </a:lnTo>
                  <a:lnTo>
                    <a:pt x="6345" y="9435"/>
                  </a:lnTo>
                  <a:lnTo>
                    <a:pt x="6355" y="9447"/>
                  </a:lnTo>
                  <a:lnTo>
                    <a:pt x="6365" y="9458"/>
                  </a:lnTo>
                  <a:lnTo>
                    <a:pt x="6377" y="9470"/>
                  </a:lnTo>
                  <a:lnTo>
                    <a:pt x="6390" y="9482"/>
                  </a:lnTo>
                  <a:lnTo>
                    <a:pt x="6404" y="9494"/>
                  </a:lnTo>
                  <a:lnTo>
                    <a:pt x="6421" y="9506"/>
                  </a:lnTo>
                  <a:lnTo>
                    <a:pt x="6439" y="9520"/>
                  </a:lnTo>
                  <a:lnTo>
                    <a:pt x="6454" y="9532"/>
                  </a:lnTo>
                  <a:lnTo>
                    <a:pt x="6466" y="9543"/>
                  </a:lnTo>
                  <a:lnTo>
                    <a:pt x="6473" y="9555"/>
                  </a:lnTo>
                  <a:lnTo>
                    <a:pt x="6476" y="9560"/>
                  </a:lnTo>
                  <a:lnTo>
                    <a:pt x="6479" y="9565"/>
                  </a:lnTo>
                  <a:lnTo>
                    <a:pt x="6481" y="9570"/>
                  </a:lnTo>
                  <a:lnTo>
                    <a:pt x="6482" y="9575"/>
                  </a:lnTo>
                  <a:lnTo>
                    <a:pt x="6483" y="9582"/>
                  </a:lnTo>
                  <a:lnTo>
                    <a:pt x="6483" y="9587"/>
                  </a:lnTo>
                  <a:lnTo>
                    <a:pt x="6482" y="9592"/>
                  </a:lnTo>
                  <a:lnTo>
                    <a:pt x="6481" y="9599"/>
                  </a:lnTo>
                  <a:lnTo>
                    <a:pt x="6479" y="9604"/>
                  </a:lnTo>
                  <a:lnTo>
                    <a:pt x="6476" y="9610"/>
                  </a:lnTo>
                  <a:lnTo>
                    <a:pt x="6474" y="9615"/>
                  </a:lnTo>
                  <a:lnTo>
                    <a:pt x="6471" y="9619"/>
                  </a:lnTo>
                  <a:lnTo>
                    <a:pt x="6468" y="9624"/>
                  </a:lnTo>
                  <a:lnTo>
                    <a:pt x="6463" y="9628"/>
                  </a:lnTo>
                  <a:lnTo>
                    <a:pt x="6458" y="9631"/>
                  </a:lnTo>
                  <a:lnTo>
                    <a:pt x="6454" y="9633"/>
                  </a:lnTo>
                  <a:lnTo>
                    <a:pt x="6447" y="9635"/>
                  </a:lnTo>
                  <a:lnTo>
                    <a:pt x="6442" y="9638"/>
                  </a:lnTo>
                  <a:lnTo>
                    <a:pt x="6435" y="9639"/>
                  </a:lnTo>
                  <a:lnTo>
                    <a:pt x="6428" y="9639"/>
                  </a:lnTo>
                  <a:lnTo>
                    <a:pt x="6421" y="9639"/>
                  </a:lnTo>
                  <a:lnTo>
                    <a:pt x="6412" y="9639"/>
                  </a:lnTo>
                  <a:lnTo>
                    <a:pt x="6403" y="9638"/>
                  </a:lnTo>
                  <a:lnTo>
                    <a:pt x="6394" y="9635"/>
                  </a:lnTo>
                  <a:lnTo>
                    <a:pt x="6378" y="9630"/>
                  </a:lnTo>
                  <a:lnTo>
                    <a:pt x="6360" y="9625"/>
                  </a:lnTo>
                  <a:lnTo>
                    <a:pt x="6344" y="9616"/>
                  </a:lnTo>
                  <a:lnTo>
                    <a:pt x="6328" y="9607"/>
                  </a:lnTo>
                  <a:lnTo>
                    <a:pt x="6313" y="9599"/>
                  </a:lnTo>
                  <a:lnTo>
                    <a:pt x="6299" y="9589"/>
                  </a:lnTo>
                  <a:lnTo>
                    <a:pt x="6287" y="9580"/>
                  </a:lnTo>
                  <a:lnTo>
                    <a:pt x="6278" y="9571"/>
                  </a:lnTo>
                  <a:lnTo>
                    <a:pt x="6226" y="9668"/>
                  </a:lnTo>
                  <a:close/>
                  <a:moveTo>
                    <a:pt x="7017" y="9301"/>
                  </a:moveTo>
                  <a:lnTo>
                    <a:pt x="7029" y="9289"/>
                  </a:lnTo>
                  <a:lnTo>
                    <a:pt x="7042" y="9279"/>
                  </a:lnTo>
                  <a:lnTo>
                    <a:pt x="7056" y="9269"/>
                  </a:lnTo>
                  <a:lnTo>
                    <a:pt x="7071" y="9259"/>
                  </a:lnTo>
                  <a:lnTo>
                    <a:pt x="7086" y="9250"/>
                  </a:lnTo>
                  <a:lnTo>
                    <a:pt x="7103" y="9243"/>
                  </a:lnTo>
                  <a:lnTo>
                    <a:pt x="7121" y="9236"/>
                  </a:lnTo>
                  <a:lnTo>
                    <a:pt x="7139" y="9231"/>
                  </a:lnTo>
                  <a:lnTo>
                    <a:pt x="7153" y="9228"/>
                  </a:lnTo>
                  <a:lnTo>
                    <a:pt x="7166" y="9226"/>
                  </a:lnTo>
                  <a:lnTo>
                    <a:pt x="7177" y="9225"/>
                  </a:lnTo>
                  <a:lnTo>
                    <a:pt x="7188" y="9226"/>
                  </a:lnTo>
                  <a:lnTo>
                    <a:pt x="7198" y="9227"/>
                  </a:lnTo>
                  <a:lnTo>
                    <a:pt x="7207" y="9230"/>
                  </a:lnTo>
                  <a:lnTo>
                    <a:pt x="7215" y="9233"/>
                  </a:lnTo>
                  <a:lnTo>
                    <a:pt x="7223" y="9237"/>
                  </a:lnTo>
                  <a:lnTo>
                    <a:pt x="7229" y="9243"/>
                  </a:lnTo>
                  <a:lnTo>
                    <a:pt x="7235" y="9249"/>
                  </a:lnTo>
                  <a:lnTo>
                    <a:pt x="7240" y="9256"/>
                  </a:lnTo>
                  <a:lnTo>
                    <a:pt x="7245" y="9263"/>
                  </a:lnTo>
                  <a:lnTo>
                    <a:pt x="7248" y="9271"/>
                  </a:lnTo>
                  <a:lnTo>
                    <a:pt x="7253" y="9279"/>
                  </a:lnTo>
                  <a:lnTo>
                    <a:pt x="7256" y="9289"/>
                  </a:lnTo>
                  <a:lnTo>
                    <a:pt x="7258" y="9299"/>
                  </a:lnTo>
                  <a:lnTo>
                    <a:pt x="7227" y="9307"/>
                  </a:lnTo>
                  <a:lnTo>
                    <a:pt x="7198" y="9317"/>
                  </a:lnTo>
                  <a:lnTo>
                    <a:pt x="7170" y="9329"/>
                  </a:lnTo>
                  <a:lnTo>
                    <a:pt x="7144" y="9340"/>
                  </a:lnTo>
                  <a:lnTo>
                    <a:pt x="7121" y="9354"/>
                  </a:lnTo>
                  <a:lnTo>
                    <a:pt x="7099" y="9368"/>
                  </a:lnTo>
                  <a:lnTo>
                    <a:pt x="7089" y="9377"/>
                  </a:lnTo>
                  <a:lnTo>
                    <a:pt x="7080" y="9384"/>
                  </a:lnTo>
                  <a:lnTo>
                    <a:pt x="7070" y="9393"/>
                  </a:lnTo>
                  <a:lnTo>
                    <a:pt x="7063" y="9402"/>
                  </a:lnTo>
                  <a:lnTo>
                    <a:pt x="7054" y="9410"/>
                  </a:lnTo>
                  <a:lnTo>
                    <a:pt x="7048" y="9419"/>
                  </a:lnTo>
                  <a:lnTo>
                    <a:pt x="7041" y="9428"/>
                  </a:lnTo>
                  <a:lnTo>
                    <a:pt x="7035" y="9438"/>
                  </a:lnTo>
                  <a:lnTo>
                    <a:pt x="7029" y="9448"/>
                  </a:lnTo>
                  <a:lnTo>
                    <a:pt x="7025" y="9458"/>
                  </a:lnTo>
                  <a:lnTo>
                    <a:pt x="7022" y="9469"/>
                  </a:lnTo>
                  <a:lnTo>
                    <a:pt x="7019" y="9479"/>
                  </a:lnTo>
                  <a:lnTo>
                    <a:pt x="7015" y="9491"/>
                  </a:lnTo>
                  <a:lnTo>
                    <a:pt x="7014" y="9501"/>
                  </a:lnTo>
                  <a:lnTo>
                    <a:pt x="7013" y="9513"/>
                  </a:lnTo>
                  <a:lnTo>
                    <a:pt x="7013" y="9525"/>
                  </a:lnTo>
                  <a:lnTo>
                    <a:pt x="7013" y="9537"/>
                  </a:lnTo>
                  <a:lnTo>
                    <a:pt x="7014" y="9548"/>
                  </a:lnTo>
                  <a:lnTo>
                    <a:pt x="7016" y="9561"/>
                  </a:lnTo>
                  <a:lnTo>
                    <a:pt x="7020" y="9574"/>
                  </a:lnTo>
                  <a:lnTo>
                    <a:pt x="7024" y="9589"/>
                  </a:lnTo>
                  <a:lnTo>
                    <a:pt x="7030" y="9604"/>
                  </a:lnTo>
                  <a:lnTo>
                    <a:pt x="7038" y="9619"/>
                  </a:lnTo>
                  <a:lnTo>
                    <a:pt x="7046" y="9632"/>
                  </a:lnTo>
                  <a:lnTo>
                    <a:pt x="7056" y="9644"/>
                  </a:lnTo>
                  <a:lnTo>
                    <a:pt x="7067" y="9656"/>
                  </a:lnTo>
                  <a:lnTo>
                    <a:pt x="7079" y="9665"/>
                  </a:lnTo>
                  <a:lnTo>
                    <a:pt x="7092" y="9675"/>
                  </a:lnTo>
                  <a:lnTo>
                    <a:pt x="7104" y="9683"/>
                  </a:lnTo>
                  <a:lnTo>
                    <a:pt x="7119" y="9688"/>
                  </a:lnTo>
                  <a:lnTo>
                    <a:pt x="7134" y="9693"/>
                  </a:lnTo>
                  <a:lnTo>
                    <a:pt x="7151" y="9697"/>
                  </a:lnTo>
                  <a:lnTo>
                    <a:pt x="7167" y="9698"/>
                  </a:lnTo>
                  <a:lnTo>
                    <a:pt x="7184" y="9698"/>
                  </a:lnTo>
                  <a:lnTo>
                    <a:pt x="7202" y="9695"/>
                  </a:lnTo>
                  <a:lnTo>
                    <a:pt x="7220" y="9692"/>
                  </a:lnTo>
                  <a:lnTo>
                    <a:pt x="7231" y="9689"/>
                  </a:lnTo>
                  <a:lnTo>
                    <a:pt x="7242" y="9686"/>
                  </a:lnTo>
                  <a:lnTo>
                    <a:pt x="7252" y="9682"/>
                  </a:lnTo>
                  <a:lnTo>
                    <a:pt x="7262" y="9677"/>
                  </a:lnTo>
                  <a:lnTo>
                    <a:pt x="7271" y="9672"/>
                  </a:lnTo>
                  <a:lnTo>
                    <a:pt x="7281" y="9666"/>
                  </a:lnTo>
                  <a:lnTo>
                    <a:pt x="7289" y="9660"/>
                  </a:lnTo>
                  <a:lnTo>
                    <a:pt x="7298" y="9654"/>
                  </a:lnTo>
                  <a:lnTo>
                    <a:pt x="7305" y="9647"/>
                  </a:lnTo>
                  <a:lnTo>
                    <a:pt x="7312" y="9640"/>
                  </a:lnTo>
                  <a:lnTo>
                    <a:pt x="7319" y="9632"/>
                  </a:lnTo>
                  <a:lnTo>
                    <a:pt x="7326" y="9625"/>
                  </a:lnTo>
                  <a:lnTo>
                    <a:pt x="7331" y="9616"/>
                  </a:lnTo>
                  <a:lnTo>
                    <a:pt x="7336" y="9607"/>
                  </a:lnTo>
                  <a:lnTo>
                    <a:pt x="7341" y="9599"/>
                  </a:lnTo>
                  <a:lnTo>
                    <a:pt x="7345" y="9590"/>
                  </a:lnTo>
                  <a:lnTo>
                    <a:pt x="7347" y="9589"/>
                  </a:lnTo>
                  <a:lnTo>
                    <a:pt x="7371" y="9642"/>
                  </a:lnTo>
                  <a:lnTo>
                    <a:pt x="7497" y="9610"/>
                  </a:lnTo>
                  <a:lnTo>
                    <a:pt x="7487" y="9584"/>
                  </a:lnTo>
                  <a:lnTo>
                    <a:pt x="7477" y="9554"/>
                  </a:lnTo>
                  <a:lnTo>
                    <a:pt x="7466" y="9521"/>
                  </a:lnTo>
                  <a:lnTo>
                    <a:pt x="7458" y="9485"/>
                  </a:lnTo>
                  <a:lnTo>
                    <a:pt x="7407" y="9291"/>
                  </a:lnTo>
                  <a:lnTo>
                    <a:pt x="7401" y="9270"/>
                  </a:lnTo>
                  <a:lnTo>
                    <a:pt x="7393" y="9248"/>
                  </a:lnTo>
                  <a:lnTo>
                    <a:pt x="7386" y="9229"/>
                  </a:lnTo>
                  <a:lnTo>
                    <a:pt x="7376" y="9210"/>
                  </a:lnTo>
                  <a:lnTo>
                    <a:pt x="7365" y="9191"/>
                  </a:lnTo>
                  <a:lnTo>
                    <a:pt x="7352" y="9175"/>
                  </a:lnTo>
                  <a:lnTo>
                    <a:pt x="7346" y="9168"/>
                  </a:lnTo>
                  <a:lnTo>
                    <a:pt x="7340" y="9160"/>
                  </a:lnTo>
                  <a:lnTo>
                    <a:pt x="7332" y="9154"/>
                  </a:lnTo>
                  <a:lnTo>
                    <a:pt x="7325" y="9147"/>
                  </a:lnTo>
                  <a:lnTo>
                    <a:pt x="7316" y="9142"/>
                  </a:lnTo>
                  <a:lnTo>
                    <a:pt x="7307" y="9137"/>
                  </a:lnTo>
                  <a:lnTo>
                    <a:pt x="7299" y="9131"/>
                  </a:lnTo>
                  <a:lnTo>
                    <a:pt x="7289" y="9127"/>
                  </a:lnTo>
                  <a:lnTo>
                    <a:pt x="7279" y="9123"/>
                  </a:lnTo>
                  <a:lnTo>
                    <a:pt x="7269" y="9119"/>
                  </a:lnTo>
                  <a:lnTo>
                    <a:pt x="7258" y="9117"/>
                  </a:lnTo>
                  <a:lnTo>
                    <a:pt x="7247" y="9115"/>
                  </a:lnTo>
                  <a:lnTo>
                    <a:pt x="7235" y="9114"/>
                  </a:lnTo>
                  <a:lnTo>
                    <a:pt x="7224" y="9113"/>
                  </a:lnTo>
                  <a:lnTo>
                    <a:pt x="7211" y="9113"/>
                  </a:lnTo>
                  <a:lnTo>
                    <a:pt x="7198" y="9114"/>
                  </a:lnTo>
                  <a:lnTo>
                    <a:pt x="7184" y="9115"/>
                  </a:lnTo>
                  <a:lnTo>
                    <a:pt x="7170" y="9117"/>
                  </a:lnTo>
                  <a:lnTo>
                    <a:pt x="7155" y="9119"/>
                  </a:lnTo>
                  <a:lnTo>
                    <a:pt x="7140" y="9124"/>
                  </a:lnTo>
                  <a:lnTo>
                    <a:pt x="7110" y="9132"/>
                  </a:lnTo>
                  <a:lnTo>
                    <a:pt x="7082" y="9143"/>
                  </a:lnTo>
                  <a:lnTo>
                    <a:pt x="7056" y="9154"/>
                  </a:lnTo>
                  <a:lnTo>
                    <a:pt x="7034" y="9167"/>
                  </a:lnTo>
                  <a:lnTo>
                    <a:pt x="7013" y="9178"/>
                  </a:lnTo>
                  <a:lnTo>
                    <a:pt x="6995" y="9191"/>
                  </a:lnTo>
                  <a:lnTo>
                    <a:pt x="6980" y="9204"/>
                  </a:lnTo>
                  <a:lnTo>
                    <a:pt x="6967" y="9216"/>
                  </a:lnTo>
                  <a:lnTo>
                    <a:pt x="7017" y="9301"/>
                  </a:lnTo>
                  <a:close/>
                  <a:moveTo>
                    <a:pt x="7305" y="9465"/>
                  </a:moveTo>
                  <a:lnTo>
                    <a:pt x="7307" y="9477"/>
                  </a:lnTo>
                  <a:lnTo>
                    <a:pt x="7308" y="9488"/>
                  </a:lnTo>
                  <a:lnTo>
                    <a:pt x="7308" y="9499"/>
                  </a:lnTo>
                  <a:lnTo>
                    <a:pt x="7307" y="9510"/>
                  </a:lnTo>
                  <a:lnTo>
                    <a:pt x="7304" y="9520"/>
                  </a:lnTo>
                  <a:lnTo>
                    <a:pt x="7301" y="9528"/>
                  </a:lnTo>
                  <a:lnTo>
                    <a:pt x="7297" y="9537"/>
                  </a:lnTo>
                  <a:lnTo>
                    <a:pt x="7291" y="9544"/>
                  </a:lnTo>
                  <a:lnTo>
                    <a:pt x="7286" y="9551"/>
                  </a:lnTo>
                  <a:lnTo>
                    <a:pt x="7279" y="9557"/>
                  </a:lnTo>
                  <a:lnTo>
                    <a:pt x="7273" y="9562"/>
                  </a:lnTo>
                  <a:lnTo>
                    <a:pt x="7267" y="9567"/>
                  </a:lnTo>
                  <a:lnTo>
                    <a:pt x="7260" y="9571"/>
                  </a:lnTo>
                  <a:lnTo>
                    <a:pt x="7253" y="9574"/>
                  </a:lnTo>
                  <a:lnTo>
                    <a:pt x="7246" y="9577"/>
                  </a:lnTo>
                  <a:lnTo>
                    <a:pt x="7240" y="9580"/>
                  </a:lnTo>
                  <a:lnTo>
                    <a:pt x="7233" y="9581"/>
                  </a:lnTo>
                  <a:lnTo>
                    <a:pt x="7227" y="9582"/>
                  </a:lnTo>
                  <a:lnTo>
                    <a:pt x="7220" y="9582"/>
                  </a:lnTo>
                  <a:lnTo>
                    <a:pt x="7214" y="9582"/>
                  </a:lnTo>
                  <a:lnTo>
                    <a:pt x="7207" y="9581"/>
                  </a:lnTo>
                  <a:lnTo>
                    <a:pt x="7201" y="9579"/>
                  </a:lnTo>
                  <a:lnTo>
                    <a:pt x="7195" y="9576"/>
                  </a:lnTo>
                  <a:lnTo>
                    <a:pt x="7189" y="9574"/>
                  </a:lnTo>
                  <a:lnTo>
                    <a:pt x="7183" y="9570"/>
                  </a:lnTo>
                  <a:lnTo>
                    <a:pt x="7177" y="9566"/>
                  </a:lnTo>
                  <a:lnTo>
                    <a:pt x="7173" y="9561"/>
                  </a:lnTo>
                  <a:lnTo>
                    <a:pt x="7168" y="9555"/>
                  </a:lnTo>
                  <a:lnTo>
                    <a:pt x="7165" y="9548"/>
                  </a:lnTo>
                  <a:lnTo>
                    <a:pt x="7160" y="9541"/>
                  </a:lnTo>
                  <a:lnTo>
                    <a:pt x="7157" y="9532"/>
                  </a:lnTo>
                  <a:lnTo>
                    <a:pt x="7154" y="9524"/>
                  </a:lnTo>
                  <a:lnTo>
                    <a:pt x="7152" y="9510"/>
                  </a:lnTo>
                  <a:lnTo>
                    <a:pt x="7151" y="9497"/>
                  </a:lnTo>
                  <a:lnTo>
                    <a:pt x="7153" y="9484"/>
                  </a:lnTo>
                  <a:lnTo>
                    <a:pt x="7156" y="9472"/>
                  </a:lnTo>
                  <a:lnTo>
                    <a:pt x="7160" y="9462"/>
                  </a:lnTo>
                  <a:lnTo>
                    <a:pt x="7167" y="9452"/>
                  </a:lnTo>
                  <a:lnTo>
                    <a:pt x="7174" y="9443"/>
                  </a:lnTo>
                  <a:lnTo>
                    <a:pt x="7184" y="9435"/>
                  </a:lnTo>
                  <a:lnTo>
                    <a:pt x="7194" y="9426"/>
                  </a:lnTo>
                  <a:lnTo>
                    <a:pt x="7205" y="9420"/>
                  </a:lnTo>
                  <a:lnTo>
                    <a:pt x="7217" y="9413"/>
                  </a:lnTo>
                  <a:lnTo>
                    <a:pt x="7230" y="9407"/>
                  </a:lnTo>
                  <a:lnTo>
                    <a:pt x="7243" y="9402"/>
                  </a:lnTo>
                  <a:lnTo>
                    <a:pt x="7257" y="9396"/>
                  </a:lnTo>
                  <a:lnTo>
                    <a:pt x="7271" y="9392"/>
                  </a:lnTo>
                  <a:lnTo>
                    <a:pt x="7286" y="9389"/>
                  </a:lnTo>
                  <a:lnTo>
                    <a:pt x="7305" y="9465"/>
                  </a:lnTo>
                  <a:close/>
                  <a:moveTo>
                    <a:pt x="7636" y="9066"/>
                  </a:moveTo>
                  <a:lnTo>
                    <a:pt x="7607" y="8997"/>
                  </a:lnTo>
                  <a:lnTo>
                    <a:pt x="7487" y="9035"/>
                  </a:lnTo>
                  <a:lnTo>
                    <a:pt x="7498" y="9070"/>
                  </a:lnTo>
                  <a:lnTo>
                    <a:pt x="7511" y="9108"/>
                  </a:lnTo>
                  <a:lnTo>
                    <a:pt x="7525" y="9147"/>
                  </a:lnTo>
                  <a:lnTo>
                    <a:pt x="7539" y="9191"/>
                  </a:lnTo>
                  <a:lnTo>
                    <a:pt x="7654" y="9558"/>
                  </a:lnTo>
                  <a:lnTo>
                    <a:pt x="7794" y="9514"/>
                  </a:lnTo>
                  <a:lnTo>
                    <a:pt x="7696" y="9202"/>
                  </a:lnTo>
                  <a:lnTo>
                    <a:pt x="7692" y="9188"/>
                  </a:lnTo>
                  <a:lnTo>
                    <a:pt x="7690" y="9174"/>
                  </a:lnTo>
                  <a:lnTo>
                    <a:pt x="7688" y="9161"/>
                  </a:lnTo>
                  <a:lnTo>
                    <a:pt x="7688" y="9149"/>
                  </a:lnTo>
                  <a:lnTo>
                    <a:pt x="7690" y="9138"/>
                  </a:lnTo>
                  <a:lnTo>
                    <a:pt x="7693" y="9127"/>
                  </a:lnTo>
                  <a:lnTo>
                    <a:pt x="7696" y="9117"/>
                  </a:lnTo>
                  <a:lnTo>
                    <a:pt x="7700" y="9109"/>
                  </a:lnTo>
                  <a:lnTo>
                    <a:pt x="7705" y="9100"/>
                  </a:lnTo>
                  <a:lnTo>
                    <a:pt x="7711" y="9093"/>
                  </a:lnTo>
                  <a:lnTo>
                    <a:pt x="7716" y="9086"/>
                  </a:lnTo>
                  <a:lnTo>
                    <a:pt x="7723" y="9081"/>
                  </a:lnTo>
                  <a:lnTo>
                    <a:pt x="7730" y="9075"/>
                  </a:lnTo>
                  <a:lnTo>
                    <a:pt x="7737" y="9071"/>
                  </a:lnTo>
                  <a:lnTo>
                    <a:pt x="7744" y="9068"/>
                  </a:lnTo>
                  <a:lnTo>
                    <a:pt x="7751" y="9066"/>
                  </a:lnTo>
                  <a:lnTo>
                    <a:pt x="7761" y="9063"/>
                  </a:lnTo>
                  <a:lnTo>
                    <a:pt x="7772" y="9061"/>
                  </a:lnTo>
                  <a:lnTo>
                    <a:pt x="7782" y="9061"/>
                  </a:lnTo>
                  <a:lnTo>
                    <a:pt x="7792" y="9063"/>
                  </a:lnTo>
                  <a:lnTo>
                    <a:pt x="7800" y="9066"/>
                  </a:lnTo>
                  <a:lnTo>
                    <a:pt x="7809" y="9069"/>
                  </a:lnTo>
                  <a:lnTo>
                    <a:pt x="7816" y="9073"/>
                  </a:lnTo>
                  <a:lnTo>
                    <a:pt x="7824" y="9080"/>
                  </a:lnTo>
                  <a:lnTo>
                    <a:pt x="7831" y="9086"/>
                  </a:lnTo>
                  <a:lnTo>
                    <a:pt x="7838" y="9094"/>
                  </a:lnTo>
                  <a:lnTo>
                    <a:pt x="7843" y="9102"/>
                  </a:lnTo>
                  <a:lnTo>
                    <a:pt x="7848" y="9112"/>
                  </a:lnTo>
                  <a:lnTo>
                    <a:pt x="7854" y="9122"/>
                  </a:lnTo>
                  <a:lnTo>
                    <a:pt x="7859" y="9132"/>
                  </a:lnTo>
                  <a:lnTo>
                    <a:pt x="7863" y="9144"/>
                  </a:lnTo>
                  <a:lnTo>
                    <a:pt x="7867" y="9156"/>
                  </a:lnTo>
                  <a:lnTo>
                    <a:pt x="7963" y="9462"/>
                  </a:lnTo>
                  <a:lnTo>
                    <a:pt x="8102" y="9418"/>
                  </a:lnTo>
                  <a:lnTo>
                    <a:pt x="8002" y="9097"/>
                  </a:lnTo>
                  <a:lnTo>
                    <a:pt x="7992" y="9070"/>
                  </a:lnTo>
                  <a:lnTo>
                    <a:pt x="7983" y="9046"/>
                  </a:lnTo>
                  <a:lnTo>
                    <a:pt x="7971" y="9025"/>
                  </a:lnTo>
                  <a:lnTo>
                    <a:pt x="7959" y="9006"/>
                  </a:lnTo>
                  <a:lnTo>
                    <a:pt x="7946" y="8989"/>
                  </a:lnTo>
                  <a:lnTo>
                    <a:pt x="7932" y="8973"/>
                  </a:lnTo>
                  <a:lnTo>
                    <a:pt x="7917" y="8961"/>
                  </a:lnTo>
                  <a:lnTo>
                    <a:pt x="7902" y="8950"/>
                  </a:lnTo>
                  <a:lnTo>
                    <a:pt x="7886" y="8941"/>
                  </a:lnTo>
                  <a:lnTo>
                    <a:pt x="7870" y="8935"/>
                  </a:lnTo>
                  <a:lnTo>
                    <a:pt x="7853" y="8931"/>
                  </a:lnTo>
                  <a:lnTo>
                    <a:pt x="7836" y="8928"/>
                  </a:lnTo>
                  <a:lnTo>
                    <a:pt x="7818" y="8927"/>
                  </a:lnTo>
                  <a:lnTo>
                    <a:pt x="7800" y="8928"/>
                  </a:lnTo>
                  <a:lnTo>
                    <a:pt x="7782" y="8932"/>
                  </a:lnTo>
                  <a:lnTo>
                    <a:pt x="7765" y="8936"/>
                  </a:lnTo>
                  <a:lnTo>
                    <a:pt x="7751" y="8941"/>
                  </a:lnTo>
                  <a:lnTo>
                    <a:pt x="7738" y="8947"/>
                  </a:lnTo>
                  <a:lnTo>
                    <a:pt x="7725" y="8953"/>
                  </a:lnTo>
                  <a:lnTo>
                    <a:pt x="7714" y="8960"/>
                  </a:lnTo>
                  <a:lnTo>
                    <a:pt x="7703" y="8967"/>
                  </a:lnTo>
                  <a:lnTo>
                    <a:pt x="7694" y="8976"/>
                  </a:lnTo>
                  <a:lnTo>
                    <a:pt x="7685" y="8983"/>
                  </a:lnTo>
                  <a:lnTo>
                    <a:pt x="7677" y="8992"/>
                  </a:lnTo>
                  <a:lnTo>
                    <a:pt x="7669" y="9001"/>
                  </a:lnTo>
                  <a:lnTo>
                    <a:pt x="7663" y="9010"/>
                  </a:lnTo>
                  <a:lnTo>
                    <a:pt x="7657" y="9020"/>
                  </a:lnTo>
                  <a:lnTo>
                    <a:pt x="7652" y="9029"/>
                  </a:lnTo>
                  <a:lnTo>
                    <a:pt x="7648" y="9038"/>
                  </a:lnTo>
                  <a:lnTo>
                    <a:pt x="7643" y="9048"/>
                  </a:lnTo>
                  <a:lnTo>
                    <a:pt x="7641" y="9056"/>
                  </a:lnTo>
                  <a:lnTo>
                    <a:pt x="7638" y="9065"/>
                  </a:lnTo>
                  <a:lnTo>
                    <a:pt x="7636" y="9066"/>
                  </a:lnTo>
                  <a:close/>
                  <a:moveTo>
                    <a:pt x="8289" y="8504"/>
                  </a:moveTo>
                  <a:lnTo>
                    <a:pt x="8394" y="8781"/>
                  </a:lnTo>
                  <a:lnTo>
                    <a:pt x="8392" y="8781"/>
                  </a:lnTo>
                  <a:lnTo>
                    <a:pt x="8385" y="8777"/>
                  </a:lnTo>
                  <a:lnTo>
                    <a:pt x="8379" y="8773"/>
                  </a:lnTo>
                  <a:lnTo>
                    <a:pt x="8371" y="8769"/>
                  </a:lnTo>
                  <a:lnTo>
                    <a:pt x="8364" y="8765"/>
                  </a:lnTo>
                  <a:lnTo>
                    <a:pt x="8355" y="8762"/>
                  </a:lnTo>
                  <a:lnTo>
                    <a:pt x="8347" y="8760"/>
                  </a:lnTo>
                  <a:lnTo>
                    <a:pt x="8338" y="8758"/>
                  </a:lnTo>
                  <a:lnTo>
                    <a:pt x="8328" y="8757"/>
                  </a:lnTo>
                  <a:lnTo>
                    <a:pt x="8320" y="8756"/>
                  </a:lnTo>
                  <a:lnTo>
                    <a:pt x="8309" y="8756"/>
                  </a:lnTo>
                  <a:lnTo>
                    <a:pt x="8299" y="8757"/>
                  </a:lnTo>
                  <a:lnTo>
                    <a:pt x="8290" y="8758"/>
                  </a:lnTo>
                  <a:lnTo>
                    <a:pt x="8279" y="8760"/>
                  </a:lnTo>
                  <a:lnTo>
                    <a:pt x="8268" y="8762"/>
                  </a:lnTo>
                  <a:lnTo>
                    <a:pt x="8256" y="8765"/>
                  </a:lnTo>
                  <a:lnTo>
                    <a:pt x="8246" y="8770"/>
                  </a:lnTo>
                  <a:lnTo>
                    <a:pt x="8236" y="8773"/>
                  </a:lnTo>
                  <a:lnTo>
                    <a:pt x="8225" y="8778"/>
                  </a:lnTo>
                  <a:lnTo>
                    <a:pt x="8216" y="8784"/>
                  </a:lnTo>
                  <a:lnTo>
                    <a:pt x="8207" y="8789"/>
                  </a:lnTo>
                  <a:lnTo>
                    <a:pt x="8197" y="8795"/>
                  </a:lnTo>
                  <a:lnTo>
                    <a:pt x="8190" y="8802"/>
                  </a:lnTo>
                  <a:lnTo>
                    <a:pt x="8181" y="8809"/>
                  </a:lnTo>
                  <a:lnTo>
                    <a:pt x="8174" y="8817"/>
                  </a:lnTo>
                  <a:lnTo>
                    <a:pt x="8166" y="8825"/>
                  </a:lnTo>
                  <a:lnTo>
                    <a:pt x="8159" y="8834"/>
                  </a:lnTo>
                  <a:lnTo>
                    <a:pt x="8152" y="8843"/>
                  </a:lnTo>
                  <a:lnTo>
                    <a:pt x="8147" y="8852"/>
                  </a:lnTo>
                  <a:lnTo>
                    <a:pt x="8142" y="8862"/>
                  </a:lnTo>
                  <a:lnTo>
                    <a:pt x="8136" y="8873"/>
                  </a:lnTo>
                  <a:lnTo>
                    <a:pt x="8131" y="8883"/>
                  </a:lnTo>
                  <a:lnTo>
                    <a:pt x="8128" y="8894"/>
                  </a:lnTo>
                  <a:lnTo>
                    <a:pt x="8123" y="8906"/>
                  </a:lnTo>
                  <a:lnTo>
                    <a:pt x="8120" y="8918"/>
                  </a:lnTo>
                  <a:lnTo>
                    <a:pt x="8118" y="8930"/>
                  </a:lnTo>
                  <a:lnTo>
                    <a:pt x="8116" y="8942"/>
                  </a:lnTo>
                  <a:lnTo>
                    <a:pt x="8115" y="8955"/>
                  </a:lnTo>
                  <a:lnTo>
                    <a:pt x="8114" y="8969"/>
                  </a:lnTo>
                  <a:lnTo>
                    <a:pt x="8114" y="8982"/>
                  </a:lnTo>
                  <a:lnTo>
                    <a:pt x="8115" y="8996"/>
                  </a:lnTo>
                  <a:lnTo>
                    <a:pt x="8116" y="9011"/>
                  </a:lnTo>
                  <a:lnTo>
                    <a:pt x="8117" y="9025"/>
                  </a:lnTo>
                  <a:lnTo>
                    <a:pt x="8119" y="9040"/>
                  </a:lnTo>
                  <a:lnTo>
                    <a:pt x="8122" y="9055"/>
                  </a:lnTo>
                  <a:lnTo>
                    <a:pt x="8126" y="9071"/>
                  </a:lnTo>
                  <a:lnTo>
                    <a:pt x="8131" y="9087"/>
                  </a:lnTo>
                  <a:lnTo>
                    <a:pt x="8136" y="9102"/>
                  </a:lnTo>
                  <a:lnTo>
                    <a:pt x="8142" y="9119"/>
                  </a:lnTo>
                  <a:lnTo>
                    <a:pt x="8153" y="9147"/>
                  </a:lnTo>
                  <a:lnTo>
                    <a:pt x="8167" y="9174"/>
                  </a:lnTo>
                  <a:lnTo>
                    <a:pt x="8181" y="9198"/>
                  </a:lnTo>
                  <a:lnTo>
                    <a:pt x="8197" y="9220"/>
                  </a:lnTo>
                  <a:lnTo>
                    <a:pt x="8206" y="9231"/>
                  </a:lnTo>
                  <a:lnTo>
                    <a:pt x="8215" y="9241"/>
                  </a:lnTo>
                  <a:lnTo>
                    <a:pt x="8223" y="9249"/>
                  </a:lnTo>
                  <a:lnTo>
                    <a:pt x="8232" y="9258"/>
                  </a:lnTo>
                  <a:lnTo>
                    <a:pt x="8241" y="9266"/>
                  </a:lnTo>
                  <a:lnTo>
                    <a:pt x="8251" y="9274"/>
                  </a:lnTo>
                  <a:lnTo>
                    <a:pt x="8261" y="9281"/>
                  </a:lnTo>
                  <a:lnTo>
                    <a:pt x="8270" y="9288"/>
                  </a:lnTo>
                  <a:lnTo>
                    <a:pt x="8280" y="9293"/>
                  </a:lnTo>
                  <a:lnTo>
                    <a:pt x="8290" y="9299"/>
                  </a:lnTo>
                  <a:lnTo>
                    <a:pt x="8300" y="9303"/>
                  </a:lnTo>
                  <a:lnTo>
                    <a:pt x="8311" y="9307"/>
                  </a:lnTo>
                  <a:lnTo>
                    <a:pt x="8322" y="9310"/>
                  </a:lnTo>
                  <a:lnTo>
                    <a:pt x="8332" y="9314"/>
                  </a:lnTo>
                  <a:lnTo>
                    <a:pt x="8342" y="9316"/>
                  </a:lnTo>
                  <a:lnTo>
                    <a:pt x="8354" y="9317"/>
                  </a:lnTo>
                  <a:lnTo>
                    <a:pt x="8365" y="9318"/>
                  </a:lnTo>
                  <a:lnTo>
                    <a:pt x="8376" y="9318"/>
                  </a:lnTo>
                  <a:lnTo>
                    <a:pt x="8386" y="9318"/>
                  </a:lnTo>
                  <a:lnTo>
                    <a:pt x="8397" y="9317"/>
                  </a:lnTo>
                  <a:lnTo>
                    <a:pt x="8408" y="9315"/>
                  </a:lnTo>
                  <a:lnTo>
                    <a:pt x="8420" y="9312"/>
                  </a:lnTo>
                  <a:lnTo>
                    <a:pt x="8430" y="9309"/>
                  </a:lnTo>
                  <a:lnTo>
                    <a:pt x="8441" y="9306"/>
                  </a:lnTo>
                  <a:lnTo>
                    <a:pt x="8453" y="9301"/>
                  </a:lnTo>
                  <a:lnTo>
                    <a:pt x="8464" y="9295"/>
                  </a:lnTo>
                  <a:lnTo>
                    <a:pt x="8474" y="9289"/>
                  </a:lnTo>
                  <a:lnTo>
                    <a:pt x="8484" y="9282"/>
                  </a:lnTo>
                  <a:lnTo>
                    <a:pt x="8494" y="9275"/>
                  </a:lnTo>
                  <a:lnTo>
                    <a:pt x="8502" y="9267"/>
                  </a:lnTo>
                  <a:lnTo>
                    <a:pt x="8511" y="9259"/>
                  </a:lnTo>
                  <a:lnTo>
                    <a:pt x="8518" y="9250"/>
                  </a:lnTo>
                  <a:lnTo>
                    <a:pt x="8525" y="9242"/>
                  </a:lnTo>
                  <a:lnTo>
                    <a:pt x="8531" y="9232"/>
                  </a:lnTo>
                  <a:lnTo>
                    <a:pt x="8538" y="9221"/>
                  </a:lnTo>
                  <a:lnTo>
                    <a:pt x="8542" y="9212"/>
                  </a:lnTo>
                  <a:lnTo>
                    <a:pt x="8546" y="9201"/>
                  </a:lnTo>
                  <a:lnTo>
                    <a:pt x="8549" y="9190"/>
                  </a:lnTo>
                  <a:lnTo>
                    <a:pt x="8553" y="9179"/>
                  </a:lnTo>
                  <a:lnTo>
                    <a:pt x="8554" y="9168"/>
                  </a:lnTo>
                  <a:lnTo>
                    <a:pt x="8557" y="9167"/>
                  </a:lnTo>
                  <a:lnTo>
                    <a:pt x="8591" y="9237"/>
                  </a:lnTo>
                  <a:lnTo>
                    <a:pt x="8711" y="9191"/>
                  </a:lnTo>
                  <a:lnTo>
                    <a:pt x="8698" y="9160"/>
                  </a:lnTo>
                  <a:lnTo>
                    <a:pt x="8683" y="9124"/>
                  </a:lnTo>
                  <a:lnTo>
                    <a:pt x="8667" y="9085"/>
                  </a:lnTo>
                  <a:lnTo>
                    <a:pt x="8651" y="9046"/>
                  </a:lnTo>
                  <a:lnTo>
                    <a:pt x="8425" y="8452"/>
                  </a:lnTo>
                  <a:lnTo>
                    <a:pt x="8289" y="8504"/>
                  </a:lnTo>
                  <a:close/>
                  <a:moveTo>
                    <a:pt x="8490" y="9035"/>
                  </a:moveTo>
                  <a:lnTo>
                    <a:pt x="8496" y="9050"/>
                  </a:lnTo>
                  <a:lnTo>
                    <a:pt x="8499" y="9064"/>
                  </a:lnTo>
                  <a:lnTo>
                    <a:pt x="8501" y="9076"/>
                  </a:lnTo>
                  <a:lnTo>
                    <a:pt x="8501" y="9089"/>
                  </a:lnTo>
                  <a:lnTo>
                    <a:pt x="8501" y="9101"/>
                  </a:lnTo>
                  <a:lnTo>
                    <a:pt x="8499" y="9112"/>
                  </a:lnTo>
                  <a:lnTo>
                    <a:pt x="8496" y="9123"/>
                  </a:lnTo>
                  <a:lnTo>
                    <a:pt x="8493" y="9132"/>
                  </a:lnTo>
                  <a:lnTo>
                    <a:pt x="8488" y="9141"/>
                  </a:lnTo>
                  <a:lnTo>
                    <a:pt x="8483" y="9148"/>
                  </a:lnTo>
                  <a:lnTo>
                    <a:pt x="8476" y="9156"/>
                  </a:lnTo>
                  <a:lnTo>
                    <a:pt x="8470" y="9162"/>
                  </a:lnTo>
                  <a:lnTo>
                    <a:pt x="8463" y="9168"/>
                  </a:lnTo>
                  <a:lnTo>
                    <a:pt x="8456" y="9173"/>
                  </a:lnTo>
                  <a:lnTo>
                    <a:pt x="8449" y="9177"/>
                  </a:lnTo>
                  <a:lnTo>
                    <a:pt x="8441" y="9181"/>
                  </a:lnTo>
                  <a:lnTo>
                    <a:pt x="8428" y="9184"/>
                  </a:lnTo>
                  <a:lnTo>
                    <a:pt x="8416" y="9186"/>
                  </a:lnTo>
                  <a:lnTo>
                    <a:pt x="8405" y="9187"/>
                  </a:lnTo>
                  <a:lnTo>
                    <a:pt x="8393" y="9186"/>
                  </a:lnTo>
                  <a:lnTo>
                    <a:pt x="8382" y="9183"/>
                  </a:lnTo>
                  <a:lnTo>
                    <a:pt x="8370" y="9179"/>
                  </a:lnTo>
                  <a:lnTo>
                    <a:pt x="8359" y="9174"/>
                  </a:lnTo>
                  <a:lnTo>
                    <a:pt x="8349" y="9167"/>
                  </a:lnTo>
                  <a:lnTo>
                    <a:pt x="8338" y="9158"/>
                  </a:lnTo>
                  <a:lnTo>
                    <a:pt x="8328" y="9148"/>
                  </a:lnTo>
                  <a:lnTo>
                    <a:pt x="8319" y="9138"/>
                  </a:lnTo>
                  <a:lnTo>
                    <a:pt x="8310" y="9126"/>
                  </a:lnTo>
                  <a:lnTo>
                    <a:pt x="8301" y="9112"/>
                  </a:lnTo>
                  <a:lnTo>
                    <a:pt x="8293" y="9098"/>
                  </a:lnTo>
                  <a:lnTo>
                    <a:pt x="8285" y="9082"/>
                  </a:lnTo>
                  <a:lnTo>
                    <a:pt x="8278" y="9065"/>
                  </a:lnTo>
                  <a:lnTo>
                    <a:pt x="8273" y="9049"/>
                  </a:lnTo>
                  <a:lnTo>
                    <a:pt x="8267" y="9031"/>
                  </a:lnTo>
                  <a:lnTo>
                    <a:pt x="8264" y="9015"/>
                  </a:lnTo>
                  <a:lnTo>
                    <a:pt x="8261" y="8999"/>
                  </a:lnTo>
                  <a:lnTo>
                    <a:pt x="8260" y="8984"/>
                  </a:lnTo>
                  <a:lnTo>
                    <a:pt x="8259" y="8969"/>
                  </a:lnTo>
                  <a:lnTo>
                    <a:pt x="8260" y="8954"/>
                  </a:lnTo>
                  <a:lnTo>
                    <a:pt x="8261" y="8940"/>
                  </a:lnTo>
                  <a:lnTo>
                    <a:pt x="8264" y="8927"/>
                  </a:lnTo>
                  <a:lnTo>
                    <a:pt x="8268" y="8916"/>
                  </a:lnTo>
                  <a:lnTo>
                    <a:pt x="8274" y="8904"/>
                  </a:lnTo>
                  <a:lnTo>
                    <a:pt x="8281" y="8894"/>
                  </a:lnTo>
                  <a:lnTo>
                    <a:pt x="8289" y="8884"/>
                  </a:lnTo>
                  <a:lnTo>
                    <a:pt x="8298" y="8876"/>
                  </a:lnTo>
                  <a:lnTo>
                    <a:pt x="8309" y="8869"/>
                  </a:lnTo>
                  <a:lnTo>
                    <a:pt x="8322" y="8864"/>
                  </a:lnTo>
                  <a:lnTo>
                    <a:pt x="8330" y="8861"/>
                  </a:lnTo>
                  <a:lnTo>
                    <a:pt x="8339" y="8859"/>
                  </a:lnTo>
                  <a:lnTo>
                    <a:pt x="8349" y="8858"/>
                  </a:lnTo>
                  <a:lnTo>
                    <a:pt x="8357" y="8858"/>
                  </a:lnTo>
                  <a:lnTo>
                    <a:pt x="8367" y="8859"/>
                  </a:lnTo>
                  <a:lnTo>
                    <a:pt x="8377" y="8861"/>
                  </a:lnTo>
                  <a:lnTo>
                    <a:pt x="8385" y="8864"/>
                  </a:lnTo>
                  <a:lnTo>
                    <a:pt x="8395" y="8867"/>
                  </a:lnTo>
                  <a:lnTo>
                    <a:pt x="8403" y="8873"/>
                  </a:lnTo>
                  <a:lnTo>
                    <a:pt x="8412" y="8879"/>
                  </a:lnTo>
                  <a:lnTo>
                    <a:pt x="8421" y="8887"/>
                  </a:lnTo>
                  <a:lnTo>
                    <a:pt x="8428" y="8895"/>
                  </a:lnTo>
                  <a:lnTo>
                    <a:pt x="8436" y="8905"/>
                  </a:lnTo>
                  <a:lnTo>
                    <a:pt x="8443" y="8916"/>
                  </a:lnTo>
                  <a:lnTo>
                    <a:pt x="8449" y="8927"/>
                  </a:lnTo>
                  <a:lnTo>
                    <a:pt x="8455" y="8940"/>
                  </a:lnTo>
                  <a:lnTo>
                    <a:pt x="8490" y="9035"/>
                  </a:lnTo>
                  <a:close/>
                  <a:moveTo>
                    <a:pt x="8661" y="8394"/>
                  </a:moveTo>
                  <a:lnTo>
                    <a:pt x="8714" y="8509"/>
                  </a:lnTo>
                  <a:lnTo>
                    <a:pt x="8883" y="8432"/>
                  </a:lnTo>
                  <a:lnTo>
                    <a:pt x="9147" y="9006"/>
                  </a:lnTo>
                  <a:lnTo>
                    <a:pt x="9281" y="8945"/>
                  </a:lnTo>
                  <a:lnTo>
                    <a:pt x="9017" y="8371"/>
                  </a:lnTo>
                  <a:lnTo>
                    <a:pt x="9187" y="8292"/>
                  </a:lnTo>
                  <a:lnTo>
                    <a:pt x="9135" y="8178"/>
                  </a:lnTo>
                  <a:lnTo>
                    <a:pt x="8661" y="8394"/>
                  </a:lnTo>
                  <a:close/>
                  <a:moveTo>
                    <a:pt x="9826" y="8399"/>
                  </a:moveTo>
                  <a:lnTo>
                    <a:pt x="9822" y="8387"/>
                  </a:lnTo>
                  <a:lnTo>
                    <a:pt x="9816" y="8374"/>
                  </a:lnTo>
                  <a:lnTo>
                    <a:pt x="9809" y="8360"/>
                  </a:lnTo>
                  <a:lnTo>
                    <a:pt x="9801" y="8346"/>
                  </a:lnTo>
                  <a:lnTo>
                    <a:pt x="9784" y="8318"/>
                  </a:lnTo>
                  <a:lnTo>
                    <a:pt x="9767" y="8293"/>
                  </a:lnTo>
                  <a:lnTo>
                    <a:pt x="9757" y="8282"/>
                  </a:lnTo>
                  <a:lnTo>
                    <a:pt x="9749" y="8271"/>
                  </a:lnTo>
                  <a:lnTo>
                    <a:pt x="9739" y="8261"/>
                  </a:lnTo>
                  <a:lnTo>
                    <a:pt x="9729" y="8252"/>
                  </a:lnTo>
                  <a:lnTo>
                    <a:pt x="9720" y="8243"/>
                  </a:lnTo>
                  <a:lnTo>
                    <a:pt x="9710" y="8234"/>
                  </a:lnTo>
                  <a:lnTo>
                    <a:pt x="9700" y="8227"/>
                  </a:lnTo>
                  <a:lnTo>
                    <a:pt x="9690" y="8220"/>
                  </a:lnTo>
                  <a:lnTo>
                    <a:pt x="9680" y="8214"/>
                  </a:lnTo>
                  <a:lnTo>
                    <a:pt x="9669" y="8209"/>
                  </a:lnTo>
                  <a:lnTo>
                    <a:pt x="9659" y="8203"/>
                  </a:lnTo>
                  <a:lnTo>
                    <a:pt x="9649" y="8199"/>
                  </a:lnTo>
                  <a:lnTo>
                    <a:pt x="9638" y="8196"/>
                  </a:lnTo>
                  <a:lnTo>
                    <a:pt x="9627" y="8193"/>
                  </a:lnTo>
                  <a:lnTo>
                    <a:pt x="9617" y="8190"/>
                  </a:lnTo>
                  <a:lnTo>
                    <a:pt x="9606" y="8189"/>
                  </a:lnTo>
                  <a:lnTo>
                    <a:pt x="9595" y="8188"/>
                  </a:lnTo>
                  <a:lnTo>
                    <a:pt x="9584" y="8187"/>
                  </a:lnTo>
                  <a:lnTo>
                    <a:pt x="9574" y="8188"/>
                  </a:lnTo>
                  <a:lnTo>
                    <a:pt x="9563" y="8188"/>
                  </a:lnTo>
                  <a:lnTo>
                    <a:pt x="9551" y="8190"/>
                  </a:lnTo>
                  <a:lnTo>
                    <a:pt x="9540" y="8193"/>
                  </a:lnTo>
                  <a:lnTo>
                    <a:pt x="9530" y="8195"/>
                  </a:lnTo>
                  <a:lnTo>
                    <a:pt x="9519" y="8199"/>
                  </a:lnTo>
                  <a:lnTo>
                    <a:pt x="9508" y="8202"/>
                  </a:lnTo>
                  <a:lnTo>
                    <a:pt x="9496" y="8208"/>
                  </a:lnTo>
                  <a:lnTo>
                    <a:pt x="9486" y="8212"/>
                  </a:lnTo>
                  <a:lnTo>
                    <a:pt x="9475" y="8218"/>
                  </a:lnTo>
                  <a:lnTo>
                    <a:pt x="9462" y="8226"/>
                  </a:lnTo>
                  <a:lnTo>
                    <a:pt x="9450" y="8234"/>
                  </a:lnTo>
                  <a:lnTo>
                    <a:pt x="9440" y="8243"/>
                  </a:lnTo>
                  <a:lnTo>
                    <a:pt x="9429" y="8252"/>
                  </a:lnTo>
                  <a:lnTo>
                    <a:pt x="9419" y="8261"/>
                  </a:lnTo>
                  <a:lnTo>
                    <a:pt x="9409" y="8271"/>
                  </a:lnTo>
                  <a:lnTo>
                    <a:pt x="9402" y="8282"/>
                  </a:lnTo>
                  <a:lnTo>
                    <a:pt x="9393" y="8292"/>
                  </a:lnTo>
                  <a:lnTo>
                    <a:pt x="9387" y="8303"/>
                  </a:lnTo>
                  <a:lnTo>
                    <a:pt x="9380" y="8314"/>
                  </a:lnTo>
                  <a:lnTo>
                    <a:pt x="9375" y="8326"/>
                  </a:lnTo>
                  <a:lnTo>
                    <a:pt x="9370" y="8337"/>
                  </a:lnTo>
                  <a:lnTo>
                    <a:pt x="9365" y="8349"/>
                  </a:lnTo>
                  <a:lnTo>
                    <a:pt x="9362" y="8361"/>
                  </a:lnTo>
                  <a:lnTo>
                    <a:pt x="9359" y="8374"/>
                  </a:lnTo>
                  <a:lnTo>
                    <a:pt x="9357" y="8387"/>
                  </a:lnTo>
                  <a:lnTo>
                    <a:pt x="9355" y="8400"/>
                  </a:lnTo>
                  <a:lnTo>
                    <a:pt x="9355" y="8412"/>
                  </a:lnTo>
                  <a:lnTo>
                    <a:pt x="9354" y="8425"/>
                  </a:lnTo>
                  <a:lnTo>
                    <a:pt x="9354" y="8438"/>
                  </a:lnTo>
                  <a:lnTo>
                    <a:pt x="9355" y="8452"/>
                  </a:lnTo>
                  <a:lnTo>
                    <a:pt x="9356" y="8465"/>
                  </a:lnTo>
                  <a:lnTo>
                    <a:pt x="9358" y="8479"/>
                  </a:lnTo>
                  <a:lnTo>
                    <a:pt x="9361" y="8492"/>
                  </a:lnTo>
                  <a:lnTo>
                    <a:pt x="9364" y="8506"/>
                  </a:lnTo>
                  <a:lnTo>
                    <a:pt x="9368" y="8519"/>
                  </a:lnTo>
                  <a:lnTo>
                    <a:pt x="9372" y="8533"/>
                  </a:lnTo>
                  <a:lnTo>
                    <a:pt x="9377" y="8545"/>
                  </a:lnTo>
                  <a:lnTo>
                    <a:pt x="9388" y="8572"/>
                  </a:lnTo>
                  <a:lnTo>
                    <a:pt x="9402" y="8598"/>
                  </a:lnTo>
                  <a:lnTo>
                    <a:pt x="9411" y="8612"/>
                  </a:lnTo>
                  <a:lnTo>
                    <a:pt x="9418" y="8625"/>
                  </a:lnTo>
                  <a:lnTo>
                    <a:pt x="9427" y="8637"/>
                  </a:lnTo>
                  <a:lnTo>
                    <a:pt x="9436" y="8648"/>
                  </a:lnTo>
                  <a:lnTo>
                    <a:pt x="9445" y="8659"/>
                  </a:lnTo>
                  <a:lnTo>
                    <a:pt x="9455" y="8670"/>
                  </a:lnTo>
                  <a:lnTo>
                    <a:pt x="9464" y="8680"/>
                  </a:lnTo>
                  <a:lnTo>
                    <a:pt x="9475" y="8689"/>
                  </a:lnTo>
                  <a:lnTo>
                    <a:pt x="9485" y="8698"/>
                  </a:lnTo>
                  <a:lnTo>
                    <a:pt x="9495" y="8705"/>
                  </a:lnTo>
                  <a:lnTo>
                    <a:pt x="9506" y="8713"/>
                  </a:lnTo>
                  <a:lnTo>
                    <a:pt x="9517" y="8719"/>
                  </a:lnTo>
                  <a:lnTo>
                    <a:pt x="9528" y="8726"/>
                  </a:lnTo>
                  <a:lnTo>
                    <a:pt x="9539" y="8731"/>
                  </a:lnTo>
                  <a:lnTo>
                    <a:pt x="9551" y="8735"/>
                  </a:lnTo>
                  <a:lnTo>
                    <a:pt x="9563" y="8740"/>
                  </a:lnTo>
                  <a:lnTo>
                    <a:pt x="9575" y="8743"/>
                  </a:lnTo>
                  <a:lnTo>
                    <a:pt x="9587" y="8745"/>
                  </a:lnTo>
                  <a:lnTo>
                    <a:pt x="9599" y="8747"/>
                  </a:lnTo>
                  <a:lnTo>
                    <a:pt x="9611" y="8748"/>
                  </a:lnTo>
                  <a:lnTo>
                    <a:pt x="9624" y="8749"/>
                  </a:lnTo>
                  <a:lnTo>
                    <a:pt x="9637" y="8748"/>
                  </a:lnTo>
                  <a:lnTo>
                    <a:pt x="9650" y="8748"/>
                  </a:lnTo>
                  <a:lnTo>
                    <a:pt x="9663" y="8746"/>
                  </a:lnTo>
                  <a:lnTo>
                    <a:pt x="9676" y="8744"/>
                  </a:lnTo>
                  <a:lnTo>
                    <a:pt x="9689" y="8741"/>
                  </a:lnTo>
                  <a:lnTo>
                    <a:pt x="9703" y="8736"/>
                  </a:lnTo>
                  <a:lnTo>
                    <a:pt x="9715" y="8732"/>
                  </a:lnTo>
                  <a:lnTo>
                    <a:pt x="9729" y="8727"/>
                  </a:lnTo>
                  <a:lnTo>
                    <a:pt x="9743" y="8721"/>
                  </a:lnTo>
                  <a:lnTo>
                    <a:pt x="9757" y="8714"/>
                  </a:lnTo>
                  <a:lnTo>
                    <a:pt x="9770" y="8706"/>
                  </a:lnTo>
                  <a:lnTo>
                    <a:pt x="9793" y="8694"/>
                  </a:lnTo>
                  <a:lnTo>
                    <a:pt x="9813" y="8681"/>
                  </a:lnTo>
                  <a:lnTo>
                    <a:pt x="9832" y="8666"/>
                  </a:lnTo>
                  <a:lnTo>
                    <a:pt x="9851" y="8652"/>
                  </a:lnTo>
                  <a:lnTo>
                    <a:pt x="9868" y="8637"/>
                  </a:lnTo>
                  <a:lnTo>
                    <a:pt x="9884" y="8622"/>
                  </a:lnTo>
                  <a:lnTo>
                    <a:pt x="9897" y="8607"/>
                  </a:lnTo>
                  <a:lnTo>
                    <a:pt x="9910" y="8592"/>
                  </a:lnTo>
                  <a:lnTo>
                    <a:pt x="9841" y="8514"/>
                  </a:lnTo>
                  <a:lnTo>
                    <a:pt x="9831" y="8526"/>
                  </a:lnTo>
                  <a:lnTo>
                    <a:pt x="9821" y="8537"/>
                  </a:lnTo>
                  <a:lnTo>
                    <a:pt x="9809" y="8548"/>
                  </a:lnTo>
                  <a:lnTo>
                    <a:pt x="9797" y="8558"/>
                  </a:lnTo>
                  <a:lnTo>
                    <a:pt x="9783" y="8569"/>
                  </a:lnTo>
                  <a:lnTo>
                    <a:pt x="9769" y="8580"/>
                  </a:lnTo>
                  <a:lnTo>
                    <a:pt x="9753" y="8591"/>
                  </a:lnTo>
                  <a:lnTo>
                    <a:pt x="9736" y="8600"/>
                  </a:lnTo>
                  <a:lnTo>
                    <a:pt x="9723" y="8608"/>
                  </a:lnTo>
                  <a:lnTo>
                    <a:pt x="9710" y="8613"/>
                  </a:lnTo>
                  <a:lnTo>
                    <a:pt x="9697" y="8618"/>
                  </a:lnTo>
                  <a:lnTo>
                    <a:pt x="9683" y="8622"/>
                  </a:lnTo>
                  <a:lnTo>
                    <a:pt x="9670" y="8625"/>
                  </a:lnTo>
                  <a:lnTo>
                    <a:pt x="9657" y="8626"/>
                  </a:lnTo>
                  <a:lnTo>
                    <a:pt x="9645" y="8626"/>
                  </a:lnTo>
                  <a:lnTo>
                    <a:pt x="9632" y="8625"/>
                  </a:lnTo>
                  <a:lnTo>
                    <a:pt x="9619" y="8623"/>
                  </a:lnTo>
                  <a:lnTo>
                    <a:pt x="9607" y="8618"/>
                  </a:lnTo>
                  <a:lnTo>
                    <a:pt x="9594" y="8613"/>
                  </a:lnTo>
                  <a:lnTo>
                    <a:pt x="9582" y="8606"/>
                  </a:lnTo>
                  <a:lnTo>
                    <a:pt x="9572" y="8597"/>
                  </a:lnTo>
                  <a:lnTo>
                    <a:pt x="9561" y="8587"/>
                  </a:lnTo>
                  <a:lnTo>
                    <a:pt x="9550" y="8574"/>
                  </a:lnTo>
                  <a:lnTo>
                    <a:pt x="9540" y="8560"/>
                  </a:lnTo>
                  <a:lnTo>
                    <a:pt x="9826" y="8399"/>
                  </a:lnTo>
                  <a:close/>
                  <a:moveTo>
                    <a:pt x="9491" y="8473"/>
                  </a:moveTo>
                  <a:lnTo>
                    <a:pt x="9487" y="8463"/>
                  </a:lnTo>
                  <a:lnTo>
                    <a:pt x="9482" y="8453"/>
                  </a:lnTo>
                  <a:lnTo>
                    <a:pt x="9479" y="8442"/>
                  </a:lnTo>
                  <a:lnTo>
                    <a:pt x="9476" y="8432"/>
                  </a:lnTo>
                  <a:lnTo>
                    <a:pt x="9474" y="8420"/>
                  </a:lnTo>
                  <a:lnTo>
                    <a:pt x="9473" y="8409"/>
                  </a:lnTo>
                  <a:lnTo>
                    <a:pt x="9473" y="8397"/>
                  </a:lnTo>
                  <a:lnTo>
                    <a:pt x="9473" y="8387"/>
                  </a:lnTo>
                  <a:lnTo>
                    <a:pt x="9474" y="8375"/>
                  </a:lnTo>
                  <a:lnTo>
                    <a:pt x="9476" y="8364"/>
                  </a:lnTo>
                  <a:lnTo>
                    <a:pt x="9479" y="8353"/>
                  </a:lnTo>
                  <a:lnTo>
                    <a:pt x="9485" y="8344"/>
                  </a:lnTo>
                  <a:lnTo>
                    <a:pt x="9491" y="8334"/>
                  </a:lnTo>
                  <a:lnTo>
                    <a:pt x="9499" y="8326"/>
                  </a:lnTo>
                  <a:lnTo>
                    <a:pt x="9507" y="8318"/>
                  </a:lnTo>
                  <a:lnTo>
                    <a:pt x="9518" y="8311"/>
                  </a:lnTo>
                  <a:lnTo>
                    <a:pt x="9530" y="8305"/>
                  </a:lnTo>
                  <a:lnTo>
                    <a:pt x="9540" y="8301"/>
                  </a:lnTo>
                  <a:lnTo>
                    <a:pt x="9552" y="8299"/>
                  </a:lnTo>
                  <a:lnTo>
                    <a:pt x="9563" y="8299"/>
                  </a:lnTo>
                  <a:lnTo>
                    <a:pt x="9574" y="8300"/>
                  </a:lnTo>
                  <a:lnTo>
                    <a:pt x="9583" y="8302"/>
                  </a:lnTo>
                  <a:lnTo>
                    <a:pt x="9593" y="8306"/>
                  </a:lnTo>
                  <a:lnTo>
                    <a:pt x="9603" y="8311"/>
                  </a:lnTo>
                  <a:lnTo>
                    <a:pt x="9612" y="8317"/>
                  </a:lnTo>
                  <a:lnTo>
                    <a:pt x="9621" y="8323"/>
                  </a:lnTo>
                  <a:lnTo>
                    <a:pt x="9630" y="8331"/>
                  </a:lnTo>
                  <a:lnTo>
                    <a:pt x="9637" y="8338"/>
                  </a:lnTo>
                  <a:lnTo>
                    <a:pt x="9643" y="8347"/>
                  </a:lnTo>
                  <a:lnTo>
                    <a:pt x="9651" y="8357"/>
                  </a:lnTo>
                  <a:lnTo>
                    <a:pt x="9656" y="8365"/>
                  </a:lnTo>
                  <a:lnTo>
                    <a:pt x="9662" y="8375"/>
                  </a:lnTo>
                  <a:lnTo>
                    <a:pt x="9491" y="8473"/>
                  </a:lnTo>
                  <a:close/>
                  <a:moveTo>
                    <a:pt x="9639" y="7863"/>
                  </a:moveTo>
                  <a:lnTo>
                    <a:pt x="10071" y="8528"/>
                  </a:lnTo>
                  <a:lnTo>
                    <a:pt x="10193" y="8449"/>
                  </a:lnTo>
                  <a:lnTo>
                    <a:pt x="9762" y="7784"/>
                  </a:lnTo>
                  <a:lnTo>
                    <a:pt x="9639" y="7863"/>
                  </a:lnTo>
                  <a:close/>
                  <a:moveTo>
                    <a:pt x="10578" y="7920"/>
                  </a:moveTo>
                  <a:lnTo>
                    <a:pt x="10572" y="7908"/>
                  </a:lnTo>
                  <a:lnTo>
                    <a:pt x="10566" y="7896"/>
                  </a:lnTo>
                  <a:lnTo>
                    <a:pt x="10557" y="7884"/>
                  </a:lnTo>
                  <a:lnTo>
                    <a:pt x="10549" y="7870"/>
                  </a:lnTo>
                  <a:lnTo>
                    <a:pt x="10530" y="7843"/>
                  </a:lnTo>
                  <a:lnTo>
                    <a:pt x="10511" y="7819"/>
                  </a:lnTo>
                  <a:lnTo>
                    <a:pt x="10501" y="7808"/>
                  </a:lnTo>
                  <a:lnTo>
                    <a:pt x="10492" y="7799"/>
                  </a:lnTo>
                  <a:lnTo>
                    <a:pt x="10481" y="7789"/>
                  </a:lnTo>
                  <a:lnTo>
                    <a:pt x="10471" y="7781"/>
                  </a:lnTo>
                  <a:lnTo>
                    <a:pt x="10460" y="7772"/>
                  </a:lnTo>
                  <a:lnTo>
                    <a:pt x="10451" y="7765"/>
                  </a:lnTo>
                  <a:lnTo>
                    <a:pt x="10440" y="7758"/>
                  </a:lnTo>
                  <a:lnTo>
                    <a:pt x="10429" y="7752"/>
                  </a:lnTo>
                  <a:lnTo>
                    <a:pt x="10419" y="7746"/>
                  </a:lnTo>
                  <a:lnTo>
                    <a:pt x="10408" y="7741"/>
                  </a:lnTo>
                  <a:lnTo>
                    <a:pt x="10398" y="7738"/>
                  </a:lnTo>
                  <a:lnTo>
                    <a:pt x="10387" y="7733"/>
                  </a:lnTo>
                  <a:lnTo>
                    <a:pt x="10377" y="7731"/>
                  </a:lnTo>
                  <a:lnTo>
                    <a:pt x="10365" y="7729"/>
                  </a:lnTo>
                  <a:lnTo>
                    <a:pt x="10354" y="7727"/>
                  </a:lnTo>
                  <a:lnTo>
                    <a:pt x="10343" y="7726"/>
                  </a:lnTo>
                  <a:lnTo>
                    <a:pt x="10333" y="7726"/>
                  </a:lnTo>
                  <a:lnTo>
                    <a:pt x="10322" y="7726"/>
                  </a:lnTo>
                  <a:lnTo>
                    <a:pt x="10311" y="7727"/>
                  </a:lnTo>
                  <a:lnTo>
                    <a:pt x="10301" y="7729"/>
                  </a:lnTo>
                  <a:lnTo>
                    <a:pt x="10290" y="7731"/>
                  </a:lnTo>
                  <a:lnTo>
                    <a:pt x="10279" y="7733"/>
                  </a:lnTo>
                  <a:lnTo>
                    <a:pt x="10268" y="7737"/>
                  </a:lnTo>
                  <a:lnTo>
                    <a:pt x="10258" y="7741"/>
                  </a:lnTo>
                  <a:lnTo>
                    <a:pt x="10247" y="7746"/>
                  </a:lnTo>
                  <a:lnTo>
                    <a:pt x="10236" y="7752"/>
                  </a:lnTo>
                  <a:lnTo>
                    <a:pt x="10225" y="7757"/>
                  </a:lnTo>
                  <a:lnTo>
                    <a:pt x="10216" y="7763"/>
                  </a:lnTo>
                  <a:lnTo>
                    <a:pt x="10203" y="7772"/>
                  </a:lnTo>
                  <a:lnTo>
                    <a:pt x="10192" y="7782"/>
                  </a:lnTo>
                  <a:lnTo>
                    <a:pt x="10181" y="7790"/>
                  </a:lnTo>
                  <a:lnTo>
                    <a:pt x="10171" y="7800"/>
                  </a:lnTo>
                  <a:lnTo>
                    <a:pt x="10162" y="7811"/>
                  </a:lnTo>
                  <a:lnTo>
                    <a:pt x="10153" y="7820"/>
                  </a:lnTo>
                  <a:lnTo>
                    <a:pt x="10146" y="7832"/>
                  </a:lnTo>
                  <a:lnTo>
                    <a:pt x="10138" y="7843"/>
                  </a:lnTo>
                  <a:lnTo>
                    <a:pt x="10133" y="7854"/>
                  </a:lnTo>
                  <a:lnTo>
                    <a:pt x="10127" y="7865"/>
                  </a:lnTo>
                  <a:lnTo>
                    <a:pt x="10122" y="7877"/>
                  </a:lnTo>
                  <a:lnTo>
                    <a:pt x="10118" y="7889"/>
                  </a:lnTo>
                  <a:lnTo>
                    <a:pt x="10115" y="7902"/>
                  </a:lnTo>
                  <a:lnTo>
                    <a:pt x="10112" y="7914"/>
                  </a:lnTo>
                  <a:lnTo>
                    <a:pt x="10109" y="7926"/>
                  </a:lnTo>
                  <a:lnTo>
                    <a:pt x="10108" y="7939"/>
                  </a:lnTo>
                  <a:lnTo>
                    <a:pt x="10107" y="7952"/>
                  </a:lnTo>
                  <a:lnTo>
                    <a:pt x="10107" y="7965"/>
                  </a:lnTo>
                  <a:lnTo>
                    <a:pt x="10107" y="7978"/>
                  </a:lnTo>
                  <a:lnTo>
                    <a:pt x="10108" y="7992"/>
                  </a:lnTo>
                  <a:lnTo>
                    <a:pt x="10111" y="8005"/>
                  </a:lnTo>
                  <a:lnTo>
                    <a:pt x="10113" y="8018"/>
                  </a:lnTo>
                  <a:lnTo>
                    <a:pt x="10116" y="8032"/>
                  </a:lnTo>
                  <a:lnTo>
                    <a:pt x="10119" y="8044"/>
                  </a:lnTo>
                  <a:lnTo>
                    <a:pt x="10123" y="8057"/>
                  </a:lnTo>
                  <a:lnTo>
                    <a:pt x="10128" y="8071"/>
                  </a:lnTo>
                  <a:lnTo>
                    <a:pt x="10133" y="8084"/>
                  </a:lnTo>
                  <a:lnTo>
                    <a:pt x="10138" y="8097"/>
                  </a:lnTo>
                  <a:lnTo>
                    <a:pt x="10152" y="8123"/>
                  </a:lnTo>
                  <a:lnTo>
                    <a:pt x="10167" y="8147"/>
                  </a:lnTo>
                  <a:lnTo>
                    <a:pt x="10176" y="8160"/>
                  </a:lnTo>
                  <a:lnTo>
                    <a:pt x="10186" y="8173"/>
                  </a:lnTo>
                  <a:lnTo>
                    <a:pt x="10195" y="8185"/>
                  </a:lnTo>
                  <a:lnTo>
                    <a:pt x="10205" y="8196"/>
                  </a:lnTo>
                  <a:lnTo>
                    <a:pt x="10215" y="8206"/>
                  </a:lnTo>
                  <a:lnTo>
                    <a:pt x="10224" y="8216"/>
                  </a:lnTo>
                  <a:lnTo>
                    <a:pt x="10235" y="8226"/>
                  </a:lnTo>
                  <a:lnTo>
                    <a:pt x="10246" y="8234"/>
                  </a:lnTo>
                  <a:lnTo>
                    <a:pt x="10257" y="8242"/>
                  </a:lnTo>
                  <a:lnTo>
                    <a:pt x="10267" y="8249"/>
                  </a:lnTo>
                  <a:lnTo>
                    <a:pt x="10279" y="8256"/>
                  </a:lnTo>
                  <a:lnTo>
                    <a:pt x="10290" y="8261"/>
                  </a:lnTo>
                  <a:lnTo>
                    <a:pt x="10302" y="8267"/>
                  </a:lnTo>
                  <a:lnTo>
                    <a:pt x="10313" y="8271"/>
                  </a:lnTo>
                  <a:lnTo>
                    <a:pt x="10325" y="8275"/>
                  </a:lnTo>
                  <a:lnTo>
                    <a:pt x="10337" y="8278"/>
                  </a:lnTo>
                  <a:lnTo>
                    <a:pt x="10349" y="8280"/>
                  </a:lnTo>
                  <a:lnTo>
                    <a:pt x="10362" y="8283"/>
                  </a:lnTo>
                  <a:lnTo>
                    <a:pt x="10374" y="8284"/>
                  </a:lnTo>
                  <a:lnTo>
                    <a:pt x="10386" y="8284"/>
                  </a:lnTo>
                  <a:lnTo>
                    <a:pt x="10399" y="8284"/>
                  </a:lnTo>
                  <a:lnTo>
                    <a:pt x="10411" y="8283"/>
                  </a:lnTo>
                  <a:lnTo>
                    <a:pt x="10424" y="8280"/>
                  </a:lnTo>
                  <a:lnTo>
                    <a:pt x="10437" y="8278"/>
                  </a:lnTo>
                  <a:lnTo>
                    <a:pt x="10450" y="8275"/>
                  </a:lnTo>
                  <a:lnTo>
                    <a:pt x="10464" y="8271"/>
                  </a:lnTo>
                  <a:lnTo>
                    <a:pt x="10477" y="8267"/>
                  </a:lnTo>
                  <a:lnTo>
                    <a:pt x="10489" y="8261"/>
                  </a:lnTo>
                  <a:lnTo>
                    <a:pt x="10502" y="8255"/>
                  </a:lnTo>
                  <a:lnTo>
                    <a:pt x="10516" y="8248"/>
                  </a:lnTo>
                  <a:lnTo>
                    <a:pt x="10529" y="8241"/>
                  </a:lnTo>
                  <a:lnTo>
                    <a:pt x="10542" y="8232"/>
                  </a:lnTo>
                  <a:lnTo>
                    <a:pt x="10564" y="8217"/>
                  </a:lnTo>
                  <a:lnTo>
                    <a:pt x="10583" y="8202"/>
                  </a:lnTo>
                  <a:lnTo>
                    <a:pt x="10601" y="8187"/>
                  </a:lnTo>
                  <a:lnTo>
                    <a:pt x="10619" y="8171"/>
                  </a:lnTo>
                  <a:lnTo>
                    <a:pt x="10634" y="8155"/>
                  </a:lnTo>
                  <a:lnTo>
                    <a:pt x="10649" y="8140"/>
                  </a:lnTo>
                  <a:lnTo>
                    <a:pt x="10662" y="8124"/>
                  </a:lnTo>
                  <a:lnTo>
                    <a:pt x="10673" y="8108"/>
                  </a:lnTo>
                  <a:lnTo>
                    <a:pt x="10600" y="8035"/>
                  </a:lnTo>
                  <a:lnTo>
                    <a:pt x="10591" y="8047"/>
                  </a:lnTo>
                  <a:lnTo>
                    <a:pt x="10581" y="8058"/>
                  </a:lnTo>
                  <a:lnTo>
                    <a:pt x="10570" y="8070"/>
                  </a:lnTo>
                  <a:lnTo>
                    <a:pt x="10558" y="8082"/>
                  </a:lnTo>
                  <a:lnTo>
                    <a:pt x="10546" y="8094"/>
                  </a:lnTo>
                  <a:lnTo>
                    <a:pt x="10532" y="8106"/>
                  </a:lnTo>
                  <a:lnTo>
                    <a:pt x="10517" y="8116"/>
                  </a:lnTo>
                  <a:lnTo>
                    <a:pt x="10501" y="8128"/>
                  </a:lnTo>
                  <a:lnTo>
                    <a:pt x="10488" y="8136"/>
                  </a:lnTo>
                  <a:lnTo>
                    <a:pt x="10476" y="8142"/>
                  </a:lnTo>
                  <a:lnTo>
                    <a:pt x="10463" y="8149"/>
                  </a:lnTo>
                  <a:lnTo>
                    <a:pt x="10450" y="8153"/>
                  </a:lnTo>
                  <a:lnTo>
                    <a:pt x="10437" y="8156"/>
                  </a:lnTo>
                  <a:lnTo>
                    <a:pt x="10424" y="8159"/>
                  </a:lnTo>
                  <a:lnTo>
                    <a:pt x="10411" y="8160"/>
                  </a:lnTo>
                  <a:lnTo>
                    <a:pt x="10398" y="8159"/>
                  </a:lnTo>
                  <a:lnTo>
                    <a:pt x="10385" y="8158"/>
                  </a:lnTo>
                  <a:lnTo>
                    <a:pt x="10372" y="8155"/>
                  </a:lnTo>
                  <a:lnTo>
                    <a:pt x="10361" y="8150"/>
                  </a:lnTo>
                  <a:lnTo>
                    <a:pt x="10348" y="8143"/>
                  </a:lnTo>
                  <a:lnTo>
                    <a:pt x="10336" y="8136"/>
                  </a:lnTo>
                  <a:lnTo>
                    <a:pt x="10325" y="8126"/>
                  </a:lnTo>
                  <a:lnTo>
                    <a:pt x="10314" y="8114"/>
                  </a:lnTo>
                  <a:lnTo>
                    <a:pt x="10304" y="8101"/>
                  </a:lnTo>
                  <a:lnTo>
                    <a:pt x="10578" y="7920"/>
                  </a:lnTo>
                  <a:close/>
                  <a:moveTo>
                    <a:pt x="10248" y="8017"/>
                  </a:moveTo>
                  <a:lnTo>
                    <a:pt x="10243" y="8007"/>
                  </a:lnTo>
                  <a:lnTo>
                    <a:pt x="10238" y="7997"/>
                  </a:lnTo>
                  <a:lnTo>
                    <a:pt x="10234" y="7988"/>
                  </a:lnTo>
                  <a:lnTo>
                    <a:pt x="10231" y="7977"/>
                  </a:lnTo>
                  <a:lnTo>
                    <a:pt x="10228" y="7965"/>
                  </a:lnTo>
                  <a:lnTo>
                    <a:pt x="10225" y="7954"/>
                  </a:lnTo>
                  <a:lnTo>
                    <a:pt x="10224" y="7943"/>
                  </a:lnTo>
                  <a:lnTo>
                    <a:pt x="10224" y="7932"/>
                  </a:lnTo>
                  <a:lnTo>
                    <a:pt x="10224" y="7920"/>
                  </a:lnTo>
                  <a:lnTo>
                    <a:pt x="10226" y="7909"/>
                  </a:lnTo>
                  <a:lnTo>
                    <a:pt x="10229" y="7899"/>
                  </a:lnTo>
                  <a:lnTo>
                    <a:pt x="10233" y="7889"/>
                  </a:lnTo>
                  <a:lnTo>
                    <a:pt x="10238" y="7878"/>
                  </a:lnTo>
                  <a:lnTo>
                    <a:pt x="10245" y="7870"/>
                  </a:lnTo>
                  <a:lnTo>
                    <a:pt x="10253" y="7861"/>
                  </a:lnTo>
                  <a:lnTo>
                    <a:pt x="10264" y="7854"/>
                  </a:lnTo>
                  <a:lnTo>
                    <a:pt x="10275" y="7847"/>
                  </a:lnTo>
                  <a:lnTo>
                    <a:pt x="10287" y="7843"/>
                  </a:lnTo>
                  <a:lnTo>
                    <a:pt x="10297" y="7840"/>
                  </a:lnTo>
                  <a:lnTo>
                    <a:pt x="10308" y="7839"/>
                  </a:lnTo>
                  <a:lnTo>
                    <a:pt x="10319" y="7839"/>
                  </a:lnTo>
                  <a:lnTo>
                    <a:pt x="10330" y="7841"/>
                  </a:lnTo>
                  <a:lnTo>
                    <a:pt x="10339" y="7844"/>
                  </a:lnTo>
                  <a:lnTo>
                    <a:pt x="10349" y="7848"/>
                  </a:lnTo>
                  <a:lnTo>
                    <a:pt x="10359" y="7852"/>
                  </a:lnTo>
                  <a:lnTo>
                    <a:pt x="10367" y="7859"/>
                  </a:lnTo>
                  <a:lnTo>
                    <a:pt x="10377" y="7866"/>
                  </a:lnTo>
                  <a:lnTo>
                    <a:pt x="10384" y="7874"/>
                  </a:lnTo>
                  <a:lnTo>
                    <a:pt x="10392" y="7881"/>
                  </a:lnTo>
                  <a:lnTo>
                    <a:pt x="10399" y="7890"/>
                  </a:lnTo>
                  <a:lnTo>
                    <a:pt x="10406" y="7899"/>
                  </a:lnTo>
                  <a:lnTo>
                    <a:pt x="10412" y="7908"/>
                  </a:lnTo>
                  <a:lnTo>
                    <a:pt x="10248" y="8017"/>
                  </a:lnTo>
                  <a:close/>
                  <a:moveTo>
                    <a:pt x="10772" y="7360"/>
                  </a:moveTo>
                  <a:lnTo>
                    <a:pt x="10761" y="7363"/>
                  </a:lnTo>
                  <a:lnTo>
                    <a:pt x="10750" y="7368"/>
                  </a:lnTo>
                  <a:lnTo>
                    <a:pt x="10737" y="7373"/>
                  </a:lnTo>
                  <a:lnTo>
                    <a:pt x="10725" y="7379"/>
                  </a:lnTo>
                  <a:lnTo>
                    <a:pt x="10711" y="7387"/>
                  </a:lnTo>
                  <a:lnTo>
                    <a:pt x="10697" y="7394"/>
                  </a:lnTo>
                  <a:lnTo>
                    <a:pt x="10683" y="7404"/>
                  </a:lnTo>
                  <a:lnTo>
                    <a:pt x="10669" y="7415"/>
                  </a:lnTo>
                  <a:lnTo>
                    <a:pt x="10656" y="7426"/>
                  </a:lnTo>
                  <a:lnTo>
                    <a:pt x="10644" y="7436"/>
                  </a:lnTo>
                  <a:lnTo>
                    <a:pt x="10632" y="7448"/>
                  </a:lnTo>
                  <a:lnTo>
                    <a:pt x="10623" y="7460"/>
                  </a:lnTo>
                  <a:lnTo>
                    <a:pt x="10612" y="7472"/>
                  </a:lnTo>
                  <a:lnTo>
                    <a:pt x="10603" y="7483"/>
                  </a:lnTo>
                  <a:lnTo>
                    <a:pt x="10595" y="7495"/>
                  </a:lnTo>
                  <a:lnTo>
                    <a:pt x="10588" y="7508"/>
                  </a:lnTo>
                  <a:lnTo>
                    <a:pt x="10581" y="7521"/>
                  </a:lnTo>
                  <a:lnTo>
                    <a:pt x="10575" y="7534"/>
                  </a:lnTo>
                  <a:lnTo>
                    <a:pt x="10570" y="7547"/>
                  </a:lnTo>
                  <a:lnTo>
                    <a:pt x="10566" y="7560"/>
                  </a:lnTo>
                  <a:lnTo>
                    <a:pt x="10561" y="7572"/>
                  </a:lnTo>
                  <a:lnTo>
                    <a:pt x="10559" y="7585"/>
                  </a:lnTo>
                  <a:lnTo>
                    <a:pt x="10557" y="7599"/>
                  </a:lnTo>
                  <a:lnTo>
                    <a:pt x="10555" y="7612"/>
                  </a:lnTo>
                  <a:lnTo>
                    <a:pt x="10555" y="7626"/>
                  </a:lnTo>
                  <a:lnTo>
                    <a:pt x="10555" y="7639"/>
                  </a:lnTo>
                  <a:lnTo>
                    <a:pt x="10555" y="7653"/>
                  </a:lnTo>
                  <a:lnTo>
                    <a:pt x="10556" y="7666"/>
                  </a:lnTo>
                  <a:lnTo>
                    <a:pt x="10558" y="7680"/>
                  </a:lnTo>
                  <a:lnTo>
                    <a:pt x="10561" y="7694"/>
                  </a:lnTo>
                  <a:lnTo>
                    <a:pt x="10565" y="7707"/>
                  </a:lnTo>
                  <a:lnTo>
                    <a:pt x="10569" y="7719"/>
                  </a:lnTo>
                  <a:lnTo>
                    <a:pt x="10573" y="7733"/>
                  </a:lnTo>
                  <a:lnTo>
                    <a:pt x="10579" y="7746"/>
                  </a:lnTo>
                  <a:lnTo>
                    <a:pt x="10585" y="7759"/>
                  </a:lnTo>
                  <a:lnTo>
                    <a:pt x="10591" y="7772"/>
                  </a:lnTo>
                  <a:lnTo>
                    <a:pt x="10599" y="7785"/>
                  </a:lnTo>
                  <a:lnTo>
                    <a:pt x="10608" y="7798"/>
                  </a:lnTo>
                  <a:lnTo>
                    <a:pt x="10616" y="7810"/>
                  </a:lnTo>
                  <a:lnTo>
                    <a:pt x="10625" y="7821"/>
                  </a:lnTo>
                  <a:lnTo>
                    <a:pt x="10635" y="7834"/>
                  </a:lnTo>
                  <a:lnTo>
                    <a:pt x="10646" y="7846"/>
                  </a:lnTo>
                  <a:lnTo>
                    <a:pt x="10657" y="7857"/>
                  </a:lnTo>
                  <a:lnTo>
                    <a:pt x="10668" y="7867"/>
                  </a:lnTo>
                  <a:lnTo>
                    <a:pt x="10678" y="7877"/>
                  </a:lnTo>
                  <a:lnTo>
                    <a:pt x="10690" y="7886"/>
                  </a:lnTo>
                  <a:lnTo>
                    <a:pt x="10701" y="7894"/>
                  </a:lnTo>
                  <a:lnTo>
                    <a:pt x="10713" y="7902"/>
                  </a:lnTo>
                  <a:lnTo>
                    <a:pt x="10725" y="7908"/>
                  </a:lnTo>
                  <a:lnTo>
                    <a:pt x="10736" y="7915"/>
                  </a:lnTo>
                  <a:lnTo>
                    <a:pt x="10748" y="7920"/>
                  </a:lnTo>
                  <a:lnTo>
                    <a:pt x="10760" y="7925"/>
                  </a:lnTo>
                  <a:lnTo>
                    <a:pt x="10773" y="7929"/>
                  </a:lnTo>
                  <a:lnTo>
                    <a:pt x="10785" y="7933"/>
                  </a:lnTo>
                  <a:lnTo>
                    <a:pt x="10798" y="7935"/>
                  </a:lnTo>
                  <a:lnTo>
                    <a:pt x="10809" y="7937"/>
                  </a:lnTo>
                  <a:lnTo>
                    <a:pt x="10822" y="7938"/>
                  </a:lnTo>
                  <a:lnTo>
                    <a:pt x="10834" y="7939"/>
                  </a:lnTo>
                  <a:lnTo>
                    <a:pt x="10847" y="7938"/>
                  </a:lnTo>
                  <a:lnTo>
                    <a:pt x="10860" y="7938"/>
                  </a:lnTo>
                  <a:lnTo>
                    <a:pt x="10872" y="7936"/>
                  </a:lnTo>
                  <a:lnTo>
                    <a:pt x="10885" y="7934"/>
                  </a:lnTo>
                  <a:lnTo>
                    <a:pt x="10896" y="7932"/>
                  </a:lnTo>
                  <a:lnTo>
                    <a:pt x="10909" y="7928"/>
                  </a:lnTo>
                  <a:lnTo>
                    <a:pt x="10922" y="7923"/>
                  </a:lnTo>
                  <a:lnTo>
                    <a:pt x="10934" y="7919"/>
                  </a:lnTo>
                  <a:lnTo>
                    <a:pt x="10947" y="7914"/>
                  </a:lnTo>
                  <a:lnTo>
                    <a:pt x="10959" y="7907"/>
                  </a:lnTo>
                  <a:lnTo>
                    <a:pt x="10970" y="7900"/>
                  </a:lnTo>
                  <a:lnTo>
                    <a:pt x="10983" y="7892"/>
                  </a:lnTo>
                  <a:lnTo>
                    <a:pt x="10995" y="7884"/>
                  </a:lnTo>
                  <a:lnTo>
                    <a:pt x="11007" y="7875"/>
                  </a:lnTo>
                  <a:lnTo>
                    <a:pt x="11023" y="7861"/>
                  </a:lnTo>
                  <a:lnTo>
                    <a:pt x="11038" y="7847"/>
                  </a:lnTo>
                  <a:lnTo>
                    <a:pt x="11052" y="7833"/>
                  </a:lnTo>
                  <a:lnTo>
                    <a:pt x="11064" y="7819"/>
                  </a:lnTo>
                  <a:lnTo>
                    <a:pt x="11075" y="7806"/>
                  </a:lnTo>
                  <a:lnTo>
                    <a:pt x="11083" y="7795"/>
                  </a:lnTo>
                  <a:lnTo>
                    <a:pt x="11091" y="7783"/>
                  </a:lnTo>
                  <a:lnTo>
                    <a:pt x="11096" y="7773"/>
                  </a:lnTo>
                  <a:lnTo>
                    <a:pt x="11016" y="7698"/>
                  </a:lnTo>
                  <a:lnTo>
                    <a:pt x="11011" y="7707"/>
                  </a:lnTo>
                  <a:lnTo>
                    <a:pt x="11006" y="7715"/>
                  </a:lnTo>
                  <a:lnTo>
                    <a:pt x="10999" y="7724"/>
                  </a:lnTo>
                  <a:lnTo>
                    <a:pt x="10993" y="7732"/>
                  </a:lnTo>
                  <a:lnTo>
                    <a:pt x="10985" y="7741"/>
                  </a:lnTo>
                  <a:lnTo>
                    <a:pt x="10977" y="7749"/>
                  </a:lnTo>
                  <a:lnTo>
                    <a:pt x="10967" y="7758"/>
                  </a:lnTo>
                  <a:lnTo>
                    <a:pt x="10958" y="7767"/>
                  </a:lnTo>
                  <a:lnTo>
                    <a:pt x="10945" y="7776"/>
                  </a:lnTo>
                  <a:lnTo>
                    <a:pt x="10932" y="7784"/>
                  </a:lnTo>
                  <a:lnTo>
                    <a:pt x="10918" y="7789"/>
                  </a:lnTo>
                  <a:lnTo>
                    <a:pt x="10905" y="7795"/>
                  </a:lnTo>
                  <a:lnTo>
                    <a:pt x="10891" y="7797"/>
                  </a:lnTo>
                  <a:lnTo>
                    <a:pt x="10876" y="7799"/>
                  </a:lnTo>
                  <a:lnTo>
                    <a:pt x="10862" y="7799"/>
                  </a:lnTo>
                  <a:lnTo>
                    <a:pt x="10848" y="7797"/>
                  </a:lnTo>
                  <a:lnTo>
                    <a:pt x="10833" y="7793"/>
                  </a:lnTo>
                  <a:lnTo>
                    <a:pt x="10819" y="7789"/>
                  </a:lnTo>
                  <a:lnTo>
                    <a:pt x="10805" y="7783"/>
                  </a:lnTo>
                  <a:lnTo>
                    <a:pt x="10790" y="7774"/>
                  </a:lnTo>
                  <a:lnTo>
                    <a:pt x="10777" y="7765"/>
                  </a:lnTo>
                  <a:lnTo>
                    <a:pt x="10763" y="7753"/>
                  </a:lnTo>
                  <a:lnTo>
                    <a:pt x="10750" y="7740"/>
                  </a:lnTo>
                  <a:lnTo>
                    <a:pt x="10737" y="7725"/>
                  </a:lnTo>
                  <a:lnTo>
                    <a:pt x="10727" y="7711"/>
                  </a:lnTo>
                  <a:lnTo>
                    <a:pt x="10717" y="7696"/>
                  </a:lnTo>
                  <a:lnTo>
                    <a:pt x="10710" y="7681"/>
                  </a:lnTo>
                  <a:lnTo>
                    <a:pt x="10703" y="7666"/>
                  </a:lnTo>
                  <a:lnTo>
                    <a:pt x="10698" y="7651"/>
                  </a:lnTo>
                  <a:lnTo>
                    <a:pt x="10693" y="7636"/>
                  </a:lnTo>
                  <a:lnTo>
                    <a:pt x="10691" y="7621"/>
                  </a:lnTo>
                  <a:lnTo>
                    <a:pt x="10691" y="7607"/>
                  </a:lnTo>
                  <a:lnTo>
                    <a:pt x="10692" y="7592"/>
                  </a:lnTo>
                  <a:lnTo>
                    <a:pt x="10695" y="7578"/>
                  </a:lnTo>
                  <a:lnTo>
                    <a:pt x="10699" y="7563"/>
                  </a:lnTo>
                  <a:lnTo>
                    <a:pt x="10704" y="7550"/>
                  </a:lnTo>
                  <a:lnTo>
                    <a:pt x="10712" y="7537"/>
                  </a:lnTo>
                  <a:lnTo>
                    <a:pt x="10720" y="7524"/>
                  </a:lnTo>
                  <a:lnTo>
                    <a:pt x="10732" y="7512"/>
                  </a:lnTo>
                  <a:lnTo>
                    <a:pt x="10744" y="7502"/>
                  </a:lnTo>
                  <a:lnTo>
                    <a:pt x="10756" y="7493"/>
                  </a:lnTo>
                  <a:lnTo>
                    <a:pt x="10766" y="7486"/>
                  </a:lnTo>
                  <a:lnTo>
                    <a:pt x="10777" y="7479"/>
                  </a:lnTo>
                  <a:lnTo>
                    <a:pt x="10788" y="7474"/>
                  </a:lnTo>
                  <a:lnTo>
                    <a:pt x="10806" y="7466"/>
                  </a:lnTo>
                  <a:lnTo>
                    <a:pt x="10822" y="7462"/>
                  </a:lnTo>
                  <a:lnTo>
                    <a:pt x="10772" y="7360"/>
                  </a:lnTo>
                  <a:close/>
                  <a:moveTo>
                    <a:pt x="10987" y="7125"/>
                  </a:moveTo>
                  <a:lnTo>
                    <a:pt x="10977" y="7135"/>
                  </a:lnTo>
                  <a:lnTo>
                    <a:pt x="10968" y="7146"/>
                  </a:lnTo>
                  <a:lnTo>
                    <a:pt x="10959" y="7155"/>
                  </a:lnTo>
                  <a:lnTo>
                    <a:pt x="10951" y="7166"/>
                  </a:lnTo>
                  <a:lnTo>
                    <a:pt x="10944" y="7177"/>
                  </a:lnTo>
                  <a:lnTo>
                    <a:pt x="10936" y="7187"/>
                  </a:lnTo>
                  <a:lnTo>
                    <a:pt x="10931" y="7199"/>
                  </a:lnTo>
                  <a:lnTo>
                    <a:pt x="10924" y="7210"/>
                  </a:lnTo>
                  <a:lnTo>
                    <a:pt x="10920" y="7222"/>
                  </a:lnTo>
                  <a:lnTo>
                    <a:pt x="10916" y="7233"/>
                  </a:lnTo>
                  <a:lnTo>
                    <a:pt x="10911" y="7245"/>
                  </a:lnTo>
                  <a:lnTo>
                    <a:pt x="10908" y="7258"/>
                  </a:lnTo>
                  <a:lnTo>
                    <a:pt x="10906" y="7270"/>
                  </a:lnTo>
                  <a:lnTo>
                    <a:pt x="10904" y="7283"/>
                  </a:lnTo>
                  <a:lnTo>
                    <a:pt x="10903" y="7295"/>
                  </a:lnTo>
                  <a:lnTo>
                    <a:pt x="10903" y="7308"/>
                  </a:lnTo>
                  <a:lnTo>
                    <a:pt x="10903" y="7320"/>
                  </a:lnTo>
                  <a:lnTo>
                    <a:pt x="10904" y="7333"/>
                  </a:lnTo>
                  <a:lnTo>
                    <a:pt x="10906" y="7346"/>
                  </a:lnTo>
                  <a:lnTo>
                    <a:pt x="10908" y="7359"/>
                  </a:lnTo>
                  <a:lnTo>
                    <a:pt x="10911" y="7372"/>
                  </a:lnTo>
                  <a:lnTo>
                    <a:pt x="10916" y="7385"/>
                  </a:lnTo>
                  <a:lnTo>
                    <a:pt x="10920" y="7398"/>
                  </a:lnTo>
                  <a:lnTo>
                    <a:pt x="10925" y="7410"/>
                  </a:lnTo>
                  <a:lnTo>
                    <a:pt x="10931" y="7424"/>
                  </a:lnTo>
                  <a:lnTo>
                    <a:pt x="10938" y="7437"/>
                  </a:lnTo>
                  <a:lnTo>
                    <a:pt x="10946" y="7450"/>
                  </a:lnTo>
                  <a:lnTo>
                    <a:pt x="10954" y="7463"/>
                  </a:lnTo>
                  <a:lnTo>
                    <a:pt x="10963" y="7476"/>
                  </a:lnTo>
                  <a:lnTo>
                    <a:pt x="10973" y="7489"/>
                  </a:lnTo>
                  <a:lnTo>
                    <a:pt x="10983" y="7502"/>
                  </a:lnTo>
                  <a:lnTo>
                    <a:pt x="10995" y="7515"/>
                  </a:lnTo>
                  <a:lnTo>
                    <a:pt x="11007" y="7526"/>
                  </a:lnTo>
                  <a:lnTo>
                    <a:pt x="11018" y="7537"/>
                  </a:lnTo>
                  <a:lnTo>
                    <a:pt x="11030" y="7548"/>
                  </a:lnTo>
                  <a:lnTo>
                    <a:pt x="11042" y="7557"/>
                  </a:lnTo>
                  <a:lnTo>
                    <a:pt x="11054" y="7566"/>
                  </a:lnTo>
                  <a:lnTo>
                    <a:pt x="11066" y="7574"/>
                  </a:lnTo>
                  <a:lnTo>
                    <a:pt x="11079" y="7581"/>
                  </a:lnTo>
                  <a:lnTo>
                    <a:pt x="11091" y="7589"/>
                  </a:lnTo>
                  <a:lnTo>
                    <a:pt x="11103" y="7594"/>
                  </a:lnTo>
                  <a:lnTo>
                    <a:pt x="11115" y="7599"/>
                  </a:lnTo>
                  <a:lnTo>
                    <a:pt x="11128" y="7605"/>
                  </a:lnTo>
                  <a:lnTo>
                    <a:pt x="11140" y="7608"/>
                  </a:lnTo>
                  <a:lnTo>
                    <a:pt x="11153" y="7611"/>
                  </a:lnTo>
                  <a:lnTo>
                    <a:pt x="11165" y="7614"/>
                  </a:lnTo>
                  <a:lnTo>
                    <a:pt x="11178" y="7615"/>
                  </a:lnTo>
                  <a:lnTo>
                    <a:pt x="11191" y="7616"/>
                  </a:lnTo>
                  <a:lnTo>
                    <a:pt x="11202" y="7618"/>
                  </a:lnTo>
                  <a:lnTo>
                    <a:pt x="11215" y="7618"/>
                  </a:lnTo>
                  <a:lnTo>
                    <a:pt x="11227" y="7616"/>
                  </a:lnTo>
                  <a:lnTo>
                    <a:pt x="11239" y="7615"/>
                  </a:lnTo>
                  <a:lnTo>
                    <a:pt x="11252" y="7613"/>
                  </a:lnTo>
                  <a:lnTo>
                    <a:pt x="11264" y="7610"/>
                  </a:lnTo>
                  <a:lnTo>
                    <a:pt x="11275" y="7607"/>
                  </a:lnTo>
                  <a:lnTo>
                    <a:pt x="11287" y="7603"/>
                  </a:lnTo>
                  <a:lnTo>
                    <a:pt x="11298" y="7597"/>
                  </a:lnTo>
                  <a:lnTo>
                    <a:pt x="11310" y="7592"/>
                  </a:lnTo>
                  <a:lnTo>
                    <a:pt x="11322" y="7586"/>
                  </a:lnTo>
                  <a:lnTo>
                    <a:pt x="11332" y="7579"/>
                  </a:lnTo>
                  <a:lnTo>
                    <a:pt x="11343" y="7572"/>
                  </a:lnTo>
                  <a:lnTo>
                    <a:pt x="11354" y="7564"/>
                  </a:lnTo>
                  <a:lnTo>
                    <a:pt x="11364" y="7555"/>
                  </a:lnTo>
                  <a:lnTo>
                    <a:pt x="11374" y="7547"/>
                  </a:lnTo>
                  <a:lnTo>
                    <a:pt x="11390" y="7530"/>
                  </a:lnTo>
                  <a:lnTo>
                    <a:pt x="11405" y="7512"/>
                  </a:lnTo>
                  <a:lnTo>
                    <a:pt x="11419" y="7493"/>
                  </a:lnTo>
                  <a:lnTo>
                    <a:pt x="11430" y="7472"/>
                  </a:lnTo>
                  <a:lnTo>
                    <a:pt x="11435" y="7461"/>
                  </a:lnTo>
                  <a:lnTo>
                    <a:pt x="11440" y="7450"/>
                  </a:lnTo>
                  <a:lnTo>
                    <a:pt x="11444" y="7438"/>
                  </a:lnTo>
                  <a:lnTo>
                    <a:pt x="11448" y="7428"/>
                  </a:lnTo>
                  <a:lnTo>
                    <a:pt x="11450" y="7416"/>
                  </a:lnTo>
                  <a:lnTo>
                    <a:pt x="11452" y="7403"/>
                  </a:lnTo>
                  <a:lnTo>
                    <a:pt x="11455" y="7391"/>
                  </a:lnTo>
                  <a:lnTo>
                    <a:pt x="11456" y="7378"/>
                  </a:lnTo>
                  <a:lnTo>
                    <a:pt x="11456" y="7367"/>
                  </a:lnTo>
                  <a:lnTo>
                    <a:pt x="11456" y="7353"/>
                  </a:lnTo>
                  <a:lnTo>
                    <a:pt x="11455" y="7340"/>
                  </a:lnTo>
                  <a:lnTo>
                    <a:pt x="11452" y="7327"/>
                  </a:lnTo>
                  <a:lnTo>
                    <a:pt x="11450" y="7314"/>
                  </a:lnTo>
                  <a:lnTo>
                    <a:pt x="11447" y="7300"/>
                  </a:lnTo>
                  <a:lnTo>
                    <a:pt x="11443" y="7286"/>
                  </a:lnTo>
                  <a:lnTo>
                    <a:pt x="11437" y="7272"/>
                  </a:lnTo>
                  <a:lnTo>
                    <a:pt x="11432" y="7258"/>
                  </a:lnTo>
                  <a:lnTo>
                    <a:pt x="11425" y="7244"/>
                  </a:lnTo>
                  <a:lnTo>
                    <a:pt x="11417" y="7230"/>
                  </a:lnTo>
                  <a:lnTo>
                    <a:pt x="11408" y="7216"/>
                  </a:lnTo>
                  <a:lnTo>
                    <a:pt x="11399" y="7202"/>
                  </a:lnTo>
                  <a:lnTo>
                    <a:pt x="11388" y="7188"/>
                  </a:lnTo>
                  <a:lnTo>
                    <a:pt x="11376" y="7173"/>
                  </a:lnTo>
                  <a:lnTo>
                    <a:pt x="11363" y="7159"/>
                  </a:lnTo>
                  <a:lnTo>
                    <a:pt x="11352" y="7149"/>
                  </a:lnTo>
                  <a:lnTo>
                    <a:pt x="11341" y="7138"/>
                  </a:lnTo>
                  <a:lnTo>
                    <a:pt x="11330" y="7128"/>
                  </a:lnTo>
                  <a:lnTo>
                    <a:pt x="11318" y="7119"/>
                  </a:lnTo>
                  <a:lnTo>
                    <a:pt x="11308" y="7110"/>
                  </a:lnTo>
                  <a:lnTo>
                    <a:pt x="11296" y="7103"/>
                  </a:lnTo>
                  <a:lnTo>
                    <a:pt x="11284" y="7095"/>
                  </a:lnTo>
                  <a:lnTo>
                    <a:pt x="11272" y="7089"/>
                  </a:lnTo>
                  <a:lnTo>
                    <a:pt x="11260" y="7082"/>
                  </a:lnTo>
                  <a:lnTo>
                    <a:pt x="11247" y="7077"/>
                  </a:lnTo>
                  <a:lnTo>
                    <a:pt x="11236" y="7072"/>
                  </a:lnTo>
                  <a:lnTo>
                    <a:pt x="11224" y="7067"/>
                  </a:lnTo>
                  <a:lnTo>
                    <a:pt x="11211" y="7064"/>
                  </a:lnTo>
                  <a:lnTo>
                    <a:pt x="11199" y="7061"/>
                  </a:lnTo>
                  <a:lnTo>
                    <a:pt x="11186" y="7059"/>
                  </a:lnTo>
                  <a:lnTo>
                    <a:pt x="11174" y="7058"/>
                  </a:lnTo>
                  <a:lnTo>
                    <a:pt x="11162" y="7056"/>
                  </a:lnTo>
                  <a:lnTo>
                    <a:pt x="11150" y="7056"/>
                  </a:lnTo>
                  <a:lnTo>
                    <a:pt x="11137" y="7056"/>
                  </a:lnTo>
                  <a:lnTo>
                    <a:pt x="11125" y="7058"/>
                  </a:lnTo>
                  <a:lnTo>
                    <a:pt x="11113" y="7060"/>
                  </a:lnTo>
                  <a:lnTo>
                    <a:pt x="11101" y="7062"/>
                  </a:lnTo>
                  <a:lnTo>
                    <a:pt x="11089" y="7065"/>
                  </a:lnTo>
                  <a:lnTo>
                    <a:pt x="11077" y="7069"/>
                  </a:lnTo>
                  <a:lnTo>
                    <a:pt x="11065" y="7074"/>
                  </a:lnTo>
                  <a:lnTo>
                    <a:pt x="11053" y="7079"/>
                  </a:lnTo>
                  <a:lnTo>
                    <a:pt x="11042" y="7085"/>
                  </a:lnTo>
                  <a:lnTo>
                    <a:pt x="11031" y="7092"/>
                  </a:lnTo>
                  <a:lnTo>
                    <a:pt x="11020" y="7099"/>
                  </a:lnTo>
                  <a:lnTo>
                    <a:pt x="11008" y="7107"/>
                  </a:lnTo>
                  <a:lnTo>
                    <a:pt x="10997" y="7115"/>
                  </a:lnTo>
                  <a:lnTo>
                    <a:pt x="10987" y="7125"/>
                  </a:lnTo>
                  <a:close/>
                  <a:moveTo>
                    <a:pt x="11257" y="7262"/>
                  </a:moveTo>
                  <a:lnTo>
                    <a:pt x="11269" y="7276"/>
                  </a:lnTo>
                  <a:lnTo>
                    <a:pt x="11281" y="7290"/>
                  </a:lnTo>
                  <a:lnTo>
                    <a:pt x="11290" y="7304"/>
                  </a:lnTo>
                  <a:lnTo>
                    <a:pt x="11299" y="7318"/>
                  </a:lnTo>
                  <a:lnTo>
                    <a:pt x="11308" y="7332"/>
                  </a:lnTo>
                  <a:lnTo>
                    <a:pt x="11314" y="7346"/>
                  </a:lnTo>
                  <a:lnTo>
                    <a:pt x="11319" y="7360"/>
                  </a:lnTo>
                  <a:lnTo>
                    <a:pt x="11324" y="7374"/>
                  </a:lnTo>
                  <a:lnTo>
                    <a:pt x="11326" y="7387"/>
                  </a:lnTo>
                  <a:lnTo>
                    <a:pt x="11328" y="7400"/>
                  </a:lnTo>
                  <a:lnTo>
                    <a:pt x="11328" y="7413"/>
                  </a:lnTo>
                  <a:lnTo>
                    <a:pt x="11326" y="7424"/>
                  </a:lnTo>
                  <a:lnTo>
                    <a:pt x="11323" y="7436"/>
                  </a:lnTo>
                  <a:lnTo>
                    <a:pt x="11317" y="7447"/>
                  </a:lnTo>
                  <a:lnTo>
                    <a:pt x="11311" y="7458"/>
                  </a:lnTo>
                  <a:lnTo>
                    <a:pt x="11302" y="7466"/>
                  </a:lnTo>
                  <a:lnTo>
                    <a:pt x="11293" y="7475"/>
                  </a:lnTo>
                  <a:lnTo>
                    <a:pt x="11282" y="7481"/>
                  </a:lnTo>
                  <a:lnTo>
                    <a:pt x="11270" y="7486"/>
                  </a:lnTo>
                  <a:lnTo>
                    <a:pt x="11258" y="7489"/>
                  </a:lnTo>
                  <a:lnTo>
                    <a:pt x="11246" y="7490"/>
                  </a:lnTo>
                  <a:lnTo>
                    <a:pt x="11233" y="7489"/>
                  </a:lnTo>
                  <a:lnTo>
                    <a:pt x="11221" y="7487"/>
                  </a:lnTo>
                  <a:lnTo>
                    <a:pt x="11208" y="7483"/>
                  </a:lnTo>
                  <a:lnTo>
                    <a:pt x="11194" y="7479"/>
                  </a:lnTo>
                  <a:lnTo>
                    <a:pt x="11180" y="7473"/>
                  </a:lnTo>
                  <a:lnTo>
                    <a:pt x="11167" y="7465"/>
                  </a:lnTo>
                  <a:lnTo>
                    <a:pt x="11153" y="7457"/>
                  </a:lnTo>
                  <a:lnTo>
                    <a:pt x="11140" y="7447"/>
                  </a:lnTo>
                  <a:lnTo>
                    <a:pt x="11126" y="7435"/>
                  </a:lnTo>
                  <a:lnTo>
                    <a:pt x="11113" y="7423"/>
                  </a:lnTo>
                  <a:lnTo>
                    <a:pt x="11100" y="7410"/>
                  </a:lnTo>
                  <a:lnTo>
                    <a:pt x="11091" y="7399"/>
                  </a:lnTo>
                  <a:lnTo>
                    <a:pt x="11080" y="7387"/>
                  </a:lnTo>
                  <a:lnTo>
                    <a:pt x="11070" y="7374"/>
                  </a:lnTo>
                  <a:lnTo>
                    <a:pt x="11062" y="7361"/>
                  </a:lnTo>
                  <a:lnTo>
                    <a:pt x="11054" y="7347"/>
                  </a:lnTo>
                  <a:lnTo>
                    <a:pt x="11047" y="7333"/>
                  </a:lnTo>
                  <a:lnTo>
                    <a:pt x="11040" y="7319"/>
                  </a:lnTo>
                  <a:lnTo>
                    <a:pt x="11036" y="7306"/>
                  </a:lnTo>
                  <a:lnTo>
                    <a:pt x="11033" y="7292"/>
                  </a:lnTo>
                  <a:lnTo>
                    <a:pt x="11031" y="7279"/>
                  </a:lnTo>
                  <a:lnTo>
                    <a:pt x="11031" y="7266"/>
                  </a:lnTo>
                  <a:lnTo>
                    <a:pt x="11032" y="7253"/>
                  </a:lnTo>
                  <a:lnTo>
                    <a:pt x="11036" y="7240"/>
                  </a:lnTo>
                  <a:lnTo>
                    <a:pt x="11041" y="7228"/>
                  </a:lnTo>
                  <a:lnTo>
                    <a:pt x="11045" y="7222"/>
                  </a:lnTo>
                  <a:lnTo>
                    <a:pt x="11049" y="7216"/>
                  </a:lnTo>
                  <a:lnTo>
                    <a:pt x="11053" y="7211"/>
                  </a:lnTo>
                  <a:lnTo>
                    <a:pt x="11058" y="7206"/>
                  </a:lnTo>
                  <a:lnTo>
                    <a:pt x="11069" y="7197"/>
                  </a:lnTo>
                  <a:lnTo>
                    <a:pt x="11080" y="7191"/>
                  </a:lnTo>
                  <a:lnTo>
                    <a:pt x="11092" y="7186"/>
                  </a:lnTo>
                  <a:lnTo>
                    <a:pt x="11105" y="7184"/>
                  </a:lnTo>
                  <a:lnTo>
                    <a:pt x="11116" y="7184"/>
                  </a:lnTo>
                  <a:lnTo>
                    <a:pt x="11129" y="7185"/>
                  </a:lnTo>
                  <a:lnTo>
                    <a:pt x="11143" y="7187"/>
                  </a:lnTo>
                  <a:lnTo>
                    <a:pt x="11156" y="7192"/>
                  </a:lnTo>
                  <a:lnTo>
                    <a:pt x="11169" y="7197"/>
                  </a:lnTo>
                  <a:lnTo>
                    <a:pt x="11183" y="7203"/>
                  </a:lnTo>
                  <a:lnTo>
                    <a:pt x="11196" y="7212"/>
                  </a:lnTo>
                  <a:lnTo>
                    <a:pt x="11209" y="7221"/>
                  </a:lnTo>
                  <a:lnTo>
                    <a:pt x="11222" y="7230"/>
                  </a:lnTo>
                  <a:lnTo>
                    <a:pt x="11233" y="7240"/>
                  </a:lnTo>
                  <a:lnTo>
                    <a:pt x="11245" y="7252"/>
                  </a:lnTo>
                  <a:lnTo>
                    <a:pt x="11257" y="7262"/>
                  </a:lnTo>
                  <a:close/>
                  <a:moveTo>
                    <a:pt x="11551" y="6627"/>
                  </a:moveTo>
                  <a:lnTo>
                    <a:pt x="11541" y="6624"/>
                  </a:lnTo>
                  <a:lnTo>
                    <a:pt x="11530" y="6622"/>
                  </a:lnTo>
                  <a:lnTo>
                    <a:pt x="11519" y="6621"/>
                  </a:lnTo>
                  <a:lnTo>
                    <a:pt x="11508" y="6620"/>
                  </a:lnTo>
                  <a:lnTo>
                    <a:pt x="11498" y="6621"/>
                  </a:lnTo>
                  <a:lnTo>
                    <a:pt x="11487" y="6622"/>
                  </a:lnTo>
                  <a:lnTo>
                    <a:pt x="11476" y="6624"/>
                  </a:lnTo>
                  <a:lnTo>
                    <a:pt x="11465" y="6627"/>
                  </a:lnTo>
                  <a:lnTo>
                    <a:pt x="11456" y="6631"/>
                  </a:lnTo>
                  <a:lnTo>
                    <a:pt x="11446" y="6635"/>
                  </a:lnTo>
                  <a:lnTo>
                    <a:pt x="11436" y="6640"/>
                  </a:lnTo>
                  <a:lnTo>
                    <a:pt x="11427" y="6647"/>
                  </a:lnTo>
                  <a:lnTo>
                    <a:pt x="11417" y="6654"/>
                  </a:lnTo>
                  <a:lnTo>
                    <a:pt x="11408" y="6662"/>
                  </a:lnTo>
                  <a:lnTo>
                    <a:pt x="11400" y="6670"/>
                  </a:lnTo>
                  <a:lnTo>
                    <a:pt x="11392" y="6680"/>
                  </a:lnTo>
                  <a:lnTo>
                    <a:pt x="11384" y="6692"/>
                  </a:lnTo>
                  <a:lnTo>
                    <a:pt x="11375" y="6704"/>
                  </a:lnTo>
                  <a:lnTo>
                    <a:pt x="11369" y="6716"/>
                  </a:lnTo>
                  <a:lnTo>
                    <a:pt x="11363" y="6728"/>
                  </a:lnTo>
                  <a:lnTo>
                    <a:pt x="11359" y="6740"/>
                  </a:lnTo>
                  <a:lnTo>
                    <a:pt x="11356" y="6752"/>
                  </a:lnTo>
                  <a:lnTo>
                    <a:pt x="11354" y="6764"/>
                  </a:lnTo>
                  <a:lnTo>
                    <a:pt x="11353" y="6774"/>
                  </a:lnTo>
                  <a:lnTo>
                    <a:pt x="11352" y="6786"/>
                  </a:lnTo>
                  <a:lnTo>
                    <a:pt x="11352" y="6797"/>
                  </a:lnTo>
                  <a:lnTo>
                    <a:pt x="11352" y="6808"/>
                  </a:lnTo>
                  <a:lnTo>
                    <a:pt x="11353" y="6817"/>
                  </a:lnTo>
                  <a:lnTo>
                    <a:pt x="11357" y="6837"/>
                  </a:lnTo>
                  <a:lnTo>
                    <a:pt x="11361" y="6855"/>
                  </a:lnTo>
                  <a:lnTo>
                    <a:pt x="11360" y="6857"/>
                  </a:lnTo>
                  <a:lnTo>
                    <a:pt x="11298" y="6816"/>
                  </a:lnTo>
                  <a:lnTo>
                    <a:pt x="11221" y="6914"/>
                  </a:lnTo>
                  <a:lnTo>
                    <a:pt x="11251" y="6935"/>
                  </a:lnTo>
                  <a:lnTo>
                    <a:pt x="11282" y="6959"/>
                  </a:lnTo>
                  <a:lnTo>
                    <a:pt x="11316" y="6985"/>
                  </a:lnTo>
                  <a:lnTo>
                    <a:pt x="11353" y="7014"/>
                  </a:lnTo>
                  <a:lnTo>
                    <a:pt x="11653" y="7252"/>
                  </a:lnTo>
                  <a:lnTo>
                    <a:pt x="11742" y="7140"/>
                  </a:lnTo>
                  <a:lnTo>
                    <a:pt x="11483" y="6934"/>
                  </a:lnTo>
                  <a:lnTo>
                    <a:pt x="11473" y="6926"/>
                  </a:lnTo>
                  <a:lnTo>
                    <a:pt x="11464" y="6916"/>
                  </a:lnTo>
                  <a:lnTo>
                    <a:pt x="11457" y="6907"/>
                  </a:lnTo>
                  <a:lnTo>
                    <a:pt x="11450" y="6898"/>
                  </a:lnTo>
                  <a:lnTo>
                    <a:pt x="11445" y="6888"/>
                  </a:lnTo>
                  <a:lnTo>
                    <a:pt x="11441" y="6879"/>
                  </a:lnTo>
                  <a:lnTo>
                    <a:pt x="11437" y="6870"/>
                  </a:lnTo>
                  <a:lnTo>
                    <a:pt x="11435" y="6860"/>
                  </a:lnTo>
                  <a:lnTo>
                    <a:pt x="11434" y="6851"/>
                  </a:lnTo>
                  <a:lnTo>
                    <a:pt x="11434" y="6842"/>
                  </a:lnTo>
                  <a:lnTo>
                    <a:pt x="11435" y="6833"/>
                  </a:lnTo>
                  <a:lnTo>
                    <a:pt x="11437" y="6825"/>
                  </a:lnTo>
                  <a:lnTo>
                    <a:pt x="11440" y="6817"/>
                  </a:lnTo>
                  <a:lnTo>
                    <a:pt x="11443" y="6810"/>
                  </a:lnTo>
                  <a:lnTo>
                    <a:pt x="11446" y="6803"/>
                  </a:lnTo>
                  <a:lnTo>
                    <a:pt x="11450" y="6797"/>
                  </a:lnTo>
                  <a:lnTo>
                    <a:pt x="11458" y="6789"/>
                  </a:lnTo>
                  <a:lnTo>
                    <a:pt x="11464" y="6783"/>
                  </a:lnTo>
                  <a:lnTo>
                    <a:pt x="11473" y="6778"/>
                  </a:lnTo>
                  <a:lnTo>
                    <a:pt x="11480" y="6774"/>
                  </a:lnTo>
                  <a:lnTo>
                    <a:pt x="11489" y="6771"/>
                  </a:lnTo>
                  <a:lnTo>
                    <a:pt x="11498" y="6770"/>
                  </a:lnTo>
                  <a:lnTo>
                    <a:pt x="11506" y="6770"/>
                  </a:lnTo>
                  <a:lnTo>
                    <a:pt x="11515" y="6770"/>
                  </a:lnTo>
                  <a:lnTo>
                    <a:pt x="11524" y="6772"/>
                  </a:lnTo>
                  <a:lnTo>
                    <a:pt x="11533" y="6775"/>
                  </a:lnTo>
                  <a:lnTo>
                    <a:pt x="11543" y="6779"/>
                  </a:lnTo>
                  <a:lnTo>
                    <a:pt x="11552" y="6783"/>
                  </a:lnTo>
                  <a:lnTo>
                    <a:pt x="11562" y="6788"/>
                  </a:lnTo>
                  <a:lnTo>
                    <a:pt x="11572" y="6795"/>
                  </a:lnTo>
                  <a:lnTo>
                    <a:pt x="11581" y="6801"/>
                  </a:lnTo>
                  <a:lnTo>
                    <a:pt x="11591" y="6809"/>
                  </a:lnTo>
                  <a:lnTo>
                    <a:pt x="11845" y="7010"/>
                  </a:lnTo>
                  <a:lnTo>
                    <a:pt x="11935" y="6898"/>
                  </a:lnTo>
                  <a:lnTo>
                    <a:pt x="11673" y="6691"/>
                  </a:lnTo>
                  <a:lnTo>
                    <a:pt x="11662" y="6682"/>
                  </a:lnTo>
                  <a:lnTo>
                    <a:pt x="11653" y="6672"/>
                  </a:lnTo>
                  <a:lnTo>
                    <a:pt x="11646" y="6664"/>
                  </a:lnTo>
                  <a:lnTo>
                    <a:pt x="11639" y="6654"/>
                  </a:lnTo>
                  <a:lnTo>
                    <a:pt x="11634" y="6645"/>
                  </a:lnTo>
                  <a:lnTo>
                    <a:pt x="11630" y="6636"/>
                  </a:lnTo>
                  <a:lnTo>
                    <a:pt x="11626" y="6626"/>
                  </a:lnTo>
                  <a:lnTo>
                    <a:pt x="11625" y="6618"/>
                  </a:lnTo>
                  <a:lnTo>
                    <a:pt x="11624" y="6609"/>
                  </a:lnTo>
                  <a:lnTo>
                    <a:pt x="11624" y="6601"/>
                  </a:lnTo>
                  <a:lnTo>
                    <a:pt x="11625" y="6592"/>
                  </a:lnTo>
                  <a:lnTo>
                    <a:pt x="11627" y="6584"/>
                  </a:lnTo>
                  <a:lnTo>
                    <a:pt x="11630" y="6577"/>
                  </a:lnTo>
                  <a:lnTo>
                    <a:pt x="11633" y="6569"/>
                  </a:lnTo>
                  <a:lnTo>
                    <a:pt x="11637" y="6563"/>
                  </a:lnTo>
                  <a:lnTo>
                    <a:pt x="11641" y="6557"/>
                  </a:lnTo>
                  <a:lnTo>
                    <a:pt x="11648" y="6548"/>
                  </a:lnTo>
                  <a:lnTo>
                    <a:pt x="11655" y="6542"/>
                  </a:lnTo>
                  <a:lnTo>
                    <a:pt x="11663" y="6537"/>
                  </a:lnTo>
                  <a:lnTo>
                    <a:pt x="11672" y="6533"/>
                  </a:lnTo>
                  <a:lnTo>
                    <a:pt x="11680" y="6531"/>
                  </a:lnTo>
                  <a:lnTo>
                    <a:pt x="11689" y="6530"/>
                  </a:lnTo>
                  <a:lnTo>
                    <a:pt x="11698" y="6530"/>
                  </a:lnTo>
                  <a:lnTo>
                    <a:pt x="11708" y="6531"/>
                  </a:lnTo>
                  <a:lnTo>
                    <a:pt x="11718" y="6533"/>
                  </a:lnTo>
                  <a:lnTo>
                    <a:pt x="11727" y="6536"/>
                  </a:lnTo>
                  <a:lnTo>
                    <a:pt x="11738" y="6540"/>
                  </a:lnTo>
                  <a:lnTo>
                    <a:pt x="11749" y="6545"/>
                  </a:lnTo>
                  <a:lnTo>
                    <a:pt x="11760" y="6551"/>
                  </a:lnTo>
                  <a:lnTo>
                    <a:pt x="11771" y="6559"/>
                  </a:lnTo>
                  <a:lnTo>
                    <a:pt x="11782" y="6566"/>
                  </a:lnTo>
                  <a:lnTo>
                    <a:pt x="11794" y="6575"/>
                  </a:lnTo>
                  <a:lnTo>
                    <a:pt x="12038" y="6768"/>
                  </a:lnTo>
                  <a:lnTo>
                    <a:pt x="12126" y="6656"/>
                  </a:lnTo>
                  <a:lnTo>
                    <a:pt x="11865" y="6449"/>
                  </a:lnTo>
                  <a:lnTo>
                    <a:pt x="11842" y="6432"/>
                  </a:lnTo>
                  <a:lnTo>
                    <a:pt x="11820" y="6417"/>
                  </a:lnTo>
                  <a:lnTo>
                    <a:pt x="11797" y="6405"/>
                  </a:lnTo>
                  <a:lnTo>
                    <a:pt x="11777" y="6396"/>
                  </a:lnTo>
                  <a:lnTo>
                    <a:pt x="11756" y="6388"/>
                  </a:lnTo>
                  <a:lnTo>
                    <a:pt x="11736" y="6384"/>
                  </a:lnTo>
                  <a:lnTo>
                    <a:pt x="11718" y="6381"/>
                  </a:lnTo>
                  <a:lnTo>
                    <a:pt x="11698" y="6380"/>
                  </a:lnTo>
                  <a:lnTo>
                    <a:pt x="11681" y="6382"/>
                  </a:lnTo>
                  <a:lnTo>
                    <a:pt x="11664" y="6385"/>
                  </a:lnTo>
                  <a:lnTo>
                    <a:pt x="11649" y="6390"/>
                  </a:lnTo>
                  <a:lnTo>
                    <a:pt x="11634" y="6397"/>
                  </a:lnTo>
                  <a:lnTo>
                    <a:pt x="11619" y="6405"/>
                  </a:lnTo>
                  <a:lnTo>
                    <a:pt x="11606" y="6416"/>
                  </a:lnTo>
                  <a:lnTo>
                    <a:pt x="11593" y="6428"/>
                  </a:lnTo>
                  <a:lnTo>
                    <a:pt x="11581" y="6441"/>
                  </a:lnTo>
                  <a:lnTo>
                    <a:pt x="11575" y="6450"/>
                  </a:lnTo>
                  <a:lnTo>
                    <a:pt x="11568" y="6460"/>
                  </a:lnTo>
                  <a:lnTo>
                    <a:pt x="11563" y="6470"/>
                  </a:lnTo>
                  <a:lnTo>
                    <a:pt x="11558" y="6479"/>
                  </a:lnTo>
                  <a:lnTo>
                    <a:pt x="11553" y="6490"/>
                  </a:lnTo>
                  <a:lnTo>
                    <a:pt x="11549" y="6500"/>
                  </a:lnTo>
                  <a:lnTo>
                    <a:pt x="11546" y="6512"/>
                  </a:lnTo>
                  <a:lnTo>
                    <a:pt x="11544" y="6522"/>
                  </a:lnTo>
                  <a:lnTo>
                    <a:pt x="11542" y="6534"/>
                  </a:lnTo>
                  <a:lnTo>
                    <a:pt x="11541" y="6546"/>
                  </a:lnTo>
                  <a:lnTo>
                    <a:pt x="11541" y="6559"/>
                  </a:lnTo>
                  <a:lnTo>
                    <a:pt x="11542" y="6571"/>
                  </a:lnTo>
                  <a:lnTo>
                    <a:pt x="11543" y="6584"/>
                  </a:lnTo>
                  <a:lnTo>
                    <a:pt x="11545" y="6597"/>
                  </a:lnTo>
                  <a:lnTo>
                    <a:pt x="11548" y="6611"/>
                  </a:lnTo>
                  <a:lnTo>
                    <a:pt x="11552" y="6625"/>
                  </a:lnTo>
                  <a:lnTo>
                    <a:pt x="11551" y="6627"/>
                  </a:lnTo>
                  <a:close/>
                  <a:moveTo>
                    <a:pt x="12009" y="5926"/>
                  </a:moveTo>
                  <a:lnTo>
                    <a:pt x="11997" y="5925"/>
                  </a:lnTo>
                  <a:lnTo>
                    <a:pt x="11986" y="5926"/>
                  </a:lnTo>
                  <a:lnTo>
                    <a:pt x="11975" y="5926"/>
                  </a:lnTo>
                  <a:lnTo>
                    <a:pt x="11965" y="5928"/>
                  </a:lnTo>
                  <a:lnTo>
                    <a:pt x="11954" y="5930"/>
                  </a:lnTo>
                  <a:lnTo>
                    <a:pt x="11944" y="5933"/>
                  </a:lnTo>
                  <a:lnTo>
                    <a:pt x="11935" y="5938"/>
                  </a:lnTo>
                  <a:lnTo>
                    <a:pt x="11925" y="5943"/>
                  </a:lnTo>
                  <a:lnTo>
                    <a:pt x="11915" y="5948"/>
                  </a:lnTo>
                  <a:lnTo>
                    <a:pt x="11907" y="5955"/>
                  </a:lnTo>
                  <a:lnTo>
                    <a:pt x="11898" y="5962"/>
                  </a:lnTo>
                  <a:lnTo>
                    <a:pt x="11891" y="5970"/>
                  </a:lnTo>
                  <a:lnTo>
                    <a:pt x="11883" y="5978"/>
                  </a:lnTo>
                  <a:lnTo>
                    <a:pt x="11875" y="5988"/>
                  </a:lnTo>
                  <a:lnTo>
                    <a:pt x="11869" y="5999"/>
                  </a:lnTo>
                  <a:lnTo>
                    <a:pt x="11864" y="6009"/>
                  </a:lnTo>
                  <a:lnTo>
                    <a:pt x="11857" y="6022"/>
                  </a:lnTo>
                  <a:lnTo>
                    <a:pt x="11852" y="6036"/>
                  </a:lnTo>
                  <a:lnTo>
                    <a:pt x="11848" y="6049"/>
                  </a:lnTo>
                  <a:lnTo>
                    <a:pt x="11845" y="6062"/>
                  </a:lnTo>
                  <a:lnTo>
                    <a:pt x="11843" y="6075"/>
                  </a:lnTo>
                  <a:lnTo>
                    <a:pt x="11842" y="6087"/>
                  </a:lnTo>
                  <a:lnTo>
                    <a:pt x="11842" y="6099"/>
                  </a:lnTo>
                  <a:lnTo>
                    <a:pt x="11843" y="6110"/>
                  </a:lnTo>
                  <a:lnTo>
                    <a:pt x="11844" y="6121"/>
                  </a:lnTo>
                  <a:lnTo>
                    <a:pt x="11847" y="6132"/>
                  </a:lnTo>
                  <a:lnTo>
                    <a:pt x="11850" y="6143"/>
                  </a:lnTo>
                  <a:lnTo>
                    <a:pt x="11852" y="6152"/>
                  </a:lnTo>
                  <a:lnTo>
                    <a:pt x="11859" y="6170"/>
                  </a:lnTo>
                  <a:lnTo>
                    <a:pt x="11868" y="6186"/>
                  </a:lnTo>
                  <a:lnTo>
                    <a:pt x="11867" y="6189"/>
                  </a:lnTo>
                  <a:lnTo>
                    <a:pt x="11798" y="6162"/>
                  </a:lnTo>
                  <a:lnTo>
                    <a:pt x="11741" y="6272"/>
                  </a:lnTo>
                  <a:lnTo>
                    <a:pt x="11776" y="6288"/>
                  </a:lnTo>
                  <a:lnTo>
                    <a:pt x="11811" y="6304"/>
                  </a:lnTo>
                  <a:lnTo>
                    <a:pt x="11850" y="6323"/>
                  </a:lnTo>
                  <a:lnTo>
                    <a:pt x="11891" y="6344"/>
                  </a:lnTo>
                  <a:lnTo>
                    <a:pt x="12233" y="6518"/>
                  </a:lnTo>
                  <a:lnTo>
                    <a:pt x="12298" y="6390"/>
                  </a:lnTo>
                  <a:lnTo>
                    <a:pt x="12003" y="6240"/>
                  </a:lnTo>
                  <a:lnTo>
                    <a:pt x="11991" y="6234"/>
                  </a:lnTo>
                  <a:lnTo>
                    <a:pt x="11981" y="6227"/>
                  </a:lnTo>
                  <a:lnTo>
                    <a:pt x="11972" y="6220"/>
                  </a:lnTo>
                  <a:lnTo>
                    <a:pt x="11964" y="6211"/>
                  </a:lnTo>
                  <a:lnTo>
                    <a:pt x="11956" y="6204"/>
                  </a:lnTo>
                  <a:lnTo>
                    <a:pt x="11951" y="6195"/>
                  </a:lnTo>
                  <a:lnTo>
                    <a:pt x="11945" y="6186"/>
                  </a:lnTo>
                  <a:lnTo>
                    <a:pt x="11942" y="6177"/>
                  </a:lnTo>
                  <a:lnTo>
                    <a:pt x="11939" y="6168"/>
                  </a:lnTo>
                  <a:lnTo>
                    <a:pt x="11938" y="6160"/>
                  </a:lnTo>
                  <a:lnTo>
                    <a:pt x="11937" y="6151"/>
                  </a:lnTo>
                  <a:lnTo>
                    <a:pt x="11936" y="6143"/>
                  </a:lnTo>
                  <a:lnTo>
                    <a:pt x="11937" y="6134"/>
                  </a:lnTo>
                  <a:lnTo>
                    <a:pt x="11939" y="6126"/>
                  </a:lnTo>
                  <a:lnTo>
                    <a:pt x="11941" y="6119"/>
                  </a:lnTo>
                  <a:lnTo>
                    <a:pt x="11944" y="6112"/>
                  </a:lnTo>
                  <a:lnTo>
                    <a:pt x="11949" y="6103"/>
                  </a:lnTo>
                  <a:lnTo>
                    <a:pt x="11955" y="6095"/>
                  </a:lnTo>
                  <a:lnTo>
                    <a:pt x="11961" y="6089"/>
                  </a:lnTo>
                  <a:lnTo>
                    <a:pt x="11969" y="6084"/>
                  </a:lnTo>
                  <a:lnTo>
                    <a:pt x="11976" y="6079"/>
                  </a:lnTo>
                  <a:lnTo>
                    <a:pt x="11984" y="6077"/>
                  </a:lnTo>
                  <a:lnTo>
                    <a:pt x="11993" y="6075"/>
                  </a:lnTo>
                  <a:lnTo>
                    <a:pt x="12002" y="6074"/>
                  </a:lnTo>
                  <a:lnTo>
                    <a:pt x="12011" y="6074"/>
                  </a:lnTo>
                  <a:lnTo>
                    <a:pt x="12020" y="6075"/>
                  </a:lnTo>
                  <a:lnTo>
                    <a:pt x="12031" y="6076"/>
                  </a:lnTo>
                  <a:lnTo>
                    <a:pt x="12041" y="6078"/>
                  </a:lnTo>
                  <a:lnTo>
                    <a:pt x="12052" y="6081"/>
                  </a:lnTo>
                  <a:lnTo>
                    <a:pt x="12062" y="6086"/>
                  </a:lnTo>
                  <a:lnTo>
                    <a:pt x="12073" y="6090"/>
                  </a:lnTo>
                  <a:lnTo>
                    <a:pt x="12084" y="6095"/>
                  </a:lnTo>
                  <a:lnTo>
                    <a:pt x="12374" y="6242"/>
                  </a:lnTo>
                  <a:lnTo>
                    <a:pt x="12438" y="6115"/>
                  </a:lnTo>
                  <a:lnTo>
                    <a:pt x="12141" y="5964"/>
                  </a:lnTo>
                  <a:lnTo>
                    <a:pt x="12129" y="5957"/>
                  </a:lnTo>
                  <a:lnTo>
                    <a:pt x="12118" y="5950"/>
                  </a:lnTo>
                  <a:lnTo>
                    <a:pt x="12108" y="5943"/>
                  </a:lnTo>
                  <a:lnTo>
                    <a:pt x="12100" y="5935"/>
                  </a:lnTo>
                  <a:lnTo>
                    <a:pt x="12093" y="5927"/>
                  </a:lnTo>
                  <a:lnTo>
                    <a:pt x="12087" y="5918"/>
                  </a:lnTo>
                  <a:lnTo>
                    <a:pt x="12083" y="5911"/>
                  </a:lnTo>
                  <a:lnTo>
                    <a:pt x="12079" y="5902"/>
                  </a:lnTo>
                  <a:lnTo>
                    <a:pt x="12076" y="5894"/>
                  </a:lnTo>
                  <a:lnTo>
                    <a:pt x="12075" y="5885"/>
                  </a:lnTo>
                  <a:lnTo>
                    <a:pt x="12074" y="5876"/>
                  </a:lnTo>
                  <a:lnTo>
                    <a:pt x="12074" y="5869"/>
                  </a:lnTo>
                  <a:lnTo>
                    <a:pt x="12075" y="5860"/>
                  </a:lnTo>
                  <a:lnTo>
                    <a:pt x="12077" y="5853"/>
                  </a:lnTo>
                  <a:lnTo>
                    <a:pt x="12079" y="5845"/>
                  </a:lnTo>
                  <a:lnTo>
                    <a:pt x="12083" y="5839"/>
                  </a:lnTo>
                  <a:lnTo>
                    <a:pt x="12088" y="5829"/>
                  </a:lnTo>
                  <a:lnTo>
                    <a:pt x="12095" y="5822"/>
                  </a:lnTo>
                  <a:lnTo>
                    <a:pt x="12101" y="5815"/>
                  </a:lnTo>
                  <a:lnTo>
                    <a:pt x="12107" y="5810"/>
                  </a:lnTo>
                  <a:lnTo>
                    <a:pt x="12116" y="5806"/>
                  </a:lnTo>
                  <a:lnTo>
                    <a:pt x="12125" y="5802"/>
                  </a:lnTo>
                  <a:lnTo>
                    <a:pt x="12133" y="5800"/>
                  </a:lnTo>
                  <a:lnTo>
                    <a:pt x="12143" y="5800"/>
                  </a:lnTo>
                  <a:lnTo>
                    <a:pt x="12152" y="5800"/>
                  </a:lnTo>
                  <a:lnTo>
                    <a:pt x="12163" y="5801"/>
                  </a:lnTo>
                  <a:lnTo>
                    <a:pt x="12175" y="5804"/>
                  </a:lnTo>
                  <a:lnTo>
                    <a:pt x="12186" y="5807"/>
                  </a:lnTo>
                  <a:lnTo>
                    <a:pt x="12198" y="5810"/>
                  </a:lnTo>
                  <a:lnTo>
                    <a:pt x="12210" y="5815"/>
                  </a:lnTo>
                  <a:lnTo>
                    <a:pt x="12223" y="5821"/>
                  </a:lnTo>
                  <a:lnTo>
                    <a:pt x="12236" y="5827"/>
                  </a:lnTo>
                  <a:lnTo>
                    <a:pt x="12513" y="5968"/>
                  </a:lnTo>
                  <a:lnTo>
                    <a:pt x="12578" y="5840"/>
                  </a:lnTo>
                  <a:lnTo>
                    <a:pt x="12280" y="5689"/>
                  </a:lnTo>
                  <a:lnTo>
                    <a:pt x="12254" y="5677"/>
                  </a:lnTo>
                  <a:lnTo>
                    <a:pt x="12230" y="5667"/>
                  </a:lnTo>
                  <a:lnTo>
                    <a:pt x="12206" y="5660"/>
                  </a:lnTo>
                  <a:lnTo>
                    <a:pt x="12184" y="5654"/>
                  </a:lnTo>
                  <a:lnTo>
                    <a:pt x="12162" y="5651"/>
                  </a:lnTo>
                  <a:lnTo>
                    <a:pt x="12142" y="5650"/>
                  </a:lnTo>
                  <a:lnTo>
                    <a:pt x="12122" y="5651"/>
                  </a:lnTo>
                  <a:lnTo>
                    <a:pt x="12104" y="5654"/>
                  </a:lnTo>
                  <a:lnTo>
                    <a:pt x="12087" y="5659"/>
                  </a:lnTo>
                  <a:lnTo>
                    <a:pt x="12071" y="5666"/>
                  </a:lnTo>
                  <a:lnTo>
                    <a:pt x="12057" y="5674"/>
                  </a:lnTo>
                  <a:lnTo>
                    <a:pt x="12043" y="5684"/>
                  </a:lnTo>
                  <a:lnTo>
                    <a:pt x="12031" y="5695"/>
                  </a:lnTo>
                  <a:lnTo>
                    <a:pt x="12020" y="5708"/>
                  </a:lnTo>
                  <a:lnTo>
                    <a:pt x="12010" y="5722"/>
                  </a:lnTo>
                  <a:lnTo>
                    <a:pt x="12001" y="5738"/>
                  </a:lnTo>
                  <a:lnTo>
                    <a:pt x="11997" y="5748"/>
                  </a:lnTo>
                  <a:lnTo>
                    <a:pt x="11993" y="5758"/>
                  </a:lnTo>
                  <a:lnTo>
                    <a:pt x="11988" y="5769"/>
                  </a:lnTo>
                  <a:lnTo>
                    <a:pt x="11985" y="5780"/>
                  </a:lnTo>
                  <a:lnTo>
                    <a:pt x="11983" y="5791"/>
                  </a:lnTo>
                  <a:lnTo>
                    <a:pt x="11982" y="5801"/>
                  </a:lnTo>
                  <a:lnTo>
                    <a:pt x="11981" y="5813"/>
                  </a:lnTo>
                  <a:lnTo>
                    <a:pt x="11981" y="5825"/>
                  </a:lnTo>
                  <a:lnTo>
                    <a:pt x="11981" y="5837"/>
                  </a:lnTo>
                  <a:lnTo>
                    <a:pt x="11982" y="5849"/>
                  </a:lnTo>
                  <a:lnTo>
                    <a:pt x="11985" y="5860"/>
                  </a:lnTo>
                  <a:lnTo>
                    <a:pt x="11988" y="5873"/>
                  </a:lnTo>
                  <a:lnTo>
                    <a:pt x="11991" y="5885"/>
                  </a:lnTo>
                  <a:lnTo>
                    <a:pt x="11997" y="5898"/>
                  </a:lnTo>
                  <a:lnTo>
                    <a:pt x="12002" y="5911"/>
                  </a:lnTo>
                  <a:lnTo>
                    <a:pt x="12010" y="5924"/>
                  </a:lnTo>
                  <a:lnTo>
                    <a:pt x="12009" y="5926"/>
                  </a:lnTo>
                  <a:close/>
                  <a:moveTo>
                    <a:pt x="12237" y="5210"/>
                  </a:moveTo>
                  <a:lnTo>
                    <a:pt x="12557" y="5318"/>
                  </a:lnTo>
                  <a:lnTo>
                    <a:pt x="12568" y="5322"/>
                  </a:lnTo>
                  <a:lnTo>
                    <a:pt x="12579" y="5327"/>
                  </a:lnTo>
                  <a:lnTo>
                    <a:pt x="12587" y="5333"/>
                  </a:lnTo>
                  <a:lnTo>
                    <a:pt x="12596" y="5338"/>
                  </a:lnTo>
                  <a:lnTo>
                    <a:pt x="12602" y="5345"/>
                  </a:lnTo>
                  <a:lnTo>
                    <a:pt x="12610" y="5352"/>
                  </a:lnTo>
                  <a:lnTo>
                    <a:pt x="12615" y="5359"/>
                  </a:lnTo>
                  <a:lnTo>
                    <a:pt x="12619" y="5367"/>
                  </a:lnTo>
                  <a:lnTo>
                    <a:pt x="12624" y="5375"/>
                  </a:lnTo>
                  <a:lnTo>
                    <a:pt x="12627" y="5384"/>
                  </a:lnTo>
                  <a:lnTo>
                    <a:pt x="12629" y="5393"/>
                  </a:lnTo>
                  <a:lnTo>
                    <a:pt x="12630" y="5401"/>
                  </a:lnTo>
                  <a:lnTo>
                    <a:pt x="12630" y="5410"/>
                  </a:lnTo>
                  <a:lnTo>
                    <a:pt x="12630" y="5418"/>
                  </a:lnTo>
                  <a:lnTo>
                    <a:pt x="12629" y="5427"/>
                  </a:lnTo>
                  <a:lnTo>
                    <a:pt x="12626" y="5436"/>
                  </a:lnTo>
                  <a:lnTo>
                    <a:pt x="12623" y="5445"/>
                  </a:lnTo>
                  <a:lnTo>
                    <a:pt x="12617" y="5455"/>
                  </a:lnTo>
                  <a:lnTo>
                    <a:pt x="12612" y="5462"/>
                  </a:lnTo>
                  <a:lnTo>
                    <a:pt x="12606" y="5469"/>
                  </a:lnTo>
                  <a:lnTo>
                    <a:pt x="12598" y="5474"/>
                  </a:lnTo>
                  <a:lnTo>
                    <a:pt x="12589" y="5480"/>
                  </a:lnTo>
                  <a:lnTo>
                    <a:pt x="12581" y="5483"/>
                  </a:lnTo>
                  <a:lnTo>
                    <a:pt x="12571" y="5485"/>
                  </a:lnTo>
                  <a:lnTo>
                    <a:pt x="12562" y="5487"/>
                  </a:lnTo>
                  <a:lnTo>
                    <a:pt x="12550" y="5487"/>
                  </a:lnTo>
                  <a:lnTo>
                    <a:pt x="12539" y="5487"/>
                  </a:lnTo>
                  <a:lnTo>
                    <a:pt x="12526" y="5486"/>
                  </a:lnTo>
                  <a:lnTo>
                    <a:pt x="12513" y="5484"/>
                  </a:lnTo>
                  <a:lnTo>
                    <a:pt x="12500" y="5481"/>
                  </a:lnTo>
                  <a:lnTo>
                    <a:pt x="12486" y="5476"/>
                  </a:lnTo>
                  <a:lnTo>
                    <a:pt x="12471" y="5472"/>
                  </a:lnTo>
                  <a:lnTo>
                    <a:pt x="12181" y="5375"/>
                  </a:lnTo>
                  <a:lnTo>
                    <a:pt x="12135" y="5514"/>
                  </a:lnTo>
                  <a:lnTo>
                    <a:pt x="12446" y="5617"/>
                  </a:lnTo>
                  <a:lnTo>
                    <a:pt x="12475" y="5627"/>
                  </a:lnTo>
                  <a:lnTo>
                    <a:pt x="12501" y="5633"/>
                  </a:lnTo>
                  <a:lnTo>
                    <a:pt x="12526" y="5637"/>
                  </a:lnTo>
                  <a:lnTo>
                    <a:pt x="12551" y="5639"/>
                  </a:lnTo>
                  <a:lnTo>
                    <a:pt x="12572" y="5639"/>
                  </a:lnTo>
                  <a:lnTo>
                    <a:pt x="12594" y="5637"/>
                  </a:lnTo>
                  <a:lnTo>
                    <a:pt x="12612" y="5634"/>
                  </a:lnTo>
                  <a:lnTo>
                    <a:pt x="12630" y="5628"/>
                  </a:lnTo>
                  <a:lnTo>
                    <a:pt x="12639" y="5624"/>
                  </a:lnTo>
                  <a:lnTo>
                    <a:pt x="12646" y="5620"/>
                  </a:lnTo>
                  <a:lnTo>
                    <a:pt x="12654" y="5616"/>
                  </a:lnTo>
                  <a:lnTo>
                    <a:pt x="12661" y="5611"/>
                  </a:lnTo>
                  <a:lnTo>
                    <a:pt x="12675" y="5601"/>
                  </a:lnTo>
                  <a:lnTo>
                    <a:pt x="12687" y="5589"/>
                  </a:lnTo>
                  <a:lnTo>
                    <a:pt x="12698" y="5575"/>
                  </a:lnTo>
                  <a:lnTo>
                    <a:pt x="12708" y="5560"/>
                  </a:lnTo>
                  <a:lnTo>
                    <a:pt x="12715" y="5543"/>
                  </a:lnTo>
                  <a:lnTo>
                    <a:pt x="12723" y="5525"/>
                  </a:lnTo>
                  <a:lnTo>
                    <a:pt x="12727" y="5510"/>
                  </a:lnTo>
                  <a:lnTo>
                    <a:pt x="12730" y="5496"/>
                  </a:lnTo>
                  <a:lnTo>
                    <a:pt x="12732" y="5482"/>
                  </a:lnTo>
                  <a:lnTo>
                    <a:pt x="12733" y="5468"/>
                  </a:lnTo>
                  <a:lnTo>
                    <a:pt x="12733" y="5455"/>
                  </a:lnTo>
                  <a:lnTo>
                    <a:pt x="12732" y="5442"/>
                  </a:lnTo>
                  <a:lnTo>
                    <a:pt x="12730" y="5430"/>
                  </a:lnTo>
                  <a:lnTo>
                    <a:pt x="12728" y="5419"/>
                  </a:lnTo>
                  <a:lnTo>
                    <a:pt x="12725" y="5408"/>
                  </a:lnTo>
                  <a:lnTo>
                    <a:pt x="12721" y="5398"/>
                  </a:lnTo>
                  <a:lnTo>
                    <a:pt x="12717" y="5388"/>
                  </a:lnTo>
                  <a:lnTo>
                    <a:pt x="12713" y="5379"/>
                  </a:lnTo>
                  <a:lnTo>
                    <a:pt x="12703" y="5363"/>
                  </a:lnTo>
                  <a:lnTo>
                    <a:pt x="12694" y="5349"/>
                  </a:lnTo>
                  <a:lnTo>
                    <a:pt x="12694" y="5345"/>
                  </a:lnTo>
                  <a:lnTo>
                    <a:pt x="12766" y="5363"/>
                  </a:lnTo>
                  <a:lnTo>
                    <a:pt x="12806" y="5242"/>
                  </a:lnTo>
                  <a:lnTo>
                    <a:pt x="12771" y="5232"/>
                  </a:lnTo>
                  <a:lnTo>
                    <a:pt x="12732" y="5221"/>
                  </a:lnTo>
                  <a:lnTo>
                    <a:pt x="12690" y="5208"/>
                  </a:lnTo>
                  <a:lnTo>
                    <a:pt x="12645" y="5193"/>
                  </a:lnTo>
                  <a:lnTo>
                    <a:pt x="12283" y="5072"/>
                  </a:lnTo>
                  <a:lnTo>
                    <a:pt x="12237" y="5210"/>
                  </a:lnTo>
                  <a:close/>
                  <a:moveTo>
                    <a:pt x="12433" y="4837"/>
                  </a:moveTo>
                  <a:lnTo>
                    <a:pt x="12360" y="4825"/>
                  </a:lnTo>
                  <a:lnTo>
                    <a:pt x="12327" y="4947"/>
                  </a:lnTo>
                  <a:lnTo>
                    <a:pt x="12364" y="4956"/>
                  </a:lnTo>
                  <a:lnTo>
                    <a:pt x="12403" y="4965"/>
                  </a:lnTo>
                  <a:lnTo>
                    <a:pt x="12443" y="4974"/>
                  </a:lnTo>
                  <a:lnTo>
                    <a:pt x="12489" y="4985"/>
                  </a:lnTo>
                  <a:lnTo>
                    <a:pt x="12861" y="5082"/>
                  </a:lnTo>
                  <a:lnTo>
                    <a:pt x="12898" y="4940"/>
                  </a:lnTo>
                  <a:lnTo>
                    <a:pt x="12581" y="4858"/>
                  </a:lnTo>
                  <a:lnTo>
                    <a:pt x="12566" y="4854"/>
                  </a:lnTo>
                  <a:lnTo>
                    <a:pt x="12553" y="4849"/>
                  </a:lnTo>
                  <a:lnTo>
                    <a:pt x="12542" y="4842"/>
                  </a:lnTo>
                  <a:lnTo>
                    <a:pt x="12531" y="4836"/>
                  </a:lnTo>
                  <a:lnTo>
                    <a:pt x="12523" y="4829"/>
                  </a:lnTo>
                  <a:lnTo>
                    <a:pt x="12515" y="4821"/>
                  </a:lnTo>
                  <a:lnTo>
                    <a:pt x="12509" y="4813"/>
                  </a:lnTo>
                  <a:lnTo>
                    <a:pt x="12504" y="4805"/>
                  </a:lnTo>
                  <a:lnTo>
                    <a:pt x="12499" y="4796"/>
                  </a:lnTo>
                  <a:lnTo>
                    <a:pt x="12496" y="4788"/>
                  </a:lnTo>
                  <a:lnTo>
                    <a:pt x="12493" y="4779"/>
                  </a:lnTo>
                  <a:lnTo>
                    <a:pt x="12492" y="4770"/>
                  </a:lnTo>
                  <a:lnTo>
                    <a:pt x="12491" y="4762"/>
                  </a:lnTo>
                  <a:lnTo>
                    <a:pt x="12492" y="4754"/>
                  </a:lnTo>
                  <a:lnTo>
                    <a:pt x="12492" y="4747"/>
                  </a:lnTo>
                  <a:lnTo>
                    <a:pt x="12494" y="4739"/>
                  </a:lnTo>
                  <a:lnTo>
                    <a:pt x="12497" y="4729"/>
                  </a:lnTo>
                  <a:lnTo>
                    <a:pt x="12501" y="4719"/>
                  </a:lnTo>
                  <a:lnTo>
                    <a:pt x="12507" y="4710"/>
                  </a:lnTo>
                  <a:lnTo>
                    <a:pt x="12512" y="4703"/>
                  </a:lnTo>
                  <a:lnTo>
                    <a:pt x="12520" y="4698"/>
                  </a:lnTo>
                  <a:lnTo>
                    <a:pt x="12527" y="4692"/>
                  </a:lnTo>
                  <a:lnTo>
                    <a:pt x="12535" y="4688"/>
                  </a:lnTo>
                  <a:lnTo>
                    <a:pt x="12544" y="4685"/>
                  </a:lnTo>
                  <a:lnTo>
                    <a:pt x="12553" y="4682"/>
                  </a:lnTo>
                  <a:lnTo>
                    <a:pt x="12564" y="4680"/>
                  </a:lnTo>
                  <a:lnTo>
                    <a:pt x="12573" y="4680"/>
                  </a:lnTo>
                  <a:lnTo>
                    <a:pt x="12584" y="4680"/>
                  </a:lnTo>
                  <a:lnTo>
                    <a:pt x="12596" y="4681"/>
                  </a:lnTo>
                  <a:lnTo>
                    <a:pt x="12608" y="4682"/>
                  </a:lnTo>
                  <a:lnTo>
                    <a:pt x="12619" y="4685"/>
                  </a:lnTo>
                  <a:lnTo>
                    <a:pt x="12631" y="4688"/>
                  </a:lnTo>
                  <a:lnTo>
                    <a:pt x="12942" y="4768"/>
                  </a:lnTo>
                  <a:lnTo>
                    <a:pt x="12978" y="4627"/>
                  </a:lnTo>
                  <a:lnTo>
                    <a:pt x="12653" y="4543"/>
                  </a:lnTo>
                  <a:lnTo>
                    <a:pt x="12625" y="4537"/>
                  </a:lnTo>
                  <a:lnTo>
                    <a:pt x="12599" y="4532"/>
                  </a:lnTo>
                  <a:lnTo>
                    <a:pt x="12575" y="4531"/>
                  </a:lnTo>
                  <a:lnTo>
                    <a:pt x="12552" y="4531"/>
                  </a:lnTo>
                  <a:lnTo>
                    <a:pt x="12530" y="4533"/>
                  </a:lnTo>
                  <a:lnTo>
                    <a:pt x="12511" y="4537"/>
                  </a:lnTo>
                  <a:lnTo>
                    <a:pt x="12492" y="4543"/>
                  </a:lnTo>
                  <a:lnTo>
                    <a:pt x="12476" y="4551"/>
                  </a:lnTo>
                  <a:lnTo>
                    <a:pt x="12460" y="4559"/>
                  </a:lnTo>
                  <a:lnTo>
                    <a:pt x="12446" y="4570"/>
                  </a:lnTo>
                  <a:lnTo>
                    <a:pt x="12433" y="4582"/>
                  </a:lnTo>
                  <a:lnTo>
                    <a:pt x="12421" y="4595"/>
                  </a:lnTo>
                  <a:lnTo>
                    <a:pt x="12411" y="4610"/>
                  </a:lnTo>
                  <a:lnTo>
                    <a:pt x="12404" y="4625"/>
                  </a:lnTo>
                  <a:lnTo>
                    <a:pt x="12396" y="4642"/>
                  </a:lnTo>
                  <a:lnTo>
                    <a:pt x="12391" y="4660"/>
                  </a:lnTo>
                  <a:lnTo>
                    <a:pt x="12388" y="4674"/>
                  </a:lnTo>
                  <a:lnTo>
                    <a:pt x="12385" y="4688"/>
                  </a:lnTo>
                  <a:lnTo>
                    <a:pt x="12384" y="4702"/>
                  </a:lnTo>
                  <a:lnTo>
                    <a:pt x="12384" y="4715"/>
                  </a:lnTo>
                  <a:lnTo>
                    <a:pt x="12384" y="4728"/>
                  </a:lnTo>
                  <a:lnTo>
                    <a:pt x="12387" y="4739"/>
                  </a:lnTo>
                  <a:lnTo>
                    <a:pt x="12389" y="4752"/>
                  </a:lnTo>
                  <a:lnTo>
                    <a:pt x="12392" y="4763"/>
                  </a:lnTo>
                  <a:lnTo>
                    <a:pt x="12396" y="4774"/>
                  </a:lnTo>
                  <a:lnTo>
                    <a:pt x="12400" y="4784"/>
                  </a:lnTo>
                  <a:lnTo>
                    <a:pt x="12405" y="4794"/>
                  </a:lnTo>
                  <a:lnTo>
                    <a:pt x="12410" y="4804"/>
                  </a:lnTo>
                  <a:lnTo>
                    <a:pt x="12416" y="4812"/>
                  </a:lnTo>
                  <a:lnTo>
                    <a:pt x="12421" y="4820"/>
                  </a:lnTo>
                  <a:lnTo>
                    <a:pt x="12427" y="4827"/>
                  </a:lnTo>
                  <a:lnTo>
                    <a:pt x="12434" y="4835"/>
                  </a:lnTo>
                  <a:lnTo>
                    <a:pt x="12433" y="4837"/>
                  </a:lnTo>
                  <a:close/>
                  <a:moveTo>
                    <a:pt x="12340" y="4207"/>
                  </a:moveTo>
                  <a:lnTo>
                    <a:pt x="12332" y="4206"/>
                  </a:lnTo>
                  <a:lnTo>
                    <a:pt x="12324" y="4206"/>
                  </a:lnTo>
                  <a:lnTo>
                    <a:pt x="12317" y="4207"/>
                  </a:lnTo>
                  <a:lnTo>
                    <a:pt x="12308" y="4208"/>
                  </a:lnTo>
                  <a:lnTo>
                    <a:pt x="12302" y="4210"/>
                  </a:lnTo>
                  <a:lnTo>
                    <a:pt x="12294" y="4214"/>
                  </a:lnTo>
                  <a:lnTo>
                    <a:pt x="12288" y="4217"/>
                  </a:lnTo>
                  <a:lnTo>
                    <a:pt x="12282" y="4221"/>
                  </a:lnTo>
                  <a:lnTo>
                    <a:pt x="12276" y="4226"/>
                  </a:lnTo>
                  <a:lnTo>
                    <a:pt x="12272" y="4231"/>
                  </a:lnTo>
                  <a:lnTo>
                    <a:pt x="12266" y="4236"/>
                  </a:lnTo>
                  <a:lnTo>
                    <a:pt x="12262" y="4243"/>
                  </a:lnTo>
                  <a:lnTo>
                    <a:pt x="12259" y="4250"/>
                  </a:lnTo>
                  <a:lnTo>
                    <a:pt x="12256" y="4258"/>
                  </a:lnTo>
                  <a:lnTo>
                    <a:pt x="12253" y="4266"/>
                  </a:lnTo>
                  <a:lnTo>
                    <a:pt x="12252" y="4274"/>
                  </a:lnTo>
                  <a:lnTo>
                    <a:pt x="12251" y="4282"/>
                  </a:lnTo>
                  <a:lnTo>
                    <a:pt x="12251" y="4291"/>
                  </a:lnTo>
                  <a:lnTo>
                    <a:pt x="12252" y="4298"/>
                  </a:lnTo>
                  <a:lnTo>
                    <a:pt x="12253" y="4306"/>
                  </a:lnTo>
                  <a:lnTo>
                    <a:pt x="12256" y="4313"/>
                  </a:lnTo>
                  <a:lnTo>
                    <a:pt x="12258" y="4320"/>
                  </a:lnTo>
                  <a:lnTo>
                    <a:pt x="12262" y="4326"/>
                  </a:lnTo>
                  <a:lnTo>
                    <a:pt x="12265" y="4333"/>
                  </a:lnTo>
                  <a:lnTo>
                    <a:pt x="12271" y="4338"/>
                  </a:lnTo>
                  <a:lnTo>
                    <a:pt x="12276" y="4344"/>
                  </a:lnTo>
                  <a:lnTo>
                    <a:pt x="12281" y="4348"/>
                  </a:lnTo>
                  <a:lnTo>
                    <a:pt x="12288" y="4352"/>
                  </a:lnTo>
                  <a:lnTo>
                    <a:pt x="12294" y="4356"/>
                  </a:lnTo>
                  <a:lnTo>
                    <a:pt x="12302" y="4359"/>
                  </a:lnTo>
                  <a:lnTo>
                    <a:pt x="12309" y="4361"/>
                  </a:lnTo>
                  <a:lnTo>
                    <a:pt x="12318" y="4363"/>
                  </a:lnTo>
                  <a:lnTo>
                    <a:pt x="12326" y="4364"/>
                  </a:lnTo>
                  <a:lnTo>
                    <a:pt x="12334" y="4364"/>
                  </a:lnTo>
                  <a:lnTo>
                    <a:pt x="12341" y="4363"/>
                  </a:lnTo>
                  <a:lnTo>
                    <a:pt x="12349" y="4362"/>
                  </a:lnTo>
                  <a:lnTo>
                    <a:pt x="12356" y="4360"/>
                  </a:lnTo>
                  <a:lnTo>
                    <a:pt x="12364" y="4356"/>
                  </a:lnTo>
                  <a:lnTo>
                    <a:pt x="12370" y="4353"/>
                  </a:lnTo>
                  <a:lnTo>
                    <a:pt x="12376" y="4349"/>
                  </a:lnTo>
                  <a:lnTo>
                    <a:pt x="12382" y="4345"/>
                  </a:lnTo>
                  <a:lnTo>
                    <a:pt x="12387" y="4339"/>
                  </a:lnTo>
                  <a:lnTo>
                    <a:pt x="12392" y="4334"/>
                  </a:lnTo>
                  <a:lnTo>
                    <a:pt x="12396" y="4327"/>
                  </a:lnTo>
                  <a:lnTo>
                    <a:pt x="12399" y="4320"/>
                  </a:lnTo>
                  <a:lnTo>
                    <a:pt x="12403" y="4312"/>
                  </a:lnTo>
                  <a:lnTo>
                    <a:pt x="12405" y="4305"/>
                  </a:lnTo>
                  <a:lnTo>
                    <a:pt x="12406" y="4296"/>
                  </a:lnTo>
                  <a:lnTo>
                    <a:pt x="12407" y="4289"/>
                  </a:lnTo>
                  <a:lnTo>
                    <a:pt x="12407" y="4280"/>
                  </a:lnTo>
                  <a:lnTo>
                    <a:pt x="12407" y="4273"/>
                  </a:lnTo>
                  <a:lnTo>
                    <a:pt x="12406" y="4265"/>
                  </a:lnTo>
                  <a:lnTo>
                    <a:pt x="12404" y="4258"/>
                  </a:lnTo>
                  <a:lnTo>
                    <a:pt x="12400" y="4250"/>
                  </a:lnTo>
                  <a:lnTo>
                    <a:pt x="12397" y="4244"/>
                  </a:lnTo>
                  <a:lnTo>
                    <a:pt x="12393" y="4237"/>
                  </a:lnTo>
                  <a:lnTo>
                    <a:pt x="12389" y="4232"/>
                  </a:lnTo>
                  <a:lnTo>
                    <a:pt x="12383" y="4227"/>
                  </a:lnTo>
                  <a:lnTo>
                    <a:pt x="12378" y="4222"/>
                  </a:lnTo>
                  <a:lnTo>
                    <a:pt x="12371" y="4218"/>
                  </a:lnTo>
                  <a:lnTo>
                    <a:pt x="12365" y="4215"/>
                  </a:lnTo>
                  <a:lnTo>
                    <a:pt x="12358" y="4212"/>
                  </a:lnTo>
                  <a:lnTo>
                    <a:pt x="12349" y="4209"/>
                  </a:lnTo>
                  <a:lnTo>
                    <a:pt x="12340" y="4207"/>
                  </a:lnTo>
                  <a:close/>
                  <a:moveTo>
                    <a:pt x="12467" y="4378"/>
                  </a:moveTo>
                  <a:lnTo>
                    <a:pt x="13011" y="4457"/>
                  </a:lnTo>
                  <a:lnTo>
                    <a:pt x="13032" y="4312"/>
                  </a:lnTo>
                  <a:lnTo>
                    <a:pt x="12489" y="4234"/>
                  </a:lnTo>
                  <a:lnTo>
                    <a:pt x="12467" y="4378"/>
                  </a:lnTo>
                  <a:close/>
                  <a:moveTo>
                    <a:pt x="12565" y="3705"/>
                  </a:moveTo>
                  <a:lnTo>
                    <a:pt x="12560" y="3715"/>
                  </a:lnTo>
                  <a:lnTo>
                    <a:pt x="12555" y="3726"/>
                  </a:lnTo>
                  <a:lnTo>
                    <a:pt x="12550" y="3737"/>
                  </a:lnTo>
                  <a:lnTo>
                    <a:pt x="12545" y="3751"/>
                  </a:lnTo>
                  <a:lnTo>
                    <a:pt x="12541" y="3766"/>
                  </a:lnTo>
                  <a:lnTo>
                    <a:pt x="12537" y="3782"/>
                  </a:lnTo>
                  <a:lnTo>
                    <a:pt x="12534" y="3799"/>
                  </a:lnTo>
                  <a:lnTo>
                    <a:pt x="12530" y="3817"/>
                  </a:lnTo>
                  <a:lnTo>
                    <a:pt x="12529" y="3833"/>
                  </a:lnTo>
                  <a:lnTo>
                    <a:pt x="12528" y="3849"/>
                  </a:lnTo>
                  <a:lnTo>
                    <a:pt x="12528" y="3865"/>
                  </a:lnTo>
                  <a:lnTo>
                    <a:pt x="12528" y="3881"/>
                  </a:lnTo>
                  <a:lnTo>
                    <a:pt x="12530" y="3896"/>
                  </a:lnTo>
                  <a:lnTo>
                    <a:pt x="12531" y="3911"/>
                  </a:lnTo>
                  <a:lnTo>
                    <a:pt x="12535" y="3925"/>
                  </a:lnTo>
                  <a:lnTo>
                    <a:pt x="12538" y="3940"/>
                  </a:lnTo>
                  <a:lnTo>
                    <a:pt x="12542" y="3953"/>
                  </a:lnTo>
                  <a:lnTo>
                    <a:pt x="12546" y="3967"/>
                  </a:lnTo>
                  <a:lnTo>
                    <a:pt x="12552" y="3980"/>
                  </a:lnTo>
                  <a:lnTo>
                    <a:pt x="12558" y="3992"/>
                  </a:lnTo>
                  <a:lnTo>
                    <a:pt x="12565" y="4003"/>
                  </a:lnTo>
                  <a:lnTo>
                    <a:pt x="12572" y="4015"/>
                  </a:lnTo>
                  <a:lnTo>
                    <a:pt x="12580" y="4026"/>
                  </a:lnTo>
                  <a:lnTo>
                    <a:pt x="12588" y="4037"/>
                  </a:lnTo>
                  <a:lnTo>
                    <a:pt x="12597" y="4047"/>
                  </a:lnTo>
                  <a:lnTo>
                    <a:pt x="12607" y="4057"/>
                  </a:lnTo>
                  <a:lnTo>
                    <a:pt x="12616" y="4066"/>
                  </a:lnTo>
                  <a:lnTo>
                    <a:pt x="12627" y="4074"/>
                  </a:lnTo>
                  <a:lnTo>
                    <a:pt x="12638" y="4083"/>
                  </a:lnTo>
                  <a:lnTo>
                    <a:pt x="12648" y="4090"/>
                  </a:lnTo>
                  <a:lnTo>
                    <a:pt x="12660" y="4098"/>
                  </a:lnTo>
                  <a:lnTo>
                    <a:pt x="12673" y="4104"/>
                  </a:lnTo>
                  <a:lnTo>
                    <a:pt x="12686" y="4111"/>
                  </a:lnTo>
                  <a:lnTo>
                    <a:pt x="12699" y="4116"/>
                  </a:lnTo>
                  <a:lnTo>
                    <a:pt x="12712" y="4120"/>
                  </a:lnTo>
                  <a:lnTo>
                    <a:pt x="12726" y="4126"/>
                  </a:lnTo>
                  <a:lnTo>
                    <a:pt x="12740" y="4129"/>
                  </a:lnTo>
                  <a:lnTo>
                    <a:pt x="12755" y="4132"/>
                  </a:lnTo>
                  <a:lnTo>
                    <a:pt x="12770" y="4135"/>
                  </a:lnTo>
                  <a:lnTo>
                    <a:pt x="12785" y="4138"/>
                  </a:lnTo>
                  <a:lnTo>
                    <a:pt x="12801" y="4139"/>
                  </a:lnTo>
                  <a:lnTo>
                    <a:pt x="12817" y="4140"/>
                  </a:lnTo>
                  <a:lnTo>
                    <a:pt x="12832" y="4141"/>
                  </a:lnTo>
                  <a:lnTo>
                    <a:pt x="12847" y="4140"/>
                  </a:lnTo>
                  <a:lnTo>
                    <a:pt x="12862" y="4140"/>
                  </a:lnTo>
                  <a:lnTo>
                    <a:pt x="12876" y="4138"/>
                  </a:lnTo>
                  <a:lnTo>
                    <a:pt x="12890" y="4135"/>
                  </a:lnTo>
                  <a:lnTo>
                    <a:pt x="12903" y="4133"/>
                  </a:lnTo>
                  <a:lnTo>
                    <a:pt x="12917" y="4130"/>
                  </a:lnTo>
                  <a:lnTo>
                    <a:pt x="12930" y="4126"/>
                  </a:lnTo>
                  <a:lnTo>
                    <a:pt x="12942" y="4121"/>
                  </a:lnTo>
                  <a:lnTo>
                    <a:pt x="12953" y="4116"/>
                  </a:lnTo>
                  <a:lnTo>
                    <a:pt x="12965" y="4111"/>
                  </a:lnTo>
                  <a:lnTo>
                    <a:pt x="12976" y="4104"/>
                  </a:lnTo>
                  <a:lnTo>
                    <a:pt x="12987" y="4098"/>
                  </a:lnTo>
                  <a:lnTo>
                    <a:pt x="12997" y="4090"/>
                  </a:lnTo>
                  <a:lnTo>
                    <a:pt x="13007" y="4083"/>
                  </a:lnTo>
                  <a:lnTo>
                    <a:pt x="13016" y="4074"/>
                  </a:lnTo>
                  <a:lnTo>
                    <a:pt x="13025" y="4066"/>
                  </a:lnTo>
                  <a:lnTo>
                    <a:pt x="13033" y="4056"/>
                  </a:lnTo>
                  <a:lnTo>
                    <a:pt x="13041" y="4046"/>
                  </a:lnTo>
                  <a:lnTo>
                    <a:pt x="13049" y="4036"/>
                  </a:lnTo>
                  <a:lnTo>
                    <a:pt x="13055" y="4025"/>
                  </a:lnTo>
                  <a:lnTo>
                    <a:pt x="13062" y="4014"/>
                  </a:lnTo>
                  <a:lnTo>
                    <a:pt x="13067" y="4002"/>
                  </a:lnTo>
                  <a:lnTo>
                    <a:pt x="13073" y="3991"/>
                  </a:lnTo>
                  <a:lnTo>
                    <a:pt x="13078" y="3978"/>
                  </a:lnTo>
                  <a:lnTo>
                    <a:pt x="13082" y="3965"/>
                  </a:lnTo>
                  <a:lnTo>
                    <a:pt x="13087" y="3951"/>
                  </a:lnTo>
                  <a:lnTo>
                    <a:pt x="13090" y="3937"/>
                  </a:lnTo>
                  <a:lnTo>
                    <a:pt x="13092" y="3923"/>
                  </a:lnTo>
                  <a:lnTo>
                    <a:pt x="13094" y="3908"/>
                  </a:lnTo>
                  <a:lnTo>
                    <a:pt x="13096" y="3887"/>
                  </a:lnTo>
                  <a:lnTo>
                    <a:pt x="13097" y="3866"/>
                  </a:lnTo>
                  <a:lnTo>
                    <a:pt x="13097" y="3847"/>
                  </a:lnTo>
                  <a:lnTo>
                    <a:pt x="13096" y="3829"/>
                  </a:lnTo>
                  <a:lnTo>
                    <a:pt x="13095" y="3811"/>
                  </a:lnTo>
                  <a:lnTo>
                    <a:pt x="13093" y="3796"/>
                  </a:lnTo>
                  <a:lnTo>
                    <a:pt x="13090" y="3784"/>
                  </a:lnTo>
                  <a:lnTo>
                    <a:pt x="13087" y="3773"/>
                  </a:lnTo>
                  <a:lnTo>
                    <a:pt x="12976" y="3775"/>
                  </a:lnTo>
                  <a:lnTo>
                    <a:pt x="12979" y="3785"/>
                  </a:lnTo>
                  <a:lnTo>
                    <a:pt x="12981" y="3795"/>
                  </a:lnTo>
                  <a:lnTo>
                    <a:pt x="12982" y="3805"/>
                  </a:lnTo>
                  <a:lnTo>
                    <a:pt x="12985" y="3816"/>
                  </a:lnTo>
                  <a:lnTo>
                    <a:pt x="12985" y="3828"/>
                  </a:lnTo>
                  <a:lnTo>
                    <a:pt x="12985" y="3839"/>
                  </a:lnTo>
                  <a:lnTo>
                    <a:pt x="12985" y="3852"/>
                  </a:lnTo>
                  <a:lnTo>
                    <a:pt x="12982" y="3865"/>
                  </a:lnTo>
                  <a:lnTo>
                    <a:pt x="12980" y="3881"/>
                  </a:lnTo>
                  <a:lnTo>
                    <a:pt x="12976" y="3895"/>
                  </a:lnTo>
                  <a:lnTo>
                    <a:pt x="12971" y="3909"/>
                  </a:lnTo>
                  <a:lnTo>
                    <a:pt x="12964" y="3922"/>
                  </a:lnTo>
                  <a:lnTo>
                    <a:pt x="12957" y="3934"/>
                  </a:lnTo>
                  <a:lnTo>
                    <a:pt x="12948" y="3944"/>
                  </a:lnTo>
                  <a:lnTo>
                    <a:pt x="12937" y="3955"/>
                  </a:lnTo>
                  <a:lnTo>
                    <a:pt x="12927" y="3964"/>
                  </a:lnTo>
                  <a:lnTo>
                    <a:pt x="12914" y="3971"/>
                  </a:lnTo>
                  <a:lnTo>
                    <a:pt x="12900" y="3978"/>
                  </a:lnTo>
                  <a:lnTo>
                    <a:pt x="12885" y="3983"/>
                  </a:lnTo>
                  <a:lnTo>
                    <a:pt x="12870" y="3987"/>
                  </a:lnTo>
                  <a:lnTo>
                    <a:pt x="12852" y="3991"/>
                  </a:lnTo>
                  <a:lnTo>
                    <a:pt x="12835" y="3992"/>
                  </a:lnTo>
                  <a:lnTo>
                    <a:pt x="12816" y="3992"/>
                  </a:lnTo>
                  <a:lnTo>
                    <a:pt x="12797" y="3989"/>
                  </a:lnTo>
                  <a:lnTo>
                    <a:pt x="12779" y="3987"/>
                  </a:lnTo>
                  <a:lnTo>
                    <a:pt x="12762" y="3983"/>
                  </a:lnTo>
                  <a:lnTo>
                    <a:pt x="12746" y="3978"/>
                  </a:lnTo>
                  <a:lnTo>
                    <a:pt x="12731" y="3972"/>
                  </a:lnTo>
                  <a:lnTo>
                    <a:pt x="12717" y="3965"/>
                  </a:lnTo>
                  <a:lnTo>
                    <a:pt x="12703" y="3956"/>
                  </a:lnTo>
                  <a:lnTo>
                    <a:pt x="12691" y="3948"/>
                  </a:lnTo>
                  <a:lnTo>
                    <a:pt x="12681" y="3937"/>
                  </a:lnTo>
                  <a:lnTo>
                    <a:pt x="12671" y="3926"/>
                  </a:lnTo>
                  <a:lnTo>
                    <a:pt x="12662" y="3914"/>
                  </a:lnTo>
                  <a:lnTo>
                    <a:pt x="12656" y="3902"/>
                  </a:lnTo>
                  <a:lnTo>
                    <a:pt x="12651" y="3888"/>
                  </a:lnTo>
                  <a:lnTo>
                    <a:pt x="12646" y="3874"/>
                  </a:lnTo>
                  <a:lnTo>
                    <a:pt x="12644" y="3858"/>
                  </a:lnTo>
                  <a:lnTo>
                    <a:pt x="12644" y="3843"/>
                  </a:lnTo>
                  <a:lnTo>
                    <a:pt x="12645" y="3825"/>
                  </a:lnTo>
                  <a:lnTo>
                    <a:pt x="12647" y="3811"/>
                  </a:lnTo>
                  <a:lnTo>
                    <a:pt x="12650" y="3797"/>
                  </a:lnTo>
                  <a:lnTo>
                    <a:pt x="12653" y="3786"/>
                  </a:lnTo>
                  <a:lnTo>
                    <a:pt x="12657" y="3775"/>
                  </a:lnTo>
                  <a:lnTo>
                    <a:pt x="12665" y="3757"/>
                  </a:lnTo>
                  <a:lnTo>
                    <a:pt x="12673" y="3743"/>
                  </a:lnTo>
                  <a:lnTo>
                    <a:pt x="12565" y="3705"/>
                  </a:lnTo>
                  <a:close/>
                  <a:moveTo>
                    <a:pt x="12675" y="3588"/>
                  </a:moveTo>
                  <a:lnTo>
                    <a:pt x="12668" y="3573"/>
                  </a:lnTo>
                  <a:lnTo>
                    <a:pt x="12661" y="3558"/>
                  </a:lnTo>
                  <a:lnTo>
                    <a:pt x="12656" y="3542"/>
                  </a:lnTo>
                  <a:lnTo>
                    <a:pt x="12651" y="3525"/>
                  </a:lnTo>
                  <a:lnTo>
                    <a:pt x="12647" y="3507"/>
                  </a:lnTo>
                  <a:lnTo>
                    <a:pt x="12644" y="3489"/>
                  </a:lnTo>
                  <a:lnTo>
                    <a:pt x="12643" y="3470"/>
                  </a:lnTo>
                  <a:lnTo>
                    <a:pt x="12643" y="3451"/>
                  </a:lnTo>
                  <a:lnTo>
                    <a:pt x="12644" y="3437"/>
                  </a:lnTo>
                  <a:lnTo>
                    <a:pt x="12646" y="3424"/>
                  </a:lnTo>
                  <a:lnTo>
                    <a:pt x="12650" y="3413"/>
                  </a:lnTo>
                  <a:lnTo>
                    <a:pt x="12653" y="3403"/>
                  </a:lnTo>
                  <a:lnTo>
                    <a:pt x="12657" y="3394"/>
                  </a:lnTo>
                  <a:lnTo>
                    <a:pt x="12662" y="3386"/>
                  </a:lnTo>
                  <a:lnTo>
                    <a:pt x="12668" y="3379"/>
                  </a:lnTo>
                  <a:lnTo>
                    <a:pt x="12674" y="3374"/>
                  </a:lnTo>
                  <a:lnTo>
                    <a:pt x="12682" y="3368"/>
                  </a:lnTo>
                  <a:lnTo>
                    <a:pt x="12689" y="3365"/>
                  </a:lnTo>
                  <a:lnTo>
                    <a:pt x="12697" y="3362"/>
                  </a:lnTo>
                  <a:lnTo>
                    <a:pt x="12705" y="3360"/>
                  </a:lnTo>
                  <a:lnTo>
                    <a:pt x="12715" y="3359"/>
                  </a:lnTo>
                  <a:lnTo>
                    <a:pt x="12724" y="3358"/>
                  </a:lnTo>
                  <a:lnTo>
                    <a:pt x="12733" y="3357"/>
                  </a:lnTo>
                  <a:lnTo>
                    <a:pt x="12744" y="3358"/>
                  </a:lnTo>
                  <a:lnTo>
                    <a:pt x="12743" y="3390"/>
                  </a:lnTo>
                  <a:lnTo>
                    <a:pt x="12744" y="3420"/>
                  </a:lnTo>
                  <a:lnTo>
                    <a:pt x="12746" y="3450"/>
                  </a:lnTo>
                  <a:lnTo>
                    <a:pt x="12750" y="3478"/>
                  </a:lnTo>
                  <a:lnTo>
                    <a:pt x="12757" y="3505"/>
                  </a:lnTo>
                  <a:lnTo>
                    <a:pt x="12764" y="3530"/>
                  </a:lnTo>
                  <a:lnTo>
                    <a:pt x="12769" y="3542"/>
                  </a:lnTo>
                  <a:lnTo>
                    <a:pt x="12773" y="3553"/>
                  </a:lnTo>
                  <a:lnTo>
                    <a:pt x="12778" y="3564"/>
                  </a:lnTo>
                  <a:lnTo>
                    <a:pt x="12785" y="3574"/>
                  </a:lnTo>
                  <a:lnTo>
                    <a:pt x="12790" y="3585"/>
                  </a:lnTo>
                  <a:lnTo>
                    <a:pt x="12798" y="3594"/>
                  </a:lnTo>
                  <a:lnTo>
                    <a:pt x="12804" y="3603"/>
                  </a:lnTo>
                  <a:lnTo>
                    <a:pt x="12812" y="3612"/>
                  </a:lnTo>
                  <a:lnTo>
                    <a:pt x="12820" y="3619"/>
                  </a:lnTo>
                  <a:lnTo>
                    <a:pt x="12828" y="3627"/>
                  </a:lnTo>
                  <a:lnTo>
                    <a:pt x="12837" y="3633"/>
                  </a:lnTo>
                  <a:lnTo>
                    <a:pt x="12846" y="3640"/>
                  </a:lnTo>
                  <a:lnTo>
                    <a:pt x="12856" y="3645"/>
                  </a:lnTo>
                  <a:lnTo>
                    <a:pt x="12866" y="3651"/>
                  </a:lnTo>
                  <a:lnTo>
                    <a:pt x="12877" y="3655"/>
                  </a:lnTo>
                  <a:lnTo>
                    <a:pt x="12888" y="3658"/>
                  </a:lnTo>
                  <a:lnTo>
                    <a:pt x="12900" y="3661"/>
                  </a:lnTo>
                  <a:lnTo>
                    <a:pt x="12912" y="3663"/>
                  </a:lnTo>
                  <a:lnTo>
                    <a:pt x="12924" y="3666"/>
                  </a:lnTo>
                  <a:lnTo>
                    <a:pt x="12937" y="3666"/>
                  </a:lnTo>
                  <a:lnTo>
                    <a:pt x="12953" y="3666"/>
                  </a:lnTo>
                  <a:lnTo>
                    <a:pt x="12969" y="3664"/>
                  </a:lnTo>
                  <a:lnTo>
                    <a:pt x="12986" y="3661"/>
                  </a:lnTo>
                  <a:lnTo>
                    <a:pt x="13001" y="3657"/>
                  </a:lnTo>
                  <a:lnTo>
                    <a:pt x="13016" y="3652"/>
                  </a:lnTo>
                  <a:lnTo>
                    <a:pt x="13030" y="3645"/>
                  </a:lnTo>
                  <a:lnTo>
                    <a:pt x="13042" y="3637"/>
                  </a:lnTo>
                  <a:lnTo>
                    <a:pt x="13054" y="3627"/>
                  </a:lnTo>
                  <a:lnTo>
                    <a:pt x="13066" y="3616"/>
                  </a:lnTo>
                  <a:lnTo>
                    <a:pt x="13076" y="3604"/>
                  </a:lnTo>
                  <a:lnTo>
                    <a:pt x="13085" y="3592"/>
                  </a:lnTo>
                  <a:lnTo>
                    <a:pt x="13093" y="3576"/>
                  </a:lnTo>
                  <a:lnTo>
                    <a:pt x="13099" y="3561"/>
                  </a:lnTo>
                  <a:lnTo>
                    <a:pt x="13104" y="3545"/>
                  </a:lnTo>
                  <a:lnTo>
                    <a:pt x="13107" y="3527"/>
                  </a:lnTo>
                  <a:lnTo>
                    <a:pt x="13109" y="3509"/>
                  </a:lnTo>
                  <a:lnTo>
                    <a:pt x="13109" y="3497"/>
                  </a:lnTo>
                  <a:lnTo>
                    <a:pt x="13109" y="3486"/>
                  </a:lnTo>
                  <a:lnTo>
                    <a:pt x="13108" y="3476"/>
                  </a:lnTo>
                  <a:lnTo>
                    <a:pt x="13107" y="3465"/>
                  </a:lnTo>
                  <a:lnTo>
                    <a:pt x="13105" y="3454"/>
                  </a:lnTo>
                  <a:lnTo>
                    <a:pt x="13102" y="3443"/>
                  </a:lnTo>
                  <a:lnTo>
                    <a:pt x="13098" y="3434"/>
                  </a:lnTo>
                  <a:lnTo>
                    <a:pt x="13095" y="3424"/>
                  </a:lnTo>
                  <a:lnTo>
                    <a:pt x="13091" y="3415"/>
                  </a:lnTo>
                  <a:lnTo>
                    <a:pt x="13087" y="3406"/>
                  </a:lnTo>
                  <a:lnTo>
                    <a:pt x="13081" y="3397"/>
                  </a:lnTo>
                  <a:lnTo>
                    <a:pt x="13076" y="3389"/>
                  </a:lnTo>
                  <a:lnTo>
                    <a:pt x="13069" y="3381"/>
                  </a:lnTo>
                  <a:lnTo>
                    <a:pt x="13063" y="3374"/>
                  </a:lnTo>
                  <a:lnTo>
                    <a:pt x="13055" y="3366"/>
                  </a:lnTo>
                  <a:lnTo>
                    <a:pt x="13048" y="3360"/>
                  </a:lnTo>
                  <a:lnTo>
                    <a:pt x="13048" y="3358"/>
                  </a:lnTo>
                  <a:lnTo>
                    <a:pt x="13106" y="3351"/>
                  </a:lnTo>
                  <a:lnTo>
                    <a:pt x="13111" y="3220"/>
                  </a:lnTo>
                  <a:lnTo>
                    <a:pt x="13083" y="3222"/>
                  </a:lnTo>
                  <a:lnTo>
                    <a:pt x="13051" y="3224"/>
                  </a:lnTo>
                  <a:lnTo>
                    <a:pt x="13017" y="3224"/>
                  </a:lnTo>
                  <a:lnTo>
                    <a:pt x="12981" y="3221"/>
                  </a:lnTo>
                  <a:lnTo>
                    <a:pt x="12779" y="3213"/>
                  </a:lnTo>
                  <a:lnTo>
                    <a:pt x="12757" y="3213"/>
                  </a:lnTo>
                  <a:lnTo>
                    <a:pt x="12735" y="3213"/>
                  </a:lnTo>
                  <a:lnTo>
                    <a:pt x="12714" y="3215"/>
                  </a:lnTo>
                  <a:lnTo>
                    <a:pt x="12693" y="3219"/>
                  </a:lnTo>
                  <a:lnTo>
                    <a:pt x="12673" y="3224"/>
                  </a:lnTo>
                  <a:lnTo>
                    <a:pt x="12654" y="3231"/>
                  </a:lnTo>
                  <a:lnTo>
                    <a:pt x="12644" y="3235"/>
                  </a:lnTo>
                  <a:lnTo>
                    <a:pt x="12636" y="3240"/>
                  </a:lnTo>
                  <a:lnTo>
                    <a:pt x="12627" y="3245"/>
                  </a:lnTo>
                  <a:lnTo>
                    <a:pt x="12618" y="3250"/>
                  </a:lnTo>
                  <a:lnTo>
                    <a:pt x="12610" y="3256"/>
                  </a:lnTo>
                  <a:lnTo>
                    <a:pt x="12602" y="3263"/>
                  </a:lnTo>
                  <a:lnTo>
                    <a:pt x="12596" y="3270"/>
                  </a:lnTo>
                  <a:lnTo>
                    <a:pt x="12588" y="3277"/>
                  </a:lnTo>
                  <a:lnTo>
                    <a:pt x="12582" y="3286"/>
                  </a:lnTo>
                  <a:lnTo>
                    <a:pt x="12575" y="3294"/>
                  </a:lnTo>
                  <a:lnTo>
                    <a:pt x="12570" y="3304"/>
                  </a:lnTo>
                  <a:lnTo>
                    <a:pt x="12565" y="3315"/>
                  </a:lnTo>
                  <a:lnTo>
                    <a:pt x="12560" y="3325"/>
                  </a:lnTo>
                  <a:lnTo>
                    <a:pt x="12556" y="3336"/>
                  </a:lnTo>
                  <a:lnTo>
                    <a:pt x="12552" y="3348"/>
                  </a:lnTo>
                  <a:lnTo>
                    <a:pt x="12549" y="3361"/>
                  </a:lnTo>
                  <a:lnTo>
                    <a:pt x="12546" y="3375"/>
                  </a:lnTo>
                  <a:lnTo>
                    <a:pt x="12544" y="3389"/>
                  </a:lnTo>
                  <a:lnTo>
                    <a:pt x="12542" y="3404"/>
                  </a:lnTo>
                  <a:lnTo>
                    <a:pt x="12541" y="3419"/>
                  </a:lnTo>
                  <a:lnTo>
                    <a:pt x="12541" y="3451"/>
                  </a:lnTo>
                  <a:lnTo>
                    <a:pt x="12543" y="3480"/>
                  </a:lnTo>
                  <a:lnTo>
                    <a:pt x="12546" y="3508"/>
                  </a:lnTo>
                  <a:lnTo>
                    <a:pt x="12551" y="3534"/>
                  </a:lnTo>
                  <a:lnTo>
                    <a:pt x="12557" y="3557"/>
                  </a:lnTo>
                  <a:lnTo>
                    <a:pt x="12564" y="3578"/>
                  </a:lnTo>
                  <a:lnTo>
                    <a:pt x="12571" y="3596"/>
                  </a:lnTo>
                  <a:lnTo>
                    <a:pt x="12579" y="3611"/>
                  </a:lnTo>
                  <a:lnTo>
                    <a:pt x="12675" y="3588"/>
                  </a:lnTo>
                  <a:close/>
                  <a:moveTo>
                    <a:pt x="12916" y="3361"/>
                  </a:moveTo>
                  <a:lnTo>
                    <a:pt x="12929" y="3362"/>
                  </a:lnTo>
                  <a:lnTo>
                    <a:pt x="12941" y="3365"/>
                  </a:lnTo>
                  <a:lnTo>
                    <a:pt x="12951" y="3368"/>
                  </a:lnTo>
                  <a:lnTo>
                    <a:pt x="12960" y="3373"/>
                  </a:lnTo>
                  <a:lnTo>
                    <a:pt x="12968" y="3378"/>
                  </a:lnTo>
                  <a:lnTo>
                    <a:pt x="12976" y="3383"/>
                  </a:lnTo>
                  <a:lnTo>
                    <a:pt x="12982" y="3390"/>
                  </a:lnTo>
                  <a:lnTo>
                    <a:pt x="12989" y="3397"/>
                  </a:lnTo>
                  <a:lnTo>
                    <a:pt x="12993" y="3405"/>
                  </a:lnTo>
                  <a:lnTo>
                    <a:pt x="12997" y="3412"/>
                  </a:lnTo>
                  <a:lnTo>
                    <a:pt x="13001" y="3420"/>
                  </a:lnTo>
                  <a:lnTo>
                    <a:pt x="13003" y="3427"/>
                  </a:lnTo>
                  <a:lnTo>
                    <a:pt x="13005" y="3436"/>
                  </a:lnTo>
                  <a:lnTo>
                    <a:pt x="13006" y="3443"/>
                  </a:lnTo>
                  <a:lnTo>
                    <a:pt x="13007" y="3450"/>
                  </a:lnTo>
                  <a:lnTo>
                    <a:pt x="13007" y="3457"/>
                  </a:lnTo>
                  <a:lnTo>
                    <a:pt x="13006" y="3464"/>
                  </a:lnTo>
                  <a:lnTo>
                    <a:pt x="13005" y="3470"/>
                  </a:lnTo>
                  <a:lnTo>
                    <a:pt x="13004" y="3477"/>
                  </a:lnTo>
                  <a:lnTo>
                    <a:pt x="13002" y="3483"/>
                  </a:lnTo>
                  <a:lnTo>
                    <a:pt x="12998" y="3489"/>
                  </a:lnTo>
                  <a:lnTo>
                    <a:pt x="12995" y="3494"/>
                  </a:lnTo>
                  <a:lnTo>
                    <a:pt x="12991" y="3499"/>
                  </a:lnTo>
                  <a:lnTo>
                    <a:pt x="12987" y="3505"/>
                  </a:lnTo>
                  <a:lnTo>
                    <a:pt x="12981" y="3509"/>
                  </a:lnTo>
                  <a:lnTo>
                    <a:pt x="12976" y="3512"/>
                  </a:lnTo>
                  <a:lnTo>
                    <a:pt x="12969" y="3515"/>
                  </a:lnTo>
                  <a:lnTo>
                    <a:pt x="12963" y="3519"/>
                  </a:lnTo>
                  <a:lnTo>
                    <a:pt x="12956" y="3521"/>
                  </a:lnTo>
                  <a:lnTo>
                    <a:pt x="12947" y="3522"/>
                  </a:lnTo>
                  <a:lnTo>
                    <a:pt x="12938" y="3523"/>
                  </a:lnTo>
                  <a:lnTo>
                    <a:pt x="12929" y="3523"/>
                  </a:lnTo>
                  <a:lnTo>
                    <a:pt x="12915" y="3521"/>
                  </a:lnTo>
                  <a:lnTo>
                    <a:pt x="12902" y="3517"/>
                  </a:lnTo>
                  <a:lnTo>
                    <a:pt x="12890" y="3513"/>
                  </a:lnTo>
                  <a:lnTo>
                    <a:pt x="12880" y="3507"/>
                  </a:lnTo>
                  <a:lnTo>
                    <a:pt x="12872" y="3498"/>
                  </a:lnTo>
                  <a:lnTo>
                    <a:pt x="12864" y="3490"/>
                  </a:lnTo>
                  <a:lnTo>
                    <a:pt x="12858" y="3479"/>
                  </a:lnTo>
                  <a:lnTo>
                    <a:pt x="12851" y="3468"/>
                  </a:lnTo>
                  <a:lnTo>
                    <a:pt x="12847" y="3456"/>
                  </a:lnTo>
                  <a:lnTo>
                    <a:pt x="12844" y="3443"/>
                  </a:lnTo>
                  <a:lnTo>
                    <a:pt x="12841" y="3430"/>
                  </a:lnTo>
                  <a:lnTo>
                    <a:pt x="12839" y="3416"/>
                  </a:lnTo>
                  <a:lnTo>
                    <a:pt x="12837" y="3402"/>
                  </a:lnTo>
                  <a:lnTo>
                    <a:pt x="12837" y="3387"/>
                  </a:lnTo>
                  <a:lnTo>
                    <a:pt x="12837" y="3373"/>
                  </a:lnTo>
                  <a:lnTo>
                    <a:pt x="12837" y="3358"/>
                  </a:lnTo>
                  <a:lnTo>
                    <a:pt x="12916" y="3361"/>
                  </a:lnTo>
                  <a:close/>
                  <a:moveTo>
                    <a:pt x="12567" y="3079"/>
                  </a:moveTo>
                  <a:lnTo>
                    <a:pt x="12674" y="3083"/>
                  </a:lnTo>
                  <a:lnTo>
                    <a:pt x="12677" y="3011"/>
                  </a:lnTo>
                  <a:lnTo>
                    <a:pt x="12931" y="3023"/>
                  </a:lnTo>
                  <a:lnTo>
                    <a:pt x="12957" y="3024"/>
                  </a:lnTo>
                  <a:lnTo>
                    <a:pt x="12988" y="3023"/>
                  </a:lnTo>
                  <a:lnTo>
                    <a:pt x="13004" y="3021"/>
                  </a:lnTo>
                  <a:lnTo>
                    <a:pt x="13021" y="3018"/>
                  </a:lnTo>
                  <a:lnTo>
                    <a:pt x="13037" y="3013"/>
                  </a:lnTo>
                  <a:lnTo>
                    <a:pt x="13053" y="3007"/>
                  </a:lnTo>
                  <a:lnTo>
                    <a:pt x="13062" y="3004"/>
                  </a:lnTo>
                  <a:lnTo>
                    <a:pt x="13069" y="2999"/>
                  </a:lnTo>
                  <a:lnTo>
                    <a:pt x="13077" y="2995"/>
                  </a:lnTo>
                  <a:lnTo>
                    <a:pt x="13084" y="2990"/>
                  </a:lnTo>
                  <a:lnTo>
                    <a:pt x="13091" y="2983"/>
                  </a:lnTo>
                  <a:lnTo>
                    <a:pt x="13097" y="2977"/>
                  </a:lnTo>
                  <a:lnTo>
                    <a:pt x="13104" y="2969"/>
                  </a:lnTo>
                  <a:lnTo>
                    <a:pt x="13109" y="2962"/>
                  </a:lnTo>
                  <a:lnTo>
                    <a:pt x="13114" y="2953"/>
                  </a:lnTo>
                  <a:lnTo>
                    <a:pt x="13120" y="2945"/>
                  </a:lnTo>
                  <a:lnTo>
                    <a:pt x="13124" y="2934"/>
                  </a:lnTo>
                  <a:lnTo>
                    <a:pt x="13127" y="2923"/>
                  </a:lnTo>
                  <a:lnTo>
                    <a:pt x="13131" y="2911"/>
                  </a:lnTo>
                  <a:lnTo>
                    <a:pt x="13133" y="2900"/>
                  </a:lnTo>
                  <a:lnTo>
                    <a:pt x="13135" y="2886"/>
                  </a:lnTo>
                  <a:lnTo>
                    <a:pt x="13136" y="2872"/>
                  </a:lnTo>
                  <a:lnTo>
                    <a:pt x="13136" y="2841"/>
                  </a:lnTo>
                  <a:lnTo>
                    <a:pt x="13135" y="2814"/>
                  </a:lnTo>
                  <a:lnTo>
                    <a:pt x="13134" y="2802"/>
                  </a:lnTo>
                  <a:lnTo>
                    <a:pt x="13132" y="2791"/>
                  </a:lnTo>
                  <a:lnTo>
                    <a:pt x="13129" y="2782"/>
                  </a:lnTo>
                  <a:lnTo>
                    <a:pt x="13127" y="2773"/>
                  </a:lnTo>
                  <a:lnTo>
                    <a:pt x="13016" y="2770"/>
                  </a:lnTo>
                  <a:lnTo>
                    <a:pt x="13018" y="2782"/>
                  </a:lnTo>
                  <a:lnTo>
                    <a:pt x="13019" y="2792"/>
                  </a:lnTo>
                  <a:lnTo>
                    <a:pt x="13019" y="2804"/>
                  </a:lnTo>
                  <a:lnTo>
                    <a:pt x="13019" y="2818"/>
                  </a:lnTo>
                  <a:lnTo>
                    <a:pt x="13018" y="2826"/>
                  </a:lnTo>
                  <a:lnTo>
                    <a:pt x="13017" y="2833"/>
                  </a:lnTo>
                  <a:lnTo>
                    <a:pt x="13015" y="2841"/>
                  </a:lnTo>
                  <a:lnTo>
                    <a:pt x="13012" y="2846"/>
                  </a:lnTo>
                  <a:lnTo>
                    <a:pt x="13009" y="2852"/>
                  </a:lnTo>
                  <a:lnTo>
                    <a:pt x="13005" y="2858"/>
                  </a:lnTo>
                  <a:lnTo>
                    <a:pt x="13001" y="2862"/>
                  </a:lnTo>
                  <a:lnTo>
                    <a:pt x="12994" y="2866"/>
                  </a:lnTo>
                  <a:lnTo>
                    <a:pt x="12989" y="2870"/>
                  </a:lnTo>
                  <a:lnTo>
                    <a:pt x="12981" y="2873"/>
                  </a:lnTo>
                  <a:lnTo>
                    <a:pt x="12974" y="2875"/>
                  </a:lnTo>
                  <a:lnTo>
                    <a:pt x="12965" y="2877"/>
                  </a:lnTo>
                  <a:lnTo>
                    <a:pt x="12956" y="2878"/>
                  </a:lnTo>
                  <a:lnTo>
                    <a:pt x="12945" y="2878"/>
                  </a:lnTo>
                  <a:lnTo>
                    <a:pt x="12934" y="2879"/>
                  </a:lnTo>
                  <a:lnTo>
                    <a:pt x="12922" y="2878"/>
                  </a:lnTo>
                  <a:lnTo>
                    <a:pt x="12684" y="2867"/>
                  </a:lnTo>
                  <a:lnTo>
                    <a:pt x="12689" y="2746"/>
                  </a:lnTo>
                  <a:lnTo>
                    <a:pt x="12582" y="2742"/>
                  </a:lnTo>
                  <a:lnTo>
                    <a:pt x="12577" y="2863"/>
                  </a:lnTo>
                  <a:lnTo>
                    <a:pt x="12434" y="2857"/>
                  </a:lnTo>
                  <a:lnTo>
                    <a:pt x="12469" y="3003"/>
                  </a:lnTo>
                  <a:lnTo>
                    <a:pt x="12570" y="3007"/>
                  </a:lnTo>
                  <a:lnTo>
                    <a:pt x="12567" y="3079"/>
                  </a:lnTo>
                  <a:close/>
                  <a:moveTo>
                    <a:pt x="12443" y="2451"/>
                  </a:moveTo>
                  <a:lnTo>
                    <a:pt x="12436" y="2451"/>
                  </a:lnTo>
                  <a:lnTo>
                    <a:pt x="12427" y="2452"/>
                  </a:lnTo>
                  <a:lnTo>
                    <a:pt x="12420" y="2453"/>
                  </a:lnTo>
                  <a:lnTo>
                    <a:pt x="12412" y="2455"/>
                  </a:lnTo>
                  <a:lnTo>
                    <a:pt x="12405" y="2459"/>
                  </a:lnTo>
                  <a:lnTo>
                    <a:pt x="12398" y="2462"/>
                  </a:lnTo>
                  <a:lnTo>
                    <a:pt x="12393" y="2466"/>
                  </a:lnTo>
                  <a:lnTo>
                    <a:pt x="12387" y="2470"/>
                  </a:lnTo>
                  <a:lnTo>
                    <a:pt x="12382" y="2476"/>
                  </a:lnTo>
                  <a:lnTo>
                    <a:pt x="12377" y="2481"/>
                  </a:lnTo>
                  <a:lnTo>
                    <a:pt x="12374" y="2488"/>
                  </a:lnTo>
                  <a:lnTo>
                    <a:pt x="12369" y="2494"/>
                  </a:lnTo>
                  <a:lnTo>
                    <a:pt x="12367" y="2502"/>
                  </a:lnTo>
                  <a:lnTo>
                    <a:pt x="12365" y="2509"/>
                  </a:lnTo>
                  <a:lnTo>
                    <a:pt x="12363" y="2518"/>
                  </a:lnTo>
                  <a:lnTo>
                    <a:pt x="12363" y="2526"/>
                  </a:lnTo>
                  <a:lnTo>
                    <a:pt x="12363" y="2535"/>
                  </a:lnTo>
                  <a:lnTo>
                    <a:pt x="12363" y="2543"/>
                  </a:lnTo>
                  <a:lnTo>
                    <a:pt x="12365" y="2551"/>
                  </a:lnTo>
                  <a:lnTo>
                    <a:pt x="12367" y="2558"/>
                  </a:lnTo>
                  <a:lnTo>
                    <a:pt x="12369" y="2565"/>
                  </a:lnTo>
                  <a:lnTo>
                    <a:pt x="12373" y="2571"/>
                  </a:lnTo>
                  <a:lnTo>
                    <a:pt x="12377" y="2578"/>
                  </a:lnTo>
                  <a:lnTo>
                    <a:pt x="12382" y="2583"/>
                  </a:lnTo>
                  <a:lnTo>
                    <a:pt x="12387" y="2588"/>
                  </a:lnTo>
                  <a:lnTo>
                    <a:pt x="12393" y="2593"/>
                  </a:lnTo>
                  <a:lnTo>
                    <a:pt x="12399" y="2597"/>
                  </a:lnTo>
                  <a:lnTo>
                    <a:pt x="12406" y="2600"/>
                  </a:lnTo>
                  <a:lnTo>
                    <a:pt x="12413" y="2604"/>
                  </a:lnTo>
                  <a:lnTo>
                    <a:pt x="12421" y="2606"/>
                  </a:lnTo>
                  <a:lnTo>
                    <a:pt x="12428" y="2607"/>
                  </a:lnTo>
                  <a:lnTo>
                    <a:pt x="12437" y="2608"/>
                  </a:lnTo>
                  <a:lnTo>
                    <a:pt x="12445" y="2608"/>
                  </a:lnTo>
                  <a:lnTo>
                    <a:pt x="12453" y="2607"/>
                  </a:lnTo>
                  <a:lnTo>
                    <a:pt x="12461" y="2606"/>
                  </a:lnTo>
                  <a:lnTo>
                    <a:pt x="12468" y="2604"/>
                  </a:lnTo>
                  <a:lnTo>
                    <a:pt x="12475" y="2600"/>
                  </a:lnTo>
                  <a:lnTo>
                    <a:pt x="12481" y="2597"/>
                  </a:lnTo>
                  <a:lnTo>
                    <a:pt x="12487" y="2594"/>
                  </a:lnTo>
                  <a:lnTo>
                    <a:pt x="12493" y="2588"/>
                  </a:lnTo>
                  <a:lnTo>
                    <a:pt x="12498" y="2583"/>
                  </a:lnTo>
                  <a:lnTo>
                    <a:pt x="12504" y="2578"/>
                  </a:lnTo>
                  <a:lnTo>
                    <a:pt x="12507" y="2571"/>
                  </a:lnTo>
                  <a:lnTo>
                    <a:pt x="12511" y="2565"/>
                  </a:lnTo>
                  <a:lnTo>
                    <a:pt x="12513" y="2557"/>
                  </a:lnTo>
                  <a:lnTo>
                    <a:pt x="12515" y="2550"/>
                  </a:lnTo>
                  <a:lnTo>
                    <a:pt x="12518" y="2542"/>
                  </a:lnTo>
                  <a:lnTo>
                    <a:pt x="12519" y="2534"/>
                  </a:lnTo>
                  <a:lnTo>
                    <a:pt x="12519" y="2525"/>
                  </a:lnTo>
                  <a:lnTo>
                    <a:pt x="12518" y="2517"/>
                  </a:lnTo>
                  <a:lnTo>
                    <a:pt x="12516" y="2509"/>
                  </a:lnTo>
                  <a:lnTo>
                    <a:pt x="12514" y="2502"/>
                  </a:lnTo>
                  <a:lnTo>
                    <a:pt x="12511" y="2495"/>
                  </a:lnTo>
                  <a:lnTo>
                    <a:pt x="12508" y="2488"/>
                  </a:lnTo>
                  <a:lnTo>
                    <a:pt x="12504" y="2482"/>
                  </a:lnTo>
                  <a:lnTo>
                    <a:pt x="12499" y="2476"/>
                  </a:lnTo>
                  <a:lnTo>
                    <a:pt x="12494" y="2470"/>
                  </a:lnTo>
                  <a:lnTo>
                    <a:pt x="12489" y="2466"/>
                  </a:lnTo>
                  <a:lnTo>
                    <a:pt x="12482" y="2462"/>
                  </a:lnTo>
                  <a:lnTo>
                    <a:pt x="12476" y="2459"/>
                  </a:lnTo>
                  <a:lnTo>
                    <a:pt x="12468" y="2455"/>
                  </a:lnTo>
                  <a:lnTo>
                    <a:pt x="12461" y="2453"/>
                  </a:lnTo>
                  <a:lnTo>
                    <a:pt x="12452" y="2452"/>
                  </a:lnTo>
                  <a:lnTo>
                    <a:pt x="12443" y="2451"/>
                  </a:lnTo>
                  <a:close/>
                  <a:moveTo>
                    <a:pt x="12587" y="2609"/>
                  </a:moveTo>
                  <a:lnTo>
                    <a:pt x="13136" y="2634"/>
                  </a:lnTo>
                  <a:lnTo>
                    <a:pt x="13142" y="2488"/>
                  </a:lnTo>
                  <a:lnTo>
                    <a:pt x="12594" y="2463"/>
                  </a:lnTo>
                  <a:lnTo>
                    <a:pt x="12587" y="2609"/>
                  </a:lnTo>
                  <a:close/>
                  <a:moveTo>
                    <a:pt x="12706" y="1537"/>
                  </a:moveTo>
                  <a:lnTo>
                    <a:pt x="12632" y="1540"/>
                  </a:lnTo>
                  <a:lnTo>
                    <a:pt x="12626" y="1667"/>
                  </a:lnTo>
                  <a:lnTo>
                    <a:pt x="12645" y="1667"/>
                  </a:lnTo>
                  <a:lnTo>
                    <a:pt x="12664" y="1667"/>
                  </a:lnTo>
                  <a:lnTo>
                    <a:pt x="12683" y="1667"/>
                  </a:lnTo>
                  <a:lnTo>
                    <a:pt x="12703" y="1667"/>
                  </a:lnTo>
                  <a:lnTo>
                    <a:pt x="12724" y="1668"/>
                  </a:lnTo>
                  <a:lnTo>
                    <a:pt x="12745" y="1668"/>
                  </a:lnTo>
                  <a:lnTo>
                    <a:pt x="12768" y="1669"/>
                  </a:lnTo>
                  <a:lnTo>
                    <a:pt x="12791" y="1670"/>
                  </a:lnTo>
                  <a:lnTo>
                    <a:pt x="13176" y="1687"/>
                  </a:lnTo>
                  <a:lnTo>
                    <a:pt x="13182" y="1541"/>
                  </a:lnTo>
                  <a:lnTo>
                    <a:pt x="12856" y="1526"/>
                  </a:lnTo>
                  <a:lnTo>
                    <a:pt x="12841" y="1525"/>
                  </a:lnTo>
                  <a:lnTo>
                    <a:pt x="12827" y="1523"/>
                  </a:lnTo>
                  <a:lnTo>
                    <a:pt x="12814" y="1520"/>
                  </a:lnTo>
                  <a:lnTo>
                    <a:pt x="12803" y="1516"/>
                  </a:lnTo>
                  <a:lnTo>
                    <a:pt x="12792" y="1510"/>
                  </a:lnTo>
                  <a:lnTo>
                    <a:pt x="12784" y="1504"/>
                  </a:lnTo>
                  <a:lnTo>
                    <a:pt x="12776" y="1498"/>
                  </a:lnTo>
                  <a:lnTo>
                    <a:pt x="12769" y="1491"/>
                  </a:lnTo>
                  <a:lnTo>
                    <a:pt x="12762" y="1484"/>
                  </a:lnTo>
                  <a:lnTo>
                    <a:pt x="12758" y="1476"/>
                  </a:lnTo>
                  <a:lnTo>
                    <a:pt x="12754" y="1467"/>
                  </a:lnTo>
                  <a:lnTo>
                    <a:pt x="12750" y="1460"/>
                  </a:lnTo>
                  <a:lnTo>
                    <a:pt x="12748" y="1451"/>
                  </a:lnTo>
                  <a:lnTo>
                    <a:pt x="12746" y="1444"/>
                  </a:lnTo>
                  <a:lnTo>
                    <a:pt x="12746" y="1435"/>
                  </a:lnTo>
                  <a:lnTo>
                    <a:pt x="12746" y="1428"/>
                  </a:lnTo>
                  <a:lnTo>
                    <a:pt x="12747" y="1417"/>
                  </a:lnTo>
                  <a:lnTo>
                    <a:pt x="12749" y="1407"/>
                  </a:lnTo>
                  <a:lnTo>
                    <a:pt x="12753" y="1398"/>
                  </a:lnTo>
                  <a:lnTo>
                    <a:pt x="12757" y="1389"/>
                  </a:lnTo>
                  <a:lnTo>
                    <a:pt x="12762" y="1382"/>
                  </a:lnTo>
                  <a:lnTo>
                    <a:pt x="12769" y="1375"/>
                  </a:lnTo>
                  <a:lnTo>
                    <a:pt x="12776" y="1370"/>
                  </a:lnTo>
                  <a:lnTo>
                    <a:pt x="12784" y="1364"/>
                  </a:lnTo>
                  <a:lnTo>
                    <a:pt x="12792" y="1360"/>
                  </a:lnTo>
                  <a:lnTo>
                    <a:pt x="12802" y="1357"/>
                  </a:lnTo>
                  <a:lnTo>
                    <a:pt x="12812" y="1354"/>
                  </a:lnTo>
                  <a:lnTo>
                    <a:pt x="12822" y="1353"/>
                  </a:lnTo>
                  <a:lnTo>
                    <a:pt x="12834" y="1351"/>
                  </a:lnTo>
                  <a:lnTo>
                    <a:pt x="12845" y="1349"/>
                  </a:lnTo>
                  <a:lnTo>
                    <a:pt x="12858" y="1349"/>
                  </a:lnTo>
                  <a:lnTo>
                    <a:pt x="12870" y="1349"/>
                  </a:lnTo>
                  <a:lnTo>
                    <a:pt x="13191" y="1364"/>
                  </a:lnTo>
                  <a:lnTo>
                    <a:pt x="13197" y="1219"/>
                  </a:lnTo>
                  <a:lnTo>
                    <a:pt x="12861" y="1204"/>
                  </a:lnTo>
                  <a:lnTo>
                    <a:pt x="12833" y="1204"/>
                  </a:lnTo>
                  <a:lnTo>
                    <a:pt x="12806" y="1205"/>
                  </a:lnTo>
                  <a:lnTo>
                    <a:pt x="12783" y="1208"/>
                  </a:lnTo>
                  <a:lnTo>
                    <a:pt x="12760" y="1212"/>
                  </a:lnTo>
                  <a:lnTo>
                    <a:pt x="12740" y="1220"/>
                  </a:lnTo>
                  <a:lnTo>
                    <a:pt x="12721" y="1227"/>
                  </a:lnTo>
                  <a:lnTo>
                    <a:pt x="12704" y="1237"/>
                  </a:lnTo>
                  <a:lnTo>
                    <a:pt x="12689" y="1248"/>
                  </a:lnTo>
                  <a:lnTo>
                    <a:pt x="12675" y="1259"/>
                  </a:lnTo>
                  <a:lnTo>
                    <a:pt x="12664" y="1272"/>
                  </a:lnTo>
                  <a:lnTo>
                    <a:pt x="12654" y="1287"/>
                  </a:lnTo>
                  <a:lnTo>
                    <a:pt x="12645" y="1302"/>
                  </a:lnTo>
                  <a:lnTo>
                    <a:pt x="12639" y="1318"/>
                  </a:lnTo>
                  <a:lnTo>
                    <a:pt x="12633" y="1336"/>
                  </a:lnTo>
                  <a:lnTo>
                    <a:pt x="12630" y="1353"/>
                  </a:lnTo>
                  <a:lnTo>
                    <a:pt x="12629" y="1372"/>
                  </a:lnTo>
                  <a:lnTo>
                    <a:pt x="12628" y="1386"/>
                  </a:lnTo>
                  <a:lnTo>
                    <a:pt x="12629" y="1401"/>
                  </a:lnTo>
                  <a:lnTo>
                    <a:pt x="12631" y="1414"/>
                  </a:lnTo>
                  <a:lnTo>
                    <a:pt x="12633" y="1427"/>
                  </a:lnTo>
                  <a:lnTo>
                    <a:pt x="12637" y="1440"/>
                  </a:lnTo>
                  <a:lnTo>
                    <a:pt x="12641" y="1451"/>
                  </a:lnTo>
                  <a:lnTo>
                    <a:pt x="12646" y="1462"/>
                  </a:lnTo>
                  <a:lnTo>
                    <a:pt x="12652" y="1473"/>
                  </a:lnTo>
                  <a:lnTo>
                    <a:pt x="12657" y="1482"/>
                  </a:lnTo>
                  <a:lnTo>
                    <a:pt x="12664" y="1492"/>
                  </a:lnTo>
                  <a:lnTo>
                    <a:pt x="12670" y="1501"/>
                  </a:lnTo>
                  <a:lnTo>
                    <a:pt x="12677" y="1508"/>
                  </a:lnTo>
                  <a:lnTo>
                    <a:pt x="12685" y="1516"/>
                  </a:lnTo>
                  <a:lnTo>
                    <a:pt x="12691" y="1523"/>
                  </a:lnTo>
                  <a:lnTo>
                    <a:pt x="12699" y="1529"/>
                  </a:lnTo>
                  <a:lnTo>
                    <a:pt x="12706" y="1534"/>
                  </a:lnTo>
                  <a:lnTo>
                    <a:pt x="12706" y="1537"/>
                  </a:lnTo>
                  <a:close/>
                  <a:moveTo>
                    <a:pt x="12599" y="2063"/>
                  </a:moveTo>
                  <a:lnTo>
                    <a:pt x="12598" y="2077"/>
                  </a:lnTo>
                  <a:lnTo>
                    <a:pt x="12599" y="2091"/>
                  </a:lnTo>
                  <a:lnTo>
                    <a:pt x="12600" y="2104"/>
                  </a:lnTo>
                  <a:lnTo>
                    <a:pt x="12601" y="2116"/>
                  </a:lnTo>
                  <a:lnTo>
                    <a:pt x="12603" y="2130"/>
                  </a:lnTo>
                  <a:lnTo>
                    <a:pt x="12607" y="2142"/>
                  </a:lnTo>
                  <a:lnTo>
                    <a:pt x="12610" y="2155"/>
                  </a:lnTo>
                  <a:lnTo>
                    <a:pt x="12614" y="2167"/>
                  </a:lnTo>
                  <a:lnTo>
                    <a:pt x="12618" y="2179"/>
                  </a:lnTo>
                  <a:lnTo>
                    <a:pt x="12624" y="2190"/>
                  </a:lnTo>
                  <a:lnTo>
                    <a:pt x="12629" y="2201"/>
                  </a:lnTo>
                  <a:lnTo>
                    <a:pt x="12636" y="2212"/>
                  </a:lnTo>
                  <a:lnTo>
                    <a:pt x="12642" y="2223"/>
                  </a:lnTo>
                  <a:lnTo>
                    <a:pt x="12650" y="2232"/>
                  </a:lnTo>
                  <a:lnTo>
                    <a:pt x="12658" y="2242"/>
                  </a:lnTo>
                  <a:lnTo>
                    <a:pt x="12667" y="2252"/>
                  </a:lnTo>
                  <a:lnTo>
                    <a:pt x="12675" y="2260"/>
                  </a:lnTo>
                  <a:lnTo>
                    <a:pt x="12685" y="2269"/>
                  </a:lnTo>
                  <a:lnTo>
                    <a:pt x="12696" y="2277"/>
                  </a:lnTo>
                  <a:lnTo>
                    <a:pt x="12706" y="2285"/>
                  </a:lnTo>
                  <a:lnTo>
                    <a:pt x="12717" y="2291"/>
                  </a:lnTo>
                  <a:lnTo>
                    <a:pt x="12729" y="2298"/>
                  </a:lnTo>
                  <a:lnTo>
                    <a:pt x="12742" y="2304"/>
                  </a:lnTo>
                  <a:lnTo>
                    <a:pt x="12755" y="2310"/>
                  </a:lnTo>
                  <a:lnTo>
                    <a:pt x="12769" y="2315"/>
                  </a:lnTo>
                  <a:lnTo>
                    <a:pt x="12783" y="2319"/>
                  </a:lnTo>
                  <a:lnTo>
                    <a:pt x="12797" y="2324"/>
                  </a:lnTo>
                  <a:lnTo>
                    <a:pt x="12812" y="2327"/>
                  </a:lnTo>
                  <a:lnTo>
                    <a:pt x="12828" y="2330"/>
                  </a:lnTo>
                  <a:lnTo>
                    <a:pt x="12844" y="2332"/>
                  </a:lnTo>
                  <a:lnTo>
                    <a:pt x="12860" y="2333"/>
                  </a:lnTo>
                  <a:lnTo>
                    <a:pt x="12877" y="2334"/>
                  </a:lnTo>
                  <a:lnTo>
                    <a:pt x="12893" y="2335"/>
                  </a:lnTo>
                  <a:lnTo>
                    <a:pt x="12909" y="2334"/>
                  </a:lnTo>
                  <a:lnTo>
                    <a:pt x="12925" y="2334"/>
                  </a:lnTo>
                  <a:lnTo>
                    <a:pt x="12941" y="2332"/>
                  </a:lnTo>
                  <a:lnTo>
                    <a:pt x="12956" y="2330"/>
                  </a:lnTo>
                  <a:lnTo>
                    <a:pt x="12969" y="2328"/>
                  </a:lnTo>
                  <a:lnTo>
                    <a:pt x="12983" y="2325"/>
                  </a:lnTo>
                  <a:lnTo>
                    <a:pt x="12997" y="2320"/>
                  </a:lnTo>
                  <a:lnTo>
                    <a:pt x="13010" y="2316"/>
                  </a:lnTo>
                  <a:lnTo>
                    <a:pt x="13023" y="2312"/>
                  </a:lnTo>
                  <a:lnTo>
                    <a:pt x="13035" y="2306"/>
                  </a:lnTo>
                  <a:lnTo>
                    <a:pt x="13047" y="2300"/>
                  </a:lnTo>
                  <a:lnTo>
                    <a:pt x="13058" y="2293"/>
                  </a:lnTo>
                  <a:lnTo>
                    <a:pt x="13068" y="2287"/>
                  </a:lnTo>
                  <a:lnTo>
                    <a:pt x="13079" y="2280"/>
                  </a:lnTo>
                  <a:lnTo>
                    <a:pt x="13089" y="2271"/>
                  </a:lnTo>
                  <a:lnTo>
                    <a:pt x="13097" y="2263"/>
                  </a:lnTo>
                  <a:lnTo>
                    <a:pt x="13106" y="2255"/>
                  </a:lnTo>
                  <a:lnTo>
                    <a:pt x="13114" y="2245"/>
                  </a:lnTo>
                  <a:lnTo>
                    <a:pt x="13122" y="2236"/>
                  </a:lnTo>
                  <a:lnTo>
                    <a:pt x="13128" y="2226"/>
                  </a:lnTo>
                  <a:lnTo>
                    <a:pt x="13136" y="2215"/>
                  </a:lnTo>
                  <a:lnTo>
                    <a:pt x="13141" y="2204"/>
                  </a:lnTo>
                  <a:lnTo>
                    <a:pt x="13147" y="2194"/>
                  </a:lnTo>
                  <a:lnTo>
                    <a:pt x="13152" y="2182"/>
                  </a:lnTo>
                  <a:lnTo>
                    <a:pt x="13156" y="2170"/>
                  </a:lnTo>
                  <a:lnTo>
                    <a:pt x="13160" y="2157"/>
                  </a:lnTo>
                  <a:lnTo>
                    <a:pt x="13163" y="2145"/>
                  </a:lnTo>
                  <a:lnTo>
                    <a:pt x="13166" y="2133"/>
                  </a:lnTo>
                  <a:lnTo>
                    <a:pt x="13168" y="2119"/>
                  </a:lnTo>
                  <a:lnTo>
                    <a:pt x="13169" y="2106"/>
                  </a:lnTo>
                  <a:lnTo>
                    <a:pt x="13170" y="2092"/>
                  </a:lnTo>
                  <a:lnTo>
                    <a:pt x="13170" y="2069"/>
                  </a:lnTo>
                  <a:lnTo>
                    <a:pt x="13168" y="2046"/>
                  </a:lnTo>
                  <a:lnTo>
                    <a:pt x="13164" y="2022"/>
                  </a:lnTo>
                  <a:lnTo>
                    <a:pt x="13158" y="2000"/>
                  </a:lnTo>
                  <a:lnTo>
                    <a:pt x="13154" y="1989"/>
                  </a:lnTo>
                  <a:lnTo>
                    <a:pt x="13150" y="1977"/>
                  </a:lnTo>
                  <a:lnTo>
                    <a:pt x="13144" y="1966"/>
                  </a:lnTo>
                  <a:lnTo>
                    <a:pt x="13139" y="1956"/>
                  </a:lnTo>
                  <a:lnTo>
                    <a:pt x="13133" y="1945"/>
                  </a:lnTo>
                  <a:lnTo>
                    <a:pt x="13126" y="1935"/>
                  </a:lnTo>
                  <a:lnTo>
                    <a:pt x="13119" y="1926"/>
                  </a:lnTo>
                  <a:lnTo>
                    <a:pt x="13110" y="1916"/>
                  </a:lnTo>
                  <a:lnTo>
                    <a:pt x="13102" y="1906"/>
                  </a:lnTo>
                  <a:lnTo>
                    <a:pt x="13093" y="1897"/>
                  </a:lnTo>
                  <a:lnTo>
                    <a:pt x="13083" y="1888"/>
                  </a:lnTo>
                  <a:lnTo>
                    <a:pt x="13073" y="1880"/>
                  </a:lnTo>
                  <a:lnTo>
                    <a:pt x="13061" y="1873"/>
                  </a:lnTo>
                  <a:lnTo>
                    <a:pt x="13049" y="1865"/>
                  </a:lnTo>
                  <a:lnTo>
                    <a:pt x="13036" y="1859"/>
                  </a:lnTo>
                  <a:lnTo>
                    <a:pt x="13023" y="1853"/>
                  </a:lnTo>
                  <a:lnTo>
                    <a:pt x="13009" y="1846"/>
                  </a:lnTo>
                  <a:lnTo>
                    <a:pt x="12994" y="1842"/>
                  </a:lnTo>
                  <a:lnTo>
                    <a:pt x="12979" y="1836"/>
                  </a:lnTo>
                  <a:lnTo>
                    <a:pt x="12963" y="1833"/>
                  </a:lnTo>
                  <a:lnTo>
                    <a:pt x="12946" y="1830"/>
                  </a:lnTo>
                  <a:lnTo>
                    <a:pt x="12929" y="1827"/>
                  </a:lnTo>
                  <a:lnTo>
                    <a:pt x="12909" y="1826"/>
                  </a:lnTo>
                  <a:lnTo>
                    <a:pt x="12891" y="1824"/>
                  </a:lnTo>
                  <a:lnTo>
                    <a:pt x="12875" y="1824"/>
                  </a:lnTo>
                  <a:lnTo>
                    <a:pt x="12860" y="1824"/>
                  </a:lnTo>
                  <a:lnTo>
                    <a:pt x="12845" y="1825"/>
                  </a:lnTo>
                  <a:lnTo>
                    <a:pt x="12831" y="1826"/>
                  </a:lnTo>
                  <a:lnTo>
                    <a:pt x="12816" y="1828"/>
                  </a:lnTo>
                  <a:lnTo>
                    <a:pt x="12802" y="1830"/>
                  </a:lnTo>
                  <a:lnTo>
                    <a:pt x="12789" y="1833"/>
                  </a:lnTo>
                  <a:lnTo>
                    <a:pt x="12775" y="1836"/>
                  </a:lnTo>
                  <a:lnTo>
                    <a:pt x="12763" y="1841"/>
                  </a:lnTo>
                  <a:lnTo>
                    <a:pt x="12750" y="1845"/>
                  </a:lnTo>
                  <a:lnTo>
                    <a:pt x="12739" y="1850"/>
                  </a:lnTo>
                  <a:lnTo>
                    <a:pt x="12727" y="1856"/>
                  </a:lnTo>
                  <a:lnTo>
                    <a:pt x="12715" y="1862"/>
                  </a:lnTo>
                  <a:lnTo>
                    <a:pt x="12704" y="1869"/>
                  </a:lnTo>
                  <a:lnTo>
                    <a:pt x="12695" y="1876"/>
                  </a:lnTo>
                  <a:lnTo>
                    <a:pt x="12685" y="1884"/>
                  </a:lnTo>
                  <a:lnTo>
                    <a:pt x="12675" y="1891"/>
                  </a:lnTo>
                  <a:lnTo>
                    <a:pt x="12666" y="1900"/>
                  </a:lnTo>
                  <a:lnTo>
                    <a:pt x="12658" y="1908"/>
                  </a:lnTo>
                  <a:lnTo>
                    <a:pt x="12650" y="1918"/>
                  </a:lnTo>
                  <a:lnTo>
                    <a:pt x="12642" y="1928"/>
                  </a:lnTo>
                  <a:lnTo>
                    <a:pt x="12636" y="1938"/>
                  </a:lnTo>
                  <a:lnTo>
                    <a:pt x="12629" y="1949"/>
                  </a:lnTo>
                  <a:lnTo>
                    <a:pt x="12624" y="1960"/>
                  </a:lnTo>
                  <a:lnTo>
                    <a:pt x="12618" y="1972"/>
                  </a:lnTo>
                  <a:lnTo>
                    <a:pt x="12614" y="1983"/>
                  </a:lnTo>
                  <a:lnTo>
                    <a:pt x="12610" y="1995"/>
                  </a:lnTo>
                  <a:lnTo>
                    <a:pt x="12607" y="2008"/>
                  </a:lnTo>
                  <a:lnTo>
                    <a:pt x="12603" y="2021"/>
                  </a:lnTo>
                  <a:lnTo>
                    <a:pt x="12601" y="2035"/>
                  </a:lnTo>
                  <a:lnTo>
                    <a:pt x="12599" y="2049"/>
                  </a:lnTo>
                  <a:lnTo>
                    <a:pt x="12599" y="2063"/>
                  </a:lnTo>
                  <a:close/>
                  <a:moveTo>
                    <a:pt x="12888" y="1972"/>
                  </a:moveTo>
                  <a:lnTo>
                    <a:pt x="12906" y="1973"/>
                  </a:lnTo>
                  <a:lnTo>
                    <a:pt x="12923" y="1975"/>
                  </a:lnTo>
                  <a:lnTo>
                    <a:pt x="12941" y="1978"/>
                  </a:lnTo>
                  <a:lnTo>
                    <a:pt x="12957" y="1981"/>
                  </a:lnTo>
                  <a:lnTo>
                    <a:pt x="12972" y="1987"/>
                  </a:lnTo>
                  <a:lnTo>
                    <a:pt x="12987" y="1991"/>
                  </a:lnTo>
                  <a:lnTo>
                    <a:pt x="13001" y="1997"/>
                  </a:lnTo>
                  <a:lnTo>
                    <a:pt x="13012" y="2005"/>
                  </a:lnTo>
                  <a:lnTo>
                    <a:pt x="13024" y="2012"/>
                  </a:lnTo>
                  <a:lnTo>
                    <a:pt x="13034" y="2020"/>
                  </a:lnTo>
                  <a:lnTo>
                    <a:pt x="13044" y="2030"/>
                  </a:lnTo>
                  <a:lnTo>
                    <a:pt x="13050" y="2039"/>
                  </a:lnTo>
                  <a:lnTo>
                    <a:pt x="13056" y="2050"/>
                  </a:lnTo>
                  <a:lnTo>
                    <a:pt x="13060" y="2061"/>
                  </a:lnTo>
                  <a:lnTo>
                    <a:pt x="13063" y="2072"/>
                  </a:lnTo>
                  <a:lnTo>
                    <a:pt x="13063" y="2085"/>
                  </a:lnTo>
                  <a:lnTo>
                    <a:pt x="13062" y="2098"/>
                  </a:lnTo>
                  <a:lnTo>
                    <a:pt x="13059" y="2110"/>
                  </a:lnTo>
                  <a:lnTo>
                    <a:pt x="13053" y="2122"/>
                  </a:lnTo>
                  <a:lnTo>
                    <a:pt x="13047" y="2131"/>
                  </a:lnTo>
                  <a:lnTo>
                    <a:pt x="13039" y="2141"/>
                  </a:lnTo>
                  <a:lnTo>
                    <a:pt x="13030" y="2150"/>
                  </a:lnTo>
                  <a:lnTo>
                    <a:pt x="13019" y="2157"/>
                  </a:lnTo>
                  <a:lnTo>
                    <a:pt x="13007" y="2165"/>
                  </a:lnTo>
                  <a:lnTo>
                    <a:pt x="12994" y="2170"/>
                  </a:lnTo>
                  <a:lnTo>
                    <a:pt x="12980" y="2175"/>
                  </a:lnTo>
                  <a:lnTo>
                    <a:pt x="12965" y="2180"/>
                  </a:lnTo>
                  <a:lnTo>
                    <a:pt x="12949" y="2183"/>
                  </a:lnTo>
                  <a:lnTo>
                    <a:pt x="12933" y="2185"/>
                  </a:lnTo>
                  <a:lnTo>
                    <a:pt x="12916" y="2186"/>
                  </a:lnTo>
                  <a:lnTo>
                    <a:pt x="12898" y="2187"/>
                  </a:lnTo>
                  <a:lnTo>
                    <a:pt x="12880" y="2187"/>
                  </a:lnTo>
                  <a:lnTo>
                    <a:pt x="12864" y="2186"/>
                  </a:lnTo>
                  <a:lnTo>
                    <a:pt x="12848" y="2184"/>
                  </a:lnTo>
                  <a:lnTo>
                    <a:pt x="12832" y="2182"/>
                  </a:lnTo>
                  <a:lnTo>
                    <a:pt x="12817" y="2179"/>
                  </a:lnTo>
                  <a:lnTo>
                    <a:pt x="12802" y="2174"/>
                  </a:lnTo>
                  <a:lnTo>
                    <a:pt x="12787" y="2170"/>
                  </a:lnTo>
                  <a:lnTo>
                    <a:pt x="12773" y="2164"/>
                  </a:lnTo>
                  <a:lnTo>
                    <a:pt x="12760" y="2157"/>
                  </a:lnTo>
                  <a:lnTo>
                    <a:pt x="12748" y="2150"/>
                  </a:lnTo>
                  <a:lnTo>
                    <a:pt x="12738" y="2142"/>
                  </a:lnTo>
                  <a:lnTo>
                    <a:pt x="12728" y="2133"/>
                  </a:lnTo>
                  <a:lnTo>
                    <a:pt x="12720" y="2122"/>
                  </a:lnTo>
                  <a:lnTo>
                    <a:pt x="12714" y="2111"/>
                  </a:lnTo>
                  <a:lnTo>
                    <a:pt x="12709" y="2098"/>
                  </a:lnTo>
                  <a:lnTo>
                    <a:pt x="12708" y="2092"/>
                  </a:lnTo>
                  <a:lnTo>
                    <a:pt x="12706" y="2084"/>
                  </a:lnTo>
                  <a:lnTo>
                    <a:pt x="12706" y="2078"/>
                  </a:lnTo>
                  <a:lnTo>
                    <a:pt x="12706" y="2070"/>
                  </a:lnTo>
                  <a:lnTo>
                    <a:pt x="12708" y="2056"/>
                  </a:lnTo>
                  <a:lnTo>
                    <a:pt x="12711" y="2045"/>
                  </a:lnTo>
                  <a:lnTo>
                    <a:pt x="12716" y="2033"/>
                  </a:lnTo>
                  <a:lnTo>
                    <a:pt x="12724" y="2023"/>
                  </a:lnTo>
                  <a:lnTo>
                    <a:pt x="12732" y="2013"/>
                  </a:lnTo>
                  <a:lnTo>
                    <a:pt x="12742" y="2005"/>
                  </a:lnTo>
                  <a:lnTo>
                    <a:pt x="12754" y="1998"/>
                  </a:lnTo>
                  <a:lnTo>
                    <a:pt x="12766" y="1992"/>
                  </a:lnTo>
                  <a:lnTo>
                    <a:pt x="12779" y="1987"/>
                  </a:lnTo>
                  <a:lnTo>
                    <a:pt x="12793" y="1981"/>
                  </a:lnTo>
                  <a:lnTo>
                    <a:pt x="12808" y="1978"/>
                  </a:lnTo>
                  <a:lnTo>
                    <a:pt x="12823" y="1975"/>
                  </a:lnTo>
                  <a:lnTo>
                    <a:pt x="12840" y="1974"/>
                  </a:lnTo>
                  <a:lnTo>
                    <a:pt x="12856" y="1972"/>
                  </a:lnTo>
                  <a:lnTo>
                    <a:pt x="12872" y="1972"/>
                  </a:lnTo>
                  <a:lnTo>
                    <a:pt x="12888" y="1972"/>
                  </a:lnTo>
                  <a:close/>
                  <a:moveTo>
                    <a:pt x="13177" y="1078"/>
                  </a:moveTo>
                  <a:lnTo>
                    <a:pt x="13184" y="1064"/>
                  </a:lnTo>
                  <a:lnTo>
                    <a:pt x="13193" y="1048"/>
                  </a:lnTo>
                  <a:lnTo>
                    <a:pt x="13199" y="1030"/>
                  </a:lnTo>
                  <a:lnTo>
                    <a:pt x="13206" y="1012"/>
                  </a:lnTo>
                  <a:lnTo>
                    <a:pt x="13210" y="991"/>
                  </a:lnTo>
                  <a:lnTo>
                    <a:pt x="13214" y="970"/>
                  </a:lnTo>
                  <a:lnTo>
                    <a:pt x="13217" y="947"/>
                  </a:lnTo>
                  <a:lnTo>
                    <a:pt x="13219" y="926"/>
                  </a:lnTo>
                  <a:lnTo>
                    <a:pt x="13220" y="900"/>
                  </a:lnTo>
                  <a:lnTo>
                    <a:pt x="13217" y="876"/>
                  </a:lnTo>
                  <a:lnTo>
                    <a:pt x="13214" y="854"/>
                  </a:lnTo>
                  <a:lnTo>
                    <a:pt x="13210" y="833"/>
                  </a:lnTo>
                  <a:lnTo>
                    <a:pt x="13205" y="814"/>
                  </a:lnTo>
                  <a:lnTo>
                    <a:pt x="13197" y="796"/>
                  </a:lnTo>
                  <a:lnTo>
                    <a:pt x="13189" y="779"/>
                  </a:lnTo>
                  <a:lnTo>
                    <a:pt x="13178" y="764"/>
                  </a:lnTo>
                  <a:lnTo>
                    <a:pt x="13166" y="751"/>
                  </a:lnTo>
                  <a:lnTo>
                    <a:pt x="13154" y="739"/>
                  </a:lnTo>
                  <a:lnTo>
                    <a:pt x="13140" y="728"/>
                  </a:lnTo>
                  <a:lnTo>
                    <a:pt x="13125" y="720"/>
                  </a:lnTo>
                  <a:lnTo>
                    <a:pt x="13109" y="713"/>
                  </a:lnTo>
                  <a:lnTo>
                    <a:pt x="13092" y="708"/>
                  </a:lnTo>
                  <a:lnTo>
                    <a:pt x="13074" y="705"/>
                  </a:lnTo>
                  <a:lnTo>
                    <a:pt x="13054" y="703"/>
                  </a:lnTo>
                  <a:lnTo>
                    <a:pt x="13040" y="703"/>
                  </a:lnTo>
                  <a:lnTo>
                    <a:pt x="13026" y="704"/>
                  </a:lnTo>
                  <a:lnTo>
                    <a:pt x="13014" y="706"/>
                  </a:lnTo>
                  <a:lnTo>
                    <a:pt x="13001" y="709"/>
                  </a:lnTo>
                  <a:lnTo>
                    <a:pt x="12989" y="713"/>
                  </a:lnTo>
                  <a:lnTo>
                    <a:pt x="12977" y="718"/>
                  </a:lnTo>
                  <a:lnTo>
                    <a:pt x="12966" y="724"/>
                  </a:lnTo>
                  <a:lnTo>
                    <a:pt x="12956" y="732"/>
                  </a:lnTo>
                  <a:lnTo>
                    <a:pt x="12945" y="740"/>
                  </a:lnTo>
                  <a:lnTo>
                    <a:pt x="12934" y="750"/>
                  </a:lnTo>
                  <a:lnTo>
                    <a:pt x="12924" y="761"/>
                  </a:lnTo>
                  <a:lnTo>
                    <a:pt x="12916" y="772"/>
                  </a:lnTo>
                  <a:lnTo>
                    <a:pt x="12906" y="785"/>
                  </a:lnTo>
                  <a:lnTo>
                    <a:pt x="12898" y="800"/>
                  </a:lnTo>
                  <a:lnTo>
                    <a:pt x="12889" y="815"/>
                  </a:lnTo>
                  <a:lnTo>
                    <a:pt x="12881" y="831"/>
                  </a:lnTo>
                  <a:lnTo>
                    <a:pt x="12871" y="853"/>
                  </a:lnTo>
                  <a:lnTo>
                    <a:pt x="12861" y="871"/>
                  </a:lnTo>
                  <a:lnTo>
                    <a:pt x="12852" y="885"/>
                  </a:lnTo>
                  <a:lnTo>
                    <a:pt x="12844" y="896"/>
                  </a:lnTo>
                  <a:lnTo>
                    <a:pt x="12840" y="900"/>
                  </a:lnTo>
                  <a:lnTo>
                    <a:pt x="12834" y="904"/>
                  </a:lnTo>
                  <a:lnTo>
                    <a:pt x="12830" y="906"/>
                  </a:lnTo>
                  <a:lnTo>
                    <a:pt x="12826" y="910"/>
                  </a:lnTo>
                  <a:lnTo>
                    <a:pt x="12820" y="911"/>
                  </a:lnTo>
                  <a:lnTo>
                    <a:pt x="12816" y="912"/>
                  </a:lnTo>
                  <a:lnTo>
                    <a:pt x="12811" y="913"/>
                  </a:lnTo>
                  <a:lnTo>
                    <a:pt x="12805" y="913"/>
                  </a:lnTo>
                  <a:lnTo>
                    <a:pt x="12800" y="912"/>
                  </a:lnTo>
                  <a:lnTo>
                    <a:pt x="12794" y="911"/>
                  </a:lnTo>
                  <a:lnTo>
                    <a:pt x="12789" y="910"/>
                  </a:lnTo>
                  <a:lnTo>
                    <a:pt x="12785" y="907"/>
                  </a:lnTo>
                  <a:lnTo>
                    <a:pt x="12779" y="904"/>
                  </a:lnTo>
                  <a:lnTo>
                    <a:pt x="12775" y="901"/>
                  </a:lnTo>
                  <a:lnTo>
                    <a:pt x="12772" y="898"/>
                  </a:lnTo>
                  <a:lnTo>
                    <a:pt x="12769" y="894"/>
                  </a:lnTo>
                  <a:lnTo>
                    <a:pt x="12766" y="889"/>
                  </a:lnTo>
                  <a:lnTo>
                    <a:pt x="12762" y="884"/>
                  </a:lnTo>
                  <a:lnTo>
                    <a:pt x="12760" y="879"/>
                  </a:lnTo>
                  <a:lnTo>
                    <a:pt x="12758" y="872"/>
                  </a:lnTo>
                  <a:lnTo>
                    <a:pt x="12757" y="866"/>
                  </a:lnTo>
                  <a:lnTo>
                    <a:pt x="12756" y="858"/>
                  </a:lnTo>
                  <a:lnTo>
                    <a:pt x="12755" y="851"/>
                  </a:lnTo>
                  <a:lnTo>
                    <a:pt x="12755" y="842"/>
                  </a:lnTo>
                  <a:lnTo>
                    <a:pt x="12757" y="827"/>
                  </a:lnTo>
                  <a:lnTo>
                    <a:pt x="12759" y="812"/>
                  </a:lnTo>
                  <a:lnTo>
                    <a:pt x="12762" y="798"/>
                  </a:lnTo>
                  <a:lnTo>
                    <a:pt x="12768" y="784"/>
                  </a:lnTo>
                  <a:lnTo>
                    <a:pt x="12772" y="771"/>
                  </a:lnTo>
                  <a:lnTo>
                    <a:pt x="12777" y="761"/>
                  </a:lnTo>
                  <a:lnTo>
                    <a:pt x="12783" y="750"/>
                  </a:lnTo>
                  <a:lnTo>
                    <a:pt x="12788" y="740"/>
                  </a:lnTo>
                  <a:lnTo>
                    <a:pt x="12687" y="708"/>
                  </a:lnTo>
                  <a:lnTo>
                    <a:pt x="12680" y="721"/>
                  </a:lnTo>
                  <a:lnTo>
                    <a:pt x="12674" y="735"/>
                  </a:lnTo>
                  <a:lnTo>
                    <a:pt x="12668" y="750"/>
                  </a:lnTo>
                  <a:lnTo>
                    <a:pt x="12662" y="766"/>
                  </a:lnTo>
                  <a:lnTo>
                    <a:pt x="12658" y="784"/>
                  </a:lnTo>
                  <a:lnTo>
                    <a:pt x="12655" y="802"/>
                  </a:lnTo>
                  <a:lnTo>
                    <a:pt x="12652" y="823"/>
                  </a:lnTo>
                  <a:lnTo>
                    <a:pt x="12651" y="843"/>
                  </a:lnTo>
                  <a:lnTo>
                    <a:pt x="12651" y="866"/>
                  </a:lnTo>
                  <a:lnTo>
                    <a:pt x="12652" y="887"/>
                  </a:lnTo>
                  <a:lnTo>
                    <a:pt x="12656" y="907"/>
                  </a:lnTo>
                  <a:lnTo>
                    <a:pt x="12660" y="927"/>
                  </a:lnTo>
                  <a:lnTo>
                    <a:pt x="12667" y="945"/>
                  </a:lnTo>
                  <a:lnTo>
                    <a:pt x="12674" y="961"/>
                  </a:lnTo>
                  <a:lnTo>
                    <a:pt x="12684" y="977"/>
                  </a:lnTo>
                  <a:lnTo>
                    <a:pt x="12695" y="991"/>
                  </a:lnTo>
                  <a:lnTo>
                    <a:pt x="12706" y="1004"/>
                  </a:lnTo>
                  <a:lnTo>
                    <a:pt x="12719" y="1016"/>
                  </a:lnTo>
                  <a:lnTo>
                    <a:pt x="12733" y="1025"/>
                  </a:lnTo>
                  <a:lnTo>
                    <a:pt x="12748" y="1034"/>
                  </a:lnTo>
                  <a:lnTo>
                    <a:pt x="12763" y="1041"/>
                  </a:lnTo>
                  <a:lnTo>
                    <a:pt x="12781" y="1046"/>
                  </a:lnTo>
                  <a:lnTo>
                    <a:pt x="12798" y="1049"/>
                  </a:lnTo>
                  <a:lnTo>
                    <a:pt x="12816" y="1051"/>
                  </a:lnTo>
                  <a:lnTo>
                    <a:pt x="12827" y="1051"/>
                  </a:lnTo>
                  <a:lnTo>
                    <a:pt x="12839" y="1050"/>
                  </a:lnTo>
                  <a:lnTo>
                    <a:pt x="12849" y="1048"/>
                  </a:lnTo>
                  <a:lnTo>
                    <a:pt x="12861" y="1046"/>
                  </a:lnTo>
                  <a:lnTo>
                    <a:pt x="12872" y="1042"/>
                  </a:lnTo>
                  <a:lnTo>
                    <a:pt x="12883" y="1036"/>
                  </a:lnTo>
                  <a:lnTo>
                    <a:pt x="12893" y="1031"/>
                  </a:lnTo>
                  <a:lnTo>
                    <a:pt x="12904" y="1023"/>
                  </a:lnTo>
                  <a:lnTo>
                    <a:pt x="12915" y="1015"/>
                  </a:lnTo>
                  <a:lnTo>
                    <a:pt x="12924" y="1005"/>
                  </a:lnTo>
                  <a:lnTo>
                    <a:pt x="12935" y="993"/>
                  </a:lnTo>
                  <a:lnTo>
                    <a:pt x="12945" y="982"/>
                  </a:lnTo>
                  <a:lnTo>
                    <a:pt x="12954" y="968"/>
                  </a:lnTo>
                  <a:lnTo>
                    <a:pt x="12964" y="953"/>
                  </a:lnTo>
                  <a:lnTo>
                    <a:pt x="12973" y="935"/>
                  </a:lnTo>
                  <a:lnTo>
                    <a:pt x="12981" y="917"/>
                  </a:lnTo>
                  <a:lnTo>
                    <a:pt x="12991" y="898"/>
                  </a:lnTo>
                  <a:lnTo>
                    <a:pt x="13001" y="881"/>
                  </a:lnTo>
                  <a:lnTo>
                    <a:pt x="13010" y="868"/>
                  </a:lnTo>
                  <a:lnTo>
                    <a:pt x="13019" y="857"/>
                  </a:lnTo>
                  <a:lnTo>
                    <a:pt x="13024" y="853"/>
                  </a:lnTo>
                  <a:lnTo>
                    <a:pt x="13029" y="850"/>
                  </a:lnTo>
                  <a:lnTo>
                    <a:pt x="13034" y="847"/>
                  </a:lnTo>
                  <a:lnTo>
                    <a:pt x="13038" y="845"/>
                  </a:lnTo>
                  <a:lnTo>
                    <a:pt x="13044" y="843"/>
                  </a:lnTo>
                  <a:lnTo>
                    <a:pt x="13050" y="842"/>
                  </a:lnTo>
                  <a:lnTo>
                    <a:pt x="13055" y="842"/>
                  </a:lnTo>
                  <a:lnTo>
                    <a:pt x="13062" y="842"/>
                  </a:lnTo>
                  <a:lnTo>
                    <a:pt x="13067" y="842"/>
                  </a:lnTo>
                  <a:lnTo>
                    <a:pt x="13074" y="843"/>
                  </a:lnTo>
                  <a:lnTo>
                    <a:pt x="13079" y="845"/>
                  </a:lnTo>
                  <a:lnTo>
                    <a:pt x="13084" y="847"/>
                  </a:lnTo>
                  <a:lnTo>
                    <a:pt x="13089" y="851"/>
                  </a:lnTo>
                  <a:lnTo>
                    <a:pt x="13093" y="854"/>
                  </a:lnTo>
                  <a:lnTo>
                    <a:pt x="13097" y="858"/>
                  </a:lnTo>
                  <a:lnTo>
                    <a:pt x="13100" y="862"/>
                  </a:lnTo>
                  <a:lnTo>
                    <a:pt x="13104" y="868"/>
                  </a:lnTo>
                  <a:lnTo>
                    <a:pt x="13107" y="873"/>
                  </a:lnTo>
                  <a:lnTo>
                    <a:pt x="13109" y="880"/>
                  </a:lnTo>
                  <a:lnTo>
                    <a:pt x="13111" y="886"/>
                  </a:lnTo>
                  <a:lnTo>
                    <a:pt x="13112" y="894"/>
                  </a:lnTo>
                  <a:lnTo>
                    <a:pt x="13113" y="902"/>
                  </a:lnTo>
                  <a:lnTo>
                    <a:pt x="13113" y="911"/>
                  </a:lnTo>
                  <a:lnTo>
                    <a:pt x="13113" y="920"/>
                  </a:lnTo>
                  <a:lnTo>
                    <a:pt x="13112" y="938"/>
                  </a:lnTo>
                  <a:lnTo>
                    <a:pt x="13109" y="955"/>
                  </a:lnTo>
                  <a:lnTo>
                    <a:pt x="13105" y="973"/>
                  </a:lnTo>
                  <a:lnTo>
                    <a:pt x="13098" y="990"/>
                  </a:lnTo>
                  <a:lnTo>
                    <a:pt x="13093" y="1006"/>
                  </a:lnTo>
                  <a:lnTo>
                    <a:pt x="13085" y="1021"/>
                  </a:lnTo>
                  <a:lnTo>
                    <a:pt x="13079" y="1035"/>
                  </a:lnTo>
                  <a:lnTo>
                    <a:pt x="13071" y="1047"/>
                  </a:lnTo>
                  <a:lnTo>
                    <a:pt x="13177" y="10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31" name="矩形 30"/>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2" name="矩形 31"/>
          <p:cNvSpPr/>
          <p:nvPr/>
        </p:nvSpPr>
        <p:spPr>
          <a:xfrm>
            <a:off x="3023419" y="619432"/>
            <a:ext cx="5928852" cy="5412658"/>
          </a:xfrm>
          <a:prstGeom prst="rect">
            <a:avLst/>
          </a:prstGeom>
          <a:noFill/>
          <a:ln w="28575">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TextBox 5"/>
          <p:cNvSpPr txBox="1"/>
          <p:nvPr/>
        </p:nvSpPr>
        <p:spPr>
          <a:xfrm>
            <a:off x="3376389" y="4505573"/>
            <a:ext cx="5216023" cy="430887"/>
          </a:xfrm>
          <a:prstGeom prst="rect">
            <a:avLst/>
          </a:prstGeom>
          <a:noFill/>
        </p:spPr>
        <p:txBody>
          <a:bodyPr vert="horz" wrap="square" lIns="0" tIns="0" rIns="0" bIns="0" rtlCol="0" anchor="ctr">
            <a:spAutoFit/>
          </a:bodyPr>
          <a:lstStyle/>
          <a:p>
            <a:pPr algn="l"/>
            <a:r>
              <a:rPr lang="en-US" altLang="zh-CN" sz="2800" dirty="0" smtClean="0">
                <a:solidFill>
                  <a:srgbClr val="213F99"/>
                </a:solidFill>
                <a:latin typeface="Impact" pitchFamily="34" charset="0"/>
                <a:ea typeface="微软雅黑" pitchFamily="34" charset="-122"/>
              </a:rPr>
              <a:t>04    </a:t>
            </a:r>
            <a:r>
              <a:rPr lang="zh-CN" altLang="en-US" sz="2800" dirty="0" smtClean="0">
                <a:solidFill>
                  <a:srgbClr val="213F99"/>
                </a:solidFill>
                <a:latin typeface="Impact" pitchFamily="34" charset="0"/>
                <a:ea typeface="微软雅黑" pitchFamily="34" charset="-122"/>
              </a:rPr>
              <a:t>多路访问信道的数据链路层</a:t>
            </a:r>
            <a:endParaRPr lang="zh-CN" altLang="en-US" sz="2800" dirty="0">
              <a:solidFill>
                <a:srgbClr val="213F99"/>
              </a:solidFill>
              <a:latin typeface="微软雅黑" pitchFamily="34" charset="-122"/>
              <a:ea typeface="微软雅黑" pitchFamily="34" charset="-122"/>
            </a:endParaRPr>
          </a:p>
        </p:txBody>
      </p:sp>
      <p:sp>
        <p:nvSpPr>
          <p:cNvPr id="41" name="TextBox 6"/>
          <p:cNvSpPr txBox="1"/>
          <p:nvPr/>
        </p:nvSpPr>
        <p:spPr>
          <a:xfrm>
            <a:off x="3385464" y="1549740"/>
            <a:ext cx="4657093" cy="430887"/>
          </a:xfrm>
          <a:prstGeom prst="rect">
            <a:avLst/>
          </a:prstGeom>
          <a:noFill/>
        </p:spPr>
        <p:txBody>
          <a:bodyPr vert="horz" wrap="square" lIns="0" tIns="0" rIns="0" bIns="0" rtlCol="0" anchor="ctr">
            <a:spAutoFit/>
          </a:bodyPr>
          <a:lstStyle/>
          <a:p>
            <a:pPr algn="l"/>
            <a:r>
              <a:rPr lang="en-US" altLang="zh-CN" sz="2800" dirty="0">
                <a:solidFill>
                  <a:srgbClr val="213F99"/>
                </a:solidFill>
                <a:latin typeface="Impact" pitchFamily="34" charset="0"/>
                <a:ea typeface="微软雅黑" pitchFamily="34" charset="-122"/>
              </a:rPr>
              <a:t>01     </a:t>
            </a:r>
            <a:r>
              <a:rPr lang="zh-CN" altLang="en-US" sz="2800" dirty="0">
                <a:solidFill>
                  <a:srgbClr val="213F99"/>
                </a:solidFill>
                <a:latin typeface="Impact" pitchFamily="34" charset="0"/>
                <a:ea typeface="微软雅黑" pitchFamily="34" charset="-122"/>
              </a:rPr>
              <a:t>数据链路层的基本概念</a:t>
            </a:r>
          </a:p>
        </p:txBody>
      </p:sp>
      <p:sp>
        <p:nvSpPr>
          <p:cNvPr id="42" name="TextBox 10"/>
          <p:cNvSpPr txBox="1"/>
          <p:nvPr/>
        </p:nvSpPr>
        <p:spPr>
          <a:xfrm>
            <a:off x="3376389" y="2511684"/>
            <a:ext cx="3834300" cy="430887"/>
          </a:xfrm>
          <a:prstGeom prst="rect">
            <a:avLst/>
          </a:prstGeom>
          <a:solidFill>
            <a:srgbClr val="213F99"/>
          </a:solidFill>
        </p:spPr>
        <p:txBody>
          <a:bodyPr vert="horz" wrap="square" lIns="0" tIns="0" rIns="0" bIns="0" rtlCol="0" anchor="ctr">
            <a:spAutoFit/>
          </a:bodyPr>
          <a:lstStyle/>
          <a:p>
            <a:pPr algn="l"/>
            <a:r>
              <a:rPr lang="en-US" altLang="zh-CN" sz="2800" dirty="0">
                <a:solidFill>
                  <a:schemeClr val="bg1"/>
                </a:solidFill>
                <a:latin typeface="Impact" pitchFamily="34" charset="0"/>
                <a:ea typeface="微软雅黑" pitchFamily="34" charset="-122"/>
              </a:rPr>
              <a:t>02    </a:t>
            </a:r>
            <a:r>
              <a:rPr lang="zh-CN" altLang="en-US" sz="2800" dirty="0">
                <a:solidFill>
                  <a:schemeClr val="bg1"/>
                </a:solidFill>
                <a:latin typeface="Impact" pitchFamily="34" charset="0"/>
                <a:ea typeface="微软雅黑" pitchFamily="34" charset="-122"/>
              </a:rPr>
              <a:t>流量控制和差错控制</a:t>
            </a:r>
          </a:p>
        </p:txBody>
      </p:sp>
      <p:sp>
        <p:nvSpPr>
          <p:cNvPr id="43" name="TextBox 11"/>
          <p:cNvSpPr txBox="1"/>
          <p:nvPr/>
        </p:nvSpPr>
        <p:spPr>
          <a:xfrm>
            <a:off x="3376389" y="3471197"/>
            <a:ext cx="5296027" cy="430887"/>
          </a:xfrm>
          <a:prstGeom prst="rect">
            <a:avLst/>
          </a:prstGeom>
          <a:noFill/>
        </p:spPr>
        <p:txBody>
          <a:bodyPr vert="horz" wrap="square" lIns="0" tIns="0" rIns="0" bIns="0" rtlCol="0" anchor="ctr">
            <a:spAutoFit/>
          </a:bodyPr>
          <a:lstStyle/>
          <a:p>
            <a:pPr algn="l"/>
            <a:r>
              <a:rPr lang="en-US" altLang="zh-CN" sz="2800" dirty="0" smtClean="0">
                <a:solidFill>
                  <a:srgbClr val="213F99"/>
                </a:solidFill>
                <a:latin typeface="Impact" pitchFamily="34" charset="0"/>
                <a:ea typeface="微软雅黑" pitchFamily="34" charset="-122"/>
              </a:rPr>
              <a:t>03    </a:t>
            </a:r>
            <a:r>
              <a:rPr lang="zh-CN" altLang="en-US" sz="2800" dirty="0" smtClean="0">
                <a:solidFill>
                  <a:srgbClr val="213F99"/>
                </a:solidFill>
                <a:latin typeface="Impact" pitchFamily="34" charset="0"/>
                <a:ea typeface="微软雅黑" pitchFamily="34" charset="-122"/>
              </a:rPr>
              <a:t>点对点信道的数据链路层协议</a:t>
            </a:r>
            <a:endParaRPr lang="zh-CN" altLang="en-US" sz="2800" dirty="0">
              <a:solidFill>
                <a:srgbClr val="213F99"/>
              </a:solidFill>
              <a:latin typeface="微软雅黑" pitchFamily="34" charset="-122"/>
              <a:ea typeface="微软雅黑" pitchFamily="34" charset="-122"/>
            </a:endParaRPr>
          </a:p>
        </p:txBody>
      </p:sp>
    </p:spTree>
    <p:extLst>
      <p:ext uri="{BB962C8B-B14F-4D97-AF65-F5344CB8AC3E}">
        <p14:creationId xmlns:p14="http://schemas.microsoft.com/office/powerpoint/2010/main" val="15552949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五边形 30"/>
          <p:cNvSpPr/>
          <p:nvPr/>
        </p:nvSpPr>
        <p:spPr>
          <a:xfrm>
            <a:off x="3301930" y="971509"/>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五边形 27"/>
          <p:cNvSpPr/>
          <p:nvPr/>
        </p:nvSpPr>
        <p:spPr>
          <a:xfrm>
            <a:off x="3330958" y="2118138"/>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4" name="矩形 3"/>
          <p:cNvSpPr/>
          <p:nvPr/>
        </p:nvSpPr>
        <p:spPr>
          <a:xfrm>
            <a:off x="3354215" y="1101296"/>
            <a:ext cx="3416320" cy="523220"/>
          </a:xfrm>
          <a:prstGeom prst="rect">
            <a:avLst/>
          </a:prstGeom>
        </p:spPr>
        <p:txBody>
          <a:bodyPr wrap="none">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流量控制的基本概念</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3369196" y="2229905"/>
            <a:ext cx="3930884" cy="523220"/>
          </a:xfrm>
          <a:prstGeom prst="rect">
            <a:avLst/>
          </a:prstGeom>
        </p:spPr>
        <p:txBody>
          <a:bodyPr wrap="none">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停止</a:t>
            </a:r>
            <a:r>
              <a:rPr lang="en-US" altLang="zh-CN" sz="2800" dirty="0" smtClean="0">
                <a:solidFill>
                  <a:schemeClr val="bg1"/>
                </a:solidFill>
                <a:latin typeface="微软雅黑" panose="020B0503020204020204" pitchFamily="34" charset="-122"/>
                <a:ea typeface="微软雅黑" panose="020B0503020204020204" pitchFamily="34" charset="-122"/>
              </a:rPr>
              <a:t>-</a:t>
            </a:r>
            <a:r>
              <a:rPr lang="zh-CN" altLang="en-US" sz="2800" dirty="0" smtClean="0">
                <a:solidFill>
                  <a:schemeClr val="bg1"/>
                </a:solidFill>
                <a:latin typeface="微软雅黑" panose="020B0503020204020204" pitchFamily="34" charset="-122"/>
                <a:ea typeface="微软雅黑" panose="020B0503020204020204" pitchFamily="34" charset="-122"/>
              </a:rPr>
              <a:t>等待流量控制方式</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9" name="五边形 8"/>
          <p:cNvSpPr/>
          <p:nvPr/>
        </p:nvSpPr>
        <p:spPr>
          <a:xfrm>
            <a:off x="3294673" y="4505739"/>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293818" y="4621825"/>
            <a:ext cx="2397772" cy="523220"/>
          </a:xfrm>
          <a:prstGeom prst="rect">
            <a:avLst/>
          </a:prstGeom>
        </p:spPr>
        <p:txBody>
          <a:bodyPr wrap="none">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连续</a:t>
            </a:r>
            <a:r>
              <a:rPr lang="en-US" altLang="zh-CN" sz="2800" dirty="0" smtClean="0">
                <a:solidFill>
                  <a:schemeClr val="bg1"/>
                </a:solidFill>
                <a:latin typeface="微软雅黑" panose="020B0503020204020204" pitchFamily="34" charset="-122"/>
                <a:ea typeface="微软雅黑" panose="020B0503020204020204" pitchFamily="34" charset="-122"/>
              </a:rPr>
              <a:t>ARQ</a:t>
            </a:r>
            <a:r>
              <a:rPr lang="zh-CN" altLang="en-US" sz="2800" dirty="0" smtClean="0">
                <a:solidFill>
                  <a:schemeClr val="bg1"/>
                </a:solidFill>
                <a:latin typeface="微软雅黑" panose="020B0503020204020204" pitchFamily="34" charset="-122"/>
                <a:ea typeface="微软雅黑" panose="020B0503020204020204" pitchFamily="34" charset="-122"/>
              </a:rPr>
              <a:t>方式</a:t>
            </a:r>
            <a:endParaRPr lang="zh-CN" altLang="en-US" sz="280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7699" y="2056779"/>
            <a:ext cx="920238" cy="920238"/>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19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五边形 28"/>
          <p:cNvSpPr/>
          <p:nvPr/>
        </p:nvSpPr>
        <p:spPr>
          <a:xfrm>
            <a:off x="3330958" y="3293796"/>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339700" y="3438097"/>
            <a:ext cx="3775393" cy="523220"/>
          </a:xfrm>
          <a:prstGeom prst="rect">
            <a:avLst/>
          </a:prstGeom>
        </p:spPr>
        <p:txBody>
          <a:bodyPr wrap="none">
            <a:spAutoFit/>
          </a:bodyPr>
          <a:lstStyle/>
          <a:p>
            <a:r>
              <a:rPr lang="zh-CN" altLang="en-US" sz="2800" dirty="0" smtClean="0">
                <a:solidFill>
                  <a:schemeClr val="bg1"/>
                </a:solidFill>
                <a:latin typeface="微软雅黑" pitchFamily="34" charset="-122"/>
                <a:ea typeface="微软雅黑" pitchFamily="34" charset="-122"/>
              </a:rPr>
              <a:t>滑动窗口流量控制方式</a:t>
            </a:r>
            <a:endParaRPr lang="zh-CN" altLang="en-US" sz="2800" dirty="0">
              <a:solidFill>
                <a:schemeClr val="bg1"/>
              </a:solidFill>
              <a:latin typeface="微软雅黑" pitchFamily="34" charset="-122"/>
              <a:ea typeface="微软雅黑" pitchFamily="34" charset="-122"/>
            </a:endParaRPr>
          </a:p>
        </p:txBody>
      </p:sp>
      <p:pic>
        <p:nvPicPr>
          <p:cNvPr id="39" name="图片 38" descr="A000220151021A62PPSH.png"/>
          <p:cNvPicPr>
            <a:picLocks noChangeAspect="1"/>
          </p:cNvPicPr>
          <p:nvPr/>
        </p:nvPicPr>
        <p:blipFill>
          <a:blip r:embed="rId4" cstate="print"/>
          <a:stretch>
            <a:fillRect/>
          </a:stretch>
        </p:blipFill>
        <p:spPr>
          <a:xfrm>
            <a:off x="1621612" y="3317894"/>
            <a:ext cx="698079" cy="843839"/>
          </a:xfrm>
          <a:prstGeom prst="rect">
            <a:avLst/>
          </a:prstGeom>
        </p:spPr>
      </p:pic>
      <p:sp>
        <p:nvSpPr>
          <p:cNvPr id="38" name="五边形 37"/>
          <p:cNvSpPr/>
          <p:nvPr/>
        </p:nvSpPr>
        <p:spPr>
          <a:xfrm>
            <a:off x="3287415" y="5659625"/>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3286560" y="5775711"/>
            <a:ext cx="2397772" cy="523220"/>
          </a:xfrm>
          <a:prstGeom prst="rect">
            <a:avLst/>
          </a:prstGeom>
        </p:spPr>
        <p:txBody>
          <a:bodyPr wrap="none">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选择</a:t>
            </a:r>
            <a:r>
              <a:rPr lang="en-US" altLang="zh-CN" sz="2800" dirty="0" smtClean="0">
                <a:solidFill>
                  <a:schemeClr val="bg1"/>
                </a:solidFill>
                <a:latin typeface="微软雅黑" panose="020B0503020204020204" pitchFamily="34" charset="-122"/>
                <a:ea typeface="微软雅黑" panose="020B0503020204020204" pitchFamily="34" charset="-122"/>
              </a:rPr>
              <a:t>ARQ</a:t>
            </a:r>
            <a:r>
              <a:rPr lang="zh-CN" altLang="en-US" sz="2800" dirty="0" smtClean="0">
                <a:solidFill>
                  <a:schemeClr val="bg1"/>
                </a:solidFill>
                <a:latin typeface="微软雅黑" panose="020B0503020204020204" pitchFamily="34" charset="-122"/>
                <a:ea typeface="微软雅黑" panose="020B0503020204020204" pitchFamily="34" charset="-122"/>
              </a:rPr>
              <a:t>方式</a:t>
            </a:r>
            <a:endParaRPr lang="zh-CN" altLang="en-US" sz="2800" dirty="0">
              <a:solidFill>
                <a:schemeClr val="bg1"/>
              </a:solidFill>
              <a:latin typeface="微软雅黑" panose="020B0503020204020204" pitchFamily="34" charset="-122"/>
              <a:ea typeface="微软雅黑" panose="020B0503020204020204" pitchFamily="34" charset="-122"/>
            </a:endParaRPr>
          </a:p>
        </p:txBody>
      </p:sp>
      <p:pic>
        <p:nvPicPr>
          <p:cNvPr id="42" name="图片 41" descr="A000220150318R99PPIC.png"/>
          <p:cNvPicPr>
            <a:picLocks noChangeAspect="1"/>
          </p:cNvPicPr>
          <p:nvPr/>
        </p:nvPicPr>
        <p:blipFill>
          <a:blip r:embed="rId5" cstate="print"/>
          <a:stretch>
            <a:fillRect/>
          </a:stretch>
        </p:blipFill>
        <p:spPr>
          <a:xfrm>
            <a:off x="1592043" y="5746504"/>
            <a:ext cx="717034" cy="576479"/>
          </a:xfrm>
          <a:prstGeom prst="rect">
            <a:avLst/>
          </a:prstGeom>
        </p:spPr>
      </p:pic>
      <p:pic>
        <p:nvPicPr>
          <p:cNvPr id="43" name="图片 42" descr="A000220150319H28PPIC.png"/>
          <p:cNvPicPr>
            <a:picLocks noChangeAspect="1"/>
          </p:cNvPicPr>
          <p:nvPr/>
        </p:nvPicPr>
        <p:blipFill>
          <a:blip r:embed="rId6" cstate="print"/>
          <a:stretch>
            <a:fillRect/>
          </a:stretch>
        </p:blipFill>
        <p:spPr>
          <a:xfrm>
            <a:off x="1482693" y="1040121"/>
            <a:ext cx="917861" cy="754814"/>
          </a:xfrm>
          <a:prstGeom prst="rect">
            <a:avLst/>
          </a:prstGeom>
        </p:spPr>
      </p:pic>
      <p:pic>
        <p:nvPicPr>
          <p:cNvPr id="44" name="图片 43" descr="A000220150322G76PPIC.png"/>
          <p:cNvPicPr>
            <a:picLocks noChangeAspect="1"/>
          </p:cNvPicPr>
          <p:nvPr/>
        </p:nvPicPr>
        <p:blipFill>
          <a:blip r:embed="rId7" cstate="print"/>
          <a:stretch>
            <a:fillRect/>
          </a:stretch>
        </p:blipFill>
        <p:spPr>
          <a:xfrm>
            <a:off x="1599301" y="4640656"/>
            <a:ext cx="717033" cy="480403"/>
          </a:xfrm>
          <a:prstGeom prst="rect">
            <a:avLst/>
          </a:prstGeom>
        </p:spPr>
      </p:pic>
      <p:sp>
        <p:nvSpPr>
          <p:cNvPr id="32" name="燕尾形 31"/>
          <p:cNvSpPr/>
          <p:nvPr/>
        </p:nvSpPr>
        <p:spPr>
          <a:xfrm>
            <a:off x="3034899"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41"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45"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46" name="TextBox 10"/>
          <p:cNvSpPr txBox="1"/>
          <p:nvPr/>
        </p:nvSpPr>
        <p:spPr>
          <a:xfrm>
            <a:off x="2964687" y="29792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47"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Tree>
    <p:extLst>
      <p:ext uri="{BB962C8B-B14F-4D97-AF65-F5344CB8AC3E}">
        <p14:creationId xmlns:p14="http://schemas.microsoft.com/office/powerpoint/2010/main" val="3037863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p:nvPr/>
        </p:nvSpPr>
        <p:spPr>
          <a:xfrm>
            <a:off x="775" y="0"/>
            <a:ext cx="2875160" cy="6858000"/>
          </a:xfrm>
          <a:prstGeom prst="rect">
            <a:avLst/>
          </a:prstGeom>
          <a:solidFill>
            <a:srgbClr val="213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15"/>
          <p:cNvSpPr txBox="1"/>
          <p:nvPr/>
        </p:nvSpPr>
        <p:spPr>
          <a:xfrm>
            <a:off x="207064" y="2185685"/>
            <a:ext cx="2592288" cy="461665"/>
          </a:xfrm>
          <a:prstGeom prst="rect">
            <a:avLst/>
          </a:prstGeom>
          <a:noFill/>
        </p:spPr>
        <p:txBody>
          <a:bodyPr wrap="square" rtlCol="0">
            <a:spAutoFit/>
          </a:bodyPr>
          <a:lstStyle/>
          <a:p>
            <a:pPr algn="ctr"/>
            <a:r>
              <a:rPr lang="en-US" altLang="zh-CN" sz="2400" b="1" spc="300" dirty="0" smtClean="0">
                <a:solidFill>
                  <a:schemeClr val="bg1"/>
                </a:solidFill>
                <a:latin typeface="Agency FB" panose="020B0503020202020204" pitchFamily="34" charset="0"/>
                <a:ea typeface="Adobe 宋体 Std L" pitchFamily="18" charset="-122"/>
              </a:rPr>
              <a:t>Requirements</a:t>
            </a:r>
            <a:endParaRPr lang="zh-CN" altLang="en-US" sz="2400" b="1" spc="300" dirty="0">
              <a:solidFill>
                <a:schemeClr val="bg1"/>
              </a:solidFill>
              <a:latin typeface="Agency FB" panose="020B0503020202020204" pitchFamily="34" charset="0"/>
              <a:ea typeface="Adobe 宋体 Std L" pitchFamily="18" charset="-122"/>
            </a:endParaRPr>
          </a:p>
        </p:txBody>
      </p:sp>
      <p:sp>
        <p:nvSpPr>
          <p:cNvPr id="5" name="文本框 4"/>
          <p:cNvSpPr txBox="1"/>
          <p:nvPr/>
        </p:nvSpPr>
        <p:spPr>
          <a:xfrm>
            <a:off x="0" y="1543045"/>
            <a:ext cx="2808312" cy="707886"/>
          </a:xfrm>
          <a:prstGeom prst="rect">
            <a:avLst/>
          </a:prstGeom>
          <a:noFill/>
        </p:spPr>
        <p:txBody>
          <a:bodyPr wrap="square" rtlCol="0">
            <a:spAutoFit/>
          </a:bodyPr>
          <a:lstStyle/>
          <a:p>
            <a:pPr algn="ctr"/>
            <a:r>
              <a:rPr lang="zh-CN" altLang="en-US" sz="4000" b="1" dirty="0" smtClean="0">
                <a:solidFill>
                  <a:schemeClr val="bg1"/>
                </a:solidFill>
                <a:ea typeface="微软雅黑"/>
              </a:rPr>
              <a:t>大纲要求</a:t>
            </a:r>
            <a:endParaRPr lang="zh-CN" altLang="en-US" sz="4000" b="1" dirty="0">
              <a:solidFill>
                <a:schemeClr val="bg1"/>
              </a:solidFill>
              <a:ea typeface="微软雅黑"/>
            </a:endParaRPr>
          </a:p>
        </p:txBody>
      </p:sp>
      <p:sp>
        <p:nvSpPr>
          <p:cNvPr id="7" name="TextBox 6"/>
          <p:cNvSpPr txBox="1"/>
          <p:nvPr/>
        </p:nvSpPr>
        <p:spPr>
          <a:xfrm>
            <a:off x="3598606" y="1129416"/>
            <a:ext cx="5058697" cy="861774"/>
          </a:xfrm>
          <a:prstGeom prst="rect">
            <a:avLst/>
          </a:prstGeom>
          <a:noFill/>
        </p:spPr>
        <p:txBody>
          <a:bodyPr vert="horz" wrap="square" lIns="0" tIns="0" rIns="0" bIns="0" rtlCol="0" anchor="ctr">
            <a:spAutoFit/>
          </a:bodyPr>
          <a:lstStyle/>
          <a:p>
            <a:pPr algn="l"/>
            <a:r>
              <a:rPr lang="en-US" altLang="zh-CN" sz="2800" dirty="0" smtClean="0">
                <a:solidFill>
                  <a:schemeClr val="tx1">
                    <a:lumMod val="65000"/>
                    <a:lumOff val="35000"/>
                  </a:schemeClr>
                </a:solidFill>
                <a:latin typeface="Impact" pitchFamily="34" charset="0"/>
                <a:ea typeface="微软雅黑" pitchFamily="34" charset="-122"/>
              </a:rPr>
              <a:t>01     </a:t>
            </a:r>
            <a:r>
              <a:rPr lang="zh-CN" altLang="en-US" sz="2800" dirty="0" smtClean="0">
                <a:solidFill>
                  <a:schemeClr val="tx1">
                    <a:lumMod val="65000"/>
                    <a:lumOff val="35000"/>
                  </a:schemeClr>
                </a:solidFill>
                <a:latin typeface="Impact" pitchFamily="34" charset="0"/>
                <a:ea typeface="微软雅黑" pitchFamily="34" charset="-122"/>
              </a:rPr>
              <a:t>掌握数据链路层的基本概念；了解数据链路的功能</a:t>
            </a:r>
            <a:endParaRPr lang="zh-CN" altLang="en-US" sz="2800" dirty="0">
              <a:solidFill>
                <a:schemeClr val="tx1">
                  <a:lumMod val="65000"/>
                  <a:lumOff val="35000"/>
                </a:schemeClr>
              </a:solidFill>
              <a:latin typeface="微软雅黑" pitchFamily="34" charset="-122"/>
              <a:ea typeface="微软雅黑" pitchFamily="34" charset="-122"/>
            </a:endParaRPr>
          </a:p>
        </p:txBody>
      </p:sp>
      <p:sp>
        <p:nvSpPr>
          <p:cNvPr id="8" name="TextBox 6"/>
          <p:cNvSpPr txBox="1"/>
          <p:nvPr/>
        </p:nvSpPr>
        <p:spPr>
          <a:xfrm>
            <a:off x="3613355" y="2216463"/>
            <a:ext cx="4921046" cy="861774"/>
          </a:xfrm>
          <a:prstGeom prst="rect">
            <a:avLst/>
          </a:prstGeom>
          <a:noFill/>
        </p:spPr>
        <p:txBody>
          <a:bodyPr vert="horz" wrap="square" lIns="0" tIns="0" rIns="0" bIns="0" rtlCol="0" anchor="ctr">
            <a:spAutoFit/>
          </a:bodyPr>
          <a:lstStyle/>
          <a:p>
            <a:pPr algn="l"/>
            <a:r>
              <a:rPr lang="en-US" altLang="zh-CN" sz="2800" dirty="0" smtClean="0">
                <a:solidFill>
                  <a:schemeClr val="tx1">
                    <a:lumMod val="65000"/>
                    <a:lumOff val="35000"/>
                  </a:schemeClr>
                </a:solidFill>
                <a:latin typeface="Impact" pitchFamily="34" charset="0"/>
                <a:ea typeface="微软雅黑" pitchFamily="34" charset="-122"/>
              </a:rPr>
              <a:t>02    </a:t>
            </a:r>
            <a:r>
              <a:rPr lang="zh-CN" altLang="en-US" sz="2800" dirty="0" smtClean="0">
                <a:solidFill>
                  <a:schemeClr val="tx1">
                    <a:lumMod val="65000"/>
                    <a:lumOff val="35000"/>
                  </a:schemeClr>
                </a:solidFill>
                <a:latin typeface="Impact" pitchFamily="34" charset="0"/>
                <a:ea typeface="微软雅黑" pitchFamily="34" charset="-122"/>
              </a:rPr>
              <a:t>掌握流量控制的概念，分析停止</a:t>
            </a:r>
            <a:r>
              <a:rPr lang="en-US" altLang="zh-CN" sz="2800" dirty="0" smtClean="0">
                <a:solidFill>
                  <a:schemeClr val="tx1">
                    <a:lumMod val="65000"/>
                    <a:lumOff val="35000"/>
                  </a:schemeClr>
                </a:solidFill>
                <a:latin typeface="Impact" pitchFamily="34" charset="0"/>
                <a:ea typeface="微软雅黑" pitchFamily="34" charset="-122"/>
              </a:rPr>
              <a:t>-</a:t>
            </a:r>
            <a:r>
              <a:rPr lang="zh-CN" altLang="en-US" sz="2800" dirty="0" smtClean="0">
                <a:solidFill>
                  <a:schemeClr val="tx1">
                    <a:lumMod val="65000"/>
                    <a:lumOff val="35000"/>
                  </a:schemeClr>
                </a:solidFill>
                <a:latin typeface="Impact" pitchFamily="34" charset="0"/>
                <a:ea typeface="微软雅黑" pitchFamily="34" charset="-122"/>
              </a:rPr>
              <a:t>等待，滑动窗口控制机制</a:t>
            </a:r>
            <a:endParaRPr lang="zh-CN" altLang="en-US" sz="2800" dirty="0">
              <a:solidFill>
                <a:schemeClr val="tx1">
                  <a:lumMod val="65000"/>
                  <a:lumOff val="35000"/>
                </a:schemeClr>
              </a:solidFill>
              <a:latin typeface="微软雅黑" pitchFamily="34" charset="-122"/>
              <a:ea typeface="微软雅黑" pitchFamily="34" charset="-122"/>
            </a:endParaRPr>
          </a:p>
        </p:txBody>
      </p:sp>
      <p:sp>
        <p:nvSpPr>
          <p:cNvPr id="9" name="TextBox 6"/>
          <p:cNvSpPr txBox="1"/>
          <p:nvPr/>
        </p:nvSpPr>
        <p:spPr>
          <a:xfrm>
            <a:off x="3613355" y="3413518"/>
            <a:ext cx="4921046" cy="861774"/>
          </a:xfrm>
          <a:prstGeom prst="rect">
            <a:avLst/>
          </a:prstGeom>
          <a:noFill/>
        </p:spPr>
        <p:txBody>
          <a:bodyPr vert="horz" wrap="square" lIns="0" tIns="0" rIns="0" bIns="0" rtlCol="0" anchor="ctr">
            <a:spAutoFit/>
          </a:bodyPr>
          <a:lstStyle/>
          <a:p>
            <a:r>
              <a:rPr lang="en-US" altLang="zh-CN" sz="2800" dirty="0" smtClean="0">
                <a:solidFill>
                  <a:schemeClr val="tx1">
                    <a:lumMod val="65000"/>
                    <a:lumOff val="35000"/>
                  </a:schemeClr>
                </a:solidFill>
                <a:latin typeface="Impact" pitchFamily="34" charset="0"/>
                <a:ea typeface="微软雅黑" pitchFamily="34" charset="-122"/>
              </a:rPr>
              <a:t>03    </a:t>
            </a:r>
            <a:r>
              <a:rPr lang="zh-CN" altLang="zh-CN" sz="2800" dirty="0" smtClean="0">
                <a:solidFill>
                  <a:schemeClr val="tx1">
                    <a:lumMod val="65000"/>
                    <a:lumOff val="35000"/>
                  </a:schemeClr>
                </a:solidFill>
                <a:latin typeface="微软雅黑" pitchFamily="34" charset="-122"/>
                <a:ea typeface="微软雅黑" pitchFamily="34" charset="-122"/>
              </a:rPr>
              <a:t>理解</a:t>
            </a:r>
            <a:r>
              <a:rPr lang="zh-CN" altLang="en-US" sz="2800" dirty="0" smtClean="0">
                <a:solidFill>
                  <a:schemeClr val="tx1">
                    <a:lumMod val="65000"/>
                    <a:lumOff val="35000"/>
                  </a:schemeClr>
                </a:solidFill>
                <a:latin typeface="微软雅黑" pitchFamily="34" charset="-122"/>
                <a:ea typeface="微软雅黑" pitchFamily="34" charset="-122"/>
              </a:rPr>
              <a:t>点对点数据链路层协议的相关概念</a:t>
            </a:r>
            <a:endParaRPr lang="zh-CN" altLang="en-US" sz="2800" dirty="0">
              <a:solidFill>
                <a:schemeClr val="tx1">
                  <a:lumMod val="65000"/>
                  <a:lumOff val="35000"/>
                </a:schemeClr>
              </a:solidFill>
              <a:latin typeface="微软雅黑" pitchFamily="34" charset="-122"/>
              <a:ea typeface="微软雅黑" pitchFamily="34" charset="-122"/>
            </a:endParaRPr>
          </a:p>
        </p:txBody>
      </p:sp>
      <p:sp>
        <p:nvSpPr>
          <p:cNvPr id="10" name="TextBox 6"/>
          <p:cNvSpPr txBox="1"/>
          <p:nvPr/>
        </p:nvSpPr>
        <p:spPr>
          <a:xfrm>
            <a:off x="3613355" y="4731926"/>
            <a:ext cx="4921046" cy="861774"/>
          </a:xfrm>
          <a:prstGeom prst="rect">
            <a:avLst/>
          </a:prstGeom>
          <a:noFill/>
        </p:spPr>
        <p:txBody>
          <a:bodyPr vert="horz" wrap="square" lIns="0" tIns="0" rIns="0" bIns="0" rtlCol="0" anchor="ctr">
            <a:spAutoFit/>
          </a:bodyPr>
          <a:lstStyle/>
          <a:p>
            <a:r>
              <a:rPr lang="en-US" altLang="zh-CN" sz="2800" dirty="0" smtClean="0">
                <a:solidFill>
                  <a:schemeClr val="tx1">
                    <a:lumMod val="65000"/>
                    <a:lumOff val="35000"/>
                  </a:schemeClr>
                </a:solidFill>
                <a:latin typeface="Impact" pitchFamily="34" charset="0"/>
                <a:ea typeface="微软雅黑" pitchFamily="34" charset="-122"/>
              </a:rPr>
              <a:t>04    </a:t>
            </a:r>
            <a:r>
              <a:rPr lang="zh-CN" altLang="en-US" sz="2800" dirty="0" smtClean="0">
                <a:solidFill>
                  <a:schemeClr val="tx1">
                    <a:lumMod val="65000"/>
                    <a:lumOff val="35000"/>
                  </a:schemeClr>
                </a:solidFill>
                <a:latin typeface="微软雅黑" pitchFamily="34" charset="-122"/>
                <a:ea typeface="微软雅黑" pitchFamily="34" charset="-122"/>
              </a:rPr>
              <a:t>理解多路访问信道的常用介质访问控制方法原理</a:t>
            </a:r>
            <a:endParaRPr lang="zh-CN" altLang="en-US" sz="2800" dirty="0">
              <a:solidFill>
                <a:schemeClr val="tx1">
                  <a:lumMod val="65000"/>
                  <a:lumOff val="35000"/>
                </a:schemeClr>
              </a:solidFill>
              <a:latin typeface="微软雅黑" pitchFamily="34" charset="-122"/>
              <a:ea typeface="微软雅黑" pitchFamily="34" charset="-122"/>
            </a:endParaRPr>
          </a:p>
        </p:txBody>
      </p:sp>
      <p:grpSp>
        <p:nvGrpSpPr>
          <p:cNvPr id="2" name="Group 4"/>
          <p:cNvGrpSpPr>
            <a:grpSpLocks noChangeAspect="1"/>
          </p:cNvGrpSpPr>
          <p:nvPr/>
        </p:nvGrpSpPr>
        <p:grpSpPr bwMode="auto">
          <a:xfrm>
            <a:off x="473434" y="3172747"/>
            <a:ext cx="1852612" cy="1946275"/>
            <a:chOff x="419" y="1980"/>
            <a:chExt cx="1167" cy="1226"/>
          </a:xfrm>
        </p:grpSpPr>
        <p:sp>
          <p:nvSpPr>
            <p:cNvPr id="14" name="Freeform 5"/>
            <p:cNvSpPr>
              <a:spLocks noEditPoints="1"/>
            </p:cNvSpPr>
            <p:nvPr/>
          </p:nvSpPr>
          <p:spPr bwMode="auto">
            <a:xfrm>
              <a:off x="419" y="1980"/>
              <a:ext cx="1167" cy="1226"/>
            </a:xfrm>
            <a:custGeom>
              <a:avLst/>
              <a:gdLst>
                <a:gd name="T0" fmla="*/ 13275 w 16338"/>
                <a:gd name="T1" fmla="*/ 0 h 17164"/>
                <a:gd name="T2" fmla="*/ 9190 w 16338"/>
                <a:gd name="T3" fmla="*/ 0 h 17164"/>
                <a:gd name="T4" fmla="*/ 5106 w 16338"/>
                <a:gd name="T5" fmla="*/ 0 h 17164"/>
                <a:gd name="T6" fmla="*/ 1021 w 16338"/>
                <a:gd name="T7" fmla="*/ 0 h 17164"/>
                <a:gd name="T8" fmla="*/ 102 w 16338"/>
                <a:gd name="T9" fmla="*/ 2007 h 17164"/>
                <a:gd name="T10" fmla="*/ 237 w 16338"/>
                <a:gd name="T11" fmla="*/ 4683 h 17164"/>
                <a:gd name="T12" fmla="*/ 374 w 16338"/>
                <a:gd name="T13" fmla="*/ 7358 h 17164"/>
                <a:gd name="T14" fmla="*/ 509 w 16338"/>
                <a:gd name="T15" fmla="*/ 10033 h 17164"/>
                <a:gd name="T16" fmla="*/ 786 w 16338"/>
                <a:gd name="T17" fmla="*/ 11569 h 17164"/>
                <a:gd name="T18" fmla="*/ 1261 w 16338"/>
                <a:gd name="T19" fmla="*/ 12639 h 17164"/>
                <a:gd name="T20" fmla="*/ 1909 w 16338"/>
                <a:gd name="T21" fmla="*/ 13613 h 17164"/>
                <a:gd name="T22" fmla="*/ 2729 w 16338"/>
                <a:gd name="T23" fmla="*/ 14493 h 17164"/>
                <a:gd name="T24" fmla="*/ 3723 w 16338"/>
                <a:gd name="T25" fmla="*/ 15277 h 17164"/>
                <a:gd name="T26" fmla="*/ 4889 w 16338"/>
                <a:gd name="T27" fmla="*/ 15965 h 17164"/>
                <a:gd name="T28" fmla="*/ 6228 w 16338"/>
                <a:gd name="T29" fmla="*/ 16558 h 17164"/>
                <a:gd name="T30" fmla="*/ 7740 w 16338"/>
                <a:gd name="T31" fmla="*/ 17055 h 17164"/>
                <a:gd name="T32" fmla="*/ 9144 w 16338"/>
                <a:gd name="T33" fmla="*/ 16946 h 17164"/>
                <a:gd name="T34" fmla="*/ 10390 w 16338"/>
                <a:gd name="T35" fmla="*/ 16541 h 17164"/>
                <a:gd name="T36" fmla="*/ 11538 w 16338"/>
                <a:gd name="T37" fmla="*/ 16001 h 17164"/>
                <a:gd name="T38" fmla="*/ 12587 w 16338"/>
                <a:gd name="T39" fmla="*/ 15331 h 17164"/>
                <a:gd name="T40" fmla="*/ 13537 w 16338"/>
                <a:gd name="T41" fmla="*/ 14526 h 17164"/>
                <a:gd name="T42" fmla="*/ 14388 w 16338"/>
                <a:gd name="T43" fmla="*/ 13591 h 17164"/>
                <a:gd name="T44" fmla="*/ 15141 w 16338"/>
                <a:gd name="T45" fmla="*/ 12521 h 17164"/>
                <a:gd name="T46" fmla="*/ 15795 w 16338"/>
                <a:gd name="T47" fmla="*/ 11320 h 17164"/>
                <a:gd name="T48" fmla="*/ 16017 w 16338"/>
                <a:gd name="T49" fmla="*/ 8936 h 17164"/>
                <a:gd name="T50" fmla="*/ 16116 w 16338"/>
                <a:gd name="T51" fmla="*/ 6187 h 17164"/>
                <a:gd name="T52" fmla="*/ 16215 w 16338"/>
                <a:gd name="T53" fmla="*/ 3437 h 17164"/>
                <a:gd name="T54" fmla="*/ 16313 w 16338"/>
                <a:gd name="T55" fmla="*/ 688 h 17164"/>
                <a:gd name="T56" fmla="*/ 13964 w 16338"/>
                <a:gd name="T57" fmla="*/ 463 h 17164"/>
                <a:gd name="T58" fmla="*/ 10100 w 16338"/>
                <a:gd name="T59" fmla="*/ 463 h 17164"/>
                <a:gd name="T60" fmla="*/ 6238 w 16338"/>
                <a:gd name="T61" fmla="*/ 463 h 17164"/>
                <a:gd name="T62" fmla="*/ 2374 w 16338"/>
                <a:gd name="T63" fmla="*/ 463 h 17164"/>
                <a:gd name="T64" fmla="*/ 506 w 16338"/>
                <a:gd name="T65" fmla="*/ 1729 h 17164"/>
                <a:gd name="T66" fmla="*/ 634 w 16338"/>
                <a:gd name="T67" fmla="*/ 4261 h 17164"/>
                <a:gd name="T68" fmla="*/ 762 w 16338"/>
                <a:gd name="T69" fmla="*/ 6792 h 17164"/>
                <a:gd name="T70" fmla="*/ 891 w 16338"/>
                <a:gd name="T71" fmla="*/ 9322 h 17164"/>
                <a:gd name="T72" fmla="*/ 1098 w 16338"/>
                <a:gd name="T73" fmla="*/ 11139 h 17164"/>
                <a:gd name="T74" fmla="*/ 1506 w 16338"/>
                <a:gd name="T75" fmla="*/ 12175 h 17164"/>
                <a:gd name="T76" fmla="*/ 2078 w 16338"/>
                <a:gd name="T77" fmla="*/ 13120 h 17164"/>
                <a:gd name="T78" fmla="*/ 2814 w 16338"/>
                <a:gd name="T79" fmla="*/ 13974 h 17164"/>
                <a:gd name="T80" fmla="*/ 3712 w 16338"/>
                <a:gd name="T81" fmla="*/ 14737 h 17164"/>
                <a:gd name="T82" fmla="*/ 4775 w 16338"/>
                <a:gd name="T83" fmla="*/ 15411 h 17164"/>
                <a:gd name="T84" fmla="*/ 6000 w 16338"/>
                <a:gd name="T85" fmla="*/ 15995 h 17164"/>
                <a:gd name="T86" fmla="*/ 7390 w 16338"/>
                <a:gd name="T87" fmla="*/ 16487 h 17164"/>
                <a:gd name="T88" fmla="*/ 8782 w 16338"/>
                <a:gd name="T89" fmla="*/ 16571 h 17164"/>
                <a:gd name="T90" fmla="*/ 9984 w 16338"/>
                <a:gd name="T91" fmla="*/ 16218 h 17164"/>
                <a:gd name="T92" fmla="*/ 11093 w 16338"/>
                <a:gd name="T93" fmla="*/ 15739 h 17164"/>
                <a:gd name="T94" fmla="*/ 12108 w 16338"/>
                <a:gd name="T95" fmla="*/ 15137 h 17164"/>
                <a:gd name="T96" fmla="*/ 13030 w 16338"/>
                <a:gd name="T97" fmla="*/ 14407 h 17164"/>
                <a:gd name="T98" fmla="*/ 13859 w 16338"/>
                <a:gd name="T99" fmla="*/ 13553 h 17164"/>
                <a:gd name="T100" fmla="*/ 14594 w 16338"/>
                <a:gd name="T101" fmla="*/ 12573 h 17164"/>
                <a:gd name="T102" fmla="*/ 15236 w 16338"/>
                <a:gd name="T103" fmla="*/ 11468 h 17164"/>
                <a:gd name="T104" fmla="*/ 15569 w 16338"/>
                <a:gd name="T105" fmla="*/ 9568 h 17164"/>
                <a:gd name="T106" fmla="*/ 15663 w 16338"/>
                <a:gd name="T107" fmla="*/ 6966 h 17164"/>
                <a:gd name="T108" fmla="*/ 15756 w 16338"/>
                <a:gd name="T109" fmla="*/ 4365 h 17164"/>
                <a:gd name="T110" fmla="*/ 15850 w 16338"/>
                <a:gd name="T111" fmla="*/ 1765 h 17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338" h="17164">
                  <a:moveTo>
                    <a:pt x="16338" y="0"/>
                  </a:moveTo>
                  <a:lnTo>
                    <a:pt x="15317" y="0"/>
                  </a:lnTo>
                  <a:lnTo>
                    <a:pt x="14296" y="0"/>
                  </a:lnTo>
                  <a:lnTo>
                    <a:pt x="13275" y="0"/>
                  </a:lnTo>
                  <a:lnTo>
                    <a:pt x="12253" y="0"/>
                  </a:lnTo>
                  <a:lnTo>
                    <a:pt x="11232" y="0"/>
                  </a:lnTo>
                  <a:lnTo>
                    <a:pt x="10211" y="0"/>
                  </a:lnTo>
                  <a:lnTo>
                    <a:pt x="9190" y="0"/>
                  </a:lnTo>
                  <a:lnTo>
                    <a:pt x="8169" y="0"/>
                  </a:lnTo>
                  <a:lnTo>
                    <a:pt x="7148" y="0"/>
                  </a:lnTo>
                  <a:lnTo>
                    <a:pt x="6127" y="0"/>
                  </a:lnTo>
                  <a:lnTo>
                    <a:pt x="5106" y="0"/>
                  </a:lnTo>
                  <a:lnTo>
                    <a:pt x="4085" y="0"/>
                  </a:lnTo>
                  <a:lnTo>
                    <a:pt x="3063" y="0"/>
                  </a:lnTo>
                  <a:lnTo>
                    <a:pt x="2042" y="0"/>
                  </a:lnTo>
                  <a:lnTo>
                    <a:pt x="1021" y="0"/>
                  </a:lnTo>
                  <a:lnTo>
                    <a:pt x="0" y="0"/>
                  </a:lnTo>
                  <a:lnTo>
                    <a:pt x="34" y="669"/>
                  </a:lnTo>
                  <a:lnTo>
                    <a:pt x="68" y="1338"/>
                  </a:lnTo>
                  <a:lnTo>
                    <a:pt x="102" y="2007"/>
                  </a:lnTo>
                  <a:lnTo>
                    <a:pt x="135" y="2675"/>
                  </a:lnTo>
                  <a:lnTo>
                    <a:pt x="170" y="3345"/>
                  </a:lnTo>
                  <a:lnTo>
                    <a:pt x="204" y="4013"/>
                  </a:lnTo>
                  <a:lnTo>
                    <a:pt x="237" y="4683"/>
                  </a:lnTo>
                  <a:lnTo>
                    <a:pt x="272" y="5352"/>
                  </a:lnTo>
                  <a:lnTo>
                    <a:pt x="305" y="6020"/>
                  </a:lnTo>
                  <a:lnTo>
                    <a:pt x="339" y="6690"/>
                  </a:lnTo>
                  <a:lnTo>
                    <a:pt x="374" y="7358"/>
                  </a:lnTo>
                  <a:lnTo>
                    <a:pt x="407" y="8027"/>
                  </a:lnTo>
                  <a:lnTo>
                    <a:pt x="441" y="8696"/>
                  </a:lnTo>
                  <a:lnTo>
                    <a:pt x="476" y="9365"/>
                  </a:lnTo>
                  <a:lnTo>
                    <a:pt x="509" y="10033"/>
                  </a:lnTo>
                  <a:lnTo>
                    <a:pt x="543" y="10703"/>
                  </a:lnTo>
                  <a:lnTo>
                    <a:pt x="613" y="10998"/>
                  </a:lnTo>
                  <a:lnTo>
                    <a:pt x="695" y="11285"/>
                  </a:lnTo>
                  <a:lnTo>
                    <a:pt x="786" y="11569"/>
                  </a:lnTo>
                  <a:lnTo>
                    <a:pt x="889" y="11845"/>
                  </a:lnTo>
                  <a:lnTo>
                    <a:pt x="1002" y="12116"/>
                  </a:lnTo>
                  <a:lnTo>
                    <a:pt x="1126" y="12381"/>
                  </a:lnTo>
                  <a:lnTo>
                    <a:pt x="1261" y="12639"/>
                  </a:lnTo>
                  <a:lnTo>
                    <a:pt x="1406" y="12891"/>
                  </a:lnTo>
                  <a:lnTo>
                    <a:pt x="1563" y="13138"/>
                  </a:lnTo>
                  <a:lnTo>
                    <a:pt x="1731" y="13379"/>
                  </a:lnTo>
                  <a:lnTo>
                    <a:pt x="1909" y="13613"/>
                  </a:lnTo>
                  <a:lnTo>
                    <a:pt x="2098" y="13843"/>
                  </a:lnTo>
                  <a:lnTo>
                    <a:pt x="2297" y="14065"/>
                  </a:lnTo>
                  <a:lnTo>
                    <a:pt x="2508" y="14283"/>
                  </a:lnTo>
                  <a:lnTo>
                    <a:pt x="2729" y="14493"/>
                  </a:lnTo>
                  <a:lnTo>
                    <a:pt x="2962" y="14698"/>
                  </a:lnTo>
                  <a:lnTo>
                    <a:pt x="3205" y="14897"/>
                  </a:lnTo>
                  <a:lnTo>
                    <a:pt x="3458" y="15089"/>
                  </a:lnTo>
                  <a:lnTo>
                    <a:pt x="3723" y="15277"/>
                  </a:lnTo>
                  <a:lnTo>
                    <a:pt x="3998" y="15457"/>
                  </a:lnTo>
                  <a:lnTo>
                    <a:pt x="4285" y="15633"/>
                  </a:lnTo>
                  <a:lnTo>
                    <a:pt x="4581" y="15802"/>
                  </a:lnTo>
                  <a:lnTo>
                    <a:pt x="4889" y="15965"/>
                  </a:lnTo>
                  <a:lnTo>
                    <a:pt x="5207" y="16122"/>
                  </a:lnTo>
                  <a:lnTo>
                    <a:pt x="5537" y="16274"/>
                  </a:lnTo>
                  <a:lnTo>
                    <a:pt x="5877" y="16418"/>
                  </a:lnTo>
                  <a:lnTo>
                    <a:pt x="6228" y="16558"/>
                  </a:lnTo>
                  <a:lnTo>
                    <a:pt x="6590" y="16691"/>
                  </a:lnTo>
                  <a:lnTo>
                    <a:pt x="6962" y="16819"/>
                  </a:lnTo>
                  <a:lnTo>
                    <a:pt x="7346" y="16940"/>
                  </a:lnTo>
                  <a:lnTo>
                    <a:pt x="7740" y="17055"/>
                  </a:lnTo>
                  <a:lnTo>
                    <a:pt x="8144" y="17164"/>
                  </a:lnTo>
                  <a:lnTo>
                    <a:pt x="8484" y="17100"/>
                  </a:lnTo>
                  <a:lnTo>
                    <a:pt x="8816" y="17027"/>
                  </a:lnTo>
                  <a:lnTo>
                    <a:pt x="9144" y="16946"/>
                  </a:lnTo>
                  <a:lnTo>
                    <a:pt x="9465" y="16857"/>
                  </a:lnTo>
                  <a:lnTo>
                    <a:pt x="9779" y="16760"/>
                  </a:lnTo>
                  <a:lnTo>
                    <a:pt x="10088" y="16654"/>
                  </a:lnTo>
                  <a:lnTo>
                    <a:pt x="10390" y="16541"/>
                  </a:lnTo>
                  <a:lnTo>
                    <a:pt x="10687" y="16418"/>
                  </a:lnTo>
                  <a:lnTo>
                    <a:pt x="10976" y="16288"/>
                  </a:lnTo>
                  <a:lnTo>
                    <a:pt x="11260" y="16149"/>
                  </a:lnTo>
                  <a:lnTo>
                    <a:pt x="11538" y="16001"/>
                  </a:lnTo>
                  <a:lnTo>
                    <a:pt x="11810" y="15847"/>
                  </a:lnTo>
                  <a:lnTo>
                    <a:pt x="12075" y="15683"/>
                  </a:lnTo>
                  <a:lnTo>
                    <a:pt x="12333" y="15511"/>
                  </a:lnTo>
                  <a:lnTo>
                    <a:pt x="12587" y="15331"/>
                  </a:lnTo>
                  <a:lnTo>
                    <a:pt x="12834" y="15142"/>
                  </a:lnTo>
                  <a:lnTo>
                    <a:pt x="13074" y="14944"/>
                  </a:lnTo>
                  <a:lnTo>
                    <a:pt x="13308" y="14740"/>
                  </a:lnTo>
                  <a:lnTo>
                    <a:pt x="13537" y="14526"/>
                  </a:lnTo>
                  <a:lnTo>
                    <a:pt x="13759" y="14305"/>
                  </a:lnTo>
                  <a:lnTo>
                    <a:pt x="13975" y="14074"/>
                  </a:lnTo>
                  <a:lnTo>
                    <a:pt x="14184" y="13836"/>
                  </a:lnTo>
                  <a:lnTo>
                    <a:pt x="14388" y="13591"/>
                  </a:lnTo>
                  <a:lnTo>
                    <a:pt x="14586" y="13335"/>
                  </a:lnTo>
                  <a:lnTo>
                    <a:pt x="14777" y="13073"/>
                  </a:lnTo>
                  <a:lnTo>
                    <a:pt x="14962" y="12801"/>
                  </a:lnTo>
                  <a:lnTo>
                    <a:pt x="15141" y="12521"/>
                  </a:lnTo>
                  <a:lnTo>
                    <a:pt x="15314" y="12234"/>
                  </a:lnTo>
                  <a:lnTo>
                    <a:pt x="15480" y="11938"/>
                  </a:lnTo>
                  <a:lnTo>
                    <a:pt x="15641" y="11633"/>
                  </a:lnTo>
                  <a:lnTo>
                    <a:pt x="15795" y="11320"/>
                  </a:lnTo>
                  <a:lnTo>
                    <a:pt x="15943" y="10999"/>
                  </a:lnTo>
                  <a:lnTo>
                    <a:pt x="15968" y="10311"/>
                  </a:lnTo>
                  <a:lnTo>
                    <a:pt x="15992" y="9624"/>
                  </a:lnTo>
                  <a:lnTo>
                    <a:pt x="16017" y="8936"/>
                  </a:lnTo>
                  <a:lnTo>
                    <a:pt x="16042" y="8249"/>
                  </a:lnTo>
                  <a:lnTo>
                    <a:pt x="16066" y="7562"/>
                  </a:lnTo>
                  <a:lnTo>
                    <a:pt x="16091" y="6874"/>
                  </a:lnTo>
                  <a:lnTo>
                    <a:pt x="16116" y="6187"/>
                  </a:lnTo>
                  <a:lnTo>
                    <a:pt x="16140" y="5499"/>
                  </a:lnTo>
                  <a:lnTo>
                    <a:pt x="16165" y="4812"/>
                  </a:lnTo>
                  <a:lnTo>
                    <a:pt x="16190" y="4125"/>
                  </a:lnTo>
                  <a:lnTo>
                    <a:pt x="16215" y="3437"/>
                  </a:lnTo>
                  <a:lnTo>
                    <a:pt x="16239" y="2749"/>
                  </a:lnTo>
                  <a:lnTo>
                    <a:pt x="16264" y="2062"/>
                  </a:lnTo>
                  <a:lnTo>
                    <a:pt x="16289" y="1375"/>
                  </a:lnTo>
                  <a:lnTo>
                    <a:pt x="16313" y="688"/>
                  </a:lnTo>
                  <a:lnTo>
                    <a:pt x="16338" y="0"/>
                  </a:lnTo>
                  <a:close/>
                  <a:moveTo>
                    <a:pt x="15897" y="463"/>
                  </a:moveTo>
                  <a:lnTo>
                    <a:pt x="14931" y="463"/>
                  </a:lnTo>
                  <a:lnTo>
                    <a:pt x="13964" y="463"/>
                  </a:lnTo>
                  <a:lnTo>
                    <a:pt x="12999" y="463"/>
                  </a:lnTo>
                  <a:lnTo>
                    <a:pt x="12033" y="463"/>
                  </a:lnTo>
                  <a:lnTo>
                    <a:pt x="11067" y="463"/>
                  </a:lnTo>
                  <a:lnTo>
                    <a:pt x="10100" y="463"/>
                  </a:lnTo>
                  <a:lnTo>
                    <a:pt x="9135" y="463"/>
                  </a:lnTo>
                  <a:lnTo>
                    <a:pt x="8169" y="463"/>
                  </a:lnTo>
                  <a:lnTo>
                    <a:pt x="7203" y="463"/>
                  </a:lnTo>
                  <a:lnTo>
                    <a:pt x="6238" y="463"/>
                  </a:lnTo>
                  <a:lnTo>
                    <a:pt x="5271" y="463"/>
                  </a:lnTo>
                  <a:lnTo>
                    <a:pt x="4305" y="463"/>
                  </a:lnTo>
                  <a:lnTo>
                    <a:pt x="3339" y="463"/>
                  </a:lnTo>
                  <a:lnTo>
                    <a:pt x="2374" y="463"/>
                  </a:lnTo>
                  <a:lnTo>
                    <a:pt x="1407" y="463"/>
                  </a:lnTo>
                  <a:lnTo>
                    <a:pt x="441" y="463"/>
                  </a:lnTo>
                  <a:lnTo>
                    <a:pt x="473" y="1096"/>
                  </a:lnTo>
                  <a:lnTo>
                    <a:pt x="506" y="1729"/>
                  </a:lnTo>
                  <a:lnTo>
                    <a:pt x="538" y="2362"/>
                  </a:lnTo>
                  <a:lnTo>
                    <a:pt x="570" y="2995"/>
                  </a:lnTo>
                  <a:lnTo>
                    <a:pt x="602" y="3628"/>
                  </a:lnTo>
                  <a:lnTo>
                    <a:pt x="634" y="4261"/>
                  </a:lnTo>
                  <a:lnTo>
                    <a:pt x="667" y="4893"/>
                  </a:lnTo>
                  <a:lnTo>
                    <a:pt x="699" y="5526"/>
                  </a:lnTo>
                  <a:lnTo>
                    <a:pt x="730" y="6159"/>
                  </a:lnTo>
                  <a:lnTo>
                    <a:pt x="762" y="6792"/>
                  </a:lnTo>
                  <a:lnTo>
                    <a:pt x="794" y="7425"/>
                  </a:lnTo>
                  <a:lnTo>
                    <a:pt x="827" y="8057"/>
                  </a:lnTo>
                  <a:lnTo>
                    <a:pt x="859" y="8690"/>
                  </a:lnTo>
                  <a:lnTo>
                    <a:pt x="891" y="9322"/>
                  </a:lnTo>
                  <a:lnTo>
                    <a:pt x="923" y="9955"/>
                  </a:lnTo>
                  <a:lnTo>
                    <a:pt x="956" y="10588"/>
                  </a:lnTo>
                  <a:lnTo>
                    <a:pt x="1022" y="10867"/>
                  </a:lnTo>
                  <a:lnTo>
                    <a:pt x="1098" y="11139"/>
                  </a:lnTo>
                  <a:lnTo>
                    <a:pt x="1185" y="11407"/>
                  </a:lnTo>
                  <a:lnTo>
                    <a:pt x="1282" y="11668"/>
                  </a:lnTo>
                  <a:lnTo>
                    <a:pt x="1389" y="11925"/>
                  </a:lnTo>
                  <a:lnTo>
                    <a:pt x="1506" y="12175"/>
                  </a:lnTo>
                  <a:lnTo>
                    <a:pt x="1634" y="12419"/>
                  </a:lnTo>
                  <a:lnTo>
                    <a:pt x="1773" y="12658"/>
                  </a:lnTo>
                  <a:lnTo>
                    <a:pt x="1921" y="12892"/>
                  </a:lnTo>
                  <a:lnTo>
                    <a:pt x="2078" y="13120"/>
                  </a:lnTo>
                  <a:lnTo>
                    <a:pt x="2247" y="13342"/>
                  </a:lnTo>
                  <a:lnTo>
                    <a:pt x="2426" y="13558"/>
                  </a:lnTo>
                  <a:lnTo>
                    <a:pt x="2615" y="13769"/>
                  </a:lnTo>
                  <a:lnTo>
                    <a:pt x="2814" y="13974"/>
                  </a:lnTo>
                  <a:lnTo>
                    <a:pt x="3023" y="14173"/>
                  </a:lnTo>
                  <a:lnTo>
                    <a:pt x="3243" y="14367"/>
                  </a:lnTo>
                  <a:lnTo>
                    <a:pt x="3473" y="14555"/>
                  </a:lnTo>
                  <a:lnTo>
                    <a:pt x="3712" y="14737"/>
                  </a:lnTo>
                  <a:lnTo>
                    <a:pt x="3963" y="14914"/>
                  </a:lnTo>
                  <a:lnTo>
                    <a:pt x="4224" y="15086"/>
                  </a:lnTo>
                  <a:lnTo>
                    <a:pt x="4494" y="15251"/>
                  </a:lnTo>
                  <a:lnTo>
                    <a:pt x="4775" y="15411"/>
                  </a:lnTo>
                  <a:lnTo>
                    <a:pt x="5066" y="15566"/>
                  </a:lnTo>
                  <a:lnTo>
                    <a:pt x="5368" y="15715"/>
                  </a:lnTo>
                  <a:lnTo>
                    <a:pt x="5679" y="15857"/>
                  </a:lnTo>
                  <a:lnTo>
                    <a:pt x="6000" y="15995"/>
                  </a:lnTo>
                  <a:lnTo>
                    <a:pt x="6333" y="16127"/>
                  </a:lnTo>
                  <a:lnTo>
                    <a:pt x="6675" y="16252"/>
                  </a:lnTo>
                  <a:lnTo>
                    <a:pt x="7027" y="16372"/>
                  </a:lnTo>
                  <a:lnTo>
                    <a:pt x="7390" y="16487"/>
                  </a:lnTo>
                  <a:lnTo>
                    <a:pt x="7762" y="16597"/>
                  </a:lnTo>
                  <a:lnTo>
                    <a:pt x="8145" y="16701"/>
                  </a:lnTo>
                  <a:lnTo>
                    <a:pt x="8466" y="16639"/>
                  </a:lnTo>
                  <a:lnTo>
                    <a:pt x="8782" y="16571"/>
                  </a:lnTo>
                  <a:lnTo>
                    <a:pt x="9091" y="16495"/>
                  </a:lnTo>
                  <a:lnTo>
                    <a:pt x="9395" y="16410"/>
                  </a:lnTo>
                  <a:lnTo>
                    <a:pt x="9692" y="16318"/>
                  </a:lnTo>
                  <a:lnTo>
                    <a:pt x="9984" y="16218"/>
                  </a:lnTo>
                  <a:lnTo>
                    <a:pt x="10270" y="16109"/>
                  </a:lnTo>
                  <a:lnTo>
                    <a:pt x="10550" y="15995"/>
                  </a:lnTo>
                  <a:lnTo>
                    <a:pt x="10824" y="15871"/>
                  </a:lnTo>
                  <a:lnTo>
                    <a:pt x="11093" y="15739"/>
                  </a:lnTo>
                  <a:lnTo>
                    <a:pt x="11355" y="15600"/>
                  </a:lnTo>
                  <a:lnTo>
                    <a:pt x="11612" y="15453"/>
                  </a:lnTo>
                  <a:lnTo>
                    <a:pt x="11863" y="15298"/>
                  </a:lnTo>
                  <a:lnTo>
                    <a:pt x="12108" y="15137"/>
                  </a:lnTo>
                  <a:lnTo>
                    <a:pt x="12347" y="14966"/>
                  </a:lnTo>
                  <a:lnTo>
                    <a:pt x="12581" y="14787"/>
                  </a:lnTo>
                  <a:lnTo>
                    <a:pt x="12809" y="14601"/>
                  </a:lnTo>
                  <a:lnTo>
                    <a:pt x="13030" y="14407"/>
                  </a:lnTo>
                  <a:lnTo>
                    <a:pt x="13247" y="14205"/>
                  </a:lnTo>
                  <a:lnTo>
                    <a:pt x="13456" y="13995"/>
                  </a:lnTo>
                  <a:lnTo>
                    <a:pt x="13660" y="13778"/>
                  </a:lnTo>
                  <a:lnTo>
                    <a:pt x="13859" y="13553"/>
                  </a:lnTo>
                  <a:lnTo>
                    <a:pt x="14052" y="13319"/>
                  </a:lnTo>
                  <a:lnTo>
                    <a:pt x="14239" y="13078"/>
                  </a:lnTo>
                  <a:lnTo>
                    <a:pt x="14419" y="12830"/>
                  </a:lnTo>
                  <a:lnTo>
                    <a:pt x="14594" y="12573"/>
                  </a:lnTo>
                  <a:lnTo>
                    <a:pt x="14764" y="12309"/>
                  </a:lnTo>
                  <a:lnTo>
                    <a:pt x="14927" y="12036"/>
                  </a:lnTo>
                  <a:lnTo>
                    <a:pt x="15085" y="11756"/>
                  </a:lnTo>
                  <a:lnTo>
                    <a:pt x="15236" y="11468"/>
                  </a:lnTo>
                  <a:lnTo>
                    <a:pt x="15382" y="11172"/>
                  </a:lnTo>
                  <a:lnTo>
                    <a:pt x="15523" y="10868"/>
                  </a:lnTo>
                  <a:lnTo>
                    <a:pt x="15546" y="10218"/>
                  </a:lnTo>
                  <a:lnTo>
                    <a:pt x="15569" y="9568"/>
                  </a:lnTo>
                  <a:lnTo>
                    <a:pt x="15593" y="8918"/>
                  </a:lnTo>
                  <a:lnTo>
                    <a:pt x="15617" y="8267"/>
                  </a:lnTo>
                  <a:lnTo>
                    <a:pt x="15639" y="7617"/>
                  </a:lnTo>
                  <a:lnTo>
                    <a:pt x="15663" y="6966"/>
                  </a:lnTo>
                  <a:lnTo>
                    <a:pt x="15686" y="6316"/>
                  </a:lnTo>
                  <a:lnTo>
                    <a:pt x="15710" y="5666"/>
                  </a:lnTo>
                  <a:lnTo>
                    <a:pt x="15732" y="5016"/>
                  </a:lnTo>
                  <a:lnTo>
                    <a:pt x="15756" y="4365"/>
                  </a:lnTo>
                  <a:lnTo>
                    <a:pt x="15780" y="3715"/>
                  </a:lnTo>
                  <a:lnTo>
                    <a:pt x="15803" y="3065"/>
                  </a:lnTo>
                  <a:lnTo>
                    <a:pt x="15826" y="2415"/>
                  </a:lnTo>
                  <a:lnTo>
                    <a:pt x="15850" y="1765"/>
                  </a:lnTo>
                  <a:lnTo>
                    <a:pt x="15873" y="1115"/>
                  </a:lnTo>
                  <a:lnTo>
                    <a:pt x="15897" y="4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noEditPoints="1"/>
            </p:cNvSpPr>
            <p:nvPr/>
          </p:nvSpPr>
          <p:spPr bwMode="auto">
            <a:xfrm>
              <a:off x="844" y="2019"/>
              <a:ext cx="158" cy="241"/>
            </a:xfrm>
            <a:custGeom>
              <a:avLst/>
              <a:gdLst>
                <a:gd name="T0" fmla="*/ 1566 w 2205"/>
                <a:gd name="T1" fmla="*/ 1562 h 3376"/>
                <a:gd name="T2" fmla="*/ 1084 w 2205"/>
                <a:gd name="T3" fmla="*/ 1754 h 3376"/>
                <a:gd name="T4" fmla="*/ 1267 w 2205"/>
                <a:gd name="T5" fmla="*/ 1509 h 3376"/>
                <a:gd name="T6" fmla="*/ 1270 w 2205"/>
                <a:gd name="T7" fmla="*/ 1363 h 3376"/>
                <a:gd name="T8" fmla="*/ 1295 w 2205"/>
                <a:gd name="T9" fmla="*/ 1181 h 3376"/>
                <a:gd name="T10" fmla="*/ 1428 w 2205"/>
                <a:gd name="T11" fmla="*/ 1148 h 3376"/>
                <a:gd name="T12" fmla="*/ 1290 w 2205"/>
                <a:gd name="T13" fmla="*/ 1626 h 3376"/>
                <a:gd name="T14" fmla="*/ 1080 w 2205"/>
                <a:gd name="T15" fmla="*/ 1785 h 3376"/>
                <a:gd name="T16" fmla="*/ 871 w 2205"/>
                <a:gd name="T17" fmla="*/ 1254 h 3376"/>
                <a:gd name="T18" fmla="*/ 706 w 2205"/>
                <a:gd name="T19" fmla="*/ 1212 h 3376"/>
                <a:gd name="T20" fmla="*/ 926 w 2205"/>
                <a:gd name="T21" fmla="*/ 1014 h 3376"/>
                <a:gd name="T22" fmla="*/ 1131 w 2205"/>
                <a:gd name="T23" fmla="*/ 1138 h 3376"/>
                <a:gd name="T24" fmla="*/ 1194 w 2205"/>
                <a:gd name="T25" fmla="*/ 1162 h 3376"/>
                <a:gd name="T26" fmla="*/ 1957 w 2205"/>
                <a:gd name="T27" fmla="*/ 1646 h 3376"/>
                <a:gd name="T28" fmla="*/ 1996 w 2205"/>
                <a:gd name="T29" fmla="*/ 1982 h 3376"/>
                <a:gd name="T30" fmla="*/ 1787 w 2205"/>
                <a:gd name="T31" fmla="*/ 2015 h 3376"/>
                <a:gd name="T32" fmla="*/ 1707 w 2205"/>
                <a:gd name="T33" fmla="*/ 1245 h 3376"/>
                <a:gd name="T34" fmla="*/ 1851 w 2205"/>
                <a:gd name="T35" fmla="*/ 983 h 3376"/>
                <a:gd name="T36" fmla="*/ 1880 w 2205"/>
                <a:gd name="T37" fmla="*/ 1130 h 3376"/>
                <a:gd name="T38" fmla="*/ 1353 w 2205"/>
                <a:gd name="T39" fmla="*/ 148 h 3376"/>
                <a:gd name="T40" fmla="*/ 1041 w 2205"/>
                <a:gd name="T41" fmla="*/ 3 h 3376"/>
                <a:gd name="T42" fmla="*/ 1036 w 2205"/>
                <a:gd name="T43" fmla="*/ 198 h 3376"/>
                <a:gd name="T44" fmla="*/ 828 w 2205"/>
                <a:gd name="T45" fmla="*/ 533 h 3376"/>
                <a:gd name="T46" fmla="*/ 790 w 2205"/>
                <a:gd name="T47" fmla="*/ 713 h 3376"/>
                <a:gd name="T48" fmla="*/ 925 w 2205"/>
                <a:gd name="T49" fmla="*/ 666 h 3376"/>
                <a:gd name="T50" fmla="*/ 730 w 2205"/>
                <a:gd name="T51" fmla="*/ 951 h 3376"/>
                <a:gd name="T52" fmla="*/ 177 w 2205"/>
                <a:gd name="T53" fmla="*/ 1469 h 3376"/>
                <a:gd name="T54" fmla="*/ 54 w 2205"/>
                <a:gd name="T55" fmla="*/ 1480 h 3376"/>
                <a:gd name="T56" fmla="*/ 186 w 2205"/>
                <a:gd name="T57" fmla="*/ 1696 h 3376"/>
                <a:gd name="T58" fmla="*/ 464 w 2205"/>
                <a:gd name="T59" fmla="*/ 1382 h 3376"/>
                <a:gd name="T60" fmla="*/ 618 w 2205"/>
                <a:gd name="T61" fmla="*/ 1520 h 3376"/>
                <a:gd name="T62" fmla="*/ 486 w 2205"/>
                <a:gd name="T63" fmla="*/ 1852 h 3376"/>
                <a:gd name="T64" fmla="*/ 625 w 2205"/>
                <a:gd name="T65" fmla="*/ 1708 h 3376"/>
                <a:gd name="T66" fmla="*/ 796 w 2205"/>
                <a:gd name="T67" fmla="*/ 1560 h 3376"/>
                <a:gd name="T68" fmla="*/ 878 w 2205"/>
                <a:gd name="T69" fmla="*/ 1441 h 3376"/>
                <a:gd name="T70" fmla="*/ 815 w 2205"/>
                <a:gd name="T71" fmla="*/ 1624 h 3376"/>
                <a:gd name="T72" fmla="*/ 863 w 2205"/>
                <a:gd name="T73" fmla="*/ 1734 h 3376"/>
                <a:gd name="T74" fmla="*/ 872 w 2205"/>
                <a:gd name="T75" fmla="*/ 1857 h 3376"/>
                <a:gd name="T76" fmla="*/ 723 w 2205"/>
                <a:gd name="T77" fmla="*/ 1993 h 3376"/>
                <a:gd name="T78" fmla="*/ 907 w 2205"/>
                <a:gd name="T79" fmla="*/ 2110 h 3376"/>
                <a:gd name="T80" fmla="*/ 1387 w 2205"/>
                <a:gd name="T81" fmla="*/ 1605 h 3376"/>
                <a:gd name="T82" fmla="*/ 1548 w 2205"/>
                <a:gd name="T83" fmla="*/ 2223 h 3376"/>
                <a:gd name="T84" fmla="*/ 1627 w 2205"/>
                <a:gd name="T85" fmla="*/ 3347 h 3376"/>
                <a:gd name="T86" fmla="*/ 1719 w 2205"/>
                <a:gd name="T87" fmla="*/ 3140 h 3376"/>
                <a:gd name="T88" fmla="*/ 1715 w 2205"/>
                <a:gd name="T89" fmla="*/ 2137 h 3376"/>
                <a:gd name="T90" fmla="*/ 2068 w 2205"/>
                <a:gd name="T91" fmla="*/ 2145 h 3376"/>
                <a:gd name="T92" fmla="*/ 2177 w 2205"/>
                <a:gd name="T93" fmla="*/ 1864 h 3376"/>
                <a:gd name="T94" fmla="*/ 1956 w 2205"/>
                <a:gd name="T95" fmla="*/ 1494 h 3376"/>
                <a:gd name="T96" fmla="*/ 1985 w 2205"/>
                <a:gd name="T97" fmla="*/ 1185 h 3376"/>
                <a:gd name="T98" fmla="*/ 2156 w 2205"/>
                <a:gd name="T99" fmla="*/ 818 h 3376"/>
                <a:gd name="T100" fmla="*/ 1912 w 2205"/>
                <a:gd name="T101" fmla="*/ 807 h 3376"/>
                <a:gd name="T102" fmla="*/ 1762 w 2205"/>
                <a:gd name="T103" fmla="*/ 873 h 3376"/>
                <a:gd name="T104" fmla="*/ 1776 w 2205"/>
                <a:gd name="T105" fmla="*/ 726 h 3376"/>
                <a:gd name="T106" fmla="*/ 1733 w 2205"/>
                <a:gd name="T107" fmla="*/ 528 h 3376"/>
                <a:gd name="T108" fmla="*/ 1575 w 2205"/>
                <a:gd name="T109" fmla="*/ 580 h 3376"/>
                <a:gd name="T110" fmla="*/ 1571 w 2205"/>
                <a:gd name="T111" fmla="*/ 818 h 3376"/>
                <a:gd name="T112" fmla="*/ 1441 w 2205"/>
                <a:gd name="T113" fmla="*/ 664 h 3376"/>
                <a:gd name="T114" fmla="*/ 1332 w 2205"/>
                <a:gd name="T115" fmla="*/ 862 h 3376"/>
                <a:gd name="T116" fmla="*/ 1253 w 2205"/>
                <a:gd name="T117" fmla="*/ 771 h 3376"/>
                <a:gd name="T118" fmla="*/ 1568 w 2205"/>
                <a:gd name="T119" fmla="*/ 496 h 3376"/>
                <a:gd name="T120" fmla="*/ 1513 w 2205"/>
                <a:gd name="T121" fmla="*/ 399 h 3376"/>
                <a:gd name="T122" fmla="*/ 1265 w 2205"/>
                <a:gd name="T123" fmla="*/ 573 h 3376"/>
                <a:gd name="T124" fmla="*/ 1295 w 2205"/>
                <a:gd name="T125" fmla="*/ 427 h 3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5" h="3376">
                  <a:moveTo>
                    <a:pt x="1499" y="1543"/>
                  </a:moveTo>
                  <a:lnTo>
                    <a:pt x="1499" y="1432"/>
                  </a:lnTo>
                  <a:lnTo>
                    <a:pt x="1516" y="1436"/>
                  </a:lnTo>
                  <a:lnTo>
                    <a:pt x="1530" y="1440"/>
                  </a:lnTo>
                  <a:lnTo>
                    <a:pt x="1542" y="1443"/>
                  </a:lnTo>
                  <a:lnTo>
                    <a:pt x="1551" y="1447"/>
                  </a:lnTo>
                  <a:lnTo>
                    <a:pt x="1555" y="1450"/>
                  </a:lnTo>
                  <a:lnTo>
                    <a:pt x="1558" y="1455"/>
                  </a:lnTo>
                  <a:lnTo>
                    <a:pt x="1560" y="1459"/>
                  </a:lnTo>
                  <a:lnTo>
                    <a:pt x="1562" y="1464"/>
                  </a:lnTo>
                  <a:lnTo>
                    <a:pt x="1563" y="1471"/>
                  </a:lnTo>
                  <a:lnTo>
                    <a:pt x="1564" y="1478"/>
                  </a:lnTo>
                  <a:lnTo>
                    <a:pt x="1566" y="1488"/>
                  </a:lnTo>
                  <a:lnTo>
                    <a:pt x="1566" y="1499"/>
                  </a:lnTo>
                  <a:lnTo>
                    <a:pt x="1566" y="1543"/>
                  </a:lnTo>
                  <a:lnTo>
                    <a:pt x="1566" y="1562"/>
                  </a:lnTo>
                  <a:lnTo>
                    <a:pt x="1563" y="1576"/>
                  </a:lnTo>
                  <a:lnTo>
                    <a:pt x="1562" y="1580"/>
                  </a:lnTo>
                  <a:lnTo>
                    <a:pt x="1561" y="1584"/>
                  </a:lnTo>
                  <a:lnTo>
                    <a:pt x="1559" y="1587"/>
                  </a:lnTo>
                  <a:lnTo>
                    <a:pt x="1557" y="1590"/>
                  </a:lnTo>
                  <a:lnTo>
                    <a:pt x="1543" y="1596"/>
                  </a:lnTo>
                  <a:lnTo>
                    <a:pt x="1522" y="1609"/>
                  </a:lnTo>
                  <a:lnTo>
                    <a:pt x="1512" y="1593"/>
                  </a:lnTo>
                  <a:lnTo>
                    <a:pt x="1504" y="1581"/>
                  </a:lnTo>
                  <a:lnTo>
                    <a:pt x="1502" y="1575"/>
                  </a:lnTo>
                  <a:lnTo>
                    <a:pt x="1501" y="1567"/>
                  </a:lnTo>
                  <a:lnTo>
                    <a:pt x="1500" y="1557"/>
                  </a:lnTo>
                  <a:lnTo>
                    <a:pt x="1499" y="1543"/>
                  </a:lnTo>
                  <a:close/>
                  <a:moveTo>
                    <a:pt x="1080" y="1785"/>
                  </a:moveTo>
                  <a:lnTo>
                    <a:pt x="1081" y="1769"/>
                  </a:lnTo>
                  <a:lnTo>
                    <a:pt x="1084" y="1754"/>
                  </a:lnTo>
                  <a:lnTo>
                    <a:pt x="1087" y="1740"/>
                  </a:lnTo>
                  <a:lnTo>
                    <a:pt x="1091" y="1726"/>
                  </a:lnTo>
                  <a:lnTo>
                    <a:pt x="1096" y="1712"/>
                  </a:lnTo>
                  <a:lnTo>
                    <a:pt x="1103" y="1699"/>
                  </a:lnTo>
                  <a:lnTo>
                    <a:pt x="1109" y="1686"/>
                  </a:lnTo>
                  <a:lnTo>
                    <a:pt x="1117" y="1675"/>
                  </a:lnTo>
                  <a:lnTo>
                    <a:pt x="1124" y="1662"/>
                  </a:lnTo>
                  <a:lnTo>
                    <a:pt x="1133" y="1651"/>
                  </a:lnTo>
                  <a:lnTo>
                    <a:pt x="1143" y="1639"/>
                  </a:lnTo>
                  <a:lnTo>
                    <a:pt x="1152" y="1628"/>
                  </a:lnTo>
                  <a:lnTo>
                    <a:pt x="1172" y="1607"/>
                  </a:lnTo>
                  <a:lnTo>
                    <a:pt x="1192" y="1587"/>
                  </a:lnTo>
                  <a:lnTo>
                    <a:pt x="1212" y="1566"/>
                  </a:lnTo>
                  <a:lnTo>
                    <a:pt x="1233" y="1547"/>
                  </a:lnTo>
                  <a:lnTo>
                    <a:pt x="1251" y="1529"/>
                  </a:lnTo>
                  <a:lnTo>
                    <a:pt x="1267" y="1509"/>
                  </a:lnTo>
                  <a:lnTo>
                    <a:pt x="1275" y="1501"/>
                  </a:lnTo>
                  <a:lnTo>
                    <a:pt x="1281" y="1491"/>
                  </a:lnTo>
                  <a:lnTo>
                    <a:pt x="1286" y="1481"/>
                  </a:lnTo>
                  <a:lnTo>
                    <a:pt x="1292" y="1472"/>
                  </a:lnTo>
                  <a:lnTo>
                    <a:pt x="1296" y="1462"/>
                  </a:lnTo>
                  <a:lnTo>
                    <a:pt x="1298" y="1452"/>
                  </a:lnTo>
                  <a:lnTo>
                    <a:pt x="1300" y="1443"/>
                  </a:lnTo>
                  <a:lnTo>
                    <a:pt x="1301" y="1432"/>
                  </a:lnTo>
                  <a:lnTo>
                    <a:pt x="1300" y="1419"/>
                  </a:lnTo>
                  <a:lnTo>
                    <a:pt x="1299" y="1408"/>
                  </a:lnTo>
                  <a:lnTo>
                    <a:pt x="1296" y="1398"/>
                  </a:lnTo>
                  <a:lnTo>
                    <a:pt x="1293" y="1389"/>
                  </a:lnTo>
                  <a:lnTo>
                    <a:pt x="1289" y="1381"/>
                  </a:lnTo>
                  <a:lnTo>
                    <a:pt x="1283" y="1374"/>
                  </a:lnTo>
                  <a:lnTo>
                    <a:pt x="1278" y="1369"/>
                  </a:lnTo>
                  <a:lnTo>
                    <a:pt x="1270" y="1363"/>
                  </a:lnTo>
                  <a:lnTo>
                    <a:pt x="1263" y="1359"/>
                  </a:lnTo>
                  <a:lnTo>
                    <a:pt x="1254" y="1356"/>
                  </a:lnTo>
                  <a:lnTo>
                    <a:pt x="1246" y="1353"/>
                  </a:lnTo>
                  <a:lnTo>
                    <a:pt x="1236" y="1351"/>
                  </a:lnTo>
                  <a:lnTo>
                    <a:pt x="1214" y="1346"/>
                  </a:lnTo>
                  <a:lnTo>
                    <a:pt x="1191" y="1344"/>
                  </a:lnTo>
                  <a:lnTo>
                    <a:pt x="1194" y="1333"/>
                  </a:lnTo>
                  <a:lnTo>
                    <a:pt x="1201" y="1321"/>
                  </a:lnTo>
                  <a:lnTo>
                    <a:pt x="1208" y="1305"/>
                  </a:lnTo>
                  <a:lnTo>
                    <a:pt x="1218" y="1289"/>
                  </a:lnTo>
                  <a:lnTo>
                    <a:pt x="1228" y="1272"/>
                  </a:lnTo>
                  <a:lnTo>
                    <a:pt x="1240" y="1253"/>
                  </a:lnTo>
                  <a:lnTo>
                    <a:pt x="1253" y="1235"/>
                  </a:lnTo>
                  <a:lnTo>
                    <a:pt x="1267" y="1216"/>
                  </a:lnTo>
                  <a:lnTo>
                    <a:pt x="1281" y="1198"/>
                  </a:lnTo>
                  <a:lnTo>
                    <a:pt x="1295" y="1181"/>
                  </a:lnTo>
                  <a:lnTo>
                    <a:pt x="1309" y="1165"/>
                  </a:lnTo>
                  <a:lnTo>
                    <a:pt x="1323" y="1152"/>
                  </a:lnTo>
                  <a:lnTo>
                    <a:pt x="1336" y="1140"/>
                  </a:lnTo>
                  <a:lnTo>
                    <a:pt x="1348" y="1132"/>
                  </a:lnTo>
                  <a:lnTo>
                    <a:pt x="1353" y="1128"/>
                  </a:lnTo>
                  <a:lnTo>
                    <a:pt x="1358" y="1126"/>
                  </a:lnTo>
                  <a:lnTo>
                    <a:pt x="1363" y="1124"/>
                  </a:lnTo>
                  <a:lnTo>
                    <a:pt x="1367" y="1124"/>
                  </a:lnTo>
                  <a:lnTo>
                    <a:pt x="1381" y="1124"/>
                  </a:lnTo>
                  <a:lnTo>
                    <a:pt x="1393" y="1126"/>
                  </a:lnTo>
                  <a:lnTo>
                    <a:pt x="1405" y="1130"/>
                  </a:lnTo>
                  <a:lnTo>
                    <a:pt x="1414" y="1135"/>
                  </a:lnTo>
                  <a:lnTo>
                    <a:pt x="1418" y="1137"/>
                  </a:lnTo>
                  <a:lnTo>
                    <a:pt x="1422" y="1140"/>
                  </a:lnTo>
                  <a:lnTo>
                    <a:pt x="1425" y="1145"/>
                  </a:lnTo>
                  <a:lnTo>
                    <a:pt x="1428" y="1148"/>
                  </a:lnTo>
                  <a:lnTo>
                    <a:pt x="1430" y="1152"/>
                  </a:lnTo>
                  <a:lnTo>
                    <a:pt x="1432" y="1157"/>
                  </a:lnTo>
                  <a:lnTo>
                    <a:pt x="1433" y="1163"/>
                  </a:lnTo>
                  <a:lnTo>
                    <a:pt x="1433" y="1168"/>
                  </a:lnTo>
                  <a:lnTo>
                    <a:pt x="1429" y="1185"/>
                  </a:lnTo>
                  <a:lnTo>
                    <a:pt x="1420" y="1227"/>
                  </a:lnTo>
                  <a:lnTo>
                    <a:pt x="1405" y="1285"/>
                  </a:lnTo>
                  <a:lnTo>
                    <a:pt x="1387" y="1351"/>
                  </a:lnTo>
                  <a:lnTo>
                    <a:pt x="1369" y="1418"/>
                  </a:lnTo>
                  <a:lnTo>
                    <a:pt x="1352" y="1479"/>
                  </a:lnTo>
                  <a:lnTo>
                    <a:pt x="1339" y="1525"/>
                  </a:lnTo>
                  <a:lnTo>
                    <a:pt x="1330" y="1550"/>
                  </a:lnTo>
                  <a:lnTo>
                    <a:pt x="1322" y="1568"/>
                  </a:lnTo>
                  <a:lnTo>
                    <a:pt x="1311" y="1588"/>
                  </a:lnTo>
                  <a:lnTo>
                    <a:pt x="1300" y="1607"/>
                  </a:lnTo>
                  <a:lnTo>
                    <a:pt x="1290" y="1626"/>
                  </a:lnTo>
                  <a:lnTo>
                    <a:pt x="1277" y="1646"/>
                  </a:lnTo>
                  <a:lnTo>
                    <a:pt x="1263" y="1664"/>
                  </a:lnTo>
                  <a:lnTo>
                    <a:pt x="1249" y="1682"/>
                  </a:lnTo>
                  <a:lnTo>
                    <a:pt x="1234" y="1700"/>
                  </a:lnTo>
                  <a:lnTo>
                    <a:pt x="1218" y="1716"/>
                  </a:lnTo>
                  <a:lnTo>
                    <a:pt x="1201" y="1731"/>
                  </a:lnTo>
                  <a:lnTo>
                    <a:pt x="1183" y="1745"/>
                  </a:lnTo>
                  <a:lnTo>
                    <a:pt x="1164" y="1757"/>
                  </a:lnTo>
                  <a:lnTo>
                    <a:pt x="1154" y="1762"/>
                  </a:lnTo>
                  <a:lnTo>
                    <a:pt x="1145" y="1768"/>
                  </a:lnTo>
                  <a:lnTo>
                    <a:pt x="1134" y="1772"/>
                  </a:lnTo>
                  <a:lnTo>
                    <a:pt x="1124" y="1776"/>
                  </a:lnTo>
                  <a:lnTo>
                    <a:pt x="1114" y="1779"/>
                  </a:lnTo>
                  <a:lnTo>
                    <a:pt x="1103" y="1782"/>
                  </a:lnTo>
                  <a:lnTo>
                    <a:pt x="1092" y="1784"/>
                  </a:lnTo>
                  <a:lnTo>
                    <a:pt x="1080" y="1785"/>
                  </a:lnTo>
                  <a:close/>
                  <a:moveTo>
                    <a:pt x="926" y="1014"/>
                  </a:moveTo>
                  <a:lnTo>
                    <a:pt x="926" y="1168"/>
                  </a:lnTo>
                  <a:lnTo>
                    <a:pt x="926" y="1176"/>
                  </a:lnTo>
                  <a:lnTo>
                    <a:pt x="925" y="1184"/>
                  </a:lnTo>
                  <a:lnTo>
                    <a:pt x="922" y="1192"/>
                  </a:lnTo>
                  <a:lnTo>
                    <a:pt x="919" y="1199"/>
                  </a:lnTo>
                  <a:lnTo>
                    <a:pt x="916" y="1208"/>
                  </a:lnTo>
                  <a:lnTo>
                    <a:pt x="913" y="1214"/>
                  </a:lnTo>
                  <a:lnTo>
                    <a:pt x="909" y="1222"/>
                  </a:lnTo>
                  <a:lnTo>
                    <a:pt x="903" y="1228"/>
                  </a:lnTo>
                  <a:lnTo>
                    <a:pt x="898" y="1234"/>
                  </a:lnTo>
                  <a:lnTo>
                    <a:pt x="892" y="1239"/>
                  </a:lnTo>
                  <a:lnTo>
                    <a:pt x="887" y="1244"/>
                  </a:lnTo>
                  <a:lnTo>
                    <a:pt x="882" y="1249"/>
                  </a:lnTo>
                  <a:lnTo>
                    <a:pt x="876" y="1252"/>
                  </a:lnTo>
                  <a:lnTo>
                    <a:pt x="871" y="1254"/>
                  </a:lnTo>
                  <a:lnTo>
                    <a:pt x="866" y="1256"/>
                  </a:lnTo>
                  <a:lnTo>
                    <a:pt x="860" y="1256"/>
                  </a:lnTo>
                  <a:lnTo>
                    <a:pt x="846" y="1256"/>
                  </a:lnTo>
                  <a:lnTo>
                    <a:pt x="836" y="1254"/>
                  </a:lnTo>
                  <a:lnTo>
                    <a:pt x="827" y="1253"/>
                  </a:lnTo>
                  <a:lnTo>
                    <a:pt x="820" y="1250"/>
                  </a:lnTo>
                  <a:lnTo>
                    <a:pt x="813" y="1243"/>
                  </a:lnTo>
                  <a:lnTo>
                    <a:pt x="808" y="1236"/>
                  </a:lnTo>
                  <a:lnTo>
                    <a:pt x="803" y="1231"/>
                  </a:lnTo>
                  <a:lnTo>
                    <a:pt x="798" y="1227"/>
                  </a:lnTo>
                  <a:lnTo>
                    <a:pt x="790" y="1224"/>
                  </a:lnTo>
                  <a:lnTo>
                    <a:pt x="781" y="1221"/>
                  </a:lnTo>
                  <a:lnTo>
                    <a:pt x="769" y="1218"/>
                  </a:lnTo>
                  <a:lnTo>
                    <a:pt x="752" y="1215"/>
                  </a:lnTo>
                  <a:lnTo>
                    <a:pt x="731" y="1213"/>
                  </a:lnTo>
                  <a:lnTo>
                    <a:pt x="706" y="1212"/>
                  </a:lnTo>
                  <a:lnTo>
                    <a:pt x="709" y="1192"/>
                  </a:lnTo>
                  <a:lnTo>
                    <a:pt x="713" y="1172"/>
                  </a:lnTo>
                  <a:lnTo>
                    <a:pt x="720" y="1154"/>
                  </a:lnTo>
                  <a:lnTo>
                    <a:pt x="728" y="1137"/>
                  </a:lnTo>
                  <a:lnTo>
                    <a:pt x="739" y="1120"/>
                  </a:lnTo>
                  <a:lnTo>
                    <a:pt x="751" y="1104"/>
                  </a:lnTo>
                  <a:lnTo>
                    <a:pt x="764" y="1090"/>
                  </a:lnTo>
                  <a:lnTo>
                    <a:pt x="779" y="1076"/>
                  </a:lnTo>
                  <a:lnTo>
                    <a:pt x="794" y="1063"/>
                  </a:lnTo>
                  <a:lnTo>
                    <a:pt x="811" y="1052"/>
                  </a:lnTo>
                  <a:lnTo>
                    <a:pt x="828" y="1042"/>
                  </a:lnTo>
                  <a:lnTo>
                    <a:pt x="846" y="1033"/>
                  </a:lnTo>
                  <a:lnTo>
                    <a:pt x="866" y="1027"/>
                  </a:lnTo>
                  <a:lnTo>
                    <a:pt x="886" y="1020"/>
                  </a:lnTo>
                  <a:lnTo>
                    <a:pt x="905" y="1016"/>
                  </a:lnTo>
                  <a:lnTo>
                    <a:pt x="926" y="1014"/>
                  </a:lnTo>
                  <a:close/>
                  <a:moveTo>
                    <a:pt x="1517" y="1079"/>
                  </a:moveTo>
                  <a:lnTo>
                    <a:pt x="1530" y="1087"/>
                  </a:lnTo>
                  <a:lnTo>
                    <a:pt x="1540" y="1093"/>
                  </a:lnTo>
                  <a:lnTo>
                    <a:pt x="1548" y="1097"/>
                  </a:lnTo>
                  <a:lnTo>
                    <a:pt x="1554" y="1100"/>
                  </a:lnTo>
                  <a:lnTo>
                    <a:pt x="1562" y="1103"/>
                  </a:lnTo>
                  <a:lnTo>
                    <a:pt x="1566" y="1104"/>
                  </a:lnTo>
                  <a:lnTo>
                    <a:pt x="1566" y="1108"/>
                  </a:lnTo>
                  <a:lnTo>
                    <a:pt x="1564" y="1118"/>
                  </a:lnTo>
                  <a:lnTo>
                    <a:pt x="1564" y="1137"/>
                  </a:lnTo>
                  <a:lnTo>
                    <a:pt x="1566" y="1168"/>
                  </a:lnTo>
                  <a:lnTo>
                    <a:pt x="1495" y="1167"/>
                  </a:lnTo>
                  <a:lnTo>
                    <a:pt x="1517" y="1079"/>
                  </a:lnTo>
                  <a:close/>
                  <a:moveTo>
                    <a:pt x="1124" y="1190"/>
                  </a:moveTo>
                  <a:lnTo>
                    <a:pt x="1128" y="1161"/>
                  </a:lnTo>
                  <a:lnTo>
                    <a:pt x="1131" y="1138"/>
                  </a:lnTo>
                  <a:lnTo>
                    <a:pt x="1133" y="1128"/>
                  </a:lnTo>
                  <a:lnTo>
                    <a:pt x="1136" y="1121"/>
                  </a:lnTo>
                  <a:lnTo>
                    <a:pt x="1139" y="1115"/>
                  </a:lnTo>
                  <a:lnTo>
                    <a:pt x="1143" y="1109"/>
                  </a:lnTo>
                  <a:lnTo>
                    <a:pt x="1148" y="1104"/>
                  </a:lnTo>
                  <a:lnTo>
                    <a:pt x="1153" y="1101"/>
                  </a:lnTo>
                  <a:lnTo>
                    <a:pt x="1160" y="1096"/>
                  </a:lnTo>
                  <a:lnTo>
                    <a:pt x="1167" y="1093"/>
                  </a:lnTo>
                  <a:lnTo>
                    <a:pt x="1188" y="1087"/>
                  </a:lnTo>
                  <a:lnTo>
                    <a:pt x="1212" y="1080"/>
                  </a:lnTo>
                  <a:lnTo>
                    <a:pt x="1210" y="1110"/>
                  </a:lnTo>
                  <a:lnTo>
                    <a:pt x="1207" y="1133"/>
                  </a:lnTo>
                  <a:lnTo>
                    <a:pt x="1205" y="1142"/>
                  </a:lnTo>
                  <a:lnTo>
                    <a:pt x="1202" y="1150"/>
                  </a:lnTo>
                  <a:lnTo>
                    <a:pt x="1198" y="1156"/>
                  </a:lnTo>
                  <a:lnTo>
                    <a:pt x="1194" y="1162"/>
                  </a:lnTo>
                  <a:lnTo>
                    <a:pt x="1190" y="1166"/>
                  </a:lnTo>
                  <a:lnTo>
                    <a:pt x="1184" y="1170"/>
                  </a:lnTo>
                  <a:lnTo>
                    <a:pt x="1177" y="1174"/>
                  </a:lnTo>
                  <a:lnTo>
                    <a:pt x="1169" y="1177"/>
                  </a:lnTo>
                  <a:lnTo>
                    <a:pt x="1150" y="1183"/>
                  </a:lnTo>
                  <a:lnTo>
                    <a:pt x="1124" y="1190"/>
                  </a:lnTo>
                  <a:close/>
                  <a:moveTo>
                    <a:pt x="1852" y="1234"/>
                  </a:moveTo>
                  <a:lnTo>
                    <a:pt x="1852" y="1388"/>
                  </a:lnTo>
                  <a:lnTo>
                    <a:pt x="1854" y="1396"/>
                  </a:lnTo>
                  <a:lnTo>
                    <a:pt x="1859" y="1407"/>
                  </a:lnTo>
                  <a:lnTo>
                    <a:pt x="1866" y="1425"/>
                  </a:lnTo>
                  <a:lnTo>
                    <a:pt x="1877" y="1446"/>
                  </a:lnTo>
                  <a:lnTo>
                    <a:pt x="1902" y="1501"/>
                  </a:lnTo>
                  <a:lnTo>
                    <a:pt x="1929" y="1569"/>
                  </a:lnTo>
                  <a:lnTo>
                    <a:pt x="1943" y="1606"/>
                  </a:lnTo>
                  <a:lnTo>
                    <a:pt x="1957" y="1646"/>
                  </a:lnTo>
                  <a:lnTo>
                    <a:pt x="1970" y="1686"/>
                  </a:lnTo>
                  <a:lnTo>
                    <a:pt x="1982" y="1728"/>
                  </a:lnTo>
                  <a:lnTo>
                    <a:pt x="1987" y="1749"/>
                  </a:lnTo>
                  <a:lnTo>
                    <a:pt x="1993" y="1770"/>
                  </a:lnTo>
                  <a:lnTo>
                    <a:pt x="1996" y="1791"/>
                  </a:lnTo>
                  <a:lnTo>
                    <a:pt x="2000" y="1812"/>
                  </a:lnTo>
                  <a:lnTo>
                    <a:pt x="2003" y="1833"/>
                  </a:lnTo>
                  <a:lnTo>
                    <a:pt x="2005" y="1854"/>
                  </a:lnTo>
                  <a:lnTo>
                    <a:pt x="2006" y="1875"/>
                  </a:lnTo>
                  <a:lnTo>
                    <a:pt x="2007" y="1896"/>
                  </a:lnTo>
                  <a:lnTo>
                    <a:pt x="2007" y="1939"/>
                  </a:lnTo>
                  <a:lnTo>
                    <a:pt x="2006" y="1949"/>
                  </a:lnTo>
                  <a:lnTo>
                    <a:pt x="2005" y="1958"/>
                  </a:lnTo>
                  <a:lnTo>
                    <a:pt x="2003" y="1966"/>
                  </a:lnTo>
                  <a:lnTo>
                    <a:pt x="2000" y="1975"/>
                  </a:lnTo>
                  <a:lnTo>
                    <a:pt x="1996" y="1982"/>
                  </a:lnTo>
                  <a:lnTo>
                    <a:pt x="1993" y="1990"/>
                  </a:lnTo>
                  <a:lnTo>
                    <a:pt x="1987" y="1996"/>
                  </a:lnTo>
                  <a:lnTo>
                    <a:pt x="1982" y="2003"/>
                  </a:lnTo>
                  <a:lnTo>
                    <a:pt x="1976" y="2008"/>
                  </a:lnTo>
                  <a:lnTo>
                    <a:pt x="1969" y="2014"/>
                  </a:lnTo>
                  <a:lnTo>
                    <a:pt x="1962" y="2017"/>
                  </a:lnTo>
                  <a:lnTo>
                    <a:pt x="1954" y="2021"/>
                  </a:lnTo>
                  <a:lnTo>
                    <a:pt x="1946" y="2023"/>
                  </a:lnTo>
                  <a:lnTo>
                    <a:pt x="1937" y="2025"/>
                  </a:lnTo>
                  <a:lnTo>
                    <a:pt x="1928" y="2026"/>
                  </a:lnTo>
                  <a:lnTo>
                    <a:pt x="1919" y="2027"/>
                  </a:lnTo>
                  <a:lnTo>
                    <a:pt x="1831" y="2027"/>
                  </a:lnTo>
                  <a:lnTo>
                    <a:pt x="1820" y="2026"/>
                  </a:lnTo>
                  <a:lnTo>
                    <a:pt x="1809" y="2024"/>
                  </a:lnTo>
                  <a:lnTo>
                    <a:pt x="1799" y="2020"/>
                  </a:lnTo>
                  <a:lnTo>
                    <a:pt x="1787" y="2015"/>
                  </a:lnTo>
                  <a:lnTo>
                    <a:pt x="1776" y="2007"/>
                  </a:lnTo>
                  <a:lnTo>
                    <a:pt x="1765" y="2000"/>
                  </a:lnTo>
                  <a:lnTo>
                    <a:pt x="1755" y="1991"/>
                  </a:lnTo>
                  <a:lnTo>
                    <a:pt x="1744" y="1981"/>
                  </a:lnTo>
                  <a:lnTo>
                    <a:pt x="1734" y="1971"/>
                  </a:lnTo>
                  <a:lnTo>
                    <a:pt x="1726" y="1960"/>
                  </a:lnTo>
                  <a:lnTo>
                    <a:pt x="1718" y="1949"/>
                  </a:lnTo>
                  <a:lnTo>
                    <a:pt x="1712" y="1938"/>
                  </a:lnTo>
                  <a:lnTo>
                    <a:pt x="1705" y="1927"/>
                  </a:lnTo>
                  <a:lnTo>
                    <a:pt x="1702" y="1916"/>
                  </a:lnTo>
                  <a:lnTo>
                    <a:pt x="1699" y="1905"/>
                  </a:lnTo>
                  <a:lnTo>
                    <a:pt x="1698" y="1896"/>
                  </a:lnTo>
                  <a:lnTo>
                    <a:pt x="1698" y="1344"/>
                  </a:lnTo>
                  <a:lnTo>
                    <a:pt x="1699" y="1312"/>
                  </a:lnTo>
                  <a:lnTo>
                    <a:pt x="1702" y="1279"/>
                  </a:lnTo>
                  <a:lnTo>
                    <a:pt x="1707" y="1245"/>
                  </a:lnTo>
                  <a:lnTo>
                    <a:pt x="1715" y="1212"/>
                  </a:lnTo>
                  <a:lnTo>
                    <a:pt x="1724" y="1180"/>
                  </a:lnTo>
                  <a:lnTo>
                    <a:pt x="1735" y="1148"/>
                  </a:lnTo>
                  <a:lnTo>
                    <a:pt x="1742" y="1132"/>
                  </a:lnTo>
                  <a:lnTo>
                    <a:pt x="1748" y="1117"/>
                  </a:lnTo>
                  <a:lnTo>
                    <a:pt x="1756" y="1102"/>
                  </a:lnTo>
                  <a:lnTo>
                    <a:pt x="1763" y="1087"/>
                  </a:lnTo>
                  <a:lnTo>
                    <a:pt x="1771" y="1073"/>
                  </a:lnTo>
                  <a:lnTo>
                    <a:pt x="1779" y="1060"/>
                  </a:lnTo>
                  <a:lnTo>
                    <a:pt x="1789" y="1046"/>
                  </a:lnTo>
                  <a:lnTo>
                    <a:pt x="1797" y="1034"/>
                  </a:lnTo>
                  <a:lnTo>
                    <a:pt x="1807" y="1022"/>
                  </a:lnTo>
                  <a:lnTo>
                    <a:pt x="1818" y="1010"/>
                  </a:lnTo>
                  <a:lnTo>
                    <a:pt x="1829" y="1001"/>
                  </a:lnTo>
                  <a:lnTo>
                    <a:pt x="1839" y="991"/>
                  </a:lnTo>
                  <a:lnTo>
                    <a:pt x="1851" y="983"/>
                  </a:lnTo>
                  <a:lnTo>
                    <a:pt x="1863" y="974"/>
                  </a:lnTo>
                  <a:lnTo>
                    <a:pt x="1875" y="968"/>
                  </a:lnTo>
                  <a:lnTo>
                    <a:pt x="1887" y="961"/>
                  </a:lnTo>
                  <a:lnTo>
                    <a:pt x="1899" y="957"/>
                  </a:lnTo>
                  <a:lnTo>
                    <a:pt x="1913" y="953"/>
                  </a:lnTo>
                  <a:lnTo>
                    <a:pt x="1926" y="949"/>
                  </a:lnTo>
                  <a:lnTo>
                    <a:pt x="1940" y="948"/>
                  </a:lnTo>
                  <a:lnTo>
                    <a:pt x="1940" y="1014"/>
                  </a:lnTo>
                  <a:lnTo>
                    <a:pt x="1939" y="1026"/>
                  </a:lnTo>
                  <a:lnTo>
                    <a:pt x="1937" y="1036"/>
                  </a:lnTo>
                  <a:lnTo>
                    <a:pt x="1933" y="1048"/>
                  </a:lnTo>
                  <a:lnTo>
                    <a:pt x="1926" y="1059"/>
                  </a:lnTo>
                  <a:lnTo>
                    <a:pt x="1912" y="1080"/>
                  </a:lnTo>
                  <a:lnTo>
                    <a:pt x="1896" y="1104"/>
                  </a:lnTo>
                  <a:lnTo>
                    <a:pt x="1888" y="1117"/>
                  </a:lnTo>
                  <a:lnTo>
                    <a:pt x="1880" y="1130"/>
                  </a:lnTo>
                  <a:lnTo>
                    <a:pt x="1873" y="1145"/>
                  </a:lnTo>
                  <a:lnTo>
                    <a:pt x="1866" y="1160"/>
                  </a:lnTo>
                  <a:lnTo>
                    <a:pt x="1861" y="1176"/>
                  </a:lnTo>
                  <a:lnTo>
                    <a:pt x="1856" y="1194"/>
                  </a:lnTo>
                  <a:lnTo>
                    <a:pt x="1853" y="1213"/>
                  </a:lnTo>
                  <a:lnTo>
                    <a:pt x="1852" y="1234"/>
                  </a:lnTo>
                  <a:close/>
                  <a:moveTo>
                    <a:pt x="1411" y="242"/>
                  </a:moveTo>
                  <a:lnTo>
                    <a:pt x="1411" y="234"/>
                  </a:lnTo>
                  <a:lnTo>
                    <a:pt x="1409" y="225"/>
                  </a:lnTo>
                  <a:lnTo>
                    <a:pt x="1406" y="217"/>
                  </a:lnTo>
                  <a:lnTo>
                    <a:pt x="1401" y="207"/>
                  </a:lnTo>
                  <a:lnTo>
                    <a:pt x="1395" y="197"/>
                  </a:lnTo>
                  <a:lnTo>
                    <a:pt x="1388" y="188"/>
                  </a:lnTo>
                  <a:lnTo>
                    <a:pt x="1381" y="178"/>
                  </a:lnTo>
                  <a:lnTo>
                    <a:pt x="1372" y="168"/>
                  </a:lnTo>
                  <a:lnTo>
                    <a:pt x="1353" y="148"/>
                  </a:lnTo>
                  <a:lnTo>
                    <a:pt x="1330" y="128"/>
                  </a:lnTo>
                  <a:lnTo>
                    <a:pt x="1305" y="108"/>
                  </a:lnTo>
                  <a:lnTo>
                    <a:pt x="1278" y="89"/>
                  </a:lnTo>
                  <a:lnTo>
                    <a:pt x="1250" y="71"/>
                  </a:lnTo>
                  <a:lnTo>
                    <a:pt x="1221" y="54"/>
                  </a:lnTo>
                  <a:lnTo>
                    <a:pt x="1191" y="39"/>
                  </a:lnTo>
                  <a:lnTo>
                    <a:pt x="1162" y="26"/>
                  </a:lnTo>
                  <a:lnTo>
                    <a:pt x="1134" y="15"/>
                  </a:lnTo>
                  <a:lnTo>
                    <a:pt x="1107" y="7"/>
                  </a:lnTo>
                  <a:lnTo>
                    <a:pt x="1094" y="4"/>
                  </a:lnTo>
                  <a:lnTo>
                    <a:pt x="1081" y="2"/>
                  </a:lnTo>
                  <a:lnTo>
                    <a:pt x="1070" y="1"/>
                  </a:lnTo>
                  <a:lnTo>
                    <a:pt x="1059" y="0"/>
                  </a:lnTo>
                  <a:lnTo>
                    <a:pt x="1052" y="1"/>
                  </a:lnTo>
                  <a:lnTo>
                    <a:pt x="1046" y="2"/>
                  </a:lnTo>
                  <a:lnTo>
                    <a:pt x="1041" y="3"/>
                  </a:lnTo>
                  <a:lnTo>
                    <a:pt x="1036" y="5"/>
                  </a:lnTo>
                  <a:lnTo>
                    <a:pt x="1032" y="7"/>
                  </a:lnTo>
                  <a:lnTo>
                    <a:pt x="1029" y="11"/>
                  </a:lnTo>
                  <a:lnTo>
                    <a:pt x="1027" y="15"/>
                  </a:lnTo>
                  <a:lnTo>
                    <a:pt x="1023" y="18"/>
                  </a:lnTo>
                  <a:lnTo>
                    <a:pt x="1020" y="28"/>
                  </a:lnTo>
                  <a:lnTo>
                    <a:pt x="1019" y="39"/>
                  </a:lnTo>
                  <a:lnTo>
                    <a:pt x="1019" y="50"/>
                  </a:lnTo>
                  <a:lnTo>
                    <a:pt x="1020" y="63"/>
                  </a:lnTo>
                  <a:lnTo>
                    <a:pt x="1024" y="92"/>
                  </a:lnTo>
                  <a:lnTo>
                    <a:pt x="1030" y="121"/>
                  </a:lnTo>
                  <a:lnTo>
                    <a:pt x="1032" y="136"/>
                  </a:lnTo>
                  <a:lnTo>
                    <a:pt x="1034" y="150"/>
                  </a:lnTo>
                  <a:lnTo>
                    <a:pt x="1036" y="164"/>
                  </a:lnTo>
                  <a:lnTo>
                    <a:pt x="1036" y="177"/>
                  </a:lnTo>
                  <a:lnTo>
                    <a:pt x="1036" y="198"/>
                  </a:lnTo>
                  <a:lnTo>
                    <a:pt x="1035" y="222"/>
                  </a:lnTo>
                  <a:lnTo>
                    <a:pt x="1033" y="243"/>
                  </a:lnTo>
                  <a:lnTo>
                    <a:pt x="1029" y="264"/>
                  </a:lnTo>
                  <a:lnTo>
                    <a:pt x="1023" y="284"/>
                  </a:lnTo>
                  <a:lnTo>
                    <a:pt x="1017" y="304"/>
                  </a:lnTo>
                  <a:lnTo>
                    <a:pt x="1008" y="322"/>
                  </a:lnTo>
                  <a:lnTo>
                    <a:pt x="999" y="340"/>
                  </a:lnTo>
                  <a:lnTo>
                    <a:pt x="989" y="356"/>
                  </a:lnTo>
                  <a:lnTo>
                    <a:pt x="977" y="373"/>
                  </a:lnTo>
                  <a:lnTo>
                    <a:pt x="965" y="389"/>
                  </a:lnTo>
                  <a:lnTo>
                    <a:pt x="954" y="404"/>
                  </a:lnTo>
                  <a:lnTo>
                    <a:pt x="940" y="419"/>
                  </a:lnTo>
                  <a:lnTo>
                    <a:pt x="913" y="448"/>
                  </a:lnTo>
                  <a:lnTo>
                    <a:pt x="884" y="477"/>
                  </a:lnTo>
                  <a:lnTo>
                    <a:pt x="855" y="505"/>
                  </a:lnTo>
                  <a:lnTo>
                    <a:pt x="828" y="533"/>
                  </a:lnTo>
                  <a:lnTo>
                    <a:pt x="814" y="547"/>
                  </a:lnTo>
                  <a:lnTo>
                    <a:pt x="801" y="561"/>
                  </a:lnTo>
                  <a:lnTo>
                    <a:pt x="789" y="576"/>
                  </a:lnTo>
                  <a:lnTo>
                    <a:pt x="778" y="590"/>
                  </a:lnTo>
                  <a:lnTo>
                    <a:pt x="768" y="606"/>
                  </a:lnTo>
                  <a:lnTo>
                    <a:pt x="758" y="621"/>
                  </a:lnTo>
                  <a:lnTo>
                    <a:pt x="750" y="637"/>
                  </a:lnTo>
                  <a:lnTo>
                    <a:pt x="742" y="654"/>
                  </a:lnTo>
                  <a:lnTo>
                    <a:pt x="737" y="671"/>
                  </a:lnTo>
                  <a:lnTo>
                    <a:pt x="732" y="690"/>
                  </a:lnTo>
                  <a:lnTo>
                    <a:pt x="729" y="708"/>
                  </a:lnTo>
                  <a:lnTo>
                    <a:pt x="728" y="727"/>
                  </a:lnTo>
                  <a:lnTo>
                    <a:pt x="747" y="725"/>
                  </a:lnTo>
                  <a:lnTo>
                    <a:pt x="764" y="722"/>
                  </a:lnTo>
                  <a:lnTo>
                    <a:pt x="779" y="718"/>
                  </a:lnTo>
                  <a:lnTo>
                    <a:pt x="790" y="713"/>
                  </a:lnTo>
                  <a:lnTo>
                    <a:pt x="801" y="708"/>
                  </a:lnTo>
                  <a:lnTo>
                    <a:pt x="811" y="703"/>
                  </a:lnTo>
                  <a:lnTo>
                    <a:pt x="819" y="696"/>
                  </a:lnTo>
                  <a:lnTo>
                    <a:pt x="827" y="691"/>
                  </a:lnTo>
                  <a:lnTo>
                    <a:pt x="833" y="685"/>
                  </a:lnTo>
                  <a:lnTo>
                    <a:pt x="841" y="680"/>
                  </a:lnTo>
                  <a:lnTo>
                    <a:pt x="848" y="675"/>
                  </a:lnTo>
                  <a:lnTo>
                    <a:pt x="857" y="670"/>
                  </a:lnTo>
                  <a:lnTo>
                    <a:pt x="867" y="666"/>
                  </a:lnTo>
                  <a:lnTo>
                    <a:pt x="877" y="664"/>
                  </a:lnTo>
                  <a:lnTo>
                    <a:pt x="889" y="662"/>
                  </a:lnTo>
                  <a:lnTo>
                    <a:pt x="904" y="662"/>
                  </a:lnTo>
                  <a:lnTo>
                    <a:pt x="910" y="662"/>
                  </a:lnTo>
                  <a:lnTo>
                    <a:pt x="915" y="663"/>
                  </a:lnTo>
                  <a:lnTo>
                    <a:pt x="919" y="664"/>
                  </a:lnTo>
                  <a:lnTo>
                    <a:pt x="925" y="666"/>
                  </a:lnTo>
                  <a:lnTo>
                    <a:pt x="928" y="669"/>
                  </a:lnTo>
                  <a:lnTo>
                    <a:pt x="932" y="673"/>
                  </a:lnTo>
                  <a:lnTo>
                    <a:pt x="935" y="677"/>
                  </a:lnTo>
                  <a:lnTo>
                    <a:pt x="937" y="681"/>
                  </a:lnTo>
                  <a:lnTo>
                    <a:pt x="943" y="691"/>
                  </a:lnTo>
                  <a:lnTo>
                    <a:pt x="946" y="702"/>
                  </a:lnTo>
                  <a:lnTo>
                    <a:pt x="947" y="714"/>
                  </a:lnTo>
                  <a:lnTo>
                    <a:pt x="948" y="727"/>
                  </a:lnTo>
                  <a:lnTo>
                    <a:pt x="947" y="732"/>
                  </a:lnTo>
                  <a:lnTo>
                    <a:pt x="944" y="737"/>
                  </a:lnTo>
                  <a:lnTo>
                    <a:pt x="937" y="744"/>
                  </a:lnTo>
                  <a:lnTo>
                    <a:pt x="930" y="754"/>
                  </a:lnTo>
                  <a:lnTo>
                    <a:pt x="909" y="777"/>
                  </a:lnTo>
                  <a:lnTo>
                    <a:pt x="882" y="806"/>
                  </a:lnTo>
                  <a:lnTo>
                    <a:pt x="812" y="873"/>
                  </a:lnTo>
                  <a:lnTo>
                    <a:pt x="730" y="951"/>
                  </a:lnTo>
                  <a:lnTo>
                    <a:pt x="647" y="1030"/>
                  </a:lnTo>
                  <a:lnTo>
                    <a:pt x="568" y="1102"/>
                  </a:lnTo>
                  <a:lnTo>
                    <a:pt x="506" y="1160"/>
                  </a:lnTo>
                  <a:lnTo>
                    <a:pt x="468" y="1196"/>
                  </a:lnTo>
                  <a:lnTo>
                    <a:pt x="440" y="1224"/>
                  </a:lnTo>
                  <a:lnTo>
                    <a:pt x="411" y="1254"/>
                  </a:lnTo>
                  <a:lnTo>
                    <a:pt x="382" y="1284"/>
                  </a:lnTo>
                  <a:lnTo>
                    <a:pt x="353" y="1315"/>
                  </a:lnTo>
                  <a:lnTo>
                    <a:pt x="324" y="1345"/>
                  </a:lnTo>
                  <a:lnTo>
                    <a:pt x="295" y="1374"/>
                  </a:lnTo>
                  <a:lnTo>
                    <a:pt x="266" y="1401"/>
                  </a:lnTo>
                  <a:lnTo>
                    <a:pt x="238" y="1428"/>
                  </a:lnTo>
                  <a:lnTo>
                    <a:pt x="221" y="1441"/>
                  </a:lnTo>
                  <a:lnTo>
                    <a:pt x="205" y="1452"/>
                  </a:lnTo>
                  <a:lnTo>
                    <a:pt x="191" y="1461"/>
                  </a:lnTo>
                  <a:lnTo>
                    <a:pt x="177" y="1469"/>
                  </a:lnTo>
                  <a:lnTo>
                    <a:pt x="166" y="1474"/>
                  </a:lnTo>
                  <a:lnTo>
                    <a:pt x="154" y="1477"/>
                  </a:lnTo>
                  <a:lnTo>
                    <a:pt x="144" y="1480"/>
                  </a:lnTo>
                  <a:lnTo>
                    <a:pt x="134" y="1481"/>
                  </a:lnTo>
                  <a:lnTo>
                    <a:pt x="125" y="1481"/>
                  </a:lnTo>
                  <a:lnTo>
                    <a:pt x="117" y="1480"/>
                  </a:lnTo>
                  <a:lnTo>
                    <a:pt x="110" y="1479"/>
                  </a:lnTo>
                  <a:lnTo>
                    <a:pt x="102" y="1478"/>
                  </a:lnTo>
                  <a:lnTo>
                    <a:pt x="90" y="1474"/>
                  </a:lnTo>
                  <a:lnTo>
                    <a:pt x="80" y="1471"/>
                  </a:lnTo>
                  <a:lnTo>
                    <a:pt x="75" y="1470"/>
                  </a:lnTo>
                  <a:lnTo>
                    <a:pt x="70" y="1470"/>
                  </a:lnTo>
                  <a:lnTo>
                    <a:pt x="66" y="1471"/>
                  </a:lnTo>
                  <a:lnTo>
                    <a:pt x="61" y="1473"/>
                  </a:lnTo>
                  <a:lnTo>
                    <a:pt x="57" y="1476"/>
                  </a:lnTo>
                  <a:lnTo>
                    <a:pt x="54" y="1480"/>
                  </a:lnTo>
                  <a:lnTo>
                    <a:pt x="50" y="1487"/>
                  </a:lnTo>
                  <a:lnTo>
                    <a:pt x="45" y="1495"/>
                  </a:lnTo>
                  <a:lnTo>
                    <a:pt x="41" y="1505"/>
                  </a:lnTo>
                  <a:lnTo>
                    <a:pt x="36" y="1518"/>
                  </a:lnTo>
                  <a:lnTo>
                    <a:pt x="31" y="1533"/>
                  </a:lnTo>
                  <a:lnTo>
                    <a:pt x="26" y="1551"/>
                  </a:lnTo>
                  <a:lnTo>
                    <a:pt x="14" y="1595"/>
                  </a:lnTo>
                  <a:lnTo>
                    <a:pt x="0" y="1653"/>
                  </a:lnTo>
                  <a:lnTo>
                    <a:pt x="24" y="1671"/>
                  </a:lnTo>
                  <a:lnTo>
                    <a:pt x="41" y="1685"/>
                  </a:lnTo>
                  <a:lnTo>
                    <a:pt x="50" y="1690"/>
                  </a:lnTo>
                  <a:lnTo>
                    <a:pt x="59" y="1694"/>
                  </a:lnTo>
                  <a:lnTo>
                    <a:pt x="72" y="1696"/>
                  </a:lnTo>
                  <a:lnTo>
                    <a:pt x="88" y="1697"/>
                  </a:lnTo>
                  <a:lnTo>
                    <a:pt x="176" y="1697"/>
                  </a:lnTo>
                  <a:lnTo>
                    <a:pt x="186" y="1696"/>
                  </a:lnTo>
                  <a:lnTo>
                    <a:pt x="195" y="1693"/>
                  </a:lnTo>
                  <a:lnTo>
                    <a:pt x="204" y="1687"/>
                  </a:lnTo>
                  <a:lnTo>
                    <a:pt x="215" y="1681"/>
                  </a:lnTo>
                  <a:lnTo>
                    <a:pt x="225" y="1672"/>
                  </a:lnTo>
                  <a:lnTo>
                    <a:pt x="235" y="1663"/>
                  </a:lnTo>
                  <a:lnTo>
                    <a:pt x="247" y="1651"/>
                  </a:lnTo>
                  <a:lnTo>
                    <a:pt x="258" y="1639"/>
                  </a:lnTo>
                  <a:lnTo>
                    <a:pt x="282" y="1610"/>
                  </a:lnTo>
                  <a:lnTo>
                    <a:pt x="306" y="1578"/>
                  </a:lnTo>
                  <a:lnTo>
                    <a:pt x="332" y="1544"/>
                  </a:lnTo>
                  <a:lnTo>
                    <a:pt x="360" y="1507"/>
                  </a:lnTo>
                  <a:lnTo>
                    <a:pt x="388" y="1470"/>
                  </a:lnTo>
                  <a:lnTo>
                    <a:pt x="418" y="1433"/>
                  </a:lnTo>
                  <a:lnTo>
                    <a:pt x="433" y="1416"/>
                  </a:lnTo>
                  <a:lnTo>
                    <a:pt x="448" y="1398"/>
                  </a:lnTo>
                  <a:lnTo>
                    <a:pt x="464" y="1382"/>
                  </a:lnTo>
                  <a:lnTo>
                    <a:pt x="480" y="1366"/>
                  </a:lnTo>
                  <a:lnTo>
                    <a:pt x="496" y="1351"/>
                  </a:lnTo>
                  <a:lnTo>
                    <a:pt x="513" y="1337"/>
                  </a:lnTo>
                  <a:lnTo>
                    <a:pt x="530" y="1323"/>
                  </a:lnTo>
                  <a:lnTo>
                    <a:pt x="547" y="1311"/>
                  </a:lnTo>
                  <a:lnTo>
                    <a:pt x="564" y="1300"/>
                  </a:lnTo>
                  <a:lnTo>
                    <a:pt x="582" y="1292"/>
                  </a:lnTo>
                  <a:lnTo>
                    <a:pt x="599" y="1284"/>
                  </a:lnTo>
                  <a:lnTo>
                    <a:pt x="618" y="1279"/>
                  </a:lnTo>
                  <a:lnTo>
                    <a:pt x="592" y="1454"/>
                  </a:lnTo>
                  <a:lnTo>
                    <a:pt x="591" y="1469"/>
                  </a:lnTo>
                  <a:lnTo>
                    <a:pt x="592" y="1479"/>
                  </a:lnTo>
                  <a:lnTo>
                    <a:pt x="593" y="1487"/>
                  </a:lnTo>
                  <a:lnTo>
                    <a:pt x="596" y="1492"/>
                  </a:lnTo>
                  <a:lnTo>
                    <a:pt x="605" y="1503"/>
                  </a:lnTo>
                  <a:lnTo>
                    <a:pt x="618" y="1520"/>
                  </a:lnTo>
                  <a:lnTo>
                    <a:pt x="307" y="1783"/>
                  </a:lnTo>
                  <a:lnTo>
                    <a:pt x="319" y="1799"/>
                  </a:lnTo>
                  <a:lnTo>
                    <a:pt x="331" y="1813"/>
                  </a:lnTo>
                  <a:lnTo>
                    <a:pt x="337" y="1819"/>
                  </a:lnTo>
                  <a:lnTo>
                    <a:pt x="343" y="1825"/>
                  </a:lnTo>
                  <a:lnTo>
                    <a:pt x="349" y="1830"/>
                  </a:lnTo>
                  <a:lnTo>
                    <a:pt x="357" y="1834"/>
                  </a:lnTo>
                  <a:lnTo>
                    <a:pt x="364" y="1839"/>
                  </a:lnTo>
                  <a:lnTo>
                    <a:pt x="372" y="1842"/>
                  </a:lnTo>
                  <a:lnTo>
                    <a:pt x="380" y="1845"/>
                  </a:lnTo>
                  <a:lnTo>
                    <a:pt x="391" y="1847"/>
                  </a:lnTo>
                  <a:lnTo>
                    <a:pt x="402" y="1848"/>
                  </a:lnTo>
                  <a:lnTo>
                    <a:pt x="414" y="1850"/>
                  </a:lnTo>
                  <a:lnTo>
                    <a:pt x="426" y="1850"/>
                  </a:lnTo>
                  <a:lnTo>
                    <a:pt x="441" y="1852"/>
                  </a:lnTo>
                  <a:lnTo>
                    <a:pt x="486" y="1852"/>
                  </a:lnTo>
                  <a:lnTo>
                    <a:pt x="495" y="1850"/>
                  </a:lnTo>
                  <a:lnTo>
                    <a:pt x="504" y="1849"/>
                  </a:lnTo>
                  <a:lnTo>
                    <a:pt x="512" y="1847"/>
                  </a:lnTo>
                  <a:lnTo>
                    <a:pt x="520" y="1845"/>
                  </a:lnTo>
                  <a:lnTo>
                    <a:pt x="527" y="1842"/>
                  </a:lnTo>
                  <a:lnTo>
                    <a:pt x="534" y="1839"/>
                  </a:lnTo>
                  <a:lnTo>
                    <a:pt x="539" y="1834"/>
                  </a:lnTo>
                  <a:lnTo>
                    <a:pt x="546" y="1829"/>
                  </a:lnTo>
                  <a:lnTo>
                    <a:pt x="556" y="1818"/>
                  </a:lnTo>
                  <a:lnTo>
                    <a:pt x="565" y="1805"/>
                  </a:lnTo>
                  <a:lnTo>
                    <a:pt x="575" y="1790"/>
                  </a:lnTo>
                  <a:lnTo>
                    <a:pt x="583" y="1775"/>
                  </a:lnTo>
                  <a:lnTo>
                    <a:pt x="592" y="1759"/>
                  </a:lnTo>
                  <a:lnTo>
                    <a:pt x="601" y="1742"/>
                  </a:lnTo>
                  <a:lnTo>
                    <a:pt x="613" y="1725"/>
                  </a:lnTo>
                  <a:lnTo>
                    <a:pt x="625" y="1708"/>
                  </a:lnTo>
                  <a:lnTo>
                    <a:pt x="639" y="1691"/>
                  </a:lnTo>
                  <a:lnTo>
                    <a:pt x="656" y="1675"/>
                  </a:lnTo>
                  <a:lnTo>
                    <a:pt x="666" y="1667"/>
                  </a:lnTo>
                  <a:lnTo>
                    <a:pt x="676" y="1660"/>
                  </a:lnTo>
                  <a:lnTo>
                    <a:pt x="686" y="1652"/>
                  </a:lnTo>
                  <a:lnTo>
                    <a:pt x="698" y="1646"/>
                  </a:lnTo>
                  <a:lnTo>
                    <a:pt x="714" y="1636"/>
                  </a:lnTo>
                  <a:lnTo>
                    <a:pt x="729" y="1627"/>
                  </a:lnTo>
                  <a:lnTo>
                    <a:pt x="742" y="1618"/>
                  </a:lnTo>
                  <a:lnTo>
                    <a:pt x="753" y="1609"/>
                  </a:lnTo>
                  <a:lnTo>
                    <a:pt x="762" y="1601"/>
                  </a:lnTo>
                  <a:lnTo>
                    <a:pt x="772" y="1592"/>
                  </a:lnTo>
                  <a:lnTo>
                    <a:pt x="780" y="1583"/>
                  </a:lnTo>
                  <a:lnTo>
                    <a:pt x="786" y="1576"/>
                  </a:lnTo>
                  <a:lnTo>
                    <a:pt x="791" y="1567"/>
                  </a:lnTo>
                  <a:lnTo>
                    <a:pt x="796" y="1560"/>
                  </a:lnTo>
                  <a:lnTo>
                    <a:pt x="800" y="1552"/>
                  </a:lnTo>
                  <a:lnTo>
                    <a:pt x="803" y="1545"/>
                  </a:lnTo>
                  <a:lnTo>
                    <a:pt x="809" y="1530"/>
                  </a:lnTo>
                  <a:lnTo>
                    <a:pt x="813" y="1517"/>
                  </a:lnTo>
                  <a:lnTo>
                    <a:pt x="816" y="1503"/>
                  </a:lnTo>
                  <a:lnTo>
                    <a:pt x="820" y="1491"/>
                  </a:lnTo>
                  <a:lnTo>
                    <a:pt x="823" y="1485"/>
                  </a:lnTo>
                  <a:lnTo>
                    <a:pt x="826" y="1479"/>
                  </a:lnTo>
                  <a:lnTo>
                    <a:pt x="829" y="1474"/>
                  </a:lnTo>
                  <a:lnTo>
                    <a:pt x="833" y="1469"/>
                  </a:lnTo>
                  <a:lnTo>
                    <a:pt x="839" y="1463"/>
                  </a:lnTo>
                  <a:lnTo>
                    <a:pt x="844" y="1459"/>
                  </a:lnTo>
                  <a:lnTo>
                    <a:pt x="852" y="1454"/>
                  </a:lnTo>
                  <a:lnTo>
                    <a:pt x="859" y="1449"/>
                  </a:lnTo>
                  <a:lnTo>
                    <a:pt x="869" y="1445"/>
                  </a:lnTo>
                  <a:lnTo>
                    <a:pt x="878" y="1441"/>
                  </a:lnTo>
                  <a:lnTo>
                    <a:pt x="891" y="1436"/>
                  </a:lnTo>
                  <a:lnTo>
                    <a:pt x="904" y="1432"/>
                  </a:lnTo>
                  <a:lnTo>
                    <a:pt x="904" y="1520"/>
                  </a:lnTo>
                  <a:lnTo>
                    <a:pt x="903" y="1533"/>
                  </a:lnTo>
                  <a:lnTo>
                    <a:pt x="902" y="1544"/>
                  </a:lnTo>
                  <a:lnTo>
                    <a:pt x="899" y="1554"/>
                  </a:lnTo>
                  <a:lnTo>
                    <a:pt x="895" y="1564"/>
                  </a:lnTo>
                  <a:lnTo>
                    <a:pt x="890" y="1573"/>
                  </a:lnTo>
                  <a:lnTo>
                    <a:pt x="884" y="1581"/>
                  </a:lnTo>
                  <a:lnTo>
                    <a:pt x="877" y="1589"/>
                  </a:lnTo>
                  <a:lnTo>
                    <a:pt x="870" y="1595"/>
                  </a:lnTo>
                  <a:lnTo>
                    <a:pt x="862" y="1602"/>
                  </a:lnTo>
                  <a:lnTo>
                    <a:pt x="854" y="1607"/>
                  </a:lnTo>
                  <a:lnTo>
                    <a:pt x="844" y="1612"/>
                  </a:lnTo>
                  <a:lnTo>
                    <a:pt x="834" y="1617"/>
                  </a:lnTo>
                  <a:lnTo>
                    <a:pt x="815" y="1624"/>
                  </a:lnTo>
                  <a:lnTo>
                    <a:pt x="794" y="1631"/>
                  </a:lnTo>
                  <a:lnTo>
                    <a:pt x="796" y="1644"/>
                  </a:lnTo>
                  <a:lnTo>
                    <a:pt x="797" y="1657"/>
                  </a:lnTo>
                  <a:lnTo>
                    <a:pt x="800" y="1668"/>
                  </a:lnTo>
                  <a:lnTo>
                    <a:pt x="802" y="1678"/>
                  </a:lnTo>
                  <a:lnTo>
                    <a:pt x="805" y="1686"/>
                  </a:lnTo>
                  <a:lnTo>
                    <a:pt x="809" y="1694"/>
                  </a:lnTo>
                  <a:lnTo>
                    <a:pt x="813" y="1700"/>
                  </a:lnTo>
                  <a:lnTo>
                    <a:pt x="816" y="1707"/>
                  </a:lnTo>
                  <a:lnTo>
                    <a:pt x="820" y="1711"/>
                  </a:lnTo>
                  <a:lnTo>
                    <a:pt x="825" y="1715"/>
                  </a:lnTo>
                  <a:lnTo>
                    <a:pt x="830" y="1720"/>
                  </a:lnTo>
                  <a:lnTo>
                    <a:pt x="834" y="1722"/>
                  </a:lnTo>
                  <a:lnTo>
                    <a:pt x="844" y="1727"/>
                  </a:lnTo>
                  <a:lnTo>
                    <a:pt x="854" y="1730"/>
                  </a:lnTo>
                  <a:lnTo>
                    <a:pt x="863" y="1734"/>
                  </a:lnTo>
                  <a:lnTo>
                    <a:pt x="873" y="1738"/>
                  </a:lnTo>
                  <a:lnTo>
                    <a:pt x="882" y="1742"/>
                  </a:lnTo>
                  <a:lnTo>
                    <a:pt x="889" y="1749"/>
                  </a:lnTo>
                  <a:lnTo>
                    <a:pt x="892" y="1753"/>
                  </a:lnTo>
                  <a:lnTo>
                    <a:pt x="896" y="1758"/>
                  </a:lnTo>
                  <a:lnTo>
                    <a:pt x="898" y="1764"/>
                  </a:lnTo>
                  <a:lnTo>
                    <a:pt x="900" y="1770"/>
                  </a:lnTo>
                  <a:lnTo>
                    <a:pt x="902" y="1778"/>
                  </a:lnTo>
                  <a:lnTo>
                    <a:pt x="903" y="1786"/>
                  </a:lnTo>
                  <a:lnTo>
                    <a:pt x="904" y="1796"/>
                  </a:lnTo>
                  <a:lnTo>
                    <a:pt x="904" y="1806"/>
                  </a:lnTo>
                  <a:lnTo>
                    <a:pt x="903" y="1813"/>
                  </a:lnTo>
                  <a:lnTo>
                    <a:pt x="899" y="1819"/>
                  </a:lnTo>
                  <a:lnTo>
                    <a:pt x="893" y="1828"/>
                  </a:lnTo>
                  <a:lnTo>
                    <a:pt x="887" y="1838"/>
                  </a:lnTo>
                  <a:lnTo>
                    <a:pt x="872" y="1857"/>
                  </a:lnTo>
                  <a:lnTo>
                    <a:pt x="860" y="1873"/>
                  </a:lnTo>
                  <a:lnTo>
                    <a:pt x="833" y="1874"/>
                  </a:lnTo>
                  <a:lnTo>
                    <a:pt x="810" y="1876"/>
                  </a:lnTo>
                  <a:lnTo>
                    <a:pt x="788" y="1879"/>
                  </a:lnTo>
                  <a:lnTo>
                    <a:pt x="771" y="1885"/>
                  </a:lnTo>
                  <a:lnTo>
                    <a:pt x="756" y="1890"/>
                  </a:lnTo>
                  <a:lnTo>
                    <a:pt x="743" y="1898"/>
                  </a:lnTo>
                  <a:lnTo>
                    <a:pt x="734" y="1905"/>
                  </a:lnTo>
                  <a:lnTo>
                    <a:pt x="725" y="1915"/>
                  </a:lnTo>
                  <a:lnTo>
                    <a:pt x="720" y="1924"/>
                  </a:lnTo>
                  <a:lnTo>
                    <a:pt x="716" y="1934"/>
                  </a:lnTo>
                  <a:lnTo>
                    <a:pt x="714" y="1945"/>
                  </a:lnTo>
                  <a:lnTo>
                    <a:pt x="714" y="1957"/>
                  </a:lnTo>
                  <a:lnTo>
                    <a:pt x="715" y="1968"/>
                  </a:lnTo>
                  <a:lnTo>
                    <a:pt x="718" y="1980"/>
                  </a:lnTo>
                  <a:lnTo>
                    <a:pt x="723" y="1993"/>
                  </a:lnTo>
                  <a:lnTo>
                    <a:pt x="727" y="2005"/>
                  </a:lnTo>
                  <a:lnTo>
                    <a:pt x="734" y="2018"/>
                  </a:lnTo>
                  <a:lnTo>
                    <a:pt x="740" y="2030"/>
                  </a:lnTo>
                  <a:lnTo>
                    <a:pt x="749" y="2042"/>
                  </a:lnTo>
                  <a:lnTo>
                    <a:pt x="756" y="2054"/>
                  </a:lnTo>
                  <a:lnTo>
                    <a:pt x="773" y="2076"/>
                  </a:lnTo>
                  <a:lnTo>
                    <a:pt x="790" y="2096"/>
                  </a:lnTo>
                  <a:lnTo>
                    <a:pt x="807" y="2113"/>
                  </a:lnTo>
                  <a:lnTo>
                    <a:pt x="820" y="2126"/>
                  </a:lnTo>
                  <a:lnTo>
                    <a:pt x="832" y="2135"/>
                  </a:lnTo>
                  <a:lnTo>
                    <a:pt x="838" y="2138"/>
                  </a:lnTo>
                  <a:lnTo>
                    <a:pt x="845" y="2137"/>
                  </a:lnTo>
                  <a:lnTo>
                    <a:pt x="855" y="2134"/>
                  </a:lnTo>
                  <a:lnTo>
                    <a:pt x="866" y="2130"/>
                  </a:lnTo>
                  <a:lnTo>
                    <a:pt x="878" y="2125"/>
                  </a:lnTo>
                  <a:lnTo>
                    <a:pt x="907" y="2110"/>
                  </a:lnTo>
                  <a:lnTo>
                    <a:pt x="943" y="2091"/>
                  </a:lnTo>
                  <a:lnTo>
                    <a:pt x="982" y="2068"/>
                  </a:lnTo>
                  <a:lnTo>
                    <a:pt x="1023" y="2042"/>
                  </a:lnTo>
                  <a:lnTo>
                    <a:pt x="1067" y="2014"/>
                  </a:lnTo>
                  <a:lnTo>
                    <a:pt x="1111" y="1985"/>
                  </a:lnTo>
                  <a:lnTo>
                    <a:pt x="1157" y="1953"/>
                  </a:lnTo>
                  <a:lnTo>
                    <a:pt x="1199" y="1923"/>
                  </a:lnTo>
                  <a:lnTo>
                    <a:pt x="1239" y="1894"/>
                  </a:lnTo>
                  <a:lnTo>
                    <a:pt x="1277" y="1867"/>
                  </a:lnTo>
                  <a:lnTo>
                    <a:pt x="1309" y="1841"/>
                  </a:lnTo>
                  <a:lnTo>
                    <a:pt x="1336" y="1818"/>
                  </a:lnTo>
                  <a:lnTo>
                    <a:pt x="1347" y="1808"/>
                  </a:lnTo>
                  <a:lnTo>
                    <a:pt x="1355" y="1799"/>
                  </a:lnTo>
                  <a:lnTo>
                    <a:pt x="1363" y="1791"/>
                  </a:lnTo>
                  <a:lnTo>
                    <a:pt x="1367" y="1785"/>
                  </a:lnTo>
                  <a:lnTo>
                    <a:pt x="1387" y="1605"/>
                  </a:lnTo>
                  <a:lnTo>
                    <a:pt x="1411" y="1609"/>
                  </a:lnTo>
                  <a:lnTo>
                    <a:pt x="1427" y="1623"/>
                  </a:lnTo>
                  <a:lnTo>
                    <a:pt x="1441" y="1642"/>
                  </a:lnTo>
                  <a:lnTo>
                    <a:pt x="1454" y="1667"/>
                  </a:lnTo>
                  <a:lnTo>
                    <a:pt x="1467" y="1695"/>
                  </a:lnTo>
                  <a:lnTo>
                    <a:pt x="1479" y="1728"/>
                  </a:lnTo>
                  <a:lnTo>
                    <a:pt x="1488" y="1765"/>
                  </a:lnTo>
                  <a:lnTo>
                    <a:pt x="1498" y="1805"/>
                  </a:lnTo>
                  <a:lnTo>
                    <a:pt x="1506" y="1849"/>
                  </a:lnTo>
                  <a:lnTo>
                    <a:pt x="1515" y="1896"/>
                  </a:lnTo>
                  <a:lnTo>
                    <a:pt x="1523" y="1945"/>
                  </a:lnTo>
                  <a:lnTo>
                    <a:pt x="1529" y="1997"/>
                  </a:lnTo>
                  <a:lnTo>
                    <a:pt x="1534" y="2051"/>
                  </a:lnTo>
                  <a:lnTo>
                    <a:pt x="1540" y="2107"/>
                  </a:lnTo>
                  <a:lnTo>
                    <a:pt x="1544" y="2165"/>
                  </a:lnTo>
                  <a:lnTo>
                    <a:pt x="1548" y="2223"/>
                  </a:lnTo>
                  <a:lnTo>
                    <a:pt x="1552" y="2283"/>
                  </a:lnTo>
                  <a:lnTo>
                    <a:pt x="1558" y="2404"/>
                  </a:lnTo>
                  <a:lnTo>
                    <a:pt x="1561" y="2525"/>
                  </a:lnTo>
                  <a:lnTo>
                    <a:pt x="1564" y="2644"/>
                  </a:lnTo>
                  <a:lnTo>
                    <a:pt x="1566" y="2760"/>
                  </a:lnTo>
                  <a:lnTo>
                    <a:pt x="1566" y="2868"/>
                  </a:lnTo>
                  <a:lnTo>
                    <a:pt x="1566" y="2967"/>
                  </a:lnTo>
                  <a:lnTo>
                    <a:pt x="1566" y="3055"/>
                  </a:lnTo>
                  <a:lnTo>
                    <a:pt x="1566" y="3129"/>
                  </a:lnTo>
                  <a:lnTo>
                    <a:pt x="1432" y="3304"/>
                  </a:lnTo>
                  <a:lnTo>
                    <a:pt x="1495" y="3376"/>
                  </a:lnTo>
                  <a:lnTo>
                    <a:pt x="1532" y="3371"/>
                  </a:lnTo>
                  <a:lnTo>
                    <a:pt x="1571" y="3363"/>
                  </a:lnTo>
                  <a:lnTo>
                    <a:pt x="1590" y="3359"/>
                  </a:lnTo>
                  <a:lnTo>
                    <a:pt x="1610" y="3353"/>
                  </a:lnTo>
                  <a:lnTo>
                    <a:pt x="1627" y="3347"/>
                  </a:lnTo>
                  <a:lnTo>
                    <a:pt x="1644" y="3339"/>
                  </a:lnTo>
                  <a:lnTo>
                    <a:pt x="1660" y="3331"/>
                  </a:lnTo>
                  <a:lnTo>
                    <a:pt x="1675" y="3322"/>
                  </a:lnTo>
                  <a:lnTo>
                    <a:pt x="1681" y="3317"/>
                  </a:lnTo>
                  <a:lnTo>
                    <a:pt x="1688" y="3312"/>
                  </a:lnTo>
                  <a:lnTo>
                    <a:pt x="1693" y="3306"/>
                  </a:lnTo>
                  <a:lnTo>
                    <a:pt x="1699" y="3300"/>
                  </a:lnTo>
                  <a:lnTo>
                    <a:pt x="1703" y="3293"/>
                  </a:lnTo>
                  <a:lnTo>
                    <a:pt x="1707" y="3287"/>
                  </a:lnTo>
                  <a:lnTo>
                    <a:pt x="1712" y="3280"/>
                  </a:lnTo>
                  <a:lnTo>
                    <a:pt x="1715" y="3273"/>
                  </a:lnTo>
                  <a:lnTo>
                    <a:pt x="1717" y="3264"/>
                  </a:lnTo>
                  <a:lnTo>
                    <a:pt x="1718" y="3257"/>
                  </a:lnTo>
                  <a:lnTo>
                    <a:pt x="1719" y="3248"/>
                  </a:lnTo>
                  <a:lnTo>
                    <a:pt x="1720" y="3239"/>
                  </a:lnTo>
                  <a:lnTo>
                    <a:pt x="1719" y="3140"/>
                  </a:lnTo>
                  <a:lnTo>
                    <a:pt x="1717" y="3042"/>
                  </a:lnTo>
                  <a:lnTo>
                    <a:pt x="1713" y="2947"/>
                  </a:lnTo>
                  <a:lnTo>
                    <a:pt x="1708" y="2852"/>
                  </a:lnTo>
                  <a:lnTo>
                    <a:pt x="1704" y="2759"/>
                  </a:lnTo>
                  <a:lnTo>
                    <a:pt x="1701" y="2668"/>
                  </a:lnTo>
                  <a:lnTo>
                    <a:pt x="1699" y="2579"/>
                  </a:lnTo>
                  <a:lnTo>
                    <a:pt x="1698" y="2490"/>
                  </a:lnTo>
                  <a:lnTo>
                    <a:pt x="1697" y="2329"/>
                  </a:lnTo>
                  <a:lnTo>
                    <a:pt x="1697" y="2222"/>
                  </a:lnTo>
                  <a:lnTo>
                    <a:pt x="1698" y="2202"/>
                  </a:lnTo>
                  <a:lnTo>
                    <a:pt x="1699" y="2186"/>
                  </a:lnTo>
                  <a:lnTo>
                    <a:pt x="1700" y="2171"/>
                  </a:lnTo>
                  <a:lnTo>
                    <a:pt x="1703" y="2159"/>
                  </a:lnTo>
                  <a:lnTo>
                    <a:pt x="1705" y="2150"/>
                  </a:lnTo>
                  <a:lnTo>
                    <a:pt x="1709" y="2142"/>
                  </a:lnTo>
                  <a:lnTo>
                    <a:pt x="1715" y="2137"/>
                  </a:lnTo>
                  <a:lnTo>
                    <a:pt x="1720" y="2133"/>
                  </a:lnTo>
                  <a:lnTo>
                    <a:pt x="1728" y="2129"/>
                  </a:lnTo>
                  <a:lnTo>
                    <a:pt x="1736" y="2129"/>
                  </a:lnTo>
                  <a:lnTo>
                    <a:pt x="1745" y="2129"/>
                  </a:lnTo>
                  <a:lnTo>
                    <a:pt x="1757" y="2130"/>
                  </a:lnTo>
                  <a:lnTo>
                    <a:pt x="1782" y="2136"/>
                  </a:lnTo>
                  <a:lnTo>
                    <a:pt x="1816" y="2144"/>
                  </a:lnTo>
                  <a:lnTo>
                    <a:pt x="1856" y="2154"/>
                  </a:lnTo>
                  <a:lnTo>
                    <a:pt x="1905" y="2165"/>
                  </a:lnTo>
                  <a:lnTo>
                    <a:pt x="1932" y="2170"/>
                  </a:lnTo>
                  <a:lnTo>
                    <a:pt x="1962" y="2174"/>
                  </a:lnTo>
                  <a:lnTo>
                    <a:pt x="1994" y="2178"/>
                  </a:lnTo>
                  <a:lnTo>
                    <a:pt x="2028" y="2182"/>
                  </a:lnTo>
                  <a:lnTo>
                    <a:pt x="2041" y="2171"/>
                  </a:lnTo>
                  <a:lnTo>
                    <a:pt x="2055" y="2159"/>
                  </a:lnTo>
                  <a:lnTo>
                    <a:pt x="2068" y="2145"/>
                  </a:lnTo>
                  <a:lnTo>
                    <a:pt x="2082" y="2128"/>
                  </a:lnTo>
                  <a:lnTo>
                    <a:pt x="2095" y="2111"/>
                  </a:lnTo>
                  <a:lnTo>
                    <a:pt x="2108" y="2092"/>
                  </a:lnTo>
                  <a:lnTo>
                    <a:pt x="2120" y="2071"/>
                  </a:lnTo>
                  <a:lnTo>
                    <a:pt x="2131" y="2051"/>
                  </a:lnTo>
                  <a:lnTo>
                    <a:pt x="2142" y="2030"/>
                  </a:lnTo>
                  <a:lnTo>
                    <a:pt x="2152" y="2008"/>
                  </a:lnTo>
                  <a:lnTo>
                    <a:pt x="2161" y="1988"/>
                  </a:lnTo>
                  <a:lnTo>
                    <a:pt x="2169" y="1967"/>
                  </a:lnTo>
                  <a:lnTo>
                    <a:pt x="2174" y="1947"/>
                  </a:lnTo>
                  <a:lnTo>
                    <a:pt x="2180" y="1929"/>
                  </a:lnTo>
                  <a:lnTo>
                    <a:pt x="2182" y="1911"/>
                  </a:lnTo>
                  <a:lnTo>
                    <a:pt x="2183" y="1896"/>
                  </a:lnTo>
                  <a:lnTo>
                    <a:pt x="2182" y="1885"/>
                  </a:lnTo>
                  <a:lnTo>
                    <a:pt x="2181" y="1875"/>
                  </a:lnTo>
                  <a:lnTo>
                    <a:pt x="2177" y="1864"/>
                  </a:lnTo>
                  <a:lnTo>
                    <a:pt x="2172" y="1854"/>
                  </a:lnTo>
                  <a:lnTo>
                    <a:pt x="2167" y="1842"/>
                  </a:lnTo>
                  <a:lnTo>
                    <a:pt x="2160" y="1830"/>
                  </a:lnTo>
                  <a:lnTo>
                    <a:pt x="2153" y="1818"/>
                  </a:lnTo>
                  <a:lnTo>
                    <a:pt x="2145" y="1805"/>
                  </a:lnTo>
                  <a:lnTo>
                    <a:pt x="2107" y="1752"/>
                  </a:lnTo>
                  <a:lnTo>
                    <a:pt x="2062" y="1692"/>
                  </a:lnTo>
                  <a:lnTo>
                    <a:pt x="2039" y="1660"/>
                  </a:lnTo>
                  <a:lnTo>
                    <a:pt x="2018" y="1625"/>
                  </a:lnTo>
                  <a:lnTo>
                    <a:pt x="2007" y="1608"/>
                  </a:lnTo>
                  <a:lnTo>
                    <a:pt x="1997" y="1590"/>
                  </a:lnTo>
                  <a:lnTo>
                    <a:pt x="1987" y="1572"/>
                  </a:lnTo>
                  <a:lnTo>
                    <a:pt x="1979" y="1553"/>
                  </a:lnTo>
                  <a:lnTo>
                    <a:pt x="1970" y="1534"/>
                  </a:lnTo>
                  <a:lnTo>
                    <a:pt x="1963" y="1515"/>
                  </a:lnTo>
                  <a:lnTo>
                    <a:pt x="1956" y="1494"/>
                  </a:lnTo>
                  <a:lnTo>
                    <a:pt x="1951" y="1474"/>
                  </a:lnTo>
                  <a:lnTo>
                    <a:pt x="1947" y="1454"/>
                  </a:lnTo>
                  <a:lnTo>
                    <a:pt x="1943" y="1432"/>
                  </a:lnTo>
                  <a:lnTo>
                    <a:pt x="1941" y="1411"/>
                  </a:lnTo>
                  <a:lnTo>
                    <a:pt x="1940" y="1388"/>
                  </a:lnTo>
                  <a:lnTo>
                    <a:pt x="1940" y="1367"/>
                  </a:lnTo>
                  <a:lnTo>
                    <a:pt x="1941" y="1345"/>
                  </a:lnTo>
                  <a:lnTo>
                    <a:pt x="1942" y="1326"/>
                  </a:lnTo>
                  <a:lnTo>
                    <a:pt x="1945" y="1307"/>
                  </a:lnTo>
                  <a:lnTo>
                    <a:pt x="1949" y="1287"/>
                  </a:lnTo>
                  <a:lnTo>
                    <a:pt x="1953" y="1269"/>
                  </a:lnTo>
                  <a:lnTo>
                    <a:pt x="1957" y="1251"/>
                  </a:lnTo>
                  <a:lnTo>
                    <a:pt x="1964" y="1234"/>
                  </a:lnTo>
                  <a:lnTo>
                    <a:pt x="1970" y="1218"/>
                  </a:lnTo>
                  <a:lnTo>
                    <a:pt x="1977" y="1200"/>
                  </a:lnTo>
                  <a:lnTo>
                    <a:pt x="1985" y="1185"/>
                  </a:lnTo>
                  <a:lnTo>
                    <a:pt x="1993" y="1169"/>
                  </a:lnTo>
                  <a:lnTo>
                    <a:pt x="2001" y="1154"/>
                  </a:lnTo>
                  <a:lnTo>
                    <a:pt x="2021" y="1125"/>
                  </a:lnTo>
                  <a:lnTo>
                    <a:pt x="2041" y="1098"/>
                  </a:lnTo>
                  <a:lnTo>
                    <a:pt x="2063" y="1072"/>
                  </a:lnTo>
                  <a:lnTo>
                    <a:pt x="2084" y="1046"/>
                  </a:lnTo>
                  <a:lnTo>
                    <a:pt x="2107" y="1021"/>
                  </a:lnTo>
                  <a:lnTo>
                    <a:pt x="2128" y="998"/>
                  </a:lnTo>
                  <a:lnTo>
                    <a:pt x="2150" y="974"/>
                  </a:lnTo>
                  <a:lnTo>
                    <a:pt x="2169" y="950"/>
                  </a:lnTo>
                  <a:lnTo>
                    <a:pt x="2188" y="927"/>
                  </a:lnTo>
                  <a:lnTo>
                    <a:pt x="2205" y="903"/>
                  </a:lnTo>
                  <a:lnTo>
                    <a:pt x="2195" y="884"/>
                  </a:lnTo>
                  <a:lnTo>
                    <a:pt x="2184" y="862"/>
                  </a:lnTo>
                  <a:lnTo>
                    <a:pt x="2171" y="840"/>
                  </a:lnTo>
                  <a:lnTo>
                    <a:pt x="2156" y="818"/>
                  </a:lnTo>
                  <a:lnTo>
                    <a:pt x="2149" y="809"/>
                  </a:lnTo>
                  <a:lnTo>
                    <a:pt x="2140" y="800"/>
                  </a:lnTo>
                  <a:lnTo>
                    <a:pt x="2130" y="792"/>
                  </a:lnTo>
                  <a:lnTo>
                    <a:pt x="2121" y="785"/>
                  </a:lnTo>
                  <a:lnTo>
                    <a:pt x="2110" y="780"/>
                  </a:lnTo>
                  <a:lnTo>
                    <a:pt x="2098" y="776"/>
                  </a:lnTo>
                  <a:lnTo>
                    <a:pt x="2086" y="772"/>
                  </a:lnTo>
                  <a:lnTo>
                    <a:pt x="2072" y="771"/>
                  </a:lnTo>
                  <a:lnTo>
                    <a:pt x="1984" y="771"/>
                  </a:lnTo>
                  <a:lnTo>
                    <a:pt x="1979" y="771"/>
                  </a:lnTo>
                  <a:lnTo>
                    <a:pt x="1972" y="772"/>
                  </a:lnTo>
                  <a:lnTo>
                    <a:pt x="1966" y="774"/>
                  </a:lnTo>
                  <a:lnTo>
                    <a:pt x="1961" y="777"/>
                  </a:lnTo>
                  <a:lnTo>
                    <a:pt x="1948" y="782"/>
                  </a:lnTo>
                  <a:lnTo>
                    <a:pt x="1936" y="788"/>
                  </a:lnTo>
                  <a:lnTo>
                    <a:pt x="1912" y="807"/>
                  </a:lnTo>
                  <a:lnTo>
                    <a:pt x="1889" y="827"/>
                  </a:lnTo>
                  <a:lnTo>
                    <a:pt x="1877" y="837"/>
                  </a:lnTo>
                  <a:lnTo>
                    <a:pt x="1865" y="846"/>
                  </a:lnTo>
                  <a:lnTo>
                    <a:pt x="1852" y="856"/>
                  </a:lnTo>
                  <a:lnTo>
                    <a:pt x="1839" y="865"/>
                  </a:lnTo>
                  <a:lnTo>
                    <a:pt x="1826" y="871"/>
                  </a:lnTo>
                  <a:lnTo>
                    <a:pt x="1814" y="876"/>
                  </a:lnTo>
                  <a:lnTo>
                    <a:pt x="1807" y="879"/>
                  </a:lnTo>
                  <a:lnTo>
                    <a:pt x="1800" y="881"/>
                  </a:lnTo>
                  <a:lnTo>
                    <a:pt x="1793" y="882"/>
                  </a:lnTo>
                  <a:lnTo>
                    <a:pt x="1786" y="882"/>
                  </a:lnTo>
                  <a:lnTo>
                    <a:pt x="1780" y="882"/>
                  </a:lnTo>
                  <a:lnTo>
                    <a:pt x="1775" y="881"/>
                  </a:lnTo>
                  <a:lnTo>
                    <a:pt x="1771" y="879"/>
                  </a:lnTo>
                  <a:lnTo>
                    <a:pt x="1766" y="876"/>
                  </a:lnTo>
                  <a:lnTo>
                    <a:pt x="1762" y="873"/>
                  </a:lnTo>
                  <a:lnTo>
                    <a:pt x="1759" y="870"/>
                  </a:lnTo>
                  <a:lnTo>
                    <a:pt x="1756" y="867"/>
                  </a:lnTo>
                  <a:lnTo>
                    <a:pt x="1752" y="862"/>
                  </a:lnTo>
                  <a:lnTo>
                    <a:pt x="1748" y="853"/>
                  </a:lnTo>
                  <a:lnTo>
                    <a:pt x="1745" y="841"/>
                  </a:lnTo>
                  <a:lnTo>
                    <a:pt x="1743" y="829"/>
                  </a:lnTo>
                  <a:lnTo>
                    <a:pt x="1742" y="815"/>
                  </a:lnTo>
                  <a:lnTo>
                    <a:pt x="1743" y="805"/>
                  </a:lnTo>
                  <a:lnTo>
                    <a:pt x="1744" y="794"/>
                  </a:lnTo>
                  <a:lnTo>
                    <a:pt x="1746" y="785"/>
                  </a:lnTo>
                  <a:lnTo>
                    <a:pt x="1749" y="778"/>
                  </a:lnTo>
                  <a:lnTo>
                    <a:pt x="1756" y="763"/>
                  </a:lnTo>
                  <a:lnTo>
                    <a:pt x="1764" y="750"/>
                  </a:lnTo>
                  <a:lnTo>
                    <a:pt x="1768" y="742"/>
                  </a:lnTo>
                  <a:lnTo>
                    <a:pt x="1772" y="735"/>
                  </a:lnTo>
                  <a:lnTo>
                    <a:pt x="1776" y="726"/>
                  </a:lnTo>
                  <a:lnTo>
                    <a:pt x="1779" y="717"/>
                  </a:lnTo>
                  <a:lnTo>
                    <a:pt x="1782" y="706"/>
                  </a:lnTo>
                  <a:lnTo>
                    <a:pt x="1785" y="693"/>
                  </a:lnTo>
                  <a:lnTo>
                    <a:pt x="1786" y="678"/>
                  </a:lnTo>
                  <a:lnTo>
                    <a:pt x="1786" y="662"/>
                  </a:lnTo>
                  <a:lnTo>
                    <a:pt x="1786" y="647"/>
                  </a:lnTo>
                  <a:lnTo>
                    <a:pt x="1785" y="633"/>
                  </a:lnTo>
                  <a:lnTo>
                    <a:pt x="1782" y="620"/>
                  </a:lnTo>
                  <a:lnTo>
                    <a:pt x="1779" y="606"/>
                  </a:lnTo>
                  <a:lnTo>
                    <a:pt x="1775" y="592"/>
                  </a:lnTo>
                  <a:lnTo>
                    <a:pt x="1770" y="580"/>
                  </a:lnTo>
                  <a:lnTo>
                    <a:pt x="1764" y="567"/>
                  </a:lnTo>
                  <a:lnTo>
                    <a:pt x="1758" y="557"/>
                  </a:lnTo>
                  <a:lnTo>
                    <a:pt x="1750" y="546"/>
                  </a:lnTo>
                  <a:lnTo>
                    <a:pt x="1742" y="536"/>
                  </a:lnTo>
                  <a:lnTo>
                    <a:pt x="1733" y="528"/>
                  </a:lnTo>
                  <a:lnTo>
                    <a:pt x="1723" y="520"/>
                  </a:lnTo>
                  <a:lnTo>
                    <a:pt x="1713" y="515"/>
                  </a:lnTo>
                  <a:lnTo>
                    <a:pt x="1701" y="511"/>
                  </a:lnTo>
                  <a:lnTo>
                    <a:pt x="1689" y="508"/>
                  </a:lnTo>
                  <a:lnTo>
                    <a:pt x="1676" y="507"/>
                  </a:lnTo>
                  <a:lnTo>
                    <a:pt x="1664" y="507"/>
                  </a:lnTo>
                  <a:lnTo>
                    <a:pt x="1655" y="510"/>
                  </a:lnTo>
                  <a:lnTo>
                    <a:pt x="1645" y="512"/>
                  </a:lnTo>
                  <a:lnTo>
                    <a:pt x="1636" y="516"/>
                  </a:lnTo>
                  <a:lnTo>
                    <a:pt x="1628" y="520"/>
                  </a:lnTo>
                  <a:lnTo>
                    <a:pt x="1620" y="525"/>
                  </a:lnTo>
                  <a:lnTo>
                    <a:pt x="1613" y="531"/>
                  </a:lnTo>
                  <a:lnTo>
                    <a:pt x="1606" y="537"/>
                  </a:lnTo>
                  <a:lnTo>
                    <a:pt x="1596" y="551"/>
                  </a:lnTo>
                  <a:lnTo>
                    <a:pt x="1585" y="565"/>
                  </a:lnTo>
                  <a:lnTo>
                    <a:pt x="1575" y="580"/>
                  </a:lnTo>
                  <a:lnTo>
                    <a:pt x="1566" y="595"/>
                  </a:lnTo>
                  <a:lnTo>
                    <a:pt x="1569" y="619"/>
                  </a:lnTo>
                  <a:lnTo>
                    <a:pt x="1572" y="637"/>
                  </a:lnTo>
                  <a:lnTo>
                    <a:pt x="1575" y="654"/>
                  </a:lnTo>
                  <a:lnTo>
                    <a:pt x="1578" y="669"/>
                  </a:lnTo>
                  <a:lnTo>
                    <a:pt x="1583" y="685"/>
                  </a:lnTo>
                  <a:lnTo>
                    <a:pt x="1585" y="703"/>
                  </a:lnTo>
                  <a:lnTo>
                    <a:pt x="1587" y="724"/>
                  </a:lnTo>
                  <a:lnTo>
                    <a:pt x="1588" y="750"/>
                  </a:lnTo>
                  <a:lnTo>
                    <a:pt x="1587" y="764"/>
                  </a:lnTo>
                  <a:lnTo>
                    <a:pt x="1586" y="774"/>
                  </a:lnTo>
                  <a:lnTo>
                    <a:pt x="1585" y="782"/>
                  </a:lnTo>
                  <a:lnTo>
                    <a:pt x="1582" y="788"/>
                  </a:lnTo>
                  <a:lnTo>
                    <a:pt x="1578" y="796"/>
                  </a:lnTo>
                  <a:lnTo>
                    <a:pt x="1575" y="806"/>
                  </a:lnTo>
                  <a:lnTo>
                    <a:pt x="1571" y="818"/>
                  </a:lnTo>
                  <a:lnTo>
                    <a:pt x="1566" y="838"/>
                  </a:lnTo>
                  <a:lnTo>
                    <a:pt x="1522" y="838"/>
                  </a:lnTo>
                  <a:lnTo>
                    <a:pt x="1522" y="750"/>
                  </a:lnTo>
                  <a:lnTo>
                    <a:pt x="1520" y="739"/>
                  </a:lnTo>
                  <a:lnTo>
                    <a:pt x="1519" y="728"/>
                  </a:lnTo>
                  <a:lnTo>
                    <a:pt x="1516" y="719"/>
                  </a:lnTo>
                  <a:lnTo>
                    <a:pt x="1512" y="710"/>
                  </a:lnTo>
                  <a:lnTo>
                    <a:pt x="1506" y="703"/>
                  </a:lnTo>
                  <a:lnTo>
                    <a:pt x="1500" y="695"/>
                  </a:lnTo>
                  <a:lnTo>
                    <a:pt x="1494" y="689"/>
                  </a:lnTo>
                  <a:lnTo>
                    <a:pt x="1486" y="683"/>
                  </a:lnTo>
                  <a:lnTo>
                    <a:pt x="1478" y="678"/>
                  </a:lnTo>
                  <a:lnTo>
                    <a:pt x="1469" y="674"/>
                  </a:lnTo>
                  <a:lnTo>
                    <a:pt x="1459" y="669"/>
                  </a:lnTo>
                  <a:lnTo>
                    <a:pt x="1451" y="667"/>
                  </a:lnTo>
                  <a:lnTo>
                    <a:pt x="1441" y="664"/>
                  </a:lnTo>
                  <a:lnTo>
                    <a:pt x="1431" y="663"/>
                  </a:lnTo>
                  <a:lnTo>
                    <a:pt x="1421" y="662"/>
                  </a:lnTo>
                  <a:lnTo>
                    <a:pt x="1411" y="662"/>
                  </a:lnTo>
                  <a:lnTo>
                    <a:pt x="1403" y="662"/>
                  </a:lnTo>
                  <a:lnTo>
                    <a:pt x="1396" y="664"/>
                  </a:lnTo>
                  <a:lnTo>
                    <a:pt x="1389" y="668"/>
                  </a:lnTo>
                  <a:lnTo>
                    <a:pt x="1384" y="673"/>
                  </a:lnTo>
                  <a:lnTo>
                    <a:pt x="1379" y="679"/>
                  </a:lnTo>
                  <a:lnTo>
                    <a:pt x="1376" y="687"/>
                  </a:lnTo>
                  <a:lnTo>
                    <a:pt x="1371" y="695"/>
                  </a:lnTo>
                  <a:lnTo>
                    <a:pt x="1368" y="704"/>
                  </a:lnTo>
                  <a:lnTo>
                    <a:pt x="1359" y="748"/>
                  </a:lnTo>
                  <a:lnTo>
                    <a:pt x="1350" y="798"/>
                  </a:lnTo>
                  <a:lnTo>
                    <a:pt x="1344" y="825"/>
                  </a:lnTo>
                  <a:lnTo>
                    <a:pt x="1337" y="850"/>
                  </a:lnTo>
                  <a:lnTo>
                    <a:pt x="1332" y="862"/>
                  </a:lnTo>
                  <a:lnTo>
                    <a:pt x="1326" y="874"/>
                  </a:lnTo>
                  <a:lnTo>
                    <a:pt x="1320" y="885"/>
                  </a:lnTo>
                  <a:lnTo>
                    <a:pt x="1313" y="896"/>
                  </a:lnTo>
                  <a:lnTo>
                    <a:pt x="1305" y="906"/>
                  </a:lnTo>
                  <a:lnTo>
                    <a:pt x="1295" y="915"/>
                  </a:lnTo>
                  <a:lnTo>
                    <a:pt x="1285" y="924"/>
                  </a:lnTo>
                  <a:lnTo>
                    <a:pt x="1274" y="931"/>
                  </a:lnTo>
                  <a:lnTo>
                    <a:pt x="1261" y="936"/>
                  </a:lnTo>
                  <a:lnTo>
                    <a:pt x="1246" y="942"/>
                  </a:lnTo>
                  <a:lnTo>
                    <a:pt x="1231" y="945"/>
                  </a:lnTo>
                  <a:lnTo>
                    <a:pt x="1212" y="948"/>
                  </a:lnTo>
                  <a:lnTo>
                    <a:pt x="1218" y="906"/>
                  </a:lnTo>
                  <a:lnTo>
                    <a:pt x="1224" y="869"/>
                  </a:lnTo>
                  <a:lnTo>
                    <a:pt x="1232" y="833"/>
                  </a:lnTo>
                  <a:lnTo>
                    <a:pt x="1242" y="801"/>
                  </a:lnTo>
                  <a:lnTo>
                    <a:pt x="1253" y="771"/>
                  </a:lnTo>
                  <a:lnTo>
                    <a:pt x="1266" y="743"/>
                  </a:lnTo>
                  <a:lnTo>
                    <a:pt x="1280" y="718"/>
                  </a:lnTo>
                  <a:lnTo>
                    <a:pt x="1295" y="695"/>
                  </a:lnTo>
                  <a:lnTo>
                    <a:pt x="1311" y="674"/>
                  </a:lnTo>
                  <a:lnTo>
                    <a:pt x="1328" y="654"/>
                  </a:lnTo>
                  <a:lnTo>
                    <a:pt x="1347" y="636"/>
                  </a:lnTo>
                  <a:lnTo>
                    <a:pt x="1365" y="620"/>
                  </a:lnTo>
                  <a:lnTo>
                    <a:pt x="1383" y="605"/>
                  </a:lnTo>
                  <a:lnTo>
                    <a:pt x="1402" y="591"/>
                  </a:lnTo>
                  <a:lnTo>
                    <a:pt x="1422" y="578"/>
                  </a:lnTo>
                  <a:lnTo>
                    <a:pt x="1441" y="566"/>
                  </a:lnTo>
                  <a:lnTo>
                    <a:pt x="1480" y="544"/>
                  </a:lnTo>
                  <a:lnTo>
                    <a:pt x="1517" y="525"/>
                  </a:lnTo>
                  <a:lnTo>
                    <a:pt x="1534" y="515"/>
                  </a:lnTo>
                  <a:lnTo>
                    <a:pt x="1552" y="505"/>
                  </a:lnTo>
                  <a:lnTo>
                    <a:pt x="1568" y="496"/>
                  </a:lnTo>
                  <a:lnTo>
                    <a:pt x="1583" y="485"/>
                  </a:lnTo>
                  <a:lnTo>
                    <a:pt x="1598" y="474"/>
                  </a:lnTo>
                  <a:lnTo>
                    <a:pt x="1611" y="463"/>
                  </a:lnTo>
                  <a:lnTo>
                    <a:pt x="1621" y="452"/>
                  </a:lnTo>
                  <a:lnTo>
                    <a:pt x="1632" y="439"/>
                  </a:lnTo>
                  <a:lnTo>
                    <a:pt x="1640" y="425"/>
                  </a:lnTo>
                  <a:lnTo>
                    <a:pt x="1646" y="410"/>
                  </a:lnTo>
                  <a:lnTo>
                    <a:pt x="1651" y="393"/>
                  </a:lnTo>
                  <a:lnTo>
                    <a:pt x="1654" y="375"/>
                  </a:lnTo>
                  <a:lnTo>
                    <a:pt x="1631" y="375"/>
                  </a:lnTo>
                  <a:lnTo>
                    <a:pt x="1608" y="378"/>
                  </a:lnTo>
                  <a:lnTo>
                    <a:pt x="1587" y="380"/>
                  </a:lnTo>
                  <a:lnTo>
                    <a:pt x="1568" y="383"/>
                  </a:lnTo>
                  <a:lnTo>
                    <a:pt x="1548" y="388"/>
                  </a:lnTo>
                  <a:lnTo>
                    <a:pt x="1530" y="394"/>
                  </a:lnTo>
                  <a:lnTo>
                    <a:pt x="1513" y="399"/>
                  </a:lnTo>
                  <a:lnTo>
                    <a:pt x="1497" y="405"/>
                  </a:lnTo>
                  <a:lnTo>
                    <a:pt x="1482" y="413"/>
                  </a:lnTo>
                  <a:lnTo>
                    <a:pt x="1467" y="420"/>
                  </a:lnTo>
                  <a:lnTo>
                    <a:pt x="1453" y="429"/>
                  </a:lnTo>
                  <a:lnTo>
                    <a:pt x="1440" y="438"/>
                  </a:lnTo>
                  <a:lnTo>
                    <a:pt x="1415" y="456"/>
                  </a:lnTo>
                  <a:lnTo>
                    <a:pt x="1393" y="474"/>
                  </a:lnTo>
                  <a:lnTo>
                    <a:pt x="1354" y="511"/>
                  </a:lnTo>
                  <a:lnTo>
                    <a:pt x="1321" y="542"/>
                  </a:lnTo>
                  <a:lnTo>
                    <a:pt x="1312" y="549"/>
                  </a:lnTo>
                  <a:lnTo>
                    <a:pt x="1305" y="555"/>
                  </a:lnTo>
                  <a:lnTo>
                    <a:pt x="1297" y="560"/>
                  </a:lnTo>
                  <a:lnTo>
                    <a:pt x="1289" y="564"/>
                  </a:lnTo>
                  <a:lnTo>
                    <a:pt x="1281" y="569"/>
                  </a:lnTo>
                  <a:lnTo>
                    <a:pt x="1274" y="571"/>
                  </a:lnTo>
                  <a:lnTo>
                    <a:pt x="1265" y="573"/>
                  </a:lnTo>
                  <a:lnTo>
                    <a:pt x="1257" y="573"/>
                  </a:lnTo>
                  <a:lnTo>
                    <a:pt x="1168" y="573"/>
                  </a:lnTo>
                  <a:lnTo>
                    <a:pt x="1170" y="560"/>
                  </a:lnTo>
                  <a:lnTo>
                    <a:pt x="1174" y="547"/>
                  </a:lnTo>
                  <a:lnTo>
                    <a:pt x="1178" y="535"/>
                  </a:lnTo>
                  <a:lnTo>
                    <a:pt x="1182" y="523"/>
                  </a:lnTo>
                  <a:lnTo>
                    <a:pt x="1189" y="514"/>
                  </a:lnTo>
                  <a:lnTo>
                    <a:pt x="1196" y="503"/>
                  </a:lnTo>
                  <a:lnTo>
                    <a:pt x="1204" y="494"/>
                  </a:lnTo>
                  <a:lnTo>
                    <a:pt x="1212" y="485"/>
                  </a:lnTo>
                  <a:lnTo>
                    <a:pt x="1221" y="477"/>
                  </a:lnTo>
                  <a:lnTo>
                    <a:pt x="1231" y="469"/>
                  </a:lnTo>
                  <a:lnTo>
                    <a:pt x="1240" y="461"/>
                  </a:lnTo>
                  <a:lnTo>
                    <a:pt x="1251" y="454"/>
                  </a:lnTo>
                  <a:lnTo>
                    <a:pt x="1272" y="440"/>
                  </a:lnTo>
                  <a:lnTo>
                    <a:pt x="1295" y="427"/>
                  </a:lnTo>
                  <a:lnTo>
                    <a:pt x="1316" y="414"/>
                  </a:lnTo>
                  <a:lnTo>
                    <a:pt x="1338" y="400"/>
                  </a:lnTo>
                  <a:lnTo>
                    <a:pt x="1348" y="393"/>
                  </a:lnTo>
                  <a:lnTo>
                    <a:pt x="1357" y="385"/>
                  </a:lnTo>
                  <a:lnTo>
                    <a:pt x="1367" y="378"/>
                  </a:lnTo>
                  <a:lnTo>
                    <a:pt x="1376" y="370"/>
                  </a:lnTo>
                  <a:lnTo>
                    <a:pt x="1383" y="361"/>
                  </a:lnTo>
                  <a:lnTo>
                    <a:pt x="1389" y="353"/>
                  </a:lnTo>
                  <a:lnTo>
                    <a:pt x="1396" y="343"/>
                  </a:lnTo>
                  <a:lnTo>
                    <a:pt x="1401" y="334"/>
                  </a:lnTo>
                  <a:lnTo>
                    <a:pt x="1406" y="323"/>
                  </a:lnTo>
                  <a:lnTo>
                    <a:pt x="1409" y="311"/>
                  </a:lnTo>
                  <a:lnTo>
                    <a:pt x="1411" y="299"/>
                  </a:lnTo>
                  <a:lnTo>
                    <a:pt x="1411" y="286"/>
                  </a:lnTo>
                  <a:lnTo>
                    <a:pt x="1411" y="2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
            <p:cNvSpPr>
              <a:spLocks/>
            </p:cNvSpPr>
            <p:nvPr/>
          </p:nvSpPr>
          <p:spPr bwMode="auto">
            <a:xfrm>
              <a:off x="544" y="2017"/>
              <a:ext cx="106" cy="183"/>
            </a:xfrm>
            <a:custGeom>
              <a:avLst/>
              <a:gdLst>
                <a:gd name="T0" fmla="*/ 996 w 1478"/>
                <a:gd name="T1" fmla="*/ 652 h 2555"/>
                <a:gd name="T2" fmla="*/ 1154 w 1478"/>
                <a:gd name="T3" fmla="*/ 491 h 2555"/>
                <a:gd name="T4" fmla="*/ 1212 w 1478"/>
                <a:gd name="T5" fmla="*/ 396 h 2555"/>
                <a:gd name="T6" fmla="*/ 1163 w 1478"/>
                <a:gd name="T7" fmla="*/ 242 h 2555"/>
                <a:gd name="T8" fmla="*/ 1006 w 1478"/>
                <a:gd name="T9" fmla="*/ 101 h 2555"/>
                <a:gd name="T10" fmla="*/ 829 w 1478"/>
                <a:gd name="T11" fmla="*/ 9 h 2555"/>
                <a:gd name="T12" fmla="*/ 716 w 1478"/>
                <a:gd name="T13" fmla="*/ 12 h 2555"/>
                <a:gd name="T14" fmla="*/ 643 w 1478"/>
                <a:gd name="T15" fmla="*/ 86 h 2555"/>
                <a:gd name="T16" fmla="*/ 656 w 1478"/>
                <a:gd name="T17" fmla="*/ 184 h 2555"/>
                <a:gd name="T18" fmla="*/ 740 w 1478"/>
                <a:gd name="T19" fmla="*/ 266 h 2555"/>
                <a:gd name="T20" fmla="*/ 740 w 1478"/>
                <a:gd name="T21" fmla="*/ 413 h 2555"/>
                <a:gd name="T22" fmla="*/ 624 w 1478"/>
                <a:gd name="T23" fmla="*/ 529 h 2555"/>
                <a:gd name="T24" fmla="*/ 402 w 1478"/>
                <a:gd name="T25" fmla="*/ 621 h 2555"/>
                <a:gd name="T26" fmla="*/ 354 w 1478"/>
                <a:gd name="T27" fmla="*/ 735 h 2555"/>
                <a:gd name="T28" fmla="*/ 390 w 1478"/>
                <a:gd name="T29" fmla="*/ 800 h 2555"/>
                <a:gd name="T30" fmla="*/ 518 w 1478"/>
                <a:gd name="T31" fmla="*/ 812 h 2555"/>
                <a:gd name="T32" fmla="*/ 638 w 1478"/>
                <a:gd name="T33" fmla="*/ 808 h 2555"/>
                <a:gd name="T34" fmla="*/ 581 w 1478"/>
                <a:gd name="T35" fmla="*/ 954 h 2555"/>
                <a:gd name="T36" fmla="*/ 439 w 1478"/>
                <a:gd name="T37" fmla="*/ 1180 h 2555"/>
                <a:gd name="T38" fmla="*/ 122 w 1478"/>
                <a:gd name="T39" fmla="*/ 1439 h 2555"/>
                <a:gd name="T40" fmla="*/ 10 w 1478"/>
                <a:gd name="T41" fmla="*/ 1569 h 2555"/>
                <a:gd name="T42" fmla="*/ 66 w 1478"/>
                <a:gd name="T43" fmla="*/ 1586 h 2555"/>
                <a:gd name="T44" fmla="*/ 224 w 1478"/>
                <a:gd name="T45" fmla="*/ 1555 h 2555"/>
                <a:gd name="T46" fmla="*/ 381 w 1478"/>
                <a:gd name="T47" fmla="*/ 1411 h 2555"/>
                <a:gd name="T48" fmla="*/ 450 w 1478"/>
                <a:gd name="T49" fmla="*/ 1390 h 2555"/>
                <a:gd name="T50" fmla="*/ 554 w 1478"/>
                <a:gd name="T51" fmla="*/ 1515 h 2555"/>
                <a:gd name="T52" fmla="*/ 654 w 1478"/>
                <a:gd name="T53" fmla="*/ 1561 h 2555"/>
                <a:gd name="T54" fmla="*/ 756 w 1478"/>
                <a:gd name="T55" fmla="*/ 1501 h 2555"/>
                <a:gd name="T56" fmla="*/ 929 w 1478"/>
                <a:gd name="T57" fmla="*/ 1162 h 2555"/>
                <a:gd name="T58" fmla="*/ 1063 w 1478"/>
                <a:gd name="T59" fmla="*/ 1019 h 2555"/>
                <a:gd name="T60" fmla="*/ 977 w 1478"/>
                <a:gd name="T61" fmla="*/ 1200 h 2555"/>
                <a:gd name="T62" fmla="*/ 971 w 1478"/>
                <a:gd name="T63" fmla="*/ 1476 h 2555"/>
                <a:gd name="T64" fmla="*/ 767 w 1478"/>
                <a:gd name="T65" fmla="*/ 1719 h 2555"/>
                <a:gd name="T66" fmla="*/ 756 w 1478"/>
                <a:gd name="T67" fmla="*/ 1821 h 2555"/>
                <a:gd name="T68" fmla="*/ 794 w 1478"/>
                <a:gd name="T69" fmla="*/ 1850 h 2555"/>
                <a:gd name="T70" fmla="*/ 892 w 1478"/>
                <a:gd name="T71" fmla="*/ 1806 h 2555"/>
                <a:gd name="T72" fmla="*/ 1015 w 1478"/>
                <a:gd name="T73" fmla="*/ 1718 h 2555"/>
                <a:gd name="T74" fmla="*/ 981 w 1478"/>
                <a:gd name="T75" fmla="*/ 1959 h 2555"/>
                <a:gd name="T76" fmla="*/ 947 w 1478"/>
                <a:gd name="T77" fmla="*/ 2172 h 2555"/>
                <a:gd name="T78" fmla="*/ 892 w 1478"/>
                <a:gd name="T79" fmla="*/ 2400 h 2555"/>
                <a:gd name="T80" fmla="*/ 892 w 1478"/>
                <a:gd name="T81" fmla="*/ 2510 h 2555"/>
                <a:gd name="T82" fmla="*/ 952 w 1478"/>
                <a:gd name="T83" fmla="*/ 2554 h 2555"/>
                <a:gd name="T84" fmla="*/ 1043 w 1478"/>
                <a:gd name="T85" fmla="*/ 2507 h 2555"/>
                <a:gd name="T86" fmla="*/ 1191 w 1478"/>
                <a:gd name="T87" fmla="*/ 2261 h 2555"/>
                <a:gd name="T88" fmla="*/ 1256 w 1478"/>
                <a:gd name="T89" fmla="*/ 2026 h 2555"/>
                <a:gd name="T90" fmla="*/ 1234 w 1478"/>
                <a:gd name="T91" fmla="*/ 1643 h 2555"/>
                <a:gd name="T92" fmla="*/ 1309 w 1478"/>
                <a:gd name="T93" fmla="*/ 1455 h 2555"/>
                <a:gd name="T94" fmla="*/ 1313 w 1478"/>
                <a:gd name="T95" fmla="*/ 1369 h 2555"/>
                <a:gd name="T96" fmla="*/ 1275 w 1478"/>
                <a:gd name="T97" fmla="*/ 1263 h 2555"/>
                <a:gd name="T98" fmla="*/ 1265 w 1478"/>
                <a:gd name="T99" fmla="*/ 1130 h 2555"/>
                <a:gd name="T100" fmla="*/ 1309 w 1478"/>
                <a:gd name="T101" fmla="*/ 854 h 2555"/>
                <a:gd name="T102" fmla="*/ 1182 w 1478"/>
                <a:gd name="T103" fmla="*/ 844 h 2555"/>
                <a:gd name="T104" fmla="*/ 1040 w 1478"/>
                <a:gd name="T105" fmla="*/ 931 h 2555"/>
                <a:gd name="T106" fmla="*/ 824 w 1478"/>
                <a:gd name="T107" fmla="*/ 1121 h 2555"/>
                <a:gd name="T108" fmla="*/ 796 w 1478"/>
                <a:gd name="T109" fmla="*/ 1068 h 2555"/>
                <a:gd name="T110" fmla="*/ 1067 w 1478"/>
                <a:gd name="T111" fmla="*/ 863 h 2555"/>
                <a:gd name="T112" fmla="*/ 1470 w 1478"/>
                <a:gd name="T113" fmla="*/ 610 h 2555"/>
                <a:gd name="T114" fmla="*/ 1459 w 1478"/>
                <a:gd name="T115" fmla="*/ 539 h 2555"/>
                <a:gd name="T116" fmla="*/ 1350 w 1478"/>
                <a:gd name="T117" fmla="*/ 537 h 2555"/>
                <a:gd name="T118" fmla="*/ 1108 w 1478"/>
                <a:gd name="T119" fmla="*/ 679 h 2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78" h="2555">
                  <a:moveTo>
                    <a:pt x="948" y="771"/>
                  </a:moveTo>
                  <a:lnTo>
                    <a:pt x="950" y="755"/>
                  </a:lnTo>
                  <a:lnTo>
                    <a:pt x="954" y="739"/>
                  </a:lnTo>
                  <a:lnTo>
                    <a:pt x="958" y="724"/>
                  </a:lnTo>
                  <a:lnTo>
                    <a:pt x="963" y="709"/>
                  </a:lnTo>
                  <a:lnTo>
                    <a:pt x="971" y="694"/>
                  </a:lnTo>
                  <a:lnTo>
                    <a:pt x="978" y="680"/>
                  </a:lnTo>
                  <a:lnTo>
                    <a:pt x="987" y="666"/>
                  </a:lnTo>
                  <a:lnTo>
                    <a:pt x="996" y="652"/>
                  </a:lnTo>
                  <a:lnTo>
                    <a:pt x="1005" y="639"/>
                  </a:lnTo>
                  <a:lnTo>
                    <a:pt x="1016" y="626"/>
                  </a:lnTo>
                  <a:lnTo>
                    <a:pt x="1027" y="613"/>
                  </a:lnTo>
                  <a:lnTo>
                    <a:pt x="1038" y="601"/>
                  </a:lnTo>
                  <a:lnTo>
                    <a:pt x="1062" y="578"/>
                  </a:lnTo>
                  <a:lnTo>
                    <a:pt x="1086" y="554"/>
                  </a:lnTo>
                  <a:lnTo>
                    <a:pt x="1110" y="533"/>
                  </a:lnTo>
                  <a:lnTo>
                    <a:pt x="1133" y="511"/>
                  </a:lnTo>
                  <a:lnTo>
                    <a:pt x="1154" y="491"/>
                  </a:lnTo>
                  <a:lnTo>
                    <a:pt x="1174" y="470"/>
                  </a:lnTo>
                  <a:lnTo>
                    <a:pt x="1182" y="461"/>
                  </a:lnTo>
                  <a:lnTo>
                    <a:pt x="1190" y="451"/>
                  </a:lnTo>
                  <a:lnTo>
                    <a:pt x="1196" y="443"/>
                  </a:lnTo>
                  <a:lnTo>
                    <a:pt x="1202" y="433"/>
                  </a:lnTo>
                  <a:lnTo>
                    <a:pt x="1207" y="423"/>
                  </a:lnTo>
                  <a:lnTo>
                    <a:pt x="1210" y="415"/>
                  </a:lnTo>
                  <a:lnTo>
                    <a:pt x="1212" y="405"/>
                  </a:lnTo>
                  <a:lnTo>
                    <a:pt x="1212" y="396"/>
                  </a:lnTo>
                  <a:lnTo>
                    <a:pt x="1212" y="351"/>
                  </a:lnTo>
                  <a:lnTo>
                    <a:pt x="1212" y="340"/>
                  </a:lnTo>
                  <a:lnTo>
                    <a:pt x="1209" y="327"/>
                  </a:lnTo>
                  <a:lnTo>
                    <a:pt x="1205" y="313"/>
                  </a:lnTo>
                  <a:lnTo>
                    <a:pt x="1200" y="300"/>
                  </a:lnTo>
                  <a:lnTo>
                    <a:pt x="1192" y="286"/>
                  </a:lnTo>
                  <a:lnTo>
                    <a:pt x="1183" y="271"/>
                  </a:lnTo>
                  <a:lnTo>
                    <a:pt x="1174" y="257"/>
                  </a:lnTo>
                  <a:lnTo>
                    <a:pt x="1163" y="242"/>
                  </a:lnTo>
                  <a:lnTo>
                    <a:pt x="1150" y="228"/>
                  </a:lnTo>
                  <a:lnTo>
                    <a:pt x="1137" y="213"/>
                  </a:lnTo>
                  <a:lnTo>
                    <a:pt x="1123" y="198"/>
                  </a:lnTo>
                  <a:lnTo>
                    <a:pt x="1108" y="184"/>
                  </a:lnTo>
                  <a:lnTo>
                    <a:pt x="1092" y="169"/>
                  </a:lnTo>
                  <a:lnTo>
                    <a:pt x="1076" y="155"/>
                  </a:lnTo>
                  <a:lnTo>
                    <a:pt x="1059" y="141"/>
                  </a:lnTo>
                  <a:lnTo>
                    <a:pt x="1042" y="127"/>
                  </a:lnTo>
                  <a:lnTo>
                    <a:pt x="1006" y="101"/>
                  </a:lnTo>
                  <a:lnTo>
                    <a:pt x="970" y="77"/>
                  </a:lnTo>
                  <a:lnTo>
                    <a:pt x="952" y="66"/>
                  </a:lnTo>
                  <a:lnTo>
                    <a:pt x="933" y="55"/>
                  </a:lnTo>
                  <a:lnTo>
                    <a:pt x="915" y="46"/>
                  </a:lnTo>
                  <a:lnTo>
                    <a:pt x="897" y="36"/>
                  </a:lnTo>
                  <a:lnTo>
                    <a:pt x="879" y="28"/>
                  </a:lnTo>
                  <a:lnTo>
                    <a:pt x="861" y="21"/>
                  </a:lnTo>
                  <a:lnTo>
                    <a:pt x="845" y="15"/>
                  </a:lnTo>
                  <a:lnTo>
                    <a:pt x="829" y="9"/>
                  </a:lnTo>
                  <a:lnTo>
                    <a:pt x="813" y="5"/>
                  </a:lnTo>
                  <a:lnTo>
                    <a:pt x="799" y="2"/>
                  </a:lnTo>
                  <a:lnTo>
                    <a:pt x="785" y="0"/>
                  </a:lnTo>
                  <a:lnTo>
                    <a:pt x="772" y="0"/>
                  </a:lnTo>
                  <a:lnTo>
                    <a:pt x="762" y="0"/>
                  </a:lnTo>
                  <a:lnTo>
                    <a:pt x="750" y="2"/>
                  </a:lnTo>
                  <a:lnTo>
                    <a:pt x="739" y="4"/>
                  </a:lnTo>
                  <a:lnTo>
                    <a:pt x="727" y="8"/>
                  </a:lnTo>
                  <a:lnTo>
                    <a:pt x="716" y="12"/>
                  </a:lnTo>
                  <a:lnTo>
                    <a:pt x="706" y="18"/>
                  </a:lnTo>
                  <a:lnTo>
                    <a:pt x="695" y="24"/>
                  </a:lnTo>
                  <a:lnTo>
                    <a:pt x="684" y="31"/>
                  </a:lnTo>
                  <a:lnTo>
                    <a:pt x="676" y="39"/>
                  </a:lnTo>
                  <a:lnTo>
                    <a:pt x="667" y="47"/>
                  </a:lnTo>
                  <a:lnTo>
                    <a:pt x="658" y="56"/>
                  </a:lnTo>
                  <a:lnTo>
                    <a:pt x="652" y="66"/>
                  </a:lnTo>
                  <a:lnTo>
                    <a:pt x="647" y="76"/>
                  </a:lnTo>
                  <a:lnTo>
                    <a:pt x="643" y="86"/>
                  </a:lnTo>
                  <a:lnTo>
                    <a:pt x="640" y="98"/>
                  </a:lnTo>
                  <a:lnTo>
                    <a:pt x="639" y="110"/>
                  </a:lnTo>
                  <a:lnTo>
                    <a:pt x="639" y="131"/>
                  </a:lnTo>
                  <a:lnTo>
                    <a:pt x="640" y="140"/>
                  </a:lnTo>
                  <a:lnTo>
                    <a:pt x="641" y="148"/>
                  </a:lnTo>
                  <a:lnTo>
                    <a:pt x="642" y="154"/>
                  </a:lnTo>
                  <a:lnTo>
                    <a:pt x="644" y="161"/>
                  </a:lnTo>
                  <a:lnTo>
                    <a:pt x="650" y="173"/>
                  </a:lnTo>
                  <a:lnTo>
                    <a:pt x="656" y="184"/>
                  </a:lnTo>
                  <a:lnTo>
                    <a:pt x="665" y="194"/>
                  </a:lnTo>
                  <a:lnTo>
                    <a:pt x="675" y="203"/>
                  </a:lnTo>
                  <a:lnTo>
                    <a:pt x="684" y="212"/>
                  </a:lnTo>
                  <a:lnTo>
                    <a:pt x="695" y="219"/>
                  </a:lnTo>
                  <a:lnTo>
                    <a:pt x="705" y="228"/>
                  </a:lnTo>
                  <a:lnTo>
                    <a:pt x="715" y="237"/>
                  </a:lnTo>
                  <a:lnTo>
                    <a:pt x="724" y="245"/>
                  </a:lnTo>
                  <a:lnTo>
                    <a:pt x="733" y="255"/>
                  </a:lnTo>
                  <a:lnTo>
                    <a:pt x="740" y="266"/>
                  </a:lnTo>
                  <a:lnTo>
                    <a:pt x="745" y="278"/>
                  </a:lnTo>
                  <a:lnTo>
                    <a:pt x="748" y="285"/>
                  </a:lnTo>
                  <a:lnTo>
                    <a:pt x="749" y="292"/>
                  </a:lnTo>
                  <a:lnTo>
                    <a:pt x="750" y="300"/>
                  </a:lnTo>
                  <a:lnTo>
                    <a:pt x="750" y="307"/>
                  </a:lnTo>
                  <a:lnTo>
                    <a:pt x="750" y="351"/>
                  </a:lnTo>
                  <a:lnTo>
                    <a:pt x="749" y="374"/>
                  </a:lnTo>
                  <a:lnTo>
                    <a:pt x="745" y="393"/>
                  </a:lnTo>
                  <a:lnTo>
                    <a:pt x="740" y="413"/>
                  </a:lnTo>
                  <a:lnTo>
                    <a:pt x="733" y="430"/>
                  </a:lnTo>
                  <a:lnTo>
                    <a:pt x="724" y="446"/>
                  </a:lnTo>
                  <a:lnTo>
                    <a:pt x="713" y="461"/>
                  </a:lnTo>
                  <a:lnTo>
                    <a:pt x="701" y="474"/>
                  </a:lnTo>
                  <a:lnTo>
                    <a:pt x="687" y="487"/>
                  </a:lnTo>
                  <a:lnTo>
                    <a:pt x="673" y="498"/>
                  </a:lnTo>
                  <a:lnTo>
                    <a:pt x="657" y="509"/>
                  </a:lnTo>
                  <a:lnTo>
                    <a:pt x="641" y="520"/>
                  </a:lnTo>
                  <a:lnTo>
                    <a:pt x="624" y="529"/>
                  </a:lnTo>
                  <a:lnTo>
                    <a:pt x="607" y="538"/>
                  </a:lnTo>
                  <a:lnTo>
                    <a:pt x="589" y="546"/>
                  </a:lnTo>
                  <a:lnTo>
                    <a:pt x="570" y="554"/>
                  </a:lnTo>
                  <a:lnTo>
                    <a:pt x="551" y="561"/>
                  </a:lnTo>
                  <a:lnTo>
                    <a:pt x="515" y="574"/>
                  </a:lnTo>
                  <a:lnTo>
                    <a:pt x="478" y="587"/>
                  </a:lnTo>
                  <a:lnTo>
                    <a:pt x="445" y="600"/>
                  </a:lnTo>
                  <a:lnTo>
                    <a:pt x="415" y="613"/>
                  </a:lnTo>
                  <a:lnTo>
                    <a:pt x="402" y="621"/>
                  </a:lnTo>
                  <a:lnTo>
                    <a:pt x="390" y="627"/>
                  </a:lnTo>
                  <a:lnTo>
                    <a:pt x="379" y="635"/>
                  </a:lnTo>
                  <a:lnTo>
                    <a:pt x="370" y="643"/>
                  </a:lnTo>
                  <a:lnTo>
                    <a:pt x="363" y="652"/>
                  </a:lnTo>
                  <a:lnTo>
                    <a:pt x="358" y="661"/>
                  </a:lnTo>
                  <a:lnTo>
                    <a:pt x="354" y="671"/>
                  </a:lnTo>
                  <a:lnTo>
                    <a:pt x="352" y="683"/>
                  </a:lnTo>
                  <a:lnTo>
                    <a:pt x="352" y="727"/>
                  </a:lnTo>
                  <a:lnTo>
                    <a:pt x="354" y="735"/>
                  </a:lnTo>
                  <a:lnTo>
                    <a:pt x="355" y="745"/>
                  </a:lnTo>
                  <a:lnTo>
                    <a:pt x="357" y="754"/>
                  </a:lnTo>
                  <a:lnTo>
                    <a:pt x="360" y="762"/>
                  </a:lnTo>
                  <a:lnTo>
                    <a:pt x="363" y="770"/>
                  </a:lnTo>
                  <a:lnTo>
                    <a:pt x="368" y="777"/>
                  </a:lnTo>
                  <a:lnTo>
                    <a:pt x="372" y="784"/>
                  </a:lnTo>
                  <a:lnTo>
                    <a:pt x="377" y="790"/>
                  </a:lnTo>
                  <a:lnTo>
                    <a:pt x="384" y="795"/>
                  </a:lnTo>
                  <a:lnTo>
                    <a:pt x="390" y="800"/>
                  </a:lnTo>
                  <a:lnTo>
                    <a:pt x="398" y="804"/>
                  </a:lnTo>
                  <a:lnTo>
                    <a:pt x="405" y="808"/>
                  </a:lnTo>
                  <a:lnTo>
                    <a:pt x="414" y="811"/>
                  </a:lnTo>
                  <a:lnTo>
                    <a:pt x="422" y="813"/>
                  </a:lnTo>
                  <a:lnTo>
                    <a:pt x="432" y="814"/>
                  </a:lnTo>
                  <a:lnTo>
                    <a:pt x="442" y="815"/>
                  </a:lnTo>
                  <a:lnTo>
                    <a:pt x="463" y="815"/>
                  </a:lnTo>
                  <a:lnTo>
                    <a:pt x="491" y="814"/>
                  </a:lnTo>
                  <a:lnTo>
                    <a:pt x="518" y="812"/>
                  </a:lnTo>
                  <a:lnTo>
                    <a:pt x="542" y="808"/>
                  </a:lnTo>
                  <a:lnTo>
                    <a:pt x="564" y="805"/>
                  </a:lnTo>
                  <a:lnTo>
                    <a:pt x="584" y="802"/>
                  </a:lnTo>
                  <a:lnTo>
                    <a:pt x="602" y="800"/>
                  </a:lnTo>
                  <a:lnTo>
                    <a:pt x="616" y="800"/>
                  </a:lnTo>
                  <a:lnTo>
                    <a:pt x="627" y="801"/>
                  </a:lnTo>
                  <a:lnTo>
                    <a:pt x="632" y="803"/>
                  </a:lnTo>
                  <a:lnTo>
                    <a:pt x="635" y="805"/>
                  </a:lnTo>
                  <a:lnTo>
                    <a:pt x="638" y="808"/>
                  </a:lnTo>
                  <a:lnTo>
                    <a:pt x="640" y="813"/>
                  </a:lnTo>
                  <a:lnTo>
                    <a:pt x="640" y="818"/>
                  </a:lnTo>
                  <a:lnTo>
                    <a:pt x="640" y="823"/>
                  </a:lnTo>
                  <a:lnTo>
                    <a:pt x="639" y="831"/>
                  </a:lnTo>
                  <a:lnTo>
                    <a:pt x="638" y="838"/>
                  </a:lnTo>
                  <a:lnTo>
                    <a:pt x="631" y="859"/>
                  </a:lnTo>
                  <a:lnTo>
                    <a:pt x="619" y="885"/>
                  </a:lnTo>
                  <a:lnTo>
                    <a:pt x="603" y="916"/>
                  </a:lnTo>
                  <a:lnTo>
                    <a:pt x="581" y="954"/>
                  </a:lnTo>
                  <a:lnTo>
                    <a:pt x="561" y="991"/>
                  </a:lnTo>
                  <a:lnTo>
                    <a:pt x="544" y="1024"/>
                  </a:lnTo>
                  <a:lnTo>
                    <a:pt x="527" y="1055"/>
                  </a:lnTo>
                  <a:lnTo>
                    <a:pt x="511" y="1084"/>
                  </a:lnTo>
                  <a:lnTo>
                    <a:pt x="494" y="1111"/>
                  </a:lnTo>
                  <a:lnTo>
                    <a:pt x="475" y="1139"/>
                  </a:lnTo>
                  <a:lnTo>
                    <a:pt x="464" y="1152"/>
                  </a:lnTo>
                  <a:lnTo>
                    <a:pt x="452" y="1166"/>
                  </a:lnTo>
                  <a:lnTo>
                    <a:pt x="439" y="1180"/>
                  </a:lnTo>
                  <a:lnTo>
                    <a:pt x="424" y="1195"/>
                  </a:lnTo>
                  <a:lnTo>
                    <a:pt x="407" y="1211"/>
                  </a:lnTo>
                  <a:lnTo>
                    <a:pt x="385" y="1230"/>
                  </a:lnTo>
                  <a:lnTo>
                    <a:pt x="358" y="1251"/>
                  </a:lnTo>
                  <a:lnTo>
                    <a:pt x="328" y="1276"/>
                  </a:lnTo>
                  <a:lnTo>
                    <a:pt x="260" y="1329"/>
                  </a:lnTo>
                  <a:lnTo>
                    <a:pt x="189" y="1384"/>
                  </a:lnTo>
                  <a:lnTo>
                    <a:pt x="155" y="1412"/>
                  </a:lnTo>
                  <a:lnTo>
                    <a:pt x="122" y="1439"/>
                  </a:lnTo>
                  <a:lnTo>
                    <a:pt x="91" y="1466"/>
                  </a:lnTo>
                  <a:lnTo>
                    <a:pt x="63" y="1490"/>
                  </a:lnTo>
                  <a:lnTo>
                    <a:pt x="39" y="1513"/>
                  </a:lnTo>
                  <a:lnTo>
                    <a:pt x="20" y="1532"/>
                  </a:lnTo>
                  <a:lnTo>
                    <a:pt x="13" y="1542"/>
                  </a:lnTo>
                  <a:lnTo>
                    <a:pt x="7" y="1550"/>
                  </a:lnTo>
                  <a:lnTo>
                    <a:pt x="2" y="1557"/>
                  </a:lnTo>
                  <a:lnTo>
                    <a:pt x="0" y="1564"/>
                  </a:lnTo>
                  <a:lnTo>
                    <a:pt x="10" y="1569"/>
                  </a:lnTo>
                  <a:lnTo>
                    <a:pt x="16" y="1573"/>
                  </a:lnTo>
                  <a:lnTo>
                    <a:pt x="21" y="1576"/>
                  </a:lnTo>
                  <a:lnTo>
                    <a:pt x="23" y="1580"/>
                  </a:lnTo>
                  <a:lnTo>
                    <a:pt x="24" y="1583"/>
                  </a:lnTo>
                  <a:lnTo>
                    <a:pt x="24" y="1585"/>
                  </a:lnTo>
                  <a:lnTo>
                    <a:pt x="24" y="1586"/>
                  </a:lnTo>
                  <a:lnTo>
                    <a:pt x="28" y="1586"/>
                  </a:lnTo>
                  <a:lnTo>
                    <a:pt x="41" y="1586"/>
                  </a:lnTo>
                  <a:lnTo>
                    <a:pt x="66" y="1586"/>
                  </a:lnTo>
                  <a:lnTo>
                    <a:pt x="111" y="1586"/>
                  </a:lnTo>
                  <a:lnTo>
                    <a:pt x="127" y="1585"/>
                  </a:lnTo>
                  <a:lnTo>
                    <a:pt x="142" y="1583"/>
                  </a:lnTo>
                  <a:lnTo>
                    <a:pt x="157" y="1581"/>
                  </a:lnTo>
                  <a:lnTo>
                    <a:pt x="172" y="1578"/>
                  </a:lnTo>
                  <a:lnTo>
                    <a:pt x="185" y="1572"/>
                  </a:lnTo>
                  <a:lnTo>
                    <a:pt x="199" y="1567"/>
                  </a:lnTo>
                  <a:lnTo>
                    <a:pt x="211" y="1561"/>
                  </a:lnTo>
                  <a:lnTo>
                    <a:pt x="224" y="1555"/>
                  </a:lnTo>
                  <a:lnTo>
                    <a:pt x="235" y="1547"/>
                  </a:lnTo>
                  <a:lnTo>
                    <a:pt x="246" y="1540"/>
                  </a:lnTo>
                  <a:lnTo>
                    <a:pt x="257" y="1531"/>
                  </a:lnTo>
                  <a:lnTo>
                    <a:pt x="268" y="1523"/>
                  </a:lnTo>
                  <a:lnTo>
                    <a:pt x="287" y="1505"/>
                  </a:lnTo>
                  <a:lnTo>
                    <a:pt x="306" y="1486"/>
                  </a:lnTo>
                  <a:lnTo>
                    <a:pt x="341" y="1450"/>
                  </a:lnTo>
                  <a:lnTo>
                    <a:pt x="373" y="1419"/>
                  </a:lnTo>
                  <a:lnTo>
                    <a:pt x="381" y="1411"/>
                  </a:lnTo>
                  <a:lnTo>
                    <a:pt x="390" y="1406"/>
                  </a:lnTo>
                  <a:lnTo>
                    <a:pt x="398" y="1401"/>
                  </a:lnTo>
                  <a:lnTo>
                    <a:pt x="406" y="1396"/>
                  </a:lnTo>
                  <a:lnTo>
                    <a:pt x="415" y="1392"/>
                  </a:lnTo>
                  <a:lnTo>
                    <a:pt x="423" y="1390"/>
                  </a:lnTo>
                  <a:lnTo>
                    <a:pt x="432" y="1388"/>
                  </a:lnTo>
                  <a:lnTo>
                    <a:pt x="442" y="1388"/>
                  </a:lnTo>
                  <a:lnTo>
                    <a:pt x="446" y="1388"/>
                  </a:lnTo>
                  <a:lnTo>
                    <a:pt x="450" y="1390"/>
                  </a:lnTo>
                  <a:lnTo>
                    <a:pt x="454" y="1392"/>
                  </a:lnTo>
                  <a:lnTo>
                    <a:pt x="458" y="1395"/>
                  </a:lnTo>
                  <a:lnTo>
                    <a:pt x="466" y="1404"/>
                  </a:lnTo>
                  <a:lnTo>
                    <a:pt x="476" y="1414"/>
                  </a:lnTo>
                  <a:lnTo>
                    <a:pt x="495" y="1443"/>
                  </a:lnTo>
                  <a:lnTo>
                    <a:pt x="518" y="1476"/>
                  </a:lnTo>
                  <a:lnTo>
                    <a:pt x="532" y="1492"/>
                  </a:lnTo>
                  <a:lnTo>
                    <a:pt x="547" y="1508"/>
                  </a:lnTo>
                  <a:lnTo>
                    <a:pt x="554" y="1515"/>
                  </a:lnTo>
                  <a:lnTo>
                    <a:pt x="564" y="1523"/>
                  </a:lnTo>
                  <a:lnTo>
                    <a:pt x="573" y="1529"/>
                  </a:lnTo>
                  <a:lnTo>
                    <a:pt x="582" y="1536"/>
                  </a:lnTo>
                  <a:lnTo>
                    <a:pt x="593" y="1542"/>
                  </a:lnTo>
                  <a:lnTo>
                    <a:pt x="604" y="1547"/>
                  </a:lnTo>
                  <a:lnTo>
                    <a:pt x="616" y="1552"/>
                  </a:lnTo>
                  <a:lnTo>
                    <a:pt x="627" y="1556"/>
                  </a:lnTo>
                  <a:lnTo>
                    <a:pt x="640" y="1559"/>
                  </a:lnTo>
                  <a:lnTo>
                    <a:pt x="654" y="1561"/>
                  </a:lnTo>
                  <a:lnTo>
                    <a:pt x="668" y="1564"/>
                  </a:lnTo>
                  <a:lnTo>
                    <a:pt x="683" y="1564"/>
                  </a:lnTo>
                  <a:lnTo>
                    <a:pt x="694" y="1562"/>
                  </a:lnTo>
                  <a:lnTo>
                    <a:pt x="705" y="1558"/>
                  </a:lnTo>
                  <a:lnTo>
                    <a:pt x="714" y="1551"/>
                  </a:lnTo>
                  <a:lnTo>
                    <a:pt x="725" y="1542"/>
                  </a:lnTo>
                  <a:lnTo>
                    <a:pt x="736" y="1530"/>
                  </a:lnTo>
                  <a:lnTo>
                    <a:pt x="745" y="1517"/>
                  </a:lnTo>
                  <a:lnTo>
                    <a:pt x="756" y="1501"/>
                  </a:lnTo>
                  <a:lnTo>
                    <a:pt x="767" y="1484"/>
                  </a:lnTo>
                  <a:lnTo>
                    <a:pt x="787" y="1446"/>
                  </a:lnTo>
                  <a:lnTo>
                    <a:pt x="810" y="1403"/>
                  </a:lnTo>
                  <a:lnTo>
                    <a:pt x="831" y="1355"/>
                  </a:lnTo>
                  <a:lnTo>
                    <a:pt x="855" y="1306"/>
                  </a:lnTo>
                  <a:lnTo>
                    <a:pt x="879" y="1257"/>
                  </a:lnTo>
                  <a:lnTo>
                    <a:pt x="903" y="1208"/>
                  </a:lnTo>
                  <a:lnTo>
                    <a:pt x="916" y="1185"/>
                  </a:lnTo>
                  <a:lnTo>
                    <a:pt x="929" y="1162"/>
                  </a:lnTo>
                  <a:lnTo>
                    <a:pt x="943" y="1140"/>
                  </a:lnTo>
                  <a:lnTo>
                    <a:pt x="957" y="1119"/>
                  </a:lnTo>
                  <a:lnTo>
                    <a:pt x="971" y="1100"/>
                  </a:lnTo>
                  <a:lnTo>
                    <a:pt x="985" y="1082"/>
                  </a:lnTo>
                  <a:lnTo>
                    <a:pt x="1000" y="1065"/>
                  </a:lnTo>
                  <a:lnTo>
                    <a:pt x="1015" y="1051"/>
                  </a:lnTo>
                  <a:lnTo>
                    <a:pt x="1031" y="1038"/>
                  </a:lnTo>
                  <a:lnTo>
                    <a:pt x="1047" y="1027"/>
                  </a:lnTo>
                  <a:lnTo>
                    <a:pt x="1063" y="1019"/>
                  </a:lnTo>
                  <a:lnTo>
                    <a:pt x="1080" y="1013"/>
                  </a:lnTo>
                  <a:lnTo>
                    <a:pt x="1075" y="1034"/>
                  </a:lnTo>
                  <a:lnTo>
                    <a:pt x="1066" y="1053"/>
                  </a:lnTo>
                  <a:lnTo>
                    <a:pt x="1058" y="1073"/>
                  </a:lnTo>
                  <a:lnTo>
                    <a:pt x="1047" y="1093"/>
                  </a:lnTo>
                  <a:lnTo>
                    <a:pt x="1023" y="1129"/>
                  </a:lnTo>
                  <a:lnTo>
                    <a:pt x="1000" y="1165"/>
                  </a:lnTo>
                  <a:lnTo>
                    <a:pt x="988" y="1183"/>
                  </a:lnTo>
                  <a:lnTo>
                    <a:pt x="977" y="1200"/>
                  </a:lnTo>
                  <a:lnTo>
                    <a:pt x="968" y="1216"/>
                  </a:lnTo>
                  <a:lnTo>
                    <a:pt x="959" y="1233"/>
                  </a:lnTo>
                  <a:lnTo>
                    <a:pt x="953" y="1250"/>
                  </a:lnTo>
                  <a:lnTo>
                    <a:pt x="949" y="1266"/>
                  </a:lnTo>
                  <a:lnTo>
                    <a:pt x="947" y="1275"/>
                  </a:lnTo>
                  <a:lnTo>
                    <a:pt x="947" y="1283"/>
                  </a:lnTo>
                  <a:lnTo>
                    <a:pt x="947" y="1291"/>
                  </a:lnTo>
                  <a:lnTo>
                    <a:pt x="948" y="1300"/>
                  </a:lnTo>
                  <a:lnTo>
                    <a:pt x="971" y="1476"/>
                  </a:lnTo>
                  <a:lnTo>
                    <a:pt x="950" y="1501"/>
                  </a:lnTo>
                  <a:lnTo>
                    <a:pt x="920" y="1536"/>
                  </a:lnTo>
                  <a:lnTo>
                    <a:pt x="884" y="1575"/>
                  </a:lnTo>
                  <a:lnTo>
                    <a:pt x="846" y="1618"/>
                  </a:lnTo>
                  <a:lnTo>
                    <a:pt x="828" y="1640"/>
                  </a:lnTo>
                  <a:lnTo>
                    <a:pt x="810" y="1661"/>
                  </a:lnTo>
                  <a:lnTo>
                    <a:pt x="794" y="1682"/>
                  </a:lnTo>
                  <a:lnTo>
                    <a:pt x="779" y="1701"/>
                  </a:lnTo>
                  <a:lnTo>
                    <a:pt x="767" y="1719"/>
                  </a:lnTo>
                  <a:lnTo>
                    <a:pt x="758" y="1735"/>
                  </a:lnTo>
                  <a:lnTo>
                    <a:pt x="754" y="1743"/>
                  </a:lnTo>
                  <a:lnTo>
                    <a:pt x="752" y="1750"/>
                  </a:lnTo>
                  <a:lnTo>
                    <a:pt x="751" y="1757"/>
                  </a:lnTo>
                  <a:lnTo>
                    <a:pt x="750" y="1762"/>
                  </a:lnTo>
                  <a:lnTo>
                    <a:pt x="750" y="1783"/>
                  </a:lnTo>
                  <a:lnTo>
                    <a:pt x="751" y="1797"/>
                  </a:lnTo>
                  <a:lnTo>
                    <a:pt x="752" y="1809"/>
                  </a:lnTo>
                  <a:lnTo>
                    <a:pt x="756" y="1821"/>
                  </a:lnTo>
                  <a:lnTo>
                    <a:pt x="760" y="1831"/>
                  </a:lnTo>
                  <a:lnTo>
                    <a:pt x="764" y="1835"/>
                  </a:lnTo>
                  <a:lnTo>
                    <a:pt x="767" y="1838"/>
                  </a:lnTo>
                  <a:lnTo>
                    <a:pt x="770" y="1842"/>
                  </a:lnTo>
                  <a:lnTo>
                    <a:pt x="774" y="1845"/>
                  </a:lnTo>
                  <a:lnTo>
                    <a:pt x="779" y="1847"/>
                  </a:lnTo>
                  <a:lnTo>
                    <a:pt x="783" y="1849"/>
                  </a:lnTo>
                  <a:lnTo>
                    <a:pt x="788" y="1850"/>
                  </a:lnTo>
                  <a:lnTo>
                    <a:pt x="794" y="1850"/>
                  </a:lnTo>
                  <a:lnTo>
                    <a:pt x="803" y="1850"/>
                  </a:lnTo>
                  <a:lnTo>
                    <a:pt x="813" y="1849"/>
                  </a:lnTo>
                  <a:lnTo>
                    <a:pt x="822" y="1848"/>
                  </a:lnTo>
                  <a:lnTo>
                    <a:pt x="829" y="1846"/>
                  </a:lnTo>
                  <a:lnTo>
                    <a:pt x="844" y="1840"/>
                  </a:lnTo>
                  <a:lnTo>
                    <a:pt x="858" y="1834"/>
                  </a:lnTo>
                  <a:lnTo>
                    <a:pt x="871" y="1825"/>
                  </a:lnTo>
                  <a:lnTo>
                    <a:pt x="882" y="1816"/>
                  </a:lnTo>
                  <a:lnTo>
                    <a:pt x="892" y="1806"/>
                  </a:lnTo>
                  <a:lnTo>
                    <a:pt x="903" y="1794"/>
                  </a:lnTo>
                  <a:lnTo>
                    <a:pt x="914" y="1783"/>
                  </a:lnTo>
                  <a:lnTo>
                    <a:pt x="926" y="1773"/>
                  </a:lnTo>
                  <a:lnTo>
                    <a:pt x="937" y="1761"/>
                  </a:lnTo>
                  <a:lnTo>
                    <a:pt x="949" y="1750"/>
                  </a:lnTo>
                  <a:lnTo>
                    <a:pt x="963" y="1741"/>
                  </a:lnTo>
                  <a:lnTo>
                    <a:pt x="978" y="1732"/>
                  </a:lnTo>
                  <a:lnTo>
                    <a:pt x="996" y="1724"/>
                  </a:lnTo>
                  <a:lnTo>
                    <a:pt x="1015" y="1718"/>
                  </a:lnTo>
                  <a:lnTo>
                    <a:pt x="1015" y="1806"/>
                  </a:lnTo>
                  <a:lnTo>
                    <a:pt x="1014" y="1834"/>
                  </a:lnTo>
                  <a:lnTo>
                    <a:pt x="1012" y="1858"/>
                  </a:lnTo>
                  <a:lnTo>
                    <a:pt x="1008" y="1879"/>
                  </a:lnTo>
                  <a:lnTo>
                    <a:pt x="1004" y="1897"/>
                  </a:lnTo>
                  <a:lnTo>
                    <a:pt x="999" y="1914"/>
                  </a:lnTo>
                  <a:lnTo>
                    <a:pt x="993" y="1929"/>
                  </a:lnTo>
                  <a:lnTo>
                    <a:pt x="987" y="1944"/>
                  </a:lnTo>
                  <a:lnTo>
                    <a:pt x="981" y="1959"/>
                  </a:lnTo>
                  <a:lnTo>
                    <a:pt x="974" y="1974"/>
                  </a:lnTo>
                  <a:lnTo>
                    <a:pt x="969" y="1989"/>
                  </a:lnTo>
                  <a:lnTo>
                    <a:pt x="962" y="2008"/>
                  </a:lnTo>
                  <a:lnTo>
                    <a:pt x="958" y="2027"/>
                  </a:lnTo>
                  <a:lnTo>
                    <a:pt x="954" y="2048"/>
                  </a:lnTo>
                  <a:lnTo>
                    <a:pt x="950" y="2074"/>
                  </a:lnTo>
                  <a:lnTo>
                    <a:pt x="948" y="2103"/>
                  </a:lnTo>
                  <a:lnTo>
                    <a:pt x="948" y="2136"/>
                  </a:lnTo>
                  <a:lnTo>
                    <a:pt x="947" y="2172"/>
                  </a:lnTo>
                  <a:lnTo>
                    <a:pt x="945" y="2204"/>
                  </a:lnTo>
                  <a:lnTo>
                    <a:pt x="943" y="2233"/>
                  </a:lnTo>
                  <a:lnTo>
                    <a:pt x="939" y="2258"/>
                  </a:lnTo>
                  <a:lnTo>
                    <a:pt x="933" y="2281"/>
                  </a:lnTo>
                  <a:lnTo>
                    <a:pt x="928" y="2302"/>
                  </a:lnTo>
                  <a:lnTo>
                    <a:pt x="921" y="2321"/>
                  </a:lnTo>
                  <a:lnTo>
                    <a:pt x="916" y="2338"/>
                  </a:lnTo>
                  <a:lnTo>
                    <a:pt x="903" y="2370"/>
                  </a:lnTo>
                  <a:lnTo>
                    <a:pt x="892" y="2400"/>
                  </a:lnTo>
                  <a:lnTo>
                    <a:pt x="888" y="2415"/>
                  </a:lnTo>
                  <a:lnTo>
                    <a:pt x="885" y="2431"/>
                  </a:lnTo>
                  <a:lnTo>
                    <a:pt x="883" y="2449"/>
                  </a:lnTo>
                  <a:lnTo>
                    <a:pt x="882" y="2467"/>
                  </a:lnTo>
                  <a:lnTo>
                    <a:pt x="883" y="2476"/>
                  </a:lnTo>
                  <a:lnTo>
                    <a:pt x="884" y="2485"/>
                  </a:lnTo>
                  <a:lnTo>
                    <a:pt x="886" y="2495"/>
                  </a:lnTo>
                  <a:lnTo>
                    <a:pt x="888" y="2502"/>
                  </a:lnTo>
                  <a:lnTo>
                    <a:pt x="892" y="2510"/>
                  </a:lnTo>
                  <a:lnTo>
                    <a:pt x="897" y="2517"/>
                  </a:lnTo>
                  <a:lnTo>
                    <a:pt x="901" y="2524"/>
                  </a:lnTo>
                  <a:lnTo>
                    <a:pt x="906" y="2530"/>
                  </a:lnTo>
                  <a:lnTo>
                    <a:pt x="913" y="2535"/>
                  </a:lnTo>
                  <a:lnTo>
                    <a:pt x="919" y="2541"/>
                  </a:lnTo>
                  <a:lnTo>
                    <a:pt x="927" y="2545"/>
                  </a:lnTo>
                  <a:lnTo>
                    <a:pt x="934" y="2548"/>
                  </a:lnTo>
                  <a:lnTo>
                    <a:pt x="943" y="2552"/>
                  </a:lnTo>
                  <a:lnTo>
                    <a:pt x="952" y="2554"/>
                  </a:lnTo>
                  <a:lnTo>
                    <a:pt x="961" y="2555"/>
                  </a:lnTo>
                  <a:lnTo>
                    <a:pt x="970" y="2555"/>
                  </a:lnTo>
                  <a:lnTo>
                    <a:pt x="979" y="2554"/>
                  </a:lnTo>
                  <a:lnTo>
                    <a:pt x="989" y="2551"/>
                  </a:lnTo>
                  <a:lnTo>
                    <a:pt x="999" y="2545"/>
                  </a:lnTo>
                  <a:lnTo>
                    <a:pt x="1010" y="2539"/>
                  </a:lnTo>
                  <a:lnTo>
                    <a:pt x="1020" y="2529"/>
                  </a:lnTo>
                  <a:lnTo>
                    <a:pt x="1032" y="2518"/>
                  </a:lnTo>
                  <a:lnTo>
                    <a:pt x="1043" y="2507"/>
                  </a:lnTo>
                  <a:lnTo>
                    <a:pt x="1055" y="2493"/>
                  </a:lnTo>
                  <a:lnTo>
                    <a:pt x="1066" y="2478"/>
                  </a:lnTo>
                  <a:lnTo>
                    <a:pt x="1078" y="2461"/>
                  </a:lnTo>
                  <a:lnTo>
                    <a:pt x="1090" y="2444"/>
                  </a:lnTo>
                  <a:lnTo>
                    <a:pt x="1102" y="2426"/>
                  </a:lnTo>
                  <a:lnTo>
                    <a:pt x="1125" y="2387"/>
                  </a:lnTo>
                  <a:lnTo>
                    <a:pt x="1149" y="2347"/>
                  </a:lnTo>
                  <a:lnTo>
                    <a:pt x="1171" y="2304"/>
                  </a:lnTo>
                  <a:lnTo>
                    <a:pt x="1191" y="2261"/>
                  </a:lnTo>
                  <a:lnTo>
                    <a:pt x="1209" y="2219"/>
                  </a:lnTo>
                  <a:lnTo>
                    <a:pt x="1225" y="2178"/>
                  </a:lnTo>
                  <a:lnTo>
                    <a:pt x="1238" y="2140"/>
                  </a:lnTo>
                  <a:lnTo>
                    <a:pt x="1249" y="2104"/>
                  </a:lnTo>
                  <a:lnTo>
                    <a:pt x="1252" y="2088"/>
                  </a:lnTo>
                  <a:lnTo>
                    <a:pt x="1254" y="2074"/>
                  </a:lnTo>
                  <a:lnTo>
                    <a:pt x="1256" y="2060"/>
                  </a:lnTo>
                  <a:lnTo>
                    <a:pt x="1256" y="2048"/>
                  </a:lnTo>
                  <a:lnTo>
                    <a:pt x="1256" y="2026"/>
                  </a:lnTo>
                  <a:lnTo>
                    <a:pt x="1256" y="1973"/>
                  </a:lnTo>
                  <a:lnTo>
                    <a:pt x="1253" y="1924"/>
                  </a:lnTo>
                  <a:lnTo>
                    <a:pt x="1250" y="1879"/>
                  </a:lnTo>
                  <a:lnTo>
                    <a:pt x="1246" y="1837"/>
                  </a:lnTo>
                  <a:lnTo>
                    <a:pt x="1241" y="1795"/>
                  </a:lnTo>
                  <a:lnTo>
                    <a:pt x="1237" y="1756"/>
                  </a:lnTo>
                  <a:lnTo>
                    <a:pt x="1234" y="1715"/>
                  </a:lnTo>
                  <a:lnTo>
                    <a:pt x="1233" y="1674"/>
                  </a:lnTo>
                  <a:lnTo>
                    <a:pt x="1234" y="1643"/>
                  </a:lnTo>
                  <a:lnTo>
                    <a:pt x="1237" y="1615"/>
                  </a:lnTo>
                  <a:lnTo>
                    <a:pt x="1241" y="1590"/>
                  </a:lnTo>
                  <a:lnTo>
                    <a:pt x="1247" y="1569"/>
                  </a:lnTo>
                  <a:lnTo>
                    <a:pt x="1253" y="1550"/>
                  </a:lnTo>
                  <a:lnTo>
                    <a:pt x="1261" y="1532"/>
                  </a:lnTo>
                  <a:lnTo>
                    <a:pt x="1269" y="1516"/>
                  </a:lnTo>
                  <a:lnTo>
                    <a:pt x="1278" y="1502"/>
                  </a:lnTo>
                  <a:lnTo>
                    <a:pt x="1294" y="1478"/>
                  </a:lnTo>
                  <a:lnTo>
                    <a:pt x="1309" y="1455"/>
                  </a:lnTo>
                  <a:lnTo>
                    <a:pt x="1314" y="1444"/>
                  </a:lnTo>
                  <a:lnTo>
                    <a:pt x="1319" y="1433"/>
                  </a:lnTo>
                  <a:lnTo>
                    <a:pt x="1322" y="1422"/>
                  </a:lnTo>
                  <a:lnTo>
                    <a:pt x="1323" y="1409"/>
                  </a:lnTo>
                  <a:lnTo>
                    <a:pt x="1323" y="1399"/>
                  </a:lnTo>
                  <a:lnTo>
                    <a:pt x="1322" y="1391"/>
                  </a:lnTo>
                  <a:lnTo>
                    <a:pt x="1320" y="1383"/>
                  </a:lnTo>
                  <a:lnTo>
                    <a:pt x="1317" y="1376"/>
                  </a:lnTo>
                  <a:lnTo>
                    <a:pt x="1313" y="1369"/>
                  </a:lnTo>
                  <a:lnTo>
                    <a:pt x="1310" y="1363"/>
                  </a:lnTo>
                  <a:lnTo>
                    <a:pt x="1306" y="1358"/>
                  </a:lnTo>
                  <a:lnTo>
                    <a:pt x="1302" y="1351"/>
                  </a:lnTo>
                  <a:lnTo>
                    <a:pt x="1291" y="1340"/>
                  </a:lnTo>
                  <a:lnTo>
                    <a:pt x="1280" y="1329"/>
                  </a:lnTo>
                  <a:lnTo>
                    <a:pt x="1268" y="1315"/>
                  </a:lnTo>
                  <a:lnTo>
                    <a:pt x="1256" y="1300"/>
                  </a:lnTo>
                  <a:lnTo>
                    <a:pt x="1267" y="1278"/>
                  </a:lnTo>
                  <a:lnTo>
                    <a:pt x="1275" y="1263"/>
                  </a:lnTo>
                  <a:lnTo>
                    <a:pt x="1277" y="1255"/>
                  </a:lnTo>
                  <a:lnTo>
                    <a:pt x="1278" y="1244"/>
                  </a:lnTo>
                  <a:lnTo>
                    <a:pt x="1279" y="1230"/>
                  </a:lnTo>
                  <a:lnTo>
                    <a:pt x="1279" y="1211"/>
                  </a:lnTo>
                  <a:lnTo>
                    <a:pt x="1279" y="1191"/>
                  </a:lnTo>
                  <a:lnTo>
                    <a:pt x="1277" y="1175"/>
                  </a:lnTo>
                  <a:lnTo>
                    <a:pt x="1275" y="1163"/>
                  </a:lnTo>
                  <a:lnTo>
                    <a:pt x="1273" y="1153"/>
                  </a:lnTo>
                  <a:lnTo>
                    <a:pt x="1265" y="1130"/>
                  </a:lnTo>
                  <a:lnTo>
                    <a:pt x="1256" y="1101"/>
                  </a:lnTo>
                  <a:lnTo>
                    <a:pt x="1394" y="951"/>
                  </a:lnTo>
                  <a:lnTo>
                    <a:pt x="1382" y="934"/>
                  </a:lnTo>
                  <a:lnTo>
                    <a:pt x="1368" y="915"/>
                  </a:lnTo>
                  <a:lnTo>
                    <a:pt x="1353" y="896"/>
                  </a:lnTo>
                  <a:lnTo>
                    <a:pt x="1337" y="878"/>
                  </a:lnTo>
                  <a:lnTo>
                    <a:pt x="1328" y="870"/>
                  </a:lnTo>
                  <a:lnTo>
                    <a:pt x="1319" y="862"/>
                  </a:lnTo>
                  <a:lnTo>
                    <a:pt x="1309" y="854"/>
                  </a:lnTo>
                  <a:lnTo>
                    <a:pt x="1299" y="848"/>
                  </a:lnTo>
                  <a:lnTo>
                    <a:pt x="1290" y="844"/>
                  </a:lnTo>
                  <a:lnTo>
                    <a:pt x="1279" y="839"/>
                  </a:lnTo>
                  <a:lnTo>
                    <a:pt x="1268" y="837"/>
                  </a:lnTo>
                  <a:lnTo>
                    <a:pt x="1256" y="836"/>
                  </a:lnTo>
                  <a:lnTo>
                    <a:pt x="1235" y="836"/>
                  </a:lnTo>
                  <a:lnTo>
                    <a:pt x="1217" y="837"/>
                  </a:lnTo>
                  <a:lnTo>
                    <a:pt x="1200" y="839"/>
                  </a:lnTo>
                  <a:lnTo>
                    <a:pt x="1182" y="844"/>
                  </a:lnTo>
                  <a:lnTo>
                    <a:pt x="1165" y="849"/>
                  </a:lnTo>
                  <a:lnTo>
                    <a:pt x="1148" y="856"/>
                  </a:lnTo>
                  <a:lnTo>
                    <a:pt x="1132" y="864"/>
                  </a:lnTo>
                  <a:lnTo>
                    <a:pt x="1116" y="873"/>
                  </a:lnTo>
                  <a:lnTo>
                    <a:pt x="1100" y="882"/>
                  </a:lnTo>
                  <a:lnTo>
                    <a:pt x="1085" y="894"/>
                  </a:lnTo>
                  <a:lnTo>
                    <a:pt x="1070" y="905"/>
                  </a:lnTo>
                  <a:lnTo>
                    <a:pt x="1055" y="918"/>
                  </a:lnTo>
                  <a:lnTo>
                    <a:pt x="1040" y="931"/>
                  </a:lnTo>
                  <a:lnTo>
                    <a:pt x="1010" y="957"/>
                  </a:lnTo>
                  <a:lnTo>
                    <a:pt x="981" y="985"/>
                  </a:lnTo>
                  <a:lnTo>
                    <a:pt x="953" y="1014"/>
                  </a:lnTo>
                  <a:lnTo>
                    <a:pt x="924" y="1041"/>
                  </a:lnTo>
                  <a:lnTo>
                    <a:pt x="896" y="1067"/>
                  </a:lnTo>
                  <a:lnTo>
                    <a:pt x="868" y="1092"/>
                  </a:lnTo>
                  <a:lnTo>
                    <a:pt x="853" y="1101"/>
                  </a:lnTo>
                  <a:lnTo>
                    <a:pt x="839" y="1112"/>
                  </a:lnTo>
                  <a:lnTo>
                    <a:pt x="824" y="1121"/>
                  </a:lnTo>
                  <a:lnTo>
                    <a:pt x="810" y="1128"/>
                  </a:lnTo>
                  <a:lnTo>
                    <a:pt x="795" y="1134"/>
                  </a:lnTo>
                  <a:lnTo>
                    <a:pt x="780" y="1139"/>
                  </a:lnTo>
                  <a:lnTo>
                    <a:pt x="765" y="1143"/>
                  </a:lnTo>
                  <a:lnTo>
                    <a:pt x="750" y="1145"/>
                  </a:lnTo>
                  <a:lnTo>
                    <a:pt x="756" y="1126"/>
                  </a:lnTo>
                  <a:lnTo>
                    <a:pt x="767" y="1107"/>
                  </a:lnTo>
                  <a:lnTo>
                    <a:pt x="780" y="1087"/>
                  </a:lnTo>
                  <a:lnTo>
                    <a:pt x="796" y="1068"/>
                  </a:lnTo>
                  <a:lnTo>
                    <a:pt x="815" y="1048"/>
                  </a:lnTo>
                  <a:lnTo>
                    <a:pt x="837" y="1027"/>
                  </a:lnTo>
                  <a:lnTo>
                    <a:pt x="860" y="1007"/>
                  </a:lnTo>
                  <a:lnTo>
                    <a:pt x="886" y="985"/>
                  </a:lnTo>
                  <a:lnTo>
                    <a:pt x="913" y="965"/>
                  </a:lnTo>
                  <a:lnTo>
                    <a:pt x="942" y="945"/>
                  </a:lnTo>
                  <a:lnTo>
                    <a:pt x="972" y="924"/>
                  </a:lnTo>
                  <a:lnTo>
                    <a:pt x="1003" y="903"/>
                  </a:lnTo>
                  <a:lnTo>
                    <a:pt x="1067" y="863"/>
                  </a:lnTo>
                  <a:lnTo>
                    <a:pt x="1133" y="823"/>
                  </a:lnTo>
                  <a:lnTo>
                    <a:pt x="1261" y="748"/>
                  </a:lnTo>
                  <a:lnTo>
                    <a:pt x="1371" y="684"/>
                  </a:lnTo>
                  <a:lnTo>
                    <a:pt x="1394" y="669"/>
                  </a:lnTo>
                  <a:lnTo>
                    <a:pt x="1415" y="655"/>
                  </a:lnTo>
                  <a:lnTo>
                    <a:pt x="1433" y="643"/>
                  </a:lnTo>
                  <a:lnTo>
                    <a:pt x="1449" y="631"/>
                  </a:lnTo>
                  <a:lnTo>
                    <a:pt x="1460" y="621"/>
                  </a:lnTo>
                  <a:lnTo>
                    <a:pt x="1470" y="610"/>
                  </a:lnTo>
                  <a:lnTo>
                    <a:pt x="1475" y="601"/>
                  </a:lnTo>
                  <a:lnTo>
                    <a:pt x="1478" y="594"/>
                  </a:lnTo>
                  <a:lnTo>
                    <a:pt x="1477" y="577"/>
                  </a:lnTo>
                  <a:lnTo>
                    <a:pt x="1474" y="563"/>
                  </a:lnTo>
                  <a:lnTo>
                    <a:pt x="1472" y="556"/>
                  </a:lnTo>
                  <a:lnTo>
                    <a:pt x="1470" y="551"/>
                  </a:lnTo>
                  <a:lnTo>
                    <a:pt x="1467" y="547"/>
                  </a:lnTo>
                  <a:lnTo>
                    <a:pt x="1464" y="542"/>
                  </a:lnTo>
                  <a:lnTo>
                    <a:pt x="1459" y="539"/>
                  </a:lnTo>
                  <a:lnTo>
                    <a:pt x="1455" y="536"/>
                  </a:lnTo>
                  <a:lnTo>
                    <a:pt x="1449" y="533"/>
                  </a:lnTo>
                  <a:lnTo>
                    <a:pt x="1443" y="532"/>
                  </a:lnTo>
                  <a:lnTo>
                    <a:pt x="1428" y="528"/>
                  </a:lnTo>
                  <a:lnTo>
                    <a:pt x="1411" y="528"/>
                  </a:lnTo>
                  <a:lnTo>
                    <a:pt x="1396" y="528"/>
                  </a:lnTo>
                  <a:lnTo>
                    <a:pt x="1380" y="531"/>
                  </a:lnTo>
                  <a:lnTo>
                    <a:pt x="1365" y="534"/>
                  </a:lnTo>
                  <a:lnTo>
                    <a:pt x="1350" y="537"/>
                  </a:lnTo>
                  <a:lnTo>
                    <a:pt x="1334" y="542"/>
                  </a:lnTo>
                  <a:lnTo>
                    <a:pt x="1319" y="548"/>
                  </a:lnTo>
                  <a:lnTo>
                    <a:pt x="1303" y="554"/>
                  </a:lnTo>
                  <a:lnTo>
                    <a:pt x="1288" y="561"/>
                  </a:lnTo>
                  <a:lnTo>
                    <a:pt x="1256" y="578"/>
                  </a:lnTo>
                  <a:lnTo>
                    <a:pt x="1226" y="596"/>
                  </a:lnTo>
                  <a:lnTo>
                    <a:pt x="1196" y="615"/>
                  </a:lnTo>
                  <a:lnTo>
                    <a:pt x="1166" y="637"/>
                  </a:lnTo>
                  <a:lnTo>
                    <a:pt x="1108" y="679"/>
                  </a:lnTo>
                  <a:lnTo>
                    <a:pt x="1052" y="718"/>
                  </a:lnTo>
                  <a:lnTo>
                    <a:pt x="1025" y="735"/>
                  </a:lnTo>
                  <a:lnTo>
                    <a:pt x="999" y="750"/>
                  </a:lnTo>
                  <a:lnTo>
                    <a:pt x="986" y="757"/>
                  </a:lnTo>
                  <a:lnTo>
                    <a:pt x="973" y="762"/>
                  </a:lnTo>
                  <a:lnTo>
                    <a:pt x="960" y="767"/>
                  </a:lnTo>
                  <a:lnTo>
                    <a:pt x="948" y="7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8"/>
            <p:cNvSpPr>
              <a:spLocks/>
            </p:cNvSpPr>
            <p:nvPr/>
          </p:nvSpPr>
          <p:spPr bwMode="auto">
            <a:xfrm>
              <a:off x="639" y="2058"/>
              <a:ext cx="35" cy="110"/>
            </a:xfrm>
            <a:custGeom>
              <a:avLst/>
              <a:gdLst>
                <a:gd name="T0" fmla="*/ 335 w 486"/>
                <a:gd name="T1" fmla="*/ 1537 h 1540"/>
                <a:gd name="T2" fmla="*/ 379 w 486"/>
                <a:gd name="T3" fmla="*/ 1507 h 1540"/>
                <a:gd name="T4" fmla="*/ 414 w 486"/>
                <a:gd name="T5" fmla="*/ 1451 h 1540"/>
                <a:gd name="T6" fmla="*/ 442 w 486"/>
                <a:gd name="T7" fmla="*/ 1374 h 1540"/>
                <a:gd name="T8" fmla="*/ 463 w 486"/>
                <a:gd name="T9" fmla="*/ 1277 h 1540"/>
                <a:gd name="T10" fmla="*/ 477 w 486"/>
                <a:gd name="T11" fmla="*/ 1167 h 1540"/>
                <a:gd name="T12" fmla="*/ 484 w 486"/>
                <a:gd name="T13" fmla="*/ 1044 h 1540"/>
                <a:gd name="T14" fmla="*/ 486 w 486"/>
                <a:gd name="T15" fmla="*/ 916 h 1540"/>
                <a:gd name="T16" fmla="*/ 484 w 486"/>
                <a:gd name="T17" fmla="*/ 784 h 1540"/>
                <a:gd name="T18" fmla="*/ 479 w 486"/>
                <a:gd name="T19" fmla="*/ 652 h 1540"/>
                <a:gd name="T20" fmla="*/ 469 w 486"/>
                <a:gd name="T21" fmla="*/ 525 h 1540"/>
                <a:gd name="T22" fmla="*/ 457 w 486"/>
                <a:gd name="T23" fmla="*/ 406 h 1540"/>
                <a:gd name="T24" fmla="*/ 443 w 486"/>
                <a:gd name="T25" fmla="*/ 299 h 1540"/>
                <a:gd name="T26" fmla="*/ 428 w 486"/>
                <a:gd name="T27" fmla="*/ 208 h 1540"/>
                <a:gd name="T28" fmla="*/ 412 w 486"/>
                <a:gd name="T29" fmla="*/ 135 h 1540"/>
                <a:gd name="T30" fmla="*/ 397 w 486"/>
                <a:gd name="T31" fmla="*/ 86 h 1540"/>
                <a:gd name="T32" fmla="*/ 371 w 486"/>
                <a:gd name="T33" fmla="*/ 47 h 1540"/>
                <a:gd name="T34" fmla="*/ 339 w 486"/>
                <a:gd name="T35" fmla="*/ 13 h 1540"/>
                <a:gd name="T36" fmla="*/ 312 w 486"/>
                <a:gd name="T37" fmla="*/ 0 h 1540"/>
                <a:gd name="T38" fmla="*/ 289 w 486"/>
                <a:gd name="T39" fmla="*/ 7 h 1540"/>
                <a:gd name="T40" fmla="*/ 271 w 486"/>
                <a:gd name="T41" fmla="*/ 28 h 1540"/>
                <a:gd name="T42" fmla="*/ 254 w 486"/>
                <a:gd name="T43" fmla="*/ 64 h 1540"/>
                <a:gd name="T44" fmla="*/ 243 w 486"/>
                <a:gd name="T45" fmla="*/ 110 h 1540"/>
                <a:gd name="T46" fmla="*/ 234 w 486"/>
                <a:gd name="T47" fmla="*/ 166 h 1540"/>
                <a:gd name="T48" fmla="*/ 224 w 486"/>
                <a:gd name="T49" fmla="*/ 259 h 1540"/>
                <a:gd name="T50" fmla="*/ 220 w 486"/>
                <a:gd name="T51" fmla="*/ 394 h 1540"/>
                <a:gd name="T52" fmla="*/ 219 w 486"/>
                <a:gd name="T53" fmla="*/ 522 h 1540"/>
                <a:gd name="T54" fmla="*/ 220 w 486"/>
                <a:gd name="T55" fmla="*/ 624 h 1540"/>
                <a:gd name="T56" fmla="*/ 221 w 486"/>
                <a:gd name="T57" fmla="*/ 701 h 1540"/>
                <a:gd name="T58" fmla="*/ 223 w 486"/>
                <a:gd name="T59" fmla="*/ 818 h 1540"/>
                <a:gd name="T60" fmla="*/ 224 w 486"/>
                <a:gd name="T61" fmla="*/ 950 h 1540"/>
                <a:gd name="T62" fmla="*/ 221 w 486"/>
                <a:gd name="T63" fmla="*/ 1035 h 1540"/>
                <a:gd name="T64" fmla="*/ 217 w 486"/>
                <a:gd name="T65" fmla="*/ 1078 h 1540"/>
                <a:gd name="T66" fmla="*/ 208 w 486"/>
                <a:gd name="T67" fmla="*/ 1107 h 1540"/>
                <a:gd name="T68" fmla="*/ 198 w 486"/>
                <a:gd name="T69" fmla="*/ 1131 h 1540"/>
                <a:gd name="T70" fmla="*/ 186 w 486"/>
                <a:gd name="T71" fmla="*/ 1152 h 1540"/>
                <a:gd name="T72" fmla="*/ 172 w 486"/>
                <a:gd name="T73" fmla="*/ 1169 h 1540"/>
                <a:gd name="T74" fmla="*/ 150 w 486"/>
                <a:gd name="T75" fmla="*/ 1188 h 1540"/>
                <a:gd name="T76" fmla="*/ 118 w 486"/>
                <a:gd name="T77" fmla="*/ 1207 h 1540"/>
                <a:gd name="T78" fmla="*/ 86 w 486"/>
                <a:gd name="T79" fmla="*/ 1223 h 1540"/>
                <a:gd name="T80" fmla="*/ 56 w 486"/>
                <a:gd name="T81" fmla="*/ 1241 h 1540"/>
                <a:gd name="T82" fmla="*/ 35 w 486"/>
                <a:gd name="T83" fmla="*/ 1257 h 1540"/>
                <a:gd name="T84" fmla="*/ 23 w 486"/>
                <a:gd name="T85" fmla="*/ 1271 h 1540"/>
                <a:gd name="T86" fmla="*/ 13 w 486"/>
                <a:gd name="T87" fmla="*/ 1288 h 1540"/>
                <a:gd name="T88" fmla="*/ 3 w 486"/>
                <a:gd name="T89" fmla="*/ 1308 h 1540"/>
                <a:gd name="T90" fmla="*/ 20 w 486"/>
                <a:gd name="T91" fmla="*/ 1329 h 1540"/>
                <a:gd name="T92" fmla="*/ 69 w 486"/>
                <a:gd name="T93" fmla="*/ 1347 h 1540"/>
                <a:gd name="T94" fmla="*/ 120 w 486"/>
                <a:gd name="T95" fmla="*/ 1367 h 1540"/>
                <a:gd name="T96" fmla="*/ 155 w 486"/>
                <a:gd name="T97" fmla="*/ 1383 h 1540"/>
                <a:gd name="T98" fmla="*/ 174 w 486"/>
                <a:gd name="T99" fmla="*/ 1396 h 1540"/>
                <a:gd name="T100" fmla="*/ 192 w 486"/>
                <a:gd name="T101" fmla="*/ 1413 h 1540"/>
                <a:gd name="T102" fmla="*/ 208 w 486"/>
                <a:gd name="T103" fmla="*/ 1436 h 1540"/>
                <a:gd name="T104" fmla="*/ 223 w 486"/>
                <a:gd name="T105" fmla="*/ 1470 h 1540"/>
                <a:gd name="T106" fmla="*/ 236 w 486"/>
                <a:gd name="T107" fmla="*/ 1502 h 1540"/>
                <a:gd name="T108" fmla="*/ 248 w 486"/>
                <a:gd name="T109" fmla="*/ 1520 h 1540"/>
                <a:gd name="T110" fmla="*/ 261 w 486"/>
                <a:gd name="T111" fmla="*/ 1530 h 1540"/>
                <a:gd name="T112" fmla="*/ 272 w 486"/>
                <a:gd name="T113" fmla="*/ 1535 h 1540"/>
                <a:gd name="T114" fmla="*/ 292 w 486"/>
                <a:gd name="T115" fmla="*/ 1540 h 1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6" h="1540">
                  <a:moveTo>
                    <a:pt x="309" y="1540"/>
                  </a:moveTo>
                  <a:lnTo>
                    <a:pt x="335" y="1537"/>
                  </a:lnTo>
                  <a:lnTo>
                    <a:pt x="358" y="1525"/>
                  </a:lnTo>
                  <a:lnTo>
                    <a:pt x="379" y="1507"/>
                  </a:lnTo>
                  <a:lnTo>
                    <a:pt x="398" y="1482"/>
                  </a:lnTo>
                  <a:lnTo>
                    <a:pt x="414" y="1451"/>
                  </a:lnTo>
                  <a:lnTo>
                    <a:pt x="429" y="1414"/>
                  </a:lnTo>
                  <a:lnTo>
                    <a:pt x="442" y="1374"/>
                  </a:lnTo>
                  <a:lnTo>
                    <a:pt x="453" y="1327"/>
                  </a:lnTo>
                  <a:lnTo>
                    <a:pt x="463" y="1277"/>
                  </a:lnTo>
                  <a:lnTo>
                    <a:pt x="470" y="1223"/>
                  </a:lnTo>
                  <a:lnTo>
                    <a:pt x="477" y="1167"/>
                  </a:lnTo>
                  <a:lnTo>
                    <a:pt x="481" y="1107"/>
                  </a:lnTo>
                  <a:lnTo>
                    <a:pt x="484" y="1044"/>
                  </a:lnTo>
                  <a:lnTo>
                    <a:pt x="486" y="981"/>
                  </a:lnTo>
                  <a:lnTo>
                    <a:pt x="486" y="916"/>
                  </a:lnTo>
                  <a:lnTo>
                    <a:pt x="486" y="850"/>
                  </a:lnTo>
                  <a:lnTo>
                    <a:pt x="484" y="784"/>
                  </a:lnTo>
                  <a:lnTo>
                    <a:pt x="482" y="718"/>
                  </a:lnTo>
                  <a:lnTo>
                    <a:pt x="479" y="652"/>
                  </a:lnTo>
                  <a:lnTo>
                    <a:pt x="475" y="587"/>
                  </a:lnTo>
                  <a:lnTo>
                    <a:pt x="469" y="525"/>
                  </a:lnTo>
                  <a:lnTo>
                    <a:pt x="464" y="464"/>
                  </a:lnTo>
                  <a:lnTo>
                    <a:pt x="457" y="406"/>
                  </a:lnTo>
                  <a:lnTo>
                    <a:pt x="451" y="350"/>
                  </a:lnTo>
                  <a:lnTo>
                    <a:pt x="443" y="299"/>
                  </a:lnTo>
                  <a:lnTo>
                    <a:pt x="436" y="250"/>
                  </a:lnTo>
                  <a:lnTo>
                    <a:pt x="428" y="208"/>
                  </a:lnTo>
                  <a:lnTo>
                    <a:pt x="421" y="168"/>
                  </a:lnTo>
                  <a:lnTo>
                    <a:pt x="412" y="135"/>
                  </a:lnTo>
                  <a:lnTo>
                    <a:pt x="405" y="108"/>
                  </a:lnTo>
                  <a:lnTo>
                    <a:pt x="397" y="86"/>
                  </a:lnTo>
                  <a:lnTo>
                    <a:pt x="390" y="71"/>
                  </a:lnTo>
                  <a:lnTo>
                    <a:pt x="371" y="47"/>
                  </a:lnTo>
                  <a:lnTo>
                    <a:pt x="355" y="27"/>
                  </a:lnTo>
                  <a:lnTo>
                    <a:pt x="339" y="13"/>
                  </a:lnTo>
                  <a:lnTo>
                    <a:pt x="325" y="5"/>
                  </a:lnTo>
                  <a:lnTo>
                    <a:pt x="312" y="0"/>
                  </a:lnTo>
                  <a:lnTo>
                    <a:pt x="300" y="2"/>
                  </a:lnTo>
                  <a:lnTo>
                    <a:pt x="289" y="7"/>
                  </a:lnTo>
                  <a:lnTo>
                    <a:pt x="279" y="16"/>
                  </a:lnTo>
                  <a:lnTo>
                    <a:pt x="271" y="28"/>
                  </a:lnTo>
                  <a:lnTo>
                    <a:pt x="262" y="44"/>
                  </a:lnTo>
                  <a:lnTo>
                    <a:pt x="254" y="64"/>
                  </a:lnTo>
                  <a:lnTo>
                    <a:pt x="248" y="85"/>
                  </a:lnTo>
                  <a:lnTo>
                    <a:pt x="243" y="110"/>
                  </a:lnTo>
                  <a:lnTo>
                    <a:pt x="238" y="137"/>
                  </a:lnTo>
                  <a:lnTo>
                    <a:pt x="234" y="166"/>
                  </a:lnTo>
                  <a:lnTo>
                    <a:pt x="231" y="196"/>
                  </a:lnTo>
                  <a:lnTo>
                    <a:pt x="224" y="259"/>
                  </a:lnTo>
                  <a:lnTo>
                    <a:pt x="221" y="327"/>
                  </a:lnTo>
                  <a:lnTo>
                    <a:pt x="220" y="394"/>
                  </a:lnTo>
                  <a:lnTo>
                    <a:pt x="219" y="460"/>
                  </a:lnTo>
                  <a:lnTo>
                    <a:pt x="219" y="522"/>
                  </a:lnTo>
                  <a:lnTo>
                    <a:pt x="220" y="578"/>
                  </a:lnTo>
                  <a:lnTo>
                    <a:pt x="220" y="624"/>
                  </a:lnTo>
                  <a:lnTo>
                    <a:pt x="220" y="659"/>
                  </a:lnTo>
                  <a:lnTo>
                    <a:pt x="221" y="701"/>
                  </a:lnTo>
                  <a:lnTo>
                    <a:pt x="222" y="755"/>
                  </a:lnTo>
                  <a:lnTo>
                    <a:pt x="223" y="818"/>
                  </a:lnTo>
                  <a:lnTo>
                    <a:pt x="224" y="884"/>
                  </a:lnTo>
                  <a:lnTo>
                    <a:pt x="224" y="950"/>
                  </a:lnTo>
                  <a:lnTo>
                    <a:pt x="222" y="1009"/>
                  </a:lnTo>
                  <a:lnTo>
                    <a:pt x="221" y="1035"/>
                  </a:lnTo>
                  <a:lnTo>
                    <a:pt x="219" y="1058"/>
                  </a:lnTo>
                  <a:lnTo>
                    <a:pt x="217" y="1078"/>
                  </a:lnTo>
                  <a:lnTo>
                    <a:pt x="213" y="1093"/>
                  </a:lnTo>
                  <a:lnTo>
                    <a:pt x="208" y="1107"/>
                  </a:lnTo>
                  <a:lnTo>
                    <a:pt x="203" y="1119"/>
                  </a:lnTo>
                  <a:lnTo>
                    <a:pt x="198" y="1131"/>
                  </a:lnTo>
                  <a:lnTo>
                    <a:pt x="192" y="1142"/>
                  </a:lnTo>
                  <a:lnTo>
                    <a:pt x="186" y="1152"/>
                  </a:lnTo>
                  <a:lnTo>
                    <a:pt x="179" y="1160"/>
                  </a:lnTo>
                  <a:lnTo>
                    <a:pt x="172" y="1169"/>
                  </a:lnTo>
                  <a:lnTo>
                    <a:pt x="165" y="1176"/>
                  </a:lnTo>
                  <a:lnTo>
                    <a:pt x="150" y="1188"/>
                  </a:lnTo>
                  <a:lnTo>
                    <a:pt x="134" y="1199"/>
                  </a:lnTo>
                  <a:lnTo>
                    <a:pt x="118" y="1207"/>
                  </a:lnTo>
                  <a:lnTo>
                    <a:pt x="102" y="1216"/>
                  </a:lnTo>
                  <a:lnTo>
                    <a:pt x="86" y="1223"/>
                  </a:lnTo>
                  <a:lnTo>
                    <a:pt x="71" y="1232"/>
                  </a:lnTo>
                  <a:lnTo>
                    <a:pt x="56" y="1241"/>
                  </a:lnTo>
                  <a:lnTo>
                    <a:pt x="42" y="1251"/>
                  </a:lnTo>
                  <a:lnTo>
                    <a:pt x="35" y="1257"/>
                  </a:lnTo>
                  <a:lnTo>
                    <a:pt x="29" y="1263"/>
                  </a:lnTo>
                  <a:lnTo>
                    <a:pt x="23" y="1271"/>
                  </a:lnTo>
                  <a:lnTo>
                    <a:pt x="17" y="1279"/>
                  </a:lnTo>
                  <a:lnTo>
                    <a:pt x="13" y="1288"/>
                  </a:lnTo>
                  <a:lnTo>
                    <a:pt x="8" y="1297"/>
                  </a:lnTo>
                  <a:lnTo>
                    <a:pt x="3" y="1308"/>
                  </a:lnTo>
                  <a:lnTo>
                    <a:pt x="0" y="1320"/>
                  </a:lnTo>
                  <a:lnTo>
                    <a:pt x="20" y="1329"/>
                  </a:lnTo>
                  <a:lnTo>
                    <a:pt x="44" y="1338"/>
                  </a:lnTo>
                  <a:lnTo>
                    <a:pt x="69" y="1347"/>
                  </a:lnTo>
                  <a:lnTo>
                    <a:pt x="94" y="1356"/>
                  </a:lnTo>
                  <a:lnTo>
                    <a:pt x="120" y="1367"/>
                  </a:lnTo>
                  <a:lnTo>
                    <a:pt x="144" y="1378"/>
                  </a:lnTo>
                  <a:lnTo>
                    <a:pt x="155" y="1383"/>
                  </a:lnTo>
                  <a:lnTo>
                    <a:pt x="164" y="1390"/>
                  </a:lnTo>
                  <a:lnTo>
                    <a:pt x="174" y="1396"/>
                  </a:lnTo>
                  <a:lnTo>
                    <a:pt x="183" y="1403"/>
                  </a:lnTo>
                  <a:lnTo>
                    <a:pt x="192" y="1413"/>
                  </a:lnTo>
                  <a:lnTo>
                    <a:pt x="201" y="1424"/>
                  </a:lnTo>
                  <a:lnTo>
                    <a:pt x="208" y="1436"/>
                  </a:lnTo>
                  <a:lnTo>
                    <a:pt x="214" y="1448"/>
                  </a:lnTo>
                  <a:lnTo>
                    <a:pt x="223" y="1470"/>
                  </a:lnTo>
                  <a:lnTo>
                    <a:pt x="232" y="1493"/>
                  </a:lnTo>
                  <a:lnTo>
                    <a:pt x="236" y="1502"/>
                  </a:lnTo>
                  <a:lnTo>
                    <a:pt x="242" y="1511"/>
                  </a:lnTo>
                  <a:lnTo>
                    <a:pt x="248" y="1520"/>
                  </a:lnTo>
                  <a:lnTo>
                    <a:pt x="256" y="1527"/>
                  </a:lnTo>
                  <a:lnTo>
                    <a:pt x="261" y="1530"/>
                  </a:lnTo>
                  <a:lnTo>
                    <a:pt x="265" y="1532"/>
                  </a:lnTo>
                  <a:lnTo>
                    <a:pt x="272" y="1535"/>
                  </a:lnTo>
                  <a:lnTo>
                    <a:pt x="277" y="1537"/>
                  </a:lnTo>
                  <a:lnTo>
                    <a:pt x="292" y="1540"/>
                  </a:lnTo>
                  <a:lnTo>
                    <a:pt x="309" y="15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9"/>
            <p:cNvSpPr>
              <a:spLocks/>
            </p:cNvSpPr>
            <p:nvPr/>
          </p:nvSpPr>
          <p:spPr bwMode="auto">
            <a:xfrm>
              <a:off x="514" y="2143"/>
              <a:ext cx="34" cy="59"/>
            </a:xfrm>
            <a:custGeom>
              <a:avLst/>
              <a:gdLst>
                <a:gd name="T0" fmla="*/ 2 w 462"/>
                <a:gd name="T1" fmla="*/ 492 h 815"/>
                <a:gd name="T2" fmla="*/ 17 w 462"/>
                <a:gd name="T3" fmla="*/ 525 h 815"/>
                <a:gd name="T4" fmla="*/ 44 w 462"/>
                <a:gd name="T5" fmla="*/ 573 h 815"/>
                <a:gd name="T6" fmla="*/ 79 w 462"/>
                <a:gd name="T7" fmla="*/ 630 h 815"/>
                <a:gd name="T8" fmla="*/ 119 w 462"/>
                <a:gd name="T9" fmla="*/ 689 h 815"/>
                <a:gd name="T10" fmla="*/ 160 w 462"/>
                <a:gd name="T11" fmla="*/ 743 h 815"/>
                <a:gd name="T12" fmla="*/ 189 w 462"/>
                <a:gd name="T13" fmla="*/ 778 h 815"/>
                <a:gd name="T14" fmla="*/ 206 w 462"/>
                <a:gd name="T15" fmla="*/ 795 h 815"/>
                <a:gd name="T16" fmla="*/ 222 w 462"/>
                <a:gd name="T17" fmla="*/ 808 h 815"/>
                <a:gd name="T18" fmla="*/ 236 w 462"/>
                <a:gd name="T19" fmla="*/ 814 h 815"/>
                <a:gd name="T20" fmla="*/ 264 w 462"/>
                <a:gd name="T21" fmla="*/ 815 h 815"/>
                <a:gd name="T22" fmla="*/ 283 w 462"/>
                <a:gd name="T23" fmla="*/ 813 h 815"/>
                <a:gd name="T24" fmla="*/ 301 w 462"/>
                <a:gd name="T25" fmla="*/ 806 h 815"/>
                <a:gd name="T26" fmla="*/ 320 w 462"/>
                <a:gd name="T27" fmla="*/ 795 h 815"/>
                <a:gd name="T28" fmla="*/ 338 w 462"/>
                <a:gd name="T29" fmla="*/ 781 h 815"/>
                <a:gd name="T30" fmla="*/ 355 w 462"/>
                <a:gd name="T31" fmla="*/ 763 h 815"/>
                <a:gd name="T32" fmla="*/ 371 w 462"/>
                <a:gd name="T33" fmla="*/ 742 h 815"/>
                <a:gd name="T34" fmla="*/ 401 w 462"/>
                <a:gd name="T35" fmla="*/ 695 h 815"/>
                <a:gd name="T36" fmla="*/ 426 w 462"/>
                <a:gd name="T37" fmla="*/ 643 h 815"/>
                <a:gd name="T38" fmla="*/ 445 w 462"/>
                <a:gd name="T39" fmla="*/ 588 h 815"/>
                <a:gd name="T40" fmla="*/ 458 w 462"/>
                <a:gd name="T41" fmla="*/ 534 h 815"/>
                <a:gd name="T42" fmla="*/ 462 w 462"/>
                <a:gd name="T43" fmla="*/ 485 h 815"/>
                <a:gd name="T44" fmla="*/ 461 w 462"/>
                <a:gd name="T45" fmla="*/ 429 h 815"/>
                <a:gd name="T46" fmla="*/ 457 w 462"/>
                <a:gd name="T47" fmla="*/ 355 h 815"/>
                <a:gd name="T48" fmla="*/ 447 w 462"/>
                <a:gd name="T49" fmla="*/ 279 h 815"/>
                <a:gd name="T50" fmla="*/ 436 w 462"/>
                <a:gd name="T51" fmla="*/ 222 h 815"/>
                <a:gd name="T52" fmla="*/ 425 w 462"/>
                <a:gd name="T53" fmla="*/ 186 h 815"/>
                <a:gd name="T54" fmla="*/ 413 w 462"/>
                <a:gd name="T55" fmla="*/ 150 h 815"/>
                <a:gd name="T56" fmla="*/ 398 w 462"/>
                <a:gd name="T57" fmla="*/ 118 h 815"/>
                <a:gd name="T58" fmla="*/ 382 w 462"/>
                <a:gd name="T59" fmla="*/ 88 h 815"/>
                <a:gd name="T60" fmla="*/ 363 w 462"/>
                <a:gd name="T61" fmla="*/ 61 h 815"/>
                <a:gd name="T62" fmla="*/ 341 w 462"/>
                <a:gd name="T63" fmla="*/ 39 h 815"/>
                <a:gd name="T64" fmla="*/ 316 w 462"/>
                <a:gd name="T65" fmla="*/ 20 h 815"/>
                <a:gd name="T66" fmla="*/ 288 w 462"/>
                <a:gd name="T67" fmla="*/ 9 h 815"/>
                <a:gd name="T68" fmla="*/ 258 w 462"/>
                <a:gd name="T69" fmla="*/ 1 h 815"/>
                <a:gd name="T70" fmla="*/ 240 w 462"/>
                <a:gd name="T71" fmla="*/ 14 h 815"/>
                <a:gd name="T72" fmla="*/ 233 w 462"/>
                <a:gd name="T73" fmla="*/ 41 h 815"/>
                <a:gd name="T74" fmla="*/ 214 w 462"/>
                <a:gd name="T75" fmla="*/ 79 h 815"/>
                <a:gd name="T76" fmla="*/ 182 w 462"/>
                <a:gd name="T77" fmla="*/ 136 h 815"/>
                <a:gd name="T78" fmla="*/ 156 w 462"/>
                <a:gd name="T79" fmla="*/ 192 h 815"/>
                <a:gd name="T80" fmla="*/ 140 w 462"/>
                <a:gd name="T81" fmla="*/ 238 h 815"/>
                <a:gd name="T82" fmla="*/ 125 w 462"/>
                <a:gd name="T83" fmla="*/ 289 h 815"/>
                <a:gd name="T84" fmla="*/ 107 w 462"/>
                <a:gd name="T85" fmla="*/ 328 h 815"/>
                <a:gd name="T86" fmla="*/ 87 w 462"/>
                <a:gd name="T87" fmla="*/ 360 h 815"/>
                <a:gd name="T88" fmla="*/ 64 w 462"/>
                <a:gd name="T89" fmla="*/ 385 h 815"/>
                <a:gd name="T90" fmla="*/ 43 w 462"/>
                <a:gd name="T91" fmla="*/ 408 h 815"/>
                <a:gd name="T92" fmla="*/ 23 w 462"/>
                <a:gd name="T93" fmla="*/ 427 h 815"/>
                <a:gd name="T94" fmla="*/ 8 w 462"/>
                <a:gd name="T95" fmla="*/ 447 h 815"/>
                <a:gd name="T96" fmla="*/ 2 w 462"/>
                <a:gd name="T97" fmla="*/ 465 h 815"/>
                <a:gd name="T98" fmla="*/ 0 w 462"/>
                <a:gd name="T99" fmla="*/ 477 h 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62" h="815">
                  <a:moveTo>
                    <a:pt x="0" y="485"/>
                  </a:moveTo>
                  <a:lnTo>
                    <a:pt x="2" y="492"/>
                  </a:lnTo>
                  <a:lnTo>
                    <a:pt x="7" y="506"/>
                  </a:lnTo>
                  <a:lnTo>
                    <a:pt x="17" y="525"/>
                  </a:lnTo>
                  <a:lnTo>
                    <a:pt x="29" y="547"/>
                  </a:lnTo>
                  <a:lnTo>
                    <a:pt x="44" y="573"/>
                  </a:lnTo>
                  <a:lnTo>
                    <a:pt x="61" y="601"/>
                  </a:lnTo>
                  <a:lnTo>
                    <a:pt x="79" y="630"/>
                  </a:lnTo>
                  <a:lnTo>
                    <a:pt x="98" y="660"/>
                  </a:lnTo>
                  <a:lnTo>
                    <a:pt x="119" y="689"/>
                  </a:lnTo>
                  <a:lnTo>
                    <a:pt x="139" y="718"/>
                  </a:lnTo>
                  <a:lnTo>
                    <a:pt x="160" y="743"/>
                  </a:lnTo>
                  <a:lnTo>
                    <a:pt x="179" y="767"/>
                  </a:lnTo>
                  <a:lnTo>
                    <a:pt x="189" y="778"/>
                  </a:lnTo>
                  <a:lnTo>
                    <a:pt x="197" y="786"/>
                  </a:lnTo>
                  <a:lnTo>
                    <a:pt x="206" y="795"/>
                  </a:lnTo>
                  <a:lnTo>
                    <a:pt x="214" y="802"/>
                  </a:lnTo>
                  <a:lnTo>
                    <a:pt x="222" y="808"/>
                  </a:lnTo>
                  <a:lnTo>
                    <a:pt x="229" y="812"/>
                  </a:lnTo>
                  <a:lnTo>
                    <a:pt x="236" y="814"/>
                  </a:lnTo>
                  <a:lnTo>
                    <a:pt x="242" y="815"/>
                  </a:lnTo>
                  <a:lnTo>
                    <a:pt x="264" y="815"/>
                  </a:lnTo>
                  <a:lnTo>
                    <a:pt x="273" y="814"/>
                  </a:lnTo>
                  <a:lnTo>
                    <a:pt x="283" y="813"/>
                  </a:lnTo>
                  <a:lnTo>
                    <a:pt x="292" y="810"/>
                  </a:lnTo>
                  <a:lnTo>
                    <a:pt x="301" y="806"/>
                  </a:lnTo>
                  <a:lnTo>
                    <a:pt x="311" y="801"/>
                  </a:lnTo>
                  <a:lnTo>
                    <a:pt x="320" y="795"/>
                  </a:lnTo>
                  <a:lnTo>
                    <a:pt x="329" y="789"/>
                  </a:lnTo>
                  <a:lnTo>
                    <a:pt x="338" y="781"/>
                  </a:lnTo>
                  <a:lnTo>
                    <a:pt x="346" y="772"/>
                  </a:lnTo>
                  <a:lnTo>
                    <a:pt x="355" y="763"/>
                  </a:lnTo>
                  <a:lnTo>
                    <a:pt x="364" y="753"/>
                  </a:lnTo>
                  <a:lnTo>
                    <a:pt x="371" y="742"/>
                  </a:lnTo>
                  <a:lnTo>
                    <a:pt x="387" y="720"/>
                  </a:lnTo>
                  <a:lnTo>
                    <a:pt x="401" y="695"/>
                  </a:lnTo>
                  <a:lnTo>
                    <a:pt x="414" y="669"/>
                  </a:lnTo>
                  <a:lnTo>
                    <a:pt x="426" y="643"/>
                  </a:lnTo>
                  <a:lnTo>
                    <a:pt x="437" y="616"/>
                  </a:lnTo>
                  <a:lnTo>
                    <a:pt x="445" y="588"/>
                  </a:lnTo>
                  <a:lnTo>
                    <a:pt x="453" y="560"/>
                  </a:lnTo>
                  <a:lnTo>
                    <a:pt x="458" y="534"/>
                  </a:lnTo>
                  <a:lnTo>
                    <a:pt x="461" y="509"/>
                  </a:lnTo>
                  <a:lnTo>
                    <a:pt x="462" y="485"/>
                  </a:lnTo>
                  <a:lnTo>
                    <a:pt x="462" y="462"/>
                  </a:lnTo>
                  <a:lnTo>
                    <a:pt x="461" y="429"/>
                  </a:lnTo>
                  <a:lnTo>
                    <a:pt x="460" y="393"/>
                  </a:lnTo>
                  <a:lnTo>
                    <a:pt x="457" y="355"/>
                  </a:lnTo>
                  <a:lnTo>
                    <a:pt x="453" y="318"/>
                  </a:lnTo>
                  <a:lnTo>
                    <a:pt x="447" y="279"/>
                  </a:lnTo>
                  <a:lnTo>
                    <a:pt x="440" y="240"/>
                  </a:lnTo>
                  <a:lnTo>
                    <a:pt x="436" y="222"/>
                  </a:lnTo>
                  <a:lnTo>
                    <a:pt x="430" y="204"/>
                  </a:lnTo>
                  <a:lnTo>
                    <a:pt x="425" y="186"/>
                  </a:lnTo>
                  <a:lnTo>
                    <a:pt x="419" y="167"/>
                  </a:lnTo>
                  <a:lnTo>
                    <a:pt x="413" y="150"/>
                  </a:lnTo>
                  <a:lnTo>
                    <a:pt x="405" y="133"/>
                  </a:lnTo>
                  <a:lnTo>
                    <a:pt x="398" y="118"/>
                  </a:lnTo>
                  <a:lnTo>
                    <a:pt x="390" y="102"/>
                  </a:lnTo>
                  <a:lnTo>
                    <a:pt x="382" y="88"/>
                  </a:lnTo>
                  <a:lnTo>
                    <a:pt x="372" y="74"/>
                  </a:lnTo>
                  <a:lnTo>
                    <a:pt x="363" y="61"/>
                  </a:lnTo>
                  <a:lnTo>
                    <a:pt x="352" y="49"/>
                  </a:lnTo>
                  <a:lnTo>
                    <a:pt x="341" y="39"/>
                  </a:lnTo>
                  <a:lnTo>
                    <a:pt x="328" y="29"/>
                  </a:lnTo>
                  <a:lnTo>
                    <a:pt x="316" y="20"/>
                  </a:lnTo>
                  <a:lnTo>
                    <a:pt x="302" y="14"/>
                  </a:lnTo>
                  <a:lnTo>
                    <a:pt x="288" y="9"/>
                  </a:lnTo>
                  <a:lnTo>
                    <a:pt x="273" y="4"/>
                  </a:lnTo>
                  <a:lnTo>
                    <a:pt x="258" y="1"/>
                  </a:lnTo>
                  <a:lnTo>
                    <a:pt x="242" y="0"/>
                  </a:lnTo>
                  <a:lnTo>
                    <a:pt x="240" y="14"/>
                  </a:lnTo>
                  <a:lnTo>
                    <a:pt x="237" y="28"/>
                  </a:lnTo>
                  <a:lnTo>
                    <a:pt x="233" y="41"/>
                  </a:lnTo>
                  <a:lnTo>
                    <a:pt x="227" y="54"/>
                  </a:lnTo>
                  <a:lnTo>
                    <a:pt x="214" y="79"/>
                  </a:lnTo>
                  <a:lnTo>
                    <a:pt x="199" y="106"/>
                  </a:lnTo>
                  <a:lnTo>
                    <a:pt x="182" y="136"/>
                  </a:lnTo>
                  <a:lnTo>
                    <a:pt x="165" y="172"/>
                  </a:lnTo>
                  <a:lnTo>
                    <a:pt x="156" y="192"/>
                  </a:lnTo>
                  <a:lnTo>
                    <a:pt x="148" y="214"/>
                  </a:lnTo>
                  <a:lnTo>
                    <a:pt x="140" y="238"/>
                  </a:lnTo>
                  <a:lnTo>
                    <a:pt x="133" y="265"/>
                  </a:lnTo>
                  <a:lnTo>
                    <a:pt x="125" y="289"/>
                  </a:lnTo>
                  <a:lnTo>
                    <a:pt x="117" y="310"/>
                  </a:lnTo>
                  <a:lnTo>
                    <a:pt x="107" y="328"/>
                  </a:lnTo>
                  <a:lnTo>
                    <a:pt x="97" y="345"/>
                  </a:lnTo>
                  <a:lnTo>
                    <a:pt x="87" y="360"/>
                  </a:lnTo>
                  <a:lnTo>
                    <a:pt x="75" y="373"/>
                  </a:lnTo>
                  <a:lnTo>
                    <a:pt x="64" y="385"/>
                  </a:lnTo>
                  <a:lnTo>
                    <a:pt x="52" y="397"/>
                  </a:lnTo>
                  <a:lnTo>
                    <a:pt x="43" y="408"/>
                  </a:lnTo>
                  <a:lnTo>
                    <a:pt x="32" y="417"/>
                  </a:lnTo>
                  <a:lnTo>
                    <a:pt x="23" y="427"/>
                  </a:lnTo>
                  <a:lnTo>
                    <a:pt x="15" y="437"/>
                  </a:lnTo>
                  <a:lnTo>
                    <a:pt x="8" y="447"/>
                  </a:lnTo>
                  <a:lnTo>
                    <a:pt x="4" y="459"/>
                  </a:lnTo>
                  <a:lnTo>
                    <a:pt x="2" y="465"/>
                  </a:lnTo>
                  <a:lnTo>
                    <a:pt x="1" y="471"/>
                  </a:lnTo>
                  <a:lnTo>
                    <a:pt x="0" y="477"/>
                  </a:lnTo>
                  <a:lnTo>
                    <a:pt x="0" y="48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0"/>
            <p:cNvSpPr>
              <a:spLocks/>
            </p:cNvSpPr>
            <p:nvPr/>
          </p:nvSpPr>
          <p:spPr bwMode="auto">
            <a:xfrm>
              <a:off x="1192" y="2036"/>
              <a:ext cx="109" cy="151"/>
            </a:xfrm>
            <a:custGeom>
              <a:avLst/>
              <a:gdLst>
                <a:gd name="T0" fmla="*/ 1439 w 1521"/>
                <a:gd name="T1" fmla="*/ 347 h 2106"/>
                <a:gd name="T2" fmla="*/ 1441 w 1521"/>
                <a:gd name="T3" fmla="*/ 460 h 2106"/>
                <a:gd name="T4" fmla="*/ 1399 w 1521"/>
                <a:gd name="T5" fmla="*/ 563 h 2106"/>
                <a:gd name="T6" fmla="*/ 1325 w 1521"/>
                <a:gd name="T7" fmla="*/ 648 h 2106"/>
                <a:gd name="T8" fmla="*/ 1145 w 1521"/>
                <a:gd name="T9" fmla="*/ 785 h 2106"/>
                <a:gd name="T10" fmla="*/ 1133 w 1521"/>
                <a:gd name="T11" fmla="*/ 421 h 2106"/>
                <a:gd name="T12" fmla="*/ 1121 w 1521"/>
                <a:gd name="T13" fmla="*/ 84 h 2106"/>
                <a:gd name="T14" fmla="*/ 1101 w 1521"/>
                <a:gd name="T15" fmla="*/ 33 h 2106"/>
                <a:gd name="T16" fmla="*/ 1060 w 1521"/>
                <a:gd name="T17" fmla="*/ 4 h 2106"/>
                <a:gd name="T18" fmla="*/ 1023 w 1521"/>
                <a:gd name="T19" fmla="*/ 11 h 2106"/>
                <a:gd name="T20" fmla="*/ 972 w 1521"/>
                <a:gd name="T21" fmla="*/ 136 h 2106"/>
                <a:gd name="T22" fmla="*/ 890 w 1521"/>
                <a:gd name="T23" fmla="*/ 418 h 2106"/>
                <a:gd name="T24" fmla="*/ 839 w 1521"/>
                <a:gd name="T25" fmla="*/ 586 h 2106"/>
                <a:gd name="T26" fmla="*/ 733 w 1521"/>
                <a:gd name="T27" fmla="*/ 984 h 2106"/>
                <a:gd name="T28" fmla="*/ 661 w 1521"/>
                <a:gd name="T29" fmla="*/ 1037 h 2106"/>
                <a:gd name="T30" fmla="*/ 400 w 1521"/>
                <a:gd name="T31" fmla="*/ 1159 h 2106"/>
                <a:gd name="T32" fmla="*/ 265 w 1521"/>
                <a:gd name="T33" fmla="*/ 1201 h 2106"/>
                <a:gd name="T34" fmla="*/ 77 w 1521"/>
                <a:gd name="T35" fmla="*/ 1248 h 2106"/>
                <a:gd name="T36" fmla="*/ 26 w 1521"/>
                <a:gd name="T37" fmla="*/ 1277 h 2106"/>
                <a:gd name="T38" fmla="*/ 1 w 1521"/>
                <a:gd name="T39" fmla="*/ 1313 h 2106"/>
                <a:gd name="T40" fmla="*/ 17 w 1521"/>
                <a:gd name="T41" fmla="*/ 1381 h 2106"/>
                <a:gd name="T42" fmla="*/ 77 w 1521"/>
                <a:gd name="T43" fmla="*/ 1426 h 2106"/>
                <a:gd name="T44" fmla="*/ 169 w 1521"/>
                <a:gd name="T45" fmla="*/ 1445 h 2106"/>
                <a:gd name="T46" fmla="*/ 348 w 1521"/>
                <a:gd name="T47" fmla="*/ 1445 h 2106"/>
                <a:gd name="T48" fmla="*/ 552 w 1521"/>
                <a:gd name="T49" fmla="*/ 1433 h 2106"/>
                <a:gd name="T50" fmla="*/ 467 w 1521"/>
                <a:gd name="T51" fmla="*/ 1666 h 2106"/>
                <a:gd name="T52" fmla="*/ 331 w 1521"/>
                <a:gd name="T53" fmla="*/ 1984 h 2106"/>
                <a:gd name="T54" fmla="*/ 342 w 1521"/>
                <a:gd name="T55" fmla="*/ 2053 h 2106"/>
                <a:gd name="T56" fmla="*/ 360 w 1521"/>
                <a:gd name="T57" fmla="*/ 2069 h 2106"/>
                <a:gd name="T58" fmla="*/ 396 w 1521"/>
                <a:gd name="T59" fmla="*/ 2069 h 2106"/>
                <a:gd name="T60" fmla="*/ 455 w 1521"/>
                <a:gd name="T61" fmla="*/ 2040 h 2106"/>
                <a:gd name="T62" fmla="*/ 575 w 1521"/>
                <a:gd name="T63" fmla="*/ 1940 h 2106"/>
                <a:gd name="T64" fmla="*/ 726 w 1521"/>
                <a:gd name="T65" fmla="*/ 1813 h 2106"/>
                <a:gd name="T66" fmla="*/ 1054 w 1521"/>
                <a:gd name="T67" fmla="*/ 1808 h 2106"/>
                <a:gd name="T68" fmla="*/ 1129 w 1521"/>
                <a:gd name="T69" fmla="*/ 1829 h 2106"/>
                <a:gd name="T70" fmla="*/ 1190 w 1521"/>
                <a:gd name="T71" fmla="*/ 1848 h 2106"/>
                <a:gd name="T72" fmla="*/ 1254 w 1521"/>
                <a:gd name="T73" fmla="*/ 1863 h 2106"/>
                <a:gd name="T74" fmla="*/ 1185 w 1521"/>
                <a:gd name="T75" fmla="*/ 1976 h 2106"/>
                <a:gd name="T76" fmla="*/ 1127 w 1521"/>
                <a:gd name="T77" fmla="*/ 2091 h 2106"/>
                <a:gd name="T78" fmla="*/ 1141 w 1521"/>
                <a:gd name="T79" fmla="*/ 2105 h 2106"/>
                <a:gd name="T80" fmla="*/ 1207 w 1521"/>
                <a:gd name="T81" fmla="*/ 2069 h 2106"/>
                <a:gd name="T82" fmla="*/ 1363 w 1521"/>
                <a:gd name="T83" fmla="*/ 1958 h 2106"/>
                <a:gd name="T84" fmla="*/ 1458 w 1521"/>
                <a:gd name="T85" fmla="*/ 1909 h 2106"/>
                <a:gd name="T86" fmla="*/ 1490 w 1521"/>
                <a:gd name="T87" fmla="*/ 1833 h 2106"/>
                <a:gd name="T88" fmla="*/ 1444 w 1521"/>
                <a:gd name="T89" fmla="*/ 1751 h 2106"/>
                <a:gd name="T90" fmla="*/ 1364 w 1521"/>
                <a:gd name="T91" fmla="*/ 1705 h 2106"/>
                <a:gd name="T92" fmla="*/ 751 w 1521"/>
                <a:gd name="T93" fmla="*/ 1723 h 2106"/>
                <a:gd name="T94" fmla="*/ 795 w 1521"/>
                <a:gd name="T95" fmla="*/ 1597 h 2106"/>
                <a:gd name="T96" fmla="*/ 859 w 1521"/>
                <a:gd name="T97" fmla="*/ 1487 h 2106"/>
                <a:gd name="T98" fmla="*/ 1016 w 1521"/>
                <a:gd name="T99" fmla="*/ 1305 h 2106"/>
                <a:gd name="T100" fmla="*/ 1156 w 1521"/>
                <a:gd name="T101" fmla="*/ 1143 h 2106"/>
                <a:gd name="T102" fmla="*/ 1212 w 1521"/>
                <a:gd name="T103" fmla="*/ 1038 h 2106"/>
                <a:gd name="T104" fmla="*/ 1268 w 1521"/>
                <a:gd name="T105" fmla="*/ 898 h 2106"/>
                <a:gd name="T106" fmla="*/ 1331 w 1521"/>
                <a:gd name="T107" fmla="*/ 800 h 2106"/>
                <a:gd name="T108" fmla="*/ 1395 w 1521"/>
                <a:gd name="T109" fmla="*/ 716 h 2106"/>
                <a:gd name="T110" fmla="*/ 1490 w 1521"/>
                <a:gd name="T111" fmla="*/ 540 h 2106"/>
                <a:gd name="T112" fmla="*/ 1521 w 1521"/>
                <a:gd name="T113" fmla="*/ 441 h 2106"/>
                <a:gd name="T114" fmla="*/ 1515 w 1521"/>
                <a:gd name="T115" fmla="*/ 318 h 2106"/>
                <a:gd name="T116" fmla="*/ 1491 w 1521"/>
                <a:gd name="T117" fmla="*/ 270 h 2106"/>
                <a:gd name="T118" fmla="*/ 1433 w 1521"/>
                <a:gd name="T119" fmla="*/ 221 h 2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21" h="2106">
                  <a:moveTo>
                    <a:pt x="1433" y="221"/>
                  </a:moveTo>
                  <a:lnTo>
                    <a:pt x="1434" y="257"/>
                  </a:lnTo>
                  <a:lnTo>
                    <a:pt x="1436" y="290"/>
                  </a:lnTo>
                  <a:lnTo>
                    <a:pt x="1438" y="320"/>
                  </a:lnTo>
                  <a:lnTo>
                    <a:pt x="1439" y="347"/>
                  </a:lnTo>
                  <a:lnTo>
                    <a:pt x="1441" y="373"/>
                  </a:lnTo>
                  <a:lnTo>
                    <a:pt x="1442" y="396"/>
                  </a:lnTo>
                  <a:lnTo>
                    <a:pt x="1443" y="418"/>
                  </a:lnTo>
                  <a:lnTo>
                    <a:pt x="1443" y="439"/>
                  </a:lnTo>
                  <a:lnTo>
                    <a:pt x="1441" y="460"/>
                  </a:lnTo>
                  <a:lnTo>
                    <a:pt x="1438" y="479"/>
                  </a:lnTo>
                  <a:lnTo>
                    <a:pt x="1431" y="499"/>
                  </a:lnTo>
                  <a:lnTo>
                    <a:pt x="1424" y="520"/>
                  </a:lnTo>
                  <a:lnTo>
                    <a:pt x="1413" y="540"/>
                  </a:lnTo>
                  <a:lnTo>
                    <a:pt x="1399" y="563"/>
                  </a:lnTo>
                  <a:lnTo>
                    <a:pt x="1383" y="586"/>
                  </a:lnTo>
                  <a:lnTo>
                    <a:pt x="1363" y="612"/>
                  </a:lnTo>
                  <a:lnTo>
                    <a:pt x="1353" y="623"/>
                  </a:lnTo>
                  <a:lnTo>
                    <a:pt x="1340" y="635"/>
                  </a:lnTo>
                  <a:lnTo>
                    <a:pt x="1325" y="648"/>
                  </a:lnTo>
                  <a:lnTo>
                    <a:pt x="1309" y="663"/>
                  </a:lnTo>
                  <a:lnTo>
                    <a:pt x="1270" y="694"/>
                  </a:lnTo>
                  <a:lnTo>
                    <a:pt x="1228" y="728"/>
                  </a:lnTo>
                  <a:lnTo>
                    <a:pt x="1185" y="758"/>
                  </a:lnTo>
                  <a:lnTo>
                    <a:pt x="1145" y="785"/>
                  </a:lnTo>
                  <a:lnTo>
                    <a:pt x="1125" y="795"/>
                  </a:lnTo>
                  <a:lnTo>
                    <a:pt x="1108" y="805"/>
                  </a:lnTo>
                  <a:lnTo>
                    <a:pt x="1093" y="811"/>
                  </a:lnTo>
                  <a:lnTo>
                    <a:pt x="1080" y="816"/>
                  </a:lnTo>
                  <a:lnTo>
                    <a:pt x="1133" y="421"/>
                  </a:lnTo>
                  <a:lnTo>
                    <a:pt x="1125" y="133"/>
                  </a:lnTo>
                  <a:lnTo>
                    <a:pt x="1124" y="121"/>
                  </a:lnTo>
                  <a:lnTo>
                    <a:pt x="1124" y="108"/>
                  </a:lnTo>
                  <a:lnTo>
                    <a:pt x="1122" y="96"/>
                  </a:lnTo>
                  <a:lnTo>
                    <a:pt x="1121" y="84"/>
                  </a:lnTo>
                  <a:lnTo>
                    <a:pt x="1118" y="72"/>
                  </a:lnTo>
                  <a:lnTo>
                    <a:pt x="1115" y="62"/>
                  </a:lnTo>
                  <a:lnTo>
                    <a:pt x="1111" y="51"/>
                  </a:lnTo>
                  <a:lnTo>
                    <a:pt x="1106" y="41"/>
                  </a:lnTo>
                  <a:lnTo>
                    <a:pt x="1101" y="33"/>
                  </a:lnTo>
                  <a:lnTo>
                    <a:pt x="1094" y="25"/>
                  </a:lnTo>
                  <a:lnTo>
                    <a:pt x="1087" y="18"/>
                  </a:lnTo>
                  <a:lnTo>
                    <a:pt x="1079" y="12"/>
                  </a:lnTo>
                  <a:lnTo>
                    <a:pt x="1069" y="7"/>
                  </a:lnTo>
                  <a:lnTo>
                    <a:pt x="1060" y="4"/>
                  </a:lnTo>
                  <a:lnTo>
                    <a:pt x="1049" y="1"/>
                  </a:lnTo>
                  <a:lnTo>
                    <a:pt x="1036" y="0"/>
                  </a:lnTo>
                  <a:lnTo>
                    <a:pt x="1032" y="1"/>
                  </a:lnTo>
                  <a:lnTo>
                    <a:pt x="1028" y="6"/>
                  </a:lnTo>
                  <a:lnTo>
                    <a:pt x="1023" y="11"/>
                  </a:lnTo>
                  <a:lnTo>
                    <a:pt x="1018" y="19"/>
                  </a:lnTo>
                  <a:lnTo>
                    <a:pt x="1007" y="39"/>
                  </a:lnTo>
                  <a:lnTo>
                    <a:pt x="995" y="67"/>
                  </a:lnTo>
                  <a:lnTo>
                    <a:pt x="984" y="99"/>
                  </a:lnTo>
                  <a:lnTo>
                    <a:pt x="972" y="136"/>
                  </a:lnTo>
                  <a:lnTo>
                    <a:pt x="959" y="175"/>
                  </a:lnTo>
                  <a:lnTo>
                    <a:pt x="947" y="217"/>
                  </a:lnTo>
                  <a:lnTo>
                    <a:pt x="922" y="303"/>
                  </a:lnTo>
                  <a:lnTo>
                    <a:pt x="900" y="382"/>
                  </a:lnTo>
                  <a:lnTo>
                    <a:pt x="890" y="418"/>
                  </a:lnTo>
                  <a:lnTo>
                    <a:pt x="881" y="449"/>
                  </a:lnTo>
                  <a:lnTo>
                    <a:pt x="873" y="473"/>
                  </a:lnTo>
                  <a:lnTo>
                    <a:pt x="867" y="492"/>
                  </a:lnTo>
                  <a:lnTo>
                    <a:pt x="856" y="525"/>
                  </a:lnTo>
                  <a:lnTo>
                    <a:pt x="839" y="586"/>
                  </a:lnTo>
                  <a:lnTo>
                    <a:pt x="816" y="667"/>
                  </a:lnTo>
                  <a:lnTo>
                    <a:pt x="792" y="757"/>
                  </a:lnTo>
                  <a:lnTo>
                    <a:pt x="769" y="846"/>
                  </a:lnTo>
                  <a:lnTo>
                    <a:pt x="748" y="925"/>
                  </a:lnTo>
                  <a:lnTo>
                    <a:pt x="733" y="984"/>
                  </a:lnTo>
                  <a:lnTo>
                    <a:pt x="728" y="1014"/>
                  </a:lnTo>
                  <a:lnTo>
                    <a:pt x="716" y="1016"/>
                  </a:lnTo>
                  <a:lnTo>
                    <a:pt x="701" y="1021"/>
                  </a:lnTo>
                  <a:lnTo>
                    <a:pt x="683" y="1028"/>
                  </a:lnTo>
                  <a:lnTo>
                    <a:pt x="661" y="1037"/>
                  </a:lnTo>
                  <a:lnTo>
                    <a:pt x="612" y="1058"/>
                  </a:lnTo>
                  <a:lnTo>
                    <a:pt x="557" y="1084"/>
                  </a:lnTo>
                  <a:lnTo>
                    <a:pt x="502" y="1111"/>
                  </a:lnTo>
                  <a:lnTo>
                    <a:pt x="448" y="1136"/>
                  </a:lnTo>
                  <a:lnTo>
                    <a:pt x="400" y="1159"/>
                  </a:lnTo>
                  <a:lnTo>
                    <a:pt x="361" y="1176"/>
                  </a:lnTo>
                  <a:lnTo>
                    <a:pt x="342" y="1183"/>
                  </a:lnTo>
                  <a:lnTo>
                    <a:pt x="319" y="1188"/>
                  </a:lnTo>
                  <a:lnTo>
                    <a:pt x="293" y="1194"/>
                  </a:lnTo>
                  <a:lnTo>
                    <a:pt x="265" y="1201"/>
                  </a:lnTo>
                  <a:lnTo>
                    <a:pt x="206" y="1213"/>
                  </a:lnTo>
                  <a:lnTo>
                    <a:pt x="146" y="1227"/>
                  </a:lnTo>
                  <a:lnTo>
                    <a:pt x="117" y="1235"/>
                  </a:lnTo>
                  <a:lnTo>
                    <a:pt x="90" y="1244"/>
                  </a:lnTo>
                  <a:lnTo>
                    <a:pt x="77" y="1248"/>
                  </a:lnTo>
                  <a:lnTo>
                    <a:pt x="66" y="1253"/>
                  </a:lnTo>
                  <a:lnTo>
                    <a:pt x="54" y="1259"/>
                  </a:lnTo>
                  <a:lnTo>
                    <a:pt x="44" y="1264"/>
                  </a:lnTo>
                  <a:lnTo>
                    <a:pt x="35" y="1271"/>
                  </a:lnTo>
                  <a:lnTo>
                    <a:pt x="26" y="1277"/>
                  </a:lnTo>
                  <a:lnTo>
                    <a:pt x="18" y="1283"/>
                  </a:lnTo>
                  <a:lnTo>
                    <a:pt x="12" y="1291"/>
                  </a:lnTo>
                  <a:lnTo>
                    <a:pt x="7" y="1297"/>
                  </a:lnTo>
                  <a:lnTo>
                    <a:pt x="3" y="1306"/>
                  </a:lnTo>
                  <a:lnTo>
                    <a:pt x="1" y="1313"/>
                  </a:lnTo>
                  <a:lnTo>
                    <a:pt x="0" y="1323"/>
                  </a:lnTo>
                  <a:lnTo>
                    <a:pt x="1" y="1339"/>
                  </a:lnTo>
                  <a:lnTo>
                    <a:pt x="4" y="1355"/>
                  </a:lnTo>
                  <a:lnTo>
                    <a:pt x="10" y="1369"/>
                  </a:lnTo>
                  <a:lnTo>
                    <a:pt x="17" y="1381"/>
                  </a:lnTo>
                  <a:lnTo>
                    <a:pt x="26" y="1393"/>
                  </a:lnTo>
                  <a:lnTo>
                    <a:pt x="37" y="1402"/>
                  </a:lnTo>
                  <a:lnTo>
                    <a:pt x="48" y="1411"/>
                  </a:lnTo>
                  <a:lnTo>
                    <a:pt x="62" y="1420"/>
                  </a:lnTo>
                  <a:lnTo>
                    <a:pt x="77" y="1426"/>
                  </a:lnTo>
                  <a:lnTo>
                    <a:pt x="94" y="1431"/>
                  </a:lnTo>
                  <a:lnTo>
                    <a:pt x="111" y="1436"/>
                  </a:lnTo>
                  <a:lnTo>
                    <a:pt x="129" y="1440"/>
                  </a:lnTo>
                  <a:lnTo>
                    <a:pt x="148" y="1443"/>
                  </a:lnTo>
                  <a:lnTo>
                    <a:pt x="169" y="1445"/>
                  </a:lnTo>
                  <a:lnTo>
                    <a:pt x="190" y="1448"/>
                  </a:lnTo>
                  <a:lnTo>
                    <a:pt x="212" y="1449"/>
                  </a:lnTo>
                  <a:lnTo>
                    <a:pt x="256" y="1449"/>
                  </a:lnTo>
                  <a:lnTo>
                    <a:pt x="302" y="1448"/>
                  </a:lnTo>
                  <a:lnTo>
                    <a:pt x="348" y="1445"/>
                  </a:lnTo>
                  <a:lnTo>
                    <a:pt x="393" y="1442"/>
                  </a:lnTo>
                  <a:lnTo>
                    <a:pt x="437" y="1439"/>
                  </a:lnTo>
                  <a:lnTo>
                    <a:pt x="479" y="1436"/>
                  </a:lnTo>
                  <a:lnTo>
                    <a:pt x="517" y="1434"/>
                  </a:lnTo>
                  <a:lnTo>
                    <a:pt x="552" y="1433"/>
                  </a:lnTo>
                  <a:lnTo>
                    <a:pt x="543" y="1463"/>
                  </a:lnTo>
                  <a:lnTo>
                    <a:pt x="533" y="1497"/>
                  </a:lnTo>
                  <a:lnTo>
                    <a:pt x="519" y="1536"/>
                  </a:lnTo>
                  <a:lnTo>
                    <a:pt x="503" y="1577"/>
                  </a:lnTo>
                  <a:lnTo>
                    <a:pt x="467" y="1666"/>
                  </a:lnTo>
                  <a:lnTo>
                    <a:pt x="429" y="1756"/>
                  </a:lnTo>
                  <a:lnTo>
                    <a:pt x="392" y="1840"/>
                  </a:lnTo>
                  <a:lnTo>
                    <a:pt x="361" y="1911"/>
                  </a:lnTo>
                  <a:lnTo>
                    <a:pt x="339" y="1961"/>
                  </a:lnTo>
                  <a:lnTo>
                    <a:pt x="331" y="1984"/>
                  </a:lnTo>
                  <a:lnTo>
                    <a:pt x="331" y="2005"/>
                  </a:lnTo>
                  <a:lnTo>
                    <a:pt x="332" y="2019"/>
                  </a:lnTo>
                  <a:lnTo>
                    <a:pt x="334" y="2031"/>
                  </a:lnTo>
                  <a:lnTo>
                    <a:pt x="337" y="2042"/>
                  </a:lnTo>
                  <a:lnTo>
                    <a:pt x="342" y="2053"/>
                  </a:lnTo>
                  <a:lnTo>
                    <a:pt x="345" y="2057"/>
                  </a:lnTo>
                  <a:lnTo>
                    <a:pt x="348" y="2060"/>
                  </a:lnTo>
                  <a:lnTo>
                    <a:pt x="351" y="2063"/>
                  </a:lnTo>
                  <a:lnTo>
                    <a:pt x="356" y="2067"/>
                  </a:lnTo>
                  <a:lnTo>
                    <a:pt x="360" y="2069"/>
                  </a:lnTo>
                  <a:lnTo>
                    <a:pt x="364" y="2071"/>
                  </a:lnTo>
                  <a:lnTo>
                    <a:pt x="369" y="2072"/>
                  </a:lnTo>
                  <a:lnTo>
                    <a:pt x="375" y="2072"/>
                  </a:lnTo>
                  <a:lnTo>
                    <a:pt x="386" y="2071"/>
                  </a:lnTo>
                  <a:lnTo>
                    <a:pt x="396" y="2069"/>
                  </a:lnTo>
                  <a:lnTo>
                    <a:pt x="407" y="2065"/>
                  </a:lnTo>
                  <a:lnTo>
                    <a:pt x="419" y="2060"/>
                  </a:lnTo>
                  <a:lnTo>
                    <a:pt x="431" y="2055"/>
                  </a:lnTo>
                  <a:lnTo>
                    <a:pt x="442" y="2047"/>
                  </a:lnTo>
                  <a:lnTo>
                    <a:pt x="455" y="2040"/>
                  </a:lnTo>
                  <a:lnTo>
                    <a:pt x="468" y="2030"/>
                  </a:lnTo>
                  <a:lnTo>
                    <a:pt x="494" y="2011"/>
                  </a:lnTo>
                  <a:lnTo>
                    <a:pt x="521" y="1988"/>
                  </a:lnTo>
                  <a:lnTo>
                    <a:pt x="548" y="1965"/>
                  </a:lnTo>
                  <a:lnTo>
                    <a:pt x="575" y="1940"/>
                  </a:lnTo>
                  <a:lnTo>
                    <a:pt x="627" y="1891"/>
                  </a:lnTo>
                  <a:lnTo>
                    <a:pt x="675" y="1849"/>
                  </a:lnTo>
                  <a:lnTo>
                    <a:pt x="697" y="1832"/>
                  </a:lnTo>
                  <a:lnTo>
                    <a:pt x="717" y="1819"/>
                  </a:lnTo>
                  <a:lnTo>
                    <a:pt x="726" y="1813"/>
                  </a:lnTo>
                  <a:lnTo>
                    <a:pt x="734" y="1810"/>
                  </a:lnTo>
                  <a:lnTo>
                    <a:pt x="743" y="1808"/>
                  </a:lnTo>
                  <a:lnTo>
                    <a:pt x="750" y="1807"/>
                  </a:lnTo>
                  <a:lnTo>
                    <a:pt x="1036" y="1807"/>
                  </a:lnTo>
                  <a:lnTo>
                    <a:pt x="1054" y="1808"/>
                  </a:lnTo>
                  <a:lnTo>
                    <a:pt x="1069" y="1809"/>
                  </a:lnTo>
                  <a:lnTo>
                    <a:pt x="1082" y="1811"/>
                  </a:lnTo>
                  <a:lnTo>
                    <a:pt x="1093" y="1814"/>
                  </a:lnTo>
                  <a:lnTo>
                    <a:pt x="1111" y="1821"/>
                  </a:lnTo>
                  <a:lnTo>
                    <a:pt x="1129" y="1829"/>
                  </a:lnTo>
                  <a:lnTo>
                    <a:pt x="1138" y="1834"/>
                  </a:lnTo>
                  <a:lnTo>
                    <a:pt x="1148" y="1837"/>
                  </a:lnTo>
                  <a:lnTo>
                    <a:pt x="1160" y="1841"/>
                  </a:lnTo>
                  <a:lnTo>
                    <a:pt x="1174" y="1844"/>
                  </a:lnTo>
                  <a:lnTo>
                    <a:pt x="1190" y="1848"/>
                  </a:lnTo>
                  <a:lnTo>
                    <a:pt x="1208" y="1850"/>
                  </a:lnTo>
                  <a:lnTo>
                    <a:pt x="1230" y="1851"/>
                  </a:lnTo>
                  <a:lnTo>
                    <a:pt x="1257" y="1851"/>
                  </a:lnTo>
                  <a:lnTo>
                    <a:pt x="1256" y="1856"/>
                  </a:lnTo>
                  <a:lnTo>
                    <a:pt x="1254" y="1863"/>
                  </a:lnTo>
                  <a:lnTo>
                    <a:pt x="1250" y="1870"/>
                  </a:lnTo>
                  <a:lnTo>
                    <a:pt x="1246" y="1879"/>
                  </a:lnTo>
                  <a:lnTo>
                    <a:pt x="1234" y="1899"/>
                  </a:lnTo>
                  <a:lnTo>
                    <a:pt x="1219" y="1924"/>
                  </a:lnTo>
                  <a:lnTo>
                    <a:pt x="1185" y="1976"/>
                  </a:lnTo>
                  <a:lnTo>
                    <a:pt x="1154" y="2030"/>
                  </a:lnTo>
                  <a:lnTo>
                    <a:pt x="1141" y="2054"/>
                  </a:lnTo>
                  <a:lnTo>
                    <a:pt x="1132" y="2075"/>
                  </a:lnTo>
                  <a:lnTo>
                    <a:pt x="1129" y="2084"/>
                  </a:lnTo>
                  <a:lnTo>
                    <a:pt x="1127" y="2091"/>
                  </a:lnTo>
                  <a:lnTo>
                    <a:pt x="1126" y="2097"/>
                  </a:lnTo>
                  <a:lnTo>
                    <a:pt x="1127" y="2102"/>
                  </a:lnTo>
                  <a:lnTo>
                    <a:pt x="1131" y="2105"/>
                  </a:lnTo>
                  <a:lnTo>
                    <a:pt x="1135" y="2106"/>
                  </a:lnTo>
                  <a:lnTo>
                    <a:pt x="1141" y="2105"/>
                  </a:lnTo>
                  <a:lnTo>
                    <a:pt x="1150" y="2103"/>
                  </a:lnTo>
                  <a:lnTo>
                    <a:pt x="1161" y="2098"/>
                  </a:lnTo>
                  <a:lnTo>
                    <a:pt x="1174" y="2090"/>
                  </a:lnTo>
                  <a:lnTo>
                    <a:pt x="1189" y="2080"/>
                  </a:lnTo>
                  <a:lnTo>
                    <a:pt x="1207" y="2069"/>
                  </a:lnTo>
                  <a:lnTo>
                    <a:pt x="1240" y="2044"/>
                  </a:lnTo>
                  <a:lnTo>
                    <a:pt x="1275" y="2019"/>
                  </a:lnTo>
                  <a:lnTo>
                    <a:pt x="1309" y="1994"/>
                  </a:lnTo>
                  <a:lnTo>
                    <a:pt x="1344" y="1970"/>
                  </a:lnTo>
                  <a:lnTo>
                    <a:pt x="1363" y="1958"/>
                  </a:lnTo>
                  <a:lnTo>
                    <a:pt x="1381" y="1946"/>
                  </a:lnTo>
                  <a:lnTo>
                    <a:pt x="1400" y="1937"/>
                  </a:lnTo>
                  <a:lnTo>
                    <a:pt x="1418" y="1926"/>
                  </a:lnTo>
                  <a:lnTo>
                    <a:pt x="1439" y="1917"/>
                  </a:lnTo>
                  <a:lnTo>
                    <a:pt x="1458" y="1909"/>
                  </a:lnTo>
                  <a:lnTo>
                    <a:pt x="1478" y="1901"/>
                  </a:lnTo>
                  <a:lnTo>
                    <a:pt x="1500" y="1896"/>
                  </a:lnTo>
                  <a:lnTo>
                    <a:pt x="1498" y="1873"/>
                  </a:lnTo>
                  <a:lnTo>
                    <a:pt x="1496" y="1852"/>
                  </a:lnTo>
                  <a:lnTo>
                    <a:pt x="1490" y="1833"/>
                  </a:lnTo>
                  <a:lnTo>
                    <a:pt x="1484" y="1813"/>
                  </a:lnTo>
                  <a:lnTo>
                    <a:pt x="1476" y="1796"/>
                  </a:lnTo>
                  <a:lnTo>
                    <a:pt x="1467" y="1780"/>
                  </a:lnTo>
                  <a:lnTo>
                    <a:pt x="1456" y="1765"/>
                  </a:lnTo>
                  <a:lnTo>
                    <a:pt x="1444" y="1751"/>
                  </a:lnTo>
                  <a:lnTo>
                    <a:pt x="1430" y="1739"/>
                  </a:lnTo>
                  <a:lnTo>
                    <a:pt x="1415" y="1729"/>
                  </a:lnTo>
                  <a:lnTo>
                    <a:pt x="1399" y="1719"/>
                  </a:lnTo>
                  <a:lnTo>
                    <a:pt x="1382" y="1711"/>
                  </a:lnTo>
                  <a:lnTo>
                    <a:pt x="1364" y="1705"/>
                  </a:lnTo>
                  <a:lnTo>
                    <a:pt x="1343" y="1701"/>
                  </a:lnTo>
                  <a:lnTo>
                    <a:pt x="1323" y="1699"/>
                  </a:lnTo>
                  <a:lnTo>
                    <a:pt x="1301" y="1697"/>
                  </a:lnTo>
                  <a:lnTo>
                    <a:pt x="1125" y="1697"/>
                  </a:lnTo>
                  <a:lnTo>
                    <a:pt x="751" y="1723"/>
                  </a:lnTo>
                  <a:lnTo>
                    <a:pt x="757" y="1696"/>
                  </a:lnTo>
                  <a:lnTo>
                    <a:pt x="765" y="1671"/>
                  </a:lnTo>
                  <a:lnTo>
                    <a:pt x="774" y="1645"/>
                  </a:lnTo>
                  <a:lnTo>
                    <a:pt x="784" y="1620"/>
                  </a:lnTo>
                  <a:lnTo>
                    <a:pt x="795" y="1597"/>
                  </a:lnTo>
                  <a:lnTo>
                    <a:pt x="806" y="1574"/>
                  </a:lnTo>
                  <a:lnTo>
                    <a:pt x="818" y="1552"/>
                  </a:lnTo>
                  <a:lnTo>
                    <a:pt x="831" y="1529"/>
                  </a:lnTo>
                  <a:lnTo>
                    <a:pt x="845" y="1509"/>
                  </a:lnTo>
                  <a:lnTo>
                    <a:pt x="859" y="1487"/>
                  </a:lnTo>
                  <a:lnTo>
                    <a:pt x="874" y="1468"/>
                  </a:lnTo>
                  <a:lnTo>
                    <a:pt x="889" y="1448"/>
                  </a:lnTo>
                  <a:lnTo>
                    <a:pt x="919" y="1410"/>
                  </a:lnTo>
                  <a:lnTo>
                    <a:pt x="951" y="1374"/>
                  </a:lnTo>
                  <a:lnTo>
                    <a:pt x="1016" y="1305"/>
                  </a:lnTo>
                  <a:lnTo>
                    <a:pt x="1078" y="1239"/>
                  </a:lnTo>
                  <a:lnTo>
                    <a:pt x="1107" y="1207"/>
                  </a:lnTo>
                  <a:lnTo>
                    <a:pt x="1133" y="1175"/>
                  </a:lnTo>
                  <a:lnTo>
                    <a:pt x="1146" y="1159"/>
                  </a:lnTo>
                  <a:lnTo>
                    <a:pt x="1156" y="1143"/>
                  </a:lnTo>
                  <a:lnTo>
                    <a:pt x="1167" y="1127"/>
                  </a:lnTo>
                  <a:lnTo>
                    <a:pt x="1177" y="1111"/>
                  </a:lnTo>
                  <a:lnTo>
                    <a:pt x="1191" y="1085"/>
                  </a:lnTo>
                  <a:lnTo>
                    <a:pt x="1203" y="1060"/>
                  </a:lnTo>
                  <a:lnTo>
                    <a:pt x="1212" y="1038"/>
                  </a:lnTo>
                  <a:lnTo>
                    <a:pt x="1222" y="1015"/>
                  </a:lnTo>
                  <a:lnTo>
                    <a:pt x="1237" y="974"/>
                  </a:lnTo>
                  <a:lnTo>
                    <a:pt x="1252" y="936"/>
                  </a:lnTo>
                  <a:lnTo>
                    <a:pt x="1259" y="917"/>
                  </a:lnTo>
                  <a:lnTo>
                    <a:pt x="1268" y="898"/>
                  </a:lnTo>
                  <a:lnTo>
                    <a:pt x="1278" y="879"/>
                  </a:lnTo>
                  <a:lnTo>
                    <a:pt x="1288" y="860"/>
                  </a:lnTo>
                  <a:lnTo>
                    <a:pt x="1300" y="840"/>
                  </a:lnTo>
                  <a:lnTo>
                    <a:pt x="1315" y="820"/>
                  </a:lnTo>
                  <a:lnTo>
                    <a:pt x="1331" y="800"/>
                  </a:lnTo>
                  <a:lnTo>
                    <a:pt x="1351" y="778"/>
                  </a:lnTo>
                  <a:lnTo>
                    <a:pt x="1359" y="767"/>
                  </a:lnTo>
                  <a:lnTo>
                    <a:pt x="1370" y="753"/>
                  </a:lnTo>
                  <a:lnTo>
                    <a:pt x="1382" y="736"/>
                  </a:lnTo>
                  <a:lnTo>
                    <a:pt x="1395" y="716"/>
                  </a:lnTo>
                  <a:lnTo>
                    <a:pt x="1423" y="670"/>
                  </a:lnTo>
                  <a:lnTo>
                    <a:pt x="1452" y="618"/>
                  </a:lnTo>
                  <a:lnTo>
                    <a:pt x="1466" y="591"/>
                  </a:lnTo>
                  <a:lnTo>
                    <a:pt x="1478" y="566"/>
                  </a:lnTo>
                  <a:lnTo>
                    <a:pt x="1490" y="540"/>
                  </a:lnTo>
                  <a:lnTo>
                    <a:pt x="1501" y="515"/>
                  </a:lnTo>
                  <a:lnTo>
                    <a:pt x="1510" y="493"/>
                  </a:lnTo>
                  <a:lnTo>
                    <a:pt x="1516" y="472"/>
                  </a:lnTo>
                  <a:lnTo>
                    <a:pt x="1520" y="455"/>
                  </a:lnTo>
                  <a:lnTo>
                    <a:pt x="1521" y="441"/>
                  </a:lnTo>
                  <a:lnTo>
                    <a:pt x="1521" y="375"/>
                  </a:lnTo>
                  <a:lnTo>
                    <a:pt x="1521" y="359"/>
                  </a:lnTo>
                  <a:lnTo>
                    <a:pt x="1520" y="345"/>
                  </a:lnTo>
                  <a:lnTo>
                    <a:pt x="1518" y="331"/>
                  </a:lnTo>
                  <a:lnTo>
                    <a:pt x="1515" y="318"/>
                  </a:lnTo>
                  <a:lnTo>
                    <a:pt x="1512" y="307"/>
                  </a:lnTo>
                  <a:lnTo>
                    <a:pt x="1507" y="296"/>
                  </a:lnTo>
                  <a:lnTo>
                    <a:pt x="1503" y="287"/>
                  </a:lnTo>
                  <a:lnTo>
                    <a:pt x="1498" y="278"/>
                  </a:lnTo>
                  <a:lnTo>
                    <a:pt x="1491" y="270"/>
                  </a:lnTo>
                  <a:lnTo>
                    <a:pt x="1485" y="262"/>
                  </a:lnTo>
                  <a:lnTo>
                    <a:pt x="1477" y="255"/>
                  </a:lnTo>
                  <a:lnTo>
                    <a:pt x="1470" y="247"/>
                  </a:lnTo>
                  <a:lnTo>
                    <a:pt x="1453" y="234"/>
                  </a:lnTo>
                  <a:lnTo>
                    <a:pt x="1433" y="22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1"/>
            <p:cNvSpPr>
              <a:spLocks noEditPoints="1"/>
            </p:cNvSpPr>
            <p:nvPr/>
          </p:nvSpPr>
          <p:spPr bwMode="auto">
            <a:xfrm>
              <a:off x="1392" y="2014"/>
              <a:ext cx="112" cy="123"/>
            </a:xfrm>
            <a:custGeom>
              <a:avLst/>
              <a:gdLst>
                <a:gd name="T0" fmla="*/ 841 w 1566"/>
                <a:gd name="T1" fmla="*/ 951 h 1718"/>
                <a:gd name="T2" fmla="*/ 900 w 1566"/>
                <a:gd name="T3" fmla="*/ 982 h 1718"/>
                <a:gd name="T4" fmla="*/ 857 w 1566"/>
                <a:gd name="T5" fmla="*/ 1054 h 1718"/>
                <a:gd name="T6" fmla="*/ 731 w 1566"/>
                <a:gd name="T7" fmla="*/ 860 h 1718"/>
                <a:gd name="T8" fmla="*/ 623 w 1566"/>
                <a:gd name="T9" fmla="*/ 892 h 1718"/>
                <a:gd name="T10" fmla="*/ 431 w 1566"/>
                <a:gd name="T11" fmla="*/ 989 h 1718"/>
                <a:gd name="T12" fmla="*/ 761 w 1566"/>
                <a:gd name="T13" fmla="*/ 733 h 1718"/>
                <a:gd name="T14" fmla="*/ 498 w 1566"/>
                <a:gd name="T15" fmla="*/ 741 h 1718"/>
                <a:gd name="T16" fmla="*/ 630 w 1566"/>
                <a:gd name="T17" fmla="*/ 756 h 1718"/>
                <a:gd name="T18" fmla="*/ 549 w 1566"/>
                <a:gd name="T19" fmla="*/ 812 h 1718"/>
                <a:gd name="T20" fmla="*/ 91 w 1566"/>
                <a:gd name="T21" fmla="*/ 1689 h 1718"/>
                <a:gd name="T22" fmla="*/ 334 w 1566"/>
                <a:gd name="T23" fmla="*/ 1475 h 1718"/>
                <a:gd name="T24" fmla="*/ 586 w 1566"/>
                <a:gd name="T25" fmla="*/ 1292 h 1718"/>
                <a:gd name="T26" fmla="*/ 916 w 1566"/>
                <a:gd name="T27" fmla="*/ 1151 h 1718"/>
                <a:gd name="T28" fmla="*/ 1005 w 1566"/>
                <a:gd name="T29" fmla="*/ 1211 h 1718"/>
                <a:gd name="T30" fmla="*/ 1138 w 1566"/>
                <a:gd name="T31" fmla="*/ 1185 h 1718"/>
                <a:gd name="T32" fmla="*/ 1224 w 1566"/>
                <a:gd name="T33" fmla="*/ 1095 h 1718"/>
                <a:gd name="T34" fmla="*/ 1345 w 1566"/>
                <a:gd name="T35" fmla="*/ 870 h 1718"/>
                <a:gd name="T36" fmla="*/ 1540 w 1566"/>
                <a:gd name="T37" fmla="*/ 620 h 1718"/>
                <a:gd name="T38" fmla="*/ 1565 w 1566"/>
                <a:gd name="T39" fmla="*/ 503 h 1718"/>
                <a:gd name="T40" fmla="*/ 1420 w 1566"/>
                <a:gd name="T41" fmla="*/ 372 h 1718"/>
                <a:gd name="T42" fmla="*/ 1315 w 1566"/>
                <a:gd name="T43" fmla="*/ 380 h 1718"/>
                <a:gd name="T44" fmla="*/ 1040 w 1566"/>
                <a:gd name="T45" fmla="*/ 567 h 1718"/>
                <a:gd name="T46" fmla="*/ 1108 w 1566"/>
                <a:gd name="T47" fmla="*/ 177 h 1718"/>
                <a:gd name="T48" fmla="*/ 1030 w 1566"/>
                <a:gd name="T49" fmla="*/ 92 h 1718"/>
                <a:gd name="T50" fmla="*/ 892 w 1566"/>
                <a:gd name="T51" fmla="*/ 1 h 1718"/>
                <a:gd name="T52" fmla="*/ 818 w 1566"/>
                <a:gd name="T53" fmla="*/ 30 h 1718"/>
                <a:gd name="T54" fmla="*/ 712 w 1566"/>
                <a:gd name="T55" fmla="*/ 153 h 1718"/>
                <a:gd name="T56" fmla="*/ 710 w 1566"/>
                <a:gd name="T57" fmla="*/ 240 h 1718"/>
                <a:gd name="T58" fmla="*/ 796 w 1566"/>
                <a:gd name="T59" fmla="*/ 213 h 1718"/>
                <a:gd name="T60" fmla="*/ 860 w 1566"/>
                <a:gd name="T61" fmla="*/ 175 h 1718"/>
                <a:gd name="T62" fmla="*/ 899 w 1566"/>
                <a:gd name="T63" fmla="*/ 204 h 1718"/>
                <a:gd name="T64" fmla="*/ 871 w 1566"/>
                <a:gd name="T65" fmla="*/ 407 h 1718"/>
                <a:gd name="T66" fmla="*/ 744 w 1566"/>
                <a:gd name="T67" fmla="*/ 605 h 1718"/>
                <a:gd name="T68" fmla="*/ 519 w 1566"/>
                <a:gd name="T69" fmla="*/ 638 h 1718"/>
                <a:gd name="T70" fmla="*/ 445 w 1566"/>
                <a:gd name="T71" fmla="*/ 693 h 1718"/>
                <a:gd name="T72" fmla="*/ 392 w 1566"/>
                <a:gd name="T73" fmla="*/ 758 h 1718"/>
                <a:gd name="T74" fmla="*/ 340 w 1566"/>
                <a:gd name="T75" fmla="*/ 618 h 1718"/>
                <a:gd name="T76" fmla="*/ 311 w 1566"/>
                <a:gd name="T77" fmla="*/ 356 h 1718"/>
                <a:gd name="T78" fmla="*/ 194 w 1566"/>
                <a:gd name="T79" fmla="*/ 286 h 1718"/>
                <a:gd name="T80" fmla="*/ 132 w 1566"/>
                <a:gd name="T81" fmla="*/ 341 h 1718"/>
                <a:gd name="T82" fmla="*/ 113 w 1566"/>
                <a:gd name="T83" fmla="*/ 532 h 1718"/>
                <a:gd name="T84" fmla="*/ 221 w 1566"/>
                <a:gd name="T85" fmla="*/ 836 h 1718"/>
                <a:gd name="T86" fmla="*/ 264 w 1566"/>
                <a:gd name="T87" fmla="*/ 989 h 1718"/>
                <a:gd name="T88" fmla="*/ 216 w 1566"/>
                <a:gd name="T89" fmla="*/ 1030 h 1718"/>
                <a:gd name="T90" fmla="*/ 155 w 1566"/>
                <a:gd name="T91" fmla="*/ 888 h 1718"/>
                <a:gd name="T92" fmla="*/ 69 w 1566"/>
                <a:gd name="T93" fmla="*/ 818 h 1718"/>
                <a:gd name="T94" fmla="*/ 17 w 1566"/>
                <a:gd name="T95" fmla="*/ 826 h 1718"/>
                <a:gd name="T96" fmla="*/ 3 w 1566"/>
                <a:gd name="T97" fmla="*/ 953 h 1718"/>
                <a:gd name="T98" fmla="*/ 22 w 1566"/>
                <a:gd name="T99" fmla="*/ 1242 h 1718"/>
                <a:gd name="T100" fmla="*/ 1 w 1566"/>
                <a:gd name="T101" fmla="*/ 1309 h 1718"/>
                <a:gd name="T102" fmla="*/ 58 w 1566"/>
                <a:gd name="T103" fmla="*/ 1448 h 1718"/>
                <a:gd name="T104" fmla="*/ 126 w 1566"/>
                <a:gd name="T105" fmla="*/ 1497 h 1718"/>
                <a:gd name="T106" fmla="*/ 186 w 1566"/>
                <a:gd name="T107" fmla="*/ 1460 h 1718"/>
                <a:gd name="T108" fmla="*/ 221 w 1566"/>
                <a:gd name="T109" fmla="*/ 1211 h 1718"/>
                <a:gd name="T110" fmla="*/ 421 w 1566"/>
                <a:gd name="T111" fmla="*/ 1205 h 1718"/>
                <a:gd name="T112" fmla="*/ 441 w 1566"/>
                <a:gd name="T113" fmla="*/ 1344 h 1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66" h="1718">
                  <a:moveTo>
                    <a:pt x="457" y="1137"/>
                  </a:moveTo>
                  <a:lnTo>
                    <a:pt x="562" y="1095"/>
                  </a:lnTo>
                  <a:lnTo>
                    <a:pt x="470" y="1155"/>
                  </a:lnTo>
                  <a:lnTo>
                    <a:pt x="457" y="1137"/>
                  </a:lnTo>
                  <a:close/>
                  <a:moveTo>
                    <a:pt x="795" y="1035"/>
                  </a:moveTo>
                  <a:lnTo>
                    <a:pt x="815" y="991"/>
                  </a:lnTo>
                  <a:lnTo>
                    <a:pt x="830" y="962"/>
                  </a:lnTo>
                  <a:lnTo>
                    <a:pt x="835" y="955"/>
                  </a:lnTo>
                  <a:lnTo>
                    <a:pt x="841" y="951"/>
                  </a:lnTo>
                  <a:lnTo>
                    <a:pt x="847" y="946"/>
                  </a:lnTo>
                  <a:lnTo>
                    <a:pt x="856" y="941"/>
                  </a:lnTo>
                  <a:lnTo>
                    <a:pt x="864" y="937"/>
                  </a:lnTo>
                  <a:lnTo>
                    <a:pt x="876" y="933"/>
                  </a:lnTo>
                  <a:lnTo>
                    <a:pt x="889" y="929"/>
                  </a:lnTo>
                  <a:lnTo>
                    <a:pt x="904" y="924"/>
                  </a:lnTo>
                  <a:lnTo>
                    <a:pt x="904" y="948"/>
                  </a:lnTo>
                  <a:lnTo>
                    <a:pt x="901" y="971"/>
                  </a:lnTo>
                  <a:lnTo>
                    <a:pt x="900" y="982"/>
                  </a:lnTo>
                  <a:lnTo>
                    <a:pt x="898" y="994"/>
                  </a:lnTo>
                  <a:lnTo>
                    <a:pt x="894" y="1004"/>
                  </a:lnTo>
                  <a:lnTo>
                    <a:pt x="891" y="1014"/>
                  </a:lnTo>
                  <a:lnTo>
                    <a:pt x="888" y="1023"/>
                  </a:lnTo>
                  <a:lnTo>
                    <a:pt x="883" y="1032"/>
                  </a:lnTo>
                  <a:lnTo>
                    <a:pt x="877" y="1039"/>
                  </a:lnTo>
                  <a:lnTo>
                    <a:pt x="872" y="1044"/>
                  </a:lnTo>
                  <a:lnTo>
                    <a:pt x="864" y="1050"/>
                  </a:lnTo>
                  <a:lnTo>
                    <a:pt x="857" y="1054"/>
                  </a:lnTo>
                  <a:lnTo>
                    <a:pt x="848" y="1056"/>
                  </a:lnTo>
                  <a:lnTo>
                    <a:pt x="839" y="1057"/>
                  </a:lnTo>
                  <a:lnTo>
                    <a:pt x="830" y="1053"/>
                  </a:lnTo>
                  <a:lnTo>
                    <a:pt x="815" y="1045"/>
                  </a:lnTo>
                  <a:lnTo>
                    <a:pt x="801" y="1038"/>
                  </a:lnTo>
                  <a:lnTo>
                    <a:pt x="795" y="1035"/>
                  </a:lnTo>
                  <a:close/>
                  <a:moveTo>
                    <a:pt x="761" y="733"/>
                  </a:moveTo>
                  <a:lnTo>
                    <a:pt x="782" y="753"/>
                  </a:lnTo>
                  <a:lnTo>
                    <a:pt x="731" y="860"/>
                  </a:lnTo>
                  <a:lnTo>
                    <a:pt x="815" y="834"/>
                  </a:lnTo>
                  <a:lnTo>
                    <a:pt x="698" y="982"/>
                  </a:lnTo>
                  <a:lnTo>
                    <a:pt x="674" y="964"/>
                  </a:lnTo>
                  <a:lnTo>
                    <a:pt x="725" y="857"/>
                  </a:lnTo>
                  <a:lnTo>
                    <a:pt x="708" y="860"/>
                  </a:lnTo>
                  <a:lnTo>
                    <a:pt x="688" y="865"/>
                  </a:lnTo>
                  <a:lnTo>
                    <a:pt x="668" y="873"/>
                  </a:lnTo>
                  <a:lnTo>
                    <a:pt x="645" y="881"/>
                  </a:lnTo>
                  <a:lnTo>
                    <a:pt x="623" y="892"/>
                  </a:lnTo>
                  <a:lnTo>
                    <a:pt x="600" y="903"/>
                  </a:lnTo>
                  <a:lnTo>
                    <a:pt x="578" y="916"/>
                  </a:lnTo>
                  <a:lnTo>
                    <a:pt x="556" y="927"/>
                  </a:lnTo>
                  <a:lnTo>
                    <a:pt x="514" y="951"/>
                  </a:lnTo>
                  <a:lnTo>
                    <a:pt x="479" y="971"/>
                  </a:lnTo>
                  <a:lnTo>
                    <a:pt x="454" y="985"/>
                  </a:lnTo>
                  <a:lnTo>
                    <a:pt x="441" y="991"/>
                  </a:lnTo>
                  <a:lnTo>
                    <a:pt x="436" y="990"/>
                  </a:lnTo>
                  <a:lnTo>
                    <a:pt x="431" y="989"/>
                  </a:lnTo>
                  <a:lnTo>
                    <a:pt x="425" y="986"/>
                  </a:lnTo>
                  <a:lnTo>
                    <a:pt x="420" y="983"/>
                  </a:lnTo>
                  <a:lnTo>
                    <a:pt x="411" y="975"/>
                  </a:lnTo>
                  <a:lnTo>
                    <a:pt x="402" y="965"/>
                  </a:lnTo>
                  <a:lnTo>
                    <a:pt x="387" y="944"/>
                  </a:lnTo>
                  <a:lnTo>
                    <a:pt x="376" y="924"/>
                  </a:lnTo>
                  <a:lnTo>
                    <a:pt x="439" y="877"/>
                  </a:lnTo>
                  <a:lnTo>
                    <a:pt x="573" y="880"/>
                  </a:lnTo>
                  <a:lnTo>
                    <a:pt x="761" y="733"/>
                  </a:lnTo>
                  <a:close/>
                  <a:moveTo>
                    <a:pt x="464" y="815"/>
                  </a:moveTo>
                  <a:lnTo>
                    <a:pt x="468" y="797"/>
                  </a:lnTo>
                  <a:lnTo>
                    <a:pt x="474" y="779"/>
                  </a:lnTo>
                  <a:lnTo>
                    <a:pt x="477" y="772"/>
                  </a:lnTo>
                  <a:lnTo>
                    <a:pt x="480" y="764"/>
                  </a:lnTo>
                  <a:lnTo>
                    <a:pt x="483" y="758"/>
                  </a:lnTo>
                  <a:lnTo>
                    <a:pt x="488" y="752"/>
                  </a:lnTo>
                  <a:lnTo>
                    <a:pt x="493" y="746"/>
                  </a:lnTo>
                  <a:lnTo>
                    <a:pt x="498" y="741"/>
                  </a:lnTo>
                  <a:lnTo>
                    <a:pt x="505" y="736"/>
                  </a:lnTo>
                  <a:lnTo>
                    <a:pt x="512" y="733"/>
                  </a:lnTo>
                  <a:lnTo>
                    <a:pt x="521" y="730"/>
                  </a:lnTo>
                  <a:lnTo>
                    <a:pt x="529" y="728"/>
                  </a:lnTo>
                  <a:lnTo>
                    <a:pt x="540" y="727"/>
                  </a:lnTo>
                  <a:lnTo>
                    <a:pt x="552" y="727"/>
                  </a:lnTo>
                  <a:lnTo>
                    <a:pt x="640" y="727"/>
                  </a:lnTo>
                  <a:lnTo>
                    <a:pt x="636" y="742"/>
                  </a:lnTo>
                  <a:lnTo>
                    <a:pt x="630" y="756"/>
                  </a:lnTo>
                  <a:lnTo>
                    <a:pt x="625" y="768"/>
                  </a:lnTo>
                  <a:lnTo>
                    <a:pt x="618" y="777"/>
                  </a:lnTo>
                  <a:lnTo>
                    <a:pt x="611" y="786"/>
                  </a:lnTo>
                  <a:lnTo>
                    <a:pt x="603" y="793"/>
                  </a:lnTo>
                  <a:lnTo>
                    <a:pt x="595" y="799"/>
                  </a:lnTo>
                  <a:lnTo>
                    <a:pt x="585" y="804"/>
                  </a:lnTo>
                  <a:lnTo>
                    <a:pt x="574" y="807"/>
                  </a:lnTo>
                  <a:lnTo>
                    <a:pt x="563" y="809"/>
                  </a:lnTo>
                  <a:lnTo>
                    <a:pt x="549" y="812"/>
                  </a:lnTo>
                  <a:lnTo>
                    <a:pt x="535" y="813"/>
                  </a:lnTo>
                  <a:lnTo>
                    <a:pt x="503" y="815"/>
                  </a:lnTo>
                  <a:lnTo>
                    <a:pt x="464" y="815"/>
                  </a:lnTo>
                  <a:close/>
                  <a:moveTo>
                    <a:pt x="23" y="1718"/>
                  </a:moveTo>
                  <a:lnTo>
                    <a:pt x="37" y="1714"/>
                  </a:lnTo>
                  <a:lnTo>
                    <a:pt x="51" y="1708"/>
                  </a:lnTo>
                  <a:lnTo>
                    <a:pt x="63" y="1703"/>
                  </a:lnTo>
                  <a:lnTo>
                    <a:pt x="77" y="1696"/>
                  </a:lnTo>
                  <a:lnTo>
                    <a:pt x="91" y="1689"/>
                  </a:lnTo>
                  <a:lnTo>
                    <a:pt x="104" y="1681"/>
                  </a:lnTo>
                  <a:lnTo>
                    <a:pt x="118" y="1672"/>
                  </a:lnTo>
                  <a:lnTo>
                    <a:pt x="131" y="1662"/>
                  </a:lnTo>
                  <a:lnTo>
                    <a:pt x="158" y="1642"/>
                  </a:lnTo>
                  <a:lnTo>
                    <a:pt x="185" y="1620"/>
                  </a:lnTo>
                  <a:lnTo>
                    <a:pt x="211" y="1597"/>
                  </a:lnTo>
                  <a:lnTo>
                    <a:pt x="236" y="1573"/>
                  </a:lnTo>
                  <a:lnTo>
                    <a:pt x="286" y="1523"/>
                  </a:lnTo>
                  <a:lnTo>
                    <a:pt x="334" y="1475"/>
                  </a:lnTo>
                  <a:lnTo>
                    <a:pt x="358" y="1451"/>
                  </a:lnTo>
                  <a:lnTo>
                    <a:pt x="381" y="1429"/>
                  </a:lnTo>
                  <a:lnTo>
                    <a:pt x="403" y="1410"/>
                  </a:lnTo>
                  <a:lnTo>
                    <a:pt x="425" y="1393"/>
                  </a:lnTo>
                  <a:lnTo>
                    <a:pt x="448" y="1376"/>
                  </a:lnTo>
                  <a:lnTo>
                    <a:pt x="472" y="1360"/>
                  </a:lnTo>
                  <a:lnTo>
                    <a:pt x="499" y="1343"/>
                  </a:lnTo>
                  <a:lnTo>
                    <a:pt x="527" y="1327"/>
                  </a:lnTo>
                  <a:lnTo>
                    <a:pt x="586" y="1292"/>
                  </a:lnTo>
                  <a:lnTo>
                    <a:pt x="649" y="1258"/>
                  </a:lnTo>
                  <a:lnTo>
                    <a:pt x="711" y="1224"/>
                  </a:lnTo>
                  <a:lnTo>
                    <a:pt x="772" y="1190"/>
                  </a:lnTo>
                  <a:lnTo>
                    <a:pt x="801" y="1173"/>
                  </a:lnTo>
                  <a:lnTo>
                    <a:pt x="830" y="1156"/>
                  </a:lnTo>
                  <a:lnTo>
                    <a:pt x="857" y="1140"/>
                  </a:lnTo>
                  <a:lnTo>
                    <a:pt x="883" y="1123"/>
                  </a:lnTo>
                  <a:lnTo>
                    <a:pt x="900" y="1137"/>
                  </a:lnTo>
                  <a:lnTo>
                    <a:pt x="916" y="1151"/>
                  </a:lnTo>
                  <a:lnTo>
                    <a:pt x="932" y="1166"/>
                  </a:lnTo>
                  <a:lnTo>
                    <a:pt x="947" y="1180"/>
                  </a:lnTo>
                  <a:lnTo>
                    <a:pt x="955" y="1186"/>
                  </a:lnTo>
                  <a:lnTo>
                    <a:pt x="962" y="1191"/>
                  </a:lnTo>
                  <a:lnTo>
                    <a:pt x="970" y="1197"/>
                  </a:lnTo>
                  <a:lnTo>
                    <a:pt x="978" y="1202"/>
                  </a:lnTo>
                  <a:lnTo>
                    <a:pt x="987" y="1205"/>
                  </a:lnTo>
                  <a:lnTo>
                    <a:pt x="995" y="1209"/>
                  </a:lnTo>
                  <a:lnTo>
                    <a:pt x="1005" y="1211"/>
                  </a:lnTo>
                  <a:lnTo>
                    <a:pt x="1015" y="1211"/>
                  </a:lnTo>
                  <a:lnTo>
                    <a:pt x="1037" y="1211"/>
                  </a:lnTo>
                  <a:lnTo>
                    <a:pt x="1053" y="1211"/>
                  </a:lnTo>
                  <a:lnTo>
                    <a:pt x="1069" y="1209"/>
                  </a:lnTo>
                  <a:lnTo>
                    <a:pt x="1086" y="1206"/>
                  </a:lnTo>
                  <a:lnTo>
                    <a:pt x="1099" y="1202"/>
                  </a:lnTo>
                  <a:lnTo>
                    <a:pt x="1113" y="1198"/>
                  </a:lnTo>
                  <a:lnTo>
                    <a:pt x="1126" y="1191"/>
                  </a:lnTo>
                  <a:lnTo>
                    <a:pt x="1138" y="1185"/>
                  </a:lnTo>
                  <a:lnTo>
                    <a:pt x="1150" y="1177"/>
                  </a:lnTo>
                  <a:lnTo>
                    <a:pt x="1161" y="1169"/>
                  </a:lnTo>
                  <a:lnTo>
                    <a:pt x="1171" y="1160"/>
                  </a:lnTo>
                  <a:lnTo>
                    <a:pt x="1181" y="1151"/>
                  </a:lnTo>
                  <a:lnTo>
                    <a:pt x="1191" y="1141"/>
                  </a:lnTo>
                  <a:lnTo>
                    <a:pt x="1199" y="1130"/>
                  </a:lnTo>
                  <a:lnTo>
                    <a:pt x="1208" y="1118"/>
                  </a:lnTo>
                  <a:lnTo>
                    <a:pt x="1216" y="1107"/>
                  </a:lnTo>
                  <a:lnTo>
                    <a:pt x="1224" y="1095"/>
                  </a:lnTo>
                  <a:lnTo>
                    <a:pt x="1238" y="1069"/>
                  </a:lnTo>
                  <a:lnTo>
                    <a:pt x="1252" y="1043"/>
                  </a:lnTo>
                  <a:lnTo>
                    <a:pt x="1265" y="1016"/>
                  </a:lnTo>
                  <a:lnTo>
                    <a:pt x="1278" y="990"/>
                  </a:lnTo>
                  <a:lnTo>
                    <a:pt x="1291" y="963"/>
                  </a:lnTo>
                  <a:lnTo>
                    <a:pt x="1303" y="937"/>
                  </a:lnTo>
                  <a:lnTo>
                    <a:pt x="1317" y="912"/>
                  </a:lnTo>
                  <a:lnTo>
                    <a:pt x="1331" y="889"/>
                  </a:lnTo>
                  <a:lnTo>
                    <a:pt x="1345" y="870"/>
                  </a:lnTo>
                  <a:lnTo>
                    <a:pt x="1361" y="849"/>
                  </a:lnTo>
                  <a:lnTo>
                    <a:pt x="1379" y="829"/>
                  </a:lnTo>
                  <a:lnTo>
                    <a:pt x="1398" y="808"/>
                  </a:lnTo>
                  <a:lnTo>
                    <a:pt x="1437" y="765"/>
                  </a:lnTo>
                  <a:lnTo>
                    <a:pt x="1475" y="719"/>
                  </a:lnTo>
                  <a:lnTo>
                    <a:pt x="1493" y="696"/>
                  </a:lnTo>
                  <a:lnTo>
                    <a:pt x="1510" y="671"/>
                  </a:lnTo>
                  <a:lnTo>
                    <a:pt x="1526" y="645"/>
                  </a:lnTo>
                  <a:lnTo>
                    <a:pt x="1540" y="620"/>
                  </a:lnTo>
                  <a:lnTo>
                    <a:pt x="1545" y="606"/>
                  </a:lnTo>
                  <a:lnTo>
                    <a:pt x="1550" y="593"/>
                  </a:lnTo>
                  <a:lnTo>
                    <a:pt x="1555" y="579"/>
                  </a:lnTo>
                  <a:lnTo>
                    <a:pt x="1559" y="565"/>
                  </a:lnTo>
                  <a:lnTo>
                    <a:pt x="1562" y="550"/>
                  </a:lnTo>
                  <a:lnTo>
                    <a:pt x="1564" y="536"/>
                  </a:lnTo>
                  <a:lnTo>
                    <a:pt x="1565" y="521"/>
                  </a:lnTo>
                  <a:lnTo>
                    <a:pt x="1566" y="506"/>
                  </a:lnTo>
                  <a:lnTo>
                    <a:pt x="1565" y="503"/>
                  </a:lnTo>
                  <a:lnTo>
                    <a:pt x="1564" y="499"/>
                  </a:lnTo>
                  <a:lnTo>
                    <a:pt x="1562" y="495"/>
                  </a:lnTo>
                  <a:lnTo>
                    <a:pt x="1559" y="491"/>
                  </a:lnTo>
                  <a:lnTo>
                    <a:pt x="1550" y="481"/>
                  </a:lnTo>
                  <a:lnTo>
                    <a:pt x="1540" y="469"/>
                  </a:lnTo>
                  <a:lnTo>
                    <a:pt x="1512" y="445"/>
                  </a:lnTo>
                  <a:lnTo>
                    <a:pt x="1481" y="418"/>
                  </a:lnTo>
                  <a:lnTo>
                    <a:pt x="1448" y="393"/>
                  </a:lnTo>
                  <a:lnTo>
                    <a:pt x="1420" y="372"/>
                  </a:lnTo>
                  <a:lnTo>
                    <a:pt x="1399" y="357"/>
                  </a:lnTo>
                  <a:lnTo>
                    <a:pt x="1389" y="351"/>
                  </a:lnTo>
                  <a:lnTo>
                    <a:pt x="1381" y="352"/>
                  </a:lnTo>
                  <a:lnTo>
                    <a:pt x="1371" y="355"/>
                  </a:lnTo>
                  <a:lnTo>
                    <a:pt x="1360" y="358"/>
                  </a:lnTo>
                  <a:lnTo>
                    <a:pt x="1350" y="362"/>
                  </a:lnTo>
                  <a:lnTo>
                    <a:pt x="1339" y="366"/>
                  </a:lnTo>
                  <a:lnTo>
                    <a:pt x="1327" y="373"/>
                  </a:lnTo>
                  <a:lnTo>
                    <a:pt x="1315" y="380"/>
                  </a:lnTo>
                  <a:lnTo>
                    <a:pt x="1302" y="388"/>
                  </a:lnTo>
                  <a:lnTo>
                    <a:pt x="1250" y="425"/>
                  </a:lnTo>
                  <a:lnTo>
                    <a:pt x="1193" y="468"/>
                  </a:lnTo>
                  <a:lnTo>
                    <a:pt x="1164" y="490"/>
                  </a:lnTo>
                  <a:lnTo>
                    <a:pt x="1134" y="511"/>
                  </a:lnTo>
                  <a:lnTo>
                    <a:pt x="1103" y="532"/>
                  </a:lnTo>
                  <a:lnTo>
                    <a:pt x="1072" y="551"/>
                  </a:lnTo>
                  <a:lnTo>
                    <a:pt x="1057" y="559"/>
                  </a:lnTo>
                  <a:lnTo>
                    <a:pt x="1040" y="567"/>
                  </a:lnTo>
                  <a:lnTo>
                    <a:pt x="1025" y="573"/>
                  </a:lnTo>
                  <a:lnTo>
                    <a:pt x="1009" y="580"/>
                  </a:lnTo>
                  <a:lnTo>
                    <a:pt x="994" y="585"/>
                  </a:lnTo>
                  <a:lnTo>
                    <a:pt x="979" y="590"/>
                  </a:lnTo>
                  <a:lnTo>
                    <a:pt x="964" y="593"/>
                  </a:lnTo>
                  <a:lnTo>
                    <a:pt x="949" y="594"/>
                  </a:lnTo>
                  <a:lnTo>
                    <a:pt x="930" y="579"/>
                  </a:lnTo>
                  <a:lnTo>
                    <a:pt x="1070" y="409"/>
                  </a:lnTo>
                  <a:lnTo>
                    <a:pt x="1108" y="177"/>
                  </a:lnTo>
                  <a:lnTo>
                    <a:pt x="1107" y="173"/>
                  </a:lnTo>
                  <a:lnTo>
                    <a:pt x="1106" y="169"/>
                  </a:lnTo>
                  <a:lnTo>
                    <a:pt x="1103" y="165"/>
                  </a:lnTo>
                  <a:lnTo>
                    <a:pt x="1099" y="160"/>
                  </a:lnTo>
                  <a:lnTo>
                    <a:pt x="1091" y="149"/>
                  </a:lnTo>
                  <a:lnTo>
                    <a:pt x="1078" y="137"/>
                  </a:lnTo>
                  <a:lnTo>
                    <a:pt x="1064" y="122"/>
                  </a:lnTo>
                  <a:lnTo>
                    <a:pt x="1048" y="108"/>
                  </a:lnTo>
                  <a:lnTo>
                    <a:pt x="1030" y="92"/>
                  </a:lnTo>
                  <a:lnTo>
                    <a:pt x="1011" y="77"/>
                  </a:lnTo>
                  <a:lnTo>
                    <a:pt x="992" y="62"/>
                  </a:lnTo>
                  <a:lnTo>
                    <a:pt x="973" y="48"/>
                  </a:lnTo>
                  <a:lnTo>
                    <a:pt x="953" y="35"/>
                  </a:lnTo>
                  <a:lnTo>
                    <a:pt x="936" y="23"/>
                  </a:lnTo>
                  <a:lnTo>
                    <a:pt x="919" y="13"/>
                  </a:lnTo>
                  <a:lnTo>
                    <a:pt x="905" y="6"/>
                  </a:lnTo>
                  <a:lnTo>
                    <a:pt x="898" y="3"/>
                  </a:lnTo>
                  <a:lnTo>
                    <a:pt x="892" y="1"/>
                  </a:lnTo>
                  <a:lnTo>
                    <a:pt x="887" y="0"/>
                  </a:lnTo>
                  <a:lnTo>
                    <a:pt x="883" y="0"/>
                  </a:lnTo>
                  <a:lnTo>
                    <a:pt x="877" y="0"/>
                  </a:lnTo>
                  <a:lnTo>
                    <a:pt x="872" y="1"/>
                  </a:lnTo>
                  <a:lnTo>
                    <a:pt x="865" y="3"/>
                  </a:lnTo>
                  <a:lnTo>
                    <a:pt x="860" y="5"/>
                  </a:lnTo>
                  <a:lnTo>
                    <a:pt x="846" y="11"/>
                  </a:lnTo>
                  <a:lnTo>
                    <a:pt x="832" y="19"/>
                  </a:lnTo>
                  <a:lnTo>
                    <a:pt x="818" y="30"/>
                  </a:lnTo>
                  <a:lnTo>
                    <a:pt x="803" y="41"/>
                  </a:lnTo>
                  <a:lnTo>
                    <a:pt x="788" y="53"/>
                  </a:lnTo>
                  <a:lnTo>
                    <a:pt x="774" y="67"/>
                  </a:lnTo>
                  <a:lnTo>
                    <a:pt x="760" y="82"/>
                  </a:lnTo>
                  <a:lnTo>
                    <a:pt x="747" y="96"/>
                  </a:lnTo>
                  <a:lnTo>
                    <a:pt x="737" y="111"/>
                  </a:lnTo>
                  <a:lnTo>
                    <a:pt x="726" y="125"/>
                  </a:lnTo>
                  <a:lnTo>
                    <a:pt x="717" y="139"/>
                  </a:lnTo>
                  <a:lnTo>
                    <a:pt x="712" y="153"/>
                  </a:lnTo>
                  <a:lnTo>
                    <a:pt x="709" y="158"/>
                  </a:lnTo>
                  <a:lnTo>
                    <a:pt x="708" y="165"/>
                  </a:lnTo>
                  <a:lnTo>
                    <a:pt x="707" y="170"/>
                  </a:lnTo>
                  <a:lnTo>
                    <a:pt x="707" y="175"/>
                  </a:lnTo>
                  <a:lnTo>
                    <a:pt x="707" y="198"/>
                  </a:lnTo>
                  <a:lnTo>
                    <a:pt x="707" y="217"/>
                  </a:lnTo>
                  <a:lnTo>
                    <a:pt x="708" y="231"/>
                  </a:lnTo>
                  <a:lnTo>
                    <a:pt x="709" y="236"/>
                  </a:lnTo>
                  <a:lnTo>
                    <a:pt x="710" y="240"/>
                  </a:lnTo>
                  <a:lnTo>
                    <a:pt x="712" y="242"/>
                  </a:lnTo>
                  <a:lnTo>
                    <a:pt x="714" y="244"/>
                  </a:lnTo>
                  <a:lnTo>
                    <a:pt x="728" y="252"/>
                  </a:lnTo>
                  <a:lnTo>
                    <a:pt x="751" y="263"/>
                  </a:lnTo>
                  <a:lnTo>
                    <a:pt x="762" y="254"/>
                  </a:lnTo>
                  <a:lnTo>
                    <a:pt x="772" y="245"/>
                  </a:lnTo>
                  <a:lnTo>
                    <a:pt x="780" y="237"/>
                  </a:lnTo>
                  <a:lnTo>
                    <a:pt x="786" y="228"/>
                  </a:lnTo>
                  <a:lnTo>
                    <a:pt x="796" y="213"/>
                  </a:lnTo>
                  <a:lnTo>
                    <a:pt x="803" y="200"/>
                  </a:lnTo>
                  <a:lnTo>
                    <a:pt x="806" y="195"/>
                  </a:lnTo>
                  <a:lnTo>
                    <a:pt x="811" y="190"/>
                  </a:lnTo>
                  <a:lnTo>
                    <a:pt x="815" y="186"/>
                  </a:lnTo>
                  <a:lnTo>
                    <a:pt x="820" y="182"/>
                  </a:lnTo>
                  <a:lnTo>
                    <a:pt x="828" y="180"/>
                  </a:lnTo>
                  <a:lnTo>
                    <a:pt x="836" y="178"/>
                  </a:lnTo>
                  <a:lnTo>
                    <a:pt x="847" y="175"/>
                  </a:lnTo>
                  <a:lnTo>
                    <a:pt x="860" y="175"/>
                  </a:lnTo>
                  <a:lnTo>
                    <a:pt x="866" y="175"/>
                  </a:lnTo>
                  <a:lnTo>
                    <a:pt x="871" y="177"/>
                  </a:lnTo>
                  <a:lnTo>
                    <a:pt x="876" y="179"/>
                  </a:lnTo>
                  <a:lnTo>
                    <a:pt x="880" y="181"/>
                  </a:lnTo>
                  <a:lnTo>
                    <a:pt x="885" y="184"/>
                  </a:lnTo>
                  <a:lnTo>
                    <a:pt x="888" y="187"/>
                  </a:lnTo>
                  <a:lnTo>
                    <a:pt x="891" y="190"/>
                  </a:lnTo>
                  <a:lnTo>
                    <a:pt x="894" y="195"/>
                  </a:lnTo>
                  <a:lnTo>
                    <a:pt x="899" y="204"/>
                  </a:lnTo>
                  <a:lnTo>
                    <a:pt x="902" y="216"/>
                  </a:lnTo>
                  <a:lnTo>
                    <a:pt x="904" y="228"/>
                  </a:lnTo>
                  <a:lnTo>
                    <a:pt x="904" y="242"/>
                  </a:lnTo>
                  <a:lnTo>
                    <a:pt x="903" y="269"/>
                  </a:lnTo>
                  <a:lnTo>
                    <a:pt x="901" y="296"/>
                  </a:lnTo>
                  <a:lnTo>
                    <a:pt x="895" y="323"/>
                  </a:lnTo>
                  <a:lnTo>
                    <a:pt x="889" y="351"/>
                  </a:lnTo>
                  <a:lnTo>
                    <a:pt x="880" y="379"/>
                  </a:lnTo>
                  <a:lnTo>
                    <a:pt x="871" y="407"/>
                  </a:lnTo>
                  <a:lnTo>
                    <a:pt x="860" y="434"/>
                  </a:lnTo>
                  <a:lnTo>
                    <a:pt x="848" y="460"/>
                  </a:lnTo>
                  <a:lnTo>
                    <a:pt x="835" y="485"/>
                  </a:lnTo>
                  <a:lnTo>
                    <a:pt x="821" y="509"/>
                  </a:lnTo>
                  <a:lnTo>
                    <a:pt x="807" y="533"/>
                  </a:lnTo>
                  <a:lnTo>
                    <a:pt x="791" y="553"/>
                  </a:lnTo>
                  <a:lnTo>
                    <a:pt x="776" y="572"/>
                  </a:lnTo>
                  <a:lnTo>
                    <a:pt x="760" y="590"/>
                  </a:lnTo>
                  <a:lnTo>
                    <a:pt x="744" y="605"/>
                  </a:lnTo>
                  <a:lnTo>
                    <a:pt x="728" y="616"/>
                  </a:lnTo>
                  <a:lnTo>
                    <a:pt x="699" y="616"/>
                  </a:lnTo>
                  <a:lnTo>
                    <a:pt x="670" y="616"/>
                  </a:lnTo>
                  <a:lnTo>
                    <a:pt x="641" y="617"/>
                  </a:lnTo>
                  <a:lnTo>
                    <a:pt x="614" y="620"/>
                  </a:lnTo>
                  <a:lnTo>
                    <a:pt x="588" y="623"/>
                  </a:lnTo>
                  <a:lnTo>
                    <a:pt x="564" y="626"/>
                  </a:lnTo>
                  <a:lnTo>
                    <a:pt x="540" y="631"/>
                  </a:lnTo>
                  <a:lnTo>
                    <a:pt x="519" y="638"/>
                  </a:lnTo>
                  <a:lnTo>
                    <a:pt x="508" y="642"/>
                  </a:lnTo>
                  <a:lnTo>
                    <a:pt x="498" y="646"/>
                  </a:lnTo>
                  <a:lnTo>
                    <a:pt x="490" y="652"/>
                  </a:lnTo>
                  <a:lnTo>
                    <a:pt x="480" y="657"/>
                  </a:lnTo>
                  <a:lnTo>
                    <a:pt x="472" y="662"/>
                  </a:lnTo>
                  <a:lnTo>
                    <a:pt x="464" y="669"/>
                  </a:lnTo>
                  <a:lnTo>
                    <a:pt x="457" y="676"/>
                  </a:lnTo>
                  <a:lnTo>
                    <a:pt x="450" y="684"/>
                  </a:lnTo>
                  <a:lnTo>
                    <a:pt x="445" y="693"/>
                  </a:lnTo>
                  <a:lnTo>
                    <a:pt x="439" y="701"/>
                  </a:lnTo>
                  <a:lnTo>
                    <a:pt x="434" y="711"/>
                  </a:lnTo>
                  <a:lnTo>
                    <a:pt x="430" y="721"/>
                  </a:lnTo>
                  <a:lnTo>
                    <a:pt x="426" y="732"/>
                  </a:lnTo>
                  <a:lnTo>
                    <a:pt x="423" y="744"/>
                  </a:lnTo>
                  <a:lnTo>
                    <a:pt x="421" y="757"/>
                  </a:lnTo>
                  <a:lnTo>
                    <a:pt x="420" y="771"/>
                  </a:lnTo>
                  <a:lnTo>
                    <a:pt x="405" y="765"/>
                  </a:lnTo>
                  <a:lnTo>
                    <a:pt x="392" y="758"/>
                  </a:lnTo>
                  <a:lnTo>
                    <a:pt x="381" y="748"/>
                  </a:lnTo>
                  <a:lnTo>
                    <a:pt x="372" y="736"/>
                  </a:lnTo>
                  <a:lnTo>
                    <a:pt x="364" y="724"/>
                  </a:lnTo>
                  <a:lnTo>
                    <a:pt x="358" y="709"/>
                  </a:lnTo>
                  <a:lnTo>
                    <a:pt x="352" y="694"/>
                  </a:lnTo>
                  <a:lnTo>
                    <a:pt x="348" y="675"/>
                  </a:lnTo>
                  <a:lnTo>
                    <a:pt x="345" y="657"/>
                  </a:lnTo>
                  <a:lnTo>
                    <a:pt x="343" y="638"/>
                  </a:lnTo>
                  <a:lnTo>
                    <a:pt x="340" y="618"/>
                  </a:lnTo>
                  <a:lnTo>
                    <a:pt x="339" y="597"/>
                  </a:lnTo>
                  <a:lnTo>
                    <a:pt x="337" y="555"/>
                  </a:lnTo>
                  <a:lnTo>
                    <a:pt x="336" y="511"/>
                  </a:lnTo>
                  <a:lnTo>
                    <a:pt x="334" y="468"/>
                  </a:lnTo>
                  <a:lnTo>
                    <a:pt x="330" y="428"/>
                  </a:lnTo>
                  <a:lnTo>
                    <a:pt x="326" y="408"/>
                  </a:lnTo>
                  <a:lnTo>
                    <a:pt x="322" y="389"/>
                  </a:lnTo>
                  <a:lnTo>
                    <a:pt x="318" y="372"/>
                  </a:lnTo>
                  <a:lnTo>
                    <a:pt x="311" y="356"/>
                  </a:lnTo>
                  <a:lnTo>
                    <a:pt x="303" y="340"/>
                  </a:lnTo>
                  <a:lnTo>
                    <a:pt x="294" y="327"/>
                  </a:lnTo>
                  <a:lnTo>
                    <a:pt x="284" y="315"/>
                  </a:lnTo>
                  <a:lnTo>
                    <a:pt x="271" y="304"/>
                  </a:lnTo>
                  <a:lnTo>
                    <a:pt x="256" y="297"/>
                  </a:lnTo>
                  <a:lnTo>
                    <a:pt x="240" y="290"/>
                  </a:lnTo>
                  <a:lnTo>
                    <a:pt x="220" y="287"/>
                  </a:lnTo>
                  <a:lnTo>
                    <a:pt x="199" y="286"/>
                  </a:lnTo>
                  <a:lnTo>
                    <a:pt x="194" y="286"/>
                  </a:lnTo>
                  <a:lnTo>
                    <a:pt x="188" y="288"/>
                  </a:lnTo>
                  <a:lnTo>
                    <a:pt x="182" y="292"/>
                  </a:lnTo>
                  <a:lnTo>
                    <a:pt x="175" y="297"/>
                  </a:lnTo>
                  <a:lnTo>
                    <a:pt x="168" y="302"/>
                  </a:lnTo>
                  <a:lnTo>
                    <a:pt x="161" y="308"/>
                  </a:lnTo>
                  <a:lnTo>
                    <a:pt x="154" y="316"/>
                  </a:lnTo>
                  <a:lnTo>
                    <a:pt x="146" y="323"/>
                  </a:lnTo>
                  <a:lnTo>
                    <a:pt x="139" y="332"/>
                  </a:lnTo>
                  <a:lnTo>
                    <a:pt x="132" y="341"/>
                  </a:lnTo>
                  <a:lnTo>
                    <a:pt x="127" y="350"/>
                  </a:lnTo>
                  <a:lnTo>
                    <a:pt x="121" y="359"/>
                  </a:lnTo>
                  <a:lnTo>
                    <a:pt x="117" y="369"/>
                  </a:lnTo>
                  <a:lnTo>
                    <a:pt x="114" y="378"/>
                  </a:lnTo>
                  <a:lnTo>
                    <a:pt x="112" y="387"/>
                  </a:lnTo>
                  <a:lnTo>
                    <a:pt x="111" y="395"/>
                  </a:lnTo>
                  <a:lnTo>
                    <a:pt x="111" y="506"/>
                  </a:lnTo>
                  <a:lnTo>
                    <a:pt x="112" y="520"/>
                  </a:lnTo>
                  <a:lnTo>
                    <a:pt x="113" y="532"/>
                  </a:lnTo>
                  <a:lnTo>
                    <a:pt x="116" y="541"/>
                  </a:lnTo>
                  <a:lnTo>
                    <a:pt x="119" y="549"/>
                  </a:lnTo>
                  <a:lnTo>
                    <a:pt x="124" y="555"/>
                  </a:lnTo>
                  <a:lnTo>
                    <a:pt x="129" y="561"/>
                  </a:lnTo>
                  <a:lnTo>
                    <a:pt x="135" y="565"/>
                  </a:lnTo>
                  <a:lnTo>
                    <a:pt x="143" y="568"/>
                  </a:lnTo>
                  <a:lnTo>
                    <a:pt x="177" y="579"/>
                  </a:lnTo>
                  <a:lnTo>
                    <a:pt x="221" y="594"/>
                  </a:lnTo>
                  <a:lnTo>
                    <a:pt x="221" y="836"/>
                  </a:lnTo>
                  <a:lnTo>
                    <a:pt x="240" y="860"/>
                  </a:lnTo>
                  <a:lnTo>
                    <a:pt x="253" y="877"/>
                  </a:lnTo>
                  <a:lnTo>
                    <a:pt x="258" y="886"/>
                  </a:lnTo>
                  <a:lnTo>
                    <a:pt x="262" y="895"/>
                  </a:lnTo>
                  <a:lnTo>
                    <a:pt x="264" y="908"/>
                  </a:lnTo>
                  <a:lnTo>
                    <a:pt x="265" y="924"/>
                  </a:lnTo>
                  <a:lnTo>
                    <a:pt x="265" y="968"/>
                  </a:lnTo>
                  <a:lnTo>
                    <a:pt x="265" y="979"/>
                  </a:lnTo>
                  <a:lnTo>
                    <a:pt x="264" y="989"/>
                  </a:lnTo>
                  <a:lnTo>
                    <a:pt x="263" y="996"/>
                  </a:lnTo>
                  <a:lnTo>
                    <a:pt x="262" y="1003"/>
                  </a:lnTo>
                  <a:lnTo>
                    <a:pt x="260" y="1008"/>
                  </a:lnTo>
                  <a:lnTo>
                    <a:pt x="257" y="1013"/>
                  </a:lnTo>
                  <a:lnTo>
                    <a:pt x="255" y="1016"/>
                  </a:lnTo>
                  <a:lnTo>
                    <a:pt x="250" y="1020"/>
                  </a:lnTo>
                  <a:lnTo>
                    <a:pt x="242" y="1024"/>
                  </a:lnTo>
                  <a:lnTo>
                    <a:pt x="230" y="1027"/>
                  </a:lnTo>
                  <a:lnTo>
                    <a:pt x="216" y="1030"/>
                  </a:lnTo>
                  <a:lnTo>
                    <a:pt x="199" y="1035"/>
                  </a:lnTo>
                  <a:lnTo>
                    <a:pt x="198" y="1015"/>
                  </a:lnTo>
                  <a:lnTo>
                    <a:pt x="195" y="997"/>
                  </a:lnTo>
                  <a:lnTo>
                    <a:pt x="191" y="978"/>
                  </a:lnTo>
                  <a:lnTo>
                    <a:pt x="187" y="959"/>
                  </a:lnTo>
                  <a:lnTo>
                    <a:pt x="180" y="939"/>
                  </a:lnTo>
                  <a:lnTo>
                    <a:pt x="173" y="921"/>
                  </a:lnTo>
                  <a:lnTo>
                    <a:pt x="164" y="904"/>
                  </a:lnTo>
                  <a:lnTo>
                    <a:pt x="155" y="888"/>
                  </a:lnTo>
                  <a:lnTo>
                    <a:pt x="144" y="872"/>
                  </a:lnTo>
                  <a:lnTo>
                    <a:pt x="132" y="858"/>
                  </a:lnTo>
                  <a:lnTo>
                    <a:pt x="119" y="846"/>
                  </a:lnTo>
                  <a:lnTo>
                    <a:pt x="106" y="835"/>
                  </a:lnTo>
                  <a:lnTo>
                    <a:pt x="99" y="830"/>
                  </a:lnTo>
                  <a:lnTo>
                    <a:pt x="91" y="827"/>
                  </a:lnTo>
                  <a:lnTo>
                    <a:pt x="84" y="822"/>
                  </a:lnTo>
                  <a:lnTo>
                    <a:pt x="76" y="820"/>
                  </a:lnTo>
                  <a:lnTo>
                    <a:pt x="69" y="818"/>
                  </a:lnTo>
                  <a:lnTo>
                    <a:pt x="61" y="816"/>
                  </a:lnTo>
                  <a:lnTo>
                    <a:pt x="53" y="815"/>
                  </a:lnTo>
                  <a:lnTo>
                    <a:pt x="44" y="815"/>
                  </a:lnTo>
                  <a:lnTo>
                    <a:pt x="39" y="815"/>
                  </a:lnTo>
                  <a:lnTo>
                    <a:pt x="33" y="816"/>
                  </a:lnTo>
                  <a:lnTo>
                    <a:pt x="29" y="817"/>
                  </a:lnTo>
                  <a:lnTo>
                    <a:pt x="25" y="820"/>
                  </a:lnTo>
                  <a:lnTo>
                    <a:pt x="20" y="822"/>
                  </a:lnTo>
                  <a:lnTo>
                    <a:pt x="17" y="826"/>
                  </a:lnTo>
                  <a:lnTo>
                    <a:pt x="14" y="830"/>
                  </a:lnTo>
                  <a:lnTo>
                    <a:pt x="11" y="834"/>
                  </a:lnTo>
                  <a:lnTo>
                    <a:pt x="7" y="844"/>
                  </a:lnTo>
                  <a:lnTo>
                    <a:pt x="3" y="855"/>
                  </a:lnTo>
                  <a:lnTo>
                    <a:pt x="1" y="867"/>
                  </a:lnTo>
                  <a:lnTo>
                    <a:pt x="0" y="880"/>
                  </a:lnTo>
                  <a:lnTo>
                    <a:pt x="0" y="924"/>
                  </a:lnTo>
                  <a:lnTo>
                    <a:pt x="1" y="941"/>
                  </a:lnTo>
                  <a:lnTo>
                    <a:pt x="3" y="953"/>
                  </a:lnTo>
                  <a:lnTo>
                    <a:pt x="8" y="964"/>
                  </a:lnTo>
                  <a:lnTo>
                    <a:pt x="13" y="973"/>
                  </a:lnTo>
                  <a:lnTo>
                    <a:pt x="27" y="990"/>
                  </a:lnTo>
                  <a:lnTo>
                    <a:pt x="44" y="1013"/>
                  </a:lnTo>
                  <a:lnTo>
                    <a:pt x="62" y="1189"/>
                  </a:lnTo>
                  <a:lnTo>
                    <a:pt x="53" y="1205"/>
                  </a:lnTo>
                  <a:lnTo>
                    <a:pt x="42" y="1218"/>
                  </a:lnTo>
                  <a:lnTo>
                    <a:pt x="31" y="1230"/>
                  </a:lnTo>
                  <a:lnTo>
                    <a:pt x="22" y="1242"/>
                  </a:lnTo>
                  <a:lnTo>
                    <a:pt x="17" y="1247"/>
                  </a:lnTo>
                  <a:lnTo>
                    <a:pt x="13" y="1252"/>
                  </a:lnTo>
                  <a:lnTo>
                    <a:pt x="10" y="1259"/>
                  </a:lnTo>
                  <a:lnTo>
                    <a:pt x="7" y="1266"/>
                  </a:lnTo>
                  <a:lnTo>
                    <a:pt x="4" y="1273"/>
                  </a:lnTo>
                  <a:lnTo>
                    <a:pt x="2" y="1281"/>
                  </a:lnTo>
                  <a:lnTo>
                    <a:pt x="1" y="1290"/>
                  </a:lnTo>
                  <a:lnTo>
                    <a:pt x="0" y="1299"/>
                  </a:lnTo>
                  <a:lnTo>
                    <a:pt x="1" y="1309"/>
                  </a:lnTo>
                  <a:lnTo>
                    <a:pt x="3" y="1322"/>
                  </a:lnTo>
                  <a:lnTo>
                    <a:pt x="7" y="1336"/>
                  </a:lnTo>
                  <a:lnTo>
                    <a:pt x="11" y="1351"/>
                  </a:lnTo>
                  <a:lnTo>
                    <a:pt x="16" y="1367"/>
                  </a:lnTo>
                  <a:lnTo>
                    <a:pt x="23" y="1383"/>
                  </a:lnTo>
                  <a:lnTo>
                    <a:pt x="30" y="1401"/>
                  </a:lnTo>
                  <a:lnTo>
                    <a:pt x="39" y="1417"/>
                  </a:lnTo>
                  <a:lnTo>
                    <a:pt x="48" y="1433"/>
                  </a:lnTo>
                  <a:lnTo>
                    <a:pt x="58" y="1448"/>
                  </a:lnTo>
                  <a:lnTo>
                    <a:pt x="70" y="1462"/>
                  </a:lnTo>
                  <a:lnTo>
                    <a:pt x="81" y="1473"/>
                  </a:lnTo>
                  <a:lnTo>
                    <a:pt x="87" y="1479"/>
                  </a:lnTo>
                  <a:lnTo>
                    <a:pt x="93" y="1483"/>
                  </a:lnTo>
                  <a:lnTo>
                    <a:pt x="100" y="1487"/>
                  </a:lnTo>
                  <a:lnTo>
                    <a:pt x="106" y="1491"/>
                  </a:lnTo>
                  <a:lnTo>
                    <a:pt x="113" y="1494"/>
                  </a:lnTo>
                  <a:lnTo>
                    <a:pt x="119" y="1496"/>
                  </a:lnTo>
                  <a:lnTo>
                    <a:pt x="126" y="1497"/>
                  </a:lnTo>
                  <a:lnTo>
                    <a:pt x="133" y="1497"/>
                  </a:lnTo>
                  <a:lnTo>
                    <a:pt x="138" y="1497"/>
                  </a:lnTo>
                  <a:lnTo>
                    <a:pt x="143" y="1495"/>
                  </a:lnTo>
                  <a:lnTo>
                    <a:pt x="149" y="1492"/>
                  </a:lnTo>
                  <a:lnTo>
                    <a:pt x="157" y="1486"/>
                  </a:lnTo>
                  <a:lnTo>
                    <a:pt x="163" y="1481"/>
                  </a:lnTo>
                  <a:lnTo>
                    <a:pt x="171" y="1475"/>
                  </a:lnTo>
                  <a:lnTo>
                    <a:pt x="178" y="1467"/>
                  </a:lnTo>
                  <a:lnTo>
                    <a:pt x="186" y="1460"/>
                  </a:lnTo>
                  <a:lnTo>
                    <a:pt x="192" y="1451"/>
                  </a:lnTo>
                  <a:lnTo>
                    <a:pt x="200" y="1442"/>
                  </a:lnTo>
                  <a:lnTo>
                    <a:pt x="205" y="1433"/>
                  </a:lnTo>
                  <a:lnTo>
                    <a:pt x="211" y="1424"/>
                  </a:lnTo>
                  <a:lnTo>
                    <a:pt x="215" y="1414"/>
                  </a:lnTo>
                  <a:lnTo>
                    <a:pt x="218" y="1405"/>
                  </a:lnTo>
                  <a:lnTo>
                    <a:pt x="220" y="1396"/>
                  </a:lnTo>
                  <a:lnTo>
                    <a:pt x="221" y="1388"/>
                  </a:lnTo>
                  <a:lnTo>
                    <a:pt x="221" y="1211"/>
                  </a:lnTo>
                  <a:lnTo>
                    <a:pt x="331" y="1234"/>
                  </a:lnTo>
                  <a:lnTo>
                    <a:pt x="453" y="1129"/>
                  </a:lnTo>
                  <a:lnTo>
                    <a:pt x="450" y="1143"/>
                  </a:lnTo>
                  <a:lnTo>
                    <a:pt x="447" y="1156"/>
                  </a:lnTo>
                  <a:lnTo>
                    <a:pt x="441" y="1168"/>
                  </a:lnTo>
                  <a:lnTo>
                    <a:pt x="435" y="1178"/>
                  </a:lnTo>
                  <a:lnTo>
                    <a:pt x="430" y="1189"/>
                  </a:lnTo>
                  <a:lnTo>
                    <a:pt x="424" y="1198"/>
                  </a:lnTo>
                  <a:lnTo>
                    <a:pt x="421" y="1205"/>
                  </a:lnTo>
                  <a:lnTo>
                    <a:pt x="420" y="1211"/>
                  </a:lnTo>
                  <a:lnTo>
                    <a:pt x="420" y="1236"/>
                  </a:lnTo>
                  <a:lnTo>
                    <a:pt x="422" y="1254"/>
                  </a:lnTo>
                  <a:lnTo>
                    <a:pt x="424" y="1265"/>
                  </a:lnTo>
                  <a:lnTo>
                    <a:pt x="427" y="1274"/>
                  </a:lnTo>
                  <a:lnTo>
                    <a:pt x="432" y="1284"/>
                  </a:lnTo>
                  <a:lnTo>
                    <a:pt x="435" y="1296"/>
                  </a:lnTo>
                  <a:lnTo>
                    <a:pt x="438" y="1315"/>
                  </a:lnTo>
                  <a:lnTo>
                    <a:pt x="441" y="1344"/>
                  </a:lnTo>
                  <a:lnTo>
                    <a:pt x="23" y="17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2"/>
            <p:cNvSpPr>
              <a:spLocks noEditPoints="1"/>
            </p:cNvSpPr>
            <p:nvPr/>
          </p:nvSpPr>
          <p:spPr bwMode="auto">
            <a:xfrm>
              <a:off x="1356" y="2102"/>
              <a:ext cx="123" cy="88"/>
            </a:xfrm>
            <a:custGeom>
              <a:avLst/>
              <a:gdLst>
                <a:gd name="T0" fmla="*/ 1129 w 1720"/>
                <a:gd name="T1" fmla="*/ 935 h 1234"/>
                <a:gd name="T2" fmla="*/ 1205 w 1720"/>
                <a:gd name="T3" fmla="*/ 926 h 1234"/>
                <a:gd name="T4" fmla="*/ 1252 w 1720"/>
                <a:gd name="T5" fmla="*/ 954 h 1234"/>
                <a:gd name="T6" fmla="*/ 1167 w 1720"/>
                <a:gd name="T7" fmla="*/ 1013 h 1234"/>
                <a:gd name="T8" fmla="*/ 996 w 1720"/>
                <a:gd name="T9" fmla="*/ 1079 h 1234"/>
                <a:gd name="T10" fmla="*/ 750 w 1720"/>
                <a:gd name="T11" fmla="*/ 1102 h 1234"/>
                <a:gd name="T12" fmla="*/ 768 w 1720"/>
                <a:gd name="T13" fmla="*/ 1039 h 1234"/>
                <a:gd name="T14" fmla="*/ 806 w 1720"/>
                <a:gd name="T15" fmla="*/ 1003 h 1234"/>
                <a:gd name="T16" fmla="*/ 882 w 1720"/>
                <a:gd name="T17" fmla="*/ 988 h 1234"/>
                <a:gd name="T18" fmla="*/ 135 w 1720"/>
                <a:gd name="T19" fmla="*/ 1055 h 1234"/>
                <a:gd name="T20" fmla="*/ 306 w 1720"/>
                <a:gd name="T21" fmla="*/ 955 h 1234"/>
                <a:gd name="T22" fmla="*/ 554 w 1720"/>
                <a:gd name="T23" fmla="*/ 717 h 1234"/>
                <a:gd name="T24" fmla="*/ 830 w 1720"/>
                <a:gd name="T25" fmla="*/ 450 h 1234"/>
                <a:gd name="T26" fmla="*/ 1069 w 1720"/>
                <a:gd name="T27" fmla="*/ 275 h 1234"/>
                <a:gd name="T28" fmla="*/ 1346 w 1720"/>
                <a:gd name="T29" fmla="*/ 220 h 1234"/>
                <a:gd name="T30" fmla="*/ 1295 w 1720"/>
                <a:gd name="T31" fmla="*/ 292 h 1234"/>
                <a:gd name="T32" fmla="*/ 1119 w 1720"/>
                <a:gd name="T33" fmla="*/ 459 h 1234"/>
                <a:gd name="T34" fmla="*/ 1080 w 1720"/>
                <a:gd name="T35" fmla="*/ 507 h 1234"/>
                <a:gd name="T36" fmla="*/ 1103 w 1720"/>
                <a:gd name="T37" fmla="*/ 573 h 1234"/>
                <a:gd name="T38" fmla="*/ 1123 w 1720"/>
                <a:gd name="T39" fmla="*/ 630 h 1234"/>
                <a:gd name="T40" fmla="*/ 1113 w 1720"/>
                <a:gd name="T41" fmla="*/ 778 h 1234"/>
                <a:gd name="T42" fmla="*/ 1027 w 1720"/>
                <a:gd name="T43" fmla="*/ 846 h 1234"/>
                <a:gd name="T44" fmla="*/ 847 w 1720"/>
                <a:gd name="T45" fmla="*/ 905 h 1234"/>
                <a:gd name="T46" fmla="*/ 715 w 1720"/>
                <a:gd name="T47" fmla="*/ 959 h 1234"/>
                <a:gd name="T48" fmla="*/ 631 w 1720"/>
                <a:gd name="T49" fmla="*/ 1054 h 1234"/>
                <a:gd name="T50" fmla="*/ 710 w 1720"/>
                <a:gd name="T51" fmla="*/ 1233 h 1234"/>
                <a:gd name="T52" fmla="*/ 1149 w 1720"/>
                <a:gd name="T53" fmla="*/ 1208 h 1234"/>
                <a:gd name="T54" fmla="*/ 1366 w 1720"/>
                <a:gd name="T55" fmla="*/ 1176 h 1234"/>
                <a:gd name="T56" fmla="*/ 1512 w 1720"/>
                <a:gd name="T57" fmla="*/ 1125 h 1234"/>
                <a:gd name="T58" fmla="*/ 1540 w 1720"/>
                <a:gd name="T59" fmla="*/ 1051 h 1234"/>
                <a:gd name="T60" fmla="*/ 1500 w 1720"/>
                <a:gd name="T61" fmla="*/ 1002 h 1234"/>
                <a:gd name="T62" fmla="*/ 1459 w 1720"/>
                <a:gd name="T63" fmla="*/ 954 h 1234"/>
                <a:gd name="T64" fmla="*/ 1469 w 1720"/>
                <a:gd name="T65" fmla="*/ 877 h 1234"/>
                <a:gd name="T66" fmla="*/ 1516 w 1720"/>
                <a:gd name="T67" fmla="*/ 836 h 1234"/>
                <a:gd name="T68" fmla="*/ 1544 w 1720"/>
                <a:gd name="T69" fmla="*/ 771 h 1234"/>
                <a:gd name="T70" fmla="*/ 1522 w 1720"/>
                <a:gd name="T71" fmla="*/ 688 h 1234"/>
                <a:gd name="T72" fmla="*/ 1467 w 1720"/>
                <a:gd name="T73" fmla="*/ 646 h 1234"/>
                <a:gd name="T74" fmla="*/ 1339 w 1720"/>
                <a:gd name="T75" fmla="*/ 607 h 1234"/>
                <a:gd name="T76" fmla="*/ 1304 w 1720"/>
                <a:gd name="T77" fmla="*/ 571 h 1234"/>
                <a:gd name="T78" fmla="*/ 1320 w 1720"/>
                <a:gd name="T79" fmla="*/ 487 h 1234"/>
                <a:gd name="T80" fmla="*/ 1398 w 1720"/>
                <a:gd name="T81" fmla="*/ 417 h 1234"/>
                <a:gd name="T82" fmla="*/ 1587 w 1720"/>
                <a:gd name="T83" fmla="*/ 338 h 1234"/>
                <a:gd name="T84" fmla="*/ 1682 w 1720"/>
                <a:gd name="T85" fmla="*/ 289 h 1234"/>
                <a:gd name="T86" fmla="*/ 1720 w 1720"/>
                <a:gd name="T87" fmla="*/ 220 h 1234"/>
                <a:gd name="T88" fmla="*/ 1707 w 1720"/>
                <a:gd name="T89" fmla="*/ 156 h 1234"/>
                <a:gd name="T90" fmla="*/ 1637 w 1720"/>
                <a:gd name="T91" fmla="*/ 82 h 1234"/>
                <a:gd name="T92" fmla="*/ 1497 w 1720"/>
                <a:gd name="T93" fmla="*/ 11 h 1234"/>
                <a:gd name="T94" fmla="*/ 1411 w 1720"/>
                <a:gd name="T95" fmla="*/ 2 h 1234"/>
                <a:gd name="T96" fmla="*/ 1225 w 1720"/>
                <a:gd name="T97" fmla="*/ 91 h 1234"/>
                <a:gd name="T98" fmla="*/ 944 w 1720"/>
                <a:gd name="T99" fmla="*/ 304 h 1234"/>
                <a:gd name="T100" fmla="*/ 572 w 1720"/>
                <a:gd name="T101" fmla="*/ 603 h 1234"/>
                <a:gd name="T102" fmla="*/ 376 w 1720"/>
                <a:gd name="T103" fmla="*/ 730 h 1234"/>
                <a:gd name="T104" fmla="*/ 261 w 1720"/>
                <a:gd name="T105" fmla="*/ 662 h 1234"/>
                <a:gd name="T106" fmla="*/ 169 w 1720"/>
                <a:gd name="T107" fmla="*/ 747 h 1234"/>
                <a:gd name="T108" fmla="*/ 4 w 1720"/>
                <a:gd name="T109" fmla="*/ 941 h 1234"/>
                <a:gd name="T110" fmla="*/ 15 w 1720"/>
                <a:gd name="T111" fmla="*/ 996 h 1234"/>
                <a:gd name="T112" fmla="*/ 63 w 1720"/>
                <a:gd name="T113" fmla="*/ 1043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20" h="1234">
                  <a:moveTo>
                    <a:pt x="1036" y="991"/>
                  </a:moveTo>
                  <a:lnTo>
                    <a:pt x="1070" y="968"/>
                  </a:lnTo>
                  <a:lnTo>
                    <a:pt x="1102" y="946"/>
                  </a:lnTo>
                  <a:lnTo>
                    <a:pt x="1110" y="942"/>
                  </a:lnTo>
                  <a:lnTo>
                    <a:pt x="1119" y="938"/>
                  </a:lnTo>
                  <a:lnTo>
                    <a:pt x="1129" y="935"/>
                  </a:lnTo>
                  <a:lnTo>
                    <a:pt x="1139" y="931"/>
                  </a:lnTo>
                  <a:lnTo>
                    <a:pt x="1151" y="929"/>
                  </a:lnTo>
                  <a:lnTo>
                    <a:pt x="1163" y="927"/>
                  </a:lnTo>
                  <a:lnTo>
                    <a:pt x="1177" y="926"/>
                  </a:lnTo>
                  <a:lnTo>
                    <a:pt x="1191" y="925"/>
                  </a:lnTo>
                  <a:lnTo>
                    <a:pt x="1205" y="926"/>
                  </a:lnTo>
                  <a:lnTo>
                    <a:pt x="1216" y="927"/>
                  </a:lnTo>
                  <a:lnTo>
                    <a:pt x="1223" y="928"/>
                  </a:lnTo>
                  <a:lnTo>
                    <a:pt x="1230" y="930"/>
                  </a:lnTo>
                  <a:lnTo>
                    <a:pt x="1241" y="938"/>
                  </a:lnTo>
                  <a:lnTo>
                    <a:pt x="1258" y="947"/>
                  </a:lnTo>
                  <a:lnTo>
                    <a:pt x="1252" y="954"/>
                  </a:lnTo>
                  <a:lnTo>
                    <a:pt x="1246" y="960"/>
                  </a:lnTo>
                  <a:lnTo>
                    <a:pt x="1239" y="967"/>
                  </a:lnTo>
                  <a:lnTo>
                    <a:pt x="1231" y="973"/>
                  </a:lnTo>
                  <a:lnTo>
                    <a:pt x="1212" y="987"/>
                  </a:lnTo>
                  <a:lnTo>
                    <a:pt x="1191" y="1000"/>
                  </a:lnTo>
                  <a:lnTo>
                    <a:pt x="1167" y="1013"/>
                  </a:lnTo>
                  <a:lnTo>
                    <a:pt x="1142" y="1026"/>
                  </a:lnTo>
                  <a:lnTo>
                    <a:pt x="1114" y="1039"/>
                  </a:lnTo>
                  <a:lnTo>
                    <a:pt x="1085" y="1050"/>
                  </a:lnTo>
                  <a:lnTo>
                    <a:pt x="1056" y="1061"/>
                  </a:lnTo>
                  <a:lnTo>
                    <a:pt x="1026" y="1071"/>
                  </a:lnTo>
                  <a:lnTo>
                    <a:pt x="996" y="1079"/>
                  </a:lnTo>
                  <a:lnTo>
                    <a:pt x="966" y="1087"/>
                  </a:lnTo>
                  <a:lnTo>
                    <a:pt x="938" y="1093"/>
                  </a:lnTo>
                  <a:lnTo>
                    <a:pt x="910" y="1098"/>
                  </a:lnTo>
                  <a:lnTo>
                    <a:pt x="884" y="1101"/>
                  </a:lnTo>
                  <a:lnTo>
                    <a:pt x="860" y="1102"/>
                  </a:lnTo>
                  <a:lnTo>
                    <a:pt x="750" y="1102"/>
                  </a:lnTo>
                  <a:lnTo>
                    <a:pt x="752" y="1089"/>
                  </a:lnTo>
                  <a:lnTo>
                    <a:pt x="754" y="1077"/>
                  </a:lnTo>
                  <a:lnTo>
                    <a:pt x="756" y="1065"/>
                  </a:lnTo>
                  <a:lnTo>
                    <a:pt x="759" y="1056"/>
                  </a:lnTo>
                  <a:lnTo>
                    <a:pt x="764" y="1046"/>
                  </a:lnTo>
                  <a:lnTo>
                    <a:pt x="768" y="1039"/>
                  </a:lnTo>
                  <a:lnTo>
                    <a:pt x="772" y="1030"/>
                  </a:lnTo>
                  <a:lnTo>
                    <a:pt x="779" y="1024"/>
                  </a:lnTo>
                  <a:lnTo>
                    <a:pt x="784" y="1018"/>
                  </a:lnTo>
                  <a:lnTo>
                    <a:pt x="791" y="1013"/>
                  </a:lnTo>
                  <a:lnTo>
                    <a:pt x="798" y="1007"/>
                  </a:lnTo>
                  <a:lnTo>
                    <a:pt x="806" y="1003"/>
                  </a:lnTo>
                  <a:lnTo>
                    <a:pt x="813" y="1000"/>
                  </a:lnTo>
                  <a:lnTo>
                    <a:pt x="822" y="997"/>
                  </a:lnTo>
                  <a:lnTo>
                    <a:pt x="830" y="995"/>
                  </a:lnTo>
                  <a:lnTo>
                    <a:pt x="840" y="992"/>
                  </a:lnTo>
                  <a:lnTo>
                    <a:pt x="860" y="990"/>
                  </a:lnTo>
                  <a:lnTo>
                    <a:pt x="882" y="988"/>
                  </a:lnTo>
                  <a:lnTo>
                    <a:pt x="904" y="988"/>
                  </a:lnTo>
                  <a:lnTo>
                    <a:pt x="928" y="988"/>
                  </a:lnTo>
                  <a:lnTo>
                    <a:pt x="981" y="990"/>
                  </a:lnTo>
                  <a:lnTo>
                    <a:pt x="1036" y="991"/>
                  </a:lnTo>
                  <a:close/>
                  <a:moveTo>
                    <a:pt x="111" y="1058"/>
                  </a:moveTo>
                  <a:lnTo>
                    <a:pt x="135" y="1055"/>
                  </a:lnTo>
                  <a:lnTo>
                    <a:pt x="159" y="1048"/>
                  </a:lnTo>
                  <a:lnTo>
                    <a:pt x="186" y="1036"/>
                  </a:lnTo>
                  <a:lnTo>
                    <a:pt x="214" y="1021"/>
                  </a:lnTo>
                  <a:lnTo>
                    <a:pt x="244" y="1002"/>
                  </a:lnTo>
                  <a:lnTo>
                    <a:pt x="274" y="981"/>
                  </a:lnTo>
                  <a:lnTo>
                    <a:pt x="306" y="955"/>
                  </a:lnTo>
                  <a:lnTo>
                    <a:pt x="339" y="927"/>
                  </a:lnTo>
                  <a:lnTo>
                    <a:pt x="373" y="896"/>
                  </a:lnTo>
                  <a:lnTo>
                    <a:pt x="407" y="864"/>
                  </a:lnTo>
                  <a:lnTo>
                    <a:pt x="443" y="828"/>
                  </a:lnTo>
                  <a:lnTo>
                    <a:pt x="479" y="793"/>
                  </a:lnTo>
                  <a:lnTo>
                    <a:pt x="554" y="717"/>
                  </a:lnTo>
                  <a:lnTo>
                    <a:pt x="632" y="638"/>
                  </a:lnTo>
                  <a:lnTo>
                    <a:pt x="670" y="600"/>
                  </a:lnTo>
                  <a:lnTo>
                    <a:pt x="710" y="561"/>
                  </a:lnTo>
                  <a:lnTo>
                    <a:pt x="750" y="523"/>
                  </a:lnTo>
                  <a:lnTo>
                    <a:pt x="789" y="485"/>
                  </a:lnTo>
                  <a:lnTo>
                    <a:pt x="830" y="450"/>
                  </a:lnTo>
                  <a:lnTo>
                    <a:pt x="870" y="414"/>
                  </a:lnTo>
                  <a:lnTo>
                    <a:pt x="910" y="382"/>
                  </a:lnTo>
                  <a:lnTo>
                    <a:pt x="949" y="351"/>
                  </a:lnTo>
                  <a:lnTo>
                    <a:pt x="990" y="323"/>
                  </a:lnTo>
                  <a:lnTo>
                    <a:pt x="1029" y="297"/>
                  </a:lnTo>
                  <a:lnTo>
                    <a:pt x="1069" y="275"/>
                  </a:lnTo>
                  <a:lnTo>
                    <a:pt x="1107" y="257"/>
                  </a:lnTo>
                  <a:lnTo>
                    <a:pt x="1146" y="242"/>
                  </a:lnTo>
                  <a:lnTo>
                    <a:pt x="1183" y="230"/>
                  </a:lnTo>
                  <a:lnTo>
                    <a:pt x="1221" y="222"/>
                  </a:lnTo>
                  <a:lnTo>
                    <a:pt x="1258" y="220"/>
                  </a:lnTo>
                  <a:lnTo>
                    <a:pt x="1346" y="220"/>
                  </a:lnTo>
                  <a:lnTo>
                    <a:pt x="1342" y="228"/>
                  </a:lnTo>
                  <a:lnTo>
                    <a:pt x="1339" y="235"/>
                  </a:lnTo>
                  <a:lnTo>
                    <a:pt x="1334" y="244"/>
                  </a:lnTo>
                  <a:lnTo>
                    <a:pt x="1328" y="253"/>
                  </a:lnTo>
                  <a:lnTo>
                    <a:pt x="1313" y="272"/>
                  </a:lnTo>
                  <a:lnTo>
                    <a:pt x="1295" y="292"/>
                  </a:lnTo>
                  <a:lnTo>
                    <a:pt x="1275" y="313"/>
                  </a:lnTo>
                  <a:lnTo>
                    <a:pt x="1253" y="336"/>
                  </a:lnTo>
                  <a:lnTo>
                    <a:pt x="1230" y="357"/>
                  </a:lnTo>
                  <a:lnTo>
                    <a:pt x="1206" y="380"/>
                  </a:lnTo>
                  <a:lnTo>
                    <a:pt x="1159" y="422"/>
                  </a:lnTo>
                  <a:lnTo>
                    <a:pt x="1119" y="459"/>
                  </a:lnTo>
                  <a:lnTo>
                    <a:pt x="1104" y="475"/>
                  </a:lnTo>
                  <a:lnTo>
                    <a:pt x="1091" y="488"/>
                  </a:lnTo>
                  <a:lnTo>
                    <a:pt x="1087" y="494"/>
                  </a:lnTo>
                  <a:lnTo>
                    <a:pt x="1084" y="499"/>
                  </a:lnTo>
                  <a:lnTo>
                    <a:pt x="1081" y="503"/>
                  </a:lnTo>
                  <a:lnTo>
                    <a:pt x="1080" y="507"/>
                  </a:lnTo>
                  <a:lnTo>
                    <a:pt x="1081" y="518"/>
                  </a:lnTo>
                  <a:lnTo>
                    <a:pt x="1083" y="528"/>
                  </a:lnTo>
                  <a:lnTo>
                    <a:pt x="1085" y="538"/>
                  </a:lnTo>
                  <a:lnTo>
                    <a:pt x="1088" y="545"/>
                  </a:lnTo>
                  <a:lnTo>
                    <a:pt x="1094" y="559"/>
                  </a:lnTo>
                  <a:lnTo>
                    <a:pt x="1103" y="573"/>
                  </a:lnTo>
                  <a:lnTo>
                    <a:pt x="1107" y="579"/>
                  </a:lnTo>
                  <a:lnTo>
                    <a:pt x="1110" y="588"/>
                  </a:lnTo>
                  <a:lnTo>
                    <a:pt x="1115" y="597"/>
                  </a:lnTo>
                  <a:lnTo>
                    <a:pt x="1118" y="606"/>
                  </a:lnTo>
                  <a:lnTo>
                    <a:pt x="1121" y="617"/>
                  </a:lnTo>
                  <a:lnTo>
                    <a:pt x="1123" y="630"/>
                  </a:lnTo>
                  <a:lnTo>
                    <a:pt x="1124" y="644"/>
                  </a:lnTo>
                  <a:lnTo>
                    <a:pt x="1124" y="661"/>
                  </a:lnTo>
                  <a:lnTo>
                    <a:pt x="1124" y="728"/>
                  </a:lnTo>
                  <a:lnTo>
                    <a:pt x="1123" y="746"/>
                  </a:lnTo>
                  <a:lnTo>
                    <a:pt x="1119" y="763"/>
                  </a:lnTo>
                  <a:lnTo>
                    <a:pt x="1113" y="778"/>
                  </a:lnTo>
                  <a:lnTo>
                    <a:pt x="1103" y="792"/>
                  </a:lnTo>
                  <a:lnTo>
                    <a:pt x="1091" y="805"/>
                  </a:lnTo>
                  <a:lnTo>
                    <a:pt x="1078" y="817"/>
                  </a:lnTo>
                  <a:lnTo>
                    <a:pt x="1063" y="827"/>
                  </a:lnTo>
                  <a:lnTo>
                    <a:pt x="1046" y="837"/>
                  </a:lnTo>
                  <a:lnTo>
                    <a:pt x="1027" y="846"/>
                  </a:lnTo>
                  <a:lnTo>
                    <a:pt x="1007" y="854"/>
                  </a:lnTo>
                  <a:lnTo>
                    <a:pt x="986" y="862"/>
                  </a:lnTo>
                  <a:lnTo>
                    <a:pt x="964" y="869"/>
                  </a:lnTo>
                  <a:lnTo>
                    <a:pt x="918" y="883"/>
                  </a:lnTo>
                  <a:lnTo>
                    <a:pt x="871" y="897"/>
                  </a:lnTo>
                  <a:lnTo>
                    <a:pt x="847" y="905"/>
                  </a:lnTo>
                  <a:lnTo>
                    <a:pt x="824" y="912"/>
                  </a:lnTo>
                  <a:lnTo>
                    <a:pt x="801" y="920"/>
                  </a:lnTo>
                  <a:lnTo>
                    <a:pt x="779" y="928"/>
                  </a:lnTo>
                  <a:lnTo>
                    <a:pt x="756" y="938"/>
                  </a:lnTo>
                  <a:lnTo>
                    <a:pt x="736" y="948"/>
                  </a:lnTo>
                  <a:lnTo>
                    <a:pt x="715" y="959"/>
                  </a:lnTo>
                  <a:lnTo>
                    <a:pt x="697" y="971"/>
                  </a:lnTo>
                  <a:lnTo>
                    <a:pt x="680" y="985"/>
                  </a:lnTo>
                  <a:lnTo>
                    <a:pt x="665" y="1000"/>
                  </a:lnTo>
                  <a:lnTo>
                    <a:pt x="651" y="1016"/>
                  </a:lnTo>
                  <a:lnTo>
                    <a:pt x="639" y="1034"/>
                  </a:lnTo>
                  <a:lnTo>
                    <a:pt x="631" y="1054"/>
                  </a:lnTo>
                  <a:lnTo>
                    <a:pt x="623" y="1075"/>
                  </a:lnTo>
                  <a:lnTo>
                    <a:pt x="619" y="1099"/>
                  </a:lnTo>
                  <a:lnTo>
                    <a:pt x="618" y="1123"/>
                  </a:lnTo>
                  <a:lnTo>
                    <a:pt x="618" y="1234"/>
                  </a:lnTo>
                  <a:lnTo>
                    <a:pt x="658" y="1234"/>
                  </a:lnTo>
                  <a:lnTo>
                    <a:pt x="710" y="1233"/>
                  </a:lnTo>
                  <a:lnTo>
                    <a:pt x="771" y="1232"/>
                  </a:lnTo>
                  <a:lnTo>
                    <a:pt x="840" y="1228"/>
                  </a:lnTo>
                  <a:lnTo>
                    <a:pt x="914" y="1225"/>
                  </a:lnTo>
                  <a:lnTo>
                    <a:pt x="991" y="1221"/>
                  </a:lnTo>
                  <a:lnTo>
                    <a:pt x="1071" y="1215"/>
                  </a:lnTo>
                  <a:lnTo>
                    <a:pt x="1149" y="1208"/>
                  </a:lnTo>
                  <a:lnTo>
                    <a:pt x="1188" y="1204"/>
                  </a:lnTo>
                  <a:lnTo>
                    <a:pt x="1226" y="1198"/>
                  </a:lnTo>
                  <a:lnTo>
                    <a:pt x="1263" y="1193"/>
                  </a:lnTo>
                  <a:lnTo>
                    <a:pt x="1299" y="1188"/>
                  </a:lnTo>
                  <a:lnTo>
                    <a:pt x="1334" y="1182"/>
                  </a:lnTo>
                  <a:lnTo>
                    <a:pt x="1366" y="1176"/>
                  </a:lnTo>
                  <a:lnTo>
                    <a:pt x="1396" y="1168"/>
                  </a:lnTo>
                  <a:lnTo>
                    <a:pt x="1425" y="1161"/>
                  </a:lnTo>
                  <a:lnTo>
                    <a:pt x="1451" y="1153"/>
                  </a:lnTo>
                  <a:lnTo>
                    <a:pt x="1474" y="1144"/>
                  </a:lnTo>
                  <a:lnTo>
                    <a:pt x="1495" y="1135"/>
                  </a:lnTo>
                  <a:lnTo>
                    <a:pt x="1512" y="1125"/>
                  </a:lnTo>
                  <a:lnTo>
                    <a:pt x="1525" y="1115"/>
                  </a:lnTo>
                  <a:lnTo>
                    <a:pt x="1536" y="1104"/>
                  </a:lnTo>
                  <a:lnTo>
                    <a:pt x="1542" y="1092"/>
                  </a:lnTo>
                  <a:lnTo>
                    <a:pt x="1544" y="1079"/>
                  </a:lnTo>
                  <a:lnTo>
                    <a:pt x="1543" y="1064"/>
                  </a:lnTo>
                  <a:lnTo>
                    <a:pt x="1540" y="1051"/>
                  </a:lnTo>
                  <a:lnTo>
                    <a:pt x="1536" y="1041"/>
                  </a:lnTo>
                  <a:lnTo>
                    <a:pt x="1530" y="1031"/>
                  </a:lnTo>
                  <a:lnTo>
                    <a:pt x="1524" y="1023"/>
                  </a:lnTo>
                  <a:lnTo>
                    <a:pt x="1516" y="1015"/>
                  </a:lnTo>
                  <a:lnTo>
                    <a:pt x="1508" y="1009"/>
                  </a:lnTo>
                  <a:lnTo>
                    <a:pt x="1500" y="1002"/>
                  </a:lnTo>
                  <a:lnTo>
                    <a:pt x="1492" y="996"/>
                  </a:lnTo>
                  <a:lnTo>
                    <a:pt x="1484" y="989"/>
                  </a:lnTo>
                  <a:lnTo>
                    <a:pt x="1477" y="983"/>
                  </a:lnTo>
                  <a:lnTo>
                    <a:pt x="1469" y="974"/>
                  </a:lnTo>
                  <a:lnTo>
                    <a:pt x="1464" y="965"/>
                  </a:lnTo>
                  <a:lnTo>
                    <a:pt x="1459" y="954"/>
                  </a:lnTo>
                  <a:lnTo>
                    <a:pt x="1456" y="941"/>
                  </a:lnTo>
                  <a:lnTo>
                    <a:pt x="1456" y="925"/>
                  </a:lnTo>
                  <a:lnTo>
                    <a:pt x="1456" y="910"/>
                  </a:lnTo>
                  <a:lnTo>
                    <a:pt x="1459" y="897"/>
                  </a:lnTo>
                  <a:lnTo>
                    <a:pt x="1464" y="886"/>
                  </a:lnTo>
                  <a:lnTo>
                    <a:pt x="1469" y="877"/>
                  </a:lnTo>
                  <a:lnTo>
                    <a:pt x="1477" y="868"/>
                  </a:lnTo>
                  <a:lnTo>
                    <a:pt x="1484" y="862"/>
                  </a:lnTo>
                  <a:lnTo>
                    <a:pt x="1492" y="854"/>
                  </a:lnTo>
                  <a:lnTo>
                    <a:pt x="1500" y="849"/>
                  </a:lnTo>
                  <a:lnTo>
                    <a:pt x="1508" y="842"/>
                  </a:lnTo>
                  <a:lnTo>
                    <a:pt x="1516" y="836"/>
                  </a:lnTo>
                  <a:lnTo>
                    <a:pt x="1524" y="828"/>
                  </a:lnTo>
                  <a:lnTo>
                    <a:pt x="1530" y="820"/>
                  </a:lnTo>
                  <a:lnTo>
                    <a:pt x="1536" y="810"/>
                  </a:lnTo>
                  <a:lnTo>
                    <a:pt x="1540" y="799"/>
                  </a:lnTo>
                  <a:lnTo>
                    <a:pt x="1543" y="787"/>
                  </a:lnTo>
                  <a:lnTo>
                    <a:pt x="1544" y="771"/>
                  </a:lnTo>
                  <a:lnTo>
                    <a:pt x="1543" y="753"/>
                  </a:lnTo>
                  <a:lnTo>
                    <a:pt x="1541" y="737"/>
                  </a:lnTo>
                  <a:lnTo>
                    <a:pt x="1538" y="723"/>
                  </a:lnTo>
                  <a:lnTo>
                    <a:pt x="1533" y="710"/>
                  </a:lnTo>
                  <a:lnTo>
                    <a:pt x="1528" y="699"/>
                  </a:lnTo>
                  <a:lnTo>
                    <a:pt x="1522" y="688"/>
                  </a:lnTo>
                  <a:lnTo>
                    <a:pt x="1514" y="679"/>
                  </a:lnTo>
                  <a:lnTo>
                    <a:pt x="1506" y="671"/>
                  </a:lnTo>
                  <a:lnTo>
                    <a:pt x="1497" y="663"/>
                  </a:lnTo>
                  <a:lnTo>
                    <a:pt x="1487" y="657"/>
                  </a:lnTo>
                  <a:lnTo>
                    <a:pt x="1478" y="651"/>
                  </a:lnTo>
                  <a:lnTo>
                    <a:pt x="1467" y="646"/>
                  </a:lnTo>
                  <a:lnTo>
                    <a:pt x="1445" y="637"/>
                  </a:lnTo>
                  <a:lnTo>
                    <a:pt x="1423" y="631"/>
                  </a:lnTo>
                  <a:lnTo>
                    <a:pt x="1400" y="626"/>
                  </a:lnTo>
                  <a:lnTo>
                    <a:pt x="1378" y="620"/>
                  </a:lnTo>
                  <a:lnTo>
                    <a:pt x="1357" y="614"/>
                  </a:lnTo>
                  <a:lnTo>
                    <a:pt x="1339" y="607"/>
                  </a:lnTo>
                  <a:lnTo>
                    <a:pt x="1331" y="603"/>
                  </a:lnTo>
                  <a:lnTo>
                    <a:pt x="1324" y="598"/>
                  </a:lnTo>
                  <a:lnTo>
                    <a:pt x="1318" y="592"/>
                  </a:lnTo>
                  <a:lnTo>
                    <a:pt x="1311" y="586"/>
                  </a:lnTo>
                  <a:lnTo>
                    <a:pt x="1307" y="578"/>
                  </a:lnTo>
                  <a:lnTo>
                    <a:pt x="1304" y="571"/>
                  </a:lnTo>
                  <a:lnTo>
                    <a:pt x="1302" y="561"/>
                  </a:lnTo>
                  <a:lnTo>
                    <a:pt x="1302" y="551"/>
                  </a:lnTo>
                  <a:lnTo>
                    <a:pt x="1303" y="533"/>
                  </a:lnTo>
                  <a:lnTo>
                    <a:pt x="1306" y="517"/>
                  </a:lnTo>
                  <a:lnTo>
                    <a:pt x="1311" y="501"/>
                  </a:lnTo>
                  <a:lnTo>
                    <a:pt x="1320" y="487"/>
                  </a:lnTo>
                  <a:lnTo>
                    <a:pt x="1328" y="473"/>
                  </a:lnTo>
                  <a:lnTo>
                    <a:pt x="1340" y="460"/>
                  </a:lnTo>
                  <a:lnTo>
                    <a:pt x="1353" y="449"/>
                  </a:lnTo>
                  <a:lnTo>
                    <a:pt x="1367" y="438"/>
                  </a:lnTo>
                  <a:lnTo>
                    <a:pt x="1382" y="427"/>
                  </a:lnTo>
                  <a:lnTo>
                    <a:pt x="1398" y="417"/>
                  </a:lnTo>
                  <a:lnTo>
                    <a:pt x="1415" y="409"/>
                  </a:lnTo>
                  <a:lnTo>
                    <a:pt x="1434" y="399"/>
                  </a:lnTo>
                  <a:lnTo>
                    <a:pt x="1471" y="383"/>
                  </a:lnTo>
                  <a:lnTo>
                    <a:pt x="1511" y="368"/>
                  </a:lnTo>
                  <a:lnTo>
                    <a:pt x="1550" y="353"/>
                  </a:lnTo>
                  <a:lnTo>
                    <a:pt x="1587" y="338"/>
                  </a:lnTo>
                  <a:lnTo>
                    <a:pt x="1605" y="331"/>
                  </a:lnTo>
                  <a:lnTo>
                    <a:pt x="1623" y="323"/>
                  </a:lnTo>
                  <a:lnTo>
                    <a:pt x="1640" y="316"/>
                  </a:lnTo>
                  <a:lnTo>
                    <a:pt x="1655" y="307"/>
                  </a:lnTo>
                  <a:lnTo>
                    <a:pt x="1669" y="298"/>
                  </a:lnTo>
                  <a:lnTo>
                    <a:pt x="1682" y="289"/>
                  </a:lnTo>
                  <a:lnTo>
                    <a:pt x="1692" y="279"/>
                  </a:lnTo>
                  <a:lnTo>
                    <a:pt x="1702" y="268"/>
                  </a:lnTo>
                  <a:lnTo>
                    <a:pt x="1710" y="258"/>
                  </a:lnTo>
                  <a:lnTo>
                    <a:pt x="1716" y="246"/>
                  </a:lnTo>
                  <a:lnTo>
                    <a:pt x="1719" y="234"/>
                  </a:lnTo>
                  <a:lnTo>
                    <a:pt x="1720" y="220"/>
                  </a:lnTo>
                  <a:lnTo>
                    <a:pt x="1720" y="199"/>
                  </a:lnTo>
                  <a:lnTo>
                    <a:pt x="1719" y="190"/>
                  </a:lnTo>
                  <a:lnTo>
                    <a:pt x="1718" y="181"/>
                  </a:lnTo>
                  <a:lnTo>
                    <a:pt x="1716" y="173"/>
                  </a:lnTo>
                  <a:lnTo>
                    <a:pt x="1712" y="164"/>
                  </a:lnTo>
                  <a:lnTo>
                    <a:pt x="1707" y="156"/>
                  </a:lnTo>
                  <a:lnTo>
                    <a:pt x="1702" y="147"/>
                  </a:lnTo>
                  <a:lnTo>
                    <a:pt x="1697" y="139"/>
                  </a:lnTo>
                  <a:lnTo>
                    <a:pt x="1689" y="130"/>
                  </a:lnTo>
                  <a:lnTo>
                    <a:pt x="1674" y="114"/>
                  </a:lnTo>
                  <a:lnTo>
                    <a:pt x="1656" y="97"/>
                  </a:lnTo>
                  <a:lnTo>
                    <a:pt x="1637" y="82"/>
                  </a:lnTo>
                  <a:lnTo>
                    <a:pt x="1615" y="67"/>
                  </a:lnTo>
                  <a:lnTo>
                    <a:pt x="1593" y="53"/>
                  </a:lnTo>
                  <a:lnTo>
                    <a:pt x="1569" y="40"/>
                  </a:lnTo>
                  <a:lnTo>
                    <a:pt x="1544" y="28"/>
                  </a:lnTo>
                  <a:lnTo>
                    <a:pt x="1521" y="18"/>
                  </a:lnTo>
                  <a:lnTo>
                    <a:pt x="1497" y="11"/>
                  </a:lnTo>
                  <a:lnTo>
                    <a:pt x="1474" y="4"/>
                  </a:lnTo>
                  <a:lnTo>
                    <a:pt x="1464" y="2"/>
                  </a:lnTo>
                  <a:lnTo>
                    <a:pt x="1453" y="1"/>
                  </a:lnTo>
                  <a:lnTo>
                    <a:pt x="1443" y="0"/>
                  </a:lnTo>
                  <a:lnTo>
                    <a:pt x="1434" y="0"/>
                  </a:lnTo>
                  <a:lnTo>
                    <a:pt x="1411" y="2"/>
                  </a:lnTo>
                  <a:lnTo>
                    <a:pt x="1385" y="9"/>
                  </a:lnTo>
                  <a:lnTo>
                    <a:pt x="1357" y="18"/>
                  </a:lnTo>
                  <a:lnTo>
                    <a:pt x="1327" y="32"/>
                  </a:lnTo>
                  <a:lnTo>
                    <a:pt x="1295" y="48"/>
                  </a:lnTo>
                  <a:lnTo>
                    <a:pt x="1261" y="69"/>
                  </a:lnTo>
                  <a:lnTo>
                    <a:pt x="1225" y="91"/>
                  </a:lnTo>
                  <a:lnTo>
                    <a:pt x="1188" y="116"/>
                  </a:lnTo>
                  <a:lnTo>
                    <a:pt x="1150" y="144"/>
                  </a:lnTo>
                  <a:lnTo>
                    <a:pt x="1110" y="173"/>
                  </a:lnTo>
                  <a:lnTo>
                    <a:pt x="1070" y="204"/>
                  </a:lnTo>
                  <a:lnTo>
                    <a:pt x="1028" y="236"/>
                  </a:lnTo>
                  <a:lnTo>
                    <a:pt x="944" y="304"/>
                  </a:lnTo>
                  <a:lnTo>
                    <a:pt x="858" y="372"/>
                  </a:lnTo>
                  <a:lnTo>
                    <a:pt x="773" y="442"/>
                  </a:lnTo>
                  <a:lnTo>
                    <a:pt x="690" y="510"/>
                  </a:lnTo>
                  <a:lnTo>
                    <a:pt x="650" y="543"/>
                  </a:lnTo>
                  <a:lnTo>
                    <a:pt x="610" y="573"/>
                  </a:lnTo>
                  <a:lnTo>
                    <a:pt x="572" y="603"/>
                  </a:lnTo>
                  <a:lnTo>
                    <a:pt x="535" y="630"/>
                  </a:lnTo>
                  <a:lnTo>
                    <a:pt x="500" y="656"/>
                  </a:lnTo>
                  <a:lnTo>
                    <a:pt x="466" y="678"/>
                  </a:lnTo>
                  <a:lnTo>
                    <a:pt x="434" y="699"/>
                  </a:lnTo>
                  <a:lnTo>
                    <a:pt x="404" y="716"/>
                  </a:lnTo>
                  <a:lnTo>
                    <a:pt x="376" y="730"/>
                  </a:lnTo>
                  <a:lnTo>
                    <a:pt x="351" y="740"/>
                  </a:lnTo>
                  <a:lnTo>
                    <a:pt x="329" y="747"/>
                  </a:lnTo>
                  <a:lnTo>
                    <a:pt x="310" y="749"/>
                  </a:lnTo>
                  <a:lnTo>
                    <a:pt x="334" y="662"/>
                  </a:lnTo>
                  <a:lnTo>
                    <a:pt x="266" y="661"/>
                  </a:lnTo>
                  <a:lnTo>
                    <a:pt x="261" y="662"/>
                  </a:lnTo>
                  <a:lnTo>
                    <a:pt x="257" y="664"/>
                  </a:lnTo>
                  <a:lnTo>
                    <a:pt x="252" y="667"/>
                  </a:lnTo>
                  <a:lnTo>
                    <a:pt x="245" y="673"/>
                  </a:lnTo>
                  <a:lnTo>
                    <a:pt x="230" y="686"/>
                  </a:lnTo>
                  <a:lnTo>
                    <a:pt x="211" y="703"/>
                  </a:lnTo>
                  <a:lnTo>
                    <a:pt x="169" y="747"/>
                  </a:lnTo>
                  <a:lnTo>
                    <a:pt x="122" y="797"/>
                  </a:lnTo>
                  <a:lnTo>
                    <a:pt x="77" y="849"/>
                  </a:lnTo>
                  <a:lnTo>
                    <a:pt x="38" y="895"/>
                  </a:lnTo>
                  <a:lnTo>
                    <a:pt x="22" y="914"/>
                  </a:lnTo>
                  <a:lnTo>
                    <a:pt x="11" y="930"/>
                  </a:lnTo>
                  <a:lnTo>
                    <a:pt x="4" y="941"/>
                  </a:lnTo>
                  <a:lnTo>
                    <a:pt x="0" y="947"/>
                  </a:lnTo>
                  <a:lnTo>
                    <a:pt x="1" y="957"/>
                  </a:lnTo>
                  <a:lnTo>
                    <a:pt x="3" y="967"/>
                  </a:lnTo>
                  <a:lnTo>
                    <a:pt x="6" y="976"/>
                  </a:lnTo>
                  <a:lnTo>
                    <a:pt x="10" y="986"/>
                  </a:lnTo>
                  <a:lnTo>
                    <a:pt x="15" y="996"/>
                  </a:lnTo>
                  <a:lnTo>
                    <a:pt x="22" y="1005"/>
                  </a:lnTo>
                  <a:lnTo>
                    <a:pt x="28" y="1014"/>
                  </a:lnTo>
                  <a:lnTo>
                    <a:pt x="36" y="1021"/>
                  </a:lnTo>
                  <a:lnTo>
                    <a:pt x="44" y="1029"/>
                  </a:lnTo>
                  <a:lnTo>
                    <a:pt x="53" y="1036"/>
                  </a:lnTo>
                  <a:lnTo>
                    <a:pt x="63" y="1043"/>
                  </a:lnTo>
                  <a:lnTo>
                    <a:pt x="71" y="1047"/>
                  </a:lnTo>
                  <a:lnTo>
                    <a:pt x="81" y="1051"/>
                  </a:lnTo>
                  <a:lnTo>
                    <a:pt x="92" y="1055"/>
                  </a:lnTo>
                  <a:lnTo>
                    <a:pt x="101" y="1057"/>
                  </a:lnTo>
                  <a:lnTo>
                    <a:pt x="111" y="10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3"/>
            <p:cNvSpPr>
              <a:spLocks/>
            </p:cNvSpPr>
            <p:nvPr/>
          </p:nvSpPr>
          <p:spPr bwMode="auto">
            <a:xfrm>
              <a:off x="1024" y="2044"/>
              <a:ext cx="121" cy="88"/>
            </a:xfrm>
            <a:custGeom>
              <a:avLst/>
              <a:gdLst>
                <a:gd name="T0" fmla="*/ 968 w 1698"/>
                <a:gd name="T1" fmla="*/ 254 h 1234"/>
                <a:gd name="T2" fmla="*/ 853 w 1698"/>
                <a:gd name="T3" fmla="*/ 406 h 1234"/>
                <a:gd name="T4" fmla="*/ 490 w 1698"/>
                <a:gd name="T5" fmla="*/ 729 h 1234"/>
                <a:gd name="T6" fmla="*/ 367 w 1698"/>
                <a:gd name="T7" fmla="*/ 520 h 1234"/>
                <a:gd name="T8" fmla="*/ 240 w 1698"/>
                <a:gd name="T9" fmla="*/ 631 h 1234"/>
                <a:gd name="T10" fmla="*/ 171 w 1698"/>
                <a:gd name="T11" fmla="*/ 784 h 1234"/>
                <a:gd name="T12" fmla="*/ 87 w 1698"/>
                <a:gd name="T13" fmla="*/ 932 h 1234"/>
                <a:gd name="T14" fmla="*/ 0 w 1698"/>
                <a:gd name="T15" fmla="*/ 1051 h 1234"/>
                <a:gd name="T16" fmla="*/ 42 w 1698"/>
                <a:gd name="T17" fmla="*/ 1156 h 1234"/>
                <a:gd name="T18" fmla="*/ 136 w 1698"/>
                <a:gd name="T19" fmla="*/ 1231 h 1234"/>
                <a:gd name="T20" fmla="*/ 232 w 1698"/>
                <a:gd name="T21" fmla="*/ 1205 h 1234"/>
                <a:gd name="T22" fmla="*/ 538 w 1698"/>
                <a:gd name="T23" fmla="*/ 895 h 1234"/>
                <a:gd name="T24" fmla="*/ 858 w 1698"/>
                <a:gd name="T25" fmla="*/ 570 h 1234"/>
                <a:gd name="T26" fmla="*/ 942 w 1698"/>
                <a:gd name="T27" fmla="*/ 551 h 1234"/>
                <a:gd name="T28" fmla="*/ 947 w 1698"/>
                <a:gd name="T29" fmla="*/ 607 h 1234"/>
                <a:gd name="T30" fmla="*/ 884 w 1698"/>
                <a:gd name="T31" fmla="*/ 699 h 1234"/>
                <a:gd name="T32" fmla="*/ 882 w 1698"/>
                <a:gd name="T33" fmla="*/ 859 h 1234"/>
                <a:gd name="T34" fmla="*/ 606 w 1698"/>
                <a:gd name="T35" fmla="*/ 1018 h 1234"/>
                <a:gd name="T36" fmla="*/ 600 w 1698"/>
                <a:gd name="T37" fmla="*/ 1095 h 1234"/>
                <a:gd name="T38" fmla="*/ 645 w 1698"/>
                <a:gd name="T39" fmla="*/ 1136 h 1234"/>
                <a:gd name="T40" fmla="*/ 721 w 1698"/>
                <a:gd name="T41" fmla="*/ 1138 h 1234"/>
                <a:gd name="T42" fmla="*/ 787 w 1698"/>
                <a:gd name="T43" fmla="*/ 1074 h 1234"/>
                <a:gd name="T44" fmla="*/ 865 w 1698"/>
                <a:gd name="T45" fmla="*/ 1083 h 1234"/>
                <a:gd name="T46" fmla="*/ 896 w 1698"/>
                <a:gd name="T47" fmla="*/ 1121 h 1234"/>
                <a:gd name="T48" fmla="*/ 965 w 1698"/>
                <a:gd name="T49" fmla="*/ 1109 h 1234"/>
                <a:gd name="T50" fmla="*/ 1039 w 1698"/>
                <a:gd name="T51" fmla="*/ 994 h 1234"/>
                <a:gd name="T52" fmla="*/ 1104 w 1698"/>
                <a:gd name="T53" fmla="*/ 914 h 1234"/>
                <a:gd name="T54" fmla="*/ 1166 w 1698"/>
                <a:gd name="T55" fmla="*/ 920 h 1234"/>
                <a:gd name="T56" fmla="*/ 1149 w 1698"/>
                <a:gd name="T57" fmla="*/ 972 h 1234"/>
                <a:gd name="T58" fmla="*/ 1054 w 1698"/>
                <a:gd name="T59" fmla="*/ 1093 h 1234"/>
                <a:gd name="T60" fmla="*/ 1106 w 1698"/>
                <a:gd name="T61" fmla="*/ 1128 h 1234"/>
                <a:gd name="T62" fmla="*/ 1423 w 1698"/>
                <a:gd name="T63" fmla="*/ 995 h 1234"/>
                <a:gd name="T64" fmla="*/ 1521 w 1698"/>
                <a:gd name="T65" fmla="*/ 911 h 1234"/>
                <a:gd name="T66" fmla="*/ 1482 w 1698"/>
                <a:gd name="T67" fmla="*/ 795 h 1234"/>
                <a:gd name="T68" fmla="*/ 1371 w 1698"/>
                <a:gd name="T69" fmla="*/ 690 h 1234"/>
                <a:gd name="T70" fmla="*/ 1278 w 1698"/>
                <a:gd name="T71" fmla="*/ 685 h 1234"/>
                <a:gd name="T72" fmla="*/ 1205 w 1698"/>
                <a:gd name="T73" fmla="*/ 749 h 1234"/>
                <a:gd name="T74" fmla="*/ 1133 w 1698"/>
                <a:gd name="T75" fmla="*/ 793 h 1234"/>
                <a:gd name="T76" fmla="*/ 1093 w 1698"/>
                <a:gd name="T77" fmla="*/ 778 h 1234"/>
                <a:gd name="T78" fmla="*/ 1087 w 1698"/>
                <a:gd name="T79" fmla="*/ 674 h 1234"/>
                <a:gd name="T80" fmla="*/ 1223 w 1698"/>
                <a:gd name="T81" fmla="*/ 544 h 1234"/>
                <a:gd name="T82" fmla="*/ 1601 w 1698"/>
                <a:gd name="T83" fmla="*/ 330 h 1234"/>
                <a:gd name="T84" fmla="*/ 1698 w 1698"/>
                <a:gd name="T85" fmla="*/ 242 h 1234"/>
                <a:gd name="T86" fmla="*/ 1638 w 1698"/>
                <a:gd name="T87" fmla="*/ 79 h 1234"/>
                <a:gd name="T88" fmla="*/ 1538 w 1698"/>
                <a:gd name="T89" fmla="*/ 5 h 1234"/>
                <a:gd name="T90" fmla="*/ 1469 w 1698"/>
                <a:gd name="T91" fmla="*/ 17 h 1234"/>
                <a:gd name="T92" fmla="*/ 1362 w 1698"/>
                <a:gd name="T93" fmla="*/ 280 h 1234"/>
                <a:gd name="T94" fmla="*/ 1247 w 1698"/>
                <a:gd name="T95" fmla="*/ 434 h 1234"/>
                <a:gd name="T96" fmla="*/ 1141 w 1698"/>
                <a:gd name="T97" fmla="*/ 483 h 1234"/>
                <a:gd name="T98" fmla="*/ 1138 w 1698"/>
                <a:gd name="T99" fmla="*/ 373 h 1234"/>
                <a:gd name="T100" fmla="*/ 1269 w 1698"/>
                <a:gd name="T101" fmla="*/ 281 h 1234"/>
                <a:gd name="T102" fmla="*/ 1355 w 1698"/>
                <a:gd name="T103" fmla="*/ 183 h 1234"/>
                <a:gd name="T104" fmla="*/ 1340 w 1698"/>
                <a:gd name="T105" fmla="*/ 157 h 1234"/>
                <a:gd name="T106" fmla="*/ 1191 w 1698"/>
                <a:gd name="T107" fmla="*/ 242 h 1234"/>
                <a:gd name="T108" fmla="*/ 1086 w 1698"/>
                <a:gd name="T109" fmla="*/ 123 h 1234"/>
                <a:gd name="T110" fmla="*/ 1014 w 1698"/>
                <a:gd name="T111" fmla="*/ 88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98" h="1234">
                  <a:moveTo>
                    <a:pt x="904" y="88"/>
                  </a:moveTo>
                  <a:lnTo>
                    <a:pt x="910" y="102"/>
                  </a:lnTo>
                  <a:lnTo>
                    <a:pt x="918" y="123"/>
                  </a:lnTo>
                  <a:lnTo>
                    <a:pt x="929" y="150"/>
                  </a:lnTo>
                  <a:lnTo>
                    <a:pt x="941" y="180"/>
                  </a:lnTo>
                  <a:lnTo>
                    <a:pt x="952" y="209"/>
                  </a:lnTo>
                  <a:lnTo>
                    <a:pt x="961" y="235"/>
                  </a:lnTo>
                  <a:lnTo>
                    <a:pt x="968" y="254"/>
                  </a:lnTo>
                  <a:lnTo>
                    <a:pt x="970" y="264"/>
                  </a:lnTo>
                  <a:lnTo>
                    <a:pt x="969" y="270"/>
                  </a:lnTo>
                  <a:lnTo>
                    <a:pt x="965" y="279"/>
                  </a:lnTo>
                  <a:lnTo>
                    <a:pt x="958" y="290"/>
                  </a:lnTo>
                  <a:lnTo>
                    <a:pt x="948" y="302"/>
                  </a:lnTo>
                  <a:lnTo>
                    <a:pt x="924" y="331"/>
                  </a:lnTo>
                  <a:lnTo>
                    <a:pt x="892" y="367"/>
                  </a:lnTo>
                  <a:lnTo>
                    <a:pt x="853" y="406"/>
                  </a:lnTo>
                  <a:lnTo>
                    <a:pt x="810" y="449"/>
                  </a:lnTo>
                  <a:lnTo>
                    <a:pt x="763" y="493"/>
                  </a:lnTo>
                  <a:lnTo>
                    <a:pt x="714" y="538"/>
                  </a:lnTo>
                  <a:lnTo>
                    <a:pt x="665" y="582"/>
                  </a:lnTo>
                  <a:lnTo>
                    <a:pt x="617" y="625"/>
                  </a:lnTo>
                  <a:lnTo>
                    <a:pt x="571" y="665"/>
                  </a:lnTo>
                  <a:lnTo>
                    <a:pt x="528" y="699"/>
                  </a:lnTo>
                  <a:lnTo>
                    <a:pt x="490" y="729"/>
                  </a:lnTo>
                  <a:lnTo>
                    <a:pt x="458" y="752"/>
                  </a:lnTo>
                  <a:lnTo>
                    <a:pt x="445" y="759"/>
                  </a:lnTo>
                  <a:lnTo>
                    <a:pt x="434" y="766"/>
                  </a:lnTo>
                  <a:lnTo>
                    <a:pt x="426" y="770"/>
                  </a:lnTo>
                  <a:lnTo>
                    <a:pt x="419" y="771"/>
                  </a:lnTo>
                  <a:lnTo>
                    <a:pt x="331" y="771"/>
                  </a:lnTo>
                  <a:lnTo>
                    <a:pt x="386" y="508"/>
                  </a:lnTo>
                  <a:lnTo>
                    <a:pt x="367" y="520"/>
                  </a:lnTo>
                  <a:lnTo>
                    <a:pt x="348" y="532"/>
                  </a:lnTo>
                  <a:lnTo>
                    <a:pt x="331" y="544"/>
                  </a:lnTo>
                  <a:lnTo>
                    <a:pt x="314" y="557"/>
                  </a:lnTo>
                  <a:lnTo>
                    <a:pt x="298" y="570"/>
                  </a:lnTo>
                  <a:lnTo>
                    <a:pt x="282" y="583"/>
                  </a:lnTo>
                  <a:lnTo>
                    <a:pt x="268" y="598"/>
                  </a:lnTo>
                  <a:lnTo>
                    <a:pt x="253" y="614"/>
                  </a:lnTo>
                  <a:lnTo>
                    <a:pt x="240" y="631"/>
                  </a:lnTo>
                  <a:lnTo>
                    <a:pt x="228" y="647"/>
                  </a:lnTo>
                  <a:lnTo>
                    <a:pt x="216" y="665"/>
                  </a:lnTo>
                  <a:lnTo>
                    <a:pt x="206" y="684"/>
                  </a:lnTo>
                  <a:lnTo>
                    <a:pt x="196" y="704"/>
                  </a:lnTo>
                  <a:lnTo>
                    <a:pt x="188" y="725"/>
                  </a:lnTo>
                  <a:lnTo>
                    <a:pt x="181" y="747"/>
                  </a:lnTo>
                  <a:lnTo>
                    <a:pt x="174" y="769"/>
                  </a:lnTo>
                  <a:lnTo>
                    <a:pt x="171" y="784"/>
                  </a:lnTo>
                  <a:lnTo>
                    <a:pt x="167" y="799"/>
                  </a:lnTo>
                  <a:lnTo>
                    <a:pt x="161" y="813"/>
                  </a:lnTo>
                  <a:lnTo>
                    <a:pt x="156" y="826"/>
                  </a:lnTo>
                  <a:lnTo>
                    <a:pt x="144" y="852"/>
                  </a:lnTo>
                  <a:lnTo>
                    <a:pt x="131" y="874"/>
                  </a:lnTo>
                  <a:lnTo>
                    <a:pt x="117" y="896"/>
                  </a:lnTo>
                  <a:lnTo>
                    <a:pt x="102" y="915"/>
                  </a:lnTo>
                  <a:lnTo>
                    <a:pt x="87" y="932"/>
                  </a:lnTo>
                  <a:lnTo>
                    <a:pt x="73" y="949"/>
                  </a:lnTo>
                  <a:lnTo>
                    <a:pt x="46" y="979"/>
                  </a:lnTo>
                  <a:lnTo>
                    <a:pt x="22" y="1006"/>
                  </a:lnTo>
                  <a:lnTo>
                    <a:pt x="13" y="1019"/>
                  </a:lnTo>
                  <a:lnTo>
                    <a:pt x="6" y="1032"/>
                  </a:lnTo>
                  <a:lnTo>
                    <a:pt x="4" y="1038"/>
                  </a:lnTo>
                  <a:lnTo>
                    <a:pt x="2" y="1045"/>
                  </a:lnTo>
                  <a:lnTo>
                    <a:pt x="0" y="1051"/>
                  </a:lnTo>
                  <a:lnTo>
                    <a:pt x="0" y="1058"/>
                  </a:lnTo>
                  <a:lnTo>
                    <a:pt x="2" y="1070"/>
                  </a:lnTo>
                  <a:lnTo>
                    <a:pt x="4" y="1084"/>
                  </a:lnTo>
                  <a:lnTo>
                    <a:pt x="9" y="1098"/>
                  </a:lnTo>
                  <a:lnTo>
                    <a:pt x="15" y="1113"/>
                  </a:lnTo>
                  <a:lnTo>
                    <a:pt x="23" y="1127"/>
                  </a:lnTo>
                  <a:lnTo>
                    <a:pt x="32" y="1142"/>
                  </a:lnTo>
                  <a:lnTo>
                    <a:pt x="42" y="1156"/>
                  </a:lnTo>
                  <a:lnTo>
                    <a:pt x="53" y="1170"/>
                  </a:lnTo>
                  <a:lnTo>
                    <a:pt x="65" y="1183"/>
                  </a:lnTo>
                  <a:lnTo>
                    <a:pt x="78" y="1195"/>
                  </a:lnTo>
                  <a:lnTo>
                    <a:pt x="90" y="1206"/>
                  </a:lnTo>
                  <a:lnTo>
                    <a:pt x="104" y="1215"/>
                  </a:lnTo>
                  <a:lnTo>
                    <a:pt x="116" y="1223"/>
                  </a:lnTo>
                  <a:lnTo>
                    <a:pt x="129" y="1229"/>
                  </a:lnTo>
                  <a:lnTo>
                    <a:pt x="136" y="1231"/>
                  </a:lnTo>
                  <a:lnTo>
                    <a:pt x="142" y="1232"/>
                  </a:lnTo>
                  <a:lnTo>
                    <a:pt x="149" y="1234"/>
                  </a:lnTo>
                  <a:lnTo>
                    <a:pt x="154" y="1234"/>
                  </a:lnTo>
                  <a:lnTo>
                    <a:pt x="177" y="1234"/>
                  </a:lnTo>
                  <a:lnTo>
                    <a:pt x="187" y="1231"/>
                  </a:lnTo>
                  <a:lnTo>
                    <a:pt x="200" y="1226"/>
                  </a:lnTo>
                  <a:lnTo>
                    <a:pt x="215" y="1217"/>
                  </a:lnTo>
                  <a:lnTo>
                    <a:pt x="232" y="1205"/>
                  </a:lnTo>
                  <a:lnTo>
                    <a:pt x="251" y="1190"/>
                  </a:lnTo>
                  <a:lnTo>
                    <a:pt x="271" y="1171"/>
                  </a:lnTo>
                  <a:lnTo>
                    <a:pt x="294" y="1151"/>
                  </a:lnTo>
                  <a:lnTo>
                    <a:pt x="317" y="1128"/>
                  </a:lnTo>
                  <a:lnTo>
                    <a:pt x="368" y="1078"/>
                  </a:lnTo>
                  <a:lnTo>
                    <a:pt x="422" y="1020"/>
                  </a:lnTo>
                  <a:lnTo>
                    <a:pt x="479" y="959"/>
                  </a:lnTo>
                  <a:lnTo>
                    <a:pt x="538" y="895"/>
                  </a:lnTo>
                  <a:lnTo>
                    <a:pt x="597" y="830"/>
                  </a:lnTo>
                  <a:lnTo>
                    <a:pt x="655" y="768"/>
                  </a:lnTo>
                  <a:lnTo>
                    <a:pt x="712" y="708"/>
                  </a:lnTo>
                  <a:lnTo>
                    <a:pt x="766" y="654"/>
                  </a:lnTo>
                  <a:lnTo>
                    <a:pt x="791" y="630"/>
                  </a:lnTo>
                  <a:lnTo>
                    <a:pt x="814" y="607"/>
                  </a:lnTo>
                  <a:lnTo>
                    <a:pt x="838" y="587"/>
                  </a:lnTo>
                  <a:lnTo>
                    <a:pt x="858" y="570"/>
                  </a:lnTo>
                  <a:lnTo>
                    <a:pt x="879" y="555"/>
                  </a:lnTo>
                  <a:lnTo>
                    <a:pt x="896" y="543"/>
                  </a:lnTo>
                  <a:lnTo>
                    <a:pt x="912" y="534"/>
                  </a:lnTo>
                  <a:lnTo>
                    <a:pt x="926" y="529"/>
                  </a:lnTo>
                  <a:lnTo>
                    <a:pt x="931" y="538"/>
                  </a:lnTo>
                  <a:lnTo>
                    <a:pt x="936" y="545"/>
                  </a:lnTo>
                  <a:lnTo>
                    <a:pt x="939" y="549"/>
                  </a:lnTo>
                  <a:lnTo>
                    <a:pt x="942" y="551"/>
                  </a:lnTo>
                  <a:lnTo>
                    <a:pt x="946" y="552"/>
                  </a:lnTo>
                  <a:lnTo>
                    <a:pt x="948" y="552"/>
                  </a:lnTo>
                  <a:lnTo>
                    <a:pt x="948" y="552"/>
                  </a:lnTo>
                  <a:lnTo>
                    <a:pt x="948" y="557"/>
                  </a:lnTo>
                  <a:lnTo>
                    <a:pt x="948" y="571"/>
                  </a:lnTo>
                  <a:lnTo>
                    <a:pt x="948" y="595"/>
                  </a:lnTo>
                  <a:lnTo>
                    <a:pt x="947" y="601"/>
                  </a:lnTo>
                  <a:lnTo>
                    <a:pt x="947" y="607"/>
                  </a:lnTo>
                  <a:lnTo>
                    <a:pt x="945" y="614"/>
                  </a:lnTo>
                  <a:lnTo>
                    <a:pt x="943" y="621"/>
                  </a:lnTo>
                  <a:lnTo>
                    <a:pt x="937" y="634"/>
                  </a:lnTo>
                  <a:lnTo>
                    <a:pt x="929" y="647"/>
                  </a:lnTo>
                  <a:lnTo>
                    <a:pt x="919" y="660"/>
                  </a:lnTo>
                  <a:lnTo>
                    <a:pt x="909" y="674"/>
                  </a:lnTo>
                  <a:lnTo>
                    <a:pt x="897" y="686"/>
                  </a:lnTo>
                  <a:lnTo>
                    <a:pt x="884" y="699"/>
                  </a:lnTo>
                  <a:lnTo>
                    <a:pt x="858" y="725"/>
                  </a:lnTo>
                  <a:lnTo>
                    <a:pt x="834" y="749"/>
                  </a:lnTo>
                  <a:lnTo>
                    <a:pt x="822" y="760"/>
                  </a:lnTo>
                  <a:lnTo>
                    <a:pt x="811" y="772"/>
                  </a:lnTo>
                  <a:lnTo>
                    <a:pt x="801" y="783"/>
                  </a:lnTo>
                  <a:lnTo>
                    <a:pt x="794" y="793"/>
                  </a:lnTo>
                  <a:lnTo>
                    <a:pt x="881" y="819"/>
                  </a:lnTo>
                  <a:lnTo>
                    <a:pt x="882" y="859"/>
                  </a:lnTo>
                  <a:lnTo>
                    <a:pt x="664" y="913"/>
                  </a:lnTo>
                  <a:lnTo>
                    <a:pt x="653" y="929"/>
                  </a:lnTo>
                  <a:lnTo>
                    <a:pt x="641" y="946"/>
                  </a:lnTo>
                  <a:lnTo>
                    <a:pt x="630" y="964"/>
                  </a:lnTo>
                  <a:lnTo>
                    <a:pt x="619" y="985"/>
                  </a:lnTo>
                  <a:lnTo>
                    <a:pt x="615" y="995"/>
                  </a:lnTo>
                  <a:lnTo>
                    <a:pt x="609" y="1007"/>
                  </a:lnTo>
                  <a:lnTo>
                    <a:pt x="606" y="1018"/>
                  </a:lnTo>
                  <a:lnTo>
                    <a:pt x="602" y="1030"/>
                  </a:lnTo>
                  <a:lnTo>
                    <a:pt x="600" y="1042"/>
                  </a:lnTo>
                  <a:lnTo>
                    <a:pt x="597" y="1054"/>
                  </a:lnTo>
                  <a:lnTo>
                    <a:pt x="596" y="1066"/>
                  </a:lnTo>
                  <a:lnTo>
                    <a:pt x="595" y="1079"/>
                  </a:lnTo>
                  <a:lnTo>
                    <a:pt x="596" y="1084"/>
                  </a:lnTo>
                  <a:lnTo>
                    <a:pt x="597" y="1090"/>
                  </a:lnTo>
                  <a:lnTo>
                    <a:pt x="600" y="1095"/>
                  </a:lnTo>
                  <a:lnTo>
                    <a:pt x="603" y="1102"/>
                  </a:lnTo>
                  <a:lnTo>
                    <a:pt x="607" y="1107"/>
                  </a:lnTo>
                  <a:lnTo>
                    <a:pt x="612" y="1112"/>
                  </a:lnTo>
                  <a:lnTo>
                    <a:pt x="618" y="1118"/>
                  </a:lnTo>
                  <a:lnTo>
                    <a:pt x="623" y="1123"/>
                  </a:lnTo>
                  <a:lnTo>
                    <a:pt x="630" y="1127"/>
                  </a:lnTo>
                  <a:lnTo>
                    <a:pt x="637" y="1132"/>
                  </a:lnTo>
                  <a:lnTo>
                    <a:pt x="645" y="1136"/>
                  </a:lnTo>
                  <a:lnTo>
                    <a:pt x="652" y="1139"/>
                  </a:lnTo>
                  <a:lnTo>
                    <a:pt x="660" y="1141"/>
                  </a:lnTo>
                  <a:lnTo>
                    <a:pt x="667" y="1143"/>
                  </a:lnTo>
                  <a:lnTo>
                    <a:pt x="676" y="1146"/>
                  </a:lnTo>
                  <a:lnTo>
                    <a:pt x="683" y="1146"/>
                  </a:lnTo>
                  <a:lnTo>
                    <a:pt x="698" y="1145"/>
                  </a:lnTo>
                  <a:lnTo>
                    <a:pt x="710" y="1142"/>
                  </a:lnTo>
                  <a:lnTo>
                    <a:pt x="721" y="1138"/>
                  </a:lnTo>
                  <a:lnTo>
                    <a:pt x="731" y="1133"/>
                  </a:lnTo>
                  <a:lnTo>
                    <a:pt x="739" y="1126"/>
                  </a:lnTo>
                  <a:lnTo>
                    <a:pt x="747" y="1119"/>
                  </a:lnTo>
                  <a:lnTo>
                    <a:pt x="754" y="1110"/>
                  </a:lnTo>
                  <a:lnTo>
                    <a:pt x="762" y="1102"/>
                  </a:lnTo>
                  <a:lnTo>
                    <a:pt x="769" y="1092"/>
                  </a:lnTo>
                  <a:lnTo>
                    <a:pt x="778" y="1083"/>
                  </a:lnTo>
                  <a:lnTo>
                    <a:pt x="787" y="1074"/>
                  </a:lnTo>
                  <a:lnTo>
                    <a:pt x="798" y="1065"/>
                  </a:lnTo>
                  <a:lnTo>
                    <a:pt x="810" y="1057"/>
                  </a:lnTo>
                  <a:lnTo>
                    <a:pt x="824" y="1049"/>
                  </a:lnTo>
                  <a:lnTo>
                    <a:pt x="841" y="1042"/>
                  </a:lnTo>
                  <a:lnTo>
                    <a:pt x="860" y="1035"/>
                  </a:lnTo>
                  <a:lnTo>
                    <a:pt x="861" y="1057"/>
                  </a:lnTo>
                  <a:lnTo>
                    <a:pt x="864" y="1076"/>
                  </a:lnTo>
                  <a:lnTo>
                    <a:pt x="865" y="1083"/>
                  </a:lnTo>
                  <a:lnTo>
                    <a:pt x="866" y="1091"/>
                  </a:lnTo>
                  <a:lnTo>
                    <a:pt x="868" y="1097"/>
                  </a:lnTo>
                  <a:lnTo>
                    <a:pt x="870" y="1103"/>
                  </a:lnTo>
                  <a:lnTo>
                    <a:pt x="873" y="1108"/>
                  </a:lnTo>
                  <a:lnTo>
                    <a:pt x="878" y="1112"/>
                  </a:lnTo>
                  <a:lnTo>
                    <a:pt x="882" y="1116"/>
                  </a:lnTo>
                  <a:lnTo>
                    <a:pt x="888" y="1119"/>
                  </a:lnTo>
                  <a:lnTo>
                    <a:pt x="896" y="1121"/>
                  </a:lnTo>
                  <a:lnTo>
                    <a:pt x="904" y="1122"/>
                  </a:lnTo>
                  <a:lnTo>
                    <a:pt x="914" y="1123"/>
                  </a:lnTo>
                  <a:lnTo>
                    <a:pt x="926" y="1123"/>
                  </a:lnTo>
                  <a:lnTo>
                    <a:pt x="934" y="1123"/>
                  </a:lnTo>
                  <a:lnTo>
                    <a:pt x="942" y="1121"/>
                  </a:lnTo>
                  <a:lnTo>
                    <a:pt x="951" y="1118"/>
                  </a:lnTo>
                  <a:lnTo>
                    <a:pt x="957" y="1114"/>
                  </a:lnTo>
                  <a:lnTo>
                    <a:pt x="965" y="1109"/>
                  </a:lnTo>
                  <a:lnTo>
                    <a:pt x="971" y="1104"/>
                  </a:lnTo>
                  <a:lnTo>
                    <a:pt x="977" y="1096"/>
                  </a:lnTo>
                  <a:lnTo>
                    <a:pt x="984" y="1090"/>
                  </a:lnTo>
                  <a:lnTo>
                    <a:pt x="996" y="1073"/>
                  </a:lnTo>
                  <a:lnTo>
                    <a:pt x="1006" y="1054"/>
                  </a:lnTo>
                  <a:lnTo>
                    <a:pt x="1017" y="1035"/>
                  </a:lnTo>
                  <a:lnTo>
                    <a:pt x="1028" y="1015"/>
                  </a:lnTo>
                  <a:lnTo>
                    <a:pt x="1039" y="994"/>
                  </a:lnTo>
                  <a:lnTo>
                    <a:pt x="1048" y="975"/>
                  </a:lnTo>
                  <a:lnTo>
                    <a:pt x="1060" y="957"/>
                  </a:lnTo>
                  <a:lnTo>
                    <a:pt x="1071" y="941"/>
                  </a:lnTo>
                  <a:lnTo>
                    <a:pt x="1077" y="934"/>
                  </a:lnTo>
                  <a:lnTo>
                    <a:pt x="1084" y="928"/>
                  </a:lnTo>
                  <a:lnTo>
                    <a:pt x="1090" y="921"/>
                  </a:lnTo>
                  <a:lnTo>
                    <a:pt x="1097" y="917"/>
                  </a:lnTo>
                  <a:lnTo>
                    <a:pt x="1104" y="914"/>
                  </a:lnTo>
                  <a:lnTo>
                    <a:pt x="1112" y="911"/>
                  </a:lnTo>
                  <a:lnTo>
                    <a:pt x="1119" y="910"/>
                  </a:lnTo>
                  <a:lnTo>
                    <a:pt x="1127" y="910"/>
                  </a:lnTo>
                  <a:lnTo>
                    <a:pt x="1138" y="911"/>
                  </a:lnTo>
                  <a:lnTo>
                    <a:pt x="1148" y="912"/>
                  </a:lnTo>
                  <a:lnTo>
                    <a:pt x="1156" y="915"/>
                  </a:lnTo>
                  <a:lnTo>
                    <a:pt x="1162" y="917"/>
                  </a:lnTo>
                  <a:lnTo>
                    <a:pt x="1166" y="920"/>
                  </a:lnTo>
                  <a:lnTo>
                    <a:pt x="1170" y="925"/>
                  </a:lnTo>
                  <a:lnTo>
                    <a:pt x="1171" y="929"/>
                  </a:lnTo>
                  <a:lnTo>
                    <a:pt x="1171" y="933"/>
                  </a:lnTo>
                  <a:lnTo>
                    <a:pt x="1170" y="939"/>
                  </a:lnTo>
                  <a:lnTo>
                    <a:pt x="1167" y="945"/>
                  </a:lnTo>
                  <a:lnTo>
                    <a:pt x="1164" y="951"/>
                  </a:lnTo>
                  <a:lnTo>
                    <a:pt x="1160" y="958"/>
                  </a:lnTo>
                  <a:lnTo>
                    <a:pt x="1149" y="972"/>
                  </a:lnTo>
                  <a:lnTo>
                    <a:pt x="1135" y="988"/>
                  </a:lnTo>
                  <a:lnTo>
                    <a:pt x="1120" y="1005"/>
                  </a:lnTo>
                  <a:lnTo>
                    <a:pt x="1104" y="1023"/>
                  </a:lnTo>
                  <a:lnTo>
                    <a:pt x="1088" y="1043"/>
                  </a:lnTo>
                  <a:lnTo>
                    <a:pt x="1073" y="1062"/>
                  </a:lnTo>
                  <a:lnTo>
                    <a:pt x="1067" y="1072"/>
                  </a:lnTo>
                  <a:lnTo>
                    <a:pt x="1060" y="1082"/>
                  </a:lnTo>
                  <a:lnTo>
                    <a:pt x="1054" y="1093"/>
                  </a:lnTo>
                  <a:lnTo>
                    <a:pt x="1048" y="1103"/>
                  </a:lnTo>
                  <a:lnTo>
                    <a:pt x="1044" y="1113"/>
                  </a:lnTo>
                  <a:lnTo>
                    <a:pt x="1041" y="1124"/>
                  </a:lnTo>
                  <a:lnTo>
                    <a:pt x="1038" y="1135"/>
                  </a:lnTo>
                  <a:lnTo>
                    <a:pt x="1036" y="1146"/>
                  </a:lnTo>
                  <a:lnTo>
                    <a:pt x="1053" y="1142"/>
                  </a:lnTo>
                  <a:lnTo>
                    <a:pt x="1076" y="1137"/>
                  </a:lnTo>
                  <a:lnTo>
                    <a:pt x="1106" y="1128"/>
                  </a:lnTo>
                  <a:lnTo>
                    <a:pt x="1141" y="1117"/>
                  </a:lnTo>
                  <a:lnTo>
                    <a:pt x="1179" y="1104"/>
                  </a:lnTo>
                  <a:lnTo>
                    <a:pt x="1219" y="1089"/>
                  </a:lnTo>
                  <a:lnTo>
                    <a:pt x="1262" y="1072"/>
                  </a:lnTo>
                  <a:lnTo>
                    <a:pt x="1304" y="1053"/>
                  </a:lnTo>
                  <a:lnTo>
                    <a:pt x="1346" y="1034"/>
                  </a:lnTo>
                  <a:lnTo>
                    <a:pt x="1385" y="1015"/>
                  </a:lnTo>
                  <a:lnTo>
                    <a:pt x="1423" y="995"/>
                  </a:lnTo>
                  <a:lnTo>
                    <a:pt x="1455" y="975"/>
                  </a:lnTo>
                  <a:lnTo>
                    <a:pt x="1469" y="965"/>
                  </a:lnTo>
                  <a:lnTo>
                    <a:pt x="1482" y="956"/>
                  </a:lnTo>
                  <a:lnTo>
                    <a:pt x="1494" y="946"/>
                  </a:lnTo>
                  <a:lnTo>
                    <a:pt x="1503" y="937"/>
                  </a:lnTo>
                  <a:lnTo>
                    <a:pt x="1511" y="928"/>
                  </a:lnTo>
                  <a:lnTo>
                    <a:pt x="1516" y="919"/>
                  </a:lnTo>
                  <a:lnTo>
                    <a:pt x="1521" y="911"/>
                  </a:lnTo>
                  <a:lnTo>
                    <a:pt x="1522" y="903"/>
                  </a:lnTo>
                  <a:lnTo>
                    <a:pt x="1522" y="881"/>
                  </a:lnTo>
                  <a:lnTo>
                    <a:pt x="1521" y="870"/>
                  </a:lnTo>
                  <a:lnTo>
                    <a:pt x="1516" y="857"/>
                  </a:lnTo>
                  <a:lnTo>
                    <a:pt x="1511" y="843"/>
                  </a:lnTo>
                  <a:lnTo>
                    <a:pt x="1502" y="828"/>
                  </a:lnTo>
                  <a:lnTo>
                    <a:pt x="1494" y="812"/>
                  </a:lnTo>
                  <a:lnTo>
                    <a:pt x="1482" y="795"/>
                  </a:lnTo>
                  <a:lnTo>
                    <a:pt x="1470" y="779"/>
                  </a:lnTo>
                  <a:lnTo>
                    <a:pt x="1457" y="762"/>
                  </a:lnTo>
                  <a:lnTo>
                    <a:pt x="1443" y="747"/>
                  </a:lnTo>
                  <a:lnTo>
                    <a:pt x="1428" y="732"/>
                  </a:lnTo>
                  <a:lnTo>
                    <a:pt x="1414" y="718"/>
                  </a:lnTo>
                  <a:lnTo>
                    <a:pt x="1399" y="707"/>
                  </a:lnTo>
                  <a:lnTo>
                    <a:pt x="1385" y="696"/>
                  </a:lnTo>
                  <a:lnTo>
                    <a:pt x="1371" y="690"/>
                  </a:lnTo>
                  <a:lnTo>
                    <a:pt x="1364" y="686"/>
                  </a:lnTo>
                  <a:lnTo>
                    <a:pt x="1357" y="684"/>
                  </a:lnTo>
                  <a:lnTo>
                    <a:pt x="1351" y="683"/>
                  </a:lnTo>
                  <a:lnTo>
                    <a:pt x="1345" y="683"/>
                  </a:lnTo>
                  <a:lnTo>
                    <a:pt x="1301" y="683"/>
                  </a:lnTo>
                  <a:lnTo>
                    <a:pt x="1293" y="683"/>
                  </a:lnTo>
                  <a:lnTo>
                    <a:pt x="1286" y="684"/>
                  </a:lnTo>
                  <a:lnTo>
                    <a:pt x="1278" y="685"/>
                  </a:lnTo>
                  <a:lnTo>
                    <a:pt x="1272" y="688"/>
                  </a:lnTo>
                  <a:lnTo>
                    <a:pt x="1259" y="693"/>
                  </a:lnTo>
                  <a:lnTo>
                    <a:pt x="1248" y="700"/>
                  </a:lnTo>
                  <a:lnTo>
                    <a:pt x="1238" y="708"/>
                  </a:lnTo>
                  <a:lnTo>
                    <a:pt x="1230" y="718"/>
                  </a:lnTo>
                  <a:lnTo>
                    <a:pt x="1221" y="727"/>
                  </a:lnTo>
                  <a:lnTo>
                    <a:pt x="1213" y="738"/>
                  </a:lnTo>
                  <a:lnTo>
                    <a:pt x="1205" y="749"/>
                  </a:lnTo>
                  <a:lnTo>
                    <a:pt x="1196" y="758"/>
                  </a:lnTo>
                  <a:lnTo>
                    <a:pt x="1187" y="768"/>
                  </a:lnTo>
                  <a:lnTo>
                    <a:pt x="1177" y="775"/>
                  </a:lnTo>
                  <a:lnTo>
                    <a:pt x="1166" y="783"/>
                  </a:lnTo>
                  <a:lnTo>
                    <a:pt x="1155" y="788"/>
                  </a:lnTo>
                  <a:lnTo>
                    <a:pt x="1147" y="791"/>
                  </a:lnTo>
                  <a:lnTo>
                    <a:pt x="1141" y="792"/>
                  </a:lnTo>
                  <a:lnTo>
                    <a:pt x="1133" y="793"/>
                  </a:lnTo>
                  <a:lnTo>
                    <a:pt x="1125" y="793"/>
                  </a:lnTo>
                  <a:lnTo>
                    <a:pt x="1119" y="793"/>
                  </a:lnTo>
                  <a:lnTo>
                    <a:pt x="1114" y="792"/>
                  </a:lnTo>
                  <a:lnTo>
                    <a:pt x="1109" y="791"/>
                  </a:lnTo>
                  <a:lnTo>
                    <a:pt x="1105" y="787"/>
                  </a:lnTo>
                  <a:lnTo>
                    <a:pt x="1101" y="785"/>
                  </a:lnTo>
                  <a:lnTo>
                    <a:pt x="1097" y="782"/>
                  </a:lnTo>
                  <a:lnTo>
                    <a:pt x="1093" y="778"/>
                  </a:lnTo>
                  <a:lnTo>
                    <a:pt x="1091" y="773"/>
                  </a:lnTo>
                  <a:lnTo>
                    <a:pt x="1086" y="764"/>
                  </a:lnTo>
                  <a:lnTo>
                    <a:pt x="1083" y="753"/>
                  </a:lnTo>
                  <a:lnTo>
                    <a:pt x="1082" y="740"/>
                  </a:lnTo>
                  <a:lnTo>
                    <a:pt x="1080" y="727"/>
                  </a:lnTo>
                  <a:lnTo>
                    <a:pt x="1080" y="705"/>
                  </a:lnTo>
                  <a:lnTo>
                    <a:pt x="1083" y="690"/>
                  </a:lnTo>
                  <a:lnTo>
                    <a:pt x="1087" y="674"/>
                  </a:lnTo>
                  <a:lnTo>
                    <a:pt x="1096" y="659"/>
                  </a:lnTo>
                  <a:lnTo>
                    <a:pt x="1107" y="642"/>
                  </a:lnTo>
                  <a:lnTo>
                    <a:pt x="1121" y="625"/>
                  </a:lnTo>
                  <a:lnTo>
                    <a:pt x="1137" y="609"/>
                  </a:lnTo>
                  <a:lnTo>
                    <a:pt x="1157" y="593"/>
                  </a:lnTo>
                  <a:lnTo>
                    <a:pt x="1177" y="577"/>
                  </a:lnTo>
                  <a:lnTo>
                    <a:pt x="1200" y="560"/>
                  </a:lnTo>
                  <a:lnTo>
                    <a:pt x="1223" y="544"/>
                  </a:lnTo>
                  <a:lnTo>
                    <a:pt x="1249" y="528"/>
                  </a:lnTo>
                  <a:lnTo>
                    <a:pt x="1276" y="511"/>
                  </a:lnTo>
                  <a:lnTo>
                    <a:pt x="1332" y="478"/>
                  </a:lnTo>
                  <a:lnTo>
                    <a:pt x="1390" y="447"/>
                  </a:lnTo>
                  <a:lnTo>
                    <a:pt x="1447" y="416"/>
                  </a:lnTo>
                  <a:lnTo>
                    <a:pt x="1502" y="386"/>
                  </a:lnTo>
                  <a:lnTo>
                    <a:pt x="1555" y="357"/>
                  </a:lnTo>
                  <a:lnTo>
                    <a:pt x="1601" y="330"/>
                  </a:lnTo>
                  <a:lnTo>
                    <a:pt x="1623" y="317"/>
                  </a:lnTo>
                  <a:lnTo>
                    <a:pt x="1641" y="305"/>
                  </a:lnTo>
                  <a:lnTo>
                    <a:pt x="1657" y="293"/>
                  </a:lnTo>
                  <a:lnTo>
                    <a:pt x="1671" y="282"/>
                  </a:lnTo>
                  <a:lnTo>
                    <a:pt x="1683" y="271"/>
                  </a:lnTo>
                  <a:lnTo>
                    <a:pt x="1691" y="261"/>
                  </a:lnTo>
                  <a:lnTo>
                    <a:pt x="1696" y="251"/>
                  </a:lnTo>
                  <a:lnTo>
                    <a:pt x="1698" y="242"/>
                  </a:lnTo>
                  <a:lnTo>
                    <a:pt x="1697" y="221"/>
                  </a:lnTo>
                  <a:lnTo>
                    <a:pt x="1694" y="199"/>
                  </a:lnTo>
                  <a:lnTo>
                    <a:pt x="1688" y="178"/>
                  </a:lnTo>
                  <a:lnTo>
                    <a:pt x="1682" y="157"/>
                  </a:lnTo>
                  <a:lnTo>
                    <a:pt x="1673" y="136"/>
                  </a:lnTo>
                  <a:lnTo>
                    <a:pt x="1662" y="116"/>
                  </a:lnTo>
                  <a:lnTo>
                    <a:pt x="1652" y="98"/>
                  </a:lnTo>
                  <a:lnTo>
                    <a:pt x="1638" y="79"/>
                  </a:lnTo>
                  <a:lnTo>
                    <a:pt x="1624" y="62"/>
                  </a:lnTo>
                  <a:lnTo>
                    <a:pt x="1609" y="47"/>
                  </a:lnTo>
                  <a:lnTo>
                    <a:pt x="1593" y="33"/>
                  </a:lnTo>
                  <a:lnTo>
                    <a:pt x="1575" y="22"/>
                  </a:lnTo>
                  <a:lnTo>
                    <a:pt x="1566" y="17"/>
                  </a:lnTo>
                  <a:lnTo>
                    <a:pt x="1557" y="13"/>
                  </a:lnTo>
                  <a:lnTo>
                    <a:pt x="1548" y="8"/>
                  </a:lnTo>
                  <a:lnTo>
                    <a:pt x="1538" y="5"/>
                  </a:lnTo>
                  <a:lnTo>
                    <a:pt x="1528" y="3"/>
                  </a:lnTo>
                  <a:lnTo>
                    <a:pt x="1519" y="1"/>
                  </a:lnTo>
                  <a:lnTo>
                    <a:pt x="1509" y="0"/>
                  </a:lnTo>
                  <a:lnTo>
                    <a:pt x="1499" y="0"/>
                  </a:lnTo>
                  <a:lnTo>
                    <a:pt x="1494" y="1"/>
                  </a:lnTo>
                  <a:lnTo>
                    <a:pt x="1486" y="5"/>
                  </a:lnTo>
                  <a:lnTo>
                    <a:pt x="1478" y="11"/>
                  </a:lnTo>
                  <a:lnTo>
                    <a:pt x="1469" y="17"/>
                  </a:lnTo>
                  <a:lnTo>
                    <a:pt x="1450" y="32"/>
                  </a:lnTo>
                  <a:lnTo>
                    <a:pt x="1434" y="44"/>
                  </a:lnTo>
                  <a:lnTo>
                    <a:pt x="1434" y="154"/>
                  </a:lnTo>
                  <a:lnTo>
                    <a:pt x="1419" y="177"/>
                  </a:lnTo>
                  <a:lnTo>
                    <a:pt x="1405" y="202"/>
                  </a:lnTo>
                  <a:lnTo>
                    <a:pt x="1391" y="227"/>
                  </a:lnTo>
                  <a:lnTo>
                    <a:pt x="1377" y="253"/>
                  </a:lnTo>
                  <a:lnTo>
                    <a:pt x="1362" y="280"/>
                  </a:lnTo>
                  <a:lnTo>
                    <a:pt x="1347" y="307"/>
                  </a:lnTo>
                  <a:lnTo>
                    <a:pt x="1332" y="332"/>
                  </a:lnTo>
                  <a:lnTo>
                    <a:pt x="1316" y="358"/>
                  </a:lnTo>
                  <a:lnTo>
                    <a:pt x="1297" y="382"/>
                  </a:lnTo>
                  <a:lnTo>
                    <a:pt x="1278" y="404"/>
                  </a:lnTo>
                  <a:lnTo>
                    <a:pt x="1268" y="415"/>
                  </a:lnTo>
                  <a:lnTo>
                    <a:pt x="1258" y="425"/>
                  </a:lnTo>
                  <a:lnTo>
                    <a:pt x="1247" y="434"/>
                  </a:lnTo>
                  <a:lnTo>
                    <a:pt x="1236" y="443"/>
                  </a:lnTo>
                  <a:lnTo>
                    <a:pt x="1223" y="452"/>
                  </a:lnTo>
                  <a:lnTo>
                    <a:pt x="1211" y="459"/>
                  </a:lnTo>
                  <a:lnTo>
                    <a:pt x="1199" y="465"/>
                  </a:lnTo>
                  <a:lnTo>
                    <a:pt x="1185" y="471"/>
                  </a:lnTo>
                  <a:lnTo>
                    <a:pt x="1171" y="476"/>
                  </a:lnTo>
                  <a:lnTo>
                    <a:pt x="1156" y="479"/>
                  </a:lnTo>
                  <a:lnTo>
                    <a:pt x="1141" y="483"/>
                  </a:lnTo>
                  <a:lnTo>
                    <a:pt x="1125" y="485"/>
                  </a:lnTo>
                  <a:lnTo>
                    <a:pt x="1125" y="418"/>
                  </a:lnTo>
                  <a:lnTo>
                    <a:pt x="1125" y="410"/>
                  </a:lnTo>
                  <a:lnTo>
                    <a:pt x="1127" y="402"/>
                  </a:lnTo>
                  <a:lnTo>
                    <a:pt x="1128" y="395"/>
                  </a:lnTo>
                  <a:lnTo>
                    <a:pt x="1131" y="387"/>
                  </a:lnTo>
                  <a:lnTo>
                    <a:pt x="1134" y="381"/>
                  </a:lnTo>
                  <a:lnTo>
                    <a:pt x="1138" y="373"/>
                  </a:lnTo>
                  <a:lnTo>
                    <a:pt x="1143" y="367"/>
                  </a:lnTo>
                  <a:lnTo>
                    <a:pt x="1148" y="361"/>
                  </a:lnTo>
                  <a:lnTo>
                    <a:pt x="1160" y="350"/>
                  </a:lnTo>
                  <a:lnTo>
                    <a:pt x="1174" y="339"/>
                  </a:lnTo>
                  <a:lnTo>
                    <a:pt x="1188" y="328"/>
                  </a:lnTo>
                  <a:lnTo>
                    <a:pt x="1204" y="318"/>
                  </a:lnTo>
                  <a:lnTo>
                    <a:pt x="1237" y="300"/>
                  </a:lnTo>
                  <a:lnTo>
                    <a:pt x="1269" y="281"/>
                  </a:lnTo>
                  <a:lnTo>
                    <a:pt x="1284" y="270"/>
                  </a:lnTo>
                  <a:lnTo>
                    <a:pt x="1298" y="261"/>
                  </a:lnTo>
                  <a:lnTo>
                    <a:pt x="1310" y="249"/>
                  </a:lnTo>
                  <a:lnTo>
                    <a:pt x="1321" y="237"/>
                  </a:lnTo>
                  <a:lnTo>
                    <a:pt x="1333" y="221"/>
                  </a:lnTo>
                  <a:lnTo>
                    <a:pt x="1342" y="206"/>
                  </a:lnTo>
                  <a:lnTo>
                    <a:pt x="1350" y="194"/>
                  </a:lnTo>
                  <a:lnTo>
                    <a:pt x="1355" y="183"/>
                  </a:lnTo>
                  <a:lnTo>
                    <a:pt x="1359" y="175"/>
                  </a:lnTo>
                  <a:lnTo>
                    <a:pt x="1360" y="168"/>
                  </a:lnTo>
                  <a:lnTo>
                    <a:pt x="1361" y="163"/>
                  </a:lnTo>
                  <a:lnTo>
                    <a:pt x="1359" y="159"/>
                  </a:lnTo>
                  <a:lnTo>
                    <a:pt x="1356" y="157"/>
                  </a:lnTo>
                  <a:lnTo>
                    <a:pt x="1352" y="155"/>
                  </a:lnTo>
                  <a:lnTo>
                    <a:pt x="1347" y="155"/>
                  </a:lnTo>
                  <a:lnTo>
                    <a:pt x="1340" y="157"/>
                  </a:lnTo>
                  <a:lnTo>
                    <a:pt x="1325" y="162"/>
                  </a:lnTo>
                  <a:lnTo>
                    <a:pt x="1308" y="169"/>
                  </a:lnTo>
                  <a:lnTo>
                    <a:pt x="1289" y="179"/>
                  </a:lnTo>
                  <a:lnTo>
                    <a:pt x="1269" y="191"/>
                  </a:lnTo>
                  <a:lnTo>
                    <a:pt x="1250" y="203"/>
                  </a:lnTo>
                  <a:lnTo>
                    <a:pt x="1232" y="214"/>
                  </a:lnTo>
                  <a:lnTo>
                    <a:pt x="1203" y="234"/>
                  </a:lnTo>
                  <a:lnTo>
                    <a:pt x="1191" y="242"/>
                  </a:lnTo>
                  <a:lnTo>
                    <a:pt x="1177" y="233"/>
                  </a:lnTo>
                  <a:lnTo>
                    <a:pt x="1165" y="221"/>
                  </a:lnTo>
                  <a:lnTo>
                    <a:pt x="1154" y="209"/>
                  </a:lnTo>
                  <a:lnTo>
                    <a:pt x="1143" y="197"/>
                  </a:lnTo>
                  <a:lnTo>
                    <a:pt x="1123" y="172"/>
                  </a:lnTo>
                  <a:lnTo>
                    <a:pt x="1104" y="146"/>
                  </a:lnTo>
                  <a:lnTo>
                    <a:pt x="1096" y="134"/>
                  </a:lnTo>
                  <a:lnTo>
                    <a:pt x="1086" y="123"/>
                  </a:lnTo>
                  <a:lnTo>
                    <a:pt x="1076" y="114"/>
                  </a:lnTo>
                  <a:lnTo>
                    <a:pt x="1065" y="105"/>
                  </a:lnTo>
                  <a:lnTo>
                    <a:pt x="1054" y="98"/>
                  </a:lnTo>
                  <a:lnTo>
                    <a:pt x="1042" y="92"/>
                  </a:lnTo>
                  <a:lnTo>
                    <a:pt x="1035" y="91"/>
                  </a:lnTo>
                  <a:lnTo>
                    <a:pt x="1029" y="89"/>
                  </a:lnTo>
                  <a:lnTo>
                    <a:pt x="1021" y="88"/>
                  </a:lnTo>
                  <a:lnTo>
                    <a:pt x="1014" y="88"/>
                  </a:lnTo>
                  <a:lnTo>
                    <a:pt x="904"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4"/>
            <p:cNvSpPr>
              <a:spLocks noEditPoints="1"/>
            </p:cNvSpPr>
            <p:nvPr/>
          </p:nvSpPr>
          <p:spPr bwMode="auto">
            <a:xfrm>
              <a:off x="1052" y="2129"/>
              <a:ext cx="79" cy="69"/>
            </a:xfrm>
            <a:custGeom>
              <a:avLst/>
              <a:gdLst>
                <a:gd name="T0" fmla="*/ 351 w 1102"/>
                <a:gd name="T1" fmla="*/ 370 h 973"/>
                <a:gd name="T2" fmla="*/ 331 w 1102"/>
                <a:gd name="T3" fmla="*/ 325 h 973"/>
                <a:gd name="T4" fmla="*/ 352 w 1102"/>
                <a:gd name="T5" fmla="*/ 277 h 973"/>
                <a:gd name="T6" fmla="*/ 390 w 1102"/>
                <a:gd name="T7" fmla="*/ 271 h 973"/>
                <a:gd name="T8" fmla="*/ 413 w 1102"/>
                <a:gd name="T9" fmla="*/ 298 h 973"/>
                <a:gd name="T10" fmla="*/ 410 w 1102"/>
                <a:gd name="T11" fmla="*/ 357 h 973"/>
                <a:gd name="T12" fmla="*/ 573 w 1102"/>
                <a:gd name="T13" fmla="*/ 378 h 973"/>
                <a:gd name="T14" fmla="*/ 585 w 1102"/>
                <a:gd name="T15" fmla="*/ 286 h 973"/>
                <a:gd name="T16" fmla="*/ 630 w 1102"/>
                <a:gd name="T17" fmla="*/ 201 h 973"/>
                <a:gd name="T18" fmla="*/ 682 w 1102"/>
                <a:gd name="T19" fmla="*/ 128 h 973"/>
                <a:gd name="T20" fmla="*/ 676 w 1102"/>
                <a:gd name="T21" fmla="*/ 70 h 973"/>
                <a:gd name="T22" fmla="*/ 649 w 1102"/>
                <a:gd name="T23" fmla="*/ 51 h 973"/>
                <a:gd name="T24" fmla="*/ 578 w 1102"/>
                <a:gd name="T25" fmla="*/ 53 h 973"/>
                <a:gd name="T26" fmla="*/ 437 w 1102"/>
                <a:gd name="T27" fmla="*/ 37 h 973"/>
                <a:gd name="T28" fmla="*/ 165 w 1102"/>
                <a:gd name="T29" fmla="*/ 302 h 973"/>
                <a:gd name="T30" fmla="*/ 25 w 1102"/>
                <a:gd name="T31" fmla="*/ 464 h 973"/>
                <a:gd name="T32" fmla="*/ 1 w 1102"/>
                <a:gd name="T33" fmla="*/ 537 h 973"/>
                <a:gd name="T34" fmla="*/ 30 w 1102"/>
                <a:gd name="T35" fmla="*/ 579 h 973"/>
                <a:gd name="T36" fmla="*/ 83 w 1102"/>
                <a:gd name="T37" fmla="*/ 614 h 973"/>
                <a:gd name="T38" fmla="*/ 126 w 1102"/>
                <a:gd name="T39" fmla="*/ 617 h 973"/>
                <a:gd name="T40" fmla="*/ 185 w 1102"/>
                <a:gd name="T41" fmla="*/ 542 h 973"/>
                <a:gd name="T42" fmla="*/ 230 w 1102"/>
                <a:gd name="T43" fmla="*/ 505 h 973"/>
                <a:gd name="T44" fmla="*/ 295 w 1102"/>
                <a:gd name="T45" fmla="*/ 488 h 973"/>
                <a:gd name="T46" fmla="*/ 357 w 1102"/>
                <a:gd name="T47" fmla="*/ 499 h 973"/>
                <a:gd name="T48" fmla="*/ 374 w 1102"/>
                <a:gd name="T49" fmla="*/ 537 h 973"/>
                <a:gd name="T50" fmla="*/ 365 w 1102"/>
                <a:gd name="T51" fmla="*/ 579 h 973"/>
                <a:gd name="T52" fmla="*/ 291 w 1102"/>
                <a:gd name="T53" fmla="*/ 624 h 973"/>
                <a:gd name="T54" fmla="*/ 267 w 1102"/>
                <a:gd name="T55" fmla="*/ 662 h 973"/>
                <a:gd name="T56" fmla="*/ 270 w 1102"/>
                <a:gd name="T57" fmla="*/ 705 h 973"/>
                <a:gd name="T58" fmla="*/ 327 w 1102"/>
                <a:gd name="T59" fmla="*/ 742 h 973"/>
                <a:gd name="T60" fmla="*/ 427 w 1102"/>
                <a:gd name="T61" fmla="*/ 944 h 973"/>
                <a:gd name="T62" fmla="*/ 496 w 1102"/>
                <a:gd name="T63" fmla="*/ 971 h 973"/>
                <a:gd name="T64" fmla="*/ 602 w 1102"/>
                <a:gd name="T65" fmla="*/ 965 h 973"/>
                <a:gd name="T66" fmla="*/ 737 w 1102"/>
                <a:gd name="T67" fmla="*/ 924 h 973"/>
                <a:gd name="T68" fmla="*/ 879 w 1102"/>
                <a:gd name="T69" fmla="*/ 859 h 973"/>
                <a:gd name="T70" fmla="*/ 1003 w 1102"/>
                <a:gd name="T71" fmla="*/ 779 h 973"/>
                <a:gd name="T72" fmla="*/ 1085 w 1102"/>
                <a:gd name="T73" fmla="*/ 695 h 973"/>
                <a:gd name="T74" fmla="*/ 1100 w 1102"/>
                <a:gd name="T75" fmla="*/ 632 h 973"/>
                <a:gd name="T76" fmla="*/ 1074 w 1102"/>
                <a:gd name="T77" fmla="*/ 599 h 973"/>
                <a:gd name="T78" fmla="*/ 1030 w 1102"/>
                <a:gd name="T79" fmla="*/ 579 h 973"/>
                <a:gd name="T80" fmla="*/ 904 w 1102"/>
                <a:gd name="T81" fmla="*/ 632 h 973"/>
                <a:gd name="T82" fmla="*/ 738 w 1102"/>
                <a:gd name="T83" fmla="*/ 752 h 973"/>
                <a:gd name="T84" fmla="*/ 627 w 1102"/>
                <a:gd name="T85" fmla="*/ 803 h 973"/>
                <a:gd name="T86" fmla="*/ 524 w 1102"/>
                <a:gd name="T87" fmla="*/ 819 h 973"/>
                <a:gd name="T88" fmla="*/ 499 w 1102"/>
                <a:gd name="T89" fmla="*/ 804 h 973"/>
                <a:gd name="T90" fmla="*/ 485 w 1102"/>
                <a:gd name="T91" fmla="*/ 731 h 973"/>
                <a:gd name="T92" fmla="*/ 507 w 1102"/>
                <a:gd name="T93" fmla="*/ 650 h 973"/>
                <a:gd name="T94" fmla="*/ 598 w 1102"/>
                <a:gd name="T95" fmla="*/ 515 h 973"/>
                <a:gd name="T96" fmla="*/ 706 w 1102"/>
                <a:gd name="T97" fmla="*/ 422 h 973"/>
                <a:gd name="T98" fmla="*/ 819 w 1102"/>
                <a:gd name="T99" fmla="*/ 348 h 973"/>
                <a:gd name="T100" fmla="*/ 938 w 1102"/>
                <a:gd name="T101" fmla="*/ 232 h 973"/>
                <a:gd name="T102" fmla="*/ 968 w 1102"/>
                <a:gd name="T103" fmla="*/ 175 h 973"/>
                <a:gd name="T104" fmla="*/ 958 w 1102"/>
                <a:gd name="T105" fmla="*/ 108 h 973"/>
                <a:gd name="T106" fmla="*/ 907 w 1102"/>
                <a:gd name="T107" fmla="*/ 36 h 973"/>
                <a:gd name="T108" fmla="*/ 838 w 1102"/>
                <a:gd name="T109" fmla="*/ 4 h 973"/>
                <a:gd name="T110" fmla="*/ 780 w 1102"/>
                <a:gd name="T111" fmla="*/ 10 h 973"/>
                <a:gd name="T112" fmla="*/ 757 w 1102"/>
                <a:gd name="T113" fmla="*/ 30 h 973"/>
                <a:gd name="T114" fmla="*/ 746 w 1102"/>
                <a:gd name="T115" fmla="*/ 99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2" h="973">
                  <a:moveTo>
                    <a:pt x="374" y="378"/>
                  </a:moveTo>
                  <a:lnTo>
                    <a:pt x="369" y="378"/>
                  </a:lnTo>
                  <a:lnTo>
                    <a:pt x="364" y="377"/>
                  </a:lnTo>
                  <a:lnTo>
                    <a:pt x="359" y="375"/>
                  </a:lnTo>
                  <a:lnTo>
                    <a:pt x="355" y="373"/>
                  </a:lnTo>
                  <a:lnTo>
                    <a:pt x="351" y="370"/>
                  </a:lnTo>
                  <a:lnTo>
                    <a:pt x="347" y="367"/>
                  </a:lnTo>
                  <a:lnTo>
                    <a:pt x="344" y="363"/>
                  </a:lnTo>
                  <a:lnTo>
                    <a:pt x="341" y="359"/>
                  </a:lnTo>
                  <a:lnTo>
                    <a:pt x="337" y="349"/>
                  </a:lnTo>
                  <a:lnTo>
                    <a:pt x="334" y="337"/>
                  </a:lnTo>
                  <a:lnTo>
                    <a:pt x="331" y="325"/>
                  </a:lnTo>
                  <a:lnTo>
                    <a:pt x="330" y="313"/>
                  </a:lnTo>
                  <a:lnTo>
                    <a:pt x="331" y="305"/>
                  </a:lnTo>
                  <a:lnTo>
                    <a:pt x="335" y="296"/>
                  </a:lnTo>
                  <a:lnTo>
                    <a:pt x="340" y="290"/>
                  </a:lnTo>
                  <a:lnTo>
                    <a:pt x="345" y="282"/>
                  </a:lnTo>
                  <a:lnTo>
                    <a:pt x="352" y="277"/>
                  </a:lnTo>
                  <a:lnTo>
                    <a:pt x="359" y="272"/>
                  </a:lnTo>
                  <a:lnTo>
                    <a:pt x="367" y="269"/>
                  </a:lnTo>
                  <a:lnTo>
                    <a:pt x="374" y="267"/>
                  </a:lnTo>
                  <a:lnTo>
                    <a:pt x="381" y="269"/>
                  </a:lnTo>
                  <a:lnTo>
                    <a:pt x="386" y="270"/>
                  </a:lnTo>
                  <a:lnTo>
                    <a:pt x="390" y="271"/>
                  </a:lnTo>
                  <a:lnTo>
                    <a:pt x="395" y="273"/>
                  </a:lnTo>
                  <a:lnTo>
                    <a:pt x="399" y="276"/>
                  </a:lnTo>
                  <a:lnTo>
                    <a:pt x="402" y="279"/>
                  </a:lnTo>
                  <a:lnTo>
                    <a:pt x="405" y="284"/>
                  </a:lnTo>
                  <a:lnTo>
                    <a:pt x="409" y="288"/>
                  </a:lnTo>
                  <a:lnTo>
                    <a:pt x="413" y="298"/>
                  </a:lnTo>
                  <a:lnTo>
                    <a:pt x="416" y="308"/>
                  </a:lnTo>
                  <a:lnTo>
                    <a:pt x="418" y="321"/>
                  </a:lnTo>
                  <a:lnTo>
                    <a:pt x="419" y="334"/>
                  </a:lnTo>
                  <a:lnTo>
                    <a:pt x="418" y="341"/>
                  </a:lnTo>
                  <a:lnTo>
                    <a:pt x="415" y="349"/>
                  </a:lnTo>
                  <a:lnTo>
                    <a:pt x="410" y="357"/>
                  </a:lnTo>
                  <a:lnTo>
                    <a:pt x="404" y="363"/>
                  </a:lnTo>
                  <a:lnTo>
                    <a:pt x="398" y="369"/>
                  </a:lnTo>
                  <a:lnTo>
                    <a:pt x="390" y="374"/>
                  </a:lnTo>
                  <a:lnTo>
                    <a:pt x="382" y="377"/>
                  </a:lnTo>
                  <a:lnTo>
                    <a:pt x="374" y="378"/>
                  </a:lnTo>
                  <a:close/>
                  <a:moveTo>
                    <a:pt x="573" y="378"/>
                  </a:moveTo>
                  <a:lnTo>
                    <a:pt x="574" y="360"/>
                  </a:lnTo>
                  <a:lnTo>
                    <a:pt x="575" y="343"/>
                  </a:lnTo>
                  <a:lnTo>
                    <a:pt x="577" y="326"/>
                  </a:lnTo>
                  <a:lnTo>
                    <a:pt x="579" y="311"/>
                  </a:lnTo>
                  <a:lnTo>
                    <a:pt x="582" y="299"/>
                  </a:lnTo>
                  <a:lnTo>
                    <a:pt x="585" y="286"/>
                  </a:lnTo>
                  <a:lnTo>
                    <a:pt x="589" y="274"/>
                  </a:lnTo>
                  <a:lnTo>
                    <a:pt x="592" y="263"/>
                  </a:lnTo>
                  <a:lnTo>
                    <a:pt x="601" y="244"/>
                  </a:lnTo>
                  <a:lnTo>
                    <a:pt x="610" y="228"/>
                  </a:lnTo>
                  <a:lnTo>
                    <a:pt x="620" y="214"/>
                  </a:lnTo>
                  <a:lnTo>
                    <a:pt x="630" y="201"/>
                  </a:lnTo>
                  <a:lnTo>
                    <a:pt x="650" y="181"/>
                  </a:lnTo>
                  <a:lnTo>
                    <a:pt x="667" y="162"/>
                  </a:lnTo>
                  <a:lnTo>
                    <a:pt x="674" y="153"/>
                  </a:lnTo>
                  <a:lnTo>
                    <a:pt x="679" y="141"/>
                  </a:lnTo>
                  <a:lnTo>
                    <a:pt x="681" y="134"/>
                  </a:lnTo>
                  <a:lnTo>
                    <a:pt x="682" y="128"/>
                  </a:lnTo>
                  <a:lnTo>
                    <a:pt x="683" y="122"/>
                  </a:lnTo>
                  <a:lnTo>
                    <a:pt x="683" y="114"/>
                  </a:lnTo>
                  <a:lnTo>
                    <a:pt x="682" y="96"/>
                  </a:lnTo>
                  <a:lnTo>
                    <a:pt x="680" y="82"/>
                  </a:lnTo>
                  <a:lnTo>
                    <a:pt x="678" y="75"/>
                  </a:lnTo>
                  <a:lnTo>
                    <a:pt x="676" y="70"/>
                  </a:lnTo>
                  <a:lnTo>
                    <a:pt x="673" y="66"/>
                  </a:lnTo>
                  <a:lnTo>
                    <a:pt x="670" y="62"/>
                  </a:lnTo>
                  <a:lnTo>
                    <a:pt x="665" y="58"/>
                  </a:lnTo>
                  <a:lnTo>
                    <a:pt x="661" y="55"/>
                  </a:lnTo>
                  <a:lnTo>
                    <a:pt x="656" y="53"/>
                  </a:lnTo>
                  <a:lnTo>
                    <a:pt x="649" y="51"/>
                  </a:lnTo>
                  <a:lnTo>
                    <a:pt x="635" y="49"/>
                  </a:lnTo>
                  <a:lnTo>
                    <a:pt x="617" y="48"/>
                  </a:lnTo>
                  <a:lnTo>
                    <a:pt x="603" y="48"/>
                  </a:lnTo>
                  <a:lnTo>
                    <a:pt x="593" y="49"/>
                  </a:lnTo>
                  <a:lnTo>
                    <a:pt x="585" y="51"/>
                  </a:lnTo>
                  <a:lnTo>
                    <a:pt x="578" y="53"/>
                  </a:lnTo>
                  <a:lnTo>
                    <a:pt x="566" y="59"/>
                  </a:lnTo>
                  <a:lnTo>
                    <a:pt x="551" y="70"/>
                  </a:lnTo>
                  <a:lnTo>
                    <a:pt x="467" y="0"/>
                  </a:lnTo>
                  <a:lnTo>
                    <a:pt x="458" y="11"/>
                  </a:lnTo>
                  <a:lnTo>
                    <a:pt x="448" y="24"/>
                  </a:lnTo>
                  <a:lnTo>
                    <a:pt x="437" y="37"/>
                  </a:lnTo>
                  <a:lnTo>
                    <a:pt x="424" y="51"/>
                  </a:lnTo>
                  <a:lnTo>
                    <a:pt x="395" y="81"/>
                  </a:lnTo>
                  <a:lnTo>
                    <a:pt x="360" y="114"/>
                  </a:lnTo>
                  <a:lnTo>
                    <a:pt x="284" y="187"/>
                  </a:lnTo>
                  <a:lnTo>
                    <a:pt x="204" y="263"/>
                  </a:lnTo>
                  <a:lnTo>
                    <a:pt x="165" y="302"/>
                  </a:lnTo>
                  <a:lnTo>
                    <a:pt x="127" y="340"/>
                  </a:lnTo>
                  <a:lnTo>
                    <a:pt x="92" y="378"/>
                  </a:lnTo>
                  <a:lnTo>
                    <a:pt x="62" y="413"/>
                  </a:lnTo>
                  <a:lnTo>
                    <a:pt x="48" y="431"/>
                  </a:lnTo>
                  <a:lnTo>
                    <a:pt x="36" y="448"/>
                  </a:lnTo>
                  <a:lnTo>
                    <a:pt x="25" y="464"/>
                  </a:lnTo>
                  <a:lnTo>
                    <a:pt x="17" y="479"/>
                  </a:lnTo>
                  <a:lnTo>
                    <a:pt x="9" y="494"/>
                  </a:lnTo>
                  <a:lnTo>
                    <a:pt x="4" y="508"/>
                  </a:lnTo>
                  <a:lnTo>
                    <a:pt x="1" y="521"/>
                  </a:lnTo>
                  <a:lnTo>
                    <a:pt x="0" y="532"/>
                  </a:lnTo>
                  <a:lnTo>
                    <a:pt x="1" y="537"/>
                  </a:lnTo>
                  <a:lnTo>
                    <a:pt x="3" y="543"/>
                  </a:lnTo>
                  <a:lnTo>
                    <a:pt x="6" y="550"/>
                  </a:lnTo>
                  <a:lnTo>
                    <a:pt x="10" y="556"/>
                  </a:lnTo>
                  <a:lnTo>
                    <a:pt x="17" y="564"/>
                  </a:lnTo>
                  <a:lnTo>
                    <a:pt x="23" y="571"/>
                  </a:lnTo>
                  <a:lnTo>
                    <a:pt x="30" y="579"/>
                  </a:lnTo>
                  <a:lnTo>
                    <a:pt x="38" y="585"/>
                  </a:lnTo>
                  <a:lnTo>
                    <a:pt x="47" y="593"/>
                  </a:lnTo>
                  <a:lnTo>
                    <a:pt x="55" y="599"/>
                  </a:lnTo>
                  <a:lnTo>
                    <a:pt x="64" y="604"/>
                  </a:lnTo>
                  <a:lnTo>
                    <a:pt x="74" y="610"/>
                  </a:lnTo>
                  <a:lnTo>
                    <a:pt x="83" y="614"/>
                  </a:lnTo>
                  <a:lnTo>
                    <a:pt x="92" y="617"/>
                  </a:lnTo>
                  <a:lnTo>
                    <a:pt x="102" y="619"/>
                  </a:lnTo>
                  <a:lnTo>
                    <a:pt x="110" y="620"/>
                  </a:lnTo>
                  <a:lnTo>
                    <a:pt x="116" y="620"/>
                  </a:lnTo>
                  <a:lnTo>
                    <a:pt x="121" y="619"/>
                  </a:lnTo>
                  <a:lnTo>
                    <a:pt x="126" y="617"/>
                  </a:lnTo>
                  <a:lnTo>
                    <a:pt x="131" y="615"/>
                  </a:lnTo>
                  <a:lnTo>
                    <a:pt x="139" y="609"/>
                  </a:lnTo>
                  <a:lnTo>
                    <a:pt x="147" y="600"/>
                  </a:lnTo>
                  <a:lnTo>
                    <a:pt x="161" y="579"/>
                  </a:lnTo>
                  <a:lnTo>
                    <a:pt x="176" y="554"/>
                  </a:lnTo>
                  <a:lnTo>
                    <a:pt x="185" y="542"/>
                  </a:lnTo>
                  <a:lnTo>
                    <a:pt x="196" y="530"/>
                  </a:lnTo>
                  <a:lnTo>
                    <a:pt x="201" y="525"/>
                  </a:lnTo>
                  <a:lnTo>
                    <a:pt x="208" y="518"/>
                  </a:lnTo>
                  <a:lnTo>
                    <a:pt x="215" y="514"/>
                  </a:lnTo>
                  <a:lnTo>
                    <a:pt x="223" y="509"/>
                  </a:lnTo>
                  <a:lnTo>
                    <a:pt x="230" y="505"/>
                  </a:lnTo>
                  <a:lnTo>
                    <a:pt x="239" y="500"/>
                  </a:lnTo>
                  <a:lnTo>
                    <a:pt x="249" y="497"/>
                  </a:lnTo>
                  <a:lnTo>
                    <a:pt x="259" y="494"/>
                  </a:lnTo>
                  <a:lnTo>
                    <a:pt x="270" y="492"/>
                  </a:lnTo>
                  <a:lnTo>
                    <a:pt x="282" y="490"/>
                  </a:lnTo>
                  <a:lnTo>
                    <a:pt x="295" y="488"/>
                  </a:lnTo>
                  <a:lnTo>
                    <a:pt x="309" y="488"/>
                  </a:lnTo>
                  <a:lnTo>
                    <a:pt x="326" y="490"/>
                  </a:lnTo>
                  <a:lnTo>
                    <a:pt x="340" y="492"/>
                  </a:lnTo>
                  <a:lnTo>
                    <a:pt x="346" y="494"/>
                  </a:lnTo>
                  <a:lnTo>
                    <a:pt x="352" y="496"/>
                  </a:lnTo>
                  <a:lnTo>
                    <a:pt x="357" y="499"/>
                  </a:lnTo>
                  <a:lnTo>
                    <a:pt x="360" y="502"/>
                  </a:lnTo>
                  <a:lnTo>
                    <a:pt x="365" y="507"/>
                  </a:lnTo>
                  <a:lnTo>
                    <a:pt x="367" y="511"/>
                  </a:lnTo>
                  <a:lnTo>
                    <a:pt x="370" y="516"/>
                  </a:lnTo>
                  <a:lnTo>
                    <a:pt x="372" y="523"/>
                  </a:lnTo>
                  <a:lnTo>
                    <a:pt x="374" y="537"/>
                  </a:lnTo>
                  <a:lnTo>
                    <a:pt x="374" y="554"/>
                  </a:lnTo>
                  <a:lnTo>
                    <a:pt x="374" y="559"/>
                  </a:lnTo>
                  <a:lnTo>
                    <a:pt x="373" y="564"/>
                  </a:lnTo>
                  <a:lnTo>
                    <a:pt x="372" y="568"/>
                  </a:lnTo>
                  <a:lnTo>
                    <a:pt x="370" y="572"/>
                  </a:lnTo>
                  <a:lnTo>
                    <a:pt x="365" y="579"/>
                  </a:lnTo>
                  <a:lnTo>
                    <a:pt x="357" y="585"/>
                  </a:lnTo>
                  <a:lnTo>
                    <a:pt x="340" y="595"/>
                  </a:lnTo>
                  <a:lnTo>
                    <a:pt x="320" y="604"/>
                  </a:lnTo>
                  <a:lnTo>
                    <a:pt x="310" y="610"/>
                  </a:lnTo>
                  <a:lnTo>
                    <a:pt x="299" y="616"/>
                  </a:lnTo>
                  <a:lnTo>
                    <a:pt x="291" y="624"/>
                  </a:lnTo>
                  <a:lnTo>
                    <a:pt x="282" y="632"/>
                  </a:lnTo>
                  <a:lnTo>
                    <a:pt x="278" y="636"/>
                  </a:lnTo>
                  <a:lnTo>
                    <a:pt x="274" y="642"/>
                  </a:lnTo>
                  <a:lnTo>
                    <a:pt x="272" y="648"/>
                  </a:lnTo>
                  <a:lnTo>
                    <a:pt x="269" y="655"/>
                  </a:lnTo>
                  <a:lnTo>
                    <a:pt x="267" y="662"/>
                  </a:lnTo>
                  <a:lnTo>
                    <a:pt x="266" y="670"/>
                  </a:lnTo>
                  <a:lnTo>
                    <a:pt x="265" y="677"/>
                  </a:lnTo>
                  <a:lnTo>
                    <a:pt x="265" y="687"/>
                  </a:lnTo>
                  <a:lnTo>
                    <a:pt x="265" y="693"/>
                  </a:lnTo>
                  <a:lnTo>
                    <a:pt x="267" y="699"/>
                  </a:lnTo>
                  <a:lnTo>
                    <a:pt x="270" y="705"/>
                  </a:lnTo>
                  <a:lnTo>
                    <a:pt x="274" y="709"/>
                  </a:lnTo>
                  <a:lnTo>
                    <a:pt x="280" y="715"/>
                  </a:lnTo>
                  <a:lnTo>
                    <a:pt x="285" y="719"/>
                  </a:lnTo>
                  <a:lnTo>
                    <a:pt x="292" y="723"/>
                  </a:lnTo>
                  <a:lnTo>
                    <a:pt x="298" y="728"/>
                  </a:lnTo>
                  <a:lnTo>
                    <a:pt x="327" y="742"/>
                  </a:lnTo>
                  <a:lnTo>
                    <a:pt x="353" y="752"/>
                  </a:lnTo>
                  <a:lnTo>
                    <a:pt x="353" y="885"/>
                  </a:lnTo>
                  <a:lnTo>
                    <a:pt x="374" y="900"/>
                  </a:lnTo>
                  <a:lnTo>
                    <a:pt x="393" y="916"/>
                  </a:lnTo>
                  <a:lnTo>
                    <a:pt x="409" y="930"/>
                  </a:lnTo>
                  <a:lnTo>
                    <a:pt x="427" y="944"/>
                  </a:lnTo>
                  <a:lnTo>
                    <a:pt x="435" y="951"/>
                  </a:lnTo>
                  <a:lnTo>
                    <a:pt x="445" y="956"/>
                  </a:lnTo>
                  <a:lnTo>
                    <a:pt x="456" y="960"/>
                  </a:lnTo>
                  <a:lnTo>
                    <a:pt x="468" y="965"/>
                  </a:lnTo>
                  <a:lnTo>
                    <a:pt x="481" y="968"/>
                  </a:lnTo>
                  <a:lnTo>
                    <a:pt x="496" y="971"/>
                  </a:lnTo>
                  <a:lnTo>
                    <a:pt x="512" y="972"/>
                  </a:lnTo>
                  <a:lnTo>
                    <a:pt x="529" y="973"/>
                  </a:lnTo>
                  <a:lnTo>
                    <a:pt x="546" y="972"/>
                  </a:lnTo>
                  <a:lnTo>
                    <a:pt x="563" y="971"/>
                  </a:lnTo>
                  <a:lnTo>
                    <a:pt x="583" y="968"/>
                  </a:lnTo>
                  <a:lnTo>
                    <a:pt x="602" y="965"/>
                  </a:lnTo>
                  <a:lnTo>
                    <a:pt x="623" y="959"/>
                  </a:lnTo>
                  <a:lnTo>
                    <a:pt x="645" y="954"/>
                  </a:lnTo>
                  <a:lnTo>
                    <a:pt x="667" y="948"/>
                  </a:lnTo>
                  <a:lnTo>
                    <a:pt x="690" y="940"/>
                  </a:lnTo>
                  <a:lnTo>
                    <a:pt x="714" y="933"/>
                  </a:lnTo>
                  <a:lnTo>
                    <a:pt x="737" y="924"/>
                  </a:lnTo>
                  <a:lnTo>
                    <a:pt x="761" y="914"/>
                  </a:lnTo>
                  <a:lnTo>
                    <a:pt x="784" y="904"/>
                  </a:lnTo>
                  <a:lnTo>
                    <a:pt x="808" y="893"/>
                  </a:lnTo>
                  <a:lnTo>
                    <a:pt x="833" y="882"/>
                  </a:lnTo>
                  <a:lnTo>
                    <a:pt x="855" y="870"/>
                  </a:lnTo>
                  <a:lnTo>
                    <a:pt x="879" y="859"/>
                  </a:lnTo>
                  <a:lnTo>
                    <a:pt x="901" y="846"/>
                  </a:lnTo>
                  <a:lnTo>
                    <a:pt x="924" y="833"/>
                  </a:lnTo>
                  <a:lnTo>
                    <a:pt x="945" y="820"/>
                  </a:lnTo>
                  <a:lnTo>
                    <a:pt x="966" y="806"/>
                  </a:lnTo>
                  <a:lnTo>
                    <a:pt x="985" y="792"/>
                  </a:lnTo>
                  <a:lnTo>
                    <a:pt x="1003" y="779"/>
                  </a:lnTo>
                  <a:lnTo>
                    <a:pt x="1021" y="765"/>
                  </a:lnTo>
                  <a:lnTo>
                    <a:pt x="1037" y="751"/>
                  </a:lnTo>
                  <a:lnTo>
                    <a:pt x="1051" y="737"/>
                  </a:lnTo>
                  <a:lnTo>
                    <a:pt x="1064" y="723"/>
                  </a:lnTo>
                  <a:lnTo>
                    <a:pt x="1075" y="709"/>
                  </a:lnTo>
                  <a:lnTo>
                    <a:pt x="1085" y="695"/>
                  </a:lnTo>
                  <a:lnTo>
                    <a:pt x="1093" y="682"/>
                  </a:lnTo>
                  <a:lnTo>
                    <a:pt x="1098" y="669"/>
                  </a:lnTo>
                  <a:lnTo>
                    <a:pt x="1101" y="656"/>
                  </a:lnTo>
                  <a:lnTo>
                    <a:pt x="1102" y="643"/>
                  </a:lnTo>
                  <a:lnTo>
                    <a:pt x="1102" y="638"/>
                  </a:lnTo>
                  <a:lnTo>
                    <a:pt x="1100" y="632"/>
                  </a:lnTo>
                  <a:lnTo>
                    <a:pt x="1098" y="627"/>
                  </a:lnTo>
                  <a:lnTo>
                    <a:pt x="1095" y="620"/>
                  </a:lnTo>
                  <a:lnTo>
                    <a:pt x="1090" y="615"/>
                  </a:lnTo>
                  <a:lnTo>
                    <a:pt x="1086" y="610"/>
                  </a:lnTo>
                  <a:lnTo>
                    <a:pt x="1081" y="604"/>
                  </a:lnTo>
                  <a:lnTo>
                    <a:pt x="1074" y="599"/>
                  </a:lnTo>
                  <a:lnTo>
                    <a:pt x="1068" y="595"/>
                  </a:lnTo>
                  <a:lnTo>
                    <a:pt x="1060" y="590"/>
                  </a:lnTo>
                  <a:lnTo>
                    <a:pt x="1054" y="586"/>
                  </a:lnTo>
                  <a:lnTo>
                    <a:pt x="1046" y="583"/>
                  </a:lnTo>
                  <a:lnTo>
                    <a:pt x="1038" y="581"/>
                  </a:lnTo>
                  <a:lnTo>
                    <a:pt x="1030" y="579"/>
                  </a:lnTo>
                  <a:lnTo>
                    <a:pt x="1023" y="576"/>
                  </a:lnTo>
                  <a:lnTo>
                    <a:pt x="1014" y="576"/>
                  </a:lnTo>
                  <a:lnTo>
                    <a:pt x="970" y="576"/>
                  </a:lnTo>
                  <a:lnTo>
                    <a:pt x="956" y="587"/>
                  </a:lnTo>
                  <a:lnTo>
                    <a:pt x="925" y="614"/>
                  </a:lnTo>
                  <a:lnTo>
                    <a:pt x="904" y="632"/>
                  </a:lnTo>
                  <a:lnTo>
                    <a:pt x="880" y="653"/>
                  </a:lnTo>
                  <a:lnTo>
                    <a:pt x="852" y="675"/>
                  </a:lnTo>
                  <a:lnTo>
                    <a:pt x="822" y="698"/>
                  </a:lnTo>
                  <a:lnTo>
                    <a:pt x="790" y="720"/>
                  </a:lnTo>
                  <a:lnTo>
                    <a:pt x="757" y="742"/>
                  </a:lnTo>
                  <a:lnTo>
                    <a:pt x="738" y="752"/>
                  </a:lnTo>
                  <a:lnTo>
                    <a:pt x="720" y="763"/>
                  </a:lnTo>
                  <a:lnTo>
                    <a:pt x="702" y="772"/>
                  </a:lnTo>
                  <a:lnTo>
                    <a:pt x="683" y="781"/>
                  </a:lnTo>
                  <a:lnTo>
                    <a:pt x="664" y="789"/>
                  </a:lnTo>
                  <a:lnTo>
                    <a:pt x="645" y="796"/>
                  </a:lnTo>
                  <a:lnTo>
                    <a:pt x="627" y="803"/>
                  </a:lnTo>
                  <a:lnTo>
                    <a:pt x="607" y="808"/>
                  </a:lnTo>
                  <a:lnTo>
                    <a:pt x="587" y="812"/>
                  </a:lnTo>
                  <a:lnTo>
                    <a:pt x="568" y="816"/>
                  </a:lnTo>
                  <a:lnTo>
                    <a:pt x="548" y="818"/>
                  </a:lnTo>
                  <a:lnTo>
                    <a:pt x="529" y="819"/>
                  </a:lnTo>
                  <a:lnTo>
                    <a:pt x="524" y="819"/>
                  </a:lnTo>
                  <a:lnTo>
                    <a:pt x="518" y="818"/>
                  </a:lnTo>
                  <a:lnTo>
                    <a:pt x="514" y="816"/>
                  </a:lnTo>
                  <a:lnTo>
                    <a:pt x="510" y="813"/>
                  </a:lnTo>
                  <a:lnTo>
                    <a:pt x="505" y="810"/>
                  </a:lnTo>
                  <a:lnTo>
                    <a:pt x="502" y="807"/>
                  </a:lnTo>
                  <a:lnTo>
                    <a:pt x="499" y="804"/>
                  </a:lnTo>
                  <a:lnTo>
                    <a:pt x="496" y="800"/>
                  </a:lnTo>
                  <a:lnTo>
                    <a:pt x="491" y="790"/>
                  </a:lnTo>
                  <a:lnTo>
                    <a:pt x="488" y="778"/>
                  </a:lnTo>
                  <a:lnTo>
                    <a:pt x="486" y="766"/>
                  </a:lnTo>
                  <a:lnTo>
                    <a:pt x="485" y="752"/>
                  </a:lnTo>
                  <a:lnTo>
                    <a:pt x="485" y="731"/>
                  </a:lnTo>
                  <a:lnTo>
                    <a:pt x="486" y="722"/>
                  </a:lnTo>
                  <a:lnTo>
                    <a:pt x="487" y="713"/>
                  </a:lnTo>
                  <a:lnTo>
                    <a:pt x="488" y="703"/>
                  </a:lnTo>
                  <a:lnTo>
                    <a:pt x="491" y="693"/>
                  </a:lnTo>
                  <a:lnTo>
                    <a:pt x="498" y="673"/>
                  </a:lnTo>
                  <a:lnTo>
                    <a:pt x="507" y="650"/>
                  </a:lnTo>
                  <a:lnTo>
                    <a:pt x="519" y="628"/>
                  </a:lnTo>
                  <a:lnTo>
                    <a:pt x="532" y="605"/>
                  </a:lnTo>
                  <a:lnTo>
                    <a:pt x="547" y="582"/>
                  </a:lnTo>
                  <a:lnTo>
                    <a:pt x="563" y="559"/>
                  </a:lnTo>
                  <a:lnTo>
                    <a:pt x="579" y="537"/>
                  </a:lnTo>
                  <a:lnTo>
                    <a:pt x="598" y="515"/>
                  </a:lnTo>
                  <a:lnTo>
                    <a:pt x="616" y="495"/>
                  </a:lnTo>
                  <a:lnTo>
                    <a:pt x="634" y="476"/>
                  </a:lnTo>
                  <a:lnTo>
                    <a:pt x="653" y="459"/>
                  </a:lnTo>
                  <a:lnTo>
                    <a:pt x="672" y="444"/>
                  </a:lnTo>
                  <a:lnTo>
                    <a:pt x="689" y="432"/>
                  </a:lnTo>
                  <a:lnTo>
                    <a:pt x="706" y="422"/>
                  </a:lnTo>
                  <a:lnTo>
                    <a:pt x="720" y="414"/>
                  </a:lnTo>
                  <a:lnTo>
                    <a:pt x="736" y="405"/>
                  </a:lnTo>
                  <a:lnTo>
                    <a:pt x="755" y="393"/>
                  </a:lnTo>
                  <a:lnTo>
                    <a:pt x="776" y="379"/>
                  </a:lnTo>
                  <a:lnTo>
                    <a:pt x="797" y="364"/>
                  </a:lnTo>
                  <a:lnTo>
                    <a:pt x="819" y="348"/>
                  </a:lnTo>
                  <a:lnTo>
                    <a:pt x="841" y="330"/>
                  </a:lnTo>
                  <a:lnTo>
                    <a:pt x="863" y="311"/>
                  </a:lnTo>
                  <a:lnTo>
                    <a:pt x="884" y="292"/>
                  </a:lnTo>
                  <a:lnTo>
                    <a:pt x="905" y="272"/>
                  </a:lnTo>
                  <a:lnTo>
                    <a:pt x="922" y="252"/>
                  </a:lnTo>
                  <a:lnTo>
                    <a:pt x="938" y="232"/>
                  </a:lnTo>
                  <a:lnTo>
                    <a:pt x="945" y="222"/>
                  </a:lnTo>
                  <a:lnTo>
                    <a:pt x="952" y="213"/>
                  </a:lnTo>
                  <a:lnTo>
                    <a:pt x="957" y="203"/>
                  </a:lnTo>
                  <a:lnTo>
                    <a:pt x="962" y="193"/>
                  </a:lnTo>
                  <a:lnTo>
                    <a:pt x="965" y="185"/>
                  </a:lnTo>
                  <a:lnTo>
                    <a:pt x="968" y="175"/>
                  </a:lnTo>
                  <a:lnTo>
                    <a:pt x="969" y="167"/>
                  </a:lnTo>
                  <a:lnTo>
                    <a:pt x="970" y="158"/>
                  </a:lnTo>
                  <a:lnTo>
                    <a:pt x="969" y="146"/>
                  </a:lnTo>
                  <a:lnTo>
                    <a:pt x="967" y="133"/>
                  </a:lnTo>
                  <a:lnTo>
                    <a:pt x="964" y="121"/>
                  </a:lnTo>
                  <a:lnTo>
                    <a:pt x="958" y="108"/>
                  </a:lnTo>
                  <a:lnTo>
                    <a:pt x="952" y="95"/>
                  </a:lnTo>
                  <a:lnTo>
                    <a:pt x="944" y="82"/>
                  </a:lnTo>
                  <a:lnTo>
                    <a:pt x="937" y="69"/>
                  </a:lnTo>
                  <a:lnTo>
                    <a:pt x="927" y="57"/>
                  </a:lnTo>
                  <a:lnTo>
                    <a:pt x="918" y="46"/>
                  </a:lnTo>
                  <a:lnTo>
                    <a:pt x="907" y="36"/>
                  </a:lnTo>
                  <a:lnTo>
                    <a:pt x="896" y="27"/>
                  </a:lnTo>
                  <a:lnTo>
                    <a:pt x="885" y="19"/>
                  </a:lnTo>
                  <a:lnTo>
                    <a:pt x="874" y="12"/>
                  </a:lnTo>
                  <a:lnTo>
                    <a:pt x="862" y="8"/>
                  </a:lnTo>
                  <a:lnTo>
                    <a:pt x="850" y="5"/>
                  </a:lnTo>
                  <a:lnTo>
                    <a:pt x="838" y="4"/>
                  </a:lnTo>
                  <a:lnTo>
                    <a:pt x="816" y="4"/>
                  </a:lnTo>
                  <a:lnTo>
                    <a:pt x="807" y="4"/>
                  </a:lnTo>
                  <a:lnTo>
                    <a:pt x="799" y="5"/>
                  </a:lnTo>
                  <a:lnTo>
                    <a:pt x="793" y="6"/>
                  </a:lnTo>
                  <a:lnTo>
                    <a:pt x="787" y="8"/>
                  </a:lnTo>
                  <a:lnTo>
                    <a:pt x="780" y="10"/>
                  </a:lnTo>
                  <a:lnTo>
                    <a:pt x="775" y="12"/>
                  </a:lnTo>
                  <a:lnTo>
                    <a:pt x="770" y="15"/>
                  </a:lnTo>
                  <a:lnTo>
                    <a:pt x="766" y="19"/>
                  </a:lnTo>
                  <a:lnTo>
                    <a:pt x="763" y="22"/>
                  </a:lnTo>
                  <a:lnTo>
                    <a:pt x="759" y="26"/>
                  </a:lnTo>
                  <a:lnTo>
                    <a:pt x="757" y="30"/>
                  </a:lnTo>
                  <a:lnTo>
                    <a:pt x="754" y="36"/>
                  </a:lnTo>
                  <a:lnTo>
                    <a:pt x="750" y="46"/>
                  </a:lnTo>
                  <a:lnTo>
                    <a:pt x="748" y="57"/>
                  </a:lnTo>
                  <a:lnTo>
                    <a:pt x="747" y="70"/>
                  </a:lnTo>
                  <a:lnTo>
                    <a:pt x="746" y="84"/>
                  </a:lnTo>
                  <a:lnTo>
                    <a:pt x="746" y="99"/>
                  </a:lnTo>
                  <a:lnTo>
                    <a:pt x="747" y="114"/>
                  </a:lnTo>
                  <a:lnTo>
                    <a:pt x="749" y="146"/>
                  </a:lnTo>
                  <a:lnTo>
                    <a:pt x="750" y="180"/>
                  </a:lnTo>
                  <a:lnTo>
                    <a:pt x="573" y="3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5"/>
            <p:cNvSpPr>
              <a:spLocks/>
            </p:cNvSpPr>
            <p:nvPr/>
          </p:nvSpPr>
          <p:spPr bwMode="auto">
            <a:xfrm>
              <a:off x="1080" y="2026"/>
              <a:ext cx="40" cy="20"/>
            </a:xfrm>
            <a:custGeom>
              <a:avLst/>
              <a:gdLst>
                <a:gd name="T0" fmla="*/ 64 w 551"/>
                <a:gd name="T1" fmla="*/ 32 h 280"/>
                <a:gd name="T2" fmla="*/ 28 w 551"/>
                <a:gd name="T3" fmla="*/ 58 h 280"/>
                <a:gd name="T4" fmla="*/ 15 w 551"/>
                <a:gd name="T5" fmla="*/ 70 h 280"/>
                <a:gd name="T6" fmla="*/ 6 w 551"/>
                <a:gd name="T7" fmla="*/ 83 h 280"/>
                <a:gd name="T8" fmla="*/ 1 w 551"/>
                <a:gd name="T9" fmla="*/ 97 h 280"/>
                <a:gd name="T10" fmla="*/ 1 w 551"/>
                <a:gd name="T11" fmla="*/ 116 h 280"/>
                <a:gd name="T12" fmla="*/ 8 w 551"/>
                <a:gd name="T13" fmla="*/ 144 h 280"/>
                <a:gd name="T14" fmla="*/ 22 w 551"/>
                <a:gd name="T15" fmla="*/ 174 h 280"/>
                <a:gd name="T16" fmla="*/ 42 w 551"/>
                <a:gd name="T17" fmla="*/ 203 h 280"/>
                <a:gd name="T18" fmla="*/ 64 w 551"/>
                <a:gd name="T19" fmla="*/ 230 h 280"/>
                <a:gd name="T20" fmla="*/ 90 w 551"/>
                <a:gd name="T21" fmla="*/ 253 h 280"/>
                <a:gd name="T22" fmla="*/ 116 w 551"/>
                <a:gd name="T23" fmla="*/ 270 h 280"/>
                <a:gd name="T24" fmla="*/ 135 w 551"/>
                <a:gd name="T25" fmla="*/ 277 h 280"/>
                <a:gd name="T26" fmla="*/ 148 w 551"/>
                <a:gd name="T27" fmla="*/ 279 h 280"/>
                <a:gd name="T28" fmla="*/ 176 w 551"/>
                <a:gd name="T29" fmla="*/ 280 h 280"/>
                <a:gd name="T30" fmla="*/ 211 w 551"/>
                <a:gd name="T31" fmla="*/ 276 h 280"/>
                <a:gd name="T32" fmla="*/ 263 w 551"/>
                <a:gd name="T33" fmla="*/ 264 h 280"/>
                <a:gd name="T34" fmla="*/ 324 w 551"/>
                <a:gd name="T35" fmla="*/ 248 h 280"/>
                <a:gd name="T36" fmla="*/ 388 w 551"/>
                <a:gd name="T37" fmla="*/ 227 h 280"/>
                <a:gd name="T38" fmla="*/ 450 w 551"/>
                <a:gd name="T39" fmla="*/ 202 h 280"/>
                <a:gd name="T40" fmla="*/ 502 w 551"/>
                <a:gd name="T41" fmla="*/ 176 h 280"/>
                <a:gd name="T42" fmla="*/ 523 w 551"/>
                <a:gd name="T43" fmla="*/ 163 h 280"/>
                <a:gd name="T44" fmla="*/ 538 w 551"/>
                <a:gd name="T45" fmla="*/ 151 h 280"/>
                <a:gd name="T46" fmla="*/ 547 w 551"/>
                <a:gd name="T47" fmla="*/ 138 h 280"/>
                <a:gd name="T48" fmla="*/ 551 w 551"/>
                <a:gd name="T49" fmla="*/ 126 h 280"/>
                <a:gd name="T50" fmla="*/ 547 w 551"/>
                <a:gd name="T51" fmla="*/ 94 h 280"/>
                <a:gd name="T52" fmla="*/ 538 w 551"/>
                <a:gd name="T53" fmla="*/ 68 h 280"/>
                <a:gd name="T54" fmla="*/ 523 w 551"/>
                <a:gd name="T55" fmla="*/ 47 h 280"/>
                <a:gd name="T56" fmla="*/ 501 w 551"/>
                <a:gd name="T57" fmla="*/ 30 h 280"/>
                <a:gd name="T58" fmla="*/ 477 w 551"/>
                <a:gd name="T59" fmla="*/ 18 h 280"/>
                <a:gd name="T60" fmla="*/ 448 w 551"/>
                <a:gd name="T61" fmla="*/ 9 h 280"/>
                <a:gd name="T62" fmla="*/ 415 w 551"/>
                <a:gd name="T63" fmla="*/ 4 h 280"/>
                <a:gd name="T64" fmla="*/ 381 w 551"/>
                <a:gd name="T65" fmla="*/ 0 h 280"/>
                <a:gd name="T66" fmla="*/ 306 w 551"/>
                <a:gd name="T67" fmla="*/ 2 h 280"/>
                <a:gd name="T68" fmla="*/ 230 w 551"/>
                <a:gd name="T69" fmla="*/ 7 h 280"/>
                <a:gd name="T70" fmla="*/ 154 w 551"/>
                <a:gd name="T71" fmla="*/ 12 h 280"/>
                <a:gd name="T72" fmla="*/ 88 w 551"/>
                <a:gd name="T73" fmla="*/ 1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1" h="280">
                  <a:moveTo>
                    <a:pt x="88" y="15"/>
                  </a:moveTo>
                  <a:lnTo>
                    <a:pt x="64" y="32"/>
                  </a:lnTo>
                  <a:lnTo>
                    <a:pt x="34" y="52"/>
                  </a:lnTo>
                  <a:lnTo>
                    <a:pt x="28" y="58"/>
                  </a:lnTo>
                  <a:lnTo>
                    <a:pt x="21" y="64"/>
                  </a:lnTo>
                  <a:lnTo>
                    <a:pt x="15" y="70"/>
                  </a:lnTo>
                  <a:lnTo>
                    <a:pt x="11" y="77"/>
                  </a:lnTo>
                  <a:lnTo>
                    <a:pt x="6" y="83"/>
                  </a:lnTo>
                  <a:lnTo>
                    <a:pt x="3" y="91"/>
                  </a:lnTo>
                  <a:lnTo>
                    <a:pt x="1" y="97"/>
                  </a:lnTo>
                  <a:lnTo>
                    <a:pt x="0" y="103"/>
                  </a:lnTo>
                  <a:lnTo>
                    <a:pt x="1" y="116"/>
                  </a:lnTo>
                  <a:lnTo>
                    <a:pt x="4" y="130"/>
                  </a:lnTo>
                  <a:lnTo>
                    <a:pt x="8" y="144"/>
                  </a:lnTo>
                  <a:lnTo>
                    <a:pt x="15" y="159"/>
                  </a:lnTo>
                  <a:lnTo>
                    <a:pt x="22" y="174"/>
                  </a:lnTo>
                  <a:lnTo>
                    <a:pt x="32" y="188"/>
                  </a:lnTo>
                  <a:lnTo>
                    <a:pt x="42" y="203"/>
                  </a:lnTo>
                  <a:lnTo>
                    <a:pt x="52" y="217"/>
                  </a:lnTo>
                  <a:lnTo>
                    <a:pt x="64" y="230"/>
                  </a:lnTo>
                  <a:lnTo>
                    <a:pt x="77" y="242"/>
                  </a:lnTo>
                  <a:lnTo>
                    <a:pt x="90" y="253"/>
                  </a:lnTo>
                  <a:lnTo>
                    <a:pt x="103" y="262"/>
                  </a:lnTo>
                  <a:lnTo>
                    <a:pt x="116" y="270"/>
                  </a:lnTo>
                  <a:lnTo>
                    <a:pt x="129" y="275"/>
                  </a:lnTo>
                  <a:lnTo>
                    <a:pt x="135" y="277"/>
                  </a:lnTo>
                  <a:lnTo>
                    <a:pt x="142" y="278"/>
                  </a:lnTo>
                  <a:lnTo>
                    <a:pt x="148" y="279"/>
                  </a:lnTo>
                  <a:lnTo>
                    <a:pt x="154" y="280"/>
                  </a:lnTo>
                  <a:lnTo>
                    <a:pt x="176" y="280"/>
                  </a:lnTo>
                  <a:lnTo>
                    <a:pt x="191" y="279"/>
                  </a:lnTo>
                  <a:lnTo>
                    <a:pt x="211" y="276"/>
                  </a:lnTo>
                  <a:lnTo>
                    <a:pt x="236" y="271"/>
                  </a:lnTo>
                  <a:lnTo>
                    <a:pt x="263" y="264"/>
                  </a:lnTo>
                  <a:lnTo>
                    <a:pt x="293" y="257"/>
                  </a:lnTo>
                  <a:lnTo>
                    <a:pt x="324" y="248"/>
                  </a:lnTo>
                  <a:lnTo>
                    <a:pt x="356" y="238"/>
                  </a:lnTo>
                  <a:lnTo>
                    <a:pt x="388" y="227"/>
                  </a:lnTo>
                  <a:lnTo>
                    <a:pt x="421" y="215"/>
                  </a:lnTo>
                  <a:lnTo>
                    <a:pt x="450" y="202"/>
                  </a:lnTo>
                  <a:lnTo>
                    <a:pt x="478" y="189"/>
                  </a:lnTo>
                  <a:lnTo>
                    <a:pt x="502" y="176"/>
                  </a:lnTo>
                  <a:lnTo>
                    <a:pt x="513" y="170"/>
                  </a:lnTo>
                  <a:lnTo>
                    <a:pt x="523" y="163"/>
                  </a:lnTo>
                  <a:lnTo>
                    <a:pt x="530" y="157"/>
                  </a:lnTo>
                  <a:lnTo>
                    <a:pt x="538" y="151"/>
                  </a:lnTo>
                  <a:lnTo>
                    <a:pt x="543" y="144"/>
                  </a:lnTo>
                  <a:lnTo>
                    <a:pt x="547" y="138"/>
                  </a:lnTo>
                  <a:lnTo>
                    <a:pt x="551" y="131"/>
                  </a:lnTo>
                  <a:lnTo>
                    <a:pt x="551" y="126"/>
                  </a:lnTo>
                  <a:lnTo>
                    <a:pt x="551" y="109"/>
                  </a:lnTo>
                  <a:lnTo>
                    <a:pt x="547" y="94"/>
                  </a:lnTo>
                  <a:lnTo>
                    <a:pt x="543" y="80"/>
                  </a:lnTo>
                  <a:lnTo>
                    <a:pt x="538" y="68"/>
                  </a:lnTo>
                  <a:lnTo>
                    <a:pt x="531" y="56"/>
                  </a:lnTo>
                  <a:lnTo>
                    <a:pt x="523" y="47"/>
                  </a:lnTo>
                  <a:lnTo>
                    <a:pt x="513" y="38"/>
                  </a:lnTo>
                  <a:lnTo>
                    <a:pt x="501" y="30"/>
                  </a:lnTo>
                  <a:lnTo>
                    <a:pt x="489" y="23"/>
                  </a:lnTo>
                  <a:lnTo>
                    <a:pt x="477" y="18"/>
                  </a:lnTo>
                  <a:lnTo>
                    <a:pt x="463" y="13"/>
                  </a:lnTo>
                  <a:lnTo>
                    <a:pt x="448" y="9"/>
                  </a:lnTo>
                  <a:lnTo>
                    <a:pt x="431" y="6"/>
                  </a:lnTo>
                  <a:lnTo>
                    <a:pt x="415" y="4"/>
                  </a:lnTo>
                  <a:lnTo>
                    <a:pt x="398" y="2"/>
                  </a:lnTo>
                  <a:lnTo>
                    <a:pt x="381" y="0"/>
                  </a:lnTo>
                  <a:lnTo>
                    <a:pt x="344" y="0"/>
                  </a:lnTo>
                  <a:lnTo>
                    <a:pt x="306" y="2"/>
                  </a:lnTo>
                  <a:lnTo>
                    <a:pt x="268" y="4"/>
                  </a:lnTo>
                  <a:lnTo>
                    <a:pt x="230" y="7"/>
                  </a:lnTo>
                  <a:lnTo>
                    <a:pt x="191" y="10"/>
                  </a:lnTo>
                  <a:lnTo>
                    <a:pt x="154" y="12"/>
                  </a:lnTo>
                  <a:lnTo>
                    <a:pt x="120" y="14"/>
                  </a:lnTo>
                  <a:lnTo>
                    <a:pt x="88" y="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6"/>
            <p:cNvSpPr>
              <a:spLocks noEditPoints="1"/>
            </p:cNvSpPr>
            <p:nvPr/>
          </p:nvSpPr>
          <p:spPr bwMode="auto">
            <a:xfrm>
              <a:off x="744" y="2079"/>
              <a:ext cx="76" cy="102"/>
            </a:xfrm>
            <a:custGeom>
              <a:avLst/>
              <a:gdLst>
                <a:gd name="T0" fmla="*/ 458 w 1058"/>
                <a:gd name="T1" fmla="*/ 533 h 1431"/>
                <a:gd name="T2" fmla="*/ 514 w 1058"/>
                <a:gd name="T3" fmla="*/ 511 h 1431"/>
                <a:gd name="T4" fmla="*/ 567 w 1058"/>
                <a:gd name="T5" fmla="*/ 549 h 1431"/>
                <a:gd name="T6" fmla="*/ 543 w 1058"/>
                <a:gd name="T7" fmla="*/ 597 h 1431"/>
                <a:gd name="T8" fmla="*/ 472 w 1058"/>
                <a:gd name="T9" fmla="*/ 621 h 1431"/>
                <a:gd name="T10" fmla="*/ 484 w 1058"/>
                <a:gd name="T11" fmla="*/ 396 h 1431"/>
                <a:gd name="T12" fmla="*/ 514 w 1058"/>
                <a:gd name="T13" fmla="*/ 314 h 1431"/>
                <a:gd name="T14" fmla="*/ 574 w 1058"/>
                <a:gd name="T15" fmla="*/ 245 h 1431"/>
                <a:gd name="T16" fmla="*/ 710 w 1058"/>
                <a:gd name="T17" fmla="*/ 134 h 1431"/>
                <a:gd name="T18" fmla="*/ 746 w 1058"/>
                <a:gd name="T19" fmla="*/ 83 h 1431"/>
                <a:gd name="T20" fmla="*/ 742 w 1058"/>
                <a:gd name="T21" fmla="*/ 44 h 1431"/>
                <a:gd name="T22" fmla="*/ 708 w 1058"/>
                <a:gd name="T23" fmla="*/ 14 h 1431"/>
                <a:gd name="T24" fmla="*/ 661 w 1058"/>
                <a:gd name="T25" fmla="*/ 0 h 1431"/>
                <a:gd name="T26" fmla="*/ 469 w 1058"/>
                <a:gd name="T27" fmla="*/ 57 h 1431"/>
                <a:gd name="T28" fmla="*/ 287 w 1058"/>
                <a:gd name="T29" fmla="*/ 132 h 1431"/>
                <a:gd name="T30" fmla="*/ 74 w 1058"/>
                <a:gd name="T31" fmla="*/ 311 h 1431"/>
                <a:gd name="T32" fmla="*/ 132 w 1058"/>
                <a:gd name="T33" fmla="*/ 348 h 1431"/>
                <a:gd name="T34" fmla="*/ 231 w 1058"/>
                <a:gd name="T35" fmla="*/ 346 h 1431"/>
                <a:gd name="T36" fmla="*/ 297 w 1058"/>
                <a:gd name="T37" fmla="*/ 303 h 1431"/>
                <a:gd name="T38" fmla="*/ 393 w 1058"/>
                <a:gd name="T39" fmla="*/ 296 h 1431"/>
                <a:gd name="T40" fmla="*/ 315 w 1058"/>
                <a:gd name="T41" fmla="*/ 419 h 1431"/>
                <a:gd name="T42" fmla="*/ 194 w 1058"/>
                <a:gd name="T43" fmla="*/ 584 h 1431"/>
                <a:gd name="T44" fmla="*/ 176 w 1058"/>
                <a:gd name="T45" fmla="*/ 648 h 1431"/>
                <a:gd name="T46" fmla="*/ 194 w 1058"/>
                <a:gd name="T47" fmla="*/ 690 h 1431"/>
                <a:gd name="T48" fmla="*/ 288 w 1058"/>
                <a:gd name="T49" fmla="*/ 770 h 1431"/>
                <a:gd name="T50" fmla="*/ 320 w 1058"/>
                <a:gd name="T51" fmla="*/ 829 h 1431"/>
                <a:gd name="T52" fmla="*/ 331 w 1058"/>
                <a:gd name="T53" fmla="*/ 1189 h 1431"/>
                <a:gd name="T54" fmla="*/ 317 w 1058"/>
                <a:gd name="T55" fmla="*/ 1241 h 1431"/>
                <a:gd name="T56" fmla="*/ 264 w 1058"/>
                <a:gd name="T57" fmla="*/ 1255 h 1431"/>
                <a:gd name="T58" fmla="*/ 464 w 1058"/>
                <a:gd name="T59" fmla="*/ 1017 h 1431"/>
                <a:gd name="T60" fmla="*/ 617 w 1058"/>
                <a:gd name="T61" fmla="*/ 991 h 1431"/>
                <a:gd name="T62" fmla="*/ 755 w 1058"/>
                <a:gd name="T63" fmla="*/ 1018 h 1431"/>
                <a:gd name="T64" fmla="*/ 769 w 1058"/>
                <a:gd name="T65" fmla="*/ 1096 h 1431"/>
                <a:gd name="T66" fmla="*/ 711 w 1058"/>
                <a:gd name="T67" fmla="*/ 1156 h 1431"/>
                <a:gd name="T68" fmla="*/ 594 w 1058"/>
                <a:gd name="T69" fmla="*/ 1229 h 1431"/>
                <a:gd name="T70" fmla="*/ 536 w 1058"/>
                <a:gd name="T71" fmla="*/ 1289 h 1431"/>
                <a:gd name="T72" fmla="*/ 507 w 1058"/>
                <a:gd name="T73" fmla="*/ 1388 h 1431"/>
                <a:gd name="T74" fmla="*/ 637 w 1058"/>
                <a:gd name="T75" fmla="*/ 1377 h 1431"/>
                <a:gd name="T76" fmla="*/ 808 w 1058"/>
                <a:gd name="T77" fmla="*/ 1303 h 1431"/>
                <a:gd name="T78" fmla="*/ 950 w 1058"/>
                <a:gd name="T79" fmla="*/ 1277 h 1431"/>
                <a:gd name="T80" fmla="*/ 1034 w 1058"/>
                <a:gd name="T81" fmla="*/ 1230 h 1431"/>
                <a:gd name="T82" fmla="*/ 1058 w 1058"/>
                <a:gd name="T83" fmla="*/ 1179 h 1431"/>
                <a:gd name="T84" fmla="*/ 1051 w 1058"/>
                <a:gd name="T85" fmla="*/ 1095 h 1431"/>
                <a:gd name="T86" fmla="*/ 972 w 1058"/>
                <a:gd name="T87" fmla="*/ 979 h 1431"/>
                <a:gd name="T88" fmla="*/ 865 w 1058"/>
                <a:gd name="T89" fmla="*/ 889 h 1431"/>
                <a:gd name="T90" fmla="*/ 533 w 1058"/>
                <a:gd name="T91" fmla="*/ 868 h 1431"/>
                <a:gd name="T92" fmla="*/ 586 w 1058"/>
                <a:gd name="T93" fmla="*/ 787 h 1431"/>
                <a:gd name="T94" fmla="*/ 749 w 1058"/>
                <a:gd name="T95" fmla="*/ 634 h 1431"/>
                <a:gd name="T96" fmla="*/ 861 w 1058"/>
                <a:gd name="T97" fmla="*/ 518 h 1431"/>
                <a:gd name="T98" fmla="*/ 879 w 1058"/>
                <a:gd name="T99" fmla="*/ 456 h 1431"/>
                <a:gd name="T100" fmla="*/ 822 w 1058"/>
                <a:gd name="T101" fmla="*/ 360 h 1431"/>
                <a:gd name="T102" fmla="*/ 776 w 1058"/>
                <a:gd name="T103" fmla="*/ 330 h 1431"/>
                <a:gd name="T104" fmla="*/ 654 w 1058"/>
                <a:gd name="T105" fmla="*/ 338 h 1431"/>
                <a:gd name="T106" fmla="*/ 484 w 1058"/>
                <a:gd name="T107" fmla="*/ 396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8" h="1431">
                  <a:moveTo>
                    <a:pt x="440" y="573"/>
                  </a:moveTo>
                  <a:lnTo>
                    <a:pt x="441" y="563"/>
                  </a:lnTo>
                  <a:lnTo>
                    <a:pt x="443" y="554"/>
                  </a:lnTo>
                  <a:lnTo>
                    <a:pt x="448" y="546"/>
                  </a:lnTo>
                  <a:lnTo>
                    <a:pt x="452" y="539"/>
                  </a:lnTo>
                  <a:lnTo>
                    <a:pt x="458" y="533"/>
                  </a:lnTo>
                  <a:lnTo>
                    <a:pt x="466" y="528"/>
                  </a:lnTo>
                  <a:lnTo>
                    <a:pt x="475" y="523"/>
                  </a:lnTo>
                  <a:lnTo>
                    <a:pt x="483" y="519"/>
                  </a:lnTo>
                  <a:lnTo>
                    <a:pt x="494" y="516"/>
                  </a:lnTo>
                  <a:lnTo>
                    <a:pt x="504" y="514"/>
                  </a:lnTo>
                  <a:lnTo>
                    <a:pt x="514" y="511"/>
                  </a:lnTo>
                  <a:lnTo>
                    <a:pt x="526" y="509"/>
                  </a:lnTo>
                  <a:lnTo>
                    <a:pt x="550" y="507"/>
                  </a:lnTo>
                  <a:lnTo>
                    <a:pt x="573" y="506"/>
                  </a:lnTo>
                  <a:lnTo>
                    <a:pt x="571" y="522"/>
                  </a:lnTo>
                  <a:lnTo>
                    <a:pt x="569" y="536"/>
                  </a:lnTo>
                  <a:lnTo>
                    <a:pt x="567" y="549"/>
                  </a:lnTo>
                  <a:lnTo>
                    <a:pt x="565" y="560"/>
                  </a:lnTo>
                  <a:lnTo>
                    <a:pt x="562" y="569"/>
                  </a:lnTo>
                  <a:lnTo>
                    <a:pt x="557" y="578"/>
                  </a:lnTo>
                  <a:lnTo>
                    <a:pt x="553" y="584"/>
                  </a:lnTo>
                  <a:lnTo>
                    <a:pt x="549" y="592"/>
                  </a:lnTo>
                  <a:lnTo>
                    <a:pt x="543" y="597"/>
                  </a:lnTo>
                  <a:lnTo>
                    <a:pt x="537" y="603"/>
                  </a:lnTo>
                  <a:lnTo>
                    <a:pt x="530" y="608"/>
                  </a:lnTo>
                  <a:lnTo>
                    <a:pt x="523" y="613"/>
                  </a:lnTo>
                  <a:lnTo>
                    <a:pt x="506" y="625"/>
                  </a:lnTo>
                  <a:lnTo>
                    <a:pt x="484" y="638"/>
                  </a:lnTo>
                  <a:lnTo>
                    <a:pt x="472" y="621"/>
                  </a:lnTo>
                  <a:lnTo>
                    <a:pt x="457" y="603"/>
                  </a:lnTo>
                  <a:lnTo>
                    <a:pt x="451" y="594"/>
                  </a:lnTo>
                  <a:lnTo>
                    <a:pt x="446" y="585"/>
                  </a:lnTo>
                  <a:lnTo>
                    <a:pt x="442" y="578"/>
                  </a:lnTo>
                  <a:lnTo>
                    <a:pt x="440" y="573"/>
                  </a:lnTo>
                  <a:close/>
                  <a:moveTo>
                    <a:pt x="484" y="396"/>
                  </a:moveTo>
                  <a:lnTo>
                    <a:pt x="486" y="382"/>
                  </a:lnTo>
                  <a:lnTo>
                    <a:pt x="490" y="367"/>
                  </a:lnTo>
                  <a:lnTo>
                    <a:pt x="494" y="353"/>
                  </a:lnTo>
                  <a:lnTo>
                    <a:pt x="500" y="340"/>
                  </a:lnTo>
                  <a:lnTo>
                    <a:pt x="507" y="326"/>
                  </a:lnTo>
                  <a:lnTo>
                    <a:pt x="514" y="314"/>
                  </a:lnTo>
                  <a:lnTo>
                    <a:pt x="523" y="301"/>
                  </a:lnTo>
                  <a:lnTo>
                    <a:pt x="531" y="289"/>
                  </a:lnTo>
                  <a:lnTo>
                    <a:pt x="541" y="278"/>
                  </a:lnTo>
                  <a:lnTo>
                    <a:pt x="552" y="267"/>
                  </a:lnTo>
                  <a:lnTo>
                    <a:pt x="563" y="256"/>
                  </a:lnTo>
                  <a:lnTo>
                    <a:pt x="574" y="245"/>
                  </a:lnTo>
                  <a:lnTo>
                    <a:pt x="598" y="225"/>
                  </a:lnTo>
                  <a:lnTo>
                    <a:pt x="622" y="206"/>
                  </a:lnTo>
                  <a:lnTo>
                    <a:pt x="646" y="186"/>
                  </a:lnTo>
                  <a:lnTo>
                    <a:pt x="669" y="169"/>
                  </a:lnTo>
                  <a:lnTo>
                    <a:pt x="690" y="151"/>
                  </a:lnTo>
                  <a:lnTo>
                    <a:pt x="710" y="134"/>
                  </a:lnTo>
                  <a:lnTo>
                    <a:pt x="718" y="125"/>
                  </a:lnTo>
                  <a:lnTo>
                    <a:pt x="726" y="117"/>
                  </a:lnTo>
                  <a:lnTo>
                    <a:pt x="732" y="108"/>
                  </a:lnTo>
                  <a:lnTo>
                    <a:pt x="739" y="101"/>
                  </a:lnTo>
                  <a:lnTo>
                    <a:pt x="743" y="92"/>
                  </a:lnTo>
                  <a:lnTo>
                    <a:pt x="746" y="83"/>
                  </a:lnTo>
                  <a:lnTo>
                    <a:pt x="748" y="75"/>
                  </a:lnTo>
                  <a:lnTo>
                    <a:pt x="749" y="65"/>
                  </a:lnTo>
                  <a:lnTo>
                    <a:pt x="748" y="61"/>
                  </a:lnTo>
                  <a:lnTo>
                    <a:pt x="747" y="56"/>
                  </a:lnTo>
                  <a:lnTo>
                    <a:pt x="745" y="49"/>
                  </a:lnTo>
                  <a:lnTo>
                    <a:pt x="742" y="44"/>
                  </a:lnTo>
                  <a:lnTo>
                    <a:pt x="738" y="38"/>
                  </a:lnTo>
                  <a:lnTo>
                    <a:pt x="732" y="33"/>
                  </a:lnTo>
                  <a:lnTo>
                    <a:pt x="727" y="28"/>
                  </a:lnTo>
                  <a:lnTo>
                    <a:pt x="722" y="22"/>
                  </a:lnTo>
                  <a:lnTo>
                    <a:pt x="715" y="18"/>
                  </a:lnTo>
                  <a:lnTo>
                    <a:pt x="708" y="14"/>
                  </a:lnTo>
                  <a:lnTo>
                    <a:pt x="700" y="9"/>
                  </a:lnTo>
                  <a:lnTo>
                    <a:pt x="693" y="6"/>
                  </a:lnTo>
                  <a:lnTo>
                    <a:pt x="685" y="3"/>
                  </a:lnTo>
                  <a:lnTo>
                    <a:pt x="677" y="1"/>
                  </a:lnTo>
                  <a:lnTo>
                    <a:pt x="669" y="0"/>
                  </a:lnTo>
                  <a:lnTo>
                    <a:pt x="661" y="0"/>
                  </a:lnTo>
                  <a:lnTo>
                    <a:pt x="650" y="1"/>
                  </a:lnTo>
                  <a:lnTo>
                    <a:pt x="632" y="4"/>
                  </a:lnTo>
                  <a:lnTo>
                    <a:pt x="612" y="9"/>
                  </a:lnTo>
                  <a:lnTo>
                    <a:pt x="587" y="17"/>
                  </a:lnTo>
                  <a:lnTo>
                    <a:pt x="530" y="35"/>
                  </a:lnTo>
                  <a:lnTo>
                    <a:pt x="469" y="57"/>
                  </a:lnTo>
                  <a:lnTo>
                    <a:pt x="408" y="80"/>
                  </a:lnTo>
                  <a:lnTo>
                    <a:pt x="352" y="102"/>
                  </a:lnTo>
                  <a:lnTo>
                    <a:pt x="330" y="111"/>
                  </a:lnTo>
                  <a:lnTo>
                    <a:pt x="310" y="120"/>
                  </a:lnTo>
                  <a:lnTo>
                    <a:pt x="295" y="126"/>
                  </a:lnTo>
                  <a:lnTo>
                    <a:pt x="287" y="132"/>
                  </a:lnTo>
                  <a:lnTo>
                    <a:pt x="132" y="132"/>
                  </a:lnTo>
                  <a:lnTo>
                    <a:pt x="16" y="237"/>
                  </a:lnTo>
                  <a:lnTo>
                    <a:pt x="29" y="254"/>
                  </a:lnTo>
                  <a:lnTo>
                    <a:pt x="43" y="273"/>
                  </a:lnTo>
                  <a:lnTo>
                    <a:pt x="58" y="293"/>
                  </a:lnTo>
                  <a:lnTo>
                    <a:pt x="74" y="311"/>
                  </a:lnTo>
                  <a:lnTo>
                    <a:pt x="83" y="319"/>
                  </a:lnTo>
                  <a:lnTo>
                    <a:pt x="91" y="327"/>
                  </a:lnTo>
                  <a:lnTo>
                    <a:pt x="101" y="334"/>
                  </a:lnTo>
                  <a:lnTo>
                    <a:pt x="111" y="340"/>
                  </a:lnTo>
                  <a:lnTo>
                    <a:pt x="121" y="345"/>
                  </a:lnTo>
                  <a:lnTo>
                    <a:pt x="132" y="348"/>
                  </a:lnTo>
                  <a:lnTo>
                    <a:pt x="143" y="352"/>
                  </a:lnTo>
                  <a:lnTo>
                    <a:pt x="154" y="352"/>
                  </a:lnTo>
                  <a:lnTo>
                    <a:pt x="198" y="352"/>
                  </a:lnTo>
                  <a:lnTo>
                    <a:pt x="210" y="352"/>
                  </a:lnTo>
                  <a:lnTo>
                    <a:pt x="221" y="349"/>
                  </a:lnTo>
                  <a:lnTo>
                    <a:pt x="231" y="346"/>
                  </a:lnTo>
                  <a:lnTo>
                    <a:pt x="238" y="342"/>
                  </a:lnTo>
                  <a:lnTo>
                    <a:pt x="252" y="332"/>
                  </a:lnTo>
                  <a:lnTo>
                    <a:pt x="267" y="321"/>
                  </a:lnTo>
                  <a:lnTo>
                    <a:pt x="276" y="314"/>
                  </a:lnTo>
                  <a:lnTo>
                    <a:pt x="286" y="309"/>
                  </a:lnTo>
                  <a:lnTo>
                    <a:pt x="297" y="303"/>
                  </a:lnTo>
                  <a:lnTo>
                    <a:pt x="311" y="298"/>
                  </a:lnTo>
                  <a:lnTo>
                    <a:pt x="327" y="294"/>
                  </a:lnTo>
                  <a:lnTo>
                    <a:pt x="347" y="289"/>
                  </a:lnTo>
                  <a:lnTo>
                    <a:pt x="369" y="287"/>
                  </a:lnTo>
                  <a:lnTo>
                    <a:pt x="396" y="286"/>
                  </a:lnTo>
                  <a:lnTo>
                    <a:pt x="393" y="296"/>
                  </a:lnTo>
                  <a:lnTo>
                    <a:pt x="390" y="306"/>
                  </a:lnTo>
                  <a:lnTo>
                    <a:pt x="384" y="315"/>
                  </a:lnTo>
                  <a:lnTo>
                    <a:pt x="379" y="326"/>
                  </a:lnTo>
                  <a:lnTo>
                    <a:pt x="366" y="348"/>
                  </a:lnTo>
                  <a:lnTo>
                    <a:pt x="351" y="371"/>
                  </a:lnTo>
                  <a:lnTo>
                    <a:pt x="315" y="419"/>
                  </a:lnTo>
                  <a:lnTo>
                    <a:pt x="276" y="469"/>
                  </a:lnTo>
                  <a:lnTo>
                    <a:pt x="257" y="493"/>
                  </a:lnTo>
                  <a:lnTo>
                    <a:pt x="238" y="518"/>
                  </a:lnTo>
                  <a:lnTo>
                    <a:pt x="222" y="540"/>
                  </a:lnTo>
                  <a:lnTo>
                    <a:pt x="207" y="563"/>
                  </a:lnTo>
                  <a:lnTo>
                    <a:pt x="194" y="584"/>
                  </a:lnTo>
                  <a:lnTo>
                    <a:pt x="185" y="604"/>
                  </a:lnTo>
                  <a:lnTo>
                    <a:pt x="180" y="613"/>
                  </a:lnTo>
                  <a:lnTo>
                    <a:pt x="178" y="622"/>
                  </a:lnTo>
                  <a:lnTo>
                    <a:pt x="176" y="631"/>
                  </a:lnTo>
                  <a:lnTo>
                    <a:pt x="176" y="638"/>
                  </a:lnTo>
                  <a:lnTo>
                    <a:pt x="176" y="648"/>
                  </a:lnTo>
                  <a:lnTo>
                    <a:pt x="177" y="655"/>
                  </a:lnTo>
                  <a:lnTo>
                    <a:pt x="179" y="663"/>
                  </a:lnTo>
                  <a:lnTo>
                    <a:pt x="183" y="670"/>
                  </a:lnTo>
                  <a:lnTo>
                    <a:pt x="186" y="677"/>
                  </a:lnTo>
                  <a:lnTo>
                    <a:pt x="190" y="683"/>
                  </a:lnTo>
                  <a:lnTo>
                    <a:pt x="194" y="690"/>
                  </a:lnTo>
                  <a:lnTo>
                    <a:pt x="200" y="695"/>
                  </a:lnTo>
                  <a:lnTo>
                    <a:pt x="224" y="716"/>
                  </a:lnTo>
                  <a:lnTo>
                    <a:pt x="253" y="737"/>
                  </a:lnTo>
                  <a:lnTo>
                    <a:pt x="267" y="750"/>
                  </a:lnTo>
                  <a:lnTo>
                    <a:pt x="281" y="763"/>
                  </a:lnTo>
                  <a:lnTo>
                    <a:pt x="288" y="770"/>
                  </a:lnTo>
                  <a:lnTo>
                    <a:pt x="294" y="779"/>
                  </a:lnTo>
                  <a:lnTo>
                    <a:pt x="301" y="787"/>
                  </a:lnTo>
                  <a:lnTo>
                    <a:pt x="306" y="797"/>
                  </a:lnTo>
                  <a:lnTo>
                    <a:pt x="311" y="806"/>
                  </a:lnTo>
                  <a:lnTo>
                    <a:pt x="316" y="817"/>
                  </a:lnTo>
                  <a:lnTo>
                    <a:pt x="320" y="829"/>
                  </a:lnTo>
                  <a:lnTo>
                    <a:pt x="323" y="842"/>
                  </a:lnTo>
                  <a:lnTo>
                    <a:pt x="326" y="856"/>
                  </a:lnTo>
                  <a:lnTo>
                    <a:pt x="329" y="870"/>
                  </a:lnTo>
                  <a:lnTo>
                    <a:pt x="330" y="886"/>
                  </a:lnTo>
                  <a:lnTo>
                    <a:pt x="331" y="903"/>
                  </a:lnTo>
                  <a:lnTo>
                    <a:pt x="331" y="1189"/>
                  </a:lnTo>
                  <a:lnTo>
                    <a:pt x="330" y="1207"/>
                  </a:lnTo>
                  <a:lnTo>
                    <a:pt x="327" y="1221"/>
                  </a:lnTo>
                  <a:lnTo>
                    <a:pt x="325" y="1227"/>
                  </a:lnTo>
                  <a:lnTo>
                    <a:pt x="323" y="1232"/>
                  </a:lnTo>
                  <a:lnTo>
                    <a:pt x="320" y="1238"/>
                  </a:lnTo>
                  <a:lnTo>
                    <a:pt x="317" y="1241"/>
                  </a:lnTo>
                  <a:lnTo>
                    <a:pt x="312" y="1245"/>
                  </a:lnTo>
                  <a:lnTo>
                    <a:pt x="307" y="1247"/>
                  </a:lnTo>
                  <a:lnTo>
                    <a:pt x="302" y="1251"/>
                  </a:lnTo>
                  <a:lnTo>
                    <a:pt x="296" y="1253"/>
                  </a:lnTo>
                  <a:lnTo>
                    <a:pt x="281" y="1255"/>
                  </a:lnTo>
                  <a:lnTo>
                    <a:pt x="264" y="1255"/>
                  </a:lnTo>
                  <a:lnTo>
                    <a:pt x="0" y="1255"/>
                  </a:lnTo>
                  <a:lnTo>
                    <a:pt x="221" y="1431"/>
                  </a:lnTo>
                  <a:lnTo>
                    <a:pt x="395" y="1404"/>
                  </a:lnTo>
                  <a:lnTo>
                    <a:pt x="436" y="1361"/>
                  </a:lnTo>
                  <a:lnTo>
                    <a:pt x="440" y="1035"/>
                  </a:lnTo>
                  <a:lnTo>
                    <a:pt x="464" y="1017"/>
                  </a:lnTo>
                  <a:lnTo>
                    <a:pt x="481" y="1003"/>
                  </a:lnTo>
                  <a:lnTo>
                    <a:pt x="490" y="997"/>
                  </a:lnTo>
                  <a:lnTo>
                    <a:pt x="499" y="994"/>
                  </a:lnTo>
                  <a:lnTo>
                    <a:pt x="512" y="992"/>
                  </a:lnTo>
                  <a:lnTo>
                    <a:pt x="528" y="991"/>
                  </a:lnTo>
                  <a:lnTo>
                    <a:pt x="617" y="991"/>
                  </a:lnTo>
                  <a:lnTo>
                    <a:pt x="645" y="992"/>
                  </a:lnTo>
                  <a:lnTo>
                    <a:pt x="671" y="994"/>
                  </a:lnTo>
                  <a:lnTo>
                    <a:pt x="694" y="999"/>
                  </a:lnTo>
                  <a:lnTo>
                    <a:pt x="715" y="1004"/>
                  </a:lnTo>
                  <a:lnTo>
                    <a:pt x="735" y="1010"/>
                  </a:lnTo>
                  <a:lnTo>
                    <a:pt x="755" y="1018"/>
                  </a:lnTo>
                  <a:lnTo>
                    <a:pt x="774" y="1025"/>
                  </a:lnTo>
                  <a:lnTo>
                    <a:pt x="793" y="1035"/>
                  </a:lnTo>
                  <a:lnTo>
                    <a:pt x="789" y="1052"/>
                  </a:lnTo>
                  <a:lnTo>
                    <a:pt x="783" y="1068"/>
                  </a:lnTo>
                  <a:lnTo>
                    <a:pt x="776" y="1082"/>
                  </a:lnTo>
                  <a:lnTo>
                    <a:pt x="769" y="1096"/>
                  </a:lnTo>
                  <a:lnTo>
                    <a:pt x="761" y="1108"/>
                  </a:lnTo>
                  <a:lnTo>
                    <a:pt x="752" y="1119"/>
                  </a:lnTo>
                  <a:lnTo>
                    <a:pt x="743" y="1129"/>
                  </a:lnTo>
                  <a:lnTo>
                    <a:pt x="732" y="1139"/>
                  </a:lnTo>
                  <a:lnTo>
                    <a:pt x="722" y="1148"/>
                  </a:lnTo>
                  <a:lnTo>
                    <a:pt x="711" y="1156"/>
                  </a:lnTo>
                  <a:lnTo>
                    <a:pt x="700" y="1165"/>
                  </a:lnTo>
                  <a:lnTo>
                    <a:pt x="688" y="1171"/>
                  </a:lnTo>
                  <a:lnTo>
                    <a:pt x="665" y="1186"/>
                  </a:lnTo>
                  <a:lnTo>
                    <a:pt x="640" y="1199"/>
                  </a:lnTo>
                  <a:lnTo>
                    <a:pt x="616" y="1214"/>
                  </a:lnTo>
                  <a:lnTo>
                    <a:pt x="594" y="1229"/>
                  </a:lnTo>
                  <a:lnTo>
                    <a:pt x="583" y="1237"/>
                  </a:lnTo>
                  <a:lnTo>
                    <a:pt x="572" y="1246"/>
                  </a:lnTo>
                  <a:lnTo>
                    <a:pt x="563" y="1256"/>
                  </a:lnTo>
                  <a:lnTo>
                    <a:pt x="553" y="1266"/>
                  </a:lnTo>
                  <a:lnTo>
                    <a:pt x="544" y="1277"/>
                  </a:lnTo>
                  <a:lnTo>
                    <a:pt x="536" y="1289"/>
                  </a:lnTo>
                  <a:lnTo>
                    <a:pt x="529" y="1302"/>
                  </a:lnTo>
                  <a:lnTo>
                    <a:pt x="523" y="1317"/>
                  </a:lnTo>
                  <a:lnTo>
                    <a:pt x="518" y="1332"/>
                  </a:lnTo>
                  <a:lnTo>
                    <a:pt x="512" y="1349"/>
                  </a:lnTo>
                  <a:lnTo>
                    <a:pt x="509" y="1368"/>
                  </a:lnTo>
                  <a:lnTo>
                    <a:pt x="507" y="1388"/>
                  </a:lnTo>
                  <a:lnTo>
                    <a:pt x="573" y="1388"/>
                  </a:lnTo>
                  <a:lnTo>
                    <a:pt x="584" y="1387"/>
                  </a:lnTo>
                  <a:lnTo>
                    <a:pt x="595" y="1387"/>
                  </a:lnTo>
                  <a:lnTo>
                    <a:pt x="606" y="1385"/>
                  </a:lnTo>
                  <a:lnTo>
                    <a:pt x="616" y="1383"/>
                  </a:lnTo>
                  <a:lnTo>
                    <a:pt x="637" y="1377"/>
                  </a:lnTo>
                  <a:lnTo>
                    <a:pt x="656" y="1371"/>
                  </a:lnTo>
                  <a:lnTo>
                    <a:pt x="696" y="1353"/>
                  </a:lnTo>
                  <a:lnTo>
                    <a:pt x="738" y="1332"/>
                  </a:lnTo>
                  <a:lnTo>
                    <a:pt x="759" y="1322"/>
                  </a:lnTo>
                  <a:lnTo>
                    <a:pt x="783" y="1313"/>
                  </a:lnTo>
                  <a:lnTo>
                    <a:pt x="808" y="1303"/>
                  </a:lnTo>
                  <a:lnTo>
                    <a:pt x="835" y="1295"/>
                  </a:lnTo>
                  <a:lnTo>
                    <a:pt x="864" y="1287"/>
                  </a:lnTo>
                  <a:lnTo>
                    <a:pt x="897" y="1282"/>
                  </a:lnTo>
                  <a:lnTo>
                    <a:pt x="914" y="1281"/>
                  </a:lnTo>
                  <a:lnTo>
                    <a:pt x="932" y="1278"/>
                  </a:lnTo>
                  <a:lnTo>
                    <a:pt x="950" y="1277"/>
                  </a:lnTo>
                  <a:lnTo>
                    <a:pt x="970" y="1277"/>
                  </a:lnTo>
                  <a:lnTo>
                    <a:pt x="985" y="1268"/>
                  </a:lnTo>
                  <a:lnTo>
                    <a:pt x="1000" y="1258"/>
                  </a:lnTo>
                  <a:lnTo>
                    <a:pt x="1015" y="1248"/>
                  </a:lnTo>
                  <a:lnTo>
                    <a:pt x="1027" y="1237"/>
                  </a:lnTo>
                  <a:lnTo>
                    <a:pt x="1034" y="1230"/>
                  </a:lnTo>
                  <a:lnTo>
                    <a:pt x="1040" y="1223"/>
                  </a:lnTo>
                  <a:lnTo>
                    <a:pt x="1045" y="1215"/>
                  </a:lnTo>
                  <a:lnTo>
                    <a:pt x="1049" y="1208"/>
                  </a:lnTo>
                  <a:lnTo>
                    <a:pt x="1053" y="1198"/>
                  </a:lnTo>
                  <a:lnTo>
                    <a:pt x="1055" y="1188"/>
                  </a:lnTo>
                  <a:lnTo>
                    <a:pt x="1058" y="1179"/>
                  </a:lnTo>
                  <a:lnTo>
                    <a:pt x="1058" y="1167"/>
                  </a:lnTo>
                  <a:lnTo>
                    <a:pt x="1058" y="1123"/>
                  </a:lnTo>
                  <a:lnTo>
                    <a:pt x="1058" y="1118"/>
                  </a:lnTo>
                  <a:lnTo>
                    <a:pt x="1056" y="1110"/>
                  </a:lnTo>
                  <a:lnTo>
                    <a:pt x="1054" y="1104"/>
                  </a:lnTo>
                  <a:lnTo>
                    <a:pt x="1051" y="1095"/>
                  </a:lnTo>
                  <a:lnTo>
                    <a:pt x="1043" y="1079"/>
                  </a:lnTo>
                  <a:lnTo>
                    <a:pt x="1032" y="1060"/>
                  </a:lnTo>
                  <a:lnTo>
                    <a:pt x="1020" y="1040"/>
                  </a:lnTo>
                  <a:lnTo>
                    <a:pt x="1005" y="1020"/>
                  </a:lnTo>
                  <a:lnTo>
                    <a:pt x="989" y="1000"/>
                  </a:lnTo>
                  <a:lnTo>
                    <a:pt x="972" y="979"/>
                  </a:lnTo>
                  <a:lnTo>
                    <a:pt x="953" y="960"/>
                  </a:lnTo>
                  <a:lnTo>
                    <a:pt x="935" y="942"/>
                  </a:lnTo>
                  <a:lnTo>
                    <a:pt x="917" y="924"/>
                  </a:lnTo>
                  <a:lnTo>
                    <a:pt x="899" y="911"/>
                  </a:lnTo>
                  <a:lnTo>
                    <a:pt x="881" y="898"/>
                  </a:lnTo>
                  <a:lnTo>
                    <a:pt x="865" y="889"/>
                  </a:lnTo>
                  <a:lnTo>
                    <a:pt x="858" y="886"/>
                  </a:lnTo>
                  <a:lnTo>
                    <a:pt x="850" y="883"/>
                  </a:lnTo>
                  <a:lnTo>
                    <a:pt x="844" y="882"/>
                  </a:lnTo>
                  <a:lnTo>
                    <a:pt x="837" y="881"/>
                  </a:lnTo>
                  <a:lnTo>
                    <a:pt x="528" y="881"/>
                  </a:lnTo>
                  <a:lnTo>
                    <a:pt x="533" y="868"/>
                  </a:lnTo>
                  <a:lnTo>
                    <a:pt x="539" y="855"/>
                  </a:lnTo>
                  <a:lnTo>
                    <a:pt x="545" y="842"/>
                  </a:lnTo>
                  <a:lnTo>
                    <a:pt x="554" y="828"/>
                  </a:lnTo>
                  <a:lnTo>
                    <a:pt x="564" y="814"/>
                  </a:lnTo>
                  <a:lnTo>
                    <a:pt x="574" y="800"/>
                  </a:lnTo>
                  <a:lnTo>
                    <a:pt x="586" y="787"/>
                  </a:lnTo>
                  <a:lnTo>
                    <a:pt x="599" y="773"/>
                  </a:lnTo>
                  <a:lnTo>
                    <a:pt x="627" y="745"/>
                  </a:lnTo>
                  <a:lnTo>
                    <a:pt x="656" y="716"/>
                  </a:lnTo>
                  <a:lnTo>
                    <a:pt x="687" y="688"/>
                  </a:lnTo>
                  <a:lnTo>
                    <a:pt x="719" y="661"/>
                  </a:lnTo>
                  <a:lnTo>
                    <a:pt x="749" y="634"/>
                  </a:lnTo>
                  <a:lnTo>
                    <a:pt x="779" y="606"/>
                  </a:lnTo>
                  <a:lnTo>
                    <a:pt x="807" y="580"/>
                  </a:lnTo>
                  <a:lnTo>
                    <a:pt x="832" y="554"/>
                  </a:lnTo>
                  <a:lnTo>
                    <a:pt x="843" y="542"/>
                  </a:lnTo>
                  <a:lnTo>
                    <a:pt x="852" y="530"/>
                  </a:lnTo>
                  <a:lnTo>
                    <a:pt x="861" y="518"/>
                  </a:lnTo>
                  <a:lnTo>
                    <a:pt x="868" y="506"/>
                  </a:lnTo>
                  <a:lnTo>
                    <a:pt x="874" y="494"/>
                  </a:lnTo>
                  <a:lnTo>
                    <a:pt x="878" y="484"/>
                  </a:lnTo>
                  <a:lnTo>
                    <a:pt x="880" y="473"/>
                  </a:lnTo>
                  <a:lnTo>
                    <a:pt x="881" y="462"/>
                  </a:lnTo>
                  <a:lnTo>
                    <a:pt x="879" y="456"/>
                  </a:lnTo>
                  <a:lnTo>
                    <a:pt x="873" y="441"/>
                  </a:lnTo>
                  <a:lnTo>
                    <a:pt x="862" y="419"/>
                  </a:lnTo>
                  <a:lnTo>
                    <a:pt x="848" y="396"/>
                  </a:lnTo>
                  <a:lnTo>
                    <a:pt x="840" y="383"/>
                  </a:lnTo>
                  <a:lnTo>
                    <a:pt x="831" y="371"/>
                  </a:lnTo>
                  <a:lnTo>
                    <a:pt x="822" y="360"/>
                  </a:lnTo>
                  <a:lnTo>
                    <a:pt x="813" y="351"/>
                  </a:lnTo>
                  <a:lnTo>
                    <a:pt x="803" y="342"/>
                  </a:lnTo>
                  <a:lnTo>
                    <a:pt x="792" y="336"/>
                  </a:lnTo>
                  <a:lnTo>
                    <a:pt x="787" y="333"/>
                  </a:lnTo>
                  <a:lnTo>
                    <a:pt x="782" y="331"/>
                  </a:lnTo>
                  <a:lnTo>
                    <a:pt x="776" y="330"/>
                  </a:lnTo>
                  <a:lnTo>
                    <a:pt x="771" y="330"/>
                  </a:lnTo>
                  <a:lnTo>
                    <a:pt x="705" y="330"/>
                  </a:lnTo>
                  <a:lnTo>
                    <a:pt x="693" y="330"/>
                  </a:lnTo>
                  <a:lnTo>
                    <a:pt x="680" y="332"/>
                  </a:lnTo>
                  <a:lnTo>
                    <a:pt x="667" y="334"/>
                  </a:lnTo>
                  <a:lnTo>
                    <a:pt x="654" y="338"/>
                  </a:lnTo>
                  <a:lnTo>
                    <a:pt x="627" y="346"/>
                  </a:lnTo>
                  <a:lnTo>
                    <a:pt x="599" y="356"/>
                  </a:lnTo>
                  <a:lnTo>
                    <a:pt x="571" y="368"/>
                  </a:lnTo>
                  <a:lnTo>
                    <a:pt x="543" y="378"/>
                  </a:lnTo>
                  <a:lnTo>
                    <a:pt x="514" y="388"/>
                  </a:lnTo>
                  <a:lnTo>
                    <a:pt x="484" y="3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7"/>
            <p:cNvSpPr>
              <a:spLocks/>
            </p:cNvSpPr>
            <p:nvPr/>
          </p:nvSpPr>
          <p:spPr bwMode="auto">
            <a:xfrm>
              <a:off x="689" y="2151"/>
              <a:ext cx="68" cy="43"/>
            </a:xfrm>
            <a:custGeom>
              <a:avLst/>
              <a:gdLst>
                <a:gd name="T0" fmla="*/ 117 w 948"/>
                <a:gd name="T1" fmla="*/ 595 h 596"/>
                <a:gd name="T2" fmla="*/ 142 w 948"/>
                <a:gd name="T3" fmla="*/ 583 h 596"/>
                <a:gd name="T4" fmla="*/ 203 w 948"/>
                <a:gd name="T5" fmla="*/ 548 h 596"/>
                <a:gd name="T6" fmla="*/ 319 w 948"/>
                <a:gd name="T7" fmla="*/ 474 h 596"/>
                <a:gd name="T8" fmla="*/ 460 w 948"/>
                <a:gd name="T9" fmla="*/ 380 h 596"/>
                <a:gd name="T10" fmla="*/ 608 w 948"/>
                <a:gd name="T11" fmla="*/ 277 h 596"/>
                <a:gd name="T12" fmla="*/ 747 w 948"/>
                <a:gd name="T13" fmla="*/ 179 h 596"/>
                <a:gd name="T14" fmla="*/ 861 w 948"/>
                <a:gd name="T15" fmla="*/ 95 h 596"/>
                <a:gd name="T16" fmla="*/ 919 w 948"/>
                <a:gd name="T17" fmla="*/ 49 h 596"/>
                <a:gd name="T18" fmla="*/ 943 w 948"/>
                <a:gd name="T19" fmla="*/ 29 h 596"/>
                <a:gd name="T20" fmla="*/ 938 w 948"/>
                <a:gd name="T21" fmla="*/ 18 h 596"/>
                <a:gd name="T22" fmla="*/ 928 w 948"/>
                <a:gd name="T23" fmla="*/ 10 h 596"/>
                <a:gd name="T24" fmla="*/ 923 w 948"/>
                <a:gd name="T25" fmla="*/ 4 h 596"/>
                <a:gd name="T26" fmla="*/ 925 w 948"/>
                <a:gd name="T27" fmla="*/ 0 h 596"/>
                <a:gd name="T28" fmla="*/ 906 w 948"/>
                <a:gd name="T29" fmla="*/ 0 h 596"/>
                <a:gd name="T30" fmla="*/ 863 w 948"/>
                <a:gd name="T31" fmla="*/ 7 h 596"/>
                <a:gd name="T32" fmla="*/ 766 w 948"/>
                <a:gd name="T33" fmla="*/ 42 h 596"/>
                <a:gd name="T34" fmla="*/ 636 w 948"/>
                <a:gd name="T35" fmla="*/ 93 h 596"/>
                <a:gd name="T36" fmla="*/ 527 w 948"/>
                <a:gd name="T37" fmla="*/ 135 h 596"/>
                <a:gd name="T38" fmla="*/ 462 w 948"/>
                <a:gd name="T39" fmla="*/ 161 h 596"/>
                <a:gd name="T40" fmla="*/ 407 w 948"/>
                <a:gd name="T41" fmla="*/ 187 h 596"/>
                <a:gd name="T42" fmla="*/ 371 w 948"/>
                <a:gd name="T43" fmla="*/ 207 h 596"/>
                <a:gd name="T44" fmla="*/ 343 w 948"/>
                <a:gd name="T45" fmla="*/ 221 h 596"/>
                <a:gd name="T46" fmla="*/ 315 w 948"/>
                <a:gd name="T47" fmla="*/ 232 h 596"/>
                <a:gd name="T48" fmla="*/ 277 w 948"/>
                <a:gd name="T49" fmla="*/ 239 h 596"/>
                <a:gd name="T50" fmla="*/ 222 w 948"/>
                <a:gd name="T51" fmla="*/ 242 h 596"/>
                <a:gd name="T52" fmla="*/ 141 w 948"/>
                <a:gd name="T53" fmla="*/ 243 h 596"/>
                <a:gd name="T54" fmla="*/ 82 w 948"/>
                <a:gd name="T55" fmla="*/ 258 h 596"/>
                <a:gd name="T56" fmla="*/ 57 w 948"/>
                <a:gd name="T57" fmla="*/ 325 h 596"/>
                <a:gd name="T58" fmla="*/ 26 w 948"/>
                <a:gd name="T59" fmla="*/ 411 h 596"/>
                <a:gd name="T60" fmla="*/ 3 w 948"/>
                <a:gd name="T61" fmla="*/ 475 h 596"/>
                <a:gd name="T62" fmla="*/ 0 w 948"/>
                <a:gd name="T63" fmla="*/ 508 h 596"/>
                <a:gd name="T64" fmla="*/ 1 w 948"/>
                <a:gd name="T65" fmla="*/ 526 h 596"/>
                <a:gd name="T66" fmla="*/ 7 w 948"/>
                <a:gd name="T67" fmla="*/ 543 h 596"/>
                <a:gd name="T68" fmla="*/ 14 w 948"/>
                <a:gd name="T69" fmla="*/ 558 h 596"/>
                <a:gd name="T70" fmla="*/ 25 w 948"/>
                <a:gd name="T71" fmla="*/ 571 h 596"/>
                <a:gd name="T72" fmla="*/ 38 w 948"/>
                <a:gd name="T73" fmla="*/ 582 h 596"/>
                <a:gd name="T74" fmla="*/ 53 w 948"/>
                <a:gd name="T75" fmla="*/ 589 h 596"/>
                <a:gd name="T76" fmla="*/ 70 w 948"/>
                <a:gd name="T77" fmla="*/ 595 h 596"/>
                <a:gd name="T78" fmla="*/ 88 w 948"/>
                <a:gd name="T79" fmla="*/ 596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8" h="596">
                  <a:moveTo>
                    <a:pt x="110" y="596"/>
                  </a:moveTo>
                  <a:lnTo>
                    <a:pt x="117" y="595"/>
                  </a:lnTo>
                  <a:lnTo>
                    <a:pt x="128" y="590"/>
                  </a:lnTo>
                  <a:lnTo>
                    <a:pt x="142" y="583"/>
                  </a:lnTo>
                  <a:lnTo>
                    <a:pt x="159" y="573"/>
                  </a:lnTo>
                  <a:lnTo>
                    <a:pt x="203" y="548"/>
                  </a:lnTo>
                  <a:lnTo>
                    <a:pt x="257" y="513"/>
                  </a:lnTo>
                  <a:lnTo>
                    <a:pt x="319" y="474"/>
                  </a:lnTo>
                  <a:lnTo>
                    <a:pt x="388" y="428"/>
                  </a:lnTo>
                  <a:lnTo>
                    <a:pt x="460" y="380"/>
                  </a:lnTo>
                  <a:lnTo>
                    <a:pt x="534" y="329"/>
                  </a:lnTo>
                  <a:lnTo>
                    <a:pt x="608" y="277"/>
                  </a:lnTo>
                  <a:lnTo>
                    <a:pt x="680" y="227"/>
                  </a:lnTo>
                  <a:lnTo>
                    <a:pt x="747" y="179"/>
                  </a:lnTo>
                  <a:lnTo>
                    <a:pt x="809" y="135"/>
                  </a:lnTo>
                  <a:lnTo>
                    <a:pt x="861" y="95"/>
                  </a:lnTo>
                  <a:lnTo>
                    <a:pt x="903" y="63"/>
                  </a:lnTo>
                  <a:lnTo>
                    <a:pt x="919" y="49"/>
                  </a:lnTo>
                  <a:lnTo>
                    <a:pt x="933" y="38"/>
                  </a:lnTo>
                  <a:lnTo>
                    <a:pt x="943" y="29"/>
                  </a:lnTo>
                  <a:lnTo>
                    <a:pt x="948" y="23"/>
                  </a:lnTo>
                  <a:lnTo>
                    <a:pt x="938" y="18"/>
                  </a:lnTo>
                  <a:lnTo>
                    <a:pt x="932" y="14"/>
                  </a:lnTo>
                  <a:lnTo>
                    <a:pt x="928" y="10"/>
                  </a:lnTo>
                  <a:lnTo>
                    <a:pt x="925" y="8"/>
                  </a:lnTo>
                  <a:lnTo>
                    <a:pt x="923" y="4"/>
                  </a:lnTo>
                  <a:lnTo>
                    <a:pt x="925" y="2"/>
                  </a:lnTo>
                  <a:lnTo>
                    <a:pt x="925" y="0"/>
                  </a:lnTo>
                  <a:lnTo>
                    <a:pt x="919" y="0"/>
                  </a:lnTo>
                  <a:lnTo>
                    <a:pt x="906" y="0"/>
                  </a:lnTo>
                  <a:lnTo>
                    <a:pt x="882" y="2"/>
                  </a:lnTo>
                  <a:lnTo>
                    <a:pt x="863" y="7"/>
                  </a:lnTo>
                  <a:lnTo>
                    <a:pt x="821" y="21"/>
                  </a:lnTo>
                  <a:lnTo>
                    <a:pt x="766" y="42"/>
                  </a:lnTo>
                  <a:lnTo>
                    <a:pt x="701" y="67"/>
                  </a:lnTo>
                  <a:lnTo>
                    <a:pt x="636" y="93"/>
                  </a:lnTo>
                  <a:lnTo>
                    <a:pt x="576" y="116"/>
                  </a:lnTo>
                  <a:lnTo>
                    <a:pt x="527" y="135"/>
                  </a:lnTo>
                  <a:lnTo>
                    <a:pt x="498" y="146"/>
                  </a:lnTo>
                  <a:lnTo>
                    <a:pt x="462" y="161"/>
                  </a:lnTo>
                  <a:lnTo>
                    <a:pt x="432" y="175"/>
                  </a:lnTo>
                  <a:lnTo>
                    <a:pt x="407" y="187"/>
                  </a:lnTo>
                  <a:lnTo>
                    <a:pt x="388" y="198"/>
                  </a:lnTo>
                  <a:lnTo>
                    <a:pt x="371" y="207"/>
                  </a:lnTo>
                  <a:lnTo>
                    <a:pt x="357" y="215"/>
                  </a:lnTo>
                  <a:lnTo>
                    <a:pt x="343" y="221"/>
                  </a:lnTo>
                  <a:lnTo>
                    <a:pt x="329" y="227"/>
                  </a:lnTo>
                  <a:lnTo>
                    <a:pt x="315" y="232"/>
                  </a:lnTo>
                  <a:lnTo>
                    <a:pt x="298" y="235"/>
                  </a:lnTo>
                  <a:lnTo>
                    <a:pt x="277" y="239"/>
                  </a:lnTo>
                  <a:lnTo>
                    <a:pt x="252" y="241"/>
                  </a:lnTo>
                  <a:lnTo>
                    <a:pt x="222" y="242"/>
                  </a:lnTo>
                  <a:lnTo>
                    <a:pt x="186" y="243"/>
                  </a:lnTo>
                  <a:lnTo>
                    <a:pt x="141" y="243"/>
                  </a:lnTo>
                  <a:lnTo>
                    <a:pt x="88" y="243"/>
                  </a:lnTo>
                  <a:lnTo>
                    <a:pt x="82" y="258"/>
                  </a:lnTo>
                  <a:lnTo>
                    <a:pt x="71" y="287"/>
                  </a:lnTo>
                  <a:lnTo>
                    <a:pt x="57" y="325"/>
                  </a:lnTo>
                  <a:lnTo>
                    <a:pt x="41" y="368"/>
                  </a:lnTo>
                  <a:lnTo>
                    <a:pt x="26" y="411"/>
                  </a:lnTo>
                  <a:lnTo>
                    <a:pt x="13" y="448"/>
                  </a:lnTo>
                  <a:lnTo>
                    <a:pt x="3" y="475"/>
                  </a:lnTo>
                  <a:lnTo>
                    <a:pt x="0" y="485"/>
                  </a:lnTo>
                  <a:lnTo>
                    <a:pt x="0" y="508"/>
                  </a:lnTo>
                  <a:lnTo>
                    <a:pt x="0" y="518"/>
                  </a:lnTo>
                  <a:lnTo>
                    <a:pt x="1" y="526"/>
                  </a:lnTo>
                  <a:lnTo>
                    <a:pt x="3" y="535"/>
                  </a:lnTo>
                  <a:lnTo>
                    <a:pt x="7" y="543"/>
                  </a:lnTo>
                  <a:lnTo>
                    <a:pt x="10" y="551"/>
                  </a:lnTo>
                  <a:lnTo>
                    <a:pt x="14" y="558"/>
                  </a:lnTo>
                  <a:lnTo>
                    <a:pt x="19" y="565"/>
                  </a:lnTo>
                  <a:lnTo>
                    <a:pt x="25" y="571"/>
                  </a:lnTo>
                  <a:lnTo>
                    <a:pt x="31" y="577"/>
                  </a:lnTo>
                  <a:lnTo>
                    <a:pt x="38" y="582"/>
                  </a:lnTo>
                  <a:lnTo>
                    <a:pt x="45" y="586"/>
                  </a:lnTo>
                  <a:lnTo>
                    <a:pt x="53" y="589"/>
                  </a:lnTo>
                  <a:lnTo>
                    <a:pt x="60" y="593"/>
                  </a:lnTo>
                  <a:lnTo>
                    <a:pt x="70" y="595"/>
                  </a:lnTo>
                  <a:lnTo>
                    <a:pt x="79" y="596"/>
                  </a:lnTo>
                  <a:lnTo>
                    <a:pt x="88" y="596"/>
                  </a:lnTo>
                  <a:lnTo>
                    <a:pt x="110" y="5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8"/>
            <p:cNvSpPr>
              <a:spLocks/>
            </p:cNvSpPr>
            <p:nvPr/>
          </p:nvSpPr>
          <p:spPr bwMode="auto">
            <a:xfrm>
              <a:off x="777" y="2036"/>
              <a:ext cx="27" cy="38"/>
            </a:xfrm>
            <a:custGeom>
              <a:avLst/>
              <a:gdLst>
                <a:gd name="T0" fmla="*/ 1 w 374"/>
                <a:gd name="T1" fmla="*/ 108 h 527"/>
                <a:gd name="T2" fmla="*/ 7 w 374"/>
                <a:gd name="T3" fmla="*/ 146 h 527"/>
                <a:gd name="T4" fmla="*/ 20 w 374"/>
                <a:gd name="T5" fmla="*/ 185 h 527"/>
                <a:gd name="T6" fmla="*/ 35 w 374"/>
                <a:gd name="T7" fmla="*/ 222 h 527"/>
                <a:gd name="T8" fmla="*/ 60 w 374"/>
                <a:gd name="T9" fmla="*/ 273 h 527"/>
                <a:gd name="T10" fmla="*/ 79 w 374"/>
                <a:gd name="T11" fmla="*/ 310 h 527"/>
                <a:gd name="T12" fmla="*/ 87 w 374"/>
                <a:gd name="T13" fmla="*/ 327 h 527"/>
                <a:gd name="T14" fmla="*/ 87 w 374"/>
                <a:gd name="T15" fmla="*/ 349 h 527"/>
                <a:gd name="T16" fmla="*/ 81 w 374"/>
                <a:gd name="T17" fmla="*/ 387 h 527"/>
                <a:gd name="T18" fmla="*/ 75 w 374"/>
                <a:gd name="T19" fmla="*/ 424 h 527"/>
                <a:gd name="T20" fmla="*/ 70 w 374"/>
                <a:gd name="T21" fmla="*/ 457 h 527"/>
                <a:gd name="T22" fmla="*/ 70 w 374"/>
                <a:gd name="T23" fmla="*/ 480 h 527"/>
                <a:gd name="T24" fmla="*/ 72 w 374"/>
                <a:gd name="T25" fmla="*/ 494 h 527"/>
                <a:gd name="T26" fmla="*/ 77 w 374"/>
                <a:gd name="T27" fmla="*/ 505 h 527"/>
                <a:gd name="T28" fmla="*/ 85 w 374"/>
                <a:gd name="T29" fmla="*/ 514 h 527"/>
                <a:gd name="T30" fmla="*/ 95 w 374"/>
                <a:gd name="T31" fmla="*/ 521 h 527"/>
                <a:gd name="T32" fmla="*/ 110 w 374"/>
                <a:gd name="T33" fmla="*/ 525 h 527"/>
                <a:gd name="T34" fmla="*/ 129 w 374"/>
                <a:gd name="T35" fmla="*/ 527 h 527"/>
                <a:gd name="T36" fmla="*/ 153 w 374"/>
                <a:gd name="T37" fmla="*/ 525 h 527"/>
                <a:gd name="T38" fmla="*/ 187 w 374"/>
                <a:gd name="T39" fmla="*/ 520 h 527"/>
                <a:gd name="T40" fmla="*/ 223 w 374"/>
                <a:gd name="T41" fmla="*/ 509 h 527"/>
                <a:gd name="T42" fmla="*/ 255 w 374"/>
                <a:gd name="T43" fmla="*/ 496 h 527"/>
                <a:gd name="T44" fmla="*/ 282 w 374"/>
                <a:gd name="T45" fmla="*/ 479 h 527"/>
                <a:gd name="T46" fmla="*/ 306 w 374"/>
                <a:gd name="T47" fmla="*/ 460 h 527"/>
                <a:gd name="T48" fmla="*/ 327 w 374"/>
                <a:gd name="T49" fmla="*/ 438 h 527"/>
                <a:gd name="T50" fmla="*/ 356 w 374"/>
                <a:gd name="T51" fmla="*/ 402 h 527"/>
                <a:gd name="T52" fmla="*/ 355 w 374"/>
                <a:gd name="T53" fmla="*/ 349 h 527"/>
                <a:gd name="T54" fmla="*/ 319 w 374"/>
                <a:gd name="T55" fmla="*/ 303 h 527"/>
                <a:gd name="T56" fmla="*/ 267 w 374"/>
                <a:gd name="T57" fmla="*/ 247 h 527"/>
                <a:gd name="T58" fmla="*/ 219 w 374"/>
                <a:gd name="T59" fmla="*/ 195 h 527"/>
                <a:gd name="T60" fmla="*/ 190 w 374"/>
                <a:gd name="T61" fmla="*/ 154 h 527"/>
                <a:gd name="T62" fmla="*/ 164 w 374"/>
                <a:gd name="T63" fmla="*/ 103 h 527"/>
                <a:gd name="T64" fmla="*/ 141 w 374"/>
                <a:gd name="T65" fmla="*/ 39 h 527"/>
                <a:gd name="T66" fmla="*/ 121 w 374"/>
                <a:gd name="T67" fmla="*/ 1 h 527"/>
                <a:gd name="T68" fmla="*/ 97 w 374"/>
                <a:gd name="T69" fmla="*/ 6 h 527"/>
                <a:gd name="T70" fmla="*/ 75 w 374"/>
                <a:gd name="T71" fmla="*/ 13 h 527"/>
                <a:gd name="T72" fmla="*/ 53 w 374"/>
                <a:gd name="T73" fmla="*/ 22 h 527"/>
                <a:gd name="T74" fmla="*/ 34 w 374"/>
                <a:gd name="T75" fmla="*/ 33 h 527"/>
                <a:gd name="T76" fmla="*/ 18 w 374"/>
                <a:gd name="T77" fmla="*/ 47 h 527"/>
                <a:gd name="T78" fmla="*/ 7 w 374"/>
                <a:gd name="T79" fmla="*/ 62 h 527"/>
                <a:gd name="T80" fmla="*/ 1 w 374"/>
                <a:gd name="T81" fmla="*/ 80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74" h="527">
                  <a:moveTo>
                    <a:pt x="0" y="88"/>
                  </a:moveTo>
                  <a:lnTo>
                    <a:pt x="1" y="108"/>
                  </a:lnTo>
                  <a:lnTo>
                    <a:pt x="3" y="127"/>
                  </a:lnTo>
                  <a:lnTo>
                    <a:pt x="7" y="146"/>
                  </a:lnTo>
                  <a:lnTo>
                    <a:pt x="14" y="166"/>
                  </a:lnTo>
                  <a:lnTo>
                    <a:pt x="20" y="185"/>
                  </a:lnTo>
                  <a:lnTo>
                    <a:pt x="28" y="204"/>
                  </a:lnTo>
                  <a:lnTo>
                    <a:pt x="35" y="222"/>
                  </a:lnTo>
                  <a:lnTo>
                    <a:pt x="44" y="241"/>
                  </a:lnTo>
                  <a:lnTo>
                    <a:pt x="60" y="273"/>
                  </a:lnTo>
                  <a:lnTo>
                    <a:pt x="74" y="300"/>
                  </a:lnTo>
                  <a:lnTo>
                    <a:pt x="79" y="310"/>
                  </a:lnTo>
                  <a:lnTo>
                    <a:pt x="84" y="319"/>
                  </a:lnTo>
                  <a:lnTo>
                    <a:pt x="87" y="327"/>
                  </a:lnTo>
                  <a:lnTo>
                    <a:pt x="88" y="331"/>
                  </a:lnTo>
                  <a:lnTo>
                    <a:pt x="87" y="349"/>
                  </a:lnTo>
                  <a:lnTo>
                    <a:pt x="85" y="368"/>
                  </a:lnTo>
                  <a:lnTo>
                    <a:pt x="81" y="387"/>
                  </a:lnTo>
                  <a:lnTo>
                    <a:pt x="78" y="406"/>
                  </a:lnTo>
                  <a:lnTo>
                    <a:pt x="75" y="424"/>
                  </a:lnTo>
                  <a:lnTo>
                    <a:pt x="72" y="441"/>
                  </a:lnTo>
                  <a:lnTo>
                    <a:pt x="70" y="457"/>
                  </a:lnTo>
                  <a:lnTo>
                    <a:pt x="70" y="473"/>
                  </a:lnTo>
                  <a:lnTo>
                    <a:pt x="70" y="480"/>
                  </a:lnTo>
                  <a:lnTo>
                    <a:pt x="71" y="487"/>
                  </a:lnTo>
                  <a:lnTo>
                    <a:pt x="72" y="494"/>
                  </a:lnTo>
                  <a:lnTo>
                    <a:pt x="74" y="499"/>
                  </a:lnTo>
                  <a:lnTo>
                    <a:pt x="77" y="505"/>
                  </a:lnTo>
                  <a:lnTo>
                    <a:pt x="80" y="510"/>
                  </a:lnTo>
                  <a:lnTo>
                    <a:pt x="85" y="514"/>
                  </a:lnTo>
                  <a:lnTo>
                    <a:pt x="89" y="517"/>
                  </a:lnTo>
                  <a:lnTo>
                    <a:pt x="95" y="521"/>
                  </a:lnTo>
                  <a:lnTo>
                    <a:pt x="102" y="524"/>
                  </a:lnTo>
                  <a:lnTo>
                    <a:pt x="110" y="525"/>
                  </a:lnTo>
                  <a:lnTo>
                    <a:pt x="119" y="526"/>
                  </a:lnTo>
                  <a:lnTo>
                    <a:pt x="129" y="527"/>
                  </a:lnTo>
                  <a:lnTo>
                    <a:pt x="140" y="527"/>
                  </a:lnTo>
                  <a:lnTo>
                    <a:pt x="153" y="525"/>
                  </a:lnTo>
                  <a:lnTo>
                    <a:pt x="166" y="524"/>
                  </a:lnTo>
                  <a:lnTo>
                    <a:pt x="187" y="520"/>
                  </a:lnTo>
                  <a:lnTo>
                    <a:pt x="206" y="515"/>
                  </a:lnTo>
                  <a:lnTo>
                    <a:pt x="223" y="509"/>
                  </a:lnTo>
                  <a:lnTo>
                    <a:pt x="240" y="502"/>
                  </a:lnTo>
                  <a:lnTo>
                    <a:pt x="255" y="496"/>
                  </a:lnTo>
                  <a:lnTo>
                    <a:pt x="269" y="487"/>
                  </a:lnTo>
                  <a:lnTo>
                    <a:pt x="282" y="479"/>
                  </a:lnTo>
                  <a:lnTo>
                    <a:pt x="295" y="470"/>
                  </a:lnTo>
                  <a:lnTo>
                    <a:pt x="306" y="460"/>
                  </a:lnTo>
                  <a:lnTo>
                    <a:pt x="316" y="450"/>
                  </a:lnTo>
                  <a:lnTo>
                    <a:pt x="327" y="438"/>
                  </a:lnTo>
                  <a:lnTo>
                    <a:pt x="337" y="426"/>
                  </a:lnTo>
                  <a:lnTo>
                    <a:pt x="356" y="402"/>
                  </a:lnTo>
                  <a:lnTo>
                    <a:pt x="374" y="375"/>
                  </a:lnTo>
                  <a:lnTo>
                    <a:pt x="355" y="349"/>
                  </a:lnTo>
                  <a:lnTo>
                    <a:pt x="337" y="324"/>
                  </a:lnTo>
                  <a:lnTo>
                    <a:pt x="319" y="303"/>
                  </a:lnTo>
                  <a:lnTo>
                    <a:pt x="301" y="284"/>
                  </a:lnTo>
                  <a:lnTo>
                    <a:pt x="267" y="247"/>
                  </a:lnTo>
                  <a:lnTo>
                    <a:pt x="234" y="213"/>
                  </a:lnTo>
                  <a:lnTo>
                    <a:pt x="219" y="195"/>
                  </a:lnTo>
                  <a:lnTo>
                    <a:pt x="204" y="175"/>
                  </a:lnTo>
                  <a:lnTo>
                    <a:pt x="190" y="154"/>
                  </a:lnTo>
                  <a:lnTo>
                    <a:pt x="177" y="129"/>
                  </a:lnTo>
                  <a:lnTo>
                    <a:pt x="164" y="103"/>
                  </a:lnTo>
                  <a:lnTo>
                    <a:pt x="152" y="73"/>
                  </a:lnTo>
                  <a:lnTo>
                    <a:pt x="141" y="39"/>
                  </a:lnTo>
                  <a:lnTo>
                    <a:pt x="132" y="0"/>
                  </a:lnTo>
                  <a:lnTo>
                    <a:pt x="121" y="1"/>
                  </a:lnTo>
                  <a:lnTo>
                    <a:pt x="109" y="4"/>
                  </a:lnTo>
                  <a:lnTo>
                    <a:pt x="97" y="6"/>
                  </a:lnTo>
                  <a:lnTo>
                    <a:pt x="87" y="9"/>
                  </a:lnTo>
                  <a:lnTo>
                    <a:pt x="75" y="13"/>
                  </a:lnTo>
                  <a:lnTo>
                    <a:pt x="64" y="16"/>
                  </a:lnTo>
                  <a:lnTo>
                    <a:pt x="53" y="22"/>
                  </a:lnTo>
                  <a:lnTo>
                    <a:pt x="44" y="27"/>
                  </a:lnTo>
                  <a:lnTo>
                    <a:pt x="34" y="33"/>
                  </a:lnTo>
                  <a:lnTo>
                    <a:pt x="26" y="39"/>
                  </a:lnTo>
                  <a:lnTo>
                    <a:pt x="18" y="47"/>
                  </a:lnTo>
                  <a:lnTo>
                    <a:pt x="12" y="54"/>
                  </a:lnTo>
                  <a:lnTo>
                    <a:pt x="7" y="62"/>
                  </a:lnTo>
                  <a:lnTo>
                    <a:pt x="3" y="70"/>
                  </a:lnTo>
                  <a:lnTo>
                    <a:pt x="1" y="80"/>
                  </a:lnTo>
                  <a:lnTo>
                    <a:pt x="0"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9"/>
            <p:cNvSpPr>
              <a:spLocks noEditPoints="1"/>
            </p:cNvSpPr>
            <p:nvPr/>
          </p:nvSpPr>
          <p:spPr bwMode="auto">
            <a:xfrm>
              <a:off x="636" y="2218"/>
              <a:ext cx="751" cy="775"/>
            </a:xfrm>
            <a:custGeom>
              <a:avLst/>
              <a:gdLst>
                <a:gd name="T0" fmla="*/ 9512 w 10517"/>
                <a:gd name="T1" fmla="*/ 8353 h 10849"/>
                <a:gd name="T2" fmla="*/ 756 w 10517"/>
                <a:gd name="T3" fmla="*/ 7858 h 10849"/>
                <a:gd name="T4" fmla="*/ 9079 w 10517"/>
                <a:gd name="T5" fmla="*/ 1644 h 10849"/>
                <a:gd name="T6" fmla="*/ 8623 w 10517"/>
                <a:gd name="T7" fmla="*/ 3319 h 10849"/>
                <a:gd name="T8" fmla="*/ 9538 w 10517"/>
                <a:gd name="T9" fmla="*/ 3356 h 10849"/>
                <a:gd name="T10" fmla="*/ 8223 w 10517"/>
                <a:gd name="T11" fmla="*/ 7116 h 10849"/>
                <a:gd name="T12" fmla="*/ 8411 w 10517"/>
                <a:gd name="T13" fmla="*/ 5584 h 10849"/>
                <a:gd name="T14" fmla="*/ 8479 w 10517"/>
                <a:gd name="T15" fmla="*/ 4136 h 10849"/>
                <a:gd name="T16" fmla="*/ 7951 w 10517"/>
                <a:gd name="T17" fmla="*/ 3809 h 10849"/>
                <a:gd name="T18" fmla="*/ 8117 w 10517"/>
                <a:gd name="T19" fmla="*/ 2403 h 10849"/>
                <a:gd name="T20" fmla="*/ 6120 w 10517"/>
                <a:gd name="T21" fmla="*/ 2791 h 10849"/>
                <a:gd name="T22" fmla="*/ 7089 w 10517"/>
                <a:gd name="T23" fmla="*/ 4173 h 10849"/>
                <a:gd name="T24" fmla="*/ 7602 w 10517"/>
                <a:gd name="T25" fmla="*/ 5016 h 10849"/>
                <a:gd name="T26" fmla="*/ 6549 w 10517"/>
                <a:gd name="T27" fmla="*/ 8077 h 10849"/>
                <a:gd name="T28" fmla="*/ 7820 w 10517"/>
                <a:gd name="T29" fmla="*/ 6187 h 10849"/>
                <a:gd name="T30" fmla="*/ 7540 w 10517"/>
                <a:gd name="T31" fmla="*/ 4658 h 10849"/>
                <a:gd name="T32" fmla="*/ 5454 w 10517"/>
                <a:gd name="T33" fmla="*/ 2335 h 10849"/>
                <a:gd name="T34" fmla="*/ 6202 w 10517"/>
                <a:gd name="T35" fmla="*/ 8168 h 10849"/>
                <a:gd name="T36" fmla="*/ 7319 w 10517"/>
                <a:gd name="T37" fmla="*/ 5337 h 10849"/>
                <a:gd name="T38" fmla="*/ 6295 w 10517"/>
                <a:gd name="T39" fmla="*/ 5396 h 10849"/>
                <a:gd name="T40" fmla="*/ 6983 w 10517"/>
                <a:gd name="T41" fmla="*/ 3062 h 10849"/>
                <a:gd name="T42" fmla="*/ 6621 w 10517"/>
                <a:gd name="T43" fmla="*/ 5950 h 10849"/>
                <a:gd name="T44" fmla="*/ 2020 w 10517"/>
                <a:gd name="T45" fmla="*/ 2775 h 10849"/>
                <a:gd name="T46" fmla="*/ 2340 w 10517"/>
                <a:gd name="T47" fmla="*/ 4039 h 10849"/>
                <a:gd name="T48" fmla="*/ 2612 w 10517"/>
                <a:gd name="T49" fmla="*/ 2153 h 10849"/>
                <a:gd name="T50" fmla="*/ 1311 w 10517"/>
                <a:gd name="T51" fmla="*/ 1812 h 10849"/>
                <a:gd name="T52" fmla="*/ 1452 w 10517"/>
                <a:gd name="T53" fmla="*/ 6602 h 10849"/>
                <a:gd name="T54" fmla="*/ 2732 w 10517"/>
                <a:gd name="T55" fmla="*/ 7155 h 10849"/>
                <a:gd name="T56" fmla="*/ 1944 w 10517"/>
                <a:gd name="T57" fmla="*/ 5088 h 10849"/>
                <a:gd name="T58" fmla="*/ 2011 w 10517"/>
                <a:gd name="T59" fmla="*/ 6172 h 10849"/>
                <a:gd name="T60" fmla="*/ 2377 w 10517"/>
                <a:gd name="T61" fmla="*/ 5935 h 10849"/>
                <a:gd name="T62" fmla="*/ 1586 w 10517"/>
                <a:gd name="T63" fmla="*/ 5770 h 10849"/>
                <a:gd name="T64" fmla="*/ 2291 w 10517"/>
                <a:gd name="T65" fmla="*/ 4854 h 10849"/>
                <a:gd name="T66" fmla="*/ 3361 w 10517"/>
                <a:gd name="T67" fmla="*/ 8817 h 10849"/>
                <a:gd name="T68" fmla="*/ 3417 w 10517"/>
                <a:gd name="T69" fmla="*/ 8319 h 10849"/>
                <a:gd name="T70" fmla="*/ 4334 w 10517"/>
                <a:gd name="T71" fmla="*/ 5917 h 10849"/>
                <a:gd name="T72" fmla="*/ 4712 w 10517"/>
                <a:gd name="T73" fmla="*/ 7848 h 10849"/>
                <a:gd name="T74" fmla="*/ 3966 w 10517"/>
                <a:gd name="T75" fmla="*/ 7677 h 10849"/>
                <a:gd name="T76" fmla="*/ 4132 w 10517"/>
                <a:gd name="T77" fmla="*/ 6931 h 10849"/>
                <a:gd name="T78" fmla="*/ 4498 w 10517"/>
                <a:gd name="T79" fmla="*/ 7398 h 10849"/>
                <a:gd name="T80" fmla="*/ 3676 w 10517"/>
                <a:gd name="T81" fmla="*/ 6094 h 10849"/>
                <a:gd name="T82" fmla="*/ 3679 w 10517"/>
                <a:gd name="T83" fmla="*/ 8060 h 10849"/>
                <a:gd name="T84" fmla="*/ 5114 w 10517"/>
                <a:gd name="T85" fmla="*/ 8678 h 10849"/>
                <a:gd name="T86" fmla="*/ 4210 w 10517"/>
                <a:gd name="T87" fmla="*/ 2658 h 10849"/>
                <a:gd name="T88" fmla="*/ 3526 w 10517"/>
                <a:gd name="T89" fmla="*/ 3762 h 10849"/>
                <a:gd name="T90" fmla="*/ 4376 w 10517"/>
                <a:gd name="T91" fmla="*/ 4886 h 10849"/>
                <a:gd name="T92" fmla="*/ 4348 w 10517"/>
                <a:gd name="T93" fmla="*/ 3722 h 10849"/>
                <a:gd name="T94" fmla="*/ 3930 w 10517"/>
                <a:gd name="T95" fmla="*/ 4086 h 10849"/>
                <a:gd name="T96" fmla="*/ 4565 w 10517"/>
                <a:gd name="T97" fmla="*/ 3443 h 10849"/>
                <a:gd name="T98" fmla="*/ 3741 w 10517"/>
                <a:gd name="T99" fmla="*/ 5034 h 10849"/>
                <a:gd name="T100" fmla="*/ 2948 w 10517"/>
                <a:gd name="T101" fmla="*/ 1635 h 10849"/>
                <a:gd name="T102" fmla="*/ 1578 w 10517"/>
                <a:gd name="T103" fmla="*/ 3329 h 10849"/>
                <a:gd name="T104" fmla="*/ 2360 w 10517"/>
                <a:gd name="T105" fmla="*/ 2819 h 10849"/>
                <a:gd name="T106" fmla="*/ 3840 w 10517"/>
                <a:gd name="T107" fmla="*/ 1108 h 10849"/>
                <a:gd name="T108" fmla="*/ 4916 w 10517"/>
                <a:gd name="T109" fmla="*/ 865 h 10849"/>
                <a:gd name="T110" fmla="*/ 4934 w 10517"/>
                <a:gd name="T111" fmla="*/ 1128 h 10849"/>
                <a:gd name="T112" fmla="*/ 4571 w 10517"/>
                <a:gd name="T113" fmla="*/ 934 h 10849"/>
                <a:gd name="T114" fmla="*/ 5322 w 10517"/>
                <a:gd name="T115" fmla="*/ 916 h 10849"/>
                <a:gd name="T116" fmla="*/ 4718 w 10517"/>
                <a:gd name="T117" fmla="*/ 1187 h 10849"/>
                <a:gd name="T118" fmla="*/ 6638 w 10517"/>
                <a:gd name="T119" fmla="*/ 1076 h 10849"/>
                <a:gd name="T120" fmla="*/ 6820 w 10517"/>
                <a:gd name="T121" fmla="*/ 895 h 10849"/>
                <a:gd name="T122" fmla="*/ 7284 w 10517"/>
                <a:gd name="T123" fmla="*/ 866 h 10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517" h="10849">
                  <a:moveTo>
                    <a:pt x="0" y="0"/>
                  </a:moveTo>
                  <a:lnTo>
                    <a:pt x="657" y="0"/>
                  </a:lnTo>
                  <a:lnTo>
                    <a:pt x="1315" y="0"/>
                  </a:lnTo>
                  <a:lnTo>
                    <a:pt x="1972" y="0"/>
                  </a:lnTo>
                  <a:lnTo>
                    <a:pt x="2629" y="0"/>
                  </a:lnTo>
                  <a:lnTo>
                    <a:pt x="3287" y="0"/>
                  </a:lnTo>
                  <a:lnTo>
                    <a:pt x="3944" y="0"/>
                  </a:lnTo>
                  <a:lnTo>
                    <a:pt x="4601" y="0"/>
                  </a:lnTo>
                  <a:lnTo>
                    <a:pt x="5258" y="0"/>
                  </a:lnTo>
                  <a:lnTo>
                    <a:pt x="5916" y="0"/>
                  </a:lnTo>
                  <a:lnTo>
                    <a:pt x="6573" y="0"/>
                  </a:lnTo>
                  <a:lnTo>
                    <a:pt x="7231" y="0"/>
                  </a:lnTo>
                  <a:lnTo>
                    <a:pt x="7888" y="0"/>
                  </a:lnTo>
                  <a:lnTo>
                    <a:pt x="8546" y="0"/>
                  </a:lnTo>
                  <a:lnTo>
                    <a:pt x="9203" y="0"/>
                  </a:lnTo>
                  <a:lnTo>
                    <a:pt x="9860" y="0"/>
                  </a:lnTo>
                  <a:lnTo>
                    <a:pt x="10517" y="0"/>
                  </a:lnTo>
                  <a:lnTo>
                    <a:pt x="10501" y="391"/>
                  </a:lnTo>
                  <a:lnTo>
                    <a:pt x="10484" y="784"/>
                  </a:lnTo>
                  <a:lnTo>
                    <a:pt x="10467" y="1176"/>
                  </a:lnTo>
                  <a:lnTo>
                    <a:pt x="10450" y="1568"/>
                  </a:lnTo>
                  <a:lnTo>
                    <a:pt x="10434" y="1961"/>
                  </a:lnTo>
                  <a:lnTo>
                    <a:pt x="10417" y="2353"/>
                  </a:lnTo>
                  <a:lnTo>
                    <a:pt x="10400" y="2745"/>
                  </a:lnTo>
                  <a:lnTo>
                    <a:pt x="10384" y="3137"/>
                  </a:lnTo>
                  <a:lnTo>
                    <a:pt x="10366" y="3530"/>
                  </a:lnTo>
                  <a:lnTo>
                    <a:pt x="10350" y="3922"/>
                  </a:lnTo>
                  <a:lnTo>
                    <a:pt x="10333" y="4314"/>
                  </a:lnTo>
                  <a:lnTo>
                    <a:pt x="10316" y="4707"/>
                  </a:lnTo>
                  <a:lnTo>
                    <a:pt x="10300" y="5098"/>
                  </a:lnTo>
                  <a:lnTo>
                    <a:pt x="10283" y="5491"/>
                  </a:lnTo>
                  <a:lnTo>
                    <a:pt x="10267" y="5884"/>
                  </a:lnTo>
                  <a:lnTo>
                    <a:pt x="10249" y="6275"/>
                  </a:lnTo>
                  <a:lnTo>
                    <a:pt x="10225" y="6487"/>
                  </a:lnTo>
                  <a:lnTo>
                    <a:pt x="10191" y="6693"/>
                  </a:lnTo>
                  <a:lnTo>
                    <a:pt x="10150" y="6894"/>
                  </a:lnTo>
                  <a:lnTo>
                    <a:pt x="10099" y="7093"/>
                  </a:lnTo>
                  <a:lnTo>
                    <a:pt x="10041" y="7286"/>
                  </a:lnTo>
                  <a:lnTo>
                    <a:pt x="9974" y="7475"/>
                  </a:lnTo>
                  <a:lnTo>
                    <a:pt x="9898" y="7659"/>
                  </a:lnTo>
                  <a:lnTo>
                    <a:pt x="9815" y="7838"/>
                  </a:lnTo>
                  <a:lnTo>
                    <a:pt x="9722" y="8014"/>
                  </a:lnTo>
                  <a:lnTo>
                    <a:pt x="9621" y="8186"/>
                  </a:lnTo>
                  <a:lnTo>
                    <a:pt x="9512" y="8353"/>
                  </a:lnTo>
                  <a:lnTo>
                    <a:pt x="9394" y="8515"/>
                  </a:lnTo>
                  <a:lnTo>
                    <a:pt x="9267" y="8674"/>
                  </a:lnTo>
                  <a:lnTo>
                    <a:pt x="9133" y="8827"/>
                  </a:lnTo>
                  <a:lnTo>
                    <a:pt x="8989" y="8976"/>
                  </a:lnTo>
                  <a:lnTo>
                    <a:pt x="8838" y="9122"/>
                  </a:lnTo>
                  <a:lnTo>
                    <a:pt x="8678" y="9263"/>
                  </a:lnTo>
                  <a:lnTo>
                    <a:pt x="8508" y="9399"/>
                  </a:lnTo>
                  <a:lnTo>
                    <a:pt x="8332" y="9531"/>
                  </a:lnTo>
                  <a:lnTo>
                    <a:pt x="8146" y="9659"/>
                  </a:lnTo>
                  <a:lnTo>
                    <a:pt x="7952" y="9782"/>
                  </a:lnTo>
                  <a:lnTo>
                    <a:pt x="7749" y="9901"/>
                  </a:lnTo>
                  <a:lnTo>
                    <a:pt x="7539" y="10015"/>
                  </a:lnTo>
                  <a:lnTo>
                    <a:pt x="7319" y="10125"/>
                  </a:lnTo>
                  <a:lnTo>
                    <a:pt x="7091" y="10232"/>
                  </a:lnTo>
                  <a:lnTo>
                    <a:pt x="6855" y="10332"/>
                  </a:lnTo>
                  <a:lnTo>
                    <a:pt x="6610" y="10430"/>
                  </a:lnTo>
                  <a:lnTo>
                    <a:pt x="6357" y="10522"/>
                  </a:lnTo>
                  <a:lnTo>
                    <a:pt x="6095" y="10610"/>
                  </a:lnTo>
                  <a:lnTo>
                    <a:pt x="5824" y="10695"/>
                  </a:lnTo>
                  <a:lnTo>
                    <a:pt x="5546" y="10774"/>
                  </a:lnTo>
                  <a:lnTo>
                    <a:pt x="5258" y="10849"/>
                  </a:lnTo>
                  <a:lnTo>
                    <a:pt x="4965" y="10784"/>
                  </a:lnTo>
                  <a:lnTo>
                    <a:pt x="4682" y="10713"/>
                  </a:lnTo>
                  <a:lnTo>
                    <a:pt x="4406" y="10636"/>
                  </a:lnTo>
                  <a:lnTo>
                    <a:pt x="4140" y="10552"/>
                  </a:lnTo>
                  <a:lnTo>
                    <a:pt x="3882" y="10464"/>
                  </a:lnTo>
                  <a:lnTo>
                    <a:pt x="3633" y="10369"/>
                  </a:lnTo>
                  <a:lnTo>
                    <a:pt x="3393" y="10268"/>
                  </a:lnTo>
                  <a:lnTo>
                    <a:pt x="3162" y="10162"/>
                  </a:lnTo>
                  <a:lnTo>
                    <a:pt x="2939" y="10049"/>
                  </a:lnTo>
                  <a:lnTo>
                    <a:pt x="2726" y="9931"/>
                  </a:lnTo>
                  <a:lnTo>
                    <a:pt x="2522" y="9807"/>
                  </a:lnTo>
                  <a:lnTo>
                    <a:pt x="2326" y="9677"/>
                  </a:lnTo>
                  <a:lnTo>
                    <a:pt x="2138" y="9541"/>
                  </a:lnTo>
                  <a:lnTo>
                    <a:pt x="1961" y="9399"/>
                  </a:lnTo>
                  <a:lnTo>
                    <a:pt x="1792" y="9251"/>
                  </a:lnTo>
                  <a:lnTo>
                    <a:pt x="1632" y="9098"/>
                  </a:lnTo>
                  <a:lnTo>
                    <a:pt x="1479" y="8938"/>
                  </a:lnTo>
                  <a:lnTo>
                    <a:pt x="1336" y="8773"/>
                  </a:lnTo>
                  <a:lnTo>
                    <a:pt x="1203" y="8601"/>
                  </a:lnTo>
                  <a:lnTo>
                    <a:pt x="1078" y="8424"/>
                  </a:lnTo>
                  <a:lnTo>
                    <a:pt x="962" y="8241"/>
                  </a:lnTo>
                  <a:lnTo>
                    <a:pt x="854" y="8052"/>
                  </a:lnTo>
                  <a:lnTo>
                    <a:pt x="756" y="7858"/>
                  </a:lnTo>
                  <a:lnTo>
                    <a:pt x="667" y="7656"/>
                  </a:lnTo>
                  <a:lnTo>
                    <a:pt x="586" y="7450"/>
                  </a:lnTo>
                  <a:lnTo>
                    <a:pt x="514" y="7238"/>
                  </a:lnTo>
                  <a:lnTo>
                    <a:pt x="451" y="7019"/>
                  </a:lnTo>
                  <a:lnTo>
                    <a:pt x="396" y="6794"/>
                  </a:lnTo>
                  <a:lnTo>
                    <a:pt x="351" y="6564"/>
                  </a:lnTo>
                  <a:lnTo>
                    <a:pt x="314" y="6328"/>
                  </a:lnTo>
                  <a:lnTo>
                    <a:pt x="286" y="6085"/>
                  </a:lnTo>
                  <a:lnTo>
                    <a:pt x="268" y="5838"/>
                  </a:lnTo>
                  <a:lnTo>
                    <a:pt x="251" y="5473"/>
                  </a:lnTo>
                  <a:lnTo>
                    <a:pt x="234" y="5108"/>
                  </a:lnTo>
                  <a:lnTo>
                    <a:pt x="218" y="4743"/>
                  </a:lnTo>
                  <a:lnTo>
                    <a:pt x="201" y="4379"/>
                  </a:lnTo>
                  <a:lnTo>
                    <a:pt x="184" y="4013"/>
                  </a:lnTo>
                  <a:lnTo>
                    <a:pt x="167" y="3648"/>
                  </a:lnTo>
                  <a:lnTo>
                    <a:pt x="151" y="3283"/>
                  </a:lnTo>
                  <a:lnTo>
                    <a:pt x="134" y="2919"/>
                  </a:lnTo>
                  <a:lnTo>
                    <a:pt x="117" y="2554"/>
                  </a:lnTo>
                  <a:lnTo>
                    <a:pt x="101" y="2189"/>
                  </a:lnTo>
                  <a:lnTo>
                    <a:pt x="84" y="1824"/>
                  </a:lnTo>
                  <a:lnTo>
                    <a:pt x="67" y="1459"/>
                  </a:lnTo>
                  <a:lnTo>
                    <a:pt x="50" y="1094"/>
                  </a:lnTo>
                  <a:lnTo>
                    <a:pt x="33" y="729"/>
                  </a:lnTo>
                  <a:lnTo>
                    <a:pt x="17" y="364"/>
                  </a:lnTo>
                  <a:lnTo>
                    <a:pt x="0" y="0"/>
                  </a:lnTo>
                  <a:close/>
                  <a:moveTo>
                    <a:pt x="6172" y="2726"/>
                  </a:moveTo>
                  <a:lnTo>
                    <a:pt x="6351" y="2659"/>
                  </a:lnTo>
                  <a:lnTo>
                    <a:pt x="6531" y="2593"/>
                  </a:lnTo>
                  <a:lnTo>
                    <a:pt x="6710" y="2525"/>
                  </a:lnTo>
                  <a:lnTo>
                    <a:pt x="6890" y="2458"/>
                  </a:lnTo>
                  <a:lnTo>
                    <a:pt x="7069" y="2392"/>
                  </a:lnTo>
                  <a:lnTo>
                    <a:pt x="7249" y="2324"/>
                  </a:lnTo>
                  <a:lnTo>
                    <a:pt x="7428" y="2258"/>
                  </a:lnTo>
                  <a:lnTo>
                    <a:pt x="7607" y="2191"/>
                  </a:lnTo>
                  <a:lnTo>
                    <a:pt x="7787" y="2124"/>
                  </a:lnTo>
                  <a:lnTo>
                    <a:pt x="7966" y="2057"/>
                  </a:lnTo>
                  <a:lnTo>
                    <a:pt x="8146" y="1991"/>
                  </a:lnTo>
                  <a:lnTo>
                    <a:pt x="8326" y="1923"/>
                  </a:lnTo>
                  <a:lnTo>
                    <a:pt x="8505" y="1857"/>
                  </a:lnTo>
                  <a:lnTo>
                    <a:pt x="8684" y="1790"/>
                  </a:lnTo>
                  <a:lnTo>
                    <a:pt x="8863" y="1723"/>
                  </a:lnTo>
                  <a:lnTo>
                    <a:pt x="9043" y="1656"/>
                  </a:lnTo>
                  <a:lnTo>
                    <a:pt x="9062" y="1650"/>
                  </a:lnTo>
                  <a:lnTo>
                    <a:pt x="9079" y="1644"/>
                  </a:lnTo>
                  <a:lnTo>
                    <a:pt x="9096" y="1639"/>
                  </a:lnTo>
                  <a:lnTo>
                    <a:pt x="9113" y="1636"/>
                  </a:lnTo>
                  <a:lnTo>
                    <a:pt x="9129" y="1632"/>
                  </a:lnTo>
                  <a:lnTo>
                    <a:pt x="9144" y="1631"/>
                  </a:lnTo>
                  <a:lnTo>
                    <a:pt x="9158" y="1630"/>
                  </a:lnTo>
                  <a:lnTo>
                    <a:pt x="9171" y="1630"/>
                  </a:lnTo>
                  <a:lnTo>
                    <a:pt x="9183" y="1631"/>
                  </a:lnTo>
                  <a:lnTo>
                    <a:pt x="9195" y="1633"/>
                  </a:lnTo>
                  <a:lnTo>
                    <a:pt x="9206" y="1637"/>
                  </a:lnTo>
                  <a:lnTo>
                    <a:pt x="9217" y="1641"/>
                  </a:lnTo>
                  <a:lnTo>
                    <a:pt x="9226" y="1646"/>
                  </a:lnTo>
                  <a:lnTo>
                    <a:pt x="9235" y="1653"/>
                  </a:lnTo>
                  <a:lnTo>
                    <a:pt x="9242" y="1660"/>
                  </a:lnTo>
                  <a:lnTo>
                    <a:pt x="9250" y="1668"/>
                  </a:lnTo>
                  <a:lnTo>
                    <a:pt x="9256" y="1677"/>
                  </a:lnTo>
                  <a:lnTo>
                    <a:pt x="9262" y="1688"/>
                  </a:lnTo>
                  <a:lnTo>
                    <a:pt x="9267" y="1699"/>
                  </a:lnTo>
                  <a:lnTo>
                    <a:pt x="9271" y="1711"/>
                  </a:lnTo>
                  <a:lnTo>
                    <a:pt x="9275" y="1725"/>
                  </a:lnTo>
                  <a:lnTo>
                    <a:pt x="9277" y="1739"/>
                  </a:lnTo>
                  <a:lnTo>
                    <a:pt x="9279" y="1754"/>
                  </a:lnTo>
                  <a:lnTo>
                    <a:pt x="9280" y="1770"/>
                  </a:lnTo>
                  <a:lnTo>
                    <a:pt x="9281" y="1787"/>
                  </a:lnTo>
                  <a:lnTo>
                    <a:pt x="9280" y="1805"/>
                  </a:lnTo>
                  <a:lnTo>
                    <a:pt x="9279" y="1824"/>
                  </a:lnTo>
                  <a:lnTo>
                    <a:pt x="9277" y="1845"/>
                  </a:lnTo>
                  <a:lnTo>
                    <a:pt x="9275" y="1866"/>
                  </a:lnTo>
                  <a:lnTo>
                    <a:pt x="9271" y="1889"/>
                  </a:lnTo>
                  <a:lnTo>
                    <a:pt x="9267" y="1911"/>
                  </a:lnTo>
                  <a:lnTo>
                    <a:pt x="9262" y="1936"/>
                  </a:lnTo>
                  <a:lnTo>
                    <a:pt x="9217" y="2035"/>
                  </a:lnTo>
                  <a:lnTo>
                    <a:pt x="9171" y="2133"/>
                  </a:lnTo>
                  <a:lnTo>
                    <a:pt x="9125" y="2232"/>
                  </a:lnTo>
                  <a:lnTo>
                    <a:pt x="9079" y="2331"/>
                  </a:lnTo>
                  <a:lnTo>
                    <a:pt x="9034" y="2429"/>
                  </a:lnTo>
                  <a:lnTo>
                    <a:pt x="8988" y="2528"/>
                  </a:lnTo>
                  <a:lnTo>
                    <a:pt x="8943" y="2627"/>
                  </a:lnTo>
                  <a:lnTo>
                    <a:pt x="8897" y="2726"/>
                  </a:lnTo>
                  <a:lnTo>
                    <a:pt x="8852" y="2824"/>
                  </a:lnTo>
                  <a:lnTo>
                    <a:pt x="8805" y="2924"/>
                  </a:lnTo>
                  <a:lnTo>
                    <a:pt x="8760" y="3023"/>
                  </a:lnTo>
                  <a:lnTo>
                    <a:pt x="8714" y="3121"/>
                  </a:lnTo>
                  <a:lnTo>
                    <a:pt x="8669" y="3220"/>
                  </a:lnTo>
                  <a:lnTo>
                    <a:pt x="8623" y="3319"/>
                  </a:lnTo>
                  <a:lnTo>
                    <a:pt x="8578" y="3417"/>
                  </a:lnTo>
                  <a:lnTo>
                    <a:pt x="8532" y="3516"/>
                  </a:lnTo>
                  <a:lnTo>
                    <a:pt x="8528" y="3528"/>
                  </a:lnTo>
                  <a:lnTo>
                    <a:pt x="8524" y="3540"/>
                  </a:lnTo>
                  <a:lnTo>
                    <a:pt x="8522" y="3550"/>
                  </a:lnTo>
                  <a:lnTo>
                    <a:pt x="8521" y="3561"/>
                  </a:lnTo>
                  <a:lnTo>
                    <a:pt x="8520" y="3571"/>
                  </a:lnTo>
                  <a:lnTo>
                    <a:pt x="8520" y="3581"/>
                  </a:lnTo>
                  <a:lnTo>
                    <a:pt x="8521" y="3589"/>
                  </a:lnTo>
                  <a:lnTo>
                    <a:pt x="8523" y="3597"/>
                  </a:lnTo>
                  <a:lnTo>
                    <a:pt x="8525" y="3604"/>
                  </a:lnTo>
                  <a:lnTo>
                    <a:pt x="8530" y="3611"/>
                  </a:lnTo>
                  <a:lnTo>
                    <a:pt x="8534" y="3617"/>
                  </a:lnTo>
                  <a:lnTo>
                    <a:pt x="8539" y="3622"/>
                  </a:lnTo>
                  <a:lnTo>
                    <a:pt x="8545" y="3627"/>
                  </a:lnTo>
                  <a:lnTo>
                    <a:pt x="8552" y="3631"/>
                  </a:lnTo>
                  <a:lnTo>
                    <a:pt x="8560" y="3635"/>
                  </a:lnTo>
                  <a:lnTo>
                    <a:pt x="8568" y="3637"/>
                  </a:lnTo>
                  <a:lnTo>
                    <a:pt x="8578" y="3640"/>
                  </a:lnTo>
                  <a:lnTo>
                    <a:pt x="8589" y="3642"/>
                  </a:lnTo>
                  <a:lnTo>
                    <a:pt x="8599" y="3643"/>
                  </a:lnTo>
                  <a:lnTo>
                    <a:pt x="8612" y="3644"/>
                  </a:lnTo>
                  <a:lnTo>
                    <a:pt x="8625" y="3643"/>
                  </a:lnTo>
                  <a:lnTo>
                    <a:pt x="8639" y="3643"/>
                  </a:lnTo>
                  <a:lnTo>
                    <a:pt x="8653" y="3642"/>
                  </a:lnTo>
                  <a:lnTo>
                    <a:pt x="8669" y="3640"/>
                  </a:lnTo>
                  <a:lnTo>
                    <a:pt x="8702" y="3633"/>
                  </a:lnTo>
                  <a:lnTo>
                    <a:pt x="8740" y="3626"/>
                  </a:lnTo>
                  <a:lnTo>
                    <a:pt x="8780" y="3615"/>
                  </a:lnTo>
                  <a:lnTo>
                    <a:pt x="8824" y="3601"/>
                  </a:lnTo>
                  <a:lnTo>
                    <a:pt x="8875" y="3584"/>
                  </a:lnTo>
                  <a:lnTo>
                    <a:pt x="8926" y="3567"/>
                  </a:lnTo>
                  <a:lnTo>
                    <a:pt x="8977" y="3548"/>
                  </a:lnTo>
                  <a:lnTo>
                    <a:pt x="9028" y="3531"/>
                  </a:lnTo>
                  <a:lnTo>
                    <a:pt x="9079" y="3514"/>
                  </a:lnTo>
                  <a:lnTo>
                    <a:pt x="9130" y="3497"/>
                  </a:lnTo>
                  <a:lnTo>
                    <a:pt x="9181" y="3479"/>
                  </a:lnTo>
                  <a:lnTo>
                    <a:pt x="9232" y="3461"/>
                  </a:lnTo>
                  <a:lnTo>
                    <a:pt x="9282" y="3444"/>
                  </a:lnTo>
                  <a:lnTo>
                    <a:pt x="9334" y="3426"/>
                  </a:lnTo>
                  <a:lnTo>
                    <a:pt x="9384" y="3409"/>
                  </a:lnTo>
                  <a:lnTo>
                    <a:pt x="9436" y="3392"/>
                  </a:lnTo>
                  <a:lnTo>
                    <a:pt x="9486" y="3375"/>
                  </a:lnTo>
                  <a:lnTo>
                    <a:pt x="9538" y="3356"/>
                  </a:lnTo>
                  <a:lnTo>
                    <a:pt x="9588" y="3339"/>
                  </a:lnTo>
                  <a:lnTo>
                    <a:pt x="9640" y="3322"/>
                  </a:lnTo>
                  <a:lnTo>
                    <a:pt x="9655" y="3319"/>
                  </a:lnTo>
                  <a:lnTo>
                    <a:pt x="9670" y="3316"/>
                  </a:lnTo>
                  <a:lnTo>
                    <a:pt x="9684" y="3314"/>
                  </a:lnTo>
                  <a:lnTo>
                    <a:pt x="9697" y="3313"/>
                  </a:lnTo>
                  <a:lnTo>
                    <a:pt x="9708" y="3313"/>
                  </a:lnTo>
                  <a:lnTo>
                    <a:pt x="9719" y="3314"/>
                  </a:lnTo>
                  <a:lnTo>
                    <a:pt x="9730" y="3316"/>
                  </a:lnTo>
                  <a:lnTo>
                    <a:pt x="9740" y="3319"/>
                  </a:lnTo>
                  <a:lnTo>
                    <a:pt x="9748" y="3322"/>
                  </a:lnTo>
                  <a:lnTo>
                    <a:pt x="9756" y="3326"/>
                  </a:lnTo>
                  <a:lnTo>
                    <a:pt x="9763" y="3332"/>
                  </a:lnTo>
                  <a:lnTo>
                    <a:pt x="9770" y="3338"/>
                  </a:lnTo>
                  <a:lnTo>
                    <a:pt x="9775" y="3345"/>
                  </a:lnTo>
                  <a:lnTo>
                    <a:pt x="9779" y="3352"/>
                  </a:lnTo>
                  <a:lnTo>
                    <a:pt x="9782" y="3361"/>
                  </a:lnTo>
                  <a:lnTo>
                    <a:pt x="9786" y="3370"/>
                  </a:lnTo>
                  <a:lnTo>
                    <a:pt x="9787" y="3381"/>
                  </a:lnTo>
                  <a:lnTo>
                    <a:pt x="9788" y="3392"/>
                  </a:lnTo>
                  <a:lnTo>
                    <a:pt x="9788" y="3404"/>
                  </a:lnTo>
                  <a:lnTo>
                    <a:pt x="9788" y="3416"/>
                  </a:lnTo>
                  <a:lnTo>
                    <a:pt x="9786" y="3430"/>
                  </a:lnTo>
                  <a:lnTo>
                    <a:pt x="9784" y="3445"/>
                  </a:lnTo>
                  <a:lnTo>
                    <a:pt x="9780" y="3460"/>
                  </a:lnTo>
                  <a:lnTo>
                    <a:pt x="9776" y="3476"/>
                  </a:lnTo>
                  <a:lnTo>
                    <a:pt x="9765" y="3512"/>
                  </a:lnTo>
                  <a:lnTo>
                    <a:pt x="9751" y="3550"/>
                  </a:lnTo>
                  <a:lnTo>
                    <a:pt x="9733" y="3592"/>
                  </a:lnTo>
                  <a:lnTo>
                    <a:pt x="9713" y="3637"/>
                  </a:lnTo>
                  <a:lnTo>
                    <a:pt x="9605" y="3886"/>
                  </a:lnTo>
                  <a:lnTo>
                    <a:pt x="9499" y="4135"/>
                  </a:lnTo>
                  <a:lnTo>
                    <a:pt x="9393" y="4383"/>
                  </a:lnTo>
                  <a:lnTo>
                    <a:pt x="9286" y="4632"/>
                  </a:lnTo>
                  <a:lnTo>
                    <a:pt x="9180" y="4881"/>
                  </a:lnTo>
                  <a:lnTo>
                    <a:pt x="9074" y="5128"/>
                  </a:lnTo>
                  <a:lnTo>
                    <a:pt x="8968" y="5377"/>
                  </a:lnTo>
                  <a:lnTo>
                    <a:pt x="8861" y="5625"/>
                  </a:lnTo>
                  <a:lnTo>
                    <a:pt x="8755" y="5874"/>
                  </a:lnTo>
                  <a:lnTo>
                    <a:pt x="8648" y="6123"/>
                  </a:lnTo>
                  <a:lnTo>
                    <a:pt x="8541" y="6371"/>
                  </a:lnTo>
                  <a:lnTo>
                    <a:pt x="8435" y="6620"/>
                  </a:lnTo>
                  <a:lnTo>
                    <a:pt x="8329" y="6868"/>
                  </a:lnTo>
                  <a:lnTo>
                    <a:pt x="8223" y="7116"/>
                  </a:lnTo>
                  <a:lnTo>
                    <a:pt x="8116" y="7365"/>
                  </a:lnTo>
                  <a:lnTo>
                    <a:pt x="8010" y="7614"/>
                  </a:lnTo>
                  <a:lnTo>
                    <a:pt x="7972" y="7653"/>
                  </a:lnTo>
                  <a:lnTo>
                    <a:pt x="7936" y="7689"/>
                  </a:lnTo>
                  <a:lnTo>
                    <a:pt x="7900" y="7725"/>
                  </a:lnTo>
                  <a:lnTo>
                    <a:pt x="7866" y="7757"/>
                  </a:lnTo>
                  <a:lnTo>
                    <a:pt x="7834" y="7788"/>
                  </a:lnTo>
                  <a:lnTo>
                    <a:pt x="7803" y="7816"/>
                  </a:lnTo>
                  <a:lnTo>
                    <a:pt x="7773" y="7843"/>
                  </a:lnTo>
                  <a:lnTo>
                    <a:pt x="7744" y="7867"/>
                  </a:lnTo>
                  <a:lnTo>
                    <a:pt x="7717" y="7889"/>
                  </a:lnTo>
                  <a:lnTo>
                    <a:pt x="7690" y="7909"/>
                  </a:lnTo>
                  <a:lnTo>
                    <a:pt x="7665" y="7927"/>
                  </a:lnTo>
                  <a:lnTo>
                    <a:pt x="7642" y="7944"/>
                  </a:lnTo>
                  <a:lnTo>
                    <a:pt x="7619" y="7958"/>
                  </a:lnTo>
                  <a:lnTo>
                    <a:pt x="7599" y="7970"/>
                  </a:lnTo>
                  <a:lnTo>
                    <a:pt x="7578" y="7980"/>
                  </a:lnTo>
                  <a:lnTo>
                    <a:pt x="7560" y="7988"/>
                  </a:lnTo>
                  <a:lnTo>
                    <a:pt x="7543" y="7994"/>
                  </a:lnTo>
                  <a:lnTo>
                    <a:pt x="7527" y="7998"/>
                  </a:lnTo>
                  <a:lnTo>
                    <a:pt x="7513" y="8000"/>
                  </a:lnTo>
                  <a:lnTo>
                    <a:pt x="7499" y="8000"/>
                  </a:lnTo>
                  <a:lnTo>
                    <a:pt x="7487" y="7997"/>
                  </a:lnTo>
                  <a:lnTo>
                    <a:pt x="7476" y="7993"/>
                  </a:lnTo>
                  <a:lnTo>
                    <a:pt x="7467" y="7986"/>
                  </a:lnTo>
                  <a:lnTo>
                    <a:pt x="7458" y="7979"/>
                  </a:lnTo>
                  <a:lnTo>
                    <a:pt x="7452" y="7968"/>
                  </a:lnTo>
                  <a:lnTo>
                    <a:pt x="7445" y="7955"/>
                  </a:lnTo>
                  <a:lnTo>
                    <a:pt x="7441" y="7940"/>
                  </a:lnTo>
                  <a:lnTo>
                    <a:pt x="7439" y="7924"/>
                  </a:lnTo>
                  <a:lnTo>
                    <a:pt x="7437" y="7905"/>
                  </a:lnTo>
                  <a:lnTo>
                    <a:pt x="7436" y="7884"/>
                  </a:lnTo>
                  <a:lnTo>
                    <a:pt x="7437" y="7862"/>
                  </a:lnTo>
                  <a:lnTo>
                    <a:pt x="7439" y="7837"/>
                  </a:lnTo>
                  <a:lnTo>
                    <a:pt x="7535" y="7612"/>
                  </a:lnTo>
                  <a:lnTo>
                    <a:pt x="7633" y="7387"/>
                  </a:lnTo>
                  <a:lnTo>
                    <a:pt x="7731" y="7161"/>
                  </a:lnTo>
                  <a:lnTo>
                    <a:pt x="7827" y="6936"/>
                  </a:lnTo>
                  <a:lnTo>
                    <a:pt x="7925" y="6711"/>
                  </a:lnTo>
                  <a:lnTo>
                    <a:pt x="8022" y="6486"/>
                  </a:lnTo>
                  <a:lnTo>
                    <a:pt x="8119" y="6260"/>
                  </a:lnTo>
                  <a:lnTo>
                    <a:pt x="8216" y="6035"/>
                  </a:lnTo>
                  <a:lnTo>
                    <a:pt x="8314" y="5810"/>
                  </a:lnTo>
                  <a:lnTo>
                    <a:pt x="8411" y="5584"/>
                  </a:lnTo>
                  <a:lnTo>
                    <a:pt x="8508" y="5359"/>
                  </a:lnTo>
                  <a:lnTo>
                    <a:pt x="8606" y="5134"/>
                  </a:lnTo>
                  <a:lnTo>
                    <a:pt x="8702" y="4909"/>
                  </a:lnTo>
                  <a:lnTo>
                    <a:pt x="8800" y="4683"/>
                  </a:lnTo>
                  <a:lnTo>
                    <a:pt x="8897" y="4458"/>
                  </a:lnTo>
                  <a:lnTo>
                    <a:pt x="8994" y="4234"/>
                  </a:lnTo>
                  <a:lnTo>
                    <a:pt x="9000" y="4211"/>
                  </a:lnTo>
                  <a:lnTo>
                    <a:pt x="9004" y="4191"/>
                  </a:lnTo>
                  <a:lnTo>
                    <a:pt x="9007" y="4171"/>
                  </a:lnTo>
                  <a:lnTo>
                    <a:pt x="9009" y="4151"/>
                  </a:lnTo>
                  <a:lnTo>
                    <a:pt x="9012" y="4134"/>
                  </a:lnTo>
                  <a:lnTo>
                    <a:pt x="9013" y="4117"/>
                  </a:lnTo>
                  <a:lnTo>
                    <a:pt x="9013" y="4101"/>
                  </a:lnTo>
                  <a:lnTo>
                    <a:pt x="9013" y="4086"/>
                  </a:lnTo>
                  <a:lnTo>
                    <a:pt x="9012" y="4072"/>
                  </a:lnTo>
                  <a:lnTo>
                    <a:pt x="9009" y="4059"/>
                  </a:lnTo>
                  <a:lnTo>
                    <a:pt x="9007" y="4047"/>
                  </a:lnTo>
                  <a:lnTo>
                    <a:pt x="9004" y="4036"/>
                  </a:lnTo>
                  <a:lnTo>
                    <a:pt x="9000" y="4026"/>
                  </a:lnTo>
                  <a:lnTo>
                    <a:pt x="8994" y="4017"/>
                  </a:lnTo>
                  <a:lnTo>
                    <a:pt x="8989" y="4010"/>
                  </a:lnTo>
                  <a:lnTo>
                    <a:pt x="8983" y="4002"/>
                  </a:lnTo>
                  <a:lnTo>
                    <a:pt x="8975" y="3997"/>
                  </a:lnTo>
                  <a:lnTo>
                    <a:pt x="8968" y="3991"/>
                  </a:lnTo>
                  <a:lnTo>
                    <a:pt x="8958" y="3987"/>
                  </a:lnTo>
                  <a:lnTo>
                    <a:pt x="8949" y="3985"/>
                  </a:lnTo>
                  <a:lnTo>
                    <a:pt x="8939" y="3983"/>
                  </a:lnTo>
                  <a:lnTo>
                    <a:pt x="8928" y="3982"/>
                  </a:lnTo>
                  <a:lnTo>
                    <a:pt x="8916" y="3982"/>
                  </a:lnTo>
                  <a:lnTo>
                    <a:pt x="8903" y="3983"/>
                  </a:lnTo>
                  <a:lnTo>
                    <a:pt x="8890" y="3985"/>
                  </a:lnTo>
                  <a:lnTo>
                    <a:pt x="8876" y="3988"/>
                  </a:lnTo>
                  <a:lnTo>
                    <a:pt x="8861" y="3991"/>
                  </a:lnTo>
                  <a:lnTo>
                    <a:pt x="8845" y="3997"/>
                  </a:lnTo>
                  <a:lnTo>
                    <a:pt x="8829" y="4003"/>
                  </a:lnTo>
                  <a:lnTo>
                    <a:pt x="8812" y="4010"/>
                  </a:lnTo>
                  <a:lnTo>
                    <a:pt x="8794" y="4018"/>
                  </a:lnTo>
                  <a:lnTo>
                    <a:pt x="8775" y="4027"/>
                  </a:lnTo>
                  <a:lnTo>
                    <a:pt x="8726" y="4045"/>
                  </a:lnTo>
                  <a:lnTo>
                    <a:pt x="8677" y="4063"/>
                  </a:lnTo>
                  <a:lnTo>
                    <a:pt x="8627" y="4081"/>
                  </a:lnTo>
                  <a:lnTo>
                    <a:pt x="8578" y="4100"/>
                  </a:lnTo>
                  <a:lnTo>
                    <a:pt x="8528" y="4118"/>
                  </a:lnTo>
                  <a:lnTo>
                    <a:pt x="8479" y="4136"/>
                  </a:lnTo>
                  <a:lnTo>
                    <a:pt x="8430" y="4154"/>
                  </a:lnTo>
                  <a:lnTo>
                    <a:pt x="8380" y="4173"/>
                  </a:lnTo>
                  <a:lnTo>
                    <a:pt x="8331" y="4191"/>
                  </a:lnTo>
                  <a:lnTo>
                    <a:pt x="8282" y="4209"/>
                  </a:lnTo>
                  <a:lnTo>
                    <a:pt x="8232" y="4227"/>
                  </a:lnTo>
                  <a:lnTo>
                    <a:pt x="8183" y="4246"/>
                  </a:lnTo>
                  <a:lnTo>
                    <a:pt x="8133" y="4264"/>
                  </a:lnTo>
                  <a:lnTo>
                    <a:pt x="8084" y="4282"/>
                  </a:lnTo>
                  <a:lnTo>
                    <a:pt x="8034" y="4300"/>
                  </a:lnTo>
                  <a:lnTo>
                    <a:pt x="7984" y="4319"/>
                  </a:lnTo>
                  <a:lnTo>
                    <a:pt x="7963" y="4321"/>
                  </a:lnTo>
                  <a:lnTo>
                    <a:pt x="7943" y="4322"/>
                  </a:lnTo>
                  <a:lnTo>
                    <a:pt x="7924" y="4322"/>
                  </a:lnTo>
                  <a:lnTo>
                    <a:pt x="7906" y="4322"/>
                  </a:lnTo>
                  <a:lnTo>
                    <a:pt x="7889" y="4321"/>
                  </a:lnTo>
                  <a:lnTo>
                    <a:pt x="7873" y="4319"/>
                  </a:lnTo>
                  <a:lnTo>
                    <a:pt x="7859" y="4315"/>
                  </a:lnTo>
                  <a:lnTo>
                    <a:pt x="7845" y="4312"/>
                  </a:lnTo>
                  <a:lnTo>
                    <a:pt x="7833" y="4308"/>
                  </a:lnTo>
                  <a:lnTo>
                    <a:pt x="7821" y="4304"/>
                  </a:lnTo>
                  <a:lnTo>
                    <a:pt x="7811" y="4297"/>
                  </a:lnTo>
                  <a:lnTo>
                    <a:pt x="7802" y="4291"/>
                  </a:lnTo>
                  <a:lnTo>
                    <a:pt x="7794" y="4284"/>
                  </a:lnTo>
                  <a:lnTo>
                    <a:pt x="7788" y="4276"/>
                  </a:lnTo>
                  <a:lnTo>
                    <a:pt x="7782" y="4267"/>
                  </a:lnTo>
                  <a:lnTo>
                    <a:pt x="7778" y="4257"/>
                  </a:lnTo>
                  <a:lnTo>
                    <a:pt x="7775" y="4248"/>
                  </a:lnTo>
                  <a:lnTo>
                    <a:pt x="7773" y="4236"/>
                  </a:lnTo>
                  <a:lnTo>
                    <a:pt x="7772" y="4224"/>
                  </a:lnTo>
                  <a:lnTo>
                    <a:pt x="7772" y="4212"/>
                  </a:lnTo>
                  <a:lnTo>
                    <a:pt x="7773" y="4198"/>
                  </a:lnTo>
                  <a:lnTo>
                    <a:pt x="7776" y="4184"/>
                  </a:lnTo>
                  <a:lnTo>
                    <a:pt x="7779" y="4169"/>
                  </a:lnTo>
                  <a:lnTo>
                    <a:pt x="7783" y="4154"/>
                  </a:lnTo>
                  <a:lnTo>
                    <a:pt x="7790" y="4138"/>
                  </a:lnTo>
                  <a:lnTo>
                    <a:pt x="7797" y="4121"/>
                  </a:lnTo>
                  <a:lnTo>
                    <a:pt x="7805" y="4103"/>
                  </a:lnTo>
                  <a:lnTo>
                    <a:pt x="7815" y="4085"/>
                  </a:lnTo>
                  <a:lnTo>
                    <a:pt x="7825" y="4065"/>
                  </a:lnTo>
                  <a:lnTo>
                    <a:pt x="7836" y="4045"/>
                  </a:lnTo>
                  <a:lnTo>
                    <a:pt x="7849" y="4024"/>
                  </a:lnTo>
                  <a:lnTo>
                    <a:pt x="7863" y="4002"/>
                  </a:lnTo>
                  <a:lnTo>
                    <a:pt x="7907" y="3906"/>
                  </a:lnTo>
                  <a:lnTo>
                    <a:pt x="7951" y="3809"/>
                  </a:lnTo>
                  <a:lnTo>
                    <a:pt x="7995" y="3712"/>
                  </a:lnTo>
                  <a:lnTo>
                    <a:pt x="8039" y="3616"/>
                  </a:lnTo>
                  <a:lnTo>
                    <a:pt x="8084" y="3519"/>
                  </a:lnTo>
                  <a:lnTo>
                    <a:pt x="8128" y="3424"/>
                  </a:lnTo>
                  <a:lnTo>
                    <a:pt x="8172" y="3327"/>
                  </a:lnTo>
                  <a:lnTo>
                    <a:pt x="8216" y="3231"/>
                  </a:lnTo>
                  <a:lnTo>
                    <a:pt x="8260" y="3134"/>
                  </a:lnTo>
                  <a:lnTo>
                    <a:pt x="8304" y="3038"/>
                  </a:lnTo>
                  <a:lnTo>
                    <a:pt x="8348" y="2941"/>
                  </a:lnTo>
                  <a:lnTo>
                    <a:pt x="8392" y="2845"/>
                  </a:lnTo>
                  <a:lnTo>
                    <a:pt x="8436" y="2748"/>
                  </a:lnTo>
                  <a:lnTo>
                    <a:pt x="8480" y="2652"/>
                  </a:lnTo>
                  <a:lnTo>
                    <a:pt x="8524" y="2555"/>
                  </a:lnTo>
                  <a:lnTo>
                    <a:pt x="8568" y="2458"/>
                  </a:lnTo>
                  <a:lnTo>
                    <a:pt x="8579" y="2423"/>
                  </a:lnTo>
                  <a:lnTo>
                    <a:pt x="8586" y="2391"/>
                  </a:lnTo>
                  <a:lnTo>
                    <a:pt x="8590" y="2376"/>
                  </a:lnTo>
                  <a:lnTo>
                    <a:pt x="8591" y="2362"/>
                  </a:lnTo>
                  <a:lnTo>
                    <a:pt x="8593" y="2349"/>
                  </a:lnTo>
                  <a:lnTo>
                    <a:pt x="8593" y="2337"/>
                  </a:lnTo>
                  <a:lnTo>
                    <a:pt x="8593" y="2325"/>
                  </a:lnTo>
                  <a:lnTo>
                    <a:pt x="8593" y="2315"/>
                  </a:lnTo>
                  <a:lnTo>
                    <a:pt x="8592" y="2305"/>
                  </a:lnTo>
                  <a:lnTo>
                    <a:pt x="8590" y="2296"/>
                  </a:lnTo>
                  <a:lnTo>
                    <a:pt x="8586" y="2288"/>
                  </a:lnTo>
                  <a:lnTo>
                    <a:pt x="8583" y="2281"/>
                  </a:lnTo>
                  <a:lnTo>
                    <a:pt x="8579" y="2275"/>
                  </a:lnTo>
                  <a:lnTo>
                    <a:pt x="8575" y="2270"/>
                  </a:lnTo>
                  <a:lnTo>
                    <a:pt x="8569" y="2264"/>
                  </a:lnTo>
                  <a:lnTo>
                    <a:pt x="8563" y="2261"/>
                  </a:lnTo>
                  <a:lnTo>
                    <a:pt x="8556" y="2258"/>
                  </a:lnTo>
                  <a:lnTo>
                    <a:pt x="8549" y="2256"/>
                  </a:lnTo>
                  <a:lnTo>
                    <a:pt x="8540" y="2255"/>
                  </a:lnTo>
                  <a:lnTo>
                    <a:pt x="8532" y="2254"/>
                  </a:lnTo>
                  <a:lnTo>
                    <a:pt x="8522" y="2254"/>
                  </a:lnTo>
                  <a:lnTo>
                    <a:pt x="8511" y="2256"/>
                  </a:lnTo>
                  <a:lnTo>
                    <a:pt x="8501" y="2257"/>
                  </a:lnTo>
                  <a:lnTo>
                    <a:pt x="8489" y="2260"/>
                  </a:lnTo>
                  <a:lnTo>
                    <a:pt x="8477" y="2264"/>
                  </a:lnTo>
                  <a:lnTo>
                    <a:pt x="8464" y="2269"/>
                  </a:lnTo>
                  <a:lnTo>
                    <a:pt x="8436" y="2280"/>
                  </a:lnTo>
                  <a:lnTo>
                    <a:pt x="8405" y="2295"/>
                  </a:lnTo>
                  <a:lnTo>
                    <a:pt x="8260" y="2349"/>
                  </a:lnTo>
                  <a:lnTo>
                    <a:pt x="8117" y="2403"/>
                  </a:lnTo>
                  <a:lnTo>
                    <a:pt x="7976" y="2456"/>
                  </a:lnTo>
                  <a:lnTo>
                    <a:pt x="7835" y="2510"/>
                  </a:lnTo>
                  <a:lnTo>
                    <a:pt x="7696" y="2565"/>
                  </a:lnTo>
                  <a:lnTo>
                    <a:pt x="7560" y="2618"/>
                  </a:lnTo>
                  <a:lnTo>
                    <a:pt x="7425" y="2672"/>
                  </a:lnTo>
                  <a:lnTo>
                    <a:pt x="7292" y="2726"/>
                  </a:lnTo>
                  <a:lnTo>
                    <a:pt x="7160" y="2780"/>
                  </a:lnTo>
                  <a:lnTo>
                    <a:pt x="7029" y="2834"/>
                  </a:lnTo>
                  <a:lnTo>
                    <a:pt x="6900" y="2888"/>
                  </a:lnTo>
                  <a:lnTo>
                    <a:pt x="6773" y="2941"/>
                  </a:lnTo>
                  <a:lnTo>
                    <a:pt x="6648" y="2996"/>
                  </a:lnTo>
                  <a:lnTo>
                    <a:pt x="6524" y="3049"/>
                  </a:lnTo>
                  <a:lnTo>
                    <a:pt x="6402" y="3103"/>
                  </a:lnTo>
                  <a:lnTo>
                    <a:pt x="6281" y="3158"/>
                  </a:lnTo>
                  <a:lnTo>
                    <a:pt x="6248" y="3163"/>
                  </a:lnTo>
                  <a:lnTo>
                    <a:pt x="6216" y="3169"/>
                  </a:lnTo>
                  <a:lnTo>
                    <a:pt x="6187" y="3172"/>
                  </a:lnTo>
                  <a:lnTo>
                    <a:pt x="6159" y="3174"/>
                  </a:lnTo>
                  <a:lnTo>
                    <a:pt x="6133" y="3175"/>
                  </a:lnTo>
                  <a:lnTo>
                    <a:pt x="6109" y="3175"/>
                  </a:lnTo>
                  <a:lnTo>
                    <a:pt x="6087" y="3173"/>
                  </a:lnTo>
                  <a:lnTo>
                    <a:pt x="6067" y="3171"/>
                  </a:lnTo>
                  <a:lnTo>
                    <a:pt x="6050" y="3166"/>
                  </a:lnTo>
                  <a:lnTo>
                    <a:pt x="6033" y="3161"/>
                  </a:lnTo>
                  <a:lnTo>
                    <a:pt x="6018" y="3155"/>
                  </a:lnTo>
                  <a:lnTo>
                    <a:pt x="6007" y="3147"/>
                  </a:lnTo>
                  <a:lnTo>
                    <a:pt x="5996" y="3137"/>
                  </a:lnTo>
                  <a:lnTo>
                    <a:pt x="5988" y="3127"/>
                  </a:lnTo>
                  <a:lnTo>
                    <a:pt x="5982" y="3116"/>
                  </a:lnTo>
                  <a:lnTo>
                    <a:pt x="5978" y="3103"/>
                  </a:lnTo>
                  <a:lnTo>
                    <a:pt x="5974" y="3088"/>
                  </a:lnTo>
                  <a:lnTo>
                    <a:pt x="5974" y="3073"/>
                  </a:lnTo>
                  <a:lnTo>
                    <a:pt x="5975" y="3057"/>
                  </a:lnTo>
                  <a:lnTo>
                    <a:pt x="5980" y="3039"/>
                  </a:lnTo>
                  <a:lnTo>
                    <a:pt x="5984" y="3019"/>
                  </a:lnTo>
                  <a:lnTo>
                    <a:pt x="5992" y="2999"/>
                  </a:lnTo>
                  <a:lnTo>
                    <a:pt x="6001" y="2978"/>
                  </a:lnTo>
                  <a:lnTo>
                    <a:pt x="6012" y="2955"/>
                  </a:lnTo>
                  <a:lnTo>
                    <a:pt x="6026" y="2930"/>
                  </a:lnTo>
                  <a:lnTo>
                    <a:pt x="6041" y="2905"/>
                  </a:lnTo>
                  <a:lnTo>
                    <a:pt x="6057" y="2878"/>
                  </a:lnTo>
                  <a:lnTo>
                    <a:pt x="6076" y="2850"/>
                  </a:lnTo>
                  <a:lnTo>
                    <a:pt x="6098" y="2821"/>
                  </a:lnTo>
                  <a:lnTo>
                    <a:pt x="6120" y="2791"/>
                  </a:lnTo>
                  <a:lnTo>
                    <a:pt x="6145" y="2759"/>
                  </a:lnTo>
                  <a:lnTo>
                    <a:pt x="6172" y="2726"/>
                  </a:lnTo>
                  <a:close/>
                  <a:moveTo>
                    <a:pt x="8039" y="2908"/>
                  </a:moveTo>
                  <a:lnTo>
                    <a:pt x="8043" y="2881"/>
                  </a:lnTo>
                  <a:lnTo>
                    <a:pt x="8046" y="2855"/>
                  </a:lnTo>
                  <a:lnTo>
                    <a:pt x="8049" y="2831"/>
                  </a:lnTo>
                  <a:lnTo>
                    <a:pt x="8049" y="2809"/>
                  </a:lnTo>
                  <a:lnTo>
                    <a:pt x="8049" y="2790"/>
                  </a:lnTo>
                  <a:lnTo>
                    <a:pt x="8048" y="2772"/>
                  </a:lnTo>
                  <a:lnTo>
                    <a:pt x="8044" y="2756"/>
                  </a:lnTo>
                  <a:lnTo>
                    <a:pt x="8040" y="2742"/>
                  </a:lnTo>
                  <a:lnTo>
                    <a:pt x="8035" y="2730"/>
                  </a:lnTo>
                  <a:lnTo>
                    <a:pt x="8029" y="2720"/>
                  </a:lnTo>
                  <a:lnTo>
                    <a:pt x="8022" y="2712"/>
                  </a:lnTo>
                  <a:lnTo>
                    <a:pt x="8013" y="2706"/>
                  </a:lnTo>
                  <a:lnTo>
                    <a:pt x="8002" y="2702"/>
                  </a:lnTo>
                  <a:lnTo>
                    <a:pt x="7992" y="2700"/>
                  </a:lnTo>
                  <a:lnTo>
                    <a:pt x="7980" y="2700"/>
                  </a:lnTo>
                  <a:lnTo>
                    <a:pt x="7966" y="2702"/>
                  </a:lnTo>
                  <a:lnTo>
                    <a:pt x="7952" y="2705"/>
                  </a:lnTo>
                  <a:lnTo>
                    <a:pt x="7936" y="2712"/>
                  </a:lnTo>
                  <a:lnTo>
                    <a:pt x="7920" y="2719"/>
                  </a:lnTo>
                  <a:lnTo>
                    <a:pt x="7902" y="2729"/>
                  </a:lnTo>
                  <a:lnTo>
                    <a:pt x="7882" y="2741"/>
                  </a:lnTo>
                  <a:lnTo>
                    <a:pt x="7862" y="2754"/>
                  </a:lnTo>
                  <a:lnTo>
                    <a:pt x="7840" y="2770"/>
                  </a:lnTo>
                  <a:lnTo>
                    <a:pt x="7818" y="2788"/>
                  </a:lnTo>
                  <a:lnTo>
                    <a:pt x="7794" y="2807"/>
                  </a:lnTo>
                  <a:lnTo>
                    <a:pt x="7769" y="2829"/>
                  </a:lnTo>
                  <a:lnTo>
                    <a:pt x="7744" y="2852"/>
                  </a:lnTo>
                  <a:lnTo>
                    <a:pt x="7716" y="2878"/>
                  </a:lnTo>
                  <a:lnTo>
                    <a:pt x="7688" y="2905"/>
                  </a:lnTo>
                  <a:lnTo>
                    <a:pt x="7658" y="2935"/>
                  </a:lnTo>
                  <a:lnTo>
                    <a:pt x="7628" y="2966"/>
                  </a:lnTo>
                  <a:lnTo>
                    <a:pt x="7596" y="2999"/>
                  </a:lnTo>
                  <a:lnTo>
                    <a:pt x="7539" y="3130"/>
                  </a:lnTo>
                  <a:lnTo>
                    <a:pt x="7483" y="3260"/>
                  </a:lnTo>
                  <a:lnTo>
                    <a:pt x="7427" y="3391"/>
                  </a:lnTo>
                  <a:lnTo>
                    <a:pt x="7370" y="3520"/>
                  </a:lnTo>
                  <a:lnTo>
                    <a:pt x="7314" y="3651"/>
                  </a:lnTo>
                  <a:lnTo>
                    <a:pt x="7257" y="3781"/>
                  </a:lnTo>
                  <a:lnTo>
                    <a:pt x="7202" y="3912"/>
                  </a:lnTo>
                  <a:lnTo>
                    <a:pt x="7146" y="4042"/>
                  </a:lnTo>
                  <a:lnTo>
                    <a:pt x="7089" y="4173"/>
                  </a:lnTo>
                  <a:lnTo>
                    <a:pt x="7033" y="4302"/>
                  </a:lnTo>
                  <a:lnTo>
                    <a:pt x="6976" y="4432"/>
                  </a:lnTo>
                  <a:lnTo>
                    <a:pt x="6920" y="4563"/>
                  </a:lnTo>
                  <a:lnTo>
                    <a:pt x="6864" y="4693"/>
                  </a:lnTo>
                  <a:lnTo>
                    <a:pt x="6808" y="4824"/>
                  </a:lnTo>
                  <a:lnTo>
                    <a:pt x="6752" y="4954"/>
                  </a:lnTo>
                  <a:lnTo>
                    <a:pt x="6695" y="5085"/>
                  </a:lnTo>
                  <a:lnTo>
                    <a:pt x="6694" y="5097"/>
                  </a:lnTo>
                  <a:lnTo>
                    <a:pt x="6693" y="5109"/>
                  </a:lnTo>
                  <a:lnTo>
                    <a:pt x="6693" y="5121"/>
                  </a:lnTo>
                  <a:lnTo>
                    <a:pt x="6694" y="5132"/>
                  </a:lnTo>
                  <a:lnTo>
                    <a:pt x="6695" y="5142"/>
                  </a:lnTo>
                  <a:lnTo>
                    <a:pt x="6697" y="5153"/>
                  </a:lnTo>
                  <a:lnTo>
                    <a:pt x="6699" y="5163"/>
                  </a:lnTo>
                  <a:lnTo>
                    <a:pt x="6702" y="5172"/>
                  </a:lnTo>
                  <a:lnTo>
                    <a:pt x="6707" y="5181"/>
                  </a:lnTo>
                  <a:lnTo>
                    <a:pt x="6712" y="5190"/>
                  </a:lnTo>
                  <a:lnTo>
                    <a:pt x="6717" y="5197"/>
                  </a:lnTo>
                  <a:lnTo>
                    <a:pt x="6724" y="5205"/>
                  </a:lnTo>
                  <a:lnTo>
                    <a:pt x="6730" y="5212"/>
                  </a:lnTo>
                  <a:lnTo>
                    <a:pt x="6739" y="5219"/>
                  </a:lnTo>
                  <a:lnTo>
                    <a:pt x="6746" y="5225"/>
                  </a:lnTo>
                  <a:lnTo>
                    <a:pt x="6756" y="5230"/>
                  </a:lnTo>
                  <a:lnTo>
                    <a:pt x="6766" y="5236"/>
                  </a:lnTo>
                  <a:lnTo>
                    <a:pt x="6776" y="5240"/>
                  </a:lnTo>
                  <a:lnTo>
                    <a:pt x="6788" y="5244"/>
                  </a:lnTo>
                  <a:lnTo>
                    <a:pt x="6800" y="5248"/>
                  </a:lnTo>
                  <a:lnTo>
                    <a:pt x="6813" y="5251"/>
                  </a:lnTo>
                  <a:lnTo>
                    <a:pt x="6826" y="5254"/>
                  </a:lnTo>
                  <a:lnTo>
                    <a:pt x="6840" y="5256"/>
                  </a:lnTo>
                  <a:lnTo>
                    <a:pt x="6855" y="5257"/>
                  </a:lnTo>
                  <a:lnTo>
                    <a:pt x="6887" y="5259"/>
                  </a:lnTo>
                  <a:lnTo>
                    <a:pt x="6921" y="5259"/>
                  </a:lnTo>
                  <a:lnTo>
                    <a:pt x="6959" y="5258"/>
                  </a:lnTo>
                  <a:lnTo>
                    <a:pt x="7000" y="5254"/>
                  </a:lnTo>
                  <a:lnTo>
                    <a:pt x="7073" y="5226"/>
                  </a:lnTo>
                  <a:lnTo>
                    <a:pt x="7146" y="5197"/>
                  </a:lnTo>
                  <a:lnTo>
                    <a:pt x="7219" y="5168"/>
                  </a:lnTo>
                  <a:lnTo>
                    <a:pt x="7292" y="5139"/>
                  </a:lnTo>
                  <a:lnTo>
                    <a:pt x="7365" y="5110"/>
                  </a:lnTo>
                  <a:lnTo>
                    <a:pt x="7438" y="5081"/>
                  </a:lnTo>
                  <a:lnTo>
                    <a:pt x="7511" y="5052"/>
                  </a:lnTo>
                  <a:lnTo>
                    <a:pt x="7584" y="5023"/>
                  </a:lnTo>
                  <a:lnTo>
                    <a:pt x="7602" y="5016"/>
                  </a:lnTo>
                  <a:lnTo>
                    <a:pt x="7619" y="5008"/>
                  </a:lnTo>
                  <a:lnTo>
                    <a:pt x="7636" y="5003"/>
                  </a:lnTo>
                  <a:lnTo>
                    <a:pt x="7652" y="4998"/>
                  </a:lnTo>
                  <a:lnTo>
                    <a:pt x="7667" y="4993"/>
                  </a:lnTo>
                  <a:lnTo>
                    <a:pt x="7682" y="4990"/>
                  </a:lnTo>
                  <a:lnTo>
                    <a:pt x="7696" y="4988"/>
                  </a:lnTo>
                  <a:lnTo>
                    <a:pt x="7709" y="4987"/>
                  </a:lnTo>
                  <a:lnTo>
                    <a:pt x="7722" y="4987"/>
                  </a:lnTo>
                  <a:lnTo>
                    <a:pt x="7734" y="4987"/>
                  </a:lnTo>
                  <a:lnTo>
                    <a:pt x="7745" y="4989"/>
                  </a:lnTo>
                  <a:lnTo>
                    <a:pt x="7756" y="4991"/>
                  </a:lnTo>
                  <a:lnTo>
                    <a:pt x="7765" y="4995"/>
                  </a:lnTo>
                  <a:lnTo>
                    <a:pt x="7774" y="5000"/>
                  </a:lnTo>
                  <a:lnTo>
                    <a:pt x="7782" y="5005"/>
                  </a:lnTo>
                  <a:lnTo>
                    <a:pt x="7790" y="5012"/>
                  </a:lnTo>
                  <a:lnTo>
                    <a:pt x="7797" y="5019"/>
                  </a:lnTo>
                  <a:lnTo>
                    <a:pt x="7803" y="5027"/>
                  </a:lnTo>
                  <a:lnTo>
                    <a:pt x="7808" y="5036"/>
                  </a:lnTo>
                  <a:lnTo>
                    <a:pt x="7813" y="5046"/>
                  </a:lnTo>
                  <a:lnTo>
                    <a:pt x="7818" y="5058"/>
                  </a:lnTo>
                  <a:lnTo>
                    <a:pt x="7821" y="5069"/>
                  </a:lnTo>
                  <a:lnTo>
                    <a:pt x="7823" y="5082"/>
                  </a:lnTo>
                  <a:lnTo>
                    <a:pt x="7825" y="5096"/>
                  </a:lnTo>
                  <a:lnTo>
                    <a:pt x="7826" y="5111"/>
                  </a:lnTo>
                  <a:lnTo>
                    <a:pt x="7826" y="5127"/>
                  </a:lnTo>
                  <a:lnTo>
                    <a:pt x="7826" y="5144"/>
                  </a:lnTo>
                  <a:lnTo>
                    <a:pt x="7825" y="5162"/>
                  </a:lnTo>
                  <a:lnTo>
                    <a:pt x="7824" y="5180"/>
                  </a:lnTo>
                  <a:lnTo>
                    <a:pt x="7821" y="5200"/>
                  </a:lnTo>
                  <a:lnTo>
                    <a:pt x="7818" y="5221"/>
                  </a:lnTo>
                  <a:lnTo>
                    <a:pt x="7815" y="5242"/>
                  </a:lnTo>
                  <a:lnTo>
                    <a:pt x="7717" y="5460"/>
                  </a:lnTo>
                  <a:lnTo>
                    <a:pt x="7620" y="5679"/>
                  </a:lnTo>
                  <a:lnTo>
                    <a:pt x="7523" y="5897"/>
                  </a:lnTo>
                  <a:lnTo>
                    <a:pt x="7425" y="6114"/>
                  </a:lnTo>
                  <a:lnTo>
                    <a:pt x="7328" y="6332"/>
                  </a:lnTo>
                  <a:lnTo>
                    <a:pt x="7231" y="6551"/>
                  </a:lnTo>
                  <a:lnTo>
                    <a:pt x="7133" y="6769"/>
                  </a:lnTo>
                  <a:lnTo>
                    <a:pt x="7036" y="6986"/>
                  </a:lnTo>
                  <a:lnTo>
                    <a:pt x="6938" y="7205"/>
                  </a:lnTo>
                  <a:lnTo>
                    <a:pt x="6841" y="7423"/>
                  </a:lnTo>
                  <a:lnTo>
                    <a:pt x="6744" y="7641"/>
                  </a:lnTo>
                  <a:lnTo>
                    <a:pt x="6646" y="7859"/>
                  </a:lnTo>
                  <a:lnTo>
                    <a:pt x="6549" y="8077"/>
                  </a:lnTo>
                  <a:lnTo>
                    <a:pt x="6452" y="8295"/>
                  </a:lnTo>
                  <a:lnTo>
                    <a:pt x="6354" y="8513"/>
                  </a:lnTo>
                  <a:lnTo>
                    <a:pt x="6257" y="8731"/>
                  </a:lnTo>
                  <a:lnTo>
                    <a:pt x="6263" y="8754"/>
                  </a:lnTo>
                  <a:lnTo>
                    <a:pt x="6271" y="8774"/>
                  </a:lnTo>
                  <a:lnTo>
                    <a:pt x="6278" y="8792"/>
                  </a:lnTo>
                  <a:lnTo>
                    <a:pt x="6288" y="8807"/>
                  </a:lnTo>
                  <a:lnTo>
                    <a:pt x="6299" y="8820"/>
                  </a:lnTo>
                  <a:lnTo>
                    <a:pt x="6309" y="8831"/>
                  </a:lnTo>
                  <a:lnTo>
                    <a:pt x="6321" y="8838"/>
                  </a:lnTo>
                  <a:lnTo>
                    <a:pt x="6335" y="8843"/>
                  </a:lnTo>
                  <a:lnTo>
                    <a:pt x="6349" y="8847"/>
                  </a:lnTo>
                  <a:lnTo>
                    <a:pt x="6364" y="8847"/>
                  </a:lnTo>
                  <a:lnTo>
                    <a:pt x="6380" y="8846"/>
                  </a:lnTo>
                  <a:lnTo>
                    <a:pt x="6397" y="8840"/>
                  </a:lnTo>
                  <a:lnTo>
                    <a:pt x="6416" y="8834"/>
                  </a:lnTo>
                  <a:lnTo>
                    <a:pt x="6435" y="8824"/>
                  </a:lnTo>
                  <a:lnTo>
                    <a:pt x="6455" y="8812"/>
                  </a:lnTo>
                  <a:lnTo>
                    <a:pt x="6476" y="8798"/>
                  </a:lnTo>
                  <a:lnTo>
                    <a:pt x="6498" y="8781"/>
                  </a:lnTo>
                  <a:lnTo>
                    <a:pt x="6522" y="8762"/>
                  </a:lnTo>
                  <a:lnTo>
                    <a:pt x="6546" y="8740"/>
                  </a:lnTo>
                  <a:lnTo>
                    <a:pt x="6571" y="8716"/>
                  </a:lnTo>
                  <a:lnTo>
                    <a:pt x="6597" y="8689"/>
                  </a:lnTo>
                  <a:lnTo>
                    <a:pt x="6624" y="8660"/>
                  </a:lnTo>
                  <a:lnTo>
                    <a:pt x="6652" y="8629"/>
                  </a:lnTo>
                  <a:lnTo>
                    <a:pt x="6682" y="8595"/>
                  </a:lnTo>
                  <a:lnTo>
                    <a:pt x="6712" y="8558"/>
                  </a:lnTo>
                  <a:lnTo>
                    <a:pt x="6743" y="8518"/>
                  </a:lnTo>
                  <a:lnTo>
                    <a:pt x="6775" y="8478"/>
                  </a:lnTo>
                  <a:lnTo>
                    <a:pt x="6808" y="8434"/>
                  </a:lnTo>
                  <a:lnTo>
                    <a:pt x="6842" y="8386"/>
                  </a:lnTo>
                  <a:lnTo>
                    <a:pt x="6877" y="8338"/>
                  </a:lnTo>
                  <a:lnTo>
                    <a:pt x="6914" y="8287"/>
                  </a:lnTo>
                  <a:lnTo>
                    <a:pt x="6950" y="8233"/>
                  </a:lnTo>
                  <a:lnTo>
                    <a:pt x="7047" y="8006"/>
                  </a:lnTo>
                  <a:lnTo>
                    <a:pt x="7144" y="7778"/>
                  </a:lnTo>
                  <a:lnTo>
                    <a:pt x="7240" y="7551"/>
                  </a:lnTo>
                  <a:lnTo>
                    <a:pt x="7337" y="7324"/>
                  </a:lnTo>
                  <a:lnTo>
                    <a:pt x="7433" y="7097"/>
                  </a:lnTo>
                  <a:lnTo>
                    <a:pt x="7530" y="6870"/>
                  </a:lnTo>
                  <a:lnTo>
                    <a:pt x="7627" y="6642"/>
                  </a:lnTo>
                  <a:lnTo>
                    <a:pt x="7723" y="6415"/>
                  </a:lnTo>
                  <a:lnTo>
                    <a:pt x="7820" y="6187"/>
                  </a:lnTo>
                  <a:lnTo>
                    <a:pt x="7917" y="5961"/>
                  </a:lnTo>
                  <a:lnTo>
                    <a:pt x="8013" y="5734"/>
                  </a:lnTo>
                  <a:lnTo>
                    <a:pt x="8110" y="5506"/>
                  </a:lnTo>
                  <a:lnTo>
                    <a:pt x="8206" y="5279"/>
                  </a:lnTo>
                  <a:lnTo>
                    <a:pt x="8303" y="5051"/>
                  </a:lnTo>
                  <a:lnTo>
                    <a:pt x="8400" y="4825"/>
                  </a:lnTo>
                  <a:lnTo>
                    <a:pt x="8496" y="4597"/>
                  </a:lnTo>
                  <a:lnTo>
                    <a:pt x="8503" y="4580"/>
                  </a:lnTo>
                  <a:lnTo>
                    <a:pt x="8507" y="4563"/>
                  </a:lnTo>
                  <a:lnTo>
                    <a:pt x="8510" y="4548"/>
                  </a:lnTo>
                  <a:lnTo>
                    <a:pt x="8513" y="4533"/>
                  </a:lnTo>
                  <a:lnTo>
                    <a:pt x="8515" y="4519"/>
                  </a:lnTo>
                  <a:lnTo>
                    <a:pt x="8516" y="4505"/>
                  </a:lnTo>
                  <a:lnTo>
                    <a:pt x="8515" y="4493"/>
                  </a:lnTo>
                  <a:lnTo>
                    <a:pt x="8513" y="4482"/>
                  </a:lnTo>
                  <a:lnTo>
                    <a:pt x="8511" y="4471"/>
                  </a:lnTo>
                  <a:lnTo>
                    <a:pt x="8507" y="4460"/>
                  </a:lnTo>
                  <a:lnTo>
                    <a:pt x="8503" y="4451"/>
                  </a:lnTo>
                  <a:lnTo>
                    <a:pt x="8497" y="4442"/>
                  </a:lnTo>
                  <a:lnTo>
                    <a:pt x="8491" y="4434"/>
                  </a:lnTo>
                  <a:lnTo>
                    <a:pt x="8483" y="4427"/>
                  </a:lnTo>
                  <a:lnTo>
                    <a:pt x="8475" y="4422"/>
                  </a:lnTo>
                  <a:lnTo>
                    <a:pt x="8465" y="4416"/>
                  </a:lnTo>
                  <a:lnTo>
                    <a:pt x="8454" y="4411"/>
                  </a:lnTo>
                  <a:lnTo>
                    <a:pt x="8443" y="4407"/>
                  </a:lnTo>
                  <a:lnTo>
                    <a:pt x="8431" y="4404"/>
                  </a:lnTo>
                  <a:lnTo>
                    <a:pt x="8417" y="4401"/>
                  </a:lnTo>
                  <a:lnTo>
                    <a:pt x="8402" y="4400"/>
                  </a:lnTo>
                  <a:lnTo>
                    <a:pt x="8387" y="4399"/>
                  </a:lnTo>
                  <a:lnTo>
                    <a:pt x="8370" y="4399"/>
                  </a:lnTo>
                  <a:lnTo>
                    <a:pt x="8351" y="4400"/>
                  </a:lnTo>
                  <a:lnTo>
                    <a:pt x="8333" y="4401"/>
                  </a:lnTo>
                  <a:lnTo>
                    <a:pt x="8314" y="4403"/>
                  </a:lnTo>
                  <a:lnTo>
                    <a:pt x="8292" y="4407"/>
                  </a:lnTo>
                  <a:lnTo>
                    <a:pt x="8271" y="4411"/>
                  </a:lnTo>
                  <a:lnTo>
                    <a:pt x="8224" y="4420"/>
                  </a:lnTo>
                  <a:lnTo>
                    <a:pt x="8173" y="4434"/>
                  </a:lnTo>
                  <a:lnTo>
                    <a:pt x="8083" y="4466"/>
                  </a:lnTo>
                  <a:lnTo>
                    <a:pt x="7993" y="4498"/>
                  </a:lnTo>
                  <a:lnTo>
                    <a:pt x="7902" y="4530"/>
                  </a:lnTo>
                  <a:lnTo>
                    <a:pt x="7811" y="4562"/>
                  </a:lnTo>
                  <a:lnTo>
                    <a:pt x="7721" y="4593"/>
                  </a:lnTo>
                  <a:lnTo>
                    <a:pt x="7630" y="4625"/>
                  </a:lnTo>
                  <a:lnTo>
                    <a:pt x="7540" y="4658"/>
                  </a:lnTo>
                  <a:lnTo>
                    <a:pt x="7450" y="4690"/>
                  </a:lnTo>
                  <a:lnTo>
                    <a:pt x="7427" y="4682"/>
                  </a:lnTo>
                  <a:lnTo>
                    <a:pt x="7407" y="4674"/>
                  </a:lnTo>
                  <a:lnTo>
                    <a:pt x="7398" y="4669"/>
                  </a:lnTo>
                  <a:lnTo>
                    <a:pt x="7389" y="4664"/>
                  </a:lnTo>
                  <a:lnTo>
                    <a:pt x="7381" y="4659"/>
                  </a:lnTo>
                  <a:lnTo>
                    <a:pt x="7373" y="4653"/>
                  </a:lnTo>
                  <a:lnTo>
                    <a:pt x="7367" y="4648"/>
                  </a:lnTo>
                  <a:lnTo>
                    <a:pt x="7360" y="4641"/>
                  </a:lnTo>
                  <a:lnTo>
                    <a:pt x="7354" y="4635"/>
                  </a:lnTo>
                  <a:lnTo>
                    <a:pt x="7349" y="4629"/>
                  </a:lnTo>
                  <a:lnTo>
                    <a:pt x="7344" y="4621"/>
                  </a:lnTo>
                  <a:lnTo>
                    <a:pt x="7340" y="4614"/>
                  </a:lnTo>
                  <a:lnTo>
                    <a:pt x="7337" y="4606"/>
                  </a:lnTo>
                  <a:lnTo>
                    <a:pt x="7334" y="4597"/>
                  </a:lnTo>
                  <a:lnTo>
                    <a:pt x="7331" y="4590"/>
                  </a:lnTo>
                  <a:lnTo>
                    <a:pt x="7329" y="4581"/>
                  </a:lnTo>
                  <a:lnTo>
                    <a:pt x="7328" y="4572"/>
                  </a:lnTo>
                  <a:lnTo>
                    <a:pt x="7328" y="4563"/>
                  </a:lnTo>
                  <a:lnTo>
                    <a:pt x="7327" y="4553"/>
                  </a:lnTo>
                  <a:lnTo>
                    <a:pt x="7328" y="4544"/>
                  </a:lnTo>
                  <a:lnTo>
                    <a:pt x="7329" y="4533"/>
                  </a:lnTo>
                  <a:lnTo>
                    <a:pt x="7330" y="4522"/>
                  </a:lnTo>
                  <a:lnTo>
                    <a:pt x="7336" y="4501"/>
                  </a:lnTo>
                  <a:lnTo>
                    <a:pt x="7343" y="4477"/>
                  </a:lnTo>
                  <a:lnTo>
                    <a:pt x="7353" y="4454"/>
                  </a:lnTo>
                  <a:lnTo>
                    <a:pt x="7365" y="4428"/>
                  </a:lnTo>
                  <a:lnTo>
                    <a:pt x="7407" y="4333"/>
                  </a:lnTo>
                  <a:lnTo>
                    <a:pt x="7448" y="4238"/>
                  </a:lnTo>
                  <a:lnTo>
                    <a:pt x="7490" y="4143"/>
                  </a:lnTo>
                  <a:lnTo>
                    <a:pt x="7533" y="4048"/>
                  </a:lnTo>
                  <a:lnTo>
                    <a:pt x="7575" y="3953"/>
                  </a:lnTo>
                  <a:lnTo>
                    <a:pt x="7617" y="3858"/>
                  </a:lnTo>
                  <a:lnTo>
                    <a:pt x="7660" y="3763"/>
                  </a:lnTo>
                  <a:lnTo>
                    <a:pt x="7702" y="3668"/>
                  </a:lnTo>
                  <a:lnTo>
                    <a:pt x="7744" y="3573"/>
                  </a:lnTo>
                  <a:lnTo>
                    <a:pt x="7787" y="3479"/>
                  </a:lnTo>
                  <a:lnTo>
                    <a:pt x="7829" y="3383"/>
                  </a:lnTo>
                  <a:lnTo>
                    <a:pt x="7870" y="3288"/>
                  </a:lnTo>
                  <a:lnTo>
                    <a:pt x="7913" y="3193"/>
                  </a:lnTo>
                  <a:lnTo>
                    <a:pt x="7955" y="3098"/>
                  </a:lnTo>
                  <a:lnTo>
                    <a:pt x="7997" y="3003"/>
                  </a:lnTo>
                  <a:lnTo>
                    <a:pt x="8039" y="2908"/>
                  </a:lnTo>
                  <a:close/>
                  <a:moveTo>
                    <a:pt x="5454" y="2335"/>
                  </a:moveTo>
                  <a:lnTo>
                    <a:pt x="5454" y="2821"/>
                  </a:lnTo>
                  <a:lnTo>
                    <a:pt x="5454" y="3308"/>
                  </a:lnTo>
                  <a:lnTo>
                    <a:pt x="5454" y="3794"/>
                  </a:lnTo>
                  <a:lnTo>
                    <a:pt x="5454" y="4281"/>
                  </a:lnTo>
                  <a:lnTo>
                    <a:pt x="5454" y="4767"/>
                  </a:lnTo>
                  <a:lnTo>
                    <a:pt x="5454" y="5254"/>
                  </a:lnTo>
                  <a:lnTo>
                    <a:pt x="5454" y="5741"/>
                  </a:lnTo>
                  <a:lnTo>
                    <a:pt x="5454" y="6227"/>
                  </a:lnTo>
                  <a:lnTo>
                    <a:pt x="5454" y="6714"/>
                  </a:lnTo>
                  <a:lnTo>
                    <a:pt x="5454" y="7200"/>
                  </a:lnTo>
                  <a:lnTo>
                    <a:pt x="5454" y="7687"/>
                  </a:lnTo>
                  <a:lnTo>
                    <a:pt x="5454" y="8173"/>
                  </a:lnTo>
                  <a:lnTo>
                    <a:pt x="5454" y="8660"/>
                  </a:lnTo>
                  <a:lnTo>
                    <a:pt x="5454" y="9146"/>
                  </a:lnTo>
                  <a:lnTo>
                    <a:pt x="5454" y="9633"/>
                  </a:lnTo>
                  <a:lnTo>
                    <a:pt x="5454" y="10119"/>
                  </a:lnTo>
                  <a:lnTo>
                    <a:pt x="5508" y="10081"/>
                  </a:lnTo>
                  <a:lnTo>
                    <a:pt x="5563" y="10044"/>
                  </a:lnTo>
                  <a:lnTo>
                    <a:pt x="5618" y="10007"/>
                  </a:lnTo>
                  <a:lnTo>
                    <a:pt x="5673" y="9970"/>
                  </a:lnTo>
                  <a:lnTo>
                    <a:pt x="5727" y="9932"/>
                  </a:lnTo>
                  <a:lnTo>
                    <a:pt x="5782" y="9895"/>
                  </a:lnTo>
                  <a:lnTo>
                    <a:pt x="5837" y="9857"/>
                  </a:lnTo>
                  <a:lnTo>
                    <a:pt x="5892" y="9820"/>
                  </a:lnTo>
                  <a:lnTo>
                    <a:pt x="5892" y="8400"/>
                  </a:lnTo>
                  <a:lnTo>
                    <a:pt x="5911" y="8395"/>
                  </a:lnTo>
                  <a:lnTo>
                    <a:pt x="5929" y="8389"/>
                  </a:lnTo>
                  <a:lnTo>
                    <a:pt x="5948" y="8381"/>
                  </a:lnTo>
                  <a:lnTo>
                    <a:pt x="5966" y="8374"/>
                  </a:lnTo>
                  <a:lnTo>
                    <a:pt x="5983" y="8365"/>
                  </a:lnTo>
                  <a:lnTo>
                    <a:pt x="6001" y="8355"/>
                  </a:lnTo>
                  <a:lnTo>
                    <a:pt x="6018" y="8346"/>
                  </a:lnTo>
                  <a:lnTo>
                    <a:pt x="6035" y="8335"/>
                  </a:lnTo>
                  <a:lnTo>
                    <a:pt x="6052" y="8323"/>
                  </a:lnTo>
                  <a:lnTo>
                    <a:pt x="6068" y="8310"/>
                  </a:lnTo>
                  <a:lnTo>
                    <a:pt x="6084" y="8297"/>
                  </a:lnTo>
                  <a:lnTo>
                    <a:pt x="6099" y="8285"/>
                  </a:lnTo>
                  <a:lnTo>
                    <a:pt x="6115" y="8270"/>
                  </a:lnTo>
                  <a:lnTo>
                    <a:pt x="6130" y="8254"/>
                  </a:lnTo>
                  <a:lnTo>
                    <a:pt x="6145" y="8238"/>
                  </a:lnTo>
                  <a:lnTo>
                    <a:pt x="6159" y="8222"/>
                  </a:lnTo>
                  <a:lnTo>
                    <a:pt x="6174" y="8204"/>
                  </a:lnTo>
                  <a:lnTo>
                    <a:pt x="6188" y="8187"/>
                  </a:lnTo>
                  <a:lnTo>
                    <a:pt x="6202" y="8168"/>
                  </a:lnTo>
                  <a:lnTo>
                    <a:pt x="6215" y="8148"/>
                  </a:lnTo>
                  <a:lnTo>
                    <a:pt x="6228" y="8128"/>
                  </a:lnTo>
                  <a:lnTo>
                    <a:pt x="6241" y="8106"/>
                  </a:lnTo>
                  <a:lnTo>
                    <a:pt x="6254" y="8085"/>
                  </a:lnTo>
                  <a:lnTo>
                    <a:pt x="6266" y="8062"/>
                  </a:lnTo>
                  <a:lnTo>
                    <a:pt x="6278" y="8040"/>
                  </a:lnTo>
                  <a:lnTo>
                    <a:pt x="6290" y="8015"/>
                  </a:lnTo>
                  <a:lnTo>
                    <a:pt x="6301" y="7991"/>
                  </a:lnTo>
                  <a:lnTo>
                    <a:pt x="6313" y="7966"/>
                  </a:lnTo>
                  <a:lnTo>
                    <a:pt x="6334" y="7912"/>
                  </a:lnTo>
                  <a:lnTo>
                    <a:pt x="6354" y="7856"/>
                  </a:lnTo>
                  <a:lnTo>
                    <a:pt x="6420" y="7708"/>
                  </a:lnTo>
                  <a:lnTo>
                    <a:pt x="6485" y="7560"/>
                  </a:lnTo>
                  <a:lnTo>
                    <a:pt x="6551" y="7412"/>
                  </a:lnTo>
                  <a:lnTo>
                    <a:pt x="6615" y="7264"/>
                  </a:lnTo>
                  <a:lnTo>
                    <a:pt x="6681" y="7116"/>
                  </a:lnTo>
                  <a:lnTo>
                    <a:pt x="6746" y="6967"/>
                  </a:lnTo>
                  <a:lnTo>
                    <a:pt x="6812" y="6819"/>
                  </a:lnTo>
                  <a:lnTo>
                    <a:pt x="6877" y="6671"/>
                  </a:lnTo>
                  <a:lnTo>
                    <a:pt x="6943" y="6523"/>
                  </a:lnTo>
                  <a:lnTo>
                    <a:pt x="7008" y="6375"/>
                  </a:lnTo>
                  <a:lnTo>
                    <a:pt x="7074" y="6227"/>
                  </a:lnTo>
                  <a:lnTo>
                    <a:pt x="7139" y="6078"/>
                  </a:lnTo>
                  <a:lnTo>
                    <a:pt x="7205" y="5930"/>
                  </a:lnTo>
                  <a:lnTo>
                    <a:pt x="7270" y="5782"/>
                  </a:lnTo>
                  <a:lnTo>
                    <a:pt x="7336" y="5634"/>
                  </a:lnTo>
                  <a:lnTo>
                    <a:pt x="7401" y="5486"/>
                  </a:lnTo>
                  <a:lnTo>
                    <a:pt x="7400" y="5471"/>
                  </a:lnTo>
                  <a:lnTo>
                    <a:pt x="7399" y="5457"/>
                  </a:lnTo>
                  <a:lnTo>
                    <a:pt x="7398" y="5443"/>
                  </a:lnTo>
                  <a:lnTo>
                    <a:pt x="7396" y="5431"/>
                  </a:lnTo>
                  <a:lnTo>
                    <a:pt x="7394" y="5419"/>
                  </a:lnTo>
                  <a:lnTo>
                    <a:pt x="7390" y="5408"/>
                  </a:lnTo>
                  <a:lnTo>
                    <a:pt x="7387" y="5398"/>
                  </a:lnTo>
                  <a:lnTo>
                    <a:pt x="7383" y="5388"/>
                  </a:lnTo>
                  <a:lnTo>
                    <a:pt x="7378" y="5380"/>
                  </a:lnTo>
                  <a:lnTo>
                    <a:pt x="7372" y="5372"/>
                  </a:lnTo>
                  <a:lnTo>
                    <a:pt x="7366" y="5364"/>
                  </a:lnTo>
                  <a:lnTo>
                    <a:pt x="7359" y="5358"/>
                  </a:lnTo>
                  <a:lnTo>
                    <a:pt x="7353" y="5352"/>
                  </a:lnTo>
                  <a:lnTo>
                    <a:pt x="7344" y="5347"/>
                  </a:lnTo>
                  <a:lnTo>
                    <a:pt x="7337" y="5343"/>
                  </a:lnTo>
                  <a:lnTo>
                    <a:pt x="7328" y="5340"/>
                  </a:lnTo>
                  <a:lnTo>
                    <a:pt x="7319" y="5337"/>
                  </a:lnTo>
                  <a:lnTo>
                    <a:pt x="7308" y="5336"/>
                  </a:lnTo>
                  <a:lnTo>
                    <a:pt x="7298" y="5333"/>
                  </a:lnTo>
                  <a:lnTo>
                    <a:pt x="7286" y="5333"/>
                  </a:lnTo>
                  <a:lnTo>
                    <a:pt x="7275" y="5333"/>
                  </a:lnTo>
                  <a:lnTo>
                    <a:pt x="7263" y="5336"/>
                  </a:lnTo>
                  <a:lnTo>
                    <a:pt x="7250" y="5337"/>
                  </a:lnTo>
                  <a:lnTo>
                    <a:pt x="7237" y="5340"/>
                  </a:lnTo>
                  <a:lnTo>
                    <a:pt x="7223" y="5343"/>
                  </a:lnTo>
                  <a:lnTo>
                    <a:pt x="7208" y="5347"/>
                  </a:lnTo>
                  <a:lnTo>
                    <a:pt x="7193" y="5352"/>
                  </a:lnTo>
                  <a:lnTo>
                    <a:pt x="7177" y="5358"/>
                  </a:lnTo>
                  <a:lnTo>
                    <a:pt x="7145" y="5372"/>
                  </a:lnTo>
                  <a:lnTo>
                    <a:pt x="7109" y="5388"/>
                  </a:lnTo>
                  <a:lnTo>
                    <a:pt x="7020" y="5414"/>
                  </a:lnTo>
                  <a:lnTo>
                    <a:pt x="6931" y="5440"/>
                  </a:lnTo>
                  <a:lnTo>
                    <a:pt x="6842" y="5465"/>
                  </a:lnTo>
                  <a:lnTo>
                    <a:pt x="6753" y="5491"/>
                  </a:lnTo>
                  <a:lnTo>
                    <a:pt x="6664" y="5518"/>
                  </a:lnTo>
                  <a:lnTo>
                    <a:pt x="6575" y="5544"/>
                  </a:lnTo>
                  <a:lnTo>
                    <a:pt x="6487" y="5569"/>
                  </a:lnTo>
                  <a:lnTo>
                    <a:pt x="6397" y="5595"/>
                  </a:lnTo>
                  <a:lnTo>
                    <a:pt x="6385" y="5592"/>
                  </a:lnTo>
                  <a:lnTo>
                    <a:pt x="6374" y="5589"/>
                  </a:lnTo>
                  <a:lnTo>
                    <a:pt x="6363" y="5584"/>
                  </a:lnTo>
                  <a:lnTo>
                    <a:pt x="6353" y="5580"/>
                  </a:lnTo>
                  <a:lnTo>
                    <a:pt x="6344" y="5575"/>
                  </a:lnTo>
                  <a:lnTo>
                    <a:pt x="6335" y="5569"/>
                  </a:lnTo>
                  <a:lnTo>
                    <a:pt x="6328" y="5563"/>
                  </a:lnTo>
                  <a:lnTo>
                    <a:pt x="6320" y="5557"/>
                  </a:lnTo>
                  <a:lnTo>
                    <a:pt x="6314" y="5550"/>
                  </a:lnTo>
                  <a:lnTo>
                    <a:pt x="6308" y="5543"/>
                  </a:lnTo>
                  <a:lnTo>
                    <a:pt x="6303" y="5534"/>
                  </a:lnTo>
                  <a:lnTo>
                    <a:pt x="6299" y="5525"/>
                  </a:lnTo>
                  <a:lnTo>
                    <a:pt x="6294" y="5516"/>
                  </a:lnTo>
                  <a:lnTo>
                    <a:pt x="6291" y="5506"/>
                  </a:lnTo>
                  <a:lnTo>
                    <a:pt x="6289" y="5496"/>
                  </a:lnTo>
                  <a:lnTo>
                    <a:pt x="6288" y="5486"/>
                  </a:lnTo>
                  <a:lnTo>
                    <a:pt x="6287" y="5474"/>
                  </a:lnTo>
                  <a:lnTo>
                    <a:pt x="6286" y="5462"/>
                  </a:lnTo>
                  <a:lnTo>
                    <a:pt x="6287" y="5450"/>
                  </a:lnTo>
                  <a:lnTo>
                    <a:pt x="6288" y="5437"/>
                  </a:lnTo>
                  <a:lnTo>
                    <a:pt x="6290" y="5423"/>
                  </a:lnTo>
                  <a:lnTo>
                    <a:pt x="6292" y="5410"/>
                  </a:lnTo>
                  <a:lnTo>
                    <a:pt x="6295" y="5396"/>
                  </a:lnTo>
                  <a:lnTo>
                    <a:pt x="6299" y="5381"/>
                  </a:lnTo>
                  <a:lnTo>
                    <a:pt x="6308" y="5349"/>
                  </a:lnTo>
                  <a:lnTo>
                    <a:pt x="6321" y="5315"/>
                  </a:lnTo>
                  <a:lnTo>
                    <a:pt x="6336" y="5280"/>
                  </a:lnTo>
                  <a:lnTo>
                    <a:pt x="6354" y="5242"/>
                  </a:lnTo>
                  <a:lnTo>
                    <a:pt x="6407" y="5113"/>
                  </a:lnTo>
                  <a:lnTo>
                    <a:pt x="6460" y="4984"/>
                  </a:lnTo>
                  <a:lnTo>
                    <a:pt x="6512" y="4855"/>
                  </a:lnTo>
                  <a:lnTo>
                    <a:pt x="6564" y="4725"/>
                  </a:lnTo>
                  <a:lnTo>
                    <a:pt x="6616" y="4596"/>
                  </a:lnTo>
                  <a:lnTo>
                    <a:pt x="6669" y="4468"/>
                  </a:lnTo>
                  <a:lnTo>
                    <a:pt x="6722" y="4338"/>
                  </a:lnTo>
                  <a:lnTo>
                    <a:pt x="6774" y="4209"/>
                  </a:lnTo>
                  <a:lnTo>
                    <a:pt x="6827" y="4079"/>
                  </a:lnTo>
                  <a:lnTo>
                    <a:pt x="6879" y="3951"/>
                  </a:lnTo>
                  <a:lnTo>
                    <a:pt x="6932" y="3822"/>
                  </a:lnTo>
                  <a:lnTo>
                    <a:pt x="6984" y="3692"/>
                  </a:lnTo>
                  <a:lnTo>
                    <a:pt x="7036" y="3563"/>
                  </a:lnTo>
                  <a:lnTo>
                    <a:pt x="7089" y="3434"/>
                  </a:lnTo>
                  <a:lnTo>
                    <a:pt x="7141" y="3305"/>
                  </a:lnTo>
                  <a:lnTo>
                    <a:pt x="7194" y="3176"/>
                  </a:lnTo>
                  <a:lnTo>
                    <a:pt x="7196" y="3154"/>
                  </a:lnTo>
                  <a:lnTo>
                    <a:pt x="7196" y="3134"/>
                  </a:lnTo>
                  <a:lnTo>
                    <a:pt x="7196" y="3115"/>
                  </a:lnTo>
                  <a:lnTo>
                    <a:pt x="7195" y="3098"/>
                  </a:lnTo>
                  <a:lnTo>
                    <a:pt x="7193" y="3083"/>
                  </a:lnTo>
                  <a:lnTo>
                    <a:pt x="7190" y="3069"/>
                  </a:lnTo>
                  <a:lnTo>
                    <a:pt x="7185" y="3056"/>
                  </a:lnTo>
                  <a:lnTo>
                    <a:pt x="7180" y="3045"/>
                  </a:lnTo>
                  <a:lnTo>
                    <a:pt x="7174" y="3036"/>
                  </a:lnTo>
                  <a:lnTo>
                    <a:pt x="7167" y="3028"/>
                  </a:lnTo>
                  <a:lnTo>
                    <a:pt x="7159" y="3022"/>
                  </a:lnTo>
                  <a:lnTo>
                    <a:pt x="7149" y="3016"/>
                  </a:lnTo>
                  <a:lnTo>
                    <a:pt x="7139" y="3013"/>
                  </a:lnTo>
                  <a:lnTo>
                    <a:pt x="7129" y="3011"/>
                  </a:lnTo>
                  <a:lnTo>
                    <a:pt x="7116" y="3011"/>
                  </a:lnTo>
                  <a:lnTo>
                    <a:pt x="7103" y="3012"/>
                  </a:lnTo>
                  <a:lnTo>
                    <a:pt x="7089" y="3014"/>
                  </a:lnTo>
                  <a:lnTo>
                    <a:pt x="7074" y="3018"/>
                  </a:lnTo>
                  <a:lnTo>
                    <a:pt x="7057" y="3024"/>
                  </a:lnTo>
                  <a:lnTo>
                    <a:pt x="7039" y="3031"/>
                  </a:lnTo>
                  <a:lnTo>
                    <a:pt x="7022" y="3040"/>
                  </a:lnTo>
                  <a:lnTo>
                    <a:pt x="7003" y="3051"/>
                  </a:lnTo>
                  <a:lnTo>
                    <a:pt x="6983" y="3062"/>
                  </a:lnTo>
                  <a:lnTo>
                    <a:pt x="6961" y="3075"/>
                  </a:lnTo>
                  <a:lnTo>
                    <a:pt x="6940" y="3090"/>
                  </a:lnTo>
                  <a:lnTo>
                    <a:pt x="6916" y="3106"/>
                  </a:lnTo>
                  <a:lnTo>
                    <a:pt x="6891" y="3125"/>
                  </a:lnTo>
                  <a:lnTo>
                    <a:pt x="6867" y="3144"/>
                  </a:lnTo>
                  <a:lnTo>
                    <a:pt x="6813" y="3187"/>
                  </a:lnTo>
                  <a:lnTo>
                    <a:pt x="6756" y="3236"/>
                  </a:lnTo>
                  <a:lnTo>
                    <a:pt x="5892" y="5400"/>
                  </a:lnTo>
                  <a:lnTo>
                    <a:pt x="5892" y="2092"/>
                  </a:lnTo>
                  <a:lnTo>
                    <a:pt x="5841" y="2101"/>
                  </a:lnTo>
                  <a:lnTo>
                    <a:pt x="5795" y="2112"/>
                  </a:lnTo>
                  <a:lnTo>
                    <a:pt x="5751" y="2124"/>
                  </a:lnTo>
                  <a:lnTo>
                    <a:pt x="5709" y="2136"/>
                  </a:lnTo>
                  <a:lnTo>
                    <a:pt x="5672" y="2148"/>
                  </a:lnTo>
                  <a:lnTo>
                    <a:pt x="5636" y="2162"/>
                  </a:lnTo>
                  <a:lnTo>
                    <a:pt x="5605" y="2176"/>
                  </a:lnTo>
                  <a:lnTo>
                    <a:pt x="5576" y="2191"/>
                  </a:lnTo>
                  <a:lnTo>
                    <a:pt x="5562" y="2199"/>
                  </a:lnTo>
                  <a:lnTo>
                    <a:pt x="5550" y="2206"/>
                  </a:lnTo>
                  <a:lnTo>
                    <a:pt x="5539" y="2215"/>
                  </a:lnTo>
                  <a:lnTo>
                    <a:pt x="5527" y="2222"/>
                  </a:lnTo>
                  <a:lnTo>
                    <a:pt x="5517" y="2231"/>
                  </a:lnTo>
                  <a:lnTo>
                    <a:pt x="5507" y="2240"/>
                  </a:lnTo>
                  <a:lnTo>
                    <a:pt x="5499" y="2248"/>
                  </a:lnTo>
                  <a:lnTo>
                    <a:pt x="5490" y="2258"/>
                  </a:lnTo>
                  <a:lnTo>
                    <a:pt x="5483" y="2266"/>
                  </a:lnTo>
                  <a:lnTo>
                    <a:pt x="5476" y="2276"/>
                  </a:lnTo>
                  <a:lnTo>
                    <a:pt x="5471" y="2285"/>
                  </a:lnTo>
                  <a:lnTo>
                    <a:pt x="5466" y="2294"/>
                  </a:lnTo>
                  <a:lnTo>
                    <a:pt x="5461" y="2304"/>
                  </a:lnTo>
                  <a:lnTo>
                    <a:pt x="5458" y="2315"/>
                  </a:lnTo>
                  <a:lnTo>
                    <a:pt x="5456" y="2324"/>
                  </a:lnTo>
                  <a:lnTo>
                    <a:pt x="5454" y="2335"/>
                  </a:lnTo>
                  <a:close/>
                  <a:moveTo>
                    <a:pt x="5892" y="7887"/>
                  </a:moveTo>
                  <a:lnTo>
                    <a:pt x="5892" y="6166"/>
                  </a:lnTo>
                  <a:lnTo>
                    <a:pt x="5982" y="6139"/>
                  </a:lnTo>
                  <a:lnTo>
                    <a:pt x="6071" y="6112"/>
                  </a:lnTo>
                  <a:lnTo>
                    <a:pt x="6161" y="6085"/>
                  </a:lnTo>
                  <a:lnTo>
                    <a:pt x="6251" y="6059"/>
                  </a:lnTo>
                  <a:lnTo>
                    <a:pt x="6341" y="6032"/>
                  </a:lnTo>
                  <a:lnTo>
                    <a:pt x="6431" y="6005"/>
                  </a:lnTo>
                  <a:lnTo>
                    <a:pt x="6521" y="5978"/>
                  </a:lnTo>
                  <a:lnTo>
                    <a:pt x="6610" y="5950"/>
                  </a:lnTo>
                  <a:lnTo>
                    <a:pt x="6621" y="5950"/>
                  </a:lnTo>
                  <a:lnTo>
                    <a:pt x="6630" y="5952"/>
                  </a:lnTo>
                  <a:lnTo>
                    <a:pt x="6638" y="5955"/>
                  </a:lnTo>
                  <a:lnTo>
                    <a:pt x="6646" y="5959"/>
                  </a:lnTo>
                  <a:lnTo>
                    <a:pt x="6653" y="5963"/>
                  </a:lnTo>
                  <a:lnTo>
                    <a:pt x="6658" y="5970"/>
                  </a:lnTo>
                  <a:lnTo>
                    <a:pt x="6664" y="5978"/>
                  </a:lnTo>
                  <a:lnTo>
                    <a:pt x="6668" y="5987"/>
                  </a:lnTo>
                  <a:lnTo>
                    <a:pt x="6671" y="5997"/>
                  </a:lnTo>
                  <a:lnTo>
                    <a:pt x="6674" y="6009"/>
                  </a:lnTo>
                  <a:lnTo>
                    <a:pt x="6675" y="6023"/>
                  </a:lnTo>
                  <a:lnTo>
                    <a:pt x="6677" y="6037"/>
                  </a:lnTo>
                  <a:lnTo>
                    <a:pt x="6677" y="6053"/>
                  </a:lnTo>
                  <a:lnTo>
                    <a:pt x="6675" y="6070"/>
                  </a:lnTo>
                  <a:lnTo>
                    <a:pt x="6673" y="6089"/>
                  </a:lnTo>
                  <a:lnTo>
                    <a:pt x="6671" y="6108"/>
                  </a:lnTo>
                  <a:lnTo>
                    <a:pt x="6622" y="6219"/>
                  </a:lnTo>
                  <a:lnTo>
                    <a:pt x="6573" y="6331"/>
                  </a:lnTo>
                  <a:lnTo>
                    <a:pt x="6525" y="6442"/>
                  </a:lnTo>
                  <a:lnTo>
                    <a:pt x="6476" y="6553"/>
                  </a:lnTo>
                  <a:lnTo>
                    <a:pt x="6427" y="6664"/>
                  </a:lnTo>
                  <a:lnTo>
                    <a:pt x="6379" y="6775"/>
                  </a:lnTo>
                  <a:lnTo>
                    <a:pt x="6330" y="6887"/>
                  </a:lnTo>
                  <a:lnTo>
                    <a:pt x="6281" y="6997"/>
                  </a:lnTo>
                  <a:lnTo>
                    <a:pt x="6233" y="7109"/>
                  </a:lnTo>
                  <a:lnTo>
                    <a:pt x="6184" y="7219"/>
                  </a:lnTo>
                  <a:lnTo>
                    <a:pt x="6135" y="7331"/>
                  </a:lnTo>
                  <a:lnTo>
                    <a:pt x="6087" y="7441"/>
                  </a:lnTo>
                  <a:lnTo>
                    <a:pt x="6038" y="7553"/>
                  </a:lnTo>
                  <a:lnTo>
                    <a:pt x="5989" y="7664"/>
                  </a:lnTo>
                  <a:lnTo>
                    <a:pt x="5941" y="7775"/>
                  </a:lnTo>
                  <a:lnTo>
                    <a:pt x="5892" y="7887"/>
                  </a:lnTo>
                  <a:close/>
                  <a:moveTo>
                    <a:pt x="2170" y="3012"/>
                  </a:moveTo>
                  <a:lnTo>
                    <a:pt x="2157" y="2982"/>
                  </a:lnTo>
                  <a:lnTo>
                    <a:pt x="2144" y="2955"/>
                  </a:lnTo>
                  <a:lnTo>
                    <a:pt x="2131" y="2929"/>
                  </a:lnTo>
                  <a:lnTo>
                    <a:pt x="2118" y="2906"/>
                  </a:lnTo>
                  <a:lnTo>
                    <a:pt x="2105" y="2883"/>
                  </a:lnTo>
                  <a:lnTo>
                    <a:pt x="2093" y="2862"/>
                  </a:lnTo>
                  <a:lnTo>
                    <a:pt x="2080" y="2844"/>
                  </a:lnTo>
                  <a:lnTo>
                    <a:pt x="2069" y="2826"/>
                  </a:lnTo>
                  <a:lnTo>
                    <a:pt x="2056" y="2810"/>
                  </a:lnTo>
                  <a:lnTo>
                    <a:pt x="2044" y="2797"/>
                  </a:lnTo>
                  <a:lnTo>
                    <a:pt x="2032" y="2785"/>
                  </a:lnTo>
                  <a:lnTo>
                    <a:pt x="2020" y="2775"/>
                  </a:lnTo>
                  <a:lnTo>
                    <a:pt x="2009" y="2766"/>
                  </a:lnTo>
                  <a:lnTo>
                    <a:pt x="1998" y="2759"/>
                  </a:lnTo>
                  <a:lnTo>
                    <a:pt x="1986" y="2753"/>
                  </a:lnTo>
                  <a:lnTo>
                    <a:pt x="1975" y="2750"/>
                  </a:lnTo>
                  <a:lnTo>
                    <a:pt x="1963" y="2748"/>
                  </a:lnTo>
                  <a:lnTo>
                    <a:pt x="1953" y="2748"/>
                  </a:lnTo>
                  <a:lnTo>
                    <a:pt x="1942" y="2750"/>
                  </a:lnTo>
                  <a:lnTo>
                    <a:pt x="1931" y="2753"/>
                  </a:lnTo>
                  <a:lnTo>
                    <a:pt x="1921" y="2759"/>
                  </a:lnTo>
                  <a:lnTo>
                    <a:pt x="1910" y="2765"/>
                  </a:lnTo>
                  <a:lnTo>
                    <a:pt x="1899" y="2774"/>
                  </a:lnTo>
                  <a:lnTo>
                    <a:pt x="1889" y="2783"/>
                  </a:lnTo>
                  <a:lnTo>
                    <a:pt x="1879" y="2795"/>
                  </a:lnTo>
                  <a:lnTo>
                    <a:pt x="1869" y="2809"/>
                  </a:lnTo>
                  <a:lnTo>
                    <a:pt x="1858" y="2824"/>
                  </a:lnTo>
                  <a:lnTo>
                    <a:pt x="1849" y="2841"/>
                  </a:lnTo>
                  <a:lnTo>
                    <a:pt x="1839" y="2860"/>
                  </a:lnTo>
                  <a:lnTo>
                    <a:pt x="1829" y="2880"/>
                  </a:lnTo>
                  <a:lnTo>
                    <a:pt x="1820" y="2903"/>
                  </a:lnTo>
                  <a:lnTo>
                    <a:pt x="1811" y="2926"/>
                  </a:lnTo>
                  <a:lnTo>
                    <a:pt x="1812" y="3016"/>
                  </a:lnTo>
                  <a:lnTo>
                    <a:pt x="1813" y="3105"/>
                  </a:lnTo>
                  <a:lnTo>
                    <a:pt x="1815" y="3195"/>
                  </a:lnTo>
                  <a:lnTo>
                    <a:pt x="1816" y="3286"/>
                  </a:lnTo>
                  <a:lnTo>
                    <a:pt x="1819" y="3375"/>
                  </a:lnTo>
                  <a:lnTo>
                    <a:pt x="1820" y="3465"/>
                  </a:lnTo>
                  <a:lnTo>
                    <a:pt x="1822" y="3554"/>
                  </a:lnTo>
                  <a:lnTo>
                    <a:pt x="1823" y="3644"/>
                  </a:lnTo>
                  <a:lnTo>
                    <a:pt x="1859" y="3680"/>
                  </a:lnTo>
                  <a:lnTo>
                    <a:pt x="1895" y="3716"/>
                  </a:lnTo>
                  <a:lnTo>
                    <a:pt x="1930" y="3749"/>
                  </a:lnTo>
                  <a:lnTo>
                    <a:pt x="1965" y="3781"/>
                  </a:lnTo>
                  <a:lnTo>
                    <a:pt x="1999" y="3811"/>
                  </a:lnTo>
                  <a:lnTo>
                    <a:pt x="2032" y="3840"/>
                  </a:lnTo>
                  <a:lnTo>
                    <a:pt x="2065" y="3867"/>
                  </a:lnTo>
                  <a:lnTo>
                    <a:pt x="2098" y="3893"/>
                  </a:lnTo>
                  <a:lnTo>
                    <a:pt x="2130" y="3916"/>
                  </a:lnTo>
                  <a:lnTo>
                    <a:pt x="2162" y="3939"/>
                  </a:lnTo>
                  <a:lnTo>
                    <a:pt x="2192" y="3959"/>
                  </a:lnTo>
                  <a:lnTo>
                    <a:pt x="2223" y="3979"/>
                  </a:lnTo>
                  <a:lnTo>
                    <a:pt x="2253" y="3996"/>
                  </a:lnTo>
                  <a:lnTo>
                    <a:pt x="2282" y="4012"/>
                  </a:lnTo>
                  <a:lnTo>
                    <a:pt x="2311" y="4026"/>
                  </a:lnTo>
                  <a:lnTo>
                    <a:pt x="2340" y="4039"/>
                  </a:lnTo>
                  <a:lnTo>
                    <a:pt x="2368" y="4050"/>
                  </a:lnTo>
                  <a:lnTo>
                    <a:pt x="2395" y="4060"/>
                  </a:lnTo>
                  <a:lnTo>
                    <a:pt x="2422" y="4068"/>
                  </a:lnTo>
                  <a:lnTo>
                    <a:pt x="2448" y="4074"/>
                  </a:lnTo>
                  <a:lnTo>
                    <a:pt x="2473" y="4078"/>
                  </a:lnTo>
                  <a:lnTo>
                    <a:pt x="2499" y="4081"/>
                  </a:lnTo>
                  <a:lnTo>
                    <a:pt x="2524" y="4084"/>
                  </a:lnTo>
                  <a:lnTo>
                    <a:pt x="2549" y="4084"/>
                  </a:lnTo>
                  <a:lnTo>
                    <a:pt x="2572" y="4083"/>
                  </a:lnTo>
                  <a:lnTo>
                    <a:pt x="2595" y="4079"/>
                  </a:lnTo>
                  <a:lnTo>
                    <a:pt x="2617" y="4074"/>
                  </a:lnTo>
                  <a:lnTo>
                    <a:pt x="2640" y="4068"/>
                  </a:lnTo>
                  <a:lnTo>
                    <a:pt x="2661" y="4060"/>
                  </a:lnTo>
                  <a:lnTo>
                    <a:pt x="2683" y="4050"/>
                  </a:lnTo>
                  <a:lnTo>
                    <a:pt x="2703" y="4040"/>
                  </a:lnTo>
                  <a:lnTo>
                    <a:pt x="2722" y="4027"/>
                  </a:lnTo>
                  <a:lnTo>
                    <a:pt x="2722" y="3921"/>
                  </a:lnTo>
                  <a:lnTo>
                    <a:pt x="2722" y="3814"/>
                  </a:lnTo>
                  <a:lnTo>
                    <a:pt x="2722" y="3708"/>
                  </a:lnTo>
                  <a:lnTo>
                    <a:pt x="2722" y="3603"/>
                  </a:lnTo>
                  <a:lnTo>
                    <a:pt x="2722" y="3497"/>
                  </a:lnTo>
                  <a:lnTo>
                    <a:pt x="2722" y="3391"/>
                  </a:lnTo>
                  <a:lnTo>
                    <a:pt x="2722" y="3284"/>
                  </a:lnTo>
                  <a:lnTo>
                    <a:pt x="2722" y="3178"/>
                  </a:lnTo>
                  <a:lnTo>
                    <a:pt x="2722" y="3073"/>
                  </a:lnTo>
                  <a:lnTo>
                    <a:pt x="2722" y="2967"/>
                  </a:lnTo>
                  <a:lnTo>
                    <a:pt x="2722" y="2861"/>
                  </a:lnTo>
                  <a:lnTo>
                    <a:pt x="2722" y="2754"/>
                  </a:lnTo>
                  <a:lnTo>
                    <a:pt x="2722" y="2648"/>
                  </a:lnTo>
                  <a:lnTo>
                    <a:pt x="2722" y="2543"/>
                  </a:lnTo>
                  <a:lnTo>
                    <a:pt x="2722" y="2437"/>
                  </a:lnTo>
                  <a:lnTo>
                    <a:pt x="2722" y="2331"/>
                  </a:lnTo>
                  <a:lnTo>
                    <a:pt x="2717" y="2314"/>
                  </a:lnTo>
                  <a:lnTo>
                    <a:pt x="2712" y="2298"/>
                  </a:lnTo>
                  <a:lnTo>
                    <a:pt x="2704" y="2281"/>
                  </a:lnTo>
                  <a:lnTo>
                    <a:pt x="2697" y="2265"/>
                  </a:lnTo>
                  <a:lnTo>
                    <a:pt x="2689" y="2250"/>
                  </a:lnTo>
                  <a:lnTo>
                    <a:pt x="2680" y="2235"/>
                  </a:lnTo>
                  <a:lnTo>
                    <a:pt x="2670" y="2220"/>
                  </a:lnTo>
                  <a:lnTo>
                    <a:pt x="2660" y="2206"/>
                  </a:lnTo>
                  <a:lnTo>
                    <a:pt x="2648" y="2192"/>
                  </a:lnTo>
                  <a:lnTo>
                    <a:pt x="2638" y="2178"/>
                  </a:lnTo>
                  <a:lnTo>
                    <a:pt x="2625" y="2166"/>
                  </a:lnTo>
                  <a:lnTo>
                    <a:pt x="2612" y="2153"/>
                  </a:lnTo>
                  <a:lnTo>
                    <a:pt x="2598" y="2141"/>
                  </a:lnTo>
                  <a:lnTo>
                    <a:pt x="2584" y="2129"/>
                  </a:lnTo>
                  <a:lnTo>
                    <a:pt x="2569" y="2117"/>
                  </a:lnTo>
                  <a:lnTo>
                    <a:pt x="2553" y="2105"/>
                  </a:lnTo>
                  <a:lnTo>
                    <a:pt x="2536" y="2095"/>
                  </a:lnTo>
                  <a:lnTo>
                    <a:pt x="2518" y="2085"/>
                  </a:lnTo>
                  <a:lnTo>
                    <a:pt x="2501" y="2074"/>
                  </a:lnTo>
                  <a:lnTo>
                    <a:pt x="2483" y="2065"/>
                  </a:lnTo>
                  <a:lnTo>
                    <a:pt x="2464" y="2056"/>
                  </a:lnTo>
                  <a:lnTo>
                    <a:pt x="2443" y="2046"/>
                  </a:lnTo>
                  <a:lnTo>
                    <a:pt x="2423" y="2038"/>
                  </a:lnTo>
                  <a:lnTo>
                    <a:pt x="2401" y="2030"/>
                  </a:lnTo>
                  <a:lnTo>
                    <a:pt x="2379" y="2022"/>
                  </a:lnTo>
                  <a:lnTo>
                    <a:pt x="2356" y="2014"/>
                  </a:lnTo>
                  <a:lnTo>
                    <a:pt x="2333" y="2008"/>
                  </a:lnTo>
                  <a:lnTo>
                    <a:pt x="2309" y="2001"/>
                  </a:lnTo>
                  <a:lnTo>
                    <a:pt x="2259" y="1989"/>
                  </a:lnTo>
                  <a:lnTo>
                    <a:pt x="2206" y="1978"/>
                  </a:lnTo>
                  <a:lnTo>
                    <a:pt x="2127" y="1951"/>
                  </a:lnTo>
                  <a:lnTo>
                    <a:pt x="2046" y="1923"/>
                  </a:lnTo>
                  <a:lnTo>
                    <a:pt x="1967" y="1896"/>
                  </a:lnTo>
                  <a:lnTo>
                    <a:pt x="1886" y="1868"/>
                  </a:lnTo>
                  <a:lnTo>
                    <a:pt x="1807" y="1842"/>
                  </a:lnTo>
                  <a:lnTo>
                    <a:pt x="1727" y="1814"/>
                  </a:lnTo>
                  <a:lnTo>
                    <a:pt x="1647" y="1787"/>
                  </a:lnTo>
                  <a:lnTo>
                    <a:pt x="1567" y="1759"/>
                  </a:lnTo>
                  <a:lnTo>
                    <a:pt x="1548" y="1757"/>
                  </a:lnTo>
                  <a:lnTo>
                    <a:pt x="1530" y="1755"/>
                  </a:lnTo>
                  <a:lnTo>
                    <a:pt x="1511" y="1754"/>
                  </a:lnTo>
                  <a:lnTo>
                    <a:pt x="1493" y="1754"/>
                  </a:lnTo>
                  <a:lnTo>
                    <a:pt x="1477" y="1754"/>
                  </a:lnTo>
                  <a:lnTo>
                    <a:pt x="1461" y="1754"/>
                  </a:lnTo>
                  <a:lnTo>
                    <a:pt x="1445" y="1756"/>
                  </a:lnTo>
                  <a:lnTo>
                    <a:pt x="1430" y="1757"/>
                  </a:lnTo>
                  <a:lnTo>
                    <a:pt x="1415" y="1760"/>
                  </a:lnTo>
                  <a:lnTo>
                    <a:pt x="1401" y="1763"/>
                  </a:lnTo>
                  <a:lnTo>
                    <a:pt x="1388" y="1766"/>
                  </a:lnTo>
                  <a:lnTo>
                    <a:pt x="1375" y="1772"/>
                  </a:lnTo>
                  <a:lnTo>
                    <a:pt x="1363" y="1776"/>
                  </a:lnTo>
                  <a:lnTo>
                    <a:pt x="1351" y="1783"/>
                  </a:lnTo>
                  <a:lnTo>
                    <a:pt x="1341" y="1789"/>
                  </a:lnTo>
                  <a:lnTo>
                    <a:pt x="1330" y="1795"/>
                  </a:lnTo>
                  <a:lnTo>
                    <a:pt x="1320" y="1804"/>
                  </a:lnTo>
                  <a:lnTo>
                    <a:pt x="1311" y="1812"/>
                  </a:lnTo>
                  <a:lnTo>
                    <a:pt x="1302" y="1821"/>
                  </a:lnTo>
                  <a:lnTo>
                    <a:pt x="1295" y="1831"/>
                  </a:lnTo>
                  <a:lnTo>
                    <a:pt x="1287" y="1841"/>
                  </a:lnTo>
                  <a:lnTo>
                    <a:pt x="1281" y="1852"/>
                  </a:lnTo>
                  <a:lnTo>
                    <a:pt x="1274" y="1863"/>
                  </a:lnTo>
                  <a:lnTo>
                    <a:pt x="1269" y="1876"/>
                  </a:lnTo>
                  <a:lnTo>
                    <a:pt x="1263" y="1889"/>
                  </a:lnTo>
                  <a:lnTo>
                    <a:pt x="1259" y="1902"/>
                  </a:lnTo>
                  <a:lnTo>
                    <a:pt x="1255" y="1917"/>
                  </a:lnTo>
                  <a:lnTo>
                    <a:pt x="1252" y="1931"/>
                  </a:lnTo>
                  <a:lnTo>
                    <a:pt x="1250" y="1947"/>
                  </a:lnTo>
                  <a:lnTo>
                    <a:pt x="1247" y="1963"/>
                  </a:lnTo>
                  <a:lnTo>
                    <a:pt x="1245" y="1979"/>
                  </a:lnTo>
                  <a:lnTo>
                    <a:pt x="1245" y="1996"/>
                  </a:lnTo>
                  <a:lnTo>
                    <a:pt x="1245" y="2265"/>
                  </a:lnTo>
                  <a:lnTo>
                    <a:pt x="1245" y="2535"/>
                  </a:lnTo>
                  <a:lnTo>
                    <a:pt x="1245" y="2804"/>
                  </a:lnTo>
                  <a:lnTo>
                    <a:pt x="1245" y="3072"/>
                  </a:lnTo>
                  <a:lnTo>
                    <a:pt x="1245" y="3341"/>
                  </a:lnTo>
                  <a:lnTo>
                    <a:pt x="1245" y="3611"/>
                  </a:lnTo>
                  <a:lnTo>
                    <a:pt x="1245" y="3879"/>
                  </a:lnTo>
                  <a:lnTo>
                    <a:pt x="1245" y="4148"/>
                  </a:lnTo>
                  <a:lnTo>
                    <a:pt x="1245" y="4417"/>
                  </a:lnTo>
                  <a:lnTo>
                    <a:pt x="1245" y="4687"/>
                  </a:lnTo>
                  <a:lnTo>
                    <a:pt x="1245" y="4955"/>
                  </a:lnTo>
                  <a:lnTo>
                    <a:pt x="1245" y="5224"/>
                  </a:lnTo>
                  <a:lnTo>
                    <a:pt x="1245" y="5493"/>
                  </a:lnTo>
                  <a:lnTo>
                    <a:pt x="1245" y="5762"/>
                  </a:lnTo>
                  <a:lnTo>
                    <a:pt x="1245" y="6031"/>
                  </a:lnTo>
                  <a:lnTo>
                    <a:pt x="1245" y="6300"/>
                  </a:lnTo>
                  <a:lnTo>
                    <a:pt x="1242" y="6314"/>
                  </a:lnTo>
                  <a:lnTo>
                    <a:pt x="1242" y="6329"/>
                  </a:lnTo>
                  <a:lnTo>
                    <a:pt x="1245" y="6345"/>
                  </a:lnTo>
                  <a:lnTo>
                    <a:pt x="1251" y="6362"/>
                  </a:lnTo>
                  <a:lnTo>
                    <a:pt x="1258" y="6381"/>
                  </a:lnTo>
                  <a:lnTo>
                    <a:pt x="1269" y="6401"/>
                  </a:lnTo>
                  <a:lnTo>
                    <a:pt x="1283" y="6422"/>
                  </a:lnTo>
                  <a:lnTo>
                    <a:pt x="1299" y="6445"/>
                  </a:lnTo>
                  <a:lnTo>
                    <a:pt x="1318" y="6467"/>
                  </a:lnTo>
                  <a:lnTo>
                    <a:pt x="1340" y="6492"/>
                  </a:lnTo>
                  <a:lnTo>
                    <a:pt x="1363" y="6518"/>
                  </a:lnTo>
                  <a:lnTo>
                    <a:pt x="1390" y="6545"/>
                  </a:lnTo>
                  <a:lnTo>
                    <a:pt x="1420" y="6573"/>
                  </a:lnTo>
                  <a:lnTo>
                    <a:pt x="1452" y="6602"/>
                  </a:lnTo>
                  <a:lnTo>
                    <a:pt x="1487" y="6632"/>
                  </a:lnTo>
                  <a:lnTo>
                    <a:pt x="1524" y="6665"/>
                  </a:lnTo>
                  <a:lnTo>
                    <a:pt x="1565" y="6698"/>
                  </a:lnTo>
                  <a:lnTo>
                    <a:pt x="1608" y="6731"/>
                  </a:lnTo>
                  <a:lnTo>
                    <a:pt x="1653" y="6767"/>
                  </a:lnTo>
                  <a:lnTo>
                    <a:pt x="1703" y="6803"/>
                  </a:lnTo>
                  <a:lnTo>
                    <a:pt x="1753" y="6841"/>
                  </a:lnTo>
                  <a:lnTo>
                    <a:pt x="1807" y="6879"/>
                  </a:lnTo>
                  <a:lnTo>
                    <a:pt x="1864" y="6920"/>
                  </a:lnTo>
                  <a:lnTo>
                    <a:pt x="1923" y="6961"/>
                  </a:lnTo>
                  <a:lnTo>
                    <a:pt x="2048" y="7047"/>
                  </a:lnTo>
                  <a:lnTo>
                    <a:pt x="2186" y="7138"/>
                  </a:lnTo>
                  <a:lnTo>
                    <a:pt x="2334" y="7233"/>
                  </a:lnTo>
                  <a:lnTo>
                    <a:pt x="2492" y="7333"/>
                  </a:lnTo>
                  <a:lnTo>
                    <a:pt x="2509" y="7340"/>
                  </a:lnTo>
                  <a:lnTo>
                    <a:pt x="2525" y="7347"/>
                  </a:lnTo>
                  <a:lnTo>
                    <a:pt x="2540" y="7352"/>
                  </a:lnTo>
                  <a:lnTo>
                    <a:pt x="2555" y="7357"/>
                  </a:lnTo>
                  <a:lnTo>
                    <a:pt x="2569" y="7360"/>
                  </a:lnTo>
                  <a:lnTo>
                    <a:pt x="2583" y="7363"/>
                  </a:lnTo>
                  <a:lnTo>
                    <a:pt x="2596" y="7364"/>
                  </a:lnTo>
                  <a:lnTo>
                    <a:pt x="2609" y="7365"/>
                  </a:lnTo>
                  <a:lnTo>
                    <a:pt x="2620" y="7365"/>
                  </a:lnTo>
                  <a:lnTo>
                    <a:pt x="2631" y="7364"/>
                  </a:lnTo>
                  <a:lnTo>
                    <a:pt x="2642" y="7362"/>
                  </a:lnTo>
                  <a:lnTo>
                    <a:pt x="2652" y="7360"/>
                  </a:lnTo>
                  <a:lnTo>
                    <a:pt x="2661" y="7356"/>
                  </a:lnTo>
                  <a:lnTo>
                    <a:pt x="2671" y="7351"/>
                  </a:lnTo>
                  <a:lnTo>
                    <a:pt x="2678" y="7346"/>
                  </a:lnTo>
                  <a:lnTo>
                    <a:pt x="2686" y="7339"/>
                  </a:lnTo>
                  <a:lnTo>
                    <a:pt x="2693" y="7332"/>
                  </a:lnTo>
                  <a:lnTo>
                    <a:pt x="2700" y="7323"/>
                  </a:lnTo>
                  <a:lnTo>
                    <a:pt x="2706" y="7315"/>
                  </a:lnTo>
                  <a:lnTo>
                    <a:pt x="2712" y="7305"/>
                  </a:lnTo>
                  <a:lnTo>
                    <a:pt x="2716" y="7294"/>
                  </a:lnTo>
                  <a:lnTo>
                    <a:pt x="2720" y="7283"/>
                  </a:lnTo>
                  <a:lnTo>
                    <a:pt x="2724" y="7270"/>
                  </a:lnTo>
                  <a:lnTo>
                    <a:pt x="2727" y="7256"/>
                  </a:lnTo>
                  <a:lnTo>
                    <a:pt x="2729" y="7241"/>
                  </a:lnTo>
                  <a:lnTo>
                    <a:pt x="2731" y="7226"/>
                  </a:lnTo>
                  <a:lnTo>
                    <a:pt x="2732" y="7210"/>
                  </a:lnTo>
                  <a:lnTo>
                    <a:pt x="2733" y="7192"/>
                  </a:lnTo>
                  <a:lnTo>
                    <a:pt x="2733" y="7174"/>
                  </a:lnTo>
                  <a:lnTo>
                    <a:pt x="2732" y="7155"/>
                  </a:lnTo>
                  <a:lnTo>
                    <a:pt x="2731" y="7136"/>
                  </a:lnTo>
                  <a:lnTo>
                    <a:pt x="2729" y="7114"/>
                  </a:lnTo>
                  <a:lnTo>
                    <a:pt x="2729" y="7020"/>
                  </a:lnTo>
                  <a:lnTo>
                    <a:pt x="2729" y="6926"/>
                  </a:lnTo>
                  <a:lnTo>
                    <a:pt x="2729" y="6832"/>
                  </a:lnTo>
                  <a:lnTo>
                    <a:pt x="2729" y="6738"/>
                  </a:lnTo>
                  <a:lnTo>
                    <a:pt x="2729" y="6643"/>
                  </a:lnTo>
                  <a:lnTo>
                    <a:pt x="2729" y="6549"/>
                  </a:lnTo>
                  <a:lnTo>
                    <a:pt x="2729" y="6454"/>
                  </a:lnTo>
                  <a:lnTo>
                    <a:pt x="2729" y="6361"/>
                  </a:lnTo>
                  <a:lnTo>
                    <a:pt x="2729" y="6267"/>
                  </a:lnTo>
                  <a:lnTo>
                    <a:pt x="2729" y="6172"/>
                  </a:lnTo>
                  <a:lnTo>
                    <a:pt x="2729" y="6078"/>
                  </a:lnTo>
                  <a:lnTo>
                    <a:pt x="2729" y="5983"/>
                  </a:lnTo>
                  <a:lnTo>
                    <a:pt x="2729" y="5890"/>
                  </a:lnTo>
                  <a:lnTo>
                    <a:pt x="2729" y="5796"/>
                  </a:lnTo>
                  <a:lnTo>
                    <a:pt x="2729" y="5701"/>
                  </a:lnTo>
                  <a:lnTo>
                    <a:pt x="2729" y="5607"/>
                  </a:lnTo>
                  <a:lnTo>
                    <a:pt x="2717" y="5591"/>
                  </a:lnTo>
                  <a:lnTo>
                    <a:pt x="2705" y="5575"/>
                  </a:lnTo>
                  <a:lnTo>
                    <a:pt x="2691" y="5559"/>
                  </a:lnTo>
                  <a:lnTo>
                    <a:pt x="2678" y="5543"/>
                  </a:lnTo>
                  <a:lnTo>
                    <a:pt x="2648" y="5510"/>
                  </a:lnTo>
                  <a:lnTo>
                    <a:pt x="2616" y="5478"/>
                  </a:lnTo>
                  <a:lnTo>
                    <a:pt x="2582" y="5446"/>
                  </a:lnTo>
                  <a:lnTo>
                    <a:pt x="2544" y="5415"/>
                  </a:lnTo>
                  <a:lnTo>
                    <a:pt x="2505" y="5383"/>
                  </a:lnTo>
                  <a:lnTo>
                    <a:pt x="2462" y="5352"/>
                  </a:lnTo>
                  <a:lnTo>
                    <a:pt x="2417" y="5321"/>
                  </a:lnTo>
                  <a:lnTo>
                    <a:pt x="2368" y="5289"/>
                  </a:lnTo>
                  <a:lnTo>
                    <a:pt x="2317" y="5259"/>
                  </a:lnTo>
                  <a:lnTo>
                    <a:pt x="2264" y="5228"/>
                  </a:lnTo>
                  <a:lnTo>
                    <a:pt x="2207" y="5198"/>
                  </a:lnTo>
                  <a:lnTo>
                    <a:pt x="2149" y="5168"/>
                  </a:lnTo>
                  <a:lnTo>
                    <a:pt x="2088" y="5138"/>
                  </a:lnTo>
                  <a:lnTo>
                    <a:pt x="2024" y="5108"/>
                  </a:lnTo>
                  <a:lnTo>
                    <a:pt x="2013" y="5104"/>
                  </a:lnTo>
                  <a:lnTo>
                    <a:pt x="2002" y="5100"/>
                  </a:lnTo>
                  <a:lnTo>
                    <a:pt x="1992" y="5095"/>
                  </a:lnTo>
                  <a:lnTo>
                    <a:pt x="1983" y="5093"/>
                  </a:lnTo>
                  <a:lnTo>
                    <a:pt x="1973" y="5090"/>
                  </a:lnTo>
                  <a:lnTo>
                    <a:pt x="1963" y="5089"/>
                  </a:lnTo>
                  <a:lnTo>
                    <a:pt x="1954" y="5088"/>
                  </a:lnTo>
                  <a:lnTo>
                    <a:pt x="1944" y="5088"/>
                  </a:lnTo>
                  <a:lnTo>
                    <a:pt x="1936" y="5088"/>
                  </a:lnTo>
                  <a:lnTo>
                    <a:pt x="1927" y="5089"/>
                  </a:lnTo>
                  <a:lnTo>
                    <a:pt x="1918" y="5090"/>
                  </a:lnTo>
                  <a:lnTo>
                    <a:pt x="1910" y="5093"/>
                  </a:lnTo>
                  <a:lnTo>
                    <a:pt x="1901" y="5095"/>
                  </a:lnTo>
                  <a:lnTo>
                    <a:pt x="1893" y="5100"/>
                  </a:lnTo>
                  <a:lnTo>
                    <a:pt x="1885" y="5104"/>
                  </a:lnTo>
                  <a:lnTo>
                    <a:pt x="1878" y="5108"/>
                  </a:lnTo>
                  <a:lnTo>
                    <a:pt x="1870" y="5115"/>
                  </a:lnTo>
                  <a:lnTo>
                    <a:pt x="1863" y="5121"/>
                  </a:lnTo>
                  <a:lnTo>
                    <a:pt x="1855" y="5127"/>
                  </a:lnTo>
                  <a:lnTo>
                    <a:pt x="1849" y="5135"/>
                  </a:lnTo>
                  <a:lnTo>
                    <a:pt x="1836" y="5152"/>
                  </a:lnTo>
                  <a:lnTo>
                    <a:pt x="1823" y="5172"/>
                  </a:lnTo>
                  <a:lnTo>
                    <a:pt x="1811" y="5195"/>
                  </a:lnTo>
                  <a:lnTo>
                    <a:pt x="1800" y="5221"/>
                  </a:lnTo>
                  <a:lnTo>
                    <a:pt x="1790" y="5249"/>
                  </a:lnTo>
                  <a:lnTo>
                    <a:pt x="1780" y="5279"/>
                  </a:lnTo>
                  <a:lnTo>
                    <a:pt x="1782" y="5361"/>
                  </a:lnTo>
                  <a:lnTo>
                    <a:pt x="1783" y="5443"/>
                  </a:lnTo>
                  <a:lnTo>
                    <a:pt x="1785" y="5525"/>
                  </a:lnTo>
                  <a:lnTo>
                    <a:pt x="1786" y="5607"/>
                  </a:lnTo>
                  <a:lnTo>
                    <a:pt x="1787" y="5690"/>
                  </a:lnTo>
                  <a:lnTo>
                    <a:pt x="1790" y="5771"/>
                  </a:lnTo>
                  <a:lnTo>
                    <a:pt x="1791" y="5854"/>
                  </a:lnTo>
                  <a:lnTo>
                    <a:pt x="1793" y="5935"/>
                  </a:lnTo>
                  <a:lnTo>
                    <a:pt x="1805" y="5959"/>
                  </a:lnTo>
                  <a:lnTo>
                    <a:pt x="1817" y="5982"/>
                  </a:lnTo>
                  <a:lnTo>
                    <a:pt x="1829" y="6004"/>
                  </a:lnTo>
                  <a:lnTo>
                    <a:pt x="1842" y="6024"/>
                  </a:lnTo>
                  <a:lnTo>
                    <a:pt x="1854" y="6042"/>
                  </a:lnTo>
                  <a:lnTo>
                    <a:pt x="1867" y="6061"/>
                  </a:lnTo>
                  <a:lnTo>
                    <a:pt x="1879" y="6077"/>
                  </a:lnTo>
                  <a:lnTo>
                    <a:pt x="1892" y="6092"/>
                  </a:lnTo>
                  <a:lnTo>
                    <a:pt x="1903" y="6106"/>
                  </a:lnTo>
                  <a:lnTo>
                    <a:pt x="1915" y="6118"/>
                  </a:lnTo>
                  <a:lnTo>
                    <a:pt x="1927" y="6129"/>
                  </a:lnTo>
                  <a:lnTo>
                    <a:pt x="1940" y="6139"/>
                  </a:lnTo>
                  <a:lnTo>
                    <a:pt x="1952" y="6148"/>
                  </a:lnTo>
                  <a:lnTo>
                    <a:pt x="1963" y="6155"/>
                  </a:lnTo>
                  <a:lnTo>
                    <a:pt x="1975" y="6162"/>
                  </a:lnTo>
                  <a:lnTo>
                    <a:pt x="1987" y="6166"/>
                  </a:lnTo>
                  <a:lnTo>
                    <a:pt x="1999" y="6170"/>
                  </a:lnTo>
                  <a:lnTo>
                    <a:pt x="2011" y="6172"/>
                  </a:lnTo>
                  <a:lnTo>
                    <a:pt x="2022" y="6173"/>
                  </a:lnTo>
                  <a:lnTo>
                    <a:pt x="2033" y="6172"/>
                  </a:lnTo>
                  <a:lnTo>
                    <a:pt x="2045" y="6171"/>
                  </a:lnTo>
                  <a:lnTo>
                    <a:pt x="2057" y="6168"/>
                  </a:lnTo>
                  <a:lnTo>
                    <a:pt x="2069" y="6164"/>
                  </a:lnTo>
                  <a:lnTo>
                    <a:pt x="2079" y="6158"/>
                  </a:lnTo>
                  <a:lnTo>
                    <a:pt x="2091" y="6152"/>
                  </a:lnTo>
                  <a:lnTo>
                    <a:pt x="2102" y="6144"/>
                  </a:lnTo>
                  <a:lnTo>
                    <a:pt x="2114" y="6135"/>
                  </a:lnTo>
                  <a:lnTo>
                    <a:pt x="2124" y="6124"/>
                  </a:lnTo>
                  <a:lnTo>
                    <a:pt x="2136" y="6112"/>
                  </a:lnTo>
                  <a:lnTo>
                    <a:pt x="2147" y="6099"/>
                  </a:lnTo>
                  <a:lnTo>
                    <a:pt x="2159" y="6084"/>
                  </a:lnTo>
                  <a:lnTo>
                    <a:pt x="2170" y="6069"/>
                  </a:lnTo>
                  <a:lnTo>
                    <a:pt x="2167" y="6026"/>
                  </a:lnTo>
                  <a:lnTo>
                    <a:pt x="2166" y="5983"/>
                  </a:lnTo>
                  <a:lnTo>
                    <a:pt x="2165" y="5942"/>
                  </a:lnTo>
                  <a:lnTo>
                    <a:pt x="2163" y="5899"/>
                  </a:lnTo>
                  <a:lnTo>
                    <a:pt x="2162" y="5856"/>
                  </a:lnTo>
                  <a:lnTo>
                    <a:pt x="2160" y="5814"/>
                  </a:lnTo>
                  <a:lnTo>
                    <a:pt x="2159" y="5771"/>
                  </a:lnTo>
                  <a:lnTo>
                    <a:pt x="2158" y="5728"/>
                  </a:lnTo>
                  <a:lnTo>
                    <a:pt x="2186" y="5731"/>
                  </a:lnTo>
                  <a:lnTo>
                    <a:pt x="2211" y="5736"/>
                  </a:lnTo>
                  <a:lnTo>
                    <a:pt x="2235" y="5741"/>
                  </a:lnTo>
                  <a:lnTo>
                    <a:pt x="2258" y="5749"/>
                  </a:lnTo>
                  <a:lnTo>
                    <a:pt x="2278" y="5757"/>
                  </a:lnTo>
                  <a:lnTo>
                    <a:pt x="2296" y="5766"/>
                  </a:lnTo>
                  <a:lnTo>
                    <a:pt x="2305" y="5771"/>
                  </a:lnTo>
                  <a:lnTo>
                    <a:pt x="2313" y="5778"/>
                  </a:lnTo>
                  <a:lnTo>
                    <a:pt x="2321" y="5783"/>
                  </a:lnTo>
                  <a:lnTo>
                    <a:pt x="2327" y="5789"/>
                  </a:lnTo>
                  <a:lnTo>
                    <a:pt x="2334" y="5796"/>
                  </a:lnTo>
                  <a:lnTo>
                    <a:pt x="2340" y="5803"/>
                  </a:lnTo>
                  <a:lnTo>
                    <a:pt x="2346" y="5811"/>
                  </a:lnTo>
                  <a:lnTo>
                    <a:pt x="2351" y="5818"/>
                  </a:lnTo>
                  <a:lnTo>
                    <a:pt x="2356" y="5826"/>
                  </a:lnTo>
                  <a:lnTo>
                    <a:pt x="2360" y="5834"/>
                  </a:lnTo>
                  <a:lnTo>
                    <a:pt x="2364" y="5843"/>
                  </a:lnTo>
                  <a:lnTo>
                    <a:pt x="2367" y="5852"/>
                  </a:lnTo>
                  <a:lnTo>
                    <a:pt x="2372" y="5871"/>
                  </a:lnTo>
                  <a:lnTo>
                    <a:pt x="2376" y="5891"/>
                  </a:lnTo>
                  <a:lnTo>
                    <a:pt x="2377" y="5913"/>
                  </a:lnTo>
                  <a:lnTo>
                    <a:pt x="2377" y="5935"/>
                  </a:lnTo>
                  <a:lnTo>
                    <a:pt x="2375" y="6027"/>
                  </a:lnTo>
                  <a:lnTo>
                    <a:pt x="2374" y="6121"/>
                  </a:lnTo>
                  <a:lnTo>
                    <a:pt x="2371" y="6213"/>
                  </a:lnTo>
                  <a:lnTo>
                    <a:pt x="2370" y="6306"/>
                  </a:lnTo>
                  <a:lnTo>
                    <a:pt x="2368" y="6399"/>
                  </a:lnTo>
                  <a:lnTo>
                    <a:pt x="2367" y="6491"/>
                  </a:lnTo>
                  <a:lnTo>
                    <a:pt x="2366" y="6584"/>
                  </a:lnTo>
                  <a:lnTo>
                    <a:pt x="2364" y="6676"/>
                  </a:lnTo>
                  <a:lnTo>
                    <a:pt x="2350" y="6684"/>
                  </a:lnTo>
                  <a:lnTo>
                    <a:pt x="2336" y="6690"/>
                  </a:lnTo>
                  <a:lnTo>
                    <a:pt x="2321" y="6696"/>
                  </a:lnTo>
                  <a:lnTo>
                    <a:pt x="2306" y="6700"/>
                  </a:lnTo>
                  <a:lnTo>
                    <a:pt x="2291" y="6702"/>
                  </a:lnTo>
                  <a:lnTo>
                    <a:pt x="2275" y="6703"/>
                  </a:lnTo>
                  <a:lnTo>
                    <a:pt x="2259" y="6702"/>
                  </a:lnTo>
                  <a:lnTo>
                    <a:pt x="2243" y="6701"/>
                  </a:lnTo>
                  <a:lnTo>
                    <a:pt x="2225" y="6698"/>
                  </a:lnTo>
                  <a:lnTo>
                    <a:pt x="2208" y="6694"/>
                  </a:lnTo>
                  <a:lnTo>
                    <a:pt x="2191" y="6688"/>
                  </a:lnTo>
                  <a:lnTo>
                    <a:pt x="2173" y="6682"/>
                  </a:lnTo>
                  <a:lnTo>
                    <a:pt x="2155" y="6673"/>
                  </a:lnTo>
                  <a:lnTo>
                    <a:pt x="2135" y="6664"/>
                  </a:lnTo>
                  <a:lnTo>
                    <a:pt x="2116" y="6653"/>
                  </a:lnTo>
                  <a:lnTo>
                    <a:pt x="2097" y="6640"/>
                  </a:lnTo>
                  <a:lnTo>
                    <a:pt x="2056" y="6620"/>
                  </a:lnTo>
                  <a:lnTo>
                    <a:pt x="2017" y="6597"/>
                  </a:lnTo>
                  <a:lnTo>
                    <a:pt x="1978" y="6573"/>
                  </a:lnTo>
                  <a:lnTo>
                    <a:pt x="1941" y="6549"/>
                  </a:lnTo>
                  <a:lnTo>
                    <a:pt x="1905" y="6522"/>
                  </a:lnTo>
                  <a:lnTo>
                    <a:pt x="1871" y="6494"/>
                  </a:lnTo>
                  <a:lnTo>
                    <a:pt x="1837" y="6464"/>
                  </a:lnTo>
                  <a:lnTo>
                    <a:pt x="1805" y="6434"/>
                  </a:lnTo>
                  <a:lnTo>
                    <a:pt x="1773" y="6402"/>
                  </a:lnTo>
                  <a:lnTo>
                    <a:pt x="1743" y="6368"/>
                  </a:lnTo>
                  <a:lnTo>
                    <a:pt x="1713" y="6333"/>
                  </a:lnTo>
                  <a:lnTo>
                    <a:pt x="1685" y="6296"/>
                  </a:lnTo>
                  <a:lnTo>
                    <a:pt x="1660" y="6258"/>
                  </a:lnTo>
                  <a:lnTo>
                    <a:pt x="1634" y="6218"/>
                  </a:lnTo>
                  <a:lnTo>
                    <a:pt x="1609" y="6178"/>
                  </a:lnTo>
                  <a:lnTo>
                    <a:pt x="1586" y="6136"/>
                  </a:lnTo>
                  <a:lnTo>
                    <a:pt x="1586" y="6045"/>
                  </a:lnTo>
                  <a:lnTo>
                    <a:pt x="1586" y="5952"/>
                  </a:lnTo>
                  <a:lnTo>
                    <a:pt x="1586" y="5861"/>
                  </a:lnTo>
                  <a:lnTo>
                    <a:pt x="1586" y="5770"/>
                  </a:lnTo>
                  <a:lnTo>
                    <a:pt x="1586" y="5678"/>
                  </a:lnTo>
                  <a:lnTo>
                    <a:pt x="1586" y="5587"/>
                  </a:lnTo>
                  <a:lnTo>
                    <a:pt x="1586" y="5495"/>
                  </a:lnTo>
                  <a:lnTo>
                    <a:pt x="1586" y="5403"/>
                  </a:lnTo>
                  <a:lnTo>
                    <a:pt x="1586" y="5312"/>
                  </a:lnTo>
                  <a:lnTo>
                    <a:pt x="1586" y="5221"/>
                  </a:lnTo>
                  <a:lnTo>
                    <a:pt x="1586" y="5128"/>
                  </a:lnTo>
                  <a:lnTo>
                    <a:pt x="1586" y="5037"/>
                  </a:lnTo>
                  <a:lnTo>
                    <a:pt x="1586" y="4946"/>
                  </a:lnTo>
                  <a:lnTo>
                    <a:pt x="1586" y="4854"/>
                  </a:lnTo>
                  <a:lnTo>
                    <a:pt x="1586" y="4763"/>
                  </a:lnTo>
                  <a:lnTo>
                    <a:pt x="1586" y="4671"/>
                  </a:lnTo>
                  <a:lnTo>
                    <a:pt x="1592" y="4661"/>
                  </a:lnTo>
                  <a:lnTo>
                    <a:pt x="1599" y="4651"/>
                  </a:lnTo>
                  <a:lnTo>
                    <a:pt x="1606" y="4643"/>
                  </a:lnTo>
                  <a:lnTo>
                    <a:pt x="1613" y="4634"/>
                  </a:lnTo>
                  <a:lnTo>
                    <a:pt x="1621" y="4626"/>
                  </a:lnTo>
                  <a:lnTo>
                    <a:pt x="1630" y="4620"/>
                  </a:lnTo>
                  <a:lnTo>
                    <a:pt x="1637" y="4614"/>
                  </a:lnTo>
                  <a:lnTo>
                    <a:pt x="1646" y="4607"/>
                  </a:lnTo>
                  <a:lnTo>
                    <a:pt x="1654" y="4602"/>
                  </a:lnTo>
                  <a:lnTo>
                    <a:pt x="1663" y="4597"/>
                  </a:lnTo>
                  <a:lnTo>
                    <a:pt x="1671" y="4594"/>
                  </a:lnTo>
                  <a:lnTo>
                    <a:pt x="1680" y="4590"/>
                  </a:lnTo>
                  <a:lnTo>
                    <a:pt x="1690" y="4588"/>
                  </a:lnTo>
                  <a:lnTo>
                    <a:pt x="1699" y="4586"/>
                  </a:lnTo>
                  <a:lnTo>
                    <a:pt x="1709" y="4585"/>
                  </a:lnTo>
                  <a:lnTo>
                    <a:pt x="1719" y="4584"/>
                  </a:lnTo>
                  <a:lnTo>
                    <a:pt x="1729" y="4582"/>
                  </a:lnTo>
                  <a:lnTo>
                    <a:pt x="1739" y="4584"/>
                  </a:lnTo>
                  <a:lnTo>
                    <a:pt x="1750" y="4585"/>
                  </a:lnTo>
                  <a:lnTo>
                    <a:pt x="1761" y="4586"/>
                  </a:lnTo>
                  <a:lnTo>
                    <a:pt x="1783" y="4591"/>
                  </a:lnTo>
                  <a:lnTo>
                    <a:pt x="1806" y="4599"/>
                  </a:lnTo>
                  <a:lnTo>
                    <a:pt x="1830" y="4608"/>
                  </a:lnTo>
                  <a:lnTo>
                    <a:pt x="1855" y="4621"/>
                  </a:lnTo>
                  <a:lnTo>
                    <a:pt x="1881" y="4636"/>
                  </a:lnTo>
                  <a:lnTo>
                    <a:pt x="1907" y="4653"/>
                  </a:lnTo>
                  <a:lnTo>
                    <a:pt x="1971" y="4687"/>
                  </a:lnTo>
                  <a:lnTo>
                    <a:pt x="2034" y="4720"/>
                  </a:lnTo>
                  <a:lnTo>
                    <a:pt x="2099" y="4753"/>
                  </a:lnTo>
                  <a:lnTo>
                    <a:pt x="2163" y="4786"/>
                  </a:lnTo>
                  <a:lnTo>
                    <a:pt x="2226" y="4820"/>
                  </a:lnTo>
                  <a:lnTo>
                    <a:pt x="2291" y="4854"/>
                  </a:lnTo>
                  <a:lnTo>
                    <a:pt x="2354" y="4887"/>
                  </a:lnTo>
                  <a:lnTo>
                    <a:pt x="2419" y="4920"/>
                  </a:lnTo>
                  <a:lnTo>
                    <a:pt x="2482" y="4954"/>
                  </a:lnTo>
                  <a:lnTo>
                    <a:pt x="2546" y="4987"/>
                  </a:lnTo>
                  <a:lnTo>
                    <a:pt x="2610" y="5020"/>
                  </a:lnTo>
                  <a:lnTo>
                    <a:pt x="2674" y="5054"/>
                  </a:lnTo>
                  <a:lnTo>
                    <a:pt x="2738" y="5088"/>
                  </a:lnTo>
                  <a:lnTo>
                    <a:pt x="2802" y="5121"/>
                  </a:lnTo>
                  <a:lnTo>
                    <a:pt x="2866" y="5154"/>
                  </a:lnTo>
                  <a:lnTo>
                    <a:pt x="2930" y="5187"/>
                  </a:lnTo>
                  <a:lnTo>
                    <a:pt x="2929" y="5383"/>
                  </a:lnTo>
                  <a:lnTo>
                    <a:pt x="2928" y="5579"/>
                  </a:lnTo>
                  <a:lnTo>
                    <a:pt x="2926" y="5774"/>
                  </a:lnTo>
                  <a:lnTo>
                    <a:pt x="2925" y="5971"/>
                  </a:lnTo>
                  <a:lnTo>
                    <a:pt x="2924" y="6166"/>
                  </a:lnTo>
                  <a:lnTo>
                    <a:pt x="2923" y="6361"/>
                  </a:lnTo>
                  <a:lnTo>
                    <a:pt x="2922" y="6557"/>
                  </a:lnTo>
                  <a:lnTo>
                    <a:pt x="2921" y="6753"/>
                  </a:lnTo>
                  <a:lnTo>
                    <a:pt x="2920" y="6948"/>
                  </a:lnTo>
                  <a:lnTo>
                    <a:pt x="2919" y="7144"/>
                  </a:lnTo>
                  <a:lnTo>
                    <a:pt x="2917" y="7339"/>
                  </a:lnTo>
                  <a:lnTo>
                    <a:pt x="2916" y="7536"/>
                  </a:lnTo>
                  <a:lnTo>
                    <a:pt x="2915" y="7731"/>
                  </a:lnTo>
                  <a:lnTo>
                    <a:pt x="2914" y="7926"/>
                  </a:lnTo>
                  <a:lnTo>
                    <a:pt x="2913" y="8123"/>
                  </a:lnTo>
                  <a:lnTo>
                    <a:pt x="2911" y="8318"/>
                  </a:lnTo>
                  <a:lnTo>
                    <a:pt x="2916" y="8333"/>
                  </a:lnTo>
                  <a:lnTo>
                    <a:pt x="2921" y="8348"/>
                  </a:lnTo>
                  <a:lnTo>
                    <a:pt x="2926" y="8363"/>
                  </a:lnTo>
                  <a:lnTo>
                    <a:pt x="2933" y="8378"/>
                  </a:lnTo>
                  <a:lnTo>
                    <a:pt x="2948" y="8408"/>
                  </a:lnTo>
                  <a:lnTo>
                    <a:pt x="2965" y="8438"/>
                  </a:lnTo>
                  <a:lnTo>
                    <a:pt x="2984" y="8468"/>
                  </a:lnTo>
                  <a:lnTo>
                    <a:pt x="3006" y="8499"/>
                  </a:lnTo>
                  <a:lnTo>
                    <a:pt x="3031" y="8530"/>
                  </a:lnTo>
                  <a:lnTo>
                    <a:pt x="3057" y="8561"/>
                  </a:lnTo>
                  <a:lnTo>
                    <a:pt x="3086" y="8592"/>
                  </a:lnTo>
                  <a:lnTo>
                    <a:pt x="3119" y="8624"/>
                  </a:lnTo>
                  <a:lnTo>
                    <a:pt x="3153" y="8656"/>
                  </a:lnTo>
                  <a:lnTo>
                    <a:pt x="3189" y="8687"/>
                  </a:lnTo>
                  <a:lnTo>
                    <a:pt x="3229" y="8719"/>
                  </a:lnTo>
                  <a:lnTo>
                    <a:pt x="3271" y="8751"/>
                  </a:lnTo>
                  <a:lnTo>
                    <a:pt x="3315" y="8783"/>
                  </a:lnTo>
                  <a:lnTo>
                    <a:pt x="3361" y="8817"/>
                  </a:lnTo>
                  <a:lnTo>
                    <a:pt x="3471" y="8895"/>
                  </a:lnTo>
                  <a:lnTo>
                    <a:pt x="3580" y="8973"/>
                  </a:lnTo>
                  <a:lnTo>
                    <a:pt x="3690" y="9052"/>
                  </a:lnTo>
                  <a:lnTo>
                    <a:pt x="3799" y="9130"/>
                  </a:lnTo>
                  <a:lnTo>
                    <a:pt x="3909" y="9207"/>
                  </a:lnTo>
                  <a:lnTo>
                    <a:pt x="4018" y="9285"/>
                  </a:lnTo>
                  <a:lnTo>
                    <a:pt x="4128" y="9364"/>
                  </a:lnTo>
                  <a:lnTo>
                    <a:pt x="4237" y="9442"/>
                  </a:lnTo>
                  <a:lnTo>
                    <a:pt x="4347" y="9520"/>
                  </a:lnTo>
                  <a:lnTo>
                    <a:pt x="4456" y="9599"/>
                  </a:lnTo>
                  <a:lnTo>
                    <a:pt x="4566" y="9677"/>
                  </a:lnTo>
                  <a:lnTo>
                    <a:pt x="4675" y="9755"/>
                  </a:lnTo>
                  <a:lnTo>
                    <a:pt x="4785" y="9834"/>
                  </a:lnTo>
                  <a:lnTo>
                    <a:pt x="4894" y="9912"/>
                  </a:lnTo>
                  <a:lnTo>
                    <a:pt x="5004" y="9990"/>
                  </a:lnTo>
                  <a:lnTo>
                    <a:pt x="5113" y="10069"/>
                  </a:lnTo>
                  <a:lnTo>
                    <a:pt x="5113" y="9994"/>
                  </a:lnTo>
                  <a:lnTo>
                    <a:pt x="5113" y="9919"/>
                  </a:lnTo>
                  <a:lnTo>
                    <a:pt x="5113" y="9845"/>
                  </a:lnTo>
                  <a:lnTo>
                    <a:pt x="5113" y="9770"/>
                  </a:lnTo>
                  <a:lnTo>
                    <a:pt x="5113" y="9696"/>
                  </a:lnTo>
                  <a:lnTo>
                    <a:pt x="5113" y="9621"/>
                  </a:lnTo>
                  <a:lnTo>
                    <a:pt x="5113" y="9547"/>
                  </a:lnTo>
                  <a:lnTo>
                    <a:pt x="5113" y="9473"/>
                  </a:lnTo>
                  <a:lnTo>
                    <a:pt x="5009" y="9402"/>
                  </a:lnTo>
                  <a:lnTo>
                    <a:pt x="4905" y="9332"/>
                  </a:lnTo>
                  <a:lnTo>
                    <a:pt x="4801" y="9261"/>
                  </a:lnTo>
                  <a:lnTo>
                    <a:pt x="4697" y="9190"/>
                  </a:lnTo>
                  <a:lnTo>
                    <a:pt x="4593" y="9119"/>
                  </a:lnTo>
                  <a:lnTo>
                    <a:pt x="4489" y="9048"/>
                  </a:lnTo>
                  <a:lnTo>
                    <a:pt x="4384" y="8979"/>
                  </a:lnTo>
                  <a:lnTo>
                    <a:pt x="4280" y="8908"/>
                  </a:lnTo>
                  <a:lnTo>
                    <a:pt x="4176" y="8837"/>
                  </a:lnTo>
                  <a:lnTo>
                    <a:pt x="4072" y="8766"/>
                  </a:lnTo>
                  <a:lnTo>
                    <a:pt x="3968" y="8695"/>
                  </a:lnTo>
                  <a:lnTo>
                    <a:pt x="3864" y="8625"/>
                  </a:lnTo>
                  <a:lnTo>
                    <a:pt x="3760" y="8554"/>
                  </a:lnTo>
                  <a:lnTo>
                    <a:pt x="3655" y="8484"/>
                  </a:lnTo>
                  <a:lnTo>
                    <a:pt x="3551" y="8413"/>
                  </a:lnTo>
                  <a:lnTo>
                    <a:pt x="3447" y="8342"/>
                  </a:lnTo>
                  <a:lnTo>
                    <a:pt x="3439" y="8337"/>
                  </a:lnTo>
                  <a:lnTo>
                    <a:pt x="3431" y="8332"/>
                  </a:lnTo>
                  <a:lnTo>
                    <a:pt x="3424" y="8325"/>
                  </a:lnTo>
                  <a:lnTo>
                    <a:pt x="3417" y="8319"/>
                  </a:lnTo>
                  <a:lnTo>
                    <a:pt x="3403" y="8303"/>
                  </a:lnTo>
                  <a:lnTo>
                    <a:pt x="3390" y="8286"/>
                  </a:lnTo>
                  <a:lnTo>
                    <a:pt x="3378" y="8266"/>
                  </a:lnTo>
                  <a:lnTo>
                    <a:pt x="3368" y="8245"/>
                  </a:lnTo>
                  <a:lnTo>
                    <a:pt x="3357" y="8220"/>
                  </a:lnTo>
                  <a:lnTo>
                    <a:pt x="3348" y="8194"/>
                  </a:lnTo>
                  <a:lnTo>
                    <a:pt x="3340" y="8167"/>
                  </a:lnTo>
                  <a:lnTo>
                    <a:pt x="3333" y="8135"/>
                  </a:lnTo>
                  <a:lnTo>
                    <a:pt x="3327" y="8103"/>
                  </a:lnTo>
                  <a:lnTo>
                    <a:pt x="3322" y="8068"/>
                  </a:lnTo>
                  <a:lnTo>
                    <a:pt x="3316" y="8031"/>
                  </a:lnTo>
                  <a:lnTo>
                    <a:pt x="3313" y="7992"/>
                  </a:lnTo>
                  <a:lnTo>
                    <a:pt x="3311" y="7950"/>
                  </a:lnTo>
                  <a:lnTo>
                    <a:pt x="3309" y="7907"/>
                  </a:lnTo>
                  <a:lnTo>
                    <a:pt x="3309" y="7747"/>
                  </a:lnTo>
                  <a:lnTo>
                    <a:pt x="3308" y="7588"/>
                  </a:lnTo>
                  <a:lnTo>
                    <a:pt x="3308" y="7430"/>
                  </a:lnTo>
                  <a:lnTo>
                    <a:pt x="3307" y="7271"/>
                  </a:lnTo>
                  <a:lnTo>
                    <a:pt x="3307" y="7112"/>
                  </a:lnTo>
                  <a:lnTo>
                    <a:pt x="3305" y="6953"/>
                  </a:lnTo>
                  <a:lnTo>
                    <a:pt x="3305" y="6794"/>
                  </a:lnTo>
                  <a:lnTo>
                    <a:pt x="3304" y="6636"/>
                  </a:lnTo>
                  <a:lnTo>
                    <a:pt x="3304" y="6476"/>
                  </a:lnTo>
                  <a:lnTo>
                    <a:pt x="3304" y="6317"/>
                  </a:lnTo>
                  <a:lnTo>
                    <a:pt x="3303" y="6158"/>
                  </a:lnTo>
                  <a:lnTo>
                    <a:pt x="3303" y="6000"/>
                  </a:lnTo>
                  <a:lnTo>
                    <a:pt x="3302" y="5841"/>
                  </a:lnTo>
                  <a:lnTo>
                    <a:pt x="3302" y="5682"/>
                  </a:lnTo>
                  <a:lnTo>
                    <a:pt x="3301" y="5523"/>
                  </a:lnTo>
                  <a:lnTo>
                    <a:pt x="3301" y="5363"/>
                  </a:lnTo>
                  <a:lnTo>
                    <a:pt x="3374" y="5403"/>
                  </a:lnTo>
                  <a:lnTo>
                    <a:pt x="3448" y="5443"/>
                  </a:lnTo>
                  <a:lnTo>
                    <a:pt x="3522" y="5482"/>
                  </a:lnTo>
                  <a:lnTo>
                    <a:pt x="3596" y="5522"/>
                  </a:lnTo>
                  <a:lnTo>
                    <a:pt x="3669" y="5562"/>
                  </a:lnTo>
                  <a:lnTo>
                    <a:pt x="3743" y="5600"/>
                  </a:lnTo>
                  <a:lnTo>
                    <a:pt x="3818" y="5640"/>
                  </a:lnTo>
                  <a:lnTo>
                    <a:pt x="3891" y="5680"/>
                  </a:lnTo>
                  <a:lnTo>
                    <a:pt x="3965" y="5720"/>
                  </a:lnTo>
                  <a:lnTo>
                    <a:pt x="4039" y="5759"/>
                  </a:lnTo>
                  <a:lnTo>
                    <a:pt x="4112" y="5799"/>
                  </a:lnTo>
                  <a:lnTo>
                    <a:pt x="4186" y="5838"/>
                  </a:lnTo>
                  <a:lnTo>
                    <a:pt x="4260" y="5877"/>
                  </a:lnTo>
                  <a:lnTo>
                    <a:pt x="4334" y="5917"/>
                  </a:lnTo>
                  <a:lnTo>
                    <a:pt x="4407" y="5957"/>
                  </a:lnTo>
                  <a:lnTo>
                    <a:pt x="4481" y="5996"/>
                  </a:lnTo>
                  <a:lnTo>
                    <a:pt x="4495" y="6003"/>
                  </a:lnTo>
                  <a:lnTo>
                    <a:pt x="4508" y="6011"/>
                  </a:lnTo>
                  <a:lnTo>
                    <a:pt x="4521" y="6020"/>
                  </a:lnTo>
                  <a:lnTo>
                    <a:pt x="4534" y="6030"/>
                  </a:lnTo>
                  <a:lnTo>
                    <a:pt x="4545" y="6039"/>
                  </a:lnTo>
                  <a:lnTo>
                    <a:pt x="4557" y="6051"/>
                  </a:lnTo>
                  <a:lnTo>
                    <a:pt x="4569" y="6063"/>
                  </a:lnTo>
                  <a:lnTo>
                    <a:pt x="4580" y="6075"/>
                  </a:lnTo>
                  <a:lnTo>
                    <a:pt x="4591" y="6089"/>
                  </a:lnTo>
                  <a:lnTo>
                    <a:pt x="4600" y="6103"/>
                  </a:lnTo>
                  <a:lnTo>
                    <a:pt x="4610" y="6118"/>
                  </a:lnTo>
                  <a:lnTo>
                    <a:pt x="4618" y="6133"/>
                  </a:lnTo>
                  <a:lnTo>
                    <a:pt x="4628" y="6149"/>
                  </a:lnTo>
                  <a:lnTo>
                    <a:pt x="4636" y="6166"/>
                  </a:lnTo>
                  <a:lnTo>
                    <a:pt x="4644" y="6184"/>
                  </a:lnTo>
                  <a:lnTo>
                    <a:pt x="4652" y="6202"/>
                  </a:lnTo>
                  <a:lnTo>
                    <a:pt x="4658" y="6222"/>
                  </a:lnTo>
                  <a:lnTo>
                    <a:pt x="4665" y="6242"/>
                  </a:lnTo>
                  <a:lnTo>
                    <a:pt x="4671" y="6263"/>
                  </a:lnTo>
                  <a:lnTo>
                    <a:pt x="4676" y="6285"/>
                  </a:lnTo>
                  <a:lnTo>
                    <a:pt x="4682" y="6307"/>
                  </a:lnTo>
                  <a:lnTo>
                    <a:pt x="4687" y="6330"/>
                  </a:lnTo>
                  <a:lnTo>
                    <a:pt x="4691" y="6355"/>
                  </a:lnTo>
                  <a:lnTo>
                    <a:pt x="4696" y="6379"/>
                  </a:lnTo>
                  <a:lnTo>
                    <a:pt x="4702" y="6431"/>
                  </a:lnTo>
                  <a:lnTo>
                    <a:pt x="4708" y="6486"/>
                  </a:lnTo>
                  <a:lnTo>
                    <a:pt x="4711" y="6543"/>
                  </a:lnTo>
                  <a:lnTo>
                    <a:pt x="4712" y="6604"/>
                  </a:lnTo>
                  <a:lnTo>
                    <a:pt x="4712" y="6693"/>
                  </a:lnTo>
                  <a:lnTo>
                    <a:pt x="4712" y="6782"/>
                  </a:lnTo>
                  <a:lnTo>
                    <a:pt x="4712" y="6871"/>
                  </a:lnTo>
                  <a:lnTo>
                    <a:pt x="4712" y="6960"/>
                  </a:lnTo>
                  <a:lnTo>
                    <a:pt x="4712" y="7049"/>
                  </a:lnTo>
                  <a:lnTo>
                    <a:pt x="4712" y="7138"/>
                  </a:lnTo>
                  <a:lnTo>
                    <a:pt x="4712" y="7226"/>
                  </a:lnTo>
                  <a:lnTo>
                    <a:pt x="4712" y="7315"/>
                  </a:lnTo>
                  <a:lnTo>
                    <a:pt x="4712" y="7404"/>
                  </a:lnTo>
                  <a:lnTo>
                    <a:pt x="4712" y="7493"/>
                  </a:lnTo>
                  <a:lnTo>
                    <a:pt x="4712" y="7582"/>
                  </a:lnTo>
                  <a:lnTo>
                    <a:pt x="4712" y="7671"/>
                  </a:lnTo>
                  <a:lnTo>
                    <a:pt x="4712" y="7760"/>
                  </a:lnTo>
                  <a:lnTo>
                    <a:pt x="4712" y="7848"/>
                  </a:lnTo>
                  <a:lnTo>
                    <a:pt x="4712" y="7937"/>
                  </a:lnTo>
                  <a:lnTo>
                    <a:pt x="4712" y="8026"/>
                  </a:lnTo>
                  <a:lnTo>
                    <a:pt x="4708" y="8039"/>
                  </a:lnTo>
                  <a:lnTo>
                    <a:pt x="4703" y="8051"/>
                  </a:lnTo>
                  <a:lnTo>
                    <a:pt x="4698" y="8061"/>
                  </a:lnTo>
                  <a:lnTo>
                    <a:pt x="4693" y="8072"/>
                  </a:lnTo>
                  <a:lnTo>
                    <a:pt x="4687" y="8082"/>
                  </a:lnTo>
                  <a:lnTo>
                    <a:pt x="4681" y="8090"/>
                  </a:lnTo>
                  <a:lnTo>
                    <a:pt x="4674" y="8098"/>
                  </a:lnTo>
                  <a:lnTo>
                    <a:pt x="4668" y="8105"/>
                  </a:lnTo>
                  <a:lnTo>
                    <a:pt x="4661" y="8112"/>
                  </a:lnTo>
                  <a:lnTo>
                    <a:pt x="4654" y="8117"/>
                  </a:lnTo>
                  <a:lnTo>
                    <a:pt x="4646" y="8123"/>
                  </a:lnTo>
                  <a:lnTo>
                    <a:pt x="4638" y="8127"/>
                  </a:lnTo>
                  <a:lnTo>
                    <a:pt x="4629" y="8130"/>
                  </a:lnTo>
                  <a:lnTo>
                    <a:pt x="4621" y="8132"/>
                  </a:lnTo>
                  <a:lnTo>
                    <a:pt x="4612" y="8134"/>
                  </a:lnTo>
                  <a:lnTo>
                    <a:pt x="4602" y="8135"/>
                  </a:lnTo>
                  <a:lnTo>
                    <a:pt x="4593" y="8135"/>
                  </a:lnTo>
                  <a:lnTo>
                    <a:pt x="4583" y="8135"/>
                  </a:lnTo>
                  <a:lnTo>
                    <a:pt x="4572" y="8134"/>
                  </a:lnTo>
                  <a:lnTo>
                    <a:pt x="4562" y="8132"/>
                  </a:lnTo>
                  <a:lnTo>
                    <a:pt x="4551" y="8130"/>
                  </a:lnTo>
                  <a:lnTo>
                    <a:pt x="4540" y="8127"/>
                  </a:lnTo>
                  <a:lnTo>
                    <a:pt x="4528" y="8123"/>
                  </a:lnTo>
                  <a:lnTo>
                    <a:pt x="4516" y="8117"/>
                  </a:lnTo>
                  <a:lnTo>
                    <a:pt x="4491" y="8105"/>
                  </a:lnTo>
                  <a:lnTo>
                    <a:pt x="4465" y="8090"/>
                  </a:lnTo>
                  <a:lnTo>
                    <a:pt x="4437" y="8072"/>
                  </a:lnTo>
                  <a:lnTo>
                    <a:pt x="4408" y="8051"/>
                  </a:lnTo>
                  <a:lnTo>
                    <a:pt x="4369" y="8036"/>
                  </a:lnTo>
                  <a:lnTo>
                    <a:pt x="4331" y="8018"/>
                  </a:lnTo>
                  <a:lnTo>
                    <a:pt x="4294" y="8000"/>
                  </a:lnTo>
                  <a:lnTo>
                    <a:pt x="4259" y="7980"/>
                  </a:lnTo>
                  <a:lnTo>
                    <a:pt x="4224" y="7957"/>
                  </a:lnTo>
                  <a:lnTo>
                    <a:pt x="4191" y="7934"/>
                  </a:lnTo>
                  <a:lnTo>
                    <a:pt x="4159" y="7908"/>
                  </a:lnTo>
                  <a:lnTo>
                    <a:pt x="4128" y="7880"/>
                  </a:lnTo>
                  <a:lnTo>
                    <a:pt x="4099" y="7851"/>
                  </a:lnTo>
                  <a:lnTo>
                    <a:pt x="4070" y="7820"/>
                  </a:lnTo>
                  <a:lnTo>
                    <a:pt x="4042" y="7787"/>
                  </a:lnTo>
                  <a:lnTo>
                    <a:pt x="4015" y="7751"/>
                  </a:lnTo>
                  <a:lnTo>
                    <a:pt x="3990" y="7715"/>
                  </a:lnTo>
                  <a:lnTo>
                    <a:pt x="3966" y="7677"/>
                  </a:lnTo>
                  <a:lnTo>
                    <a:pt x="3943" y="7637"/>
                  </a:lnTo>
                  <a:lnTo>
                    <a:pt x="3922" y="7595"/>
                  </a:lnTo>
                  <a:lnTo>
                    <a:pt x="3922" y="7543"/>
                  </a:lnTo>
                  <a:lnTo>
                    <a:pt x="3922" y="7492"/>
                  </a:lnTo>
                  <a:lnTo>
                    <a:pt x="3923" y="7440"/>
                  </a:lnTo>
                  <a:lnTo>
                    <a:pt x="3923" y="7390"/>
                  </a:lnTo>
                  <a:lnTo>
                    <a:pt x="3923" y="7338"/>
                  </a:lnTo>
                  <a:lnTo>
                    <a:pt x="3924" y="7287"/>
                  </a:lnTo>
                  <a:lnTo>
                    <a:pt x="3924" y="7235"/>
                  </a:lnTo>
                  <a:lnTo>
                    <a:pt x="3924" y="7184"/>
                  </a:lnTo>
                  <a:lnTo>
                    <a:pt x="3925" y="7133"/>
                  </a:lnTo>
                  <a:lnTo>
                    <a:pt x="3925" y="7082"/>
                  </a:lnTo>
                  <a:lnTo>
                    <a:pt x="3926" y="7030"/>
                  </a:lnTo>
                  <a:lnTo>
                    <a:pt x="3926" y="6979"/>
                  </a:lnTo>
                  <a:lnTo>
                    <a:pt x="3926" y="6927"/>
                  </a:lnTo>
                  <a:lnTo>
                    <a:pt x="3927" y="6877"/>
                  </a:lnTo>
                  <a:lnTo>
                    <a:pt x="3927" y="6826"/>
                  </a:lnTo>
                  <a:lnTo>
                    <a:pt x="3927" y="6774"/>
                  </a:lnTo>
                  <a:lnTo>
                    <a:pt x="3938" y="6769"/>
                  </a:lnTo>
                  <a:lnTo>
                    <a:pt x="3949" y="6764"/>
                  </a:lnTo>
                  <a:lnTo>
                    <a:pt x="3958" y="6760"/>
                  </a:lnTo>
                  <a:lnTo>
                    <a:pt x="3968" y="6758"/>
                  </a:lnTo>
                  <a:lnTo>
                    <a:pt x="3978" y="6756"/>
                  </a:lnTo>
                  <a:lnTo>
                    <a:pt x="3987" y="6755"/>
                  </a:lnTo>
                  <a:lnTo>
                    <a:pt x="3996" y="6754"/>
                  </a:lnTo>
                  <a:lnTo>
                    <a:pt x="4005" y="6755"/>
                  </a:lnTo>
                  <a:lnTo>
                    <a:pt x="4014" y="6756"/>
                  </a:lnTo>
                  <a:lnTo>
                    <a:pt x="4022" y="6757"/>
                  </a:lnTo>
                  <a:lnTo>
                    <a:pt x="4030" y="6760"/>
                  </a:lnTo>
                  <a:lnTo>
                    <a:pt x="4038" y="6763"/>
                  </a:lnTo>
                  <a:lnTo>
                    <a:pt x="4046" y="6768"/>
                  </a:lnTo>
                  <a:lnTo>
                    <a:pt x="4053" y="6773"/>
                  </a:lnTo>
                  <a:lnTo>
                    <a:pt x="4060" y="6779"/>
                  </a:lnTo>
                  <a:lnTo>
                    <a:pt x="4068" y="6786"/>
                  </a:lnTo>
                  <a:lnTo>
                    <a:pt x="4074" y="6793"/>
                  </a:lnTo>
                  <a:lnTo>
                    <a:pt x="4081" y="6802"/>
                  </a:lnTo>
                  <a:lnTo>
                    <a:pt x="4087" y="6812"/>
                  </a:lnTo>
                  <a:lnTo>
                    <a:pt x="4092" y="6821"/>
                  </a:lnTo>
                  <a:lnTo>
                    <a:pt x="4099" y="6832"/>
                  </a:lnTo>
                  <a:lnTo>
                    <a:pt x="4104" y="6844"/>
                  </a:lnTo>
                  <a:lnTo>
                    <a:pt x="4110" y="6857"/>
                  </a:lnTo>
                  <a:lnTo>
                    <a:pt x="4115" y="6870"/>
                  </a:lnTo>
                  <a:lnTo>
                    <a:pt x="4124" y="6899"/>
                  </a:lnTo>
                  <a:lnTo>
                    <a:pt x="4132" y="6931"/>
                  </a:lnTo>
                  <a:lnTo>
                    <a:pt x="4140" y="6966"/>
                  </a:lnTo>
                  <a:lnTo>
                    <a:pt x="4146" y="7005"/>
                  </a:lnTo>
                  <a:lnTo>
                    <a:pt x="4146" y="7054"/>
                  </a:lnTo>
                  <a:lnTo>
                    <a:pt x="4146" y="7103"/>
                  </a:lnTo>
                  <a:lnTo>
                    <a:pt x="4146" y="7153"/>
                  </a:lnTo>
                  <a:lnTo>
                    <a:pt x="4146" y="7202"/>
                  </a:lnTo>
                  <a:lnTo>
                    <a:pt x="4146" y="7251"/>
                  </a:lnTo>
                  <a:lnTo>
                    <a:pt x="4146" y="7301"/>
                  </a:lnTo>
                  <a:lnTo>
                    <a:pt x="4146" y="7351"/>
                  </a:lnTo>
                  <a:lnTo>
                    <a:pt x="4146" y="7401"/>
                  </a:lnTo>
                  <a:lnTo>
                    <a:pt x="4153" y="7420"/>
                  </a:lnTo>
                  <a:lnTo>
                    <a:pt x="4160" y="7438"/>
                  </a:lnTo>
                  <a:lnTo>
                    <a:pt x="4168" y="7455"/>
                  </a:lnTo>
                  <a:lnTo>
                    <a:pt x="4175" y="7472"/>
                  </a:lnTo>
                  <a:lnTo>
                    <a:pt x="4183" y="7487"/>
                  </a:lnTo>
                  <a:lnTo>
                    <a:pt x="4190" y="7502"/>
                  </a:lnTo>
                  <a:lnTo>
                    <a:pt x="4199" y="7515"/>
                  </a:lnTo>
                  <a:lnTo>
                    <a:pt x="4207" y="7528"/>
                  </a:lnTo>
                  <a:lnTo>
                    <a:pt x="4216" y="7539"/>
                  </a:lnTo>
                  <a:lnTo>
                    <a:pt x="4226" y="7550"/>
                  </a:lnTo>
                  <a:lnTo>
                    <a:pt x="4235" y="7558"/>
                  </a:lnTo>
                  <a:lnTo>
                    <a:pt x="4245" y="7567"/>
                  </a:lnTo>
                  <a:lnTo>
                    <a:pt x="4255" y="7573"/>
                  </a:lnTo>
                  <a:lnTo>
                    <a:pt x="4265" y="7580"/>
                  </a:lnTo>
                  <a:lnTo>
                    <a:pt x="4275" y="7585"/>
                  </a:lnTo>
                  <a:lnTo>
                    <a:pt x="4287" y="7588"/>
                  </a:lnTo>
                  <a:lnTo>
                    <a:pt x="4297" y="7592"/>
                  </a:lnTo>
                  <a:lnTo>
                    <a:pt x="4309" y="7594"/>
                  </a:lnTo>
                  <a:lnTo>
                    <a:pt x="4321" y="7594"/>
                  </a:lnTo>
                  <a:lnTo>
                    <a:pt x="4333" y="7594"/>
                  </a:lnTo>
                  <a:lnTo>
                    <a:pt x="4345" y="7593"/>
                  </a:lnTo>
                  <a:lnTo>
                    <a:pt x="4358" y="7590"/>
                  </a:lnTo>
                  <a:lnTo>
                    <a:pt x="4370" y="7587"/>
                  </a:lnTo>
                  <a:lnTo>
                    <a:pt x="4383" y="7583"/>
                  </a:lnTo>
                  <a:lnTo>
                    <a:pt x="4397" y="7577"/>
                  </a:lnTo>
                  <a:lnTo>
                    <a:pt x="4411" y="7570"/>
                  </a:lnTo>
                  <a:lnTo>
                    <a:pt x="4425" y="7563"/>
                  </a:lnTo>
                  <a:lnTo>
                    <a:pt x="4439" y="7554"/>
                  </a:lnTo>
                  <a:lnTo>
                    <a:pt x="4454" y="7544"/>
                  </a:lnTo>
                  <a:lnTo>
                    <a:pt x="4468" y="7534"/>
                  </a:lnTo>
                  <a:lnTo>
                    <a:pt x="4484" y="7522"/>
                  </a:lnTo>
                  <a:lnTo>
                    <a:pt x="4499" y="7510"/>
                  </a:lnTo>
                  <a:lnTo>
                    <a:pt x="4499" y="7454"/>
                  </a:lnTo>
                  <a:lnTo>
                    <a:pt x="4498" y="7398"/>
                  </a:lnTo>
                  <a:lnTo>
                    <a:pt x="4498" y="7343"/>
                  </a:lnTo>
                  <a:lnTo>
                    <a:pt x="4498" y="7288"/>
                  </a:lnTo>
                  <a:lnTo>
                    <a:pt x="4497" y="7232"/>
                  </a:lnTo>
                  <a:lnTo>
                    <a:pt x="4497" y="7176"/>
                  </a:lnTo>
                  <a:lnTo>
                    <a:pt x="4496" y="7122"/>
                  </a:lnTo>
                  <a:lnTo>
                    <a:pt x="4496" y="7066"/>
                  </a:lnTo>
                  <a:lnTo>
                    <a:pt x="4496" y="7010"/>
                  </a:lnTo>
                  <a:lnTo>
                    <a:pt x="4495" y="6955"/>
                  </a:lnTo>
                  <a:lnTo>
                    <a:pt x="4495" y="6900"/>
                  </a:lnTo>
                  <a:lnTo>
                    <a:pt x="4495" y="6844"/>
                  </a:lnTo>
                  <a:lnTo>
                    <a:pt x="4494" y="6788"/>
                  </a:lnTo>
                  <a:lnTo>
                    <a:pt x="4494" y="6733"/>
                  </a:lnTo>
                  <a:lnTo>
                    <a:pt x="4494" y="6678"/>
                  </a:lnTo>
                  <a:lnTo>
                    <a:pt x="4493" y="6622"/>
                  </a:lnTo>
                  <a:lnTo>
                    <a:pt x="4465" y="6583"/>
                  </a:lnTo>
                  <a:lnTo>
                    <a:pt x="4437" y="6547"/>
                  </a:lnTo>
                  <a:lnTo>
                    <a:pt x="4408" y="6510"/>
                  </a:lnTo>
                  <a:lnTo>
                    <a:pt x="4380" y="6476"/>
                  </a:lnTo>
                  <a:lnTo>
                    <a:pt x="4352" y="6444"/>
                  </a:lnTo>
                  <a:lnTo>
                    <a:pt x="4324" y="6413"/>
                  </a:lnTo>
                  <a:lnTo>
                    <a:pt x="4296" y="6383"/>
                  </a:lnTo>
                  <a:lnTo>
                    <a:pt x="4268" y="6354"/>
                  </a:lnTo>
                  <a:lnTo>
                    <a:pt x="4242" y="6327"/>
                  </a:lnTo>
                  <a:lnTo>
                    <a:pt x="4214" y="6301"/>
                  </a:lnTo>
                  <a:lnTo>
                    <a:pt x="4186" y="6277"/>
                  </a:lnTo>
                  <a:lnTo>
                    <a:pt x="4158" y="6255"/>
                  </a:lnTo>
                  <a:lnTo>
                    <a:pt x="4131" y="6233"/>
                  </a:lnTo>
                  <a:lnTo>
                    <a:pt x="4103" y="6213"/>
                  </a:lnTo>
                  <a:lnTo>
                    <a:pt x="4076" y="6195"/>
                  </a:lnTo>
                  <a:lnTo>
                    <a:pt x="4049" y="6179"/>
                  </a:lnTo>
                  <a:lnTo>
                    <a:pt x="4022" y="6163"/>
                  </a:lnTo>
                  <a:lnTo>
                    <a:pt x="3995" y="6149"/>
                  </a:lnTo>
                  <a:lnTo>
                    <a:pt x="3968" y="6137"/>
                  </a:lnTo>
                  <a:lnTo>
                    <a:pt x="3941" y="6125"/>
                  </a:lnTo>
                  <a:lnTo>
                    <a:pt x="3914" y="6115"/>
                  </a:lnTo>
                  <a:lnTo>
                    <a:pt x="3887" y="6108"/>
                  </a:lnTo>
                  <a:lnTo>
                    <a:pt x="3860" y="6100"/>
                  </a:lnTo>
                  <a:lnTo>
                    <a:pt x="3834" y="6095"/>
                  </a:lnTo>
                  <a:lnTo>
                    <a:pt x="3807" y="6092"/>
                  </a:lnTo>
                  <a:lnTo>
                    <a:pt x="3781" y="6090"/>
                  </a:lnTo>
                  <a:lnTo>
                    <a:pt x="3754" y="6089"/>
                  </a:lnTo>
                  <a:lnTo>
                    <a:pt x="3728" y="6089"/>
                  </a:lnTo>
                  <a:lnTo>
                    <a:pt x="3702" y="6091"/>
                  </a:lnTo>
                  <a:lnTo>
                    <a:pt x="3676" y="6094"/>
                  </a:lnTo>
                  <a:lnTo>
                    <a:pt x="3649" y="6099"/>
                  </a:lnTo>
                  <a:lnTo>
                    <a:pt x="3623" y="6106"/>
                  </a:lnTo>
                  <a:lnTo>
                    <a:pt x="3607" y="6116"/>
                  </a:lnTo>
                  <a:lnTo>
                    <a:pt x="3592" y="6128"/>
                  </a:lnTo>
                  <a:lnTo>
                    <a:pt x="3578" y="6141"/>
                  </a:lnTo>
                  <a:lnTo>
                    <a:pt x="3566" y="6155"/>
                  </a:lnTo>
                  <a:lnTo>
                    <a:pt x="3556" y="6171"/>
                  </a:lnTo>
                  <a:lnTo>
                    <a:pt x="3546" y="6188"/>
                  </a:lnTo>
                  <a:lnTo>
                    <a:pt x="3538" y="6207"/>
                  </a:lnTo>
                  <a:lnTo>
                    <a:pt x="3532" y="6227"/>
                  </a:lnTo>
                  <a:lnTo>
                    <a:pt x="3527" y="6248"/>
                  </a:lnTo>
                  <a:lnTo>
                    <a:pt x="3523" y="6271"/>
                  </a:lnTo>
                  <a:lnTo>
                    <a:pt x="3521" y="6295"/>
                  </a:lnTo>
                  <a:lnTo>
                    <a:pt x="3520" y="6319"/>
                  </a:lnTo>
                  <a:lnTo>
                    <a:pt x="3521" y="6346"/>
                  </a:lnTo>
                  <a:lnTo>
                    <a:pt x="3523" y="6374"/>
                  </a:lnTo>
                  <a:lnTo>
                    <a:pt x="3527" y="6403"/>
                  </a:lnTo>
                  <a:lnTo>
                    <a:pt x="3532" y="6434"/>
                  </a:lnTo>
                  <a:lnTo>
                    <a:pt x="3532" y="6517"/>
                  </a:lnTo>
                  <a:lnTo>
                    <a:pt x="3531" y="6599"/>
                  </a:lnTo>
                  <a:lnTo>
                    <a:pt x="3531" y="6682"/>
                  </a:lnTo>
                  <a:lnTo>
                    <a:pt x="3531" y="6764"/>
                  </a:lnTo>
                  <a:lnTo>
                    <a:pt x="3530" y="6848"/>
                  </a:lnTo>
                  <a:lnTo>
                    <a:pt x="3530" y="6931"/>
                  </a:lnTo>
                  <a:lnTo>
                    <a:pt x="3530" y="7013"/>
                  </a:lnTo>
                  <a:lnTo>
                    <a:pt x="3529" y="7096"/>
                  </a:lnTo>
                  <a:lnTo>
                    <a:pt x="3529" y="7179"/>
                  </a:lnTo>
                  <a:lnTo>
                    <a:pt x="3529" y="7262"/>
                  </a:lnTo>
                  <a:lnTo>
                    <a:pt x="3528" y="7345"/>
                  </a:lnTo>
                  <a:lnTo>
                    <a:pt x="3528" y="7427"/>
                  </a:lnTo>
                  <a:lnTo>
                    <a:pt x="3527" y="7510"/>
                  </a:lnTo>
                  <a:lnTo>
                    <a:pt x="3527" y="7593"/>
                  </a:lnTo>
                  <a:lnTo>
                    <a:pt x="3527" y="7676"/>
                  </a:lnTo>
                  <a:lnTo>
                    <a:pt x="3526" y="7759"/>
                  </a:lnTo>
                  <a:lnTo>
                    <a:pt x="3529" y="7786"/>
                  </a:lnTo>
                  <a:lnTo>
                    <a:pt x="3534" y="7814"/>
                  </a:lnTo>
                  <a:lnTo>
                    <a:pt x="3543" y="7841"/>
                  </a:lnTo>
                  <a:lnTo>
                    <a:pt x="3555" y="7870"/>
                  </a:lnTo>
                  <a:lnTo>
                    <a:pt x="3568" y="7900"/>
                  </a:lnTo>
                  <a:lnTo>
                    <a:pt x="3585" y="7932"/>
                  </a:lnTo>
                  <a:lnTo>
                    <a:pt x="3604" y="7963"/>
                  </a:lnTo>
                  <a:lnTo>
                    <a:pt x="3626" y="7994"/>
                  </a:lnTo>
                  <a:lnTo>
                    <a:pt x="3651" y="8027"/>
                  </a:lnTo>
                  <a:lnTo>
                    <a:pt x="3679" y="8060"/>
                  </a:lnTo>
                  <a:lnTo>
                    <a:pt x="3709" y="8095"/>
                  </a:lnTo>
                  <a:lnTo>
                    <a:pt x="3742" y="8129"/>
                  </a:lnTo>
                  <a:lnTo>
                    <a:pt x="3779" y="8164"/>
                  </a:lnTo>
                  <a:lnTo>
                    <a:pt x="3818" y="8201"/>
                  </a:lnTo>
                  <a:lnTo>
                    <a:pt x="3858" y="8237"/>
                  </a:lnTo>
                  <a:lnTo>
                    <a:pt x="3903" y="8275"/>
                  </a:lnTo>
                  <a:lnTo>
                    <a:pt x="3950" y="8313"/>
                  </a:lnTo>
                  <a:lnTo>
                    <a:pt x="4000" y="8353"/>
                  </a:lnTo>
                  <a:lnTo>
                    <a:pt x="4053" y="8393"/>
                  </a:lnTo>
                  <a:lnTo>
                    <a:pt x="4107" y="8433"/>
                  </a:lnTo>
                  <a:lnTo>
                    <a:pt x="4165" y="8474"/>
                  </a:lnTo>
                  <a:lnTo>
                    <a:pt x="4227" y="8516"/>
                  </a:lnTo>
                  <a:lnTo>
                    <a:pt x="4290" y="8559"/>
                  </a:lnTo>
                  <a:lnTo>
                    <a:pt x="4356" y="8602"/>
                  </a:lnTo>
                  <a:lnTo>
                    <a:pt x="4425" y="8646"/>
                  </a:lnTo>
                  <a:lnTo>
                    <a:pt x="4497" y="8691"/>
                  </a:lnTo>
                  <a:lnTo>
                    <a:pt x="4571" y="8736"/>
                  </a:lnTo>
                  <a:lnTo>
                    <a:pt x="4649" y="8782"/>
                  </a:lnTo>
                  <a:lnTo>
                    <a:pt x="4729" y="8829"/>
                  </a:lnTo>
                  <a:lnTo>
                    <a:pt x="4812" y="8877"/>
                  </a:lnTo>
                  <a:lnTo>
                    <a:pt x="4898" y="8925"/>
                  </a:lnTo>
                  <a:lnTo>
                    <a:pt x="4986" y="8974"/>
                  </a:lnTo>
                  <a:lnTo>
                    <a:pt x="4994" y="8975"/>
                  </a:lnTo>
                  <a:lnTo>
                    <a:pt x="5003" y="8976"/>
                  </a:lnTo>
                  <a:lnTo>
                    <a:pt x="5011" y="8975"/>
                  </a:lnTo>
                  <a:lnTo>
                    <a:pt x="5019" y="8974"/>
                  </a:lnTo>
                  <a:lnTo>
                    <a:pt x="5026" y="8972"/>
                  </a:lnTo>
                  <a:lnTo>
                    <a:pt x="5034" y="8969"/>
                  </a:lnTo>
                  <a:lnTo>
                    <a:pt x="5040" y="8965"/>
                  </a:lnTo>
                  <a:lnTo>
                    <a:pt x="5048" y="8960"/>
                  </a:lnTo>
                  <a:lnTo>
                    <a:pt x="5053" y="8954"/>
                  </a:lnTo>
                  <a:lnTo>
                    <a:pt x="5060" y="8947"/>
                  </a:lnTo>
                  <a:lnTo>
                    <a:pt x="5065" y="8940"/>
                  </a:lnTo>
                  <a:lnTo>
                    <a:pt x="5070" y="8931"/>
                  </a:lnTo>
                  <a:lnTo>
                    <a:pt x="5076" y="8923"/>
                  </a:lnTo>
                  <a:lnTo>
                    <a:pt x="5080" y="8912"/>
                  </a:lnTo>
                  <a:lnTo>
                    <a:pt x="5085" y="8901"/>
                  </a:lnTo>
                  <a:lnTo>
                    <a:pt x="5090" y="8890"/>
                  </a:lnTo>
                  <a:lnTo>
                    <a:pt x="5096" y="8863"/>
                  </a:lnTo>
                  <a:lnTo>
                    <a:pt x="5103" y="8833"/>
                  </a:lnTo>
                  <a:lnTo>
                    <a:pt x="5108" y="8799"/>
                  </a:lnTo>
                  <a:lnTo>
                    <a:pt x="5111" y="8762"/>
                  </a:lnTo>
                  <a:lnTo>
                    <a:pt x="5113" y="8722"/>
                  </a:lnTo>
                  <a:lnTo>
                    <a:pt x="5114" y="8678"/>
                  </a:lnTo>
                  <a:lnTo>
                    <a:pt x="5114" y="8630"/>
                  </a:lnTo>
                  <a:lnTo>
                    <a:pt x="5113" y="8580"/>
                  </a:lnTo>
                  <a:lnTo>
                    <a:pt x="5113" y="8239"/>
                  </a:lnTo>
                  <a:lnTo>
                    <a:pt x="5113" y="7899"/>
                  </a:lnTo>
                  <a:lnTo>
                    <a:pt x="5113" y="7559"/>
                  </a:lnTo>
                  <a:lnTo>
                    <a:pt x="5113" y="7219"/>
                  </a:lnTo>
                  <a:lnTo>
                    <a:pt x="5113" y="6879"/>
                  </a:lnTo>
                  <a:lnTo>
                    <a:pt x="5113" y="6539"/>
                  </a:lnTo>
                  <a:lnTo>
                    <a:pt x="5113" y="6199"/>
                  </a:lnTo>
                  <a:lnTo>
                    <a:pt x="5113" y="5859"/>
                  </a:lnTo>
                  <a:lnTo>
                    <a:pt x="5113" y="5519"/>
                  </a:lnTo>
                  <a:lnTo>
                    <a:pt x="5113" y="5179"/>
                  </a:lnTo>
                  <a:lnTo>
                    <a:pt x="5113" y="4839"/>
                  </a:lnTo>
                  <a:lnTo>
                    <a:pt x="5113" y="4499"/>
                  </a:lnTo>
                  <a:lnTo>
                    <a:pt x="5113" y="4159"/>
                  </a:lnTo>
                  <a:lnTo>
                    <a:pt x="5113" y="3820"/>
                  </a:lnTo>
                  <a:lnTo>
                    <a:pt x="5113" y="3480"/>
                  </a:lnTo>
                  <a:lnTo>
                    <a:pt x="5113" y="3140"/>
                  </a:lnTo>
                  <a:lnTo>
                    <a:pt x="5107" y="3119"/>
                  </a:lnTo>
                  <a:lnTo>
                    <a:pt x="5097" y="3100"/>
                  </a:lnTo>
                  <a:lnTo>
                    <a:pt x="5087" y="3081"/>
                  </a:lnTo>
                  <a:lnTo>
                    <a:pt x="5073" y="3061"/>
                  </a:lnTo>
                  <a:lnTo>
                    <a:pt x="5058" y="3042"/>
                  </a:lnTo>
                  <a:lnTo>
                    <a:pt x="5039" y="3023"/>
                  </a:lnTo>
                  <a:lnTo>
                    <a:pt x="5019" y="3003"/>
                  </a:lnTo>
                  <a:lnTo>
                    <a:pt x="4996" y="2984"/>
                  </a:lnTo>
                  <a:lnTo>
                    <a:pt x="4972" y="2966"/>
                  </a:lnTo>
                  <a:lnTo>
                    <a:pt x="4945" y="2947"/>
                  </a:lnTo>
                  <a:lnTo>
                    <a:pt x="4916" y="2927"/>
                  </a:lnTo>
                  <a:lnTo>
                    <a:pt x="4885" y="2909"/>
                  </a:lnTo>
                  <a:lnTo>
                    <a:pt x="4850" y="2891"/>
                  </a:lnTo>
                  <a:lnTo>
                    <a:pt x="4815" y="2872"/>
                  </a:lnTo>
                  <a:lnTo>
                    <a:pt x="4776" y="2853"/>
                  </a:lnTo>
                  <a:lnTo>
                    <a:pt x="4737" y="2835"/>
                  </a:lnTo>
                  <a:lnTo>
                    <a:pt x="4694" y="2817"/>
                  </a:lnTo>
                  <a:lnTo>
                    <a:pt x="4650" y="2800"/>
                  </a:lnTo>
                  <a:lnTo>
                    <a:pt x="4602" y="2781"/>
                  </a:lnTo>
                  <a:lnTo>
                    <a:pt x="4553" y="2763"/>
                  </a:lnTo>
                  <a:lnTo>
                    <a:pt x="4501" y="2745"/>
                  </a:lnTo>
                  <a:lnTo>
                    <a:pt x="4448" y="2728"/>
                  </a:lnTo>
                  <a:lnTo>
                    <a:pt x="4392" y="2711"/>
                  </a:lnTo>
                  <a:lnTo>
                    <a:pt x="4334" y="2692"/>
                  </a:lnTo>
                  <a:lnTo>
                    <a:pt x="4273" y="2675"/>
                  </a:lnTo>
                  <a:lnTo>
                    <a:pt x="4210" y="2658"/>
                  </a:lnTo>
                  <a:lnTo>
                    <a:pt x="4145" y="2641"/>
                  </a:lnTo>
                  <a:lnTo>
                    <a:pt x="4078" y="2624"/>
                  </a:lnTo>
                  <a:lnTo>
                    <a:pt x="4009" y="2606"/>
                  </a:lnTo>
                  <a:lnTo>
                    <a:pt x="3938" y="2589"/>
                  </a:lnTo>
                  <a:lnTo>
                    <a:pt x="3864" y="2572"/>
                  </a:lnTo>
                  <a:lnTo>
                    <a:pt x="3787" y="2556"/>
                  </a:lnTo>
                  <a:lnTo>
                    <a:pt x="3757" y="2553"/>
                  </a:lnTo>
                  <a:lnTo>
                    <a:pt x="3730" y="2551"/>
                  </a:lnTo>
                  <a:lnTo>
                    <a:pt x="3717" y="2552"/>
                  </a:lnTo>
                  <a:lnTo>
                    <a:pt x="3704" y="2553"/>
                  </a:lnTo>
                  <a:lnTo>
                    <a:pt x="3691" y="2554"/>
                  </a:lnTo>
                  <a:lnTo>
                    <a:pt x="3679" y="2556"/>
                  </a:lnTo>
                  <a:lnTo>
                    <a:pt x="3667" y="2558"/>
                  </a:lnTo>
                  <a:lnTo>
                    <a:pt x="3657" y="2561"/>
                  </a:lnTo>
                  <a:lnTo>
                    <a:pt x="3646" y="2565"/>
                  </a:lnTo>
                  <a:lnTo>
                    <a:pt x="3635" y="2569"/>
                  </a:lnTo>
                  <a:lnTo>
                    <a:pt x="3625" y="2574"/>
                  </a:lnTo>
                  <a:lnTo>
                    <a:pt x="3616" y="2580"/>
                  </a:lnTo>
                  <a:lnTo>
                    <a:pt x="3607" y="2586"/>
                  </a:lnTo>
                  <a:lnTo>
                    <a:pt x="3599" y="2593"/>
                  </a:lnTo>
                  <a:lnTo>
                    <a:pt x="3591" y="2599"/>
                  </a:lnTo>
                  <a:lnTo>
                    <a:pt x="3584" y="2608"/>
                  </a:lnTo>
                  <a:lnTo>
                    <a:pt x="3576" y="2615"/>
                  </a:lnTo>
                  <a:lnTo>
                    <a:pt x="3570" y="2624"/>
                  </a:lnTo>
                  <a:lnTo>
                    <a:pt x="3564" y="2633"/>
                  </a:lnTo>
                  <a:lnTo>
                    <a:pt x="3558" y="2644"/>
                  </a:lnTo>
                  <a:lnTo>
                    <a:pt x="3552" y="2654"/>
                  </a:lnTo>
                  <a:lnTo>
                    <a:pt x="3548" y="2665"/>
                  </a:lnTo>
                  <a:lnTo>
                    <a:pt x="3544" y="2677"/>
                  </a:lnTo>
                  <a:lnTo>
                    <a:pt x="3539" y="2689"/>
                  </a:lnTo>
                  <a:lnTo>
                    <a:pt x="3536" y="2702"/>
                  </a:lnTo>
                  <a:lnTo>
                    <a:pt x="3533" y="2715"/>
                  </a:lnTo>
                  <a:lnTo>
                    <a:pt x="3529" y="2744"/>
                  </a:lnTo>
                  <a:lnTo>
                    <a:pt x="3526" y="2775"/>
                  </a:lnTo>
                  <a:lnTo>
                    <a:pt x="3526" y="2874"/>
                  </a:lnTo>
                  <a:lnTo>
                    <a:pt x="3526" y="2972"/>
                  </a:lnTo>
                  <a:lnTo>
                    <a:pt x="3526" y="3071"/>
                  </a:lnTo>
                  <a:lnTo>
                    <a:pt x="3526" y="3170"/>
                  </a:lnTo>
                  <a:lnTo>
                    <a:pt x="3526" y="3268"/>
                  </a:lnTo>
                  <a:lnTo>
                    <a:pt x="3526" y="3367"/>
                  </a:lnTo>
                  <a:lnTo>
                    <a:pt x="3526" y="3466"/>
                  </a:lnTo>
                  <a:lnTo>
                    <a:pt x="3526" y="3564"/>
                  </a:lnTo>
                  <a:lnTo>
                    <a:pt x="3526" y="3663"/>
                  </a:lnTo>
                  <a:lnTo>
                    <a:pt x="3526" y="3762"/>
                  </a:lnTo>
                  <a:lnTo>
                    <a:pt x="3526" y="3862"/>
                  </a:lnTo>
                  <a:lnTo>
                    <a:pt x="3526" y="3960"/>
                  </a:lnTo>
                  <a:lnTo>
                    <a:pt x="3526" y="4059"/>
                  </a:lnTo>
                  <a:lnTo>
                    <a:pt x="3526" y="4158"/>
                  </a:lnTo>
                  <a:lnTo>
                    <a:pt x="3526" y="4256"/>
                  </a:lnTo>
                  <a:lnTo>
                    <a:pt x="3526" y="4355"/>
                  </a:lnTo>
                  <a:lnTo>
                    <a:pt x="3535" y="4379"/>
                  </a:lnTo>
                  <a:lnTo>
                    <a:pt x="3545" y="4403"/>
                  </a:lnTo>
                  <a:lnTo>
                    <a:pt x="3557" y="4426"/>
                  </a:lnTo>
                  <a:lnTo>
                    <a:pt x="3568" y="4449"/>
                  </a:lnTo>
                  <a:lnTo>
                    <a:pt x="3581" y="4471"/>
                  </a:lnTo>
                  <a:lnTo>
                    <a:pt x="3595" y="4493"/>
                  </a:lnTo>
                  <a:lnTo>
                    <a:pt x="3610" y="4514"/>
                  </a:lnTo>
                  <a:lnTo>
                    <a:pt x="3626" y="4535"/>
                  </a:lnTo>
                  <a:lnTo>
                    <a:pt x="3644" y="4556"/>
                  </a:lnTo>
                  <a:lnTo>
                    <a:pt x="3661" y="4575"/>
                  </a:lnTo>
                  <a:lnTo>
                    <a:pt x="3680" y="4594"/>
                  </a:lnTo>
                  <a:lnTo>
                    <a:pt x="3699" y="4612"/>
                  </a:lnTo>
                  <a:lnTo>
                    <a:pt x="3720" y="4632"/>
                  </a:lnTo>
                  <a:lnTo>
                    <a:pt x="3741" y="4649"/>
                  </a:lnTo>
                  <a:lnTo>
                    <a:pt x="3764" y="4666"/>
                  </a:lnTo>
                  <a:lnTo>
                    <a:pt x="3787" y="4683"/>
                  </a:lnTo>
                  <a:lnTo>
                    <a:pt x="3812" y="4699"/>
                  </a:lnTo>
                  <a:lnTo>
                    <a:pt x="3837" y="4715"/>
                  </a:lnTo>
                  <a:lnTo>
                    <a:pt x="3864" y="4730"/>
                  </a:lnTo>
                  <a:lnTo>
                    <a:pt x="3891" y="4746"/>
                  </a:lnTo>
                  <a:lnTo>
                    <a:pt x="3920" y="4759"/>
                  </a:lnTo>
                  <a:lnTo>
                    <a:pt x="3949" y="4773"/>
                  </a:lnTo>
                  <a:lnTo>
                    <a:pt x="3979" y="4786"/>
                  </a:lnTo>
                  <a:lnTo>
                    <a:pt x="4010" y="4799"/>
                  </a:lnTo>
                  <a:lnTo>
                    <a:pt x="4042" y="4812"/>
                  </a:lnTo>
                  <a:lnTo>
                    <a:pt x="4074" y="4824"/>
                  </a:lnTo>
                  <a:lnTo>
                    <a:pt x="4108" y="4835"/>
                  </a:lnTo>
                  <a:lnTo>
                    <a:pt x="4143" y="4845"/>
                  </a:lnTo>
                  <a:lnTo>
                    <a:pt x="4179" y="4856"/>
                  </a:lnTo>
                  <a:lnTo>
                    <a:pt x="4216" y="4866"/>
                  </a:lnTo>
                  <a:lnTo>
                    <a:pt x="4253" y="4875"/>
                  </a:lnTo>
                  <a:lnTo>
                    <a:pt x="4292" y="4884"/>
                  </a:lnTo>
                  <a:lnTo>
                    <a:pt x="4316" y="4887"/>
                  </a:lnTo>
                  <a:lnTo>
                    <a:pt x="4337" y="4889"/>
                  </a:lnTo>
                  <a:lnTo>
                    <a:pt x="4347" y="4889"/>
                  </a:lnTo>
                  <a:lnTo>
                    <a:pt x="4358" y="4888"/>
                  </a:lnTo>
                  <a:lnTo>
                    <a:pt x="4367" y="4887"/>
                  </a:lnTo>
                  <a:lnTo>
                    <a:pt x="4376" y="4886"/>
                  </a:lnTo>
                  <a:lnTo>
                    <a:pt x="4385" y="4884"/>
                  </a:lnTo>
                  <a:lnTo>
                    <a:pt x="4394" y="4881"/>
                  </a:lnTo>
                  <a:lnTo>
                    <a:pt x="4402" y="4877"/>
                  </a:lnTo>
                  <a:lnTo>
                    <a:pt x="4410" y="4874"/>
                  </a:lnTo>
                  <a:lnTo>
                    <a:pt x="4418" y="4870"/>
                  </a:lnTo>
                  <a:lnTo>
                    <a:pt x="4425" y="4865"/>
                  </a:lnTo>
                  <a:lnTo>
                    <a:pt x="4432" y="4859"/>
                  </a:lnTo>
                  <a:lnTo>
                    <a:pt x="4438" y="4853"/>
                  </a:lnTo>
                  <a:lnTo>
                    <a:pt x="4445" y="4846"/>
                  </a:lnTo>
                  <a:lnTo>
                    <a:pt x="4451" y="4840"/>
                  </a:lnTo>
                  <a:lnTo>
                    <a:pt x="4456" y="4832"/>
                  </a:lnTo>
                  <a:lnTo>
                    <a:pt x="4462" y="4824"/>
                  </a:lnTo>
                  <a:lnTo>
                    <a:pt x="4471" y="4806"/>
                  </a:lnTo>
                  <a:lnTo>
                    <a:pt x="4480" y="4785"/>
                  </a:lnTo>
                  <a:lnTo>
                    <a:pt x="4486" y="4764"/>
                  </a:lnTo>
                  <a:lnTo>
                    <a:pt x="4492" y="4739"/>
                  </a:lnTo>
                  <a:lnTo>
                    <a:pt x="4496" y="4712"/>
                  </a:lnTo>
                  <a:lnTo>
                    <a:pt x="4499" y="4683"/>
                  </a:lnTo>
                  <a:lnTo>
                    <a:pt x="4499" y="4634"/>
                  </a:lnTo>
                  <a:lnTo>
                    <a:pt x="4498" y="4585"/>
                  </a:lnTo>
                  <a:lnTo>
                    <a:pt x="4498" y="4536"/>
                  </a:lnTo>
                  <a:lnTo>
                    <a:pt x="4498" y="4487"/>
                  </a:lnTo>
                  <a:lnTo>
                    <a:pt x="4497" y="4438"/>
                  </a:lnTo>
                  <a:lnTo>
                    <a:pt x="4497" y="4389"/>
                  </a:lnTo>
                  <a:lnTo>
                    <a:pt x="4496" y="4340"/>
                  </a:lnTo>
                  <a:lnTo>
                    <a:pt x="4496" y="4291"/>
                  </a:lnTo>
                  <a:lnTo>
                    <a:pt x="4496" y="4242"/>
                  </a:lnTo>
                  <a:lnTo>
                    <a:pt x="4495" y="4193"/>
                  </a:lnTo>
                  <a:lnTo>
                    <a:pt x="4495" y="4144"/>
                  </a:lnTo>
                  <a:lnTo>
                    <a:pt x="4495" y="4095"/>
                  </a:lnTo>
                  <a:lnTo>
                    <a:pt x="4494" y="4046"/>
                  </a:lnTo>
                  <a:lnTo>
                    <a:pt x="4494" y="3997"/>
                  </a:lnTo>
                  <a:lnTo>
                    <a:pt x="4494" y="3948"/>
                  </a:lnTo>
                  <a:lnTo>
                    <a:pt x="4493" y="3899"/>
                  </a:lnTo>
                  <a:lnTo>
                    <a:pt x="4478" y="3874"/>
                  </a:lnTo>
                  <a:lnTo>
                    <a:pt x="4463" y="3852"/>
                  </a:lnTo>
                  <a:lnTo>
                    <a:pt x="4448" y="3830"/>
                  </a:lnTo>
                  <a:lnTo>
                    <a:pt x="4433" y="3810"/>
                  </a:lnTo>
                  <a:lnTo>
                    <a:pt x="4418" y="3792"/>
                  </a:lnTo>
                  <a:lnTo>
                    <a:pt x="4404" y="3775"/>
                  </a:lnTo>
                  <a:lnTo>
                    <a:pt x="4390" y="3760"/>
                  </a:lnTo>
                  <a:lnTo>
                    <a:pt x="4375" y="3746"/>
                  </a:lnTo>
                  <a:lnTo>
                    <a:pt x="4361" y="3733"/>
                  </a:lnTo>
                  <a:lnTo>
                    <a:pt x="4348" y="3722"/>
                  </a:lnTo>
                  <a:lnTo>
                    <a:pt x="4334" y="3712"/>
                  </a:lnTo>
                  <a:lnTo>
                    <a:pt x="4320" y="3704"/>
                  </a:lnTo>
                  <a:lnTo>
                    <a:pt x="4307" y="3697"/>
                  </a:lnTo>
                  <a:lnTo>
                    <a:pt x="4294" y="3692"/>
                  </a:lnTo>
                  <a:lnTo>
                    <a:pt x="4281" y="3689"/>
                  </a:lnTo>
                  <a:lnTo>
                    <a:pt x="4268" y="3687"/>
                  </a:lnTo>
                  <a:lnTo>
                    <a:pt x="4256" y="3686"/>
                  </a:lnTo>
                  <a:lnTo>
                    <a:pt x="4243" y="3687"/>
                  </a:lnTo>
                  <a:lnTo>
                    <a:pt x="4231" y="3689"/>
                  </a:lnTo>
                  <a:lnTo>
                    <a:pt x="4218" y="3692"/>
                  </a:lnTo>
                  <a:lnTo>
                    <a:pt x="4206" y="3697"/>
                  </a:lnTo>
                  <a:lnTo>
                    <a:pt x="4194" y="3704"/>
                  </a:lnTo>
                  <a:lnTo>
                    <a:pt x="4183" y="3711"/>
                  </a:lnTo>
                  <a:lnTo>
                    <a:pt x="4172" y="3721"/>
                  </a:lnTo>
                  <a:lnTo>
                    <a:pt x="4160" y="3732"/>
                  </a:lnTo>
                  <a:lnTo>
                    <a:pt x="4149" y="3745"/>
                  </a:lnTo>
                  <a:lnTo>
                    <a:pt x="4139" y="3759"/>
                  </a:lnTo>
                  <a:lnTo>
                    <a:pt x="4127" y="3774"/>
                  </a:lnTo>
                  <a:lnTo>
                    <a:pt x="4116" y="3791"/>
                  </a:lnTo>
                  <a:lnTo>
                    <a:pt x="4106" y="3809"/>
                  </a:lnTo>
                  <a:lnTo>
                    <a:pt x="4096" y="3829"/>
                  </a:lnTo>
                  <a:lnTo>
                    <a:pt x="4086" y="3851"/>
                  </a:lnTo>
                  <a:lnTo>
                    <a:pt x="4085" y="3891"/>
                  </a:lnTo>
                  <a:lnTo>
                    <a:pt x="4084" y="3931"/>
                  </a:lnTo>
                  <a:lnTo>
                    <a:pt x="4084" y="3971"/>
                  </a:lnTo>
                  <a:lnTo>
                    <a:pt x="4083" y="4012"/>
                  </a:lnTo>
                  <a:lnTo>
                    <a:pt x="4082" y="4051"/>
                  </a:lnTo>
                  <a:lnTo>
                    <a:pt x="4081" y="4092"/>
                  </a:lnTo>
                  <a:lnTo>
                    <a:pt x="4081" y="4132"/>
                  </a:lnTo>
                  <a:lnTo>
                    <a:pt x="4080" y="4173"/>
                  </a:lnTo>
                  <a:lnTo>
                    <a:pt x="4063" y="4178"/>
                  </a:lnTo>
                  <a:lnTo>
                    <a:pt x="4049" y="4182"/>
                  </a:lnTo>
                  <a:lnTo>
                    <a:pt x="4035" y="4183"/>
                  </a:lnTo>
                  <a:lnTo>
                    <a:pt x="4022" y="4184"/>
                  </a:lnTo>
                  <a:lnTo>
                    <a:pt x="4009" y="4182"/>
                  </a:lnTo>
                  <a:lnTo>
                    <a:pt x="3997" y="4179"/>
                  </a:lnTo>
                  <a:lnTo>
                    <a:pt x="3986" y="4174"/>
                  </a:lnTo>
                  <a:lnTo>
                    <a:pt x="3976" y="4166"/>
                  </a:lnTo>
                  <a:lnTo>
                    <a:pt x="3967" y="4158"/>
                  </a:lnTo>
                  <a:lnTo>
                    <a:pt x="3958" y="4147"/>
                  </a:lnTo>
                  <a:lnTo>
                    <a:pt x="3950" y="4134"/>
                  </a:lnTo>
                  <a:lnTo>
                    <a:pt x="3942" y="4120"/>
                  </a:lnTo>
                  <a:lnTo>
                    <a:pt x="3936" y="4104"/>
                  </a:lnTo>
                  <a:lnTo>
                    <a:pt x="3930" y="4086"/>
                  </a:lnTo>
                  <a:lnTo>
                    <a:pt x="3926" y="4066"/>
                  </a:lnTo>
                  <a:lnTo>
                    <a:pt x="3922" y="4045"/>
                  </a:lnTo>
                  <a:lnTo>
                    <a:pt x="3922" y="3997"/>
                  </a:lnTo>
                  <a:lnTo>
                    <a:pt x="3922" y="3950"/>
                  </a:lnTo>
                  <a:lnTo>
                    <a:pt x="3922" y="3901"/>
                  </a:lnTo>
                  <a:lnTo>
                    <a:pt x="3922" y="3853"/>
                  </a:lnTo>
                  <a:lnTo>
                    <a:pt x="3922" y="3806"/>
                  </a:lnTo>
                  <a:lnTo>
                    <a:pt x="3922" y="3758"/>
                  </a:lnTo>
                  <a:lnTo>
                    <a:pt x="3922" y="3710"/>
                  </a:lnTo>
                  <a:lnTo>
                    <a:pt x="3922" y="3662"/>
                  </a:lnTo>
                  <a:lnTo>
                    <a:pt x="3922" y="3614"/>
                  </a:lnTo>
                  <a:lnTo>
                    <a:pt x="3922" y="3567"/>
                  </a:lnTo>
                  <a:lnTo>
                    <a:pt x="3922" y="3518"/>
                  </a:lnTo>
                  <a:lnTo>
                    <a:pt x="3922" y="3470"/>
                  </a:lnTo>
                  <a:lnTo>
                    <a:pt x="3922" y="3423"/>
                  </a:lnTo>
                  <a:lnTo>
                    <a:pt x="3922" y="3375"/>
                  </a:lnTo>
                  <a:lnTo>
                    <a:pt x="3922" y="3327"/>
                  </a:lnTo>
                  <a:lnTo>
                    <a:pt x="3922" y="3279"/>
                  </a:lnTo>
                  <a:lnTo>
                    <a:pt x="3947" y="3266"/>
                  </a:lnTo>
                  <a:lnTo>
                    <a:pt x="3974" y="3254"/>
                  </a:lnTo>
                  <a:lnTo>
                    <a:pt x="4000" y="3244"/>
                  </a:lnTo>
                  <a:lnTo>
                    <a:pt x="4027" y="3235"/>
                  </a:lnTo>
                  <a:lnTo>
                    <a:pt x="4053" y="3229"/>
                  </a:lnTo>
                  <a:lnTo>
                    <a:pt x="4078" y="3223"/>
                  </a:lnTo>
                  <a:lnTo>
                    <a:pt x="4104" y="3219"/>
                  </a:lnTo>
                  <a:lnTo>
                    <a:pt x="4130" y="3217"/>
                  </a:lnTo>
                  <a:lnTo>
                    <a:pt x="4155" y="3216"/>
                  </a:lnTo>
                  <a:lnTo>
                    <a:pt x="4180" y="3217"/>
                  </a:lnTo>
                  <a:lnTo>
                    <a:pt x="4205" y="3219"/>
                  </a:lnTo>
                  <a:lnTo>
                    <a:pt x="4231" y="3223"/>
                  </a:lnTo>
                  <a:lnTo>
                    <a:pt x="4256" y="3229"/>
                  </a:lnTo>
                  <a:lnTo>
                    <a:pt x="4280" y="3236"/>
                  </a:lnTo>
                  <a:lnTo>
                    <a:pt x="4305" y="3245"/>
                  </a:lnTo>
                  <a:lnTo>
                    <a:pt x="4329" y="3254"/>
                  </a:lnTo>
                  <a:lnTo>
                    <a:pt x="4353" y="3266"/>
                  </a:lnTo>
                  <a:lnTo>
                    <a:pt x="4377" y="3280"/>
                  </a:lnTo>
                  <a:lnTo>
                    <a:pt x="4402" y="3295"/>
                  </a:lnTo>
                  <a:lnTo>
                    <a:pt x="4425" y="3311"/>
                  </a:lnTo>
                  <a:lnTo>
                    <a:pt x="4449" y="3329"/>
                  </a:lnTo>
                  <a:lnTo>
                    <a:pt x="4472" y="3349"/>
                  </a:lnTo>
                  <a:lnTo>
                    <a:pt x="4496" y="3370"/>
                  </a:lnTo>
                  <a:lnTo>
                    <a:pt x="4519" y="3393"/>
                  </a:lnTo>
                  <a:lnTo>
                    <a:pt x="4542" y="3417"/>
                  </a:lnTo>
                  <a:lnTo>
                    <a:pt x="4565" y="3443"/>
                  </a:lnTo>
                  <a:lnTo>
                    <a:pt x="4588" y="3471"/>
                  </a:lnTo>
                  <a:lnTo>
                    <a:pt x="4611" y="3500"/>
                  </a:lnTo>
                  <a:lnTo>
                    <a:pt x="4633" y="3530"/>
                  </a:lnTo>
                  <a:lnTo>
                    <a:pt x="4656" y="3562"/>
                  </a:lnTo>
                  <a:lnTo>
                    <a:pt x="4678" y="3597"/>
                  </a:lnTo>
                  <a:lnTo>
                    <a:pt x="4700" y="3632"/>
                  </a:lnTo>
                  <a:lnTo>
                    <a:pt x="4700" y="3739"/>
                  </a:lnTo>
                  <a:lnTo>
                    <a:pt x="4701" y="3847"/>
                  </a:lnTo>
                  <a:lnTo>
                    <a:pt x="4701" y="3954"/>
                  </a:lnTo>
                  <a:lnTo>
                    <a:pt x="4701" y="4061"/>
                  </a:lnTo>
                  <a:lnTo>
                    <a:pt x="4702" y="4169"/>
                  </a:lnTo>
                  <a:lnTo>
                    <a:pt x="4702" y="4277"/>
                  </a:lnTo>
                  <a:lnTo>
                    <a:pt x="4702" y="4384"/>
                  </a:lnTo>
                  <a:lnTo>
                    <a:pt x="4703" y="4491"/>
                  </a:lnTo>
                  <a:lnTo>
                    <a:pt x="4703" y="4600"/>
                  </a:lnTo>
                  <a:lnTo>
                    <a:pt x="4703" y="4707"/>
                  </a:lnTo>
                  <a:lnTo>
                    <a:pt x="4704" y="4814"/>
                  </a:lnTo>
                  <a:lnTo>
                    <a:pt x="4704" y="4921"/>
                  </a:lnTo>
                  <a:lnTo>
                    <a:pt x="4704" y="5029"/>
                  </a:lnTo>
                  <a:lnTo>
                    <a:pt x="4705" y="5137"/>
                  </a:lnTo>
                  <a:lnTo>
                    <a:pt x="4705" y="5244"/>
                  </a:lnTo>
                  <a:lnTo>
                    <a:pt x="4706" y="5352"/>
                  </a:lnTo>
                  <a:lnTo>
                    <a:pt x="4697" y="5368"/>
                  </a:lnTo>
                  <a:lnTo>
                    <a:pt x="4687" y="5383"/>
                  </a:lnTo>
                  <a:lnTo>
                    <a:pt x="4676" y="5396"/>
                  </a:lnTo>
                  <a:lnTo>
                    <a:pt x="4665" y="5407"/>
                  </a:lnTo>
                  <a:lnTo>
                    <a:pt x="4652" y="5417"/>
                  </a:lnTo>
                  <a:lnTo>
                    <a:pt x="4638" y="5426"/>
                  </a:lnTo>
                  <a:lnTo>
                    <a:pt x="4624" y="5432"/>
                  </a:lnTo>
                  <a:lnTo>
                    <a:pt x="4609" y="5436"/>
                  </a:lnTo>
                  <a:lnTo>
                    <a:pt x="4593" y="5441"/>
                  </a:lnTo>
                  <a:lnTo>
                    <a:pt x="4576" y="5442"/>
                  </a:lnTo>
                  <a:lnTo>
                    <a:pt x="4558" y="5442"/>
                  </a:lnTo>
                  <a:lnTo>
                    <a:pt x="4539" y="5441"/>
                  </a:lnTo>
                  <a:lnTo>
                    <a:pt x="4520" y="5437"/>
                  </a:lnTo>
                  <a:lnTo>
                    <a:pt x="4499" y="5433"/>
                  </a:lnTo>
                  <a:lnTo>
                    <a:pt x="4479" y="5427"/>
                  </a:lnTo>
                  <a:lnTo>
                    <a:pt x="4456" y="5418"/>
                  </a:lnTo>
                  <a:lnTo>
                    <a:pt x="4314" y="5341"/>
                  </a:lnTo>
                  <a:lnTo>
                    <a:pt x="4179" y="5269"/>
                  </a:lnTo>
                  <a:lnTo>
                    <a:pt x="4056" y="5201"/>
                  </a:lnTo>
                  <a:lnTo>
                    <a:pt x="3941" y="5140"/>
                  </a:lnTo>
                  <a:lnTo>
                    <a:pt x="3837" y="5085"/>
                  </a:lnTo>
                  <a:lnTo>
                    <a:pt x="3741" y="5034"/>
                  </a:lnTo>
                  <a:lnTo>
                    <a:pt x="3657" y="4990"/>
                  </a:lnTo>
                  <a:lnTo>
                    <a:pt x="3580" y="4950"/>
                  </a:lnTo>
                  <a:lnTo>
                    <a:pt x="3515" y="4917"/>
                  </a:lnTo>
                  <a:lnTo>
                    <a:pt x="3459" y="4888"/>
                  </a:lnTo>
                  <a:lnTo>
                    <a:pt x="3412" y="4866"/>
                  </a:lnTo>
                  <a:lnTo>
                    <a:pt x="3375" y="4849"/>
                  </a:lnTo>
                  <a:lnTo>
                    <a:pt x="3348" y="4837"/>
                  </a:lnTo>
                  <a:lnTo>
                    <a:pt x="3331" y="4831"/>
                  </a:lnTo>
                  <a:lnTo>
                    <a:pt x="3326" y="4830"/>
                  </a:lnTo>
                  <a:lnTo>
                    <a:pt x="3324" y="4830"/>
                  </a:lnTo>
                  <a:lnTo>
                    <a:pt x="3323" y="4832"/>
                  </a:lnTo>
                  <a:lnTo>
                    <a:pt x="3325" y="4835"/>
                  </a:lnTo>
                  <a:lnTo>
                    <a:pt x="3326" y="4641"/>
                  </a:lnTo>
                  <a:lnTo>
                    <a:pt x="3327" y="4448"/>
                  </a:lnTo>
                  <a:lnTo>
                    <a:pt x="3328" y="4255"/>
                  </a:lnTo>
                  <a:lnTo>
                    <a:pt x="3328" y="4061"/>
                  </a:lnTo>
                  <a:lnTo>
                    <a:pt x="3329" y="3868"/>
                  </a:lnTo>
                  <a:lnTo>
                    <a:pt x="3330" y="3675"/>
                  </a:lnTo>
                  <a:lnTo>
                    <a:pt x="3330" y="3482"/>
                  </a:lnTo>
                  <a:lnTo>
                    <a:pt x="3331" y="3288"/>
                  </a:lnTo>
                  <a:lnTo>
                    <a:pt x="3332" y="3095"/>
                  </a:lnTo>
                  <a:lnTo>
                    <a:pt x="3332" y="2901"/>
                  </a:lnTo>
                  <a:lnTo>
                    <a:pt x="3333" y="2708"/>
                  </a:lnTo>
                  <a:lnTo>
                    <a:pt x="3334" y="2514"/>
                  </a:lnTo>
                  <a:lnTo>
                    <a:pt x="3336" y="2321"/>
                  </a:lnTo>
                  <a:lnTo>
                    <a:pt x="3336" y="2128"/>
                  </a:lnTo>
                  <a:lnTo>
                    <a:pt x="3337" y="1935"/>
                  </a:lnTo>
                  <a:lnTo>
                    <a:pt x="3338" y="1741"/>
                  </a:lnTo>
                  <a:lnTo>
                    <a:pt x="3297" y="1720"/>
                  </a:lnTo>
                  <a:lnTo>
                    <a:pt x="3258" y="1701"/>
                  </a:lnTo>
                  <a:lnTo>
                    <a:pt x="3222" y="1684"/>
                  </a:lnTo>
                  <a:lnTo>
                    <a:pt x="3187" y="1669"/>
                  </a:lnTo>
                  <a:lnTo>
                    <a:pt x="3153" y="1656"/>
                  </a:lnTo>
                  <a:lnTo>
                    <a:pt x="3122" y="1646"/>
                  </a:lnTo>
                  <a:lnTo>
                    <a:pt x="3092" y="1638"/>
                  </a:lnTo>
                  <a:lnTo>
                    <a:pt x="3064" y="1631"/>
                  </a:lnTo>
                  <a:lnTo>
                    <a:pt x="3037" y="1628"/>
                  </a:lnTo>
                  <a:lnTo>
                    <a:pt x="3012" y="1626"/>
                  </a:lnTo>
                  <a:lnTo>
                    <a:pt x="3001" y="1626"/>
                  </a:lnTo>
                  <a:lnTo>
                    <a:pt x="2989" y="1627"/>
                  </a:lnTo>
                  <a:lnTo>
                    <a:pt x="2978" y="1628"/>
                  </a:lnTo>
                  <a:lnTo>
                    <a:pt x="2968" y="1629"/>
                  </a:lnTo>
                  <a:lnTo>
                    <a:pt x="2958" y="1631"/>
                  </a:lnTo>
                  <a:lnTo>
                    <a:pt x="2948" y="1635"/>
                  </a:lnTo>
                  <a:lnTo>
                    <a:pt x="2939" y="1638"/>
                  </a:lnTo>
                  <a:lnTo>
                    <a:pt x="2930" y="1642"/>
                  </a:lnTo>
                  <a:lnTo>
                    <a:pt x="2922" y="1646"/>
                  </a:lnTo>
                  <a:lnTo>
                    <a:pt x="2914" y="1651"/>
                  </a:lnTo>
                  <a:lnTo>
                    <a:pt x="2906" y="1656"/>
                  </a:lnTo>
                  <a:lnTo>
                    <a:pt x="2900" y="1662"/>
                  </a:lnTo>
                  <a:lnTo>
                    <a:pt x="2901" y="1847"/>
                  </a:lnTo>
                  <a:lnTo>
                    <a:pt x="2903" y="2033"/>
                  </a:lnTo>
                  <a:lnTo>
                    <a:pt x="2904" y="2217"/>
                  </a:lnTo>
                  <a:lnTo>
                    <a:pt x="2905" y="2403"/>
                  </a:lnTo>
                  <a:lnTo>
                    <a:pt x="2907" y="2587"/>
                  </a:lnTo>
                  <a:lnTo>
                    <a:pt x="2908" y="2773"/>
                  </a:lnTo>
                  <a:lnTo>
                    <a:pt x="2910" y="2957"/>
                  </a:lnTo>
                  <a:lnTo>
                    <a:pt x="2911" y="3143"/>
                  </a:lnTo>
                  <a:lnTo>
                    <a:pt x="2914" y="3327"/>
                  </a:lnTo>
                  <a:lnTo>
                    <a:pt x="2915" y="3512"/>
                  </a:lnTo>
                  <a:lnTo>
                    <a:pt x="2916" y="3697"/>
                  </a:lnTo>
                  <a:lnTo>
                    <a:pt x="2918" y="3882"/>
                  </a:lnTo>
                  <a:lnTo>
                    <a:pt x="2919" y="4068"/>
                  </a:lnTo>
                  <a:lnTo>
                    <a:pt x="2921" y="4252"/>
                  </a:lnTo>
                  <a:lnTo>
                    <a:pt x="2922" y="4438"/>
                  </a:lnTo>
                  <a:lnTo>
                    <a:pt x="2923" y="4622"/>
                  </a:lnTo>
                  <a:lnTo>
                    <a:pt x="2827" y="4580"/>
                  </a:lnTo>
                  <a:lnTo>
                    <a:pt x="2731" y="4537"/>
                  </a:lnTo>
                  <a:lnTo>
                    <a:pt x="2638" y="4494"/>
                  </a:lnTo>
                  <a:lnTo>
                    <a:pt x="2545" y="4451"/>
                  </a:lnTo>
                  <a:lnTo>
                    <a:pt x="2455" y="4407"/>
                  </a:lnTo>
                  <a:lnTo>
                    <a:pt x="2366" y="4361"/>
                  </a:lnTo>
                  <a:lnTo>
                    <a:pt x="2279" y="4315"/>
                  </a:lnTo>
                  <a:lnTo>
                    <a:pt x="2194" y="4270"/>
                  </a:lnTo>
                  <a:lnTo>
                    <a:pt x="2111" y="4223"/>
                  </a:lnTo>
                  <a:lnTo>
                    <a:pt x="2029" y="4176"/>
                  </a:lnTo>
                  <a:lnTo>
                    <a:pt x="1948" y="4129"/>
                  </a:lnTo>
                  <a:lnTo>
                    <a:pt x="1870" y="4079"/>
                  </a:lnTo>
                  <a:lnTo>
                    <a:pt x="1793" y="4031"/>
                  </a:lnTo>
                  <a:lnTo>
                    <a:pt x="1719" y="3982"/>
                  </a:lnTo>
                  <a:lnTo>
                    <a:pt x="1645" y="3931"/>
                  </a:lnTo>
                  <a:lnTo>
                    <a:pt x="1574" y="3881"/>
                  </a:lnTo>
                  <a:lnTo>
                    <a:pt x="1574" y="3789"/>
                  </a:lnTo>
                  <a:lnTo>
                    <a:pt x="1575" y="3697"/>
                  </a:lnTo>
                  <a:lnTo>
                    <a:pt x="1576" y="3605"/>
                  </a:lnTo>
                  <a:lnTo>
                    <a:pt x="1576" y="3513"/>
                  </a:lnTo>
                  <a:lnTo>
                    <a:pt x="1577" y="3421"/>
                  </a:lnTo>
                  <a:lnTo>
                    <a:pt x="1578" y="3329"/>
                  </a:lnTo>
                  <a:lnTo>
                    <a:pt x="1579" y="3237"/>
                  </a:lnTo>
                  <a:lnTo>
                    <a:pt x="1579" y="3145"/>
                  </a:lnTo>
                  <a:lnTo>
                    <a:pt x="1580" y="3054"/>
                  </a:lnTo>
                  <a:lnTo>
                    <a:pt x="1581" y="2962"/>
                  </a:lnTo>
                  <a:lnTo>
                    <a:pt x="1581" y="2869"/>
                  </a:lnTo>
                  <a:lnTo>
                    <a:pt x="1582" y="2778"/>
                  </a:lnTo>
                  <a:lnTo>
                    <a:pt x="1583" y="2686"/>
                  </a:lnTo>
                  <a:lnTo>
                    <a:pt x="1584" y="2594"/>
                  </a:lnTo>
                  <a:lnTo>
                    <a:pt x="1584" y="2501"/>
                  </a:lnTo>
                  <a:lnTo>
                    <a:pt x="1586" y="2410"/>
                  </a:lnTo>
                  <a:lnTo>
                    <a:pt x="1599" y="2394"/>
                  </a:lnTo>
                  <a:lnTo>
                    <a:pt x="1615" y="2380"/>
                  </a:lnTo>
                  <a:lnTo>
                    <a:pt x="1631" y="2367"/>
                  </a:lnTo>
                  <a:lnTo>
                    <a:pt x="1647" y="2357"/>
                  </a:lnTo>
                  <a:lnTo>
                    <a:pt x="1664" y="2347"/>
                  </a:lnTo>
                  <a:lnTo>
                    <a:pt x="1681" y="2338"/>
                  </a:lnTo>
                  <a:lnTo>
                    <a:pt x="1699" y="2332"/>
                  </a:lnTo>
                  <a:lnTo>
                    <a:pt x="1718" y="2326"/>
                  </a:lnTo>
                  <a:lnTo>
                    <a:pt x="1737" y="2322"/>
                  </a:lnTo>
                  <a:lnTo>
                    <a:pt x="1757" y="2320"/>
                  </a:lnTo>
                  <a:lnTo>
                    <a:pt x="1778" y="2319"/>
                  </a:lnTo>
                  <a:lnTo>
                    <a:pt x="1799" y="2320"/>
                  </a:lnTo>
                  <a:lnTo>
                    <a:pt x="1821" y="2322"/>
                  </a:lnTo>
                  <a:lnTo>
                    <a:pt x="1843" y="2325"/>
                  </a:lnTo>
                  <a:lnTo>
                    <a:pt x="1866" y="2331"/>
                  </a:lnTo>
                  <a:lnTo>
                    <a:pt x="1889" y="2337"/>
                  </a:lnTo>
                  <a:lnTo>
                    <a:pt x="1914" y="2345"/>
                  </a:lnTo>
                  <a:lnTo>
                    <a:pt x="1939" y="2354"/>
                  </a:lnTo>
                  <a:lnTo>
                    <a:pt x="1965" y="2365"/>
                  </a:lnTo>
                  <a:lnTo>
                    <a:pt x="1990" y="2378"/>
                  </a:lnTo>
                  <a:lnTo>
                    <a:pt x="2017" y="2392"/>
                  </a:lnTo>
                  <a:lnTo>
                    <a:pt x="2044" y="2407"/>
                  </a:lnTo>
                  <a:lnTo>
                    <a:pt x="2073" y="2423"/>
                  </a:lnTo>
                  <a:lnTo>
                    <a:pt x="2101" y="2441"/>
                  </a:lnTo>
                  <a:lnTo>
                    <a:pt x="2130" y="2462"/>
                  </a:lnTo>
                  <a:lnTo>
                    <a:pt x="2160" y="2483"/>
                  </a:lnTo>
                  <a:lnTo>
                    <a:pt x="2190" y="2506"/>
                  </a:lnTo>
                  <a:lnTo>
                    <a:pt x="2221" y="2529"/>
                  </a:lnTo>
                  <a:lnTo>
                    <a:pt x="2253" y="2555"/>
                  </a:lnTo>
                  <a:lnTo>
                    <a:pt x="2286" y="2582"/>
                  </a:lnTo>
                  <a:lnTo>
                    <a:pt x="2319" y="2611"/>
                  </a:lnTo>
                  <a:lnTo>
                    <a:pt x="2352" y="2641"/>
                  </a:lnTo>
                  <a:lnTo>
                    <a:pt x="2355" y="2730"/>
                  </a:lnTo>
                  <a:lnTo>
                    <a:pt x="2360" y="2819"/>
                  </a:lnTo>
                  <a:lnTo>
                    <a:pt x="2364" y="2908"/>
                  </a:lnTo>
                  <a:lnTo>
                    <a:pt x="2367" y="2997"/>
                  </a:lnTo>
                  <a:lnTo>
                    <a:pt x="2371" y="3085"/>
                  </a:lnTo>
                  <a:lnTo>
                    <a:pt x="2375" y="3174"/>
                  </a:lnTo>
                  <a:lnTo>
                    <a:pt x="2379" y="3263"/>
                  </a:lnTo>
                  <a:lnTo>
                    <a:pt x="2382" y="3352"/>
                  </a:lnTo>
                  <a:lnTo>
                    <a:pt x="2372" y="3373"/>
                  </a:lnTo>
                  <a:lnTo>
                    <a:pt x="2363" y="3392"/>
                  </a:lnTo>
                  <a:lnTo>
                    <a:pt x="2357" y="3399"/>
                  </a:lnTo>
                  <a:lnTo>
                    <a:pt x="2352" y="3407"/>
                  </a:lnTo>
                  <a:lnTo>
                    <a:pt x="2346" y="3413"/>
                  </a:lnTo>
                  <a:lnTo>
                    <a:pt x="2340" y="3419"/>
                  </a:lnTo>
                  <a:lnTo>
                    <a:pt x="2335" y="3424"/>
                  </a:lnTo>
                  <a:lnTo>
                    <a:pt x="2328" y="3428"/>
                  </a:lnTo>
                  <a:lnTo>
                    <a:pt x="2323" y="3431"/>
                  </a:lnTo>
                  <a:lnTo>
                    <a:pt x="2317" y="3434"/>
                  </a:lnTo>
                  <a:lnTo>
                    <a:pt x="2310" y="3436"/>
                  </a:lnTo>
                  <a:lnTo>
                    <a:pt x="2304" y="3437"/>
                  </a:lnTo>
                  <a:lnTo>
                    <a:pt x="2297" y="3438"/>
                  </a:lnTo>
                  <a:lnTo>
                    <a:pt x="2291" y="3437"/>
                  </a:lnTo>
                  <a:lnTo>
                    <a:pt x="2284" y="3436"/>
                  </a:lnTo>
                  <a:lnTo>
                    <a:pt x="2278" y="3434"/>
                  </a:lnTo>
                  <a:lnTo>
                    <a:pt x="2270" y="3431"/>
                  </a:lnTo>
                  <a:lnTo>
                    <a:pt x="2264" y="3428"/>
                  </a:lnTo>
                  <a:lnTo>
                    <a:pt x="2257" y="3424"/>
                  </a:lnTo>
                  <a:lnTo>
                    <a:pt x="2249" y="3419"/>
                  </a:lnTo>
                  <a:lnTo>
                    <a:pt x="2242" y="3413"/>
                  </a:lnTo>
                  <a:lnTo>
                    <a:pt x="2234" y="3407"/>
                  </a:lnTo>
                  <a:lnTo>
                    <a:pt x="2219" y="3392"/>
                  </a:lnTo>
                  <a:lnTo>
                    <a:pt x="2203" y="3373"/>
                  </a:lnTo>
                  <a:lnTo>
                    <a:pt x="2187" y="3352"/>
                  </a:lnTo>
                  <a:lnTo>
                    <a:pt x="2170" y="3327"/>
                  </a:lnTo>
                  <a:lnTo>
                    <a:pt x="2170" y="3288"/>
                  </a:lnTo>
                  <a:lnTo>
                    <a:pt x="2170" y="3249"/>
                  </a:lnTo>
                  <a:lnTo>
                    <a:pt x="2170" y="3209"/>
                  </a:lnTo>
                  <a:lnTo>
                    <a:pt x="2170" y="3170"/>
                  </a:lnTo>
                  <a:lnTo>
                    <a:pt x="2170" y="3130"/>
                  </a:lnTo>
                  <a:lnTo>
                    <a:pt x="2170" y="3090"/>
                  </a:lnTo>
                  <a:lnTo>
                    <a:pt x="2170" y="3051"/>
                  </a:lnTo>
                  <a:lnTo>
                    <a:pt x="2170" y="3012"/>
                  </a:lnTo>
                  <a:close/>
                  <a:moveTo>
                    <a:pt x="4257" y="1203"/>
                  </a:moveTo>
                  <a:lnTo>
                    <a:pt x="3710" y="1203"/>
                  </a:lnTo>
                  <a:lnTo>
                    <a:pt x="3710" y="1108"/>
                  </a:lnTo>
                  <a:lnTo>
                    <a:pt x="3840" y="1108"/>
                  </a:lnTo>
                  <a:lnTo>
                    <a:pt x="3840" y="921"/>
                  </a:lnTo>
                  <a:lnTo>
                    <a:pt x="3821" y="923"/>
                  </a:lnTo>
                  <a:lnTo>
                    <a:pt x="3798" y="924"/>
                  </a:lnTo>
                  <a:lnTo>
                    <a:pt x="3772" y="925"/>
                  </a:lnTo>
                  <a:lnTo>
                    <a:pt x="3742" y="925"/>
                  </a:lnTo>
                  <a:lnTo>
                    <a:pt x="3734" y="925"/>
                  </a:lnTo>
                  <a:lnTo>
                    <a:pt x="3725" y="925"/>
                  </a:lnTo>
                  <a:lnTo>
                    <a:pt x="3717" y="924"/>
                  </a:lnTo>
                  <a:lnTo>
                    <a:pt x="3710" y="924"/>
                  </a:lnTo>
                  <a:lnTo>
                    <a:pt x="3710" y="833"/>
                  </a:lnTo>
                  <a:lnTo>
                    <a:pt x="3718" y="833"/>
                  </a:lnTo>
                  <a:lnTo>
                    <a:pt x="3726" y="833"/>
                  </a:lnTo>
                  <a:lnTo>
                    <a:pt x="3768" y="832"/>
                  </a:lnTo>
                  <a:lnTo>
                    <a:pt x="3809" y="830"/>
                  </a:lnTo>
                  <a:lnTo>
                    <a:pt x="3849" y="825"/>
                  </a:lnTo>
                  <a:lnTo>
                    <a:pt x="3886" y="818"/>
                  </a:lnTo>
                  <a:lnTo>
                    <a:pt x="3921" y="811"/>
                  </a:lnTo>
                  <a:lnTo>
                    <a:pt x="3951" y="801"/>
                  </a:lnTo>
                  <a:lnTo>
                    <a:pt x="3962" y="797"/>
                  </a:lnTo>
                  <a:lnTo>
                    <a:pt x="3974" y="792"/>
                  </a:lnTo>
                  <a:lnTo>
                    <a:pt x="3984" y="787"/>
                  </a:lnTo>
                  <a:lnTo>
                    <a:pt x="3993" y="782"/>
                  </a:lnTo>
                  <a:lnTo>
                    <a:pt x="4130" y="782"/>
                  </a:lnTo>
                  <a:lnTo>
                    <a:pt x="4130" y="1108"/>
                  </a:lnTo>
                  <a:lnTo>
                    <a:pt x="4257" y="1108"/>
                  </a:lnTo>
                  <a:lnTo>
                    <a:pt x="4257" y="1203"/>
                  </a:lnTo>
                  <a:close/>
                  <a:moveTo>
                    <a:pt x="5060" y="958"/>
                  </a:moveTo>
                  <a:lnTo>
                    <a:pt x="5059" y="947"/>
                  </a:lnTo>
                  <a:lnTo>
                    <a:pt x="5058" y="936"/>
                  </a:lnTo>
                  <a:lnTo>
                    <a:pt x="5055" y="927"/>
                  </a:lnTo>
                  <a:lnTo>
                    <a:pt x="5052" y="917"/>
                  </a:lnTo>
                  <a:lnTo>
                    <a:pt x="5048" y="908"/>
                  </a:lnTo>
                  <a:lnTo>
                    <a:pt x="5043" y="901"/>
                  </a:lnTo>
                  <a:lnTo>
                    <a:pt x="5036" y="894"/>
                  </a:lnTo>
                  <a:lnTo>
                    <a:pt x="5030" y="888"/>
                  </a:lnTo>
                  <a:lnTo>
                    <a:pt x="5021" y="883"/>
                  </a:lnTo>
                  <a:lnTo>
                    <a:pt x="5012" y="877"/>
                  </a:lnTo>
                  <a:lnTo>
                    <a:pt x="5002" y="874"/>
                  </a:lnTo>
                  <a:lnTo>
                    <a:pt x="4991" y="871"/>
                  </a:lnTo>
                  <a:lnTo>
                    <a:pt x="4979" y="868"/>
                  </a:lnTo>
                  <a:lnTo>
                    <a:pt x="4966" y="866"/>
                  </a:lnTo>
                  <a:lnTo>
                    <a:pt x="4952" y="865"/>
                  </a:lnTo>
                  <a:lnTo>
                    <a:pt x="4938" y="864"/>
                  </a:lnTo>
                  <a:lnTo>
                    <a:pt x="4916" y="865"/>
                  </a:lnTo>
                  <a:lnTo>
                    <a:pt x="4897" y="868"/>
                  </a:lnTo>
                  <a:lnTo>
                    <a:pt x="4888" y="870"/>
                  </a:lnTo>
                  <a:lnTo>
                    <a:pt x="4880" y="872"/>
                  </a:lnTo>
                  <a:lnTo>
                    <a:pt x="4874" y="875"/>
                  </a:lnTo>
                  <a:lnTo>
                    <a:pt x="4868" y="878"/>
                  </a:lnTo>
                  <a:lnTo>
                    <a:pt x="4862" y="881"/>
                  </a:lnTo>
                  <a:lnTo>
                    <a:pt x="4857" y="886"/>
                  </a:lnTo>
                  <a:lnTo>
                    <a:pt x="4852" y="890"/>
                  </a:lnTo>
                  <a:lnTo>
                    <a:pt x="4849" y="895"/>
                  </a:lnTo>
                  <a:lnTo>
                    <a:pt x="4847" y="900"/>
                  </a:lnTo>
                  <a:lnTo>
                    <a:pt x="4845" y="906"/>
                  </a:lnTo>
                  <a:lnTo>
                    <a:pt x="4844" y="912"/>
                  </a:lnTo>
                  <a:lnTo>
                    <a:pt x="4844" y="919"/>
                  </a:lnTo>
                  <a:lnTo>
                    <a:pt x="4844" y="925"/>
                  </a:lnTo>
                  <a:lnTo>
                    <a:pt x="4845" y="932"/>
                  </a:lnTo>
                  <a:lnTo>
                    <a:pt x="4847" y="937"/>
                  </a:lnTo>
                  <a:lnTo>
                    <a:pt x="4850" y="943"/>
                  </a:lnTo>
                  <a:lnTo>
                    <a:pt x="4855" y="948"/>
                  </a:lnTo>
                  <a:lnTo>
                    <a:pt x="4859" y="952"/>
                  </a:lnTo>
                  <a:lnTo>
                    <a:pt x="4865" y="957"/>
                  </a:lnTo>
                  <a:lnTo>
                    <a:pt x="4872" y="961"/>
                  </a:lnTo>
                  <a:lnTo>
                    <a:pt x="4879" y="964"/>
                  </a:lnTo>
                  <a:lnTo>
                    <a:pt x="4887" y="967"/>
                  </a:lnTo>
                  <a:lnTo>
                    <a:pt x="4895" y="969"/>
                  </a:lnTo>
                  <a:lnTo>
                    <a:pt x="4904" y="972"/>
                  </a:lnTo>
                  <a:lnTo>
                    <a:pt x="4923" y="975"/>
                  </a:lnTo>
                  <a:lnTo>
                    <a:pt x="4945" y="976"/>
                  </a:lnTo>
                  <a:lnTo>
                    <a:pt x="4959" y="976"/>
                  </a:lnTo>
                  <a:lnTo>
                    <a:pt x="4973" y="975"/>
                  </a:lnTo>
                  <a:lnTo>
                    <a:pt x="4988" y="974"/>
                  </a:lnTo>
                  <a:lnTo>
                    <a:pt x="5002" y="972"/>
                  </a:lnTo>
                  <a:lnTo>
                    <a:pt x="5031" y="966"/>
                  </a:lnTo>
                  <a:lnTo>
                    <a:pt x="5060" y="958"/>
                  </a:lnTo>
                  <a:close/>
                  <a:moveTo>
                    <a:pt x="4579" y="1105"/>
                  </a:moveTo>
                  <a:lnTo>
                    <a:pt x="4807" y="1095"/>
                  </a:lnTo>
                  <a:lnTo>
                    <a:pt x="4816" y="1104"/>
                  </a:lnTo>
                  <a:lnTo>
                    <a:pt x="4826" y="1110"/>
                  </a:lnTo>
                  <a:lnTo>
                    <a:pt x="4837" y="1115"/>
                  </a:lnTo>
                  <a:lnTo>
                    <a:pt x="4850" y="1121"/>
                  </a:lnTo>
                  <a:lnTo>
                    <a:pt x="4865" y="1124"/>
                  </a:lnTo>
                  <a:lnTo>
                    <a:pt x="4881" y="1127"/>
                  </a:lnTo>
                  <a:lnTo>
                    <a:pt x="4899" y="1128"/>
                  </a:lnTo>
                  <a:lnTo>
                    <a:pt x="4918" y="1128"/>
                  </a:lnTo>
                  <a:lnTo>
                    <a:pt x="4934" y="1128"/>
                  </a:lnTo>
                  <a:lnTo>
                    <a:pt x="4948" y="1127"/>
                  </a:lnTo>
                  <a:lnTo>
                    <a:pt x="4962" y="1125"/>
                  </a:lnTo>
                  <a:lnTo>
                    <a:pt x="4975" y="1123"/>
                  </a:lnTo>
                  <a:lnTo>
                    <a:pt x="4988" y="1120"/>
                  </a:lnTo>
                  <a:lnTo>
                    <a:pt x="4999" y="1115"/>
                  </a:lnTo>
                  <a:lnTo>
                    <a:pt x="5008" y="1110"/>
                  </a:lnTo>
                  <a:lnTo>
                    <a:pt x="5018" y="1105"/>
                  </a:lnTo>
                  <a:lnTo>
                    <a:pt x="5025" y="1098"/>
                  </a:lnTo>
                  <a:lnTo>
                    <a:pt x="5033" y="1091"/>
                  </a:lnTo>
                  <a:lnTo>
                    <a:pt x="5038" y="1083"/>
                  </a:lnTo>
                  <a:lnTo>
                    <a:pt x="5044" y="1075"/>
                  </a:lnTo>
                  <a:lnTo>
                    <a:pt x="5048" y="1065"/>
                  </a:lnTo>
                  <a:lnTo>
                    <a:pt x="5051" y="1055"/>
                  </a:lnTo>
                  <a:lnTo>
                    <a:pt x="5053" y="1045"/>
                  </a:lnTo>
                  <a:lnTo>
                    <a:pt x="5055" y="1033"/>
                  </a:lnTo>
                  <a:lnTo>
                    <a:pt x="5034" y="1038"/>
                  </a:lnTo>
                  <a:lnTo>
                    <a:pt x="5014" y="1043"/>
                  </a:lnTo>
                  <a:lnTo>
                    <a:pt x="4991" y="1048"/>
                  </a:lnTo>
                  <a:lnTo>
                    <a:pt x="4967" y="1052"/>
                  </a:lnTo>
                  <a:lnTo>
                    <a:pt x="4944" y="1054"/>
                  </a:lnTo>
                  <a:lnTo>
                    <a:pt x="4919" y="1056"/>
                  </a:lnTo>
                  <a:lnTo>
                    <a:pt x="4892" y="1057"/>
                  </a:lnTo>
                  <a:lnTo>
                    <a:pt x="4865" y="1058"/>
                  </a:lnTo>
                  <a:lnTo>
                    <a:pt x="4835" y="1057"/>
                  </a:lnTo>
                  <a:lnTo>
                    <a:pt x="4806" y="1055"/>
                  </a:lnTo>
                  <a:lnTo>
                    <a:pt x="4779" y="1053"/>
                  </a:lnTo>
                  <a:lnTo>
                    <a:pt x="4753" y="1049"/>
                  </a:lnTo>
                  <a:lnTo>
                    <a:pt x="4727" y="1043"/>
                  </a:lnTo>
                  <a:lnTo>
                    <a:pt x="4703" y="1037"/>
                  </a:lnTo>
                  <a:lnTo>
                    <a:pt x="4680" y="1030"/>
                  </a:lnTo>
                  <a:lnTo>
                    <a:pt x="4658" y="1021"/>
                  </a:lnTo>
                  <a:lnTo>
                    <a:pt x="4638" y="1011"/>
                  </a:lnTo>
                  <a:lnTo>
                    <a:pt x="4620" y="1002"/>
                  </a:lnTo>
                  <a:lnTo>
                    <a:pt x="4612" y="996"/>
                  </a:lnTo>
                  <a:lnTo>
                    <a:pt x="4604" y="991"/>
                  </a:lnTo>
                  <a:lnTo>
                    <a:pt x="4598" y="984"/>
                  </a:lnTo>
                  <a:lnTo>
                    <a:pt x="4593" y="979"/>
                  </a:lnTo>
                  <a:lnTo>
                    <a:pt x="4587" y="973"/>
                  </a:lnTo>
                  <a:lnTo>
                    <a:pt x="4583" y="967"/>
                  </a:lnTo>
                  <a:lnTo>
                    <a:pt x="4580" y="961"/>
                  </a:lnTo>
                  <a:lnTo>
                    <a:pt x="4577" y="954"/>
                  </a:lnTo>
                  <a:lnTo>
                    <a:pt x="4574" y="948"/>
                  </a:lnTo>
                  <a:lnTo>
                    <a:pt x="4572" y="940"/>
                  </a:lnTo>
                  <a:lnTo>
                    <a:pt x="4571" y="934"/>
                  </a:lnTo>
                  <a:lnTo>
                    <a:pt x="4571" y="927"/>
                  </a:lnTo>
                  <a:lnTo>
                    <a:pt x="4571" y="919"/>
                  </a:lnTo>
                  <a:lnTo>
                    <a:pt x="4572" y="910"/>
                  </a:lnTo>
                  <a:lnTo>
                    <a:pt x="4574" y="903"/>
                  </a:lnTo>
                  <a:lnTo>
                    <a:pt x="4578" y="894"/>
                  </a:lnTo>
                  <a:lnTo>
                    <a:pt x="4582" y="887"/>
                  </a:lnTo>
                  <a:lnTo>
                    <a:pt x="4586" y="880"/>
                  </a:lnTo>
                  <a:lnTo>
                    <a:pt x="4592" y="873"/>
                  </a:lnTo>
                  <a:lnTo>
                    <a:pt x="4598" y="866"/>
                  </a:lnTo>
                  <a:lnTo>
                    <a:pt x="4606" y="860"/>
                  </a:lnTo>
                  <a:lnTo>
                    <a:pt x="4613" y="854"/>
                  </a:lnTo>
                  <a:lnTo>
                    <a:pt x="4622" y="847"/>
                  </a:lnTo>
                  <a:lnTo>
                    <a:pt x="4631" y="842"/>
                  </a:lnTo>
                  <a:lnTo>
                    <a:pt x="4642" y="836"/>
                  </a:lnTo>
                  <a:lnTo>
                    <a:pt x="4654" y="830"/>
                  </a:lnTo>
                  <a:lnTo>
                    <a:pt x="4666" y="826"/>
                  </a:lnTo>
                  <a:lnTo>
                    <a:pt x="4679" y="820"/>
                  </a:lnTo>
                  <a:lnTo>
                    <a:pt x="4706" y="812"/>
                  </a:lnTo>
                  <a:lnTo>
                    <a:pt x="4734" y="803"/>
                  </a:lnTo>
                  <a:lnTo>
                    <a:pt x="4764" y="797"/>
                  </a:lnTo>
                  <a:lnTo>
                    <a:pt x="4795" y="791"/>
                  </a:lnTo>
                  <a:lnTo>
                    <a:pt x="4827" y="787"/>
                  </a:lnTo>
                  <a:lnTo>
                    <a:pt x="4860" y="784"/>
                  </a:lnTo>
                  <a:lnTo>
                    <a:pt x="4894" y="783"/>
                  </a:lnTo>
                  <a:lnTo>
                    <a:pt x="4930" y="782"/>
                  </a:lnTo>
                  <a:lnTo>
                    <a:pt x="4974" y="783"/>
                  </a:lnTo>
                  <a:lnTo>
                    <a:pt x="5016" y="785"/>
                  </a:lnTo>
                  <a:lnTo>
                    <a:pt x="5055" y="789"/>
                  </a:lnTo>
                  <a:lnTo>
                    <a:pt x="5094" y="796"/>
                  </a:lnTo>
                  <a:lnTo>
                    <a:pt x="5129" y="803"/>
                  </a:lnTo>
                  <a:lnTo>
                    <a:pt x="5164" y="813"/>
                  </a:lnTo>
                  <a:lnTo>
                    <a:pt x="5181" y="818"/>
                  </a:lnTo>
                  <a:lnTo>
                    <a:pt x="5196" y="824"/>
                  </a:lnTo>
                  <a:lnTo>
                    <a:pt x="5212" y="830"/>
                  </a:lnTo>
                  <a:lnTo>
                    <a:pt x="5227" y="836"/>
                  </a:lnTo>
                  <a:lnTo>
                    <a:pt x="5241" y="844"/>
                  </a:lnTo>
                  <a:lnTo>
                    <a:pt x="5254" y="851"/>
                  </a:lnTo>
                  <a:lnTo>
                    <a:pt x="5267" y="860"/>
                  </a:lnTo>
                  <a:lnTo>
                    <a:pt x="5279" y="868"/>
                  </a:lnTo>
                  <a:lnTo>
                    <a:pt x="5289" y="877"/>
                  </a:lnTo>
                  <a:lnTo>
                    <a:pt x="5298" y="886"/>
                  </a:lnTo>
                  <a:lnTo>
                    <a:pt x="5308" y="895"/>
                  </a:lnTo>
                  <a:lnTo>
                    <a:pt x="5315" y="905"/>
                  </a:lnTo>
                  <a:lnTo>
                    <a:pt x="5322" y="916"/>
                  </a:lnTo>
                  <a:lnTo>
                    <a:pt x="5328" y="927"/>
                  </a:lnTo>
                  <a:lnTo>
                    <a:pt x="5333" y="937"/>
                  </a:lnTo>
                  <a:lnTo>
                    <a:pt x="5337" y="949"/>
                  </a:lnTo>
                  <a:lnTo>
                    <a:pt x="5340" y="961"/>
                  </a:lnTo>
                  <a:lnTo>
                    <a:pt x="5343" y="973"/>
                  </a:lnTo>
                  <a:lnTo>
                    <a:pt x="5344" y="986"/>
                  </a:lnTo>
                  <a:lnTo>
                    <a:pt x="5344" y="998"/>
                  </a:lnTo>
                  <a:lnTo>
                    <a:pt x="5344" y="1010"/>
                  </a:lnTo>
                  <a:lnTo>
                    <a:pt x="5343" y="1021"/>
                  </a:lnTo>
                  <a:lnTo>
                    <a:pt x="5341" y="1033"/>
                  </a:lnTo>
                  <a:lnTo>
                    <a:pt x="5338" y="1043"/>
                  </a:lnTo>
                  <a:lnTo>
                    <a:pt x="5333" y="1053"/>
                  </a:lnTo>
                  <a:lnTo>
                    <a:pt x="5329" y="1064"/>
                  </a:lnTo>
                  <a:lnTo>
                    <a:pt x="5324" y="1073"/>
                  </a:lnTo>
                  <a:lnTo>
                    <a:pt x="5317" y="1083"/>
                  </a:lnTo>
                  <a:lnTo>
                    <a:pt x="5311" y="1093"/>
                  </a:lnTo>
                  <a:lnTo>
                    <a:pt x="5302" y="1101"/>
                  </a:lnTo>
                  <a:lnTo>
                    <a:pt x="5294" y="1110"/>
                  </a:lnTo>
                  <a:lnTo>
                    <a:pt x="5284" y="1119"/>
                  </a:lnTo>
                  <a:lnTo>
                    <a:pt x="5273" y="1127"/>
                  </a:lnTo>
                  <a:lnTo>
                    <a:pt x="5263" y="1135"/>
                  </a:lnTo>
                  <a:lnTo>
                    <a:pt x="5250" y="1142"/>
                  </a:lnTo>
                  <a:lnTo>
                    <a:pt x="5237" y="1150"/>
                  </a:lnTo>
                  <a:lnTo>
                    <a:pt x="5223" y="1156"/>
                  </a:lnTo>
                  <a:lnTo>
                    <a:pt x="5209" y="1163"/>
                  </a:lnTo>
                  <a:lnTo>
                    <a:pt x="5193" y="1169"/>
                  </a:lnTo>
                  <a:lnTo>
                    <a:pt x="5177" y="1174"/>
                  </a:lnTo>
                  <a:lnTo>
                    <a:pt x="5160" y="1180"/>
                  </a:lnTo>
                  <a:lnTo>
                    <a:pt x="5142" y="1184"/>
                  </a:lnTo>
                  <a:lnTo>
                    <a:pt x="5123" y="1188"/>
                  </a:lnTo>
                  <a:lnTo>
                    <a:pt x="5104" y="1193"/>
                  </a:lnTo>
                  <a:lnTo>
                    <a:pt x="5083" y="1196"/>
                  </a:lnTo>
                  <a:lnTo>
                    <a:pt x="5063" y="1199"/>
                  </a:lnTo>
                  <a:lnTo>
                    <a:pt x="5040" y="1201"/>
                  </a:lnTo>
                  <a:lnTo>
                    <a:pt x="5018" y="1203"/>
                  </a:lnTo>
                  <a:lnTo>
                    <a:pt x="4971" y="1205"/>
                  </a:lnTo>
                  <a:lnTo>
                    <a:pt x="4919" y="1207"/>
                  </a:lnTo>
                  <a:lnTo>
                    <a:pt x="4886" y="1207"/>
                  </a:lnTo>
                  <a:lnTo>
                    <a:pt x="4855" y="1205"/>
                  </a:lnTo>
                  <a:lnTo>
                    <a:pt x="4825" y="1203"/>
                  </a:lnTo>
                  <a:lnTo>
                    <a:pt x="4796" y="1200"/>
                  </a:lnTo>
                  <a:lnTo>
                    <a:pt x="4769" y="1197"/>
                  </a:lnTo>
                  <a:lnTo>
                    <a:pt x="4743" y="1193"/>
                  </a:lnTo>
                  <a:lnTo>
                    <a:pt x="4718" y="1187"/>
                  </a:lnTo>
                  <a:lnTo>
                    <a:pt x="4695" y="1181"/>
                  </a:lnTo>
                  <a:lnTo>
                    <a:pt x="4673" y="1174"/>
                  </a:lnTo>
                  <a:lnTo>
                    <a:pt x="4654" y="1167"/>
                  </a:lnTo>
                  <a:lnTo>
                    <a:pt x="4637" y="1158"/>
                  </a:lnTo>
                  <a:lnTo>
                    <a:pt x="4621" y="1150"/>
                  </a:lnTo>
                  <a:lnTo>
                    <a:pt x="4608" y="1139"/>
                  </a:lnTo>
                  <a:lnTo>
                    <a:pt x="4596" y="1128"/>
                  </a:lnTo>
                  <a:lnTo>
                    <a:pt x="4586" y="1116"/>
                  </a:lnTo>
                  <a:lnTo>
                    <a:pt x="4579" y="1105"/>
                  </a:lnTo>
                  <a:close/>
                  <a:moveTo>
                    <a:pt x="5722" y="994"/>
                  </a:moveTo>
                  <a:lnTo>
                    <a:pt x="5969" y="994"/>
                  </a:lnTo>
                  <a:lnTo>
                    <a:pt x="5969" y="880"/>
                  </a:lnTo>
                  <a:lnTo>
                    <a:pt x="5722" y="994"/>
                  </a:lnTo>
                  <a:close/>
                  <a:moveTo>
                    <a:pt x="6336" y="1203"/>
                  </a:moveTo>
                  <a:lnTo>
                    <a:pt x="5858" y="1203"/>
                  </a:lnTo>
                  <a:lnTo>
                    <a:pt x="5858" y="1120"/>
                  </a:lnTo>
                  <a:lnTo>
                    <a:pt x="5969" y="1120"/>
                  </a:lnTo>
                  <a:lnTo>
                    <a:pt x="5969" y="1067"/>
                  </a:lnTo>
                  <a:lnTo>
                    <a:pt x="5585" y="1067"/>
                  </a:lnTo>
                  <a:lnTo>
                    <a:pt x="5533" y="981"/>
                  </a:lnTo>
                  <a:lnTo>
                    <a:pt x="5960" y="782"/>
                  </a:lnTo>
                  <a:lnTo>
                    <a:pt x="6243" y="782"/>
                  </a:lnTo>
                  <a:lnTo>
                    <a:pt x="6243" y="994"/>
                  </a:lnTo>
                  <a:lnTo>
                    <a:pt x="6336" y="994"/>
                  </a:lnTo>
                  <a:lnTo>
                    <a:pt x="6336" y="1067"/>
                  </a:lnTo>
                  <a:lnTo>
                    <a:pt x="6243" y="1067"/>
                  </a:lnTo>
                  <a:lnTo>
                    <a:pt x="6243" y="1120"/>
                  </a:lnTo>
                  <a:lnTo>
                    <a:pt x="6336" y="1120"/>
                  </a:lnTo>
                  <a:lnTo>
                    <a:pt x="6336" y="1203"/>
                  </a:lnTo>
                  <a:close/>
                  <a:moveTo>
                    <a:pt x="7115" y="1073"/>
                  </a:moveTo>
                  <a:lnTo>
                    <a:pt x="7304" y="1073"/>
                  </a:lnTo>
                  <a:lnTo>
                    <a:pt x="7296" y="1203"/>
                  </a:lnTo>
                  <a:lnTo>
                    <a:pt x="6569" y="1203"/>
                  </a:lnTo>
                  <a:lnTo>
                    <a:pt x="6568" y="1194"/>
                  </a:lnTo>
                  <a:lnTo>
                    <a:pt x="6568" y="1190"/>
                  </a:lnTo>
                  <a:lnTo>
                    <a:pt x="6568" y="1176"/>
                  </a:lnTo>
                  <a:lnTo>
                    <a:pt x="6571" y="1163"/>
                  </a:lnTo>
                  <a:lnTo>
                    <a:pt x="6576" y="1149"/>
                  </a:lnTo>
                  <a:lnTo>
                    <a:pt x="6581" y="1136"/>
                  </a:lnTo>
                  <a:lnTo>
                    <a:pt x="6590" y="1123"/>
                  </a:lnTo>
                  <a:lnTo>
                    <a:pt x="6599" y="1111"/>
                  </a:lnTo>
                  <a:lnTo>
                    <a:pt x="6610" y="1098"/>
                  </a:lnTo>
                  <a:lnTo>
                    <a:pt x="6623" y="1087"/>
                  </a:lnTo>
                  <a:lnTo>
                    <a:pt x="6638" y="1076"/>
                  </a:lnTo>
                  <a:lnTo>
                    <a:pt x="6656" y="1064"/>
                  </a:lnTo>
                  <a:lnTo>
                    <a:pt x="6678" y="1052"/>
                  </a:lnTo>
                  <a:lnTo>
                    <a:pt x="6701" y="1040"/>
                  </a:lnTo>
                  <a:lnTo>
                    <a:pt x="6727" y="1028"/>
                  </a:lnTo>
                  <a:lnTo>
                    <a:pt x="6756" y="1017"/>
                  </a:lnTo>
                  <a:lnTo>
                    <a:pt x="6788" y="1006"/>
                  </a:lnTo>
                  <a:lnTo>
                    <a:pt x="6823" y="994"/>
                  </a:lnTo>
                  <a:lnTo>
                    <a:pt x="6877" y="975"/>
                  </a:lnTo>
                  <a:lnTo>
                    <a:pt x="6921" y="959"/>
                  </a:lnTo>
                  <a:lnTo>
                    <a:pt x="6956" y="946"/>
                  </a:lnTo>
                  <a:lnTo>
                    <a:pt x="6978" y="935"/>
                  </a:lnTo>
                  <a:lnTo>
                    <a:pt x="6986" y="931"/>
                  </a:lnTo>
                  <a:lnTo>
                    <a:pt x="6993" y="927"/>
                  </a:lnTo>
                  <a:lnTo>
                    <a:pt x="7000" y="921"/>
                  </a:lnTo>
                  <a:lnTo>
                    <a:pt x="7004" y="917"/>
                  </a:lnTo>
                  <a:lnTo>
                    <a:pt x="7008" y="913"/>
                  </a:lnTo>
                  <a:lnTo>
                    <a:pt x="7010" y="907"/>
                  </a:lnTo>
                  <a:lnTo>
                    <a:pt x="7013" y="903"/>
                  </a:lnTo>
                  <a:lnTo>
                    <a:pt x="7013" y="899"/>
                  </a:lnTo>
                  <a:lnTo>
                    <a:pt x="7013" y="894"/>
                  </a:lnTo>
                  <a:lnTo>
                    <a:pt x="7012" y="890"/>
                  </a:lnTo>
                  <a:lnTo>
                    <a:pt x="7009" y="886"/>
                  </a:lnTo>
                  <a:lnTo>
                    <a:pt x="7007" y="881"/>
                  </a:lnTo>
                  <a:lnTo>
                    <a:pt x="7004" y="878"/>
                  </a:lnTo>
                  <a:lnTo>
                    <a:pt x="7000" y="875"/>
                  </a:lnTo>
                  <a:lnTo>
                    <a:pt x="6994" y="872"/>
                  </a:lnTo>
                  <a:lnTo>
                    <a:pt x="6989" y="869"/>
                  </a:lnTo>
                  <a:lnTo>
                    <a:pt x="6983" y="866"/>
                  </a:lnTo>
                  <a:lnTo>
                    <a:pt x="6976" y="863"/>
                  </a:lnTo>
                  <a:lnTo>
                    <a:pt x="6969" y="862"/>
                  </a:lnTo>
                  <a:lnTo>
                    <a:pt x="6960" y="860"/>
                  </a:lnTo>
                  <a:lnTo>
                    <a:pt x="6941" y="858"/>
                  </a:lnTo>
                  <a:lnTo>
                    <a:pt x="6918" y="857"/>
                  </a:lnTo>
                  <a:lnTo>
                    <a:pt x="6894" y="858"/>
                  </a:lnTo>
                  <a:lnTo>
                    <a:pt x="6874" y="861"/>
                  </a:lnTo>
                  <a:lnTo>
                    <a:pt x="6865" y="863"/>
                  </a:lnTo>
                  <a:lnTo>
                    <a:pt x="6857" y="865"/>
                  </a:lnTo>
                  <a:lnTo>
                    <a:pt x="6849" y="869"/>
                  </a:lnTo>
                  <a:lnTo>
                    <a:pt x="6843" y="872"/>
                  </a:lnTo>
                  <a:lnTo>
                    <a:pt x="6837" y="875"/>
                  </a:lnTo>
                  <a:lnTo>
                    <a:pt x="6831" y="879"/>
                  </a:lnTo>
                  <a:lnTo>
                    <a:pt x="6827" y="885"/>
                  </a:lnTo>
                  <a:lnTo>
                    <a:pt x="6824" y="890"/>
                  </a:lnTo>
                  <a:lnTo>
                    <a:pt x="6820" y="895"/>
                  </a:lnTo>
                  <a:lnTo>
                    <a:pt x="6818" y="902"/>
                  </a:lnTo>
                  <a:lnTo>
                    <a:pt x="6817" y="908"/>
                  </a:lnTo>
                  <a:lnTo>
                    <a:pt x="6817" y="915"/>
                  </a:lnTo>
                  <a:lnTo>
                    <a:pt x="6582" y="912"/>
                  </a:lnTo>
                  <a:lnTo>
                    <a:pt x="6583" y="903"/>
                  </a:lnTo>
                  <a:lnTo>
                    <a:pt x="6585" y="894"/>
                  </a:lnTo>
                  <a:lnTo>
                    <a:pt x="6589" y="887"/>
                  </a:lnTo>
                  <a:lnTo>
                    <a:pt x="6592" y="879"/>
                  </a:lnTo>
                  <a:lnTo>
                    <a:pt x="6595" y="872"/>
                  </a:lnTo>
                  <a:lnTo>
                    <a:pt x="6600" y="864"/>
                  </a:lnTo>
                  <a:lnTo>
                    <a:pt x="6606" y="858"/>
                  </a:lnTo>
                  <a:lnTo>
                    <a:pt x="6612" y="851"/>
                  </a:lnTo>
                  <a:lnTo>
                    <a:pt x="6619" y="845"/>
                  </a:lnTo>
                  <a:lnTo>
                    <a:pt x="6626" y="840"/>
                  </a:lnTo>
                  <a:lnTo>
                    <a:pt x="6635" y="833"/>
                  </a:lnTo>
                  <a:lnTo>
                    <a:pt x="6643" y="829"/>
                  </a:lnTo>
                  <a:lnTo>
                    <a:pt x="6653" y="824"/>
                  </a:lnTo>
                  <a:lnTo>
                    <a:pt x="6664" y="819"/>
                  </a:lnTo>
                  <a:lnTo>
                    <a:pt x="6674" y="815"/>
                  </a:lnTo>
                  <a:lnTo>
                    <a:pt x="6686" y="811"/>
                  </a:lnTo>
                  <a:lnTo>
                    <a:pt x="6712" y="804"/>
                  </a:lnTo>
                  <a:lnTo>
                    <a:pt x="6739" y="798"/>
                  </a:lnTo>
                  <a:lnTo>
                    <a:pt x="6767" y="794"/>
                  </a:lnTo>
                  <a:lnTo>
                    <a:pt x="6797" y="789"/>
                  </a:lnTo>
                  <a:lnTo>
                    <a:pt x="6829" y="786"/>
                  </a:lnTo>
                  <a:lnTo>
                    <a:pt x="6862" y="784"/>
                  </a:lnTo>
                  <a:lnTo>
                    <a:pt x="6897" y="782"/>
                  </a:lnTo>
                  <a:lnTo>
                    <a:pt x="6933" y="782"/>
                  </a:lnTo>
                  <a:lnTo>
                    <a:pt x="6973" y="783"/>
                  </a:lnTo>
                  <a:lnTo>
                    <a:pt x="7012" y="784"/>
                  </a:lnTo>
                  <a:lnTo>
                    <a:pt x="7047" y="786"/>
                  </a:lnTo>
                  <a:lnTo>
                    <a:pt x="7081" y="790"/>
                  </a:lnTo>
                  <a:lnTo>
                    <a:pt x="7112" y="795"/>
                  </a:lnTo>
                  <a:lnTo>
                    <a:pt x="7144" y="801"/>
                  </a:lnTo>
                  <a:lnTo>
                    <a:pt x="7171" y="807"/>
                  </a:lnTo>
                  <a:lnTo>
                    <a:pt x="7197" y="816"/>
                  </a:lnTo>
                  <a:lnTo>
                    <a:pt x="7221" y="825"/>
                  </a:lnTo>
                  <a:lnTo>
                    <a:pt x="7241" y="834"/>
                  </a:lnTo>
                  <a:lnTo>
                    <a:pt x="7251" y="839"/>
                  </a:lnTo>
                  <a:lnTo>
                    <a:pt x="7260" y="844"/>
                  </a:lnTo>
                  <a:lnTo>
                    <a:pt x="7267" y="849"/>
                  </a:lnTo>
                  <a:lnTo>
                    <a:pt x="7273" y="855"/>
                  </a:lnTo>
                  <a:lnTo>
                    <a:pt x="7279" y="860"/>
                  </a:lnTo>
                  <a:lnTo>
                    <a:pt x="7284" y="866"/>
                  </a:lnTo>
                  <a:lnTo>
                    <a:pt x="7288" y="872"/>
                  </a:lnTo>
                  <a:lnTo>
                    <a:pt x="7292" y="878"/>
                  </a:lnTo>
                  <a:lnTo>
                    <a:pt x="7295" y="885"/>
                  </a:lnTo>
                  <a:lnTo>
                    <a:pt x="7297" y="891"/>
                  </a:lnTo>
                  <a:lnTo>
                    <a:pt x="7298" y="898"/>
                  </a:lnTo>
                  <a:lnTo>
                    <a:pt x="7298" y="905"/>
                  </a:lnTo>
                  <a:lnTo>
                    <a:pt x="7298" y="914"/>
                  </a:lnTo>
                  <a:lnTo>
                    <a:pt x="7295" y="922"/>
                  </a:lnTo>
                  <a:lnTo>
                    <a:pt x="7292" y="931"/>
                  </a:lnTo>
                  <a:lnTo>
                    <a:pt x="7285" y="938"/>
                  </a:lnTo>
                  <a:lnTo>
                    <a:pt x="7279" y="947"/>
                  </a:lnTo>
                  <a:lnTo>
                    <a:pt x="7270" y="954"/>
                  </a:lnTo>
                  <a:lnTo>
                    <a:pt x="7260" y="962"/>
                  </a:lnTo>
                  <a:lnTo>
                    <a:pt x="7248" y="969"/>
                  </a:lnTo>
                  <a:lnTo>
                    <a:pt x="7233" y="977"/>
                  </a:lnTo>
                  <a:lnTo>
                    <a:pt x="7215" y="986"/>
                  </a:lnTo>
                  <a:lnTo>
                    <a:pt x="7194" y="993"/>
                  </a:lnTo>
                  <a:lnTo>
                    <a:pt x="7171" y="1001"/>
                  </a:lnTo>
                  <a:lnTo>
                    <a:pt x="7145" y="1009"/>
                  </a:lnTo>
                  <a:lnTo>
                    <a:pt x="7115" y="1018"/>
                  </a:lnTo>
                  <a:lnTo>
                    <a:pt x="7082" y="1025"/>
                  </a:lnTo>
                  <a:lnTo>
                    <a:pt x="7047" y="1034"/>
                  </a:lnTo>
                  <a:lnTo>
                    <a:pt x="6992" y="1047"/>
                  </a:lnTo>
                  <a:lnTo>
                    <a:pt x="6947" y="1058"/>
                  </a:lnTo>
                  <a:lnTo>
                    <a:pt x="6912" y="1067"/>
                  </a:lnTo>
                  <a:lnTo>
                    <a:pt x="6887" y="1076"/>
                  </a:lnTo>
                  <a:lnTo>
                    <a:pt x="6868" y="1083"/>
                  </a:lnTo>
                  <a:lnTo>
                    <a:pt x="6850" y="1091"/>
                  </a:lnTo>
                  <a:lnTo>
                    <a:pt x="6835" y="1099"/>
                  </a:lnTo>
                  <a:lnTo>
                    <a:pt x="6824" y="1108"/>
                  </a:lnTo>
                  <a:lnTo>
                    <a:pt x="7111" y="1108"/>
                  </a:lnTo>
                  <a:lnTo>
                    <a:pt x="7115" y="107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0"/>
            <p:cNvSpPr>
              <a:spLocks noEditPoints="1"/>
            </p:cNvSpPr>
            <p:nvPr/>
          </p:nvSpPr>
          <p:spPr bwMode="auto">
            <a:xfrm>
              <a:off x="533" y="2395"/>
              <a:ext cx="944" cy="696"/>
            </a:xfrm>
            <a:custGeom>
              <a:avLst/>
              <a:gdLst>
                <a:gd name="T0" fmla="*/ 503 w 13220"/>
                <a:gd name="T1" fmla="*/ 814 h 9747"/>
                <a:gd name="T2" fmla="*/ 750 w 13220"/>
                <a:gd name="T3" fmla="*/ 995 h 9747"/>
                <a:gd name="T4" fmla="*/ 1020 w 13220"/>
                <a:gd name="T5" fmla="*/ 2052 h 9747"/>
                <a:gd name="T6" fmla="*/ 66 w 13220"/>
                <a:gd name="T7" fmla="*/ 2085 h 9747"/>
                <a:gd name="T8" fmla="*/ 779 w 13220"/>
                <a:gd name="T9" fmla="*/ 1670 h 9747"/>
                <a:gd name="T10" fmla="*/ 915 w 13220"/>
                <a:gd name="T11" fmla="*/ 2433 h 9747"/>
                <a:gd name="T12" fmla="*/ 837 w 13220"/>
                <a:gd name="T13" fmla="*/ 2867 h 9747"/>
                <a:gd name="T14" fmla="*/ 341 w 13220"/>
                <a:gd name="T15" fmla="*/ 3349 h 9747"/>
                <a:gd name="T16" fmla="*/ 222 w 13220"/>
                <a:gd name="T17" fmla="*/ 3727 h 9747"/>
                <a:gd name="T18" fmla="*/ 718 w 13220"/>
                <a:gd name="T19" fmla="*/ 3555 h 9747"/>
                <a:gd name="T20" fmla="*/ 414 w 13220"/>
                <a:gd name="T21" fmla="*/ 4409 h 9747"/>
                <a:gd name="T22" fmla="*/ 1032 w 13220"/>
                <a:gd name="T23" fmla="*/ 5141 h 9747"/>
                <a:gd name="T24" fmla="*/ 1290 w 13220"/>
                <a:gd name="T25" fmla="*/ 5249 h 9747"/>
                <a:gd name="T26" fmla="*/ 1600 w 13220"/>
                <a:gd name="T27" fmla="*/ 6086 h 9747"/>
                <a:gd name="T28" fmla="*/ 1247 w 13220"/>
                <a:gd name="T29" fmla="*/ 6337 h 9747"/>
                <a:gd name="T30" fmla="*/ 1969 w 13220"/>
                <a:gd name="T31" fmla="*/ 6628 h 9747"/>
                <a:gd name="T32" fmla="*/ 2034 w 13220"/>
                <a:gd name="T33" fmla="*/ 6899 h 9747"/>
                <a:gd name="T34" fmla="*/ 1782 w 13220"/>
                <a:gd name="T35" fmla="*/ 7139 h 9747"/>
                <a:gd name="T36" fmla="*/ 2326 w 13220"/>
                <a:gd name="T37" fmla="*/ 7070 h 9747"/>
                <a:gd name="T38" fmla="*/ 2579 w 13220"/>
                <a:gd name="T39" fmla="*/ 8019 h 9747"/>
                <a:gd name="T40" fmla="*/ 3161 w 13220"/>
                <a:gd name="T41" fmla="*/ 8195 h 9747"/>
                <a:gd name="T42" fmla="*/ 3817 w 13220"/>
                <a:gd name="T43" fmla="*/ 8035 h 9747"/>
                <a:gd name="T44" fmla="*/ 3379 w 13220"/>
                <a:gd name="T45" fmla="*/ 8107 h 9747"/>
                <a:gd name="T46" fmla="*/ 3956 w 13220"/>
                <a:gd name="T47" fmla="*/ 8312 h 9747"/>
                <a:gd name="T48" fmla="*/ 4673 w 13220"/>
                <a:gd name="T49" fmla="*/ 8533 h 9747"/>
                <a:gd name="T50" fmla="*/ 4825 w 13220"/>
                <a:gd name="T51" fmla="*/ 9159 h 9747"/>
                <a:gd name="T52" fmla="*/ 5227 w 13220"/>
                <a:gd name="T53" fmla="*/ 8845 h 9747"/>
                <a:gd name="T54" fmla="*/ 5493 w 13220"/>
                <a:gd name="T55" fmla="*/ 9522 h 9747"/>
                <a:gd name="T56" fmla="*/ 5662 w 13220"/>
                <a:gd name="T57" fmla="*/ 8980 h 9747"/>
                <a:gd name="T58" fmla="*/ 5905 w 13220"/>
                <a:gd name="T59" fmla="*/ 9568 h 9747"/>
                <a:gd name="T60" fmla="*/ 6621 w 13220"/>
                <a:gd name="T61" fmla="*/ 9552 h 9747"/>
                <a:gd name="T62" fmla="*/ 6326 w 13220"/>
                <a:gd name="T63" fmla="*/ 9398 h 9747"/>
                <a:gd name="T64" fmla="*/ 7080 w 13220"/>
                <a:gd name="T65" fmla="*/ 9384 h 9747"/>
                <a:gd name="T66" fmla="*/ 7211 w 13220"/>
                <a:gd name="T67" fmla="*/ 9113 h 9747"/>
                <a:gd name="T68" fmla="*/ 7690 w 13220"/>
                <a:gd name="T69" fmla="*/ 9138 h 9747"/>
                <a:gd name="T70" fmla="*/ 8279 w 13220"/>
                <a:gd name="T71" fmla="*/ 8760 h 9747"/>
                <a:gd name="T72" fmla="*/ 8554 w 13220"/>
                <a:gd name="T73" fmla="*/ 9168 h 9747"/>
                <a:gd name="T74" fmla="*/ 9147 w 13220"/>
                <a:gd name="T75" fmla="*/ 9006 h 9747"/>
                <a:gd name="T76" fmla="*/ 9485 w 13220"/>
                <a:gd name="T77" fmla="*/ 8698 h 9747"/>
                <a:gd name="T78" fmla="*/ 9574 w 13220"/>
                <a:gd name="T79" fmla="*/ 8300 h 9747"/>
                <a:gd name="T80" fmla="*/ 10133 w 13220"/>
                <a:gd name="T81" fmla="*/ 8084 h 9747"/>
                <a:gd name="T82" fmla="*/ 10224 w 13220"/>
                <a:gd name="T83" fmla="*/ 7920 h 9747"/>
                <a:gd name="T84" fmla="*/ 10785 w 13220"/>
                <a:gd name="T85" fmla="*/ 7933 h 9747"/>
                <a:gd name="T86" fmla="*/ 10951 w 13220"/>
                <a:gd name="T87" fmla="*/ 7166 h 9747"/>
                <a:gd name="T88" fmla="*/ 11443 w 13220"/>
                <a:gd name="T89" fmla="*/ 7286 h 9747"/>
                <a:gd name="T90" fmla="*/ 11054 w 13220"/>
                <a:gd name="T91" fmla="*/ 7347 h 9747"/>
                <a:gd name="T92" fmla="*/ 11434 w 13220"/>
                <a:gd name="T93" fmla="*/ 6851 h 9747"/>
                <a:gd name="T94" fmla="*/ 11568 w 13220"/>
                <a:gd name="T95" fmla="*/ 6460 h 9747"/>
                <a:gd name="T96" fmla="*/ 11993 w 13220"/>
                <a:gd name="T97" fmla="*/ 6075 h 9747"/>
                <a:gd name="T98" fmla="*/ 12010 w 13220"/>
                <a:gd name="T99" fmla="*/ 5924 h 9747"/>
                <a:gd name="T100" fmla="*/ 12237 w 13220"/>
                <a:gd name="T101" fmla="*/ 5210 h 9747"/>
                <a:gd name="T102" fmla="*/ 12340 w 13220"/>
                <a:gd name="T103" fmla="*/ 4207 h 9747"/>
                <a:gd name="T104" fmla="*/ 12529 w 13220"/>
                <a:gd name="T105" fmla="*/ 3833 h 9747"/>
                <a:gd name="T106" fmla="*/ 12985 w 13220"/>
                <a:gd name="T107" fmla="*/ 3852 h 9747"/>
                <a:gd name="T108" fmla="*/ 12812 w 13220"/>
                <a:gd name="T109" fmla="*/ 3612 h 9747"/>
                <a:gd name="T110" fmla="*/ 12541 w 13220"/>
                <a:gd name="T111" fmla="*/ 3451 h 9747"/>
                <a:gd name="T112" fmla="*/ 13124 w 13220"/>
                <a:gd name="T113" fmla="*/ 2934 h 9747"/>
                <a:gd name="T114" fmla="*/ 12481 w 13220"/>
                <a:gd name="T115" fmla="*/ 2597 h 9747"/>
                <a:gd name="T116" fmla="*/ 13197 w 13220"/>
                <a:gd name="T117" fmla="*/ 1219 h 9747"/>
                <a:gd name="T118" fmla="*/ 13047 w 13220"/>
                <a:gd name="T119" fmla="*/ 2300 h 9747"/>
                <a:gd name="T120" fmla="*/ 12599 w 13220"/>
                <a:gd name="T121" fmla="*/ 2049 h 9747"/>
                <a:gd name="T122" fmla="*/ 13217 w 13220"/>
                <a:gd name="T123" fmla="*/ 876 h 9747"/>
                <a:gd name="T124" fmla="*/ 12660 w 13220"/>
                <a:gd name="T125" fmla="*/ 927 h 9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20" h="9747">
                  <a:moveTo>
                    <a:pt x="927" y="419"/>
                  </a:moveTo>
                  <a:lnTo>
                    <a:pt x="699" y="429"/>
                  </a:lnTo>
                  <a:lnTo>
                    <a:pt x="654" y="432"/>
                  </a:lnTo>
                  <a:lnTo>
                    <a:pt x="610" y="434"/>
                  </a:lnTo>
                  <a:lnTo>
                    <a:pt x="567" y="438"/>
                  </a:lnTo>
                  <a:lnTo>
                    <a:pt x="527" y="441"/>
                  </a:lnTo>
                  <a:lnTo>
                    <a:pt x="486" y="444"/>
                  </a:lnTo>
                  <a:lnTo>
                    <a:pt x="447" y="448"/>
                  </a:lnTo>
                  <a:lnTo>
                    <a:pt x="409" y="453"/>
                  </a:lnTo>
                  <a:lnTo>
                    <a:pt x="373" y="457"/>
                  </a:lnTo>
                  <a:lnTo>
                    <a:pt x="373" y="456"/>
                  </a:lnTo>
                  <a:lnTo>
                    <a:pt x="403" y="442"/>
                  </a:lnTo>
                  <a:lnTo>
                    <a:pt x="433" y="428"/>
                  </a:lnTo>
                  <a:lnTo>
                    <a:pt x="464" y="413"/>
                  </a:lnTo>
                  <a:lnTo>
                    <a:pt x="495" y="397"/>
                  </a:lnTo>
                  <a:lnTo>
                    <a:pt x="527" y="381"/>
                  </a:lnTo>
                  <a:lnTo>
                    <a:pt x="557" y="364"/>
                  </a:lnTo>
                  <a:lnTo>
                    <a:pt x="587" y="348"/>
                  </a:lnTo>
                  <a:lnTo>
                    <a:pt x="616" y="330"/>
                  </a:lnTo>
                  <a:lnTo>
                    <a:pt x="915" y="158"/>
                  </a:lnTo>
                  <a:lnTo>
                    <a:pt x="908" y="0"/>
                  </a:lnTo>
                  <a:lnTo>
                    <a:pt x="150" y="34"/>
                  </a:lnTo>
                  <a:lnTo>
                    <a:pt x="156" y="166"/>
                  </a:lnTo>
                  <a:lnTo>
                    <a:pt x="389" y="155"/>
                  </a:lnTo>
                  <a:lnTo>
                    <a:pt x="438" y="153"/>
                  </a:lnTo>
                  <a:lnTo>
                    <a:pt x="485" y="150"/>
                  </a:lnTo>
                  <a:lnTo>
                    <a:pt x="530" y="148"/>
                  </a:lnTo>
                  <a:lnTo>
                    <a:pt x="572" y="145"/>
                  </a:lnTo>
                  <a:lnTo>
                    <a:pt x="612" y="142"/>
                  </a:lnTo>
                  <a:lnTo>
                    <a:pt x="651" y="138"/>
                  </a:lnTo>
                  <a:lnTo>
                    <a:pt x="688" y="135"/>
                  </a:lnTo>
                  <a:lnTo>
                    <a:pt x="723" y="132"/>
                  </a:lnTo>
                  <a:lnTo>
                    <a:pt x="724" y="135"/>
                  </a:lnTo>
                  <a:lnTo>
                    <a:pt x="693" y="149"/>
                  </a:lnTo>
                  <a:lnTo>
                    <a:pt x="661" y="164"/>
                  </a:lnTo>
                  <a:lnTo>
                    <a:pt x="630" y="180"/>
                  </a:lnTo>
                  <a:lnTo>
                    <a:pt x="597" y="196"/>
                  </a:lnTo>
                  <a:lnTo>
                    <a:pt x="565" y="212"/>
                  </a:lnTo>
                  <a:lnTo>
                    <a:pt x="534" y="230"/>
                  </a:lnTo>
                  <a:lnTo>
                    <a:pt x="504" y="247"/>
                  </a:lnTo>
                  <a:lnTo>
                    <a:pt x="475" y="263"/>
                  </a:lnTo>
                  <a:lnTo>
                    <a:pt x="169" y="440"/>
                  </a:lnTo>
                  <a:lnTo>
                    <a:pt x="175" y="586"/>
                  </a:lnTo>
                  <a:lnTo>
                    <a:pt x="933" y="551"/>
                  </a:lnTo>
                  <a:lnTo>
                    <a:pt x="927" y="419"/>
                  </a:lnTo>
                  <a:close/>
                  <a:moveTo>
                    <a:pt x="604" y="781"/>
                  </a:moveTo>
                  <a:lnTo>
                    <a:pt x="612" y="794"/>
                  </a:lnTo>
                  <a:lnTo>
                    <a:pt x="621" y="809"/>
                  </a:lnTo>
                  <a:lnTo>
                    <a:pt x="627" y="825"/>
                  </a:lnTo>
                  <a:lnTo>
                    <a:pt x="634" y="841"/>
                  </a:lnTo>
                  <a:lnTo>
                    <a:pt x="639" y="858"/>
                  </a:lnTo>
                  <a:lnTo>
                    <a:pt x="644" y="876"/>
                  </a:lnTo>
                  <a:lnTo>
                    <a:pt x="646" y="895"/>
                  </a:lnTo>
                  <a:lnTo>
                    <a:pt x="648" y="914"/>
                  </a:lnTo>
                  <a:lnTo>
                    <a:pt x="648" y="928"/>
                  </a:lnTo>
                  <a:lnTo>
                    <a:pt x="647" y="941"/>
                  </a:lnTo>
                  <a:lnTo>
                    <a:pt x="646" y="953"/>
                  </a:lnTo>
                  <a:lnTo>
                    <a:pt x="642" y="963"/>
                  </a:lnTo>
                  <a:lnTo>
                    <a:pt x="639" y="973"/>
                  </a:lnTo>
                  <a:lnTo>
                    <a:pt x="635" y="980"/>
                  </a:lnTo>
                  <a:lnTo>
                    <a:pt x="630" y="988"/>
                  </a:lnTo>
                  <a:lnTo>
                    <a:pt x="624" y="994"/>
                  </a:lnTo>
                  <a:lnTo>
                    <a:pt x="618" y="1000"/>
                  </a:lnTo>
                  <a:lnTo>
                    <a:pt x="610" y="1004"/>
                  </a:lnTo>
                  <a:lnTo>
                    <a:pt x="603" y="1007"/>
                  </a:lnTo>
                  <a:lnTo>
                    <a:pt x="594" y="1010"/>
                  </a:lnTo>
                  <a:lnTo>
                    <a:pt x="586" y="1013"/>
                  </a:lnTo>
                  <a:lnTo>
                    <a:pt x="576" y="1015"/>
                  </a:lnTo>
                  <a:lnTo>
                    <a:pt x="566" y="1016"/>
                  </a:lnTo>
                  <a:lnTo>
                    <a:pt x="557" y="1017"/>
                  </a:lnTo>
                  <a:lnTo>
                    <a:pt x="554" y="985"/>
                  </a:lnTo>
                  <a:lnTo>
                    <a:pt x="551" y="954"/>
                  </a:lnTo>
                  <a:lnTo>
                    <a:pt x="546" y="925"/>
                  </a:lnTo>
                  <a:lnTo>
                    <a:pt x="538" y="897"/>
                  </a:lnTo>
                  <a:lnTo>
                    <a:pt x="531" y="871"/>
                  </a:lnTo>
                  <a:lnTo>
                    <a:pt x="520" y="846"/>
                  </a:lnTo>
                  <a:lnTo>
                    <a:pt x="515" y="836"/>
                  </a:lnTo>
                  <a:lnTo>
                    <a:pt x="509" y="824"/>
                  </a:lnTo>
                  <a:lnTo>
                    <a:pt x="503" y="814"/>
                  </a:lnTo>
                  <a:lnTo>
                    <a:pt x="496" y="803"/>
                  </a:lnTo>
                  <a:lnTo>
                    <a:pt x="489" y="795"/>
                  </a:lnTo>
                  <a:lnTo>
                    <a:pt x="481" y="785"/>
                  </a:lnTo>
                  <a:lnTo>
                    <a:pt x="474" y="778"/>
                  </a:lnTo>
                  <a:lnTo>
                    <a:pt x="465" y="769"/>
                  </a:lnTo>
                  <a:lnTo>
                    <a:pt x="457" y="763"/>
                  </a:lnTo>
                  <a:lnTo>
                    <a:pt x="448" y="756"/>
                  </a:lnTo>
                  <a:lnTo>
                    <a:pt x="438" y="750"/>
                  </a:lnTo>
                  <a:lnTo>
                    <a:pt x="429" y="744"/>
                  </a:lnTo>
                  <a:lnTo>
                    <a:pt x="419" y="740"/>
                  </a:lnTo>
                  <a:lnTo>
                    <a:pt x="408" y="736"/>
                  </a:lnTo>
                  <a:lnTo>
                    <a:pt x="397" y="733"/>
                  </a:lnTo>
                  <a:lnTo>
                    <a:pt x="386" y="730"/>
                  </a:lnTo>
                  <a:lnTo>
                    <a:pt x="374" y="728"/>
                  </a:lnTo>
                  <a:lnTo>
                    <a:pt x="361" y="727"/>
                  </a:lnTo>
                  <a:lnTo>
                    <a:pt x="349" y="726"/>
                  </a:lnTo>
                  <a:lnTo>
                    <a:pt x="336" y="726"/>
                  </a:lnTo>
                  <a:lnTo>
                    <a:pt x="319" y="728"/>
                  </a:lnTo>
                  <a:lnTo>
                    <a:pt x="303" y="732"/>
                  </a:lnTo>
                  <a:lnTo>
                    <a:pt x="288" y="736"/>
                  </a:lnTo>
                  <a:lnTo>
                    <a:pt x="273" y="741"/>
                  </a:lnTo>
                  <a:lnTo>
                    <a:pt x="259" y="748"/>
                  </a:lnTo>
                  <a:lnTo>
                    <a:pt x="246" y="756"/>
                  </a:lnTo>
                  <a:lnTo>
                    <a:pt x="233" y="766"/>
                  </a:lnTo>
                  <a:lnTo>
                    <a:pt x="223" y="777"/>
                  </a:lnTo>
                  <a:lnTo>
                    <a:pt x="212" y="788"/>
                  </a:lnTo>
                  <a:lnTo>
                    <a:pt x="203" y="800"/>
                  </a:lnTo>
                  <a:lnTo>
                    <a:pt x="196" y="814"/>
                  </a:lnTo>
                  <a:lnTo>
                    <a:pt x="189" y="829"/>
                  </a:lnTo>
                  <a:lnTo>
                    <a:pt x="184" y="845"/>
                  </a:lnTo>
                  <a:lnTo>
                    <a:pt x="181" y="862"/>
                  </a:lnTo>
                  <a:lnTo>
                    <a:pt x="179" y="880"/>
                  </a:lnTo>
                  <a:lnTo>
                    <a:pt x="179" y="899"/>
                  </a:lnTo>
                  <a:lnTo>
                    <a:pt x="180" y="910"/>
                  </a:lnTo>
                  <a:lnTo>
                    <a:pt x="181" y="921"/>
                  </a:lnTo>
                  <a:lnTo>
                    <a:pt x="183" y="932"/>
                  </a:lnTo>
                  <a:lnTo>
                    <a:pt x="185" y="943"/>
                  </a:lnTo>
                  <a:lnTo>
                    <a:pt x="188" y="953"/>
                  </a:lnTo>
                  <a:lnTo>
                    <a:pt x="192" y="963"/>
                  </a:lnTo>
                  <a:lnTo>
                    <a:pt x="196" y="973"/>
                  </a:lnTo>
                  <a:lnTo>
                    <a:pt x="200" y="982"/>
                  </a:lnTo>
                  <a:lnTo>
                    <a:pt x="205" y="991"/>
                  </a:lnTo>
                  <a:lnTo>
                    <a:pt x="211" y="1000"/>
                  </a:lnTo>
                  <a:lnTo>
                    <a:pt x="217" y="1007"/>
                  </a:lnTo>
                  <a:lnTo>
                    <a:pt x="224" y="1015"/>
                  </a:lnTo>
                  <a:lnTo>
                    <a:pt x="230" y="1022"/>
                  </a:lnTo>
                  <a:lnTo>
                    <a:pt x="238" y="1029"/>
                  </a:lnTo>
                  <a:lnTo>
                    <a:pt x="245" y="1035"/>
                  </a:lnTo>
                  <a:lnTo>
                    <a:pt x="254" y="1042"/>
                  </a:lnTo>
                  <a:lnTo>
                    <a:pt x="254" y="1045"/>
                  </a:lnTo>
                  <a:lnTo>
                    <a:pt x="197" y="1056"/>
                  </a:lnTo>
                  <a:lnTo>
                    <a:pt x="203" y="1186"/>
                  </a:lnTo>
                  <a:lnTo>
                    <a:pt x="230" y="1182"/>
                  </a:lnTo>
                  <a:lnTo>
                    <a:pt x="262" y="1178"/>
                  </a:lnTo>
                  <a:lnTo>
                    <a:pt x="297" y="1175"/>
                  </a:lnTo>
                  <a:lnTo>
                    <a:pt x="333" y="1172"/>
                  </a:lnTo>
                  <a:lnTo>
                    <a:pt x="534" y="1164"/>
                  </a:lnTo>
                  <a:lnTo>
                    <a:pt x="557" y="1162"/>
                  </a:lnTo>
                  <a:lnTo>
                    <a:pt x="578" y="1160"/>
                  </a:lnTo>
                  <a:lnTo>
                    <a:pt x="600" y="1155"/>
                  </a:lnTo>
                  <a:lnTo>
                    <a:pt x="620" y="1150"/>
                  </a:lnTo>
                  <a:lnTo>
                    <a:pt x="639" y="1142"/>
                  </a:lnTo>
                  <a:lnTo>
                    <a:pt x="657" y="1134"/>
                  </a:lnTo>
                  <a:lnTo>
                    <a:pt x="667" y="1130"/>
                  </a:lnTo>
                  <a:lnTo>
                    <a:pt x="676" y="1124"/>
                  </a:lnTo>
                  <a:lnTo>
                    <a:pt x="683" y="1118"/>
                  </a:lnTo>
                  <a:lnTo>
                    <a:pt x="691" y="1112"/>
                  </a:lnTo>
                  <a:lnTo>
                    <a:pt x="698" y="1105"/>
                  </a:lnTo>
                  <a:lnTo>
                    <a:pt x="706" y="1098"/>
                  </a:lnTo>
                  <a:lnTo>
                    <a:pt x="712" y="1090"/>
                  </a:lnTo>
                  <a:lnTo>
                    <a:pt x="719" y="1082"/>
                  </a:lnTo>
                  <a:lnTo>
                    <a:pt x="724" y="1073"/>
                  </a:lnTo>
                  <a:lnTo>
                    <a:pt x="729" y="1064"/>
                  </a:lnTo>
                  <a:lnTo>
                    <a:pt x="735" y="1053"/>
                  </a:lnTo>
                  <a:lnTo>
                    <a:pt x="739" y="1043"/>
                  </a:lnTo>
                  <a:lnTo>
                    <a:pt x="742" y="1032"/>
                  </a:lnTo>
                  <a:lnTo>
                    <a:pt x="746" y="1020"/>
                  </a:lnTo>
                  <a:lnTo>
                    <a:pt x="749" y="1008"/>
                  </a:lnTo>
                  <a:lnTo>
                    <a:pt x="750" y="995"/>
                  </a:lnTo>
                  <a:lnTo>
                    <a:pt x="752" y="982"/>
                  </a:lnTo>
                  <a:lnTo>
                    <a:pt x="753" y="968"/>
                  </a:lnTo>
                  <a:lnTo>
                    <a:pt x="753" y="953"/>
                  </a:lnTo>
                  <a:lnTo>
                    <a:pt x="753" y="936"/>
                  </a:lnTo>
                  <a:lnTo>
                    <a:pt x="750" y="905"/>
                  </a:lnTo>
                  <a:lnTo>
                    <a:pt x="746" y="876"/>
                  </a:lnTo>
                  <a:lnTo>
                    <a:pt x="739" y="848"/>
                  </a:lnTo>
                  <a:lnTo>
                    <a:pt x="733" y="824"/>
                  </a:lnTo>
                  <a:lnTo>
                    <a:pt x="724" y="801"/>
                  </a:lnTo>
                  <a:lnTo>
                    <a:pt x="715" y="781"/>
                  </a:lnTo>
                  <a:lnTo>
                    <a:pt x="707" y="764"/>
                  </a:lnTo>
                  <a:lnTo>
                    <a:pt x="697" y="749"/>
                  </a:lnTo>
                  <a:lnTo>
                    <a:pt x="604" y="781"/>
                  </a:lnTo>
                  <a:close/>
                  <a:moveTo>
                    <a:pt x="385" y="1029"/>
                  </a:moveTo>
                  <a:lnTo>
                    <a:pt x="372" y="1029"/>
                  </a:lnTo>
                  <a:lnTo>
                    <a:pt x="360" y="1027"/>
                  </a:lnTo>
                  <a:lnTo>
                    <a:pt x="349" y="1024"/>
                  </a:lnTo>
                  <a:lnTo>
                    <a:pt x="340" y="1021"/>
                  </a:lnTo>
                  <a:lnTo>
                    <a:pt x="331" y="1017"/>
                  </a:lnTo>
                  <a:lnTo>
                    <a:pt x="323" y="1012"/>
                  </a:lnTo>
                  <a:lnTo>
                    <a:pt x="316" y="1005"/>
                  </a:lnTo>
                  <a:lnTo>
                    <a:pt x="310" y="999"/>
                  </a:lnTo>
                  <a:lnTo>
                    <a:pt x="304" y="992"/>
                  </a:lnTo>
                  <a:lnTo>
                    <a:pt x="299" y="985"/>
                  </a:lnTo>
                  <a:lnTo>
                    <a:pt x="295" y="977"/>
                  </a:lnTo>
                  <a:lnTo>
                    <a:pt x="291" y="970"/>
                  </a:lnTo>
                  <a:lnTo>
                    <a:pt x="289" y="962"/>
                  </a:lnTo>
                  <a:lnTo>
                    <a:pt x="287" y="955"/>
                  </a:lnTo>
                  <a:lnTo>
                    <a:pt x="286" y="948"/>
                  </a:lnTo>
                  <a:lnTo>
                    <a:pt x="286" y="941"/>
                  </a:lnTo>
                  <a:lnTo>
                    <a:pt x="286" y="934"/>
                  </a:lnTo>
                  <a:lnTo>
                    <a:pt x="286" y="928"/>
                  </a:lnTo>
                  <a:lnTo>
                    <a:pt x="287" y="921"/>
                  </a:lnTo>
                  <a:lnTo>
                    <a:pt x="289" y="915"/>
                  </a:lnTo>
                  <a:lnTo>
                    <a:pt x="291" y="909"/>
                  </a:lnTo>
                  <a:lnTo>
                    <a:pt x="294" y="903"/>
                  </a:lnTo>
                  <a:lnTo>
                    <a:pt x="297" y="898"/>
                  </a:lnTo>
                  <a:lnTo>
                    <a:pt x="301" y="892"/>
                  </a:lnTo>
                  <a:lnTo>
                    <a:pt x="306" y="887"/>
                  </a:lnTo>
                  <a:lnTo>
                    <a:pt x="311" y="883"/>
                  </a:lnTo>
                  <a:lnTo>
                    <a:pt x="317" y="880"/>
                  </a:lnTo>
                  <a:lnTo>
                    <a:pt x="324" y="876"/>
                  </a:lnTo>
                  <a:lnTo>
                    <a:pt x="331" y="873"/>
                  </a:lnTo>
                  <a:lnTo>
                    <a:pt x="340" y="871"/>
                  </a:lnTo>
                  <a:lnTo>
                    <a:pt x="348" y="870"/>
                  </a:lnTo>
                  <a:lnTo>
                    <a:pt x="357" y="869"/>
                  </a:lnTo>
                  <a:lnTo>
                    <a:pt x="372" y="869"/>
                  </a:lnTo>
                  <a:lnTo>
                    <a:pt x="385" y="871"/>
                  </a:lnTo>
                  <a:lnTo>
                    <a:pt x="397" y="875"/>
                  </a:lnTo>
                  <a:lnTo>
                    <a:pt x="407" y="881"/>
                  </a:lnTo>
                  <a:lnTo>
                    <a:pt x="417" y="887"/>
                  </a:lnTo>
                  <a:lnTo>
                    <a:pt x="425" y="896"/>
                  </a:lnTo>
                  <a:lnTo>
                    <a:pt x="432" y="905"/>
                  </a:lnTo>
                  <a:lnTo>
                    <a:pt x="438" y="916"/>
                  </a:lnTo>
                  <a:lnTo>
                    <a:pt x="445" y="928"/>
                  </a:lnTo>
                  <a:lnTo>
                    <a:pt x="449" y="940"/>
                  </a:lnTo>
                  <a:lnTo>
                    <a:pt x="453" y="953"/>
                  </a:lnTo>
                  <a:lnTo>
                    <a:pt x="457" y="966"/>
                  </a:lnTo>
                  <a:lnTo>
                    <a:pt x="459" y="980"/>
                  </a:lnTo>
                  <a:lnTo>
                    <a:pt x="461" y="995"/>
                  </a:lnTo>
                  <a:lnTo>
                    <a:pt x="462" y="1010"/>
                  </a:lnTo>
                  <a:lnTo>
                    <a:pt x="463" y="1024"/>
                  </a:lnTo>
                  <a:lnTo>
                    <a:pt x="385" y="1029"/>
                  </a:lnTo>
                  <a:close/>
                  <a:moveTo>
                    <a:pt x="946" y="2125"/>
                  </a:moveTo>
                  <a:lnTo>
                    <a:pt x="955" y="2124"/>
                  </a:lnTo>
                  <a:lnTo>
                    <a:pt x="962" y="2123"/>
                  </a:lnTo>
                  <a:lnTo>
                    <a:pt x="970" y="2121"/>
                  </a:lnTo>
                  <a:lnTo>
                    <a:pt x="977" y="2119"/>
                  </a:lnTo>
                  <a:lnTo>
                    <a:pt x="984" y="2115"/>
                  </a:lnTo>
                  <a:lnTo>
                    <a:pt x="990" y="2111"/>
                  </a:lnTo>
                  <a:lnTo>
                    <a:pt x="996" y="2107"/>
                  </a:lnTo>
                  <a:lnTo>
                    <a:pt x="1001" y="2101"/>
                  </a:lnTo>
                  <a:lnTo>
                    <a:pt x="1005" y="2096"/>
                  </a:lnTo>
                  <a:lnTo>
                    <a:pt x="1010" y="2090"/>
                  </a:lnTo>
                  <a:lnTo>
                    <a:pt x="1013" y="2083"/>
                  </a:lnTo>
                  <a:lnTo>
                    <a:pt x="1016" y="2076"/>
                  </a:lnTo>
                  <a:lnTo>
                    <a:pt x="1018" y="2069"/>
                  </a:lnTo>
                  <a:lnTo>
                    <a:pt x="1020" y="2061"/>
                  </a:lnTo>
                  <a:lnTo>
                    <a:pt x="1020" y="2052"/>
                  </a:lnTo>
                  <a:lnTo>
                    <a:pt x="1020" y="2044"/>
                  </a:lnTo>
                  <a:lnTo>
                    <a:pt x="1020" y="2035"/>
                  </a:lnTo>
                  <a:lnTo>
                    <a:pt x="1018" y="2027"/>
                  </a:lnTo>
                  <a:lnTo>
                    <a:pt x="1016" y="2020"/>
                  </a:lnTo>
                  <a:lnTo>
                    <a:pt x="1013" y="2012"/>
                  </a:lnTo>
                  <a:lnTo>
                    <a:pt x="1010" y="2006"/>
                  </a:lnTo>
                  <a:lnTo>
                    <a:pt x="1005" y="2000"/>
                  </a:lnTo>
                  <a:lnTo>
                    <a:pt x="1001" y="1993"/>
                  </a:lnTo>
                  <a:lnTo>
                    <a:pt x="996" y="1988"/>
                  </a:lnTo>
                  <a:lnTo>
                    <a:pt x="990" y="1983"/>
                  </a:lnTo>
                  <a:lnTo>
                    <a:pt x="984" y="1979"/>
                  </a:lnTo>
                  <a:lnTo>
                    <a:pt x="977" y="1976"/>
                  </a:lnTo>
                  <a:lnTo>
                    <a:pt x="971" y="1973"/>
                  </a:lnTo>
                  <a:lnTo>
                    <a:pt x="963" y="1971"/>
                  </a:lnTo>
                  <a:lnTo>
                    <a:pt x="956" y="1970"/>
                  </a:lnTo>
                  <a:lnTo>
                    <a:pt x="947" y="1968"/>
                  </a:lnTo>
                  <a:lnTo>
                    <a:pt x="939" y="1968"/>
                  </a:lnTo>
                  <a:lnTo>
                    <a:pt x="931" y="1970"/>
                  </a:lnTo>
                  <a:lnTo>
                    <a:pt x="923" y="1971"/>
                  </a:lnTo>
                  <a:lnTo>
                    <a:pt x="915" y="1973"/>
                  </a:lnTo>
                  <a:lnTo>
                    <a:pt x="909" y="1976"/>
                  </a:lnTo>
                  <a:lnTo>
                    <a:pt x="902" y="1979"/>
                  </a:lnTo>
                  <a:lnTo>
                    <a:pt x="896" y="1983"/>
                  </a:lnTo>
                  <a:lnTo>
                    <a:pt x="889" y="1988"/>
                  </a:lnTo>
                  <a:lnTo>
                    <a:pt x="884" y="1993"/>
                  </a:lnTo>
                  <a:lnTo>
                    <a:pt x="880" y="1998"/>
                  </a:lnTo>
                  <a:lnTo>
                    <a:pt x="875" y="2005"/>
                  </a:lnTo>
                  <a:lnTo>
                    <a:pt x="872" y="2011"/>
                  </a:lnTo>
                  <a:lnTo>
                    <a:pt x="869" y="2018"/>
                  </a:lnTo>
                  <a:lnTo>
                    <a:pt x="867" y="2025"/>
                  </a:lnTo>
                  <a:lnTo>
                    <a:pt x="866" y="2033"/>
                  </a:lnTo>
                  <a:lnTo>
                    <a:pt x="865" y="2041"/>
                  </a:lnTo>
                  <a:lnTo>
                    <a:pt x="865" y="2050"/>
                  </a:lnTo>
                  <a:lnTo>
                    <a:pt x="866" y="2059"/>
                  </a:lnTo>
                  <a:lnTo>
                    <a:pt x="867" y="2066"/>
                  </a:lnTo>
                  <a:lnTo>
                    <a:pt x="869" y="2074"/>
                  </a:lnTo>
                  <a:lnTo>
                    <a:pt x="872" y="2081"/>
                  </a:lnTo>
                  <a:lnTo>
                    <a:pt x="875" y="2088"/>
                  </a:lnTo>
                  <a:lnTo>
                    <a:pt x="879" y="2094"/>
                  </a:lnTo>
                  <a:lnTo>
                    <a:pt x="884" y="2100"/>
                  </a:lnTo>
                  <a:lnTo>
                    <a:pt x="888" y="2106"/>
                  </a:lnTo>
                  <a:lnTo>
                    <a:pt x="894" y="2110"/>
                  </a:lnTo>
                  <a:lnTo>
                    <a:pt x="900" y="2114"/>
                  </a:lnTo>
                  <a:lnTo>
                    <a:pt x="907" y="2118"/>
                  </a:lnTo>
                  <a:lnTo>
                    <a:pt x="914" y="2121"/>
                  </a:lnTo>
                  <a:lnTo>
                    <a:pt x="922" y="2123"/>
                  </a:lnTo>
                  <a:lnTo>
                    <a:pt x="929" y="2124"/>
                  </a:lnTo>
                  <a:lnTo>
                    <a:pt x="938" y="2125"/>
                  </a:lnTo>
                  <a:lnTo>
                    <a:pt x="946" y="2125"/>
                  </a:lnTo>
                  <a:close/>
                  <a:moveTo>
                    <a:pt x="790" y="1981"/>
                  </a:moveTo>
                  <a:lnTo>
                    <a:pt x="330" y="2003"/>
                  </a:lnTo>
                  <a:lnTo>
                    <a:pt x="282" y="2004"/>
                  </a:lnTo>
                  <a:lnTo>
                    <a:pt x="240" y="2004"/>
                  </a:lnTo>
                  <a:lnTo>
                    <a:pt x="222" y="2002"/>
                  </a:lnTo>
                  <a:lnTo>
                    <a:pt x="204" y="2000"/>
                  </a:lnTo>
                  <a:lnTo>
                    <a:pt x="189" y="1996"/>
                  </a:lnTo>
                  <a:lnTo>
                    <a:pt x="175" y="1991"/>
                  </a:lnTo>
                  <a:lnTo>
                    <a:pt x="163" y="1985"/>
                  </a:lnTo>
                  <a:lnTo>
                    <a:pt x="152" y="1977"/>
                  </a:lnTo>
                  <a:lnTo>
                    <a:pt x="146" y="1972"/>
                  </a:lnTo>
                  <a:lnTo>
                    <a:pt x="142" y="1967"/>
                  </a:lnTo>
                  <a:lnTo>
                    <a:pt x="138" y="1962"/>
                  </a:lnTo>
                  <a:lnTo>
                    <a:pt x="134" y="1956"/>
                  </a:lnTo>
                  <a:lnTo>
                    <a:pt x="127" y="1942"/>
                  </a:lnTo>
                  <a:lnTo>
                    <a:pt x="122" y="1927"/>
                  </a:lnTo>
                  <a:lnTo>
                    <a:pt x="117" y="1908"/>
                  </a:lnTo>
                  <a:lnTo>
                    <a:pt x="113" y="1888"/>
                  </a:lnTo>
                  <a:lnTo>
                    <a:pt x="0" y="1907"/>
                  </a:lnTo>
                  <a:lnTo>
                    <a:pt x="2" y="1930"/>
                  </a:lnTo>
                  <a:lnTo>
                    <a:pt x="5" y="1951"/>
                  </a:lnTo>
                  <a:lnTo>
                    <a:pt x="8" y="1972"/>
                  </a:lnTo>
                  <a:lnTo>
                    <a:pt x="12" y="1990"/>
                  </a:lnTo>
                  <a:lnTo>
                    <a:pt x="18" y="2007"/>
                  </a:lnTo>
                  <a:lnTo>
                    <a:pt x="24" y="2023"/>
                  </a:lnTo>
                  <a:lnTo>
                    <a:pt x="32" y="2038"/>
                  </a:lnTo>
                  <a:lnTo>
                    <a:pt x="39" y="2051"/>
                  </a:lnTo>
                  <a:lnTo>
                    <a:pt x="48" y="2064"/>
                  </a:lnTo>
                  <a:lnTo>
                    <a:pt x="56" y="2076"/>
                  </a:lnTo>
                  <a:lnTo>
                    <a:pt x="66" y="2085"/>
                  </a:lnTo>
                  <a:lnTo>
                    <a:pt x="77" y="2095"/>
                  </a:lnTo>
                  <a:lnTo>
                    <a:pt x="86" y="2104"/>
                  </a:lnTo>
                  <a:lnTo>
                    <a:pt x="98" y="2111"/>
                  </a:lnTo>
                  <a:lnTo>
                    <a:pt x="109" y="2119"/>
                  </a:lnTo>
                  <a:lnTo>
                    <a:pt x="121" y="2124"/>
                  </a:lnTo>
                  <a:lnTo>
                    <a:pt x="132" y="2129"/>
                  </a:lnTo>
                  <a:lnTo>
                    <a:pt x="144" y="2134"/>
                  </a:lnTo>
                  <a:lnTo>
                    <a:pt x="156" y="2138"/>
                  </a:lnTo>
                  <a:lnTo>
                    <a:pt x="169" y="2141"/>
                  </a:lnTo>
                  <a:lnTo>
                    <a:pt x="193" y="2145"/>
                  </a:lnTo>
                  <a:lnTo>
                    <a:pt x="217" y="2149"/>
                  </a:lnTo>
                  <a:lnTo>
                    <a:pt x="240" y="2151"/>
                  </a:lnTo>
                  <a:lnTo>
                    <a:pt x="262" y="2151"/>
                  </a:lnTo>
                  <a:lnTo>
                    <a:pt x="283" y="2151"/>
                  </a:lnTo>
                  <a:lnTo>
                    <a:pt x="300" y="2150"/>
                  </a:lnTo>
                  <a:lnTo>
                    <a:pt x="796" y="2127"/>
                  </a:lnTo>
                  <a:lnTo>
                    <a:pt x="790" y="1981"/>
                  </a:lnTo>
                  <a:close/>
                  <a:moveTo>
                    <a:pt x="692" y="1459"/>
                  </a:moveTo>
                  <a:lnTo>
                    <a:pt x="765" y="1448"/>
                  </a:lnTo>
                  <a:lnTo>
                    <a:pt x="759" y="1323"/>
                  </a:lnTo>
                  <a:lnTo>
                    <a:pt x="741" y="1324"/>
                  </a:lnTo>
                  <a:lnTo>
                    <a:pt x="722" y="1326"/>
                  </a:lnTo>
                  <a:lnTo>
                    <a:pt x="703" y="1327"/>
                  </a:lnTo>
                  <a:lnTo>
                    <a:pt x="683" y="1328"/>
                  </a:lnTo>
                  <a:lnTo>
                    <a:pt x="662" y="1330"/>
                  </a:lnTo>
                  <a:lnTo>
                    <a:pt x="640" y="1331"/>
                  </a:lnTo>
                  <a:lnTo>
                    <a:pt x="618" y="1332"/>
                  </a:lnTo>
                  <a:lnTo>
                    <a:pt x="594" y="1333"/>
                  </a:lnTo>
                  <a:lnTo>
                    <a:pt x="211" y="1352"/>
                  </a:lnTo>
                  <a:lnTo>
                    <a:pt x="217" y="1498"/>
                  </a:lnTo>
                  <a:lnTo>
                    <a:pt x="544" y="1482"/>
                  </a:lnTo>
                  <a:lnTo>
                    <a:pt x="559" y="1482"/>
                  </a:lnTo>
                  <a:lnTo>
                    <a:pt x="573" y="1484"/>
                  </a:lnTo>
                  <a:lnTo>
                    <a:pt x="586" y="1486"/>
                  </a:lnTo>
                  <a:lnTo>
                    <a:pt x="597" y="1489"/>
                  </a:lnTo>
                  <a:lnTo>
                    <a:pt x="608" y="1493"/>
                  </a:lnTo>
                  <a:lnTo>
                    <a:pt x="618" y="1499"/>
                  </a:lnTo>
                  <a:lnTo>
                    <a:pt x="626" y="1504"/>
                  </a:lnTo>
                  <a:lnTo>
                    <a:pt x="634" y="1510"/>
                  </a:lnTo>
                  <a:lnTo>
                    <a:pt x="640" y="1517"/>
                  </a:lnTo>
                  <a:lnTo>
                    <a:pt x="646" y="1524"/>
                  </a:lnTo>
                  <a:lnTo>
                    <a:pt x="651" y="1532"/>
                  </a:lnTo>
                  <a:lnTo>
                    <a:pt x="654" y="1539"/>
                  </a:lnTo>
                  <a:lnTo>
                    <a:pt x="657" y="1548"/>
                  </a:lnTo>
                  <a:lnTo>
                    <a:pt x="660" y="1555"/>
                  </a:lnTo>
                  <a:lnTo>
                    <a:pt x="662" y="1563"/>
                  </a:lnTo>
                  <a:lnTo>
                    <a:pt x="662" y="1570"/>
                  </a:lnTo>
                  <a:lnTo>
                    <a:pt x="662" y="1582"/>
                  </a:lnTo>
                  <a:lnTo>
                    <a:pt x="661" y="1592"/>
                  </a:lnTo>
                  <a:lnTo>
                    <a:pt x="659" y="1602"/>
                  </a:lnTo>
                  <a:lnTo>
                    <a:pt x="654" y="1610"/>
                  </a:lnTo>
                  <a:lnTo>
                    <a:pt x="650" y="1618"/>
                  </a:lnTo>
                  <a:lnTo>
                    <a:pt x="645" y="1625"/>
                  </a:lnTo>
                  <a:lnTo>
                    <a:pt x="637" y="1632"/>
                  </a:lnTo>
                  <a:lnTo>
                    <a:pt x="630" y="1637"/>
                  </a:lnTo>
                  <a:lnTo>
                    <a:pt x="622" y="1642"/>
                  </a:lnTo>
                  <a:lnTo>
                    <a:pt x="612" y="1647"/>
                  </a:lnTo>
                  <a:lnTo>
                    <a:pt x="603" y="1650"/>
                  </a:lnTo>
                  <a:lnTo>
                    <a:pt x="593" y="1653"/>
                  </a:lnTo>
                  <a:lnTo>
                    <a:pt x="581" y="1655"/>
                  </a:lnTo>
                  <a:lnTo>
                    <a:pt x="571" y="1657"/>
                  </a:lnTo>
                  <a:lnTo>
                    <a:pt x="558" y="1658"/>
                  </a:lnTo>
                  <a:lnTo>
                    <a:pt x="546" y="1659"/>
                  </a:lnTo>
                  <a:lnTo>
                    <a:pt x="226" y="1675"/>
                  </a:lnTo>
                  <a:lnTo>
                    <a:pt x="232" y="1820"/>
                  </a:lnTo>
                  <a:lnTo>
                    <a:pt x="568" y="1804"/>
                  </a:lnTo>
                  <a:lnTo>
                    <a:pt x="596" y="1802"/>
                  </a:lnTo>
                  <a:lnTo>
                    <a:pt x="622" y="1799"/>
                  </a:lnTo>
                  <a:lnTo>
                    <a:pt x="646" y="1794"/>
                  </a:lnTo>
                  <a:lnTo>
                    <a:pt x="667" y="1786"/>
                  </a:lnTo>
                  <a:lnTo>
                    <a:pt x="688" y="1779"/>
                  </a:lnTo>
                  <a:lnTo>
                    <a:pt x="705" y="1769"/>
                  </a:lnTo>
                  <a:lnTo>
                    <a:pt x="721" y="1757"/>
                  </a:lnTo>
                  <a:lnTo>
                    <a:pt x="735" y="1745"/>
                  </a:lnTo>
                  <a:lnTo>
                    <a:pt x="748" y="1732"/>
                  </a:lnTo>
                  <a:lnTo>
                    <a:pt x="758" y="1718"/>
                  </a:lnTo>
                  <a:lnTo>
                    <a:pt x="767" y="1703"/>
                  </a:lnTo>
                  <a:lnTo>
                    <a:pt x="773" y="1687"/>
                  </a:lnTo>
                  <a:lnTo>
                    <a:pt x="779" y="1670"/>
                  </a:lnTo>
                  <a:lnTo>
                    <a:pt x="782" y="1653"/>
                  </a:lnTo>
                  <a:lnTo>
                    <a:pt x="784" y="1635"/>
                  </a:lnTo>
                  <a:lnTo>
                    <a:pt x="784" y="1617"/>
                  </a:lnTo>
                  <a:lnTo>
                    <a:pt x="783" y="1602"/>
                  </a:lnTo>
                  <a:lnTo>
                    <a:pt x="781" y="1588"/>
                  </a:lnTo>
                  <a:lnTo>
                    <a:pt x="778" y="1575"/>
                  </a:lnTo>
                  <a:lnTo>
                    <a:pt x="775" y="1562"/>
                  </a:lnTo>
                  <a:lnTo>
                    <a:pt x="769" y="1550"/>
                  </a:lnTo>
                  <a:lnTo>
                    <a:pt x="764" y="1538"/>
                  </a:lnTo>
                  <a:lnTo>
                    <a:pt x="758" y="1528"/>
                  </a:lnTo>
                  <a:lnTo>
                    <a:pt x="752" y="1518"/>
                  </a:lnTo>
                  <a:lnTo>
                    <a:pt x="746" y="1508"/>
                  </a:lnTo>
                  <a:lnTo>
                    <a:pt x="738" y="1500"/>
                  </a:lnTo>
                  <a:lnTo>
                    <a:pt x="730" y="1491"/>
                  </a:lnTo>
                  <a:lnTo>
                    <a:pt x="723" y="1485"/>
                  </a:lnTo>
                  <a:lnTo>
                    <a:pt x="715" y="1477"/>
                  </a:lnTo>
                  <a:lnTo>
                    <a:pt x="707" y="1472"/>
                  </a:lnTo>
                  <a:lnTo>
                    <a:pt x="699" y="1466"/>
                  </a:lnTo>
                  <a:lnTo>
                    <a:pt x="692" y="1462"/>
                  </a:lnTo>
                  <a:lnTo>
                    <a:pt x="692" y="1459"/>
                  </a:lnTo>
                  <a:close/>
                  <a:moveTo>
                    <a:pt x="961" y="2444"/>
                  </a:moveTo>
                  <a:lnTo>
                    <a:pt x="969" y="2443"/>
                  </a:lnTo>
                  <a:lnTo>
                    <a:pt x="977" y="2442"/>
                  </a:lnTo>
                  <a:lnTo>
                    <a:pt x="985" y="2439"/>
                  </a:lnTo>
                  <a:lnTo>
                    <a:pt x="992" y="2436"/>
                  </a:lnTo>
                  <a:lnTo>
                    <a:pt x="999" y="2433"/>
                  </a:lnTo>
                  <a:lnTo>
                    <a:pt x="1005" y="2429"/>
                  </a:lnTo>
                  <a:lnTo>
                    <a:pt x="1011" y="2424"/>
                  </a:lnTo>
                  <a:lnTo>
                    <a:pt x="1016" y="2419"/>
                  </a:lnTo>
                  <a:lnTo>
                    <a:pt x="1020" y="2414"/>
                  </a:lnTo>
                  <a:lnTo>
                    <a:pt x="1025" y="2407"/>
                  </a:lnTo>
                  <a:lnTo>
                    <a:pt x="1028" y="2401"/>
                  </a:lnTo>
                  <a:lnTo>
                    <a:pt x="1031" y="2393"/>
                  </a:lnTo>
                  <a:lnTo>
                    <a:pt x="1033" y="2386"/>
                  </a:lnTo>
                  <a:lnTo>
                    <a:pt x="1034" y="2378"/>
                  </a:lnTo>
                  <a:lnTo>
                    <a:pt x="1035" y="2370"/>
                  </a:lnTo>
                  <a:lnTo>
                    <a:pt x="1035" y="2361"/>
                  </a:lnTo>
                  <a:lnTo>
                    <a:pt x="1034" y="2352"/>
                  </a:lnTo>
                  <a:lnTo>
                    <a:pt x="1033" y="2345"/>
                  </a:lnTo>
                  <a:lnTo>
                    <a:pt x="1031" y="2337"/>
                  </a:lnTo>
                  <a:lnTo>
                    <a:pt x="1028" y="2330"/>
                  </a:lnTo>
                  <a:lnTo>
                    <a:pt x="1025" y="2324"/>
                  </a:lnTo>
                  <a:lnTo>
                    <a:pt x="1020" y="2317"/>
                  </a:lnTo>
                  <a:lnTo>
                    <a:pt x="1016" y="2312"/>
                  </a:lnTo>
                  <a:lnTo>
                    <a:pt x="1011" y="2306"/>
                  </a:lnTo>
                  <a:lnTo>
                    <a:pt x="1005" y="2302"/>
                  </a:lnTo>
                  <a:lnTo>
                    <a:pt x="999" y="2298"/>
                  </a:lnTo>
                  <a:lnTo>
                    <a:pt x="992" y="2295"/>
                  </a:lnTo>
                  <a:lnTo>
                    <a:pt x="985" y="2291"/>
                  </a:lnTo>
                  <a:lnTo>
                    <a:pt x="977" y="2289"/>
                  </a:lnTo>
                  <a:lnTo>
                    <a:pt x="970" y="2288"/>
                  </a:lnTo>
                  <a:lnTo>
                    <a:pt x="962" y="2287"/>
                  </a:lnTo>
                  <a:lnTo>
                    <a:pt x="954" y="2287"/>
                  </a:lnTo>
                  <a:lnTo>
                    <a:pt x="945" y="2288"/>
                  </a:lnTo>
                  <a:lnTo>
                    <a:pt x="938" y="2289"/>
                  </a:lnTo>
                  <a:lnTo>
                    <a:pt x="930" y="2291"/>
                  </a:lnTo>
                  <a:lnTo>
                    <a:pt x="923" y="2293"/>
                  </a:lnTo>
                  <a:lnTo>
                    <a:pt x="916" y="2298"/>
                  </a:lnTo>
                  <a:lnTo>
                    <a:pt x="910" y="2301"/>
                  </a:lnTo>
                  <a:lnTo>
                    <a:pt x="904" y="2306"/>
                  </a:lnTo>
                  <a:lnTo>
                    <a:pt x="899" y="2311"/>
                  </a:lnTo>
                  <a:lnTo>
                    <a:pt x="895" y="2317"/>
                  </a:lnTo>
                  <a:lnTo>
                    <a:pt x="890" y="2322"/>
                  </a:lnTo>
                  <a:lnTo>
                    <a:pt x="887" y="2329"/>
                  </a:lnTo>
                  <a:lnTo>
                    <a:pt x="884" y="2336"/>
                  </a:lnTo>
                  <a:lnTo>
                    <a:pt x="882" y="2344"/>
                  </a:lnTo>
                  <a:lnTo>
                    <a:pt x="880" y="2351"/>
                  </a:lnTo>
                  <a:lnTo>
                    <a:pt x="880" y="2360"/>
                  </a:lnTo>
                  <a:lnTo>
                    <a:pt x="880" y="2369"/>
                  </a:lnTo>
                  <a:lnTo>
                    <a:pt x="880" y="2376"/>
                  </a:lnTo>
                  <a:lnTo>
                    <a:pt x="882" y="2385"/>
                  </a:lnTo>
                  <a:lnTo>
                    <a:pt x="884" y="2392"/>
                  </a:lnTo>
                  <a:lnTo>
                    <a:pt x="886" y="2400"/>
                  </a:lnTo>
                  <a:lnTo>
                    <a:pt x="889" y="2406"/>
                  </a:lnTo>
                  <a:lnTo>
                    <a:pt x="894" y="2413"/>
                  </a:lnTo>
                  <a:lnTo>
                    <a:pt x="898" y="2418"/>
                  </a:lnTo>
                  <a:lnTo>
                    <a:pt x="903" y="2423"/>
                  </a:lnTo>
                  <a:lnTo>
                    <a:pt x="909" y="2429"/>
                  </a:lnTo>
                  <a:lnTo>
                    <a:pt x="915" y="2433"/>
                  </a:lnTo>
                  <a:lnTo>
                    <a:pt x="922" y="2436"/>
                  </a:lnTo>
                  <a:lnTo>
                    <a:pt x="928" y="2439"/>
                  </a:lnTo>
                  <a:lnTo>
                    <a:pt x="936" y="2442"/>
                  </a:lnTo>
                  <a:lnTo>
                    <a:pt x="944" y="2443"/>
                  </a:lnTo>
                  <a:lnTo>
                    <a:pt x="953" y="2444"/>
                  </a:lnTo>
                  <a:lnTo>
                    <a:pt x="961" y="2444"/>
                  </a:lnTo>
                  <a:close/>
                  <a:moveTo>
                    <a:pt x="805" y="2300"/>
                  </a:moveTo>
                  <a:lnTo>
                    <a:pt x="255" y="2325"/>
                  </a:lnTo>
                  <a:lnTo>
                    <a:pt x="262" y="2470"/>
                  </a:lnTo>
                  <a:lnTo>
                    <a:pt x="811" y="2446"/>
                  </a:lnTo>
                  <a:lnTo>
                    <a:pt x="805" y="2300"/>
                  </a:lnTo>
                  <a:close/>
                  <a:moveTo>
                    <a:pt x="751" y="2752"/>
                  </a:moveTo>
                  <a:lnTo>
                    <a:pt x="825" y="2741"/>
                  </a:lnTo>
                  <a:lnTo>
                    <a:pt x="819" y="2615"/>
                  </a:lnTo>
                  <a:lnTo>
                    <a:pt x="800" y="2616"/>
                  </a:lnTo>
                  <a:lnTo>
                    <a:pt x="782" y="2619"/>
                  </a:lnTo>
                  <a:lnTo>
                    <a:pt x="763" y="2620"/>
                  </a:lnTo>
                  <a:lnTo>
                    <a:pt x="742" y="2622"/>
                  </a:lnTo>
                  <a:lnTo>
                    <a:pt x="722" y="2623"/>
                  </a:lnTo>
                  <a:lnTo>
                    <a:pt x="700" y="2624"/>
                  </a:lnTo>
                  <a:lnTo>
                    <a:pt x="678" y="2625"/>
                  </a:lnTo>
                  <a:lnTo>
                    <a:pt x="654" y="2626"/>
                  </a:lnTo>
                  <a:lnTo>
                    <a:pt x="270" y="2644"/>
                  </a:lnTo>
                  <a:lnTo>
                    <a:pt x="276" y="2790"/>
                  </a:lnTo>
                  <a:lnTo>
                    <a:pt x="604" y="2775"/>
                  </a:lnTo>
                  <a:lnTo>
                    <a:pt x="619" y="2775"/>
                  </a:lnTo>
                  <a:lnTo>
                    <a:pt x="632" y="2776"/>
                  </a:lnTo>
                  <a:lnTo>
                    <a:pt x="645" y="2778"/>
                  </a:lnTo>
                  <a:lnTo>
                    <a:pt x="656" y="2782"/>
                  </a:lnTo>
                  <a:lnTo>
                    <a:pt x="667" y="2786"/>
                  </a:lnTo>
                  <a:lnTo>
                    <a:pt x="677" y="2791"/>
                  </a:lnTo>
                  <a:lnTo>
                    <a:pt x="685" y="2797"/>
                  </a:lnTo>
                  <a:lnTo>
                    <a:pt x="693" y="2803"/>
                  </a:lnTo>
                  <a:lnTo>
                    <a:pt x="699" y="2809"/>
                  </a:lnTo>
                  <a:lnTo>
                    <a:pt x="705" y="2817"/>
                  </a:lnTo>
                  <a:lnTo>
                    <a:pt x="710" y="2824"/>
                  </a:lnTo>
                  <a:lnTo>
                    <a:pt x="714" y="2832"/>
                  </a:lnTo>
                  <a:lnTo>
                    <a:pt x="717" y="2841"/>
                  </a:lnTo>
                  <a:lnTo>
                    <a:pt x="720" y="2848"/>
                  </a:lnTo>
                  <a:lnTo>
                    <a:pt x="721" y="2856"/>
                  </a:lnTo>
                  <a:lnTo>
                    <a:pt x="722" y="2863"/>
                  </a:lnTo>
                  <a:lnTo>
                    <a:pt x="721" y="2875"/>
                  </a:lnTo>
                  <a:lnTo>
                    <a:pt x="720" y="2885"/>
                  </a:lnTo>
                  <a:lnTo>
                    <a:pt x="718" y="2894"/>
                  </a:lnTo>
                  <a:lnTo>
                    <a:pt x="713" y="2903"/>
                  </a:lnTo>
                  <a:lnTo>
                    <a:pt x="709" y="2910"/>
                  </a:lnTo>
                  <a:lnTo>
                    <a:pt x="704" y="2918"/>
                  </a:lnTo>
                  <a:lnTo>
                    <a:pt x="697" y="2924"/>
                  </a:lnTo>
                  <a:lnTo>
                    <a:pt x="690" y="2930"/>
                  </a:lnTo>
                  <a:lnTo>
                    <a:pt x="681" y="2935"/>
                  </a:lnTo>
                  <a:lnTo>
                    <a:pt x="673" y="2939"/>
                  </a:lnTo>
                  <a:lnTo>
                    <a:pt x="662" y="2942"/>
                  </a:lnTo>
                  <a:lnTo>
                    <a:pt x="652" y="2946"/>
                  </a:lnTo>
                  <a:lnTo>
                    <a:pt x="641" y="2949"/>
                  </a:lnTo>
                  <a:lnTo>
                    <a:pt x="630" y="2950"/>
                  </a:lnTo>
                  <a:lnTo>
                    <a:pt x="618" y="2952"/>
                  </a:lnTo>
                  <a:lnTo>
                    <a:pt x="605" y="2952"/>
                  </a:lnTo>
                  <a:lnTo>
                    <a:pt x="285" y="2967"/>
                  </a:lnTo>
                  <a:lnTo>
                    <a:pt x="291" y="3113"/>
                  </a:lnTo>
                  <a:lnTo>
                    <a:pt x="627" y="3097"/>
                  </a:lnTo>
                  <a:lnTo>
                    <a:pt x="655" y="3095"/>
                  </a:lnTo>
                  <a:lnTo>
                    <a:pt x="681" y="3092"/>
                  </a:lnTo>
                  <a:lnTo>
                    <a:pt x="705" y="3086"/>
                  </a:lnTo>
                  <a:lnTo>
                    <a:pt x="726" y="3079"/>
                  </a:lnTo>
                  <a:lnTo>
                    <a:pt x="747" y="3071"/>
                  </a:lnTo>
                  <a:lnTo>
                    <a:pt x="765" y="3062"/>
                  </a:lnTo>
                  <a:lnTo>
                    <a:pt x="781" y="3051"/>
                  </a:lnTo>
                  <a:lnTo>
                    <a:pt x="795" y="3038"/>
                  </a:lnTo>
                  <a:lnTo>
                    <a:pt x="807" y="3025"/>
                  </a:lnTo>
                  <a:lnTo>
                    <a:pt x="817" y="3011"/>
                  </a:lnTo>
                  <a:lnTo>
                    <a:pt x="826" y="2996"/>
                  </a:lnTo>
                  <a:lnTo>
                    <a:pt x="832" y="2980"/>
                  </a:lnTo>
                  <a:lnTo>
                    <a:pt x="838" y="2963"/>
                  </a:lnTo>
                  <a:lnTo>
                    <a:pt x="841" y="2946"/>
                  </a:lnTo>
                  <a:lnTo>
                    <a:pt x="843" y="2927"/>
                  </a:lnTo>
                  <a:lnTo>
                    <a:pt x="843" y="2909"/>
                  </a:lnTo>
                  <a:lnTo>
                    <a:pt x="842" y="2894"/>
                  </a:lnTo>
                  <a:lnTo>
                    <a:pt x="840" y="2880"/>
                  </a:lnTo>
                  <a:lnTo>
                    <a:pt x="837" y="2867"/>
                  </a:lnTo>
                  <a:lnTo>
                    <a:pt x="834" y="2855"/>
                  </a:lnTo>
                  <a:lnTo>
                    <a:pt x="829" y="2843"/>
                  </a:lnTo>
                  <a:lnTo>
                    <a:pt x="824" y="2831"/>
                  </a:lnTo>
                  <a:lnTo>
                    <a:pt x="817" y="2820"/>
                  </a:lnTo>
                  <a:lnTo>
                    <a:pt x="811" y="2811"/>
                  </a:lnTo>
                  <a:lnTo>
                    <a:pt x="805" y="2801"/>
                  </a:lnTo>
                  <a:lnTo>
                    <a:pt x="797" y="2792"/>
                  </a:lnTo>
                  <a:lnTo>
                    <a:pt x="790" y="2784"/>
                  </a:lnTo>
                  <a:lnTo>
                    <a:pt x="782" y="2777"/>
                  </a:lnTo>
                  <a:lnTo>
                    <a:pt x="775" y="2770"/>
                  </a:lnTo>
                  <a:lnTo>
                    <a:pt x="767" y="2764"/>
                  </a:lnTo>
                  <a:lnTo>
                    <a:pt x="758" y="2759"/>
                  </a:lnTo>
                  <a:lnTo>
                    <a:pt x="751" y="2755"/>
                  </a:lnTo>
                  <a:lnTo>
                    <a:pt x="751" y="2752"/>
                  </a:lnTo>
                  <a:close/>
                  <a:moveTo>
                    <a:pt x="802" y="3583"/>
                  </a:moveTo>
                  <a:lnTo>
                    <a:pt x="802" y="3581"/>
                  </a:lnTo>
                  <a:lnTo>
                    <a:pt x="810" y="3575"/>
                  </a:lnTo>
                  <a:lnTo>
                    <a:pt x="817" y="3569"/>
                  </a:lnTo>
                  <a:lnTo>
                    <a:pt x="824" y="3563"/>
                  </a:lnTo>
                  <a:lnTo>
                    <a:pt x="830" y="3556"/>
                  </a:lnTo>
                  <a:lnTo>
                    <a:pt x="837" y="3549"/>
                  </a:lnTo>
                  <a:lnTo>
                    <a:pt x="842" y="3541"/>
                  </a:lnTo>
                  <a:lnTo>
                    <a:pt x="848" y="3533"/>
                  </a:lnTo>
                  <a:lnTo>
                    <a:pt x="853" y="3524"/>
                  </a:lnTo>
                  <a:lnTo>
                    <a:pt x="857" y="3514"/>
                  </a:lnTo>
                  <a:lnTo>
                    <a:pt x="860" y="3505"/>
                  </a:lnTo>
                  <a:lnTo>
                    <a:pt x="864" y="3495"/>
                  </a:lnTo>
                  <a:lnTo>
                    <a:pt x="866" y="3484"/>
                  </a:lnTo>
                  <a:lnTo>
                    <a:pt x="867" y="3474"/>
                  </a:lnTo>
                  <a:lnTo>
                    <a:pt x="868" y="3462"/>
                  </a:lnTo>
                  <a:lnTo>
                    <a:pt x="868" y="3449"/>
                  </a:lnTo>
                  <a:lnTo>
                    <a:pt x="868" y="3437"/>
                  </a:lnTo>
                  <a:lnTo>
                    <a:pt x="867" y="3425"/>
                  </a:lnTo>
                  <a:lnTo>
                    <a:pt x="865" y="3415"/>
                  </a:lnTo>
                  <a:lnTo>
                    <a:pt x="863" y="3404"/>
                  </a:lnTo>
                  <a:lnTo>
                    <a:pt x="859" y="3393"/>
                  </a:lnTo>
                  <a:lnTo>
                    <a:pt x="855" y="3382"/>
                  </a:lnTo>
                  <a:lnTo>
                    <a:pt x="851" y="3372"/>
                  </a:lnTo>
                  <a:lnTo>
                    <a:pt x="846" y="3362"/>
                  </a:lnTo>
                  <a:lnTo>
                    <a:pt x="841" y="3352"/>
                  </a:lnTo>
                  <a:lnTo>
                    <a:pt x="835" y="3343"/>
                  </a:lnTo>
                  <a:lnTo>
                    <a:pt x="828" y="3333"/>
                  </a:lnTo>
                  <a:lnTo>
                    <a:pt x="822" y="3324"/>
                  </a:lnTo>
                  <a:lnTo>
                    <a:pt x="814" y="3316"/>
                  </a:lnTo>
                  <a:lnTo>
                    <a:pt x="806" y="3307"/>
                  </a:lnTo>
                  <a:lnTo>
                    <a:pt x="797" y="3300"/>
                  </a:lnTo>
                  <a:lnTo>
                    <a:pt x="788" y="3292"/>
                  </a:lnTo>
                  <a:lnTo>
                    <a:pt x="779" y="3285"/>
                  </a:lnTo>
                  <a:lnTo>
                    <a:pt x="768" y="3278"/>
                  </a:lnTo>
                  <a:lnTo>
                    <a:pt x="757" y="3272"/>
                  </a:lnTo>
                  <a:lnTo>
                    <a:pt x="747" y="3265"/>
                  </a:lnTo>
                  <a:lnTo>
                    <a:pt x="735" y="3260"/>
                  </a:lnTo>
                  <a:lnTo>
                    <a:pt x="723" y="3255"/>
                  </a:lnTo>
                  <a:lnTo>
                    <a:pt x="710" y="3250"/>
                  </a:lnTo>
                  <a:lnTo>
                    <a:pt x="697" y="3246"/>
                  </a:lnTo>
                  <a:lnTo>
                    <a:pt x="684" y="3243"/>
                  </a:lnTo>
                  <a:lnTo>
                    <a:pt x="670" y="3240"/>
                  </a:lnTo>
                  <a:lnTo>
                    <a:pt x="655" y="3238"/>
                  </a:lnTo>
                  <a:lnTo>
                    <a:pt x="641" y="3235"/>
                  </a:lnTo>
                  <a:lnTo>
                    <a:pt x="625" y="3233"/>
                  </a:lnTo>
                  <a:lnTo>
                    <a:pt x="610" y="3233"/>
                  </a:lnTo>
                  <a:lnTo>
                    <a:pt x="594" y="3233"/>
                  </a:lnTo>
                  <a:lnTo>
                    <a:pt x="578" y="3233"/>
                  </a:lnTo>
                  <a:lnTo>
                    <a:pt x="561" y="3234"/>
                  </a:lnTo>
                  <a:lnTo>
                    <a:pt x="533" y="3238"/>
                  </a:lnTo>
                  <a:lnTo>
                    <a:pt x="507" y="3243"/>
                  </a:lnTo>
                  <a:lnTo>
                    <a:pt x="481" y="3249"/>
                  </a:lnTo>
                  <a:lnTo>
                    <a:pt x="458" y="3258"/>
                  </a:lnTo>
                  <a:lnTo>
                    <a:pt x="435" y="3268"/>
                  </a:lnTo>
                  <a:lnTo>
                    <a:pt x="414" y="3279"/>
                  </a:lnTo>
                  <a:lnTo>
                    <a:pt x="404" y="3286"/>
                  </a:lnTo>
                  <a:lnTo>
                    <a:pt x="394" y="3292"/>
                  </a:lnTo>
                  <a:lnTo>
                    <a:pt x="385" y="3300"/>
                  </a:lnTo>
                  <a:lnTo>
                    <a:pt x="376" y="3306"/>
                  </a:lnTo>
                  <a:lnTo>
                    <a:pt x="369" y="3315"/>
                  </a:lnTo>
                  <a:lnTo>
                    <a:pt x="360" y="3322"/>
                  </a:lnTo>
                  <a:lnTo>
                    <a:pt x="354" y="3331"/>
                  </a:lnTo>
                  <a:lnTo>
                    <a:pt x="346" y="3339"/>
                  </a:lnTo>
                  <a:lnTo>
                    <a:pt x="341" y="3349"/>
                  </a:lnTo>
                  <a:lnTo>
                    <a:pt x="334" y="3359"/>
                  </a:lnTo>
                  <a:lnTo>
                    <a:pt x="330" y="3368"/>
                  </a:lnTo>
                  <a:lnTo>
                    <a:pt x="326" y="3378"/>
                  </a:lnTo>
                  <a:lnTo>
                    <a:pt x="321" y="3388"/>
                  </a:lnTo>
                  <a:lnTo>
                    <a:pt x="318" y="3398"/>
                  </a:lnTo>
                  <a:lnTo>
                    <a:pt x="315" y="3409"/>
                  </a:lnTo>
                  <a:lnTo>
                    <a:pt x="313" y="3421"/>
                  </a:lnTo>
                  <a:lnTo>
                    <a:pt x="312" y="3432"/>
                  </a:lnTo>
                  <a:lnTo>
                    <a:pt x="311" y="3443"/>
                  </a:lnTo>
                  <a:lnTo>
                    <a:pt x="311" y="3455"/>
                  </a:lnTo>
                  <a:lnTo>
                    <a:pt x="312" y="3467"/>
                  </a:lnTo>
                  <a:lnTo>
                    <a:pt x="313" y="3479"/>
                  </a:lnTo>
                  <a:lnTo>
                    <a:pt x="315" y="3490"/>
                  </a:lnTo>
                  <a:lnTo>
                    <a:pt x="317" y="3499"/>
                  </a:lnTo>
                  <a:lnTo>
                    <a:pt x="320" y="3510"/>
                  </a:lnTo>
                  <a:lnTo>
                    <a:pt x="324" y="3520"/>
                  </a:lnTo>
                  <a:lnTo>
                    <a:pt x="328" y="3528"/>
                  </a:lnTo>
                  <a:lnTo>
                    <a:pt x="332" y="3538"/>
                  </a:lnTo>
                  <a:lnTo>
                    <a:pt x="338" y="3546"/>
                  </a:lnTo>
                  <a:lnTo>
                    <a:pt x="343" y="3554"/>
                  </a:lnTo>
                  <a:lnTo>
                    <a:pt x="348" y="3561"/>
                  </a:lnTo>
                  <a:lnTo>
                    <a:pt x="355" y="3569"/>
                  </a:lnTo>
                  <a:lnTo>
                    <a:pt x="361" y="3576"/>
                  </a:lnTo>
                  <a:lnTo>
                    <a:pt x="369" y="3582"/>
                  </a:lnTo>
                  <a:lnTo>
                    <a:pt x="376" y="3588"/>
                  </a:lnTo>
                  <a:lnTo>
                    <a:pt x="385" y="3594"/>
                  </a:lnTo>
                  <a:lnTo>
                    <a:pt x="393" y="3598"/>
                  </a:lnTo>
                  <a:lnTo>
                    <a:pt x="393" y="3600"/>
                  </a:lnTo>
                  <a:lnTo>
                    <a:pt x="353" y="3603"/>
                  </a:lnTo>
                  <a:lnTo>
                    <a:pt x="333" y="3604"/>
                  </a:lnTo>
                  <a:lnTo>
                    <a:pt x="316" y="3604"/>
                  </a:lnTo>
                  <a:lnTo>
                    <a:pt x="299" y="3602"/>
                  </a:lnTo>
                  <a:lnTo>
                    <a:pt x="284" y="3599"/>
                  </a:lnTo>
                  <a:lnTo>
                    <a:pt x="270" y="3595"/>
                  </a:lnTo>
                  <a:lnTo>
                    <a:pt x="257" y="3589"/>
                  </a:lnTo>
                  <a:lnTo>
                    <a:pt x="245" y="3583"/>
                  </a:lnTo>
                  <a:lnTo>
                    <a:pt x="234" y="3575"/>
                  </a:lnTo>
                  <a:lnTo>
                    <a:pt x="225" y="3567"/>
                  </a:lnTo>
                  <a:lnTo>
                    <a:pt x="216" y="3557"/>
                  </a:lnTo>
                  <a:lnTo>
                    <a:pt x="210" y="3546"/>
                  </a:lnTo>
                  <a:lnTo>
                    <a:pt x="203" y="3535"/>
                  </a:lnTo>
                  <a:lnTo>
                    <a:pt x="199" y="3523"/>
                  </a:lnTo>
                  <a:lnTo>
                    <a:pt x="195" y="3509"/>
                  </a:lnTo>
                  <a:lnTo>
                    <a:pt x="192" y="3495"/>
                  </a:lnTo>
                  <a:lnTo>
                    <a:pt x="190" y="3480"/>
                  </a:lnTo>
                  <a:lnTo>
                    <a:pt x="189" y="3458"/>
                  </a:lnTo>
                  <a:lnTo>
                    <a:pt x="189" y="3438"/>
                  </a:lnTo>
                  <a:lnTo>
                    <a:pt x="192" y="3418"/>
                  </a:lnTo>
                  <a:lnTo>
                    <a:pt x="195" y="3399"/>
                  </a:lnTo>
                  <a:lnTo>
                    <a:pt x="199" y="3381"/>
                  </a:lnTo>
                  <a:lnTo>
                    <a:pt x="203" y="3364"/>
                  </a:lnTo>
                  <a:lnTo>
                    <a:pt x="209" y="3349"/>
                  </a:lnTo>
                  <a:lnTo>
                    <a:pt x="214" y="3336"/>
                  </a:lnTo>
                  <a:lnTo>
                    <a:pt x="100" y="3317"/>
                  </a:lnTo>
                  <a:lnTo>
                    <a:pt x="93" y="3334"/>
                  </a:lnTo>
                  <a:lnTo>
                    <a:pt x="87" y="3354"/>
                  </a:lnTo>
                  <a:lnTo>
                    <a:pt x="82" y="3375"/>
                  </a:lnTo>
                  <a:lnTo>
                    <a:pt x="79" y="3397"/>
                  </a:lnTo>
                  <a:lnTo>
                    <a:pt x="77" y="3421"/>
                  </a:lnTo>
                  <a:lnTo>
                    <a:pt x="76" y="3445"/>
                  </a:lnTo>
                  <a:lnTo>
                    <a:pt x="76" y="3468"/>
                  </a:lnTo>
                  <a:lnTo>
                    <a:pt x="78" y="3493"/>
                  </a:lnTo>
                  <a:lnTo>
                    <a:pt x="80" y="3516"/>
                  </a:lnTo>
                  <a:lnTo>
                    <a:pt x="83" y="3539"/>
                  </a:lnTo>
                  <a:lnTo>
                    <a:pt x="87" y="3560"/>
                  </a:lnTo>
                  <a:lnTo>
                    <a:pt x="93" y="3580"/>
                  </a:lnTo>
                  <a:lnTo>
                    <a:pt x="99" y="3598"/>
                  </a:lnTo>
                  <a:lnTo>
                    <a:pt x="107" y="3615"/>
                  </a:lnTo>
                  <a:lnTo>
                    <a:pt x="114" y="3631"/>
                  </a:lnTo>
                  <a:lnTo>
                    <a:pt x="123" y="3645"/>
                  </a:lnTo>
                  <a:lnTo>
                    <a:pt x="131" y="3658"/>
                  </a:lnTo>
                  <a:lnTo>
                    <a:pt x="141" y="3671"/>
                  </a:lnTo>
                  <a:lnTo>
                    <a:pt x="152" y="3682"/>
                  </a:lnTo>
                  <a:lnTo>
                    <a:pt x="163" y="3691"/>
                  </a:lnTo>
                  <a:lnTo>
                    <a:pt x="173" y="3700"/>
                  </a:lnTo>
                  <a:lnTo>
                    <a:pt x="185" y="3708"/>
                  </a:lnTo>
                  <a:lnTo>
                    <a:pt x="197" y="3715"/>
                  </a:lnTo>
                  <a:lnTo>
                    <a:pt x="210" y="3721"/>
                  </a:lnTo>
                  <a:lnTo>
                    <a:pt x="222" y="3727"/>
                  </a:lnTo>
                  <a:lnTo>
                    <a:pt x="234" y="3731"/>
                  </a:lnTo>
                  <a:lnTo>
                    <a:pt x="247" y="3735"/>
                  </a:lnTo>
                  <a:lnTo>
                    <a:pt x="260" y="3738"/>
                  </a:lnTo>
                  <a:lnTo>
                    <a:pt x="286" y="3743"/>
                  </a:lnTo>
                  <a:lnTo>
                    <a:pt x="312" y="3745"/>
                  </a:lnTo>
                  <a:lnTo>
                    <a:pt x="338" y="3746"/>
                  </a:lnTo>
                  <a:lnTo>
                    <a:pt x="362" y="3746"/>
                  </a:lnTo>
                  <a:lnTo>
                    <a:pt x="385" y="3745"/>
                  </a:lnTo>
                  <a:lnTo>
                    <a:pt x="406" y="3744"/>
                  </a:lnTo>
                  <a:lnTo>
                    <a:pt x="714" y="3718"/>
                  </a:lnTo>
                  <a:lnTo>
                    <a:pt x="742" y="3716"/>
                  </a:lnTo>
                  <a:lnTo>
                    <a:pt x="767" y="3714"/>
                  </a:lnTo>
                  <a:lnTo>
                    <a:pt x="790" y="3713"/>
                  </a:lnTo>
                  <a:lnTo>
                    <a:pt x="811" y="3712"/>
                  </a:lnTo>
                  <a:lnTo>
                    <a:pt x="829" y="3711"/>
                  </a:lnTo>
                  <a:lnTo>
                    <a:pt x="848" y="3711"/>
                  </a:lnTo>
                  <a:lnTo>
                    <a:pt x="864" y="3710"/>
                  </a:lnTo>
                  <a:lnTo>
                    <a:pt x="879" y="3710"/>
                  </a:lnTo>
                  <a:lnTo>
                    <a:pt x="869" y="3583"/>
                  </a:lnTo>
                  <a:lnTo>
                    <a:pt x="802" y="3583"/>
                  </a:lnTo>
                  <a:close/>
                  <a:moveTo>
                    <a:pt x="547" y="3585"/>
                  </a:moveTo>
                  <a:lnTo>
                    <a:pt x="531" y="3586"/>
                  </a:lnTo>
                  <a:lnTo>
                    <a:pt x="516" y="3585"/>
                  </a:lnTo>
                  <a:lnTo>
                    <a:pt x="502" y="3584"/>
                  </a:lnTo>
                  <a:lnTo>
                    <a:pt x="490" y="3581"/>
                  </a:lnTo>
                  <a:lnTo>
                    <a:pt x="478" y="3576"/>
                  </a:lnTo>
                  <a:lnTo>
                    <a:pt x="469" y="3571"/>
                  </a:lnTo>
                  <a:lnTo>
                    <a:pt x="460" y="3566"/>
                  </a:lnTo>
                  <a:lnTo>
                    <a:pt x="452" y="3559"/>
                  </a:lnTo>
                  <a:lnTo>
                    <a:pt x="446" y="3553"/>
                  </a:lnTo>
                  <a:lnTo>
                    <a:pt x="441" y="3545"/>
                  </a:lnTo>
                  <a:lnTo>
                    <a:pt x="436" y="3538"/>
                  </a:lnTo>
                  <a:lnTo>
                    <a:pt x="433" y="3530"/>
                  </a:lnTo>
                  <a:lnTo>
                    <a:pt x="430" y="3523"/>
                  </a:lnTo>
                  <a:lnTo>
                    <a:pt x="428" y="3516"/>
                  </a:lnTo>
                  <a:lnTo>
                    <a:pt x="427" y="3509"/>
                  </a:lnTo>
                  <a:lnTo>
                    <a:pt x="426" y="3502"/>
                  </a:lnTo>
                  <a:lnTo>
                    <a:pt x="426" y="3490"/>
                  </a:lnTo>
                  <a:lnTo>
                    <a:pt x="427" y="3478"/>
                  </a:lnTo>
                  <a:lnTo>
                    <a:pt x="429" y="3466"/>
                  </a:lnTo>
                  <a:lnTo>
                    <a:pt x="433" y="3455"/>
                  </a:lnTo>
                  <a:lnTo>
                    <a:pt x="440" y="3446"/>
                  </a:lnTo>
                  <a:lnTo>
                    <a:pt x="446" y="3436"/>
                  </a:lnTo>
                  <a:lnTo>
                    <a:pt x="455" y="3426"/>
                  </a:lnTo>
                  <a:lnTo>
                    <a:pt x="463" y="3419"/>
                  </a:lnTo>
                  <a:lnTo>
                    <a:pt x="474" y="3411"/>
                  </a:lnTo>
                  <a:lnTo>
                    <a:pt x="486" y="3404"/>
                  </a:lnTo>
                  <a:lnTo>
                    <a:pt x="499" y="3398"/>
                  </a:lnTo>
                  <a:lnTo>
                    <a:pt x="513" y="3393"/>
                  </a:lnTo>
                  <a:lnTo>
                    <a:pt x="528" y="3389"/>
                  </a:lnTo>
                  <a:lnTo>
                    <a:pt x="543" y="3384"/>
                  </a:lnTo>
                  <a:lnTo>
                    <a:pt x="560" y="3382"/>
                  </a:lnTo>
                  <a:lnTo>
                    <a:pt x="577" y="3380"/>
                  </a:lnTo>
                  <a:lnTo>
                    <a:pt x="596" y="3379"/>
                  </a:lnTo>
                  <a:lnTo>
                    <a:pt x="615" y="3379"/>
                  </a:lnTo>
                  <a:lnTo>
                    <a:pt x="632" y="3380"/>
                  </a:lnTo>
                  <a:lnTo>
                    <a:pt x="648" y="3382"/>
                  </a:lnTo>
                  <a:lnTo>
                    <a:pt x="663" y="3386"/>
                  </a:lnTo>
                  <a:lnTo>
                    <a:pt x="678" y="3390"/>
                  </a:lnTo>
                  <a:lnTo>
                    <a:pt x="691" y="3394"/>
                  </a:lnTo>
                  <a:lnTo>
                    <a:pt x="704" y="3401"/>
                  </a:lnTo>
                  <a:lnTo>
                    <a:pt x="714" y="3407"/>
                  </a:lnTo>
                  <a:lnTo>
                    <a:pt x="724" y="3415"/>
                  </a:lnTo>
                  <a:lnTo>
                    <a:pt x="733" y="3423"/>
                  </a:lnTo>
                  <a:lnTo>
                    <a:pt x="740" y="3433"/>
                  </a:lnTo>
                  <a:lnTo>
                    <a:pt x="747" y="3442"/>
                  </a:lnTo>
                  <a:lnTo>
                    <a:pt x="751" y="3453"/>
                  </a:lnTo>
                  <a:lnTo>
                    <a:pt x="754" y="3465"/>
                  </a:lnTo>
                  <a:lnTo>
                    <a:pt x="756" y="3477"/>
                  </a:lnTo>
                  <a:lnTo>
                    <a:pt x="756" y="3485"/>
                  </a:lnTo>
                  <a:lnTo>
                    <a:pt x="755" y="3495"/>
                  </a:lnTo>
                  <a:lnTo>
                    <a:pt x="754" y="3504"/>
                  </a:lnTo>
                  <a:lnTo>
                    <a:pt x="752" y="3512"/>
                  </a:lnTo>
                  <a:lnTo>
                    <a:pt x="748" y="3521"/>
                  </a:lnTo>
                  <a:lnTo>
                    <a:pt x="743" y="3528"/>
                  </a:lnTo>
                  <a:lnTo>
                    <a:pt x="739" y="3536"/>
                  </a:lnTo>
                  <a:lnTo>
                    <a:pt x="733" y="3543"/>
                  </a:lnTo>
                  <a:lnTo>
                    <a:pt x="725" y="3550"/>
                  </a:lnTo>
                  <a:lnTo>
                    <a:pt x="718" y="3555"/>
                  </a:lnTo>
                  <a:lnTo>
                    <a:pt x="709" y="3560"/>
                  </a:lnTo>
                  <a:lnTo>
                    <a:pt x="699" y="3566"/>
                  </a:lnTo>
                  <a:lnTo>
                    <a:pt x="690" y="3570"/>
                  </a:lnTo>
                  <a:lnTo>
                    <a:pt x="678" y="3573"/>
                  </a:lnTo>
                  <a:lnTo>
                    <a:pt x="666" y="3575"/>
                  </a:lnTo>
                  <a:lnTo>
                    <a:pt x="653" y="3576"/>
                  </a:lnTo>
                  <a:lnTo>
                    <a:pt x="547" y="3585"/>
                  </a:lnTo>
                  <a:close/>
                  <a:moveTo>
                    <a:pt x="1181" y="4333"/>
                  </a:moveTo>
                  <a:lnTo>
                    <a:pt x="734" y="4428"/>
                  </a:lnTo>
                  <a:lnTo>
                    <a:pt x="710" y="4433"/>
                  </a:lnTo>
                  <a:lnTo>
                    <a:pt x="688" y="4436"/>
                  </a:lnTo>
                  <a:lnTo>
                    <a:pt x="666" y="4437"/>
                  </a:lnTo>
                  <a:lnTo>
                    <a:pt x="647" y="4438"/>
                  </a:lnTo>
                  <a:lnTo>
                    <a:pt x="628" y="4436"/>
                  </a:lnTo>
                  <a:lnTo>
                    <a:pt x="612" y="4434"/>
                  </a:lnTo>
                  <a:lnTo>
                    <a:pt x="597" y="4430"/>
                  </a:lnTo>
                  <a:lnTo>
                    <a:pt x="583" y="4425"/>
                  </a:lnTo>
                  <a:lnTo>
                    <a:pt x="572" y="4419"/>
                  </a:lnTo>
                  <a:lnTo>
                    <a:pt x="560" y="4411"/>
                  </a:lnTo>
                  <a:lnTo>
                    <a:pt x="550" y="4403"/>
                  </a:lnTo>
                  <a:lnTo>
                    <a:pt x="542" y="4393"/>
                  </a:lnTo>
                  <a:lnTo>
                    <a:pt x="535" y="4382"/>
                  </a:lnTo>
                  <a:lnTo>
                    <a:pt x="529" y="4370"/>
                  </a:lnTo>
                  <a:lnTo>
                    <a:pt x="524" y="4357"/>
                  </a:lnTo>
                  <a:lnTo>
                    <a:pt x="520" y="4344"/>
                  </a:lnTo>
                  <a:lnTo>
                    <a:pt x="518" y="4330"/>
                  </a:lnTo>
                  <a:lnTo>
                    <a:pt x="517" y="4317"/>
                  </a:lnTo>
                  <a:lnTo>
                    <a:pt x="518" y="4304"/>
                  </a:lnTo>
                  <a:lnTo>
                    <a:pt x="520" y="4291"/>
                  </a:lnTo>
                  <a:lnTo>
                    <a:pt x="524" y="4279"/>
                  </a:lnTo>
                  <a:lnTo>
                    <a:pt x="530" y="4267"/>
                  </a:lnTo>
                  <a:lnTo>
                    <a:pt x="537" y="4256"/>
                  </a:lnTo>
                  <a:lnTo>
                    <a:pt x="546" y="4245"/>
                  </a:lnTo>
                  <a:lnTo>
                    <a:pt x="557" y="4235"/>
                  </a:lnTo>
                  <a:lnTo>
                    <a:pt x="568" y="4226"/>
                  </a:lnTo>
                  <a:lnTo>
                    <a:pt x="583" y="4216"/>
                  </a:lnTo>
                  <a:lnTo>
                    <a:pt x="598" y="4207"/>
                  </a:lnTo>
                  <a:lnTo>
                    <a:pt x="617" y="4200"/>
                  </a:lnTo>
                  <a:lnTo>
                    <a:pt x="636" y="4193"/>
                  </a:lnTo>
                  <a:lnTo>
                    <a:pt x="657" y="4187"/>
                  </a:lnTo>
                  <a:lnTo>
                    <a:pt x="681" y="4182"/>
                  </a:lnTo>
                  <a:lnTo>
                    <a:pt x="1129" y="4086"/>
                  </a:lnTo>
                  <a:lnTo>
                    <a:pt x="1099" y="3943"/>
                  </a:lnTo>
                  <a:lnTo>
                    <a:pt x="663" y="4036"/>
                  </a:lnTo>
                  <a:lnTo>
                    <a:pt x="644" y="4040"/>
                  </a:lnTo>
                  <a:lnTo>
                    <a:pt x="624" y="4045"/>
                  </a:lnTo>
                  <a:lnTo>
                    <a:pt x="606" y="4051"/>
                  </a:lnTo>
                  <a:lnTo>
                    <a:pt x="588" y="4056"/>
                  </a:lnTo>
                  <a:lnTo>
                    <a:pt x="572" y="4062"/>
                  </a:lnTo>
                  <a:lnTo>
                    <a:pt x="555" y="4069"/>
                  </a:lnTo>
                  <a:lnTo>
                    <a:pt x="539" y="4075"/>
                  </a:lnTo>
                  <a:lnTo>
                    <a:pt x="525" y="4083"/>
                  </a:lnTo>
                  <a:lnTo>
                    <a:pt x="511" y="4090"/>
                  </a:lnTo>
                  <a:lnTo>
                    <a:pt x="499" y="4099"/>
                  </a:lnTo>
                  <a:lnTo>
                    <a:pt x="487" y="4108"/>
                  </a:lnTo>
                  <a:lnTo>
                    <a:pt x="475" y="4116"/>
                  </a:lnTo>
                  <a:lnTo>
                    <a:pt x="464" y="4126"/>
                  </a:lnTo>
                  <a:lnTo>
                    <a:pt x="455" y="4134"/>
                  </a:lnTo>
                  <a:lnTo>
                    <a:pt x="446" y="4145"/>
                  </a:lnTo>
                  <a:lnTo>
                    <a:pt x="437" y="4155"/>
                  </a:lnTo>
                  <a:lnTo>
                    <a:pt x="430" y="4165"/>
                  </a:lnTo>
                  <a:lnTo>
                    <a:pt x="423" y="4176"/>
                  </a:lnTo>
                  <a:lnTo>
                    <a:pt x="417" y="4188"/>
                  </a:lnTo>
                  <a:lnTo>
                    <a:pt x="412" y="4200"/>
                  </a:lnTo>
                  <a:lnTo>
                    <a:pt x="406" y="4212"/>
                  </a:lnTo>
                  <a:lnTo>
                    <a:pt x="403" y="4223"/>
                  </a:lnTo>
                  <a:lnTo>
                    <a:pt x="400" y="4236"/>
                  </a:lnTo>
                  <a:lnTo>
                    <a:pt x="397" y="4249"/>
                  </a:lnTo>
                  <a:lnTo>
                    <a:pt x="396" y="4263"/>
                  </a:lnTo>
                  <a:lnTo>
                    <a:pt x="394" y="4276"/>
                  </a:lnTo>
                  <a:lnTo>
                    <a:pt x="393" y="4290"/>
                  </a:lnTo>
                  <a:lnTo>
                    <a:pt x="393" y="4304"/>
                  </a:lnTo>
                  <a:lnTo>
                    <a:pt x="394" y="4319"/>
                  </a:lnTo>
                  <a:lnTo>
                    <a:pt x="397" y="4334"/>
                  </a:lnTo>
                  <a:lnTo>
                    <a:pt x="399" y="4349"/>
                  </a:lnTo>
                  <a:lnTo>
                    <a:pt x="402" y="4365"/>
                  </a:lnTo>
                  <a:lnTo>
                    <a:pt x="405" y="4380"/>
                  </a:lnTo>
                  <a:lnTo>
                    <a:pt x="409" y="4395"/>
                  </a:lnTo>
                  <a:lnTo>
                    <a:pt x="414" y="4409"/>
                  </a:lnTo>
                  <a:lnTo>
                    <a:pt x="419" y="4423"/>
                  </a:lnTo>
                  <a:lnTo>
                    <a:pt x="425" y="4437"/>
                  </a:lnTo>
                  <a:lnTo>
                    <a:pt x="431" y="4450"/>
                  </a:lnTo>
                  <a:lnTo>
                    <a:pt x="437" y="4462"/>
                  </a:lnTo>
                  <a:lnTo>
                    <a:pt x="445" y="4473"/>
                  </a:lnTo>
                  <a:lnTo>
                    <a:pt x="452" y="4485"/>
                  </a:lnTo>
                  <a:lnTo>
                    <a:pt x="461" y="4495"/>
                  </a:lnTo>
                  <a:lnTo>
                    <a:pt x="470" y="4505"/>
                  </a:lnTo>
                  <a:lnTo>
                    <a:pt x="479" y="4515"/>
                  </a:lnTo>
                  <a:lnTo>
                    <a:pt x="489" y="4524"/>
                  </a:lnTo>
                  <a:lnTo>
                    <a:pt x="500" y="4531"/>
                  </a:lnTo>
                  <a:lnTo>
                    <a:pt x="510" y="4540"/>
                  </a:lnTo>
                  <a:lnTo>
                    <a:pt x="521" y="4546"/>
                  </a:lnTo>
                  <a:lnTo>
                    <a:pt x="534" y="4553"/>
                  </a:lnTo>
                  <a:lnTo>
                    <a:pt x="546" y="4558"/>
                  </a:lnTo>
                  <a:lnTo>
                    <a:pt x="559" y="4563"/>
                  </a:lnTo>
                  <a:lnTo>
                    <a:pt x="573" y="4568"/>
                  </a:lnTo>
                  <a:lnTo>
                    <a:pt x="587" y="4572"/>
                  </a:lnTo>
                  <a:lnTo>
                    <a:pt x="602" y="4575"/>
                  </a:lnTo>
                  <a:lnTo>
                    <a:pt x="617" y="4577"/>
                  </a:lnTo>
                  <a:lnTo>
                    <a:pt x="633" y="4580"/>
                  </a:lnTo>
                  <a:lnTo>
                    <a:pt x="649" y="4581"/>
                  </a:lnTo>
                  <a:lnTo>
                    <a:pt x="665" y="4581"/>
                  </a:lnTo>
                  <a:lnTo>
                    <a:pt x="682" y="4581"/>
                  </a:lnTo>
                  <a:lnTo>
                    <a:pt x="700" y="4580"/>
                  </a:lnTo>
                  <a:lnTo>
                    <a:pt x="719" y="4577"/>
                  </a:lnTo>
                  <a:lnTo>
                    <a:pt x="738" y="4575"/>
                  </a:lnTo>
                  <a:lnTo>
                    <a:pt x="757" y="4572"/>
                  </a:lnTo>
                  <a:lnTo>
                    <a:pt x="778" y="4568"/>
                  </a:lnTo>
                  <a:lnTo>
                    <a:pt x="1213" y="4475"/>
                  </a:lnTo>
                  <a:lnTo>
                    <a:pt x="1181" y="4333"/>
                  </a:lnTo>
                  <a:close/>
                  <a:moveTo>
                    <a:pt x="1000" y="4804"/>
                  </a:moveTo>
                  <a:lnTo>
                    <a:pt x="1069" y="4777"/>
                  </a:lnTo>
                  <a:lnTo>
                    <a:pt x="1034" y="4656"/>
                  </a:lnTo>
                  <a:lnTo>
                    <a:pt x="999" y="4667"/>
                  </a:lnTo>
                  <a:lnTo>
                    <a:pt x="961" y="4679"/>
                  </a:lnTo>
                  <a:lnTo>
                    <a:pt x="921" y="4692"/>
                  </a:lnTo>
                  <a:lnTo>
                    <a:pt x="876" y="4705"/>
                  </a:lnTo>
                  <a:lnTo>
                    <a:pt x="507" y="4810"/>
                  </a:lnTo>
                  <a:lnTo>
                    <a:pt x="547" y="4951"/>
                  </a:lnTo>
                  <a:lnTo>
                    <a:pt x="861" y="4861"/>
                  </a:lnTo>
                  <a:lnTo>
                    <a:pt x="876" y="4857"/>
                  </a:lnTo>
                  <a:lnTo>
                    <a:pt x="890" y="4855"/>
                  </a:lnTo>
                  <a:lnTo>
                    <a:pt x="903" y="4854"/>
                  </a:lnTo>
                  <a:lnTo>
                    <a:pt x="915" y="4855"/>
                  </a:lnTo>
                  <a:lnTo>
                    <a:pt x="926" y="4856"/>
                  </a:lnTo>
                  <a:lnTo>
                    <a:pt x="937" y="4859"/>
                  </a:lnTo>
                  <a:lnTo>
                    <a:pt x="946" y="4863"/>
                  </a:lnTo>
                  <a:lnTo>
                    <a:pt x="955" y="4867"/>
                  </a:lnTo>
                  <a:lnTo>
                    <a:pt x="963" y="4872"/>
                  </a:lnTo>
                  <a:lnTo>
                    <a:pt x="971" y="4879"/>
                  </a:lnTo>
                  <a:lnTo>
                    <a:pt x="977" y="4884"/>
                  </a:lnTo>
                  <a:lnTo>
                    <a:pt x="983" y="4892"/>
                  </a:lnTo>
                  <a:lnTo>
                    <a:pt x="987" y="4898"/>
                  </a:lnTo>
                  <a:lnTo>
                    <a:pt x="991" y="4906"/>
                  </a:lnTo>
                  <a:lnTo>
                    <a:pt x="995" y="4912"/>
                  </a:lnTo>
                  <a:lnTo>
                    <a:pt x="997" y="4920"/>
                  </a:lnTo>
                  <a:lnTo>
                    <a:pt x="999" y="4930"/>
                  </a:lnTo>
                  <a:lnTo>
                    <a:pt x="1000" y="4941"/>
                  </a:lnTo>
                  <a:lnTo>
                    <a:pt x="1000" y="4951"/>
                  </a:lnTo>
                  <a:lnTo>
                    <a:pt x="999" y="4960"/>
                  </a:lnTo>
                  <a:lnTo>
                    <a:pt x="996" y="4969"/>
                  </a:lnTo>
                  <a:lnTo>
                    <a:pt x="992" y="4976"/>
                  </a:lnTo>
                  <a:lnTo>
                    <a:pt x="987" y="4985"/>
                  </a:lnTo>
                  <a:lnTo>
                    <a:pt x="981" y="4991"/>
                  </a:lnTo>
                  <a:lnTo>
                    <a:pt x="974" y="4999"/>
                  </a:lnTo>
                  <a:lnTo>
                    <a:pt x="967" y="5005"/>
                  </a:lnTo>
                  <a:lnTo>
                    <a:pt x="958" y="5011"/>
                  </a:lnTo>
                  <a:lnTo>
                    <a:pt x="948" y="5016"/>
                  </a:lnTo>
                  <a:lnTo>
                    <a:pt x="938" y="5021"/>
                  </a:lnTo>
                  <a:lnTo>
                    <a:pt x="927" y="5026"/>
                  </a:lnTo>
                  <a:lnTo>
                    <a:pt x="916" y="5030"/>
                  </a:lnTo>
                  <a:lnTo>
                    <a:pt x="904" y="5033"/>
                  </a:lnTo>
                  <a:lnTo>
                    <a:pt x="596" y="5121"/>
                  </a:lnTo>
                  <a:lnTo>
                    <a:pt x="636" y="5262"/>
                  </a:lnTo>
                  <a:lnTo>
                    <a:pt x="959" y="5170"/>
                  </a:lnTo>
                  <a:lnTo>
                    <a:pt x="986" y="5161"/>
                  </a:lnTo>
                  <a:lnTo>
                    <a:pt x="1011" y="5151"/>
                  </a:lnTo>
                  <a:lnTo>
                    <a:pt x="1032" y="5141"/>
                  </a:lnTo>
                  <a:lnTo>
                    <a:pt x="1051" y="5129"/>
                  </a:lnTo>
                  <a:lnTo>
                    <a:pt x="1069" y="5116"/>
                  </a:lnTo>
                  <a:lnTo>
                    <a:pt x="1085" y="5102"/>
                  </a:lnTo>
                  <a:lnTo>
                    <a:pt x="1098" y="5088"/>
                  </a:lnTo>
                  <a:lnTo>
                    <a:pt x="1108" y="5073"/>
                  </a:lnTo>
                  <a:lnTo>
                    <a:pt x="1117" y="5058"/>
                  </a:lnTo>
                  <a:lnTo>
                    <a:pt x="1124" y="5041"/>
                  </a:lnTo>
                  <a:lnTo>
                    <a:pt x="1129" y="5025"/>
                  </a:lnTo>
                  <a:lnTo>
                    <a:pt x="1132" y="5008"/>
                  </a:lnTo>
                  <a:lnTo>
                    <a:pt x="1133" y="4990"/>
                  </a:lnTo>
                  <a:lnTo>
                    <a:pt x="1133" y="4972"/>
                  </a:lnTo>
                  <a:lnTo>
                    <a:pt x="1130" y="4954"/>
                  </a:lnTo>
                  <a:lnTo>
                    <a:pt x="1126" y="4936"/>
                  </a:lnTo>
                  <a:lnTo>
                    <a:pt x="1121" y="4922"/>
                  </a:lnTo>
                  <a:lnTo>
                    <a:pt x="1116" y="4909"/>
                  </a:lnTo>
                  <a:lnTo>
                    <a:pt x="1111" y="4897"/>
                  </a:lnTo>
                  <a:lnTo>
                    <a:pt x="1104" y="4885"/>
                  </a:lnTo>
                  <a:lnTo>
                    <a:pt x="1097" y="4875"/>
                  </a:lnTo>
                  <a:lnTo>
                    <a:pt x="1089" y="4865"/>
                  </a:lnTo>
                  <a:lnTo>
                    <a:pt x="1080" y="4855"/>
                  </a:lnTo>
                  <a:lnTo>
                    <a:pt x="1072" y="4848"/>
                  </a:lnTo>
                  <a:lnTo>
                    <a:pt x="1063" y="4840"/>
                  </a:lnTo>
                  <a:lnTo>
                    <a:pt x="1055" y="4833"/>
                  </a:lnTo>
                  <a:lnTo>
                    <a:pt x="1045" y="4827"/>
                  </a:lnTo>
                  <a:lnTo>
                    <a:pt x="1036" y="4822"/>
                  </a:lnTo>
                  <a:lnTo>
                    <a:pt x="1027" y="4817"/>
                  </a:lnTo>
                  <a:lnTo>
                    <a:pt x="1018" y="4813"/>
                  </a:lnTo>
                  <a:lnTo>
                    <a:pt x="1010" y="4809"/>
                  </a:lnTo>
                  <a:lnTo>
                    <a:pt x="1000" y="4807"/>
                  </a:lnTo>
                  <a:lnTo>
                    <a:pt x="1000" y="4804"/>
                  </a:lnTo>
                  <a:close/>
                  <a:moveTo>
                    <a:pt x="1393" y="5291"/>
                  </a:moveTo>
                  <a:lnTo>
                    <a:pt x="1400" y="5288"/>
                  </a:lnTo>
                  <a:lnTo>
                    <a:pt x="1407" y="5283"/>
                  </a:lnTo>
                  <a:lnTo>
                    <a:pt x="1413" y="5278"/>
                  </a:lnTo>
                  <a:lnTo>
                    <a:pt x="1420" y="5274"/>
                  </a:lnTo>
                  <a:lnTo>
                    <a:pt x="1424" y="5268"/>
                  </a:lnTo>
                  <a:lnTo>
                    <a:pt x="1429" y="5262"/>
                  </a:lnTo>
                  <a:lnTo>
                    <a:pt x="1433" y="5255"/>
                  </a:lnTo>
                  <a:lnTo>
                    <a:pt x="1436" y="5249"/>
                  </a:lnTo>
                  <a:lnTo>
                    <a:pt x="1438" y="5242"/>
                  </a:lnTo>
                  <a:lnTo>
                    <a:pt x="1440" y="5235"/>
                  </a:lnTo>
                  <a:lnTo>
                    <a:pt x="1441" y="5227"/>
                  </a:lnTo>
                  <a:lnTo>
                    <a:pt x="1441" y="5220"/>
                  </a:lnTo>
                  <a:lnTo>
                    <a:pt x="1440" y="5211"/>
                  </a:lnTo>
                  <a:lnTo>
                    <a:pt x="1439" y="5204"/>
                  </a:lnTo>
                  <a:lnTo>
                    <a:pt x="1437" y="5196"/>
                  </a:lnTo>
                  <a:lnTo>
                    <a:pt x="1434" y="5188"/>
                  </a:lnTo>
                  <a:lnTo>
                    <a:pt x="1429" y="5180"/>
                  </a:lnTo>
                  <a:lnTo>
                    <a:pt x="1426" y="5173"/>
                  </a:lnTo>
                  <a:lnTo>
                    <a:pt x="1421" y="5167"/>
                  </a:lnTo>
                  <a:lnTo>
                    <a:pt x="1415" y="5161"/>
                  </a:lnTo>
                  <a:lnTo>
                    <a:pt x="1410" y="5156"/>
                  </a:lnTo>
                  <a:lnTo>
                    <a:pt x="1405" y="5151"/>
                  </a:lnTo>
                  <a:lnTo>
                    <a:pt x="1398" y="5148"/>
                  </a:lnTo>
                  <a:lnTo>
                    <a:pt x="1392" y="5145"/>
                  </a:lnTo>
                  <a:lnTo>
                    <a:pt x="1384" y="5143"/>
                  </a:lnTo>
                  <a:lnTo>
                    <a:pt x="1377" y="5141"/>
                  </a:lnTo>
                  <a:lnTo>
                    <a:pt x="1370" y="5139"/>
                  </a:lnTo>
                  <a:lnTo>
                    <a:pt x="1363" y="5139"/>
                  </a:lnTo>
                  <a:lnTo>
                    <a:pt x="1354" y="5141"/>
                  </a:lnTo>
                  <a:lnTo>
                    <a:pt x="1347" y="5142"/>
                  </a:lnTo>
                  <a:lnTo>
                    <a:pt x="1339" y="5144"/>
                  </a:lnTo>
                  <a:lnTo>
                    <a:pt x="1332" y="5147"/>
                  </a:lnTo>
                  <a:lnTo>
                    <a:pt x="1324" y="5150"/>
                  </a:lnTo>
                  <a:lnTo>
                    <a:pt x="1317" y="5155"/>
                  </a:lnTo>
                  <a:lnTo>
                    <a:pt x="1311" y="5159"/>
                  </a:lnTo>
                  <a:lnTo>
                    <a:pt x="1305" y="5164"/>
                  </a:lnTo>
                  <a:lnTo>
                    <a:pt x="1299" y="5170"/>
                  </a:lnTo>
                  <a:lnTo>
                    <a:pt x="1295" y="5175"/>
                  </a:lnTo>
                  <a:lnTo>
                    <a:pt x="1292" y="5181"/>
                  </a:lnTo>
                  <a:lnTo>
                    <a:pt x="1289" y="5188"/>
                  </a:lnTo>
                  <a:lnTo>
                    <a:pt x="1287" y="5195"/>
                  </a:lnTo>
                  <a:lnTo>
                    <a:pt x="1284" y="5202"/>
                  </a:lnTo>
                  <a:lnTo>
                    <a:pt x="1283" y="5209"/>
                  </a:lnTo>
                  <a:lnTo>
                    <a:pt x="1283" y="5217"/>
                  </a:lnTo>
                  <a:lnTo>
                    <a:pt x="1283" y="5225"/>
                  </a:lnTo>
                  <a:lnTo>
                    <a:pt x="1284" y="5233"/>
                  </a:lnTo>
                  <a:lnTo>
                    <a:pt x="1287" y="5240"/>
                  </a:lnTo>
                  <a:lnTo>
                    <a:pt x="1290" y="5249"/>
                  </a:lnTo>
                  <a:lnTo>
                    <a:pt x="1294" y="5256"/>
                  </a:lnTo>
                  <a:lnTo>
                    <a:pt x="1297" y="5263"/>
                  </a:lnTo>
                  <a:lnTo>
                    <a:pt x="1303" y="5269"/>
                  </a:lnTo>
                  <a:lnTo>
                    <a:pt x="1307" y="5276"/>
                  </a:lnTo>
                  <a:lnTo>
                    <a:pt x="1313" y="5281"/>
                  </a:lnTo>
                  <a:lnTo>
                    <a:pt x="1319" y="5285"/>
                  </a:lnTo>
                  <a:lnTo>
                    <a:pt x="1325" y="5289"/>
                  </a:lnTo>
                  <a:lnTo>
                    <a:pt x="1332" y="5292"/>
                  </a:lnTo>
                  <a:lnTo>
                    <a:pt x="1338" y="5295"/>
                  </a:lnTo>
                  <a:lnTo>
                    <a:pt x="1346" y="5296"/>
                  </a:lnTo>
                  <a:lnTo>
                    <a:pt x="1353" y="5297"/>
                  </a:lnTo>
                  <a:lnTo>
                    <a:pt x="1361" y="5298"/>
                  </a:lnTo>
                  <a:lnTo>
                    <a:pt x="1368" y="5297"/>
                  </a:lnTo>
                  <a:lnTo>
                    <a:pt x="1377" y="5296"/>
                  </a:lnTo>
                  <a:lnTo>
                    <a:pt x="1384" y="5294"/>
                  </a:lnTo>
                  <a:lnTo>
                    <a:pt x="1393" y="5291"/>
                  </a:lnTo>
                  <a:close/>
                  <a:moveTo>
                    <a:pt x="1195" y="5210"/>
                  </a:moveTo>
                  <a:lnTo>
                    <a:pt x="690" y="5426"/>
                  </a:lnTo>
                  <a:lnTo>
                    <a:pt x="747" y="5560"/>
                  </a:lnTo>
                  <a:lnTo>
                    <a:pt x="1253" y="5344"/>
                  </a:lnTo>
                  <a:lnTo>
                    <a:pt x="1195" y="5210"/>
                  </a:lnTo>
                  <a:close/>
                  <a:moveTo>
                    <a:pt x="1169" y="5826"/>
                  </a:moveTo>
                  <a:lnTo>
                    <a:pt x="1132" y="5832"/>
                  </a:lnTo>
                  <a:lnTo>
                    <a:pt x="1098" y="5839"/>
                  </a:lnTo>
                  <a:lnTo>
                    <a:pt x="1062" y="5845"/>
                  </a:lnTo>
                  <a:lnTo>
                    <a:pt x="1028" y="5853"/>
                  </a:lnTo>
                  <a:lnTo>
                    <a:pt x="1027" y="5851"/>
                  </a:lnTo>
                  <a:lnTo>
                    <a:pt x="1056" y="5830"/>
                  </a:lnTo>
                  <a:lnTo>
                    <a:pt x="1086" y="5810"/>
                  </a:lnTo>
                  <a:lnTo>
                    <a:pt x="1115" y="5789"/>
                  </a:lnTo>
                  <a:lnTo>
                    <a:pt x="1144" y="5767"/>
                  </a:lnTo>
                  <a:lnTo>
                    <a:pt x="1360" y="5596"/>
                  </a:lnTo>
                  <a:lnTo>
                    <a:pt x="1298" y="5453"/>
                  </a:lnTo>
                  <a:lnTo>
                    <a:pt x="866" y="5838"/>
                  </a:lnTo>
                  <a:lnTo>
                    <a:pt x="921" y="5968"/>
                  </a:lnTo>
                  <a:lnTo>
                    <a:pt x="1500" y="5924"/>
                  </a:lnTo>
                  <a:lnTo>
                    <a:pt x="1441" y="5785"/>
                  </a:lnTo>
                  <a:lnTo>
                    <a:pt x="1169" y="5826"/>
                  </a:lnTo>
                  <a:close/>
                  <a:moveTo>
                    <a:pt x="1477" y="6503"/>
                  </a:moveTo>
                  <a:lnTo>
                    <a:pt x="1488" y="6499"/>
                  </a:lnTo>
                  <a:lnTo>
                    <a:pt x="1501" y="6492"/>
                  </a:lnTo>
                  <a:lnTo>
                    <a:pt x="1515" y="6485"/>
                  </a:lnTo>
                  <a:lnTo>
                    <a:pt x="1529" y="6477"/>
                  </a:lnTo>
                  <a:lnTo>
                    <a:pt x="1556" y="6460"/>
                  </a:lnTo>
                  <a:lnTo>
                    <a:pt x="1581" y="6442"/>
                  </a:lnTo>
                  <a:lnTo>
                    <a:pt x="1593" y="6433"/>
                  </a:lnTo>
                  <a:lnTo>
                    <a:pt x="1603" y="6424"/>
                  </a:lnTo>
                  <a:lnTo>
                    <a:pt x="1613" y="6414"/>
                  </a:lnTo>
                  <a:lnTo>
                    <a:pt x="1623" y="6404"/>
                  </a:lnTo>
                  <a:lnTo>
                    <a:pt x="1631" y="6395"/>
                  </a:lnTo>
                  <a:lnTo>
                    <a:pt x="1640" y="6385"/>
                  </a:lnTo>
                  <a:lnTo>
                    <a:pt x="1646" y="6374"/>
                  </a:lnTo>
                  <a:lnTo>
                    <a:pt x="1654" y="6365"/>
                  </a:lnTo>
                  <a:lnTo>
                    <a:pt x="1659" y="6354"/>
                  </a:lnTo>
                  <a:lnTo>
                    <a:pt x="1665" y="6344"/>
                  </a:lnTo>
                  <a:lnTo>
                    <a:pt x="1670" y="6333"/>
                  </a:lnTo>
                  <a:lnTo>
                    <a:pt x="1674" y="6323"/>
                  </a:lnTo>
                  <a:lnTo>
                    <a:pt x="1677" y="6312"/>
                  </a:lnTo>
                  <a:lnTo>
                    <a:pt x="1681" y="6302"/>
                  </a:lnTo>
                  <a:lnTo>
                    <a:pt x="1683" y="6292"/>
                  </a:lnTo>
                  <a:lnTo>
                    <a:pt x="1684" y="6281"/>
                  </a:lnTo>
                  <a:lnTo>
                    <a:pt x="1685" y="6269"/>
                  </a:lnTo>
                  <a:lnTo>
                    <a:pt x="1685" y="6258"/>
                  </a:lnTo>
                  <a:lnTo>
                    <a:pt x="1685" y="6248"/>
                  </a:lnTo>
                  <a:lnTo>
                    <a:pt x="1684" y="6237"/>
                  </a:lnTo>
                  <a:lnTo>
                    <a:pt x="1682" y="6226"/>
                  </a:lnTo>
                  <a:lnTo>
                    <a:pt x="1680" y="6215"/>
                  </a:lnTo>
                  <a:lnTo>
                    <a:pt x="1677" y="6205"/>
                  </a:lnTo>
                  <a:lnTo>
                    <a:pt x="1673" y="6193"/>
                  </a:lnTo>
                  <a:lnTo>
                    <a:pt x="1670" y="6182"/>
                  </a:lnTo>
                  <a:lnTo>
                    <a:pt x="1665" y="6171"/>
                  </a:lnTo>
                  <a:lnTo>
                    <a:pt x="1659" y="6161"/>
                  </a:lnTo>
                  <a:lnTo>
                    <a:pt x="1653" y="6150"/>
                  </a:lnTo>
                  <a:lnTo>
                    <a:pt x="1645" y="6137"/>
                  </a:lnTo>
                  <a:lnTo>
                    <a:pt x="1637" y="6125"/>
                  </a:lnTo>
                  <a:lnTo>
                    <a:pt x="1628" y="6115"/>
                  </a:lnTo>
                  <a:lnTo>
                    <a:pt x="1619" y="6104"/>
                  </a:lnTo>
                  <a:lnTo>
                    <a:pt x="1610" y="6094"/>
                  </a:lnTo>
                  <a:lnTo>
                    <a:pt x="1600" y="6086"/>
                  </a:lnTo>
                  <a:lnTo>
                    <a:pt x="1589" y="6077"/>
                  </a:lnTo>
                  <a:lnTo>
                    <a:pt x="1579" y="6070"/>
                  </a:lnTo>
                  <a:lnTo>
                    <a:pt x="1568" y="6063"/>
                  </a:lnTo>
                  <a:lnTo>
                    <a:pt x="1556" y="6057"/>
                  </a:lnTo>
                  <a:lnTo>
                    <a:pt x="1545" y="6051"/>
                  </a:lnTo>
                  <a:lnTo>
                    <a:pt x="1534" y="6046"/>
                  </a:lnTo>
                  <a:lnTo>
                    <a:pt x="1521" y="6042"/>
                  </a:lnTo>
                  <a:lnTo>
                    <a:pt x="1509" y="6038"/>
                  </a:lnTo>
                  <a:lnTo>
                    <a:pt x="1496" y="6036"/>
                  </a:lnTo>
                  <a:lnTo>
                    <a:pt x="1483" y="6034"/>
                  </a:lnTo>
                  <a:lnTo>
                    <a:pt x="1471" y="6032"/>
                  </a:lnTo>
                  <a:lnTo>
                    <a:pt x="1457" y="6031"/>
                  </a:lnTo>
                  <a:lnTo>
                    <a:pt x="1444" y="6031"/>
                  </a:lnTo>
                  <a:lnTo>
                    <a:pt x="1432" y="6031"/>
                  </a:lnTo>
                  <a:lnTo>
                    <a:pt x="1419" y="6032"/>
                  </a:lnTo>
                  <a:lnTo>
                    <a:pt x="1405" y="6034"/>
                  </a:lnTo>
                  <a:lnTo>
                    <a:pt x="1392" y="6036"/>
                  </a:lnTo>
                  <a:lnTo>
                    <a:pt x="1378" y="6038"/>
                  </a:lnTo>
                  <a:lnTo>
                    <a:pt x="1365" y="6042"/>
                  </a:lnTo>
                  <a:lnTo>
                    <a:pt x="1351" y="6046"/>
                  </a:lnTo>
                  <a:lnTo>
                    <a:pt x="1338" y="6050"/>
                  </a:lnTo>
                  <a:lnTo>
                    <a:pt x="1324" y="6056"/>
                  </a:lnTo>
                  <a:lnTo>
                    <a:pt x="1298" y="6067"/>
                  </a:lnTo>
                  <a:lnTo>
                    <a:pt x="1273" y="6081"/>
                  </a:lnTo>
                  <a:lnTo>
                    <a:pt x="1259" y="6089"/>
                  </a:lnTo>
                  <a:lnTo>
                    <a:pt x="1246" y="6097"/>
                  </a:lnTo>
                  <a:lnTo>
                    <a:pt x="1234" y="6107"/>
                  </a:lnTo>
                  <a:lnTo>
                    <a:pt x="1222" y="6116"/>
                  </a:lnTo>
                  <a:lnTo>
                    <a:pt x="1211" y="6125"/>
                  </a:lnTo>
                  <a:lnTo>
                    <a:pt x="1201" y="6135"/>
                  </a:lnTo>
                  <a:lnTo>
                    <a:pt x="1191" y="6145"/>
                  </a:lnTo>
                  <a:lnTo>
                    <a:pt x="1181" y="6154"/>
                  </a:lnTo>
                  <a:lnTo>
                    <a:pt x="1174" y="6165"/>
                  </a:lnTo>
                  <a:lnTo>
                    <a:pt x="1165" y="6176"/>
                  </a:lnTo>
                  <a:lnTo>
                    <a:pt x="1159" y="6186"/>
                  </a:lnTo>
                  <a:lnTo>
                    <a:pt x="1152" y="6197"/>
                  </a:lnTo>
                  <a:lnTo>
                    <a:pt x="1146" y="6208"/>
                  </a:lnTo>
                  <a:lnTo>
                    <a:pt x="1141" y="6220"/>
                  </a:lnTo>
                  <a:lnTo>
                    <a:pt x="1136" y="6232"/>
                  </a:lnTo>
                  <a:lnTo>
                    <a:pt x="1133" y="6243"/>
                  </a:lnTo>
                  <a:lnTo>
                    <a:pt x="1130" y="6255"/>
                  </a:lnTo>
                  <a:lnTo>
                    <a:pt x="1127" y="6267"/>
                  </a:lnTo>
                  <a:lnTo>
                    <a:pt x="1126" y="6280"/>
                  </a:lnTo>
                  <a:lnTo>
                    <a:pt x="1124" y="6292"/>
                  </a:lnTo>
                  <a:lnTo>
                    <a:pt x="1123" y="6304"/>
                  </a:lnTo>
                  <a:lnTo>
                    <a:pt x="1124" y="6317"/>
                  </a:lnTo>
                  <a:lnTo>
                    <a:pt x="1126" y="6330"/>
                  </a:lnTo>
                  <a:lnTo>
                    <a:pt x="1127" y="6343"/>
                  </a:lnTo>
                  <a:lnTo>
                    <a:pt x="1130" y="6356"/>
                  </a:lnTo>
                  <a:lnTo>
                    <a:pt x="1133" y="6370"/>
                  </a:lnTo>
                  <a:lnTo>
                    <a:pt x="1136" y="6383"/>
                  </a:lnTo>
                  <a:lnTo>
                    <a:pt x="1142" y="6397"/>
                  </a:lnTo>
                  <a:lnTo>
                    <a:pt x="1147" y="6410"/>
                  </a:lnTo>
                  <a:lnTo>
                    <a:pt x="1152" y="6424"/>
                  </a:lnTo>
                  <a:lnTo>
                    <a:pt x="1160" y="6436"/>
                  </a:lnTo>
                  <a:lnTo>
                    <a:pt x="1167" y="6450"/>
                  </a:lnTo>
                  <a:lnTo>
                    <a:pt x="1180" y="6472"/>
                  </a:lnTo>
                  <a:lnTo>
                    <a:pt x="1194" y="6492"/>
                  </a:lnTo>
                  <a:lnTo>
                    <a:pt x="1209" y="6513"/>
                  </a:lnTo>
                  <a:lnTo>
                    <a:pt x="1223" y="6531"/>
                  </a:lnTo>
                  <a:lnTo>
                    <a:pt x="1238" y="6547"/>
                  </a:lnTo>
                  <a:lnTo>
                    <a:pt x="1254" y="6562"/>
                  </a:lnTo>
                  <a:lnTo>
                    <a:pt x="1269" y="6576"/>
                  </a:lnTo>
                  <a:lnTo>
                    <a:pt x="1284" y="6588"/>
                  </a:lnTo>
                  <a:lnTo>
                    <a:pt x="1361" y="6519"/>
                  </a:lnTo>
                  <a:lnTo>
                    <a:pt x="1350" y="6509"/>
                  </a:lnTo>
                  <a:lnTo>
                    <a:pt x="1338" y="6499"/>
                  </a:lnTo>
                  <a:lnTo>
                    <a:pt x="1327" y="6487"/>
                  </a:lnTo>
                  <a:lnTo>
                    <a:pt x="1316" y="6475"/>
                  </a:lnTo>
                  <a:lnTo>
                    <a:pt x="1305" y="6462"/>
                  </a:lnTo>
                  <a:lnTo>
                    <a:pt x="1294" y="6447"/>
                  </a:lnTo>
                  <a:lnTo>
                    <a:pt x="1283" y="6432"/>
                  </a:lnTo>
                  <a:lnTo>
                    <a:pt x="1274" y="6415"/>
                  </a:lnTo>
                  <a:lnTo>
                    <a:pt x="1266" y="6402"/>
                  </a:lnTo>
                  <a:lnTo>
                    <a:pt x="1261" y="6389"/>
                  </a:lnTo>
                  <a:lnTo>
                    <a:pt x="1255" y="6376"/>
                  </a:lnTo>
                  <a:lnTo>
                    <a:pt x="1251" y="6362"/>
                  </a:lnTo>
                  <a:lnTo>
                    <a:pt x="1249" y="6350"/>
                  </a:lnTo>
                  <a:lnTo>
                    <a:pt x="1247" y="6337"/>
                  </a:lnTo>
                  <a:lnTo>
                    <a:pt x="1247" y="6324"/>
                  </a:lnTo>
                  <a:lnTo>
                    <a:pt x="1248" y="6311"/>
                  </a:lnTo>
                  <a:lnTo>
                    <a:pt x="1250" y="6298"/>
                  </a:lnTo>
                  <a:lnTo>
                    <a:pt x="1254" y="6285"/>
                  </a:lnTo>
                  <a:lnTo>
                    <a:pt x="1260" y="6273"/>
                  </a:lnTo>
                  <a:lnTo>
                    <a:pt x="1266" y="6262"/>
                  </a:lnTo>
                  <a:lnTo>
                    <a:pt x="1275" y="6251"/>
                  </a:lnTo>
                  <a:lnTo>
                    <a:pt x="1286" y="6240"/>
                  </a:lnTo>
                  <a:lnTo>
                    <a:pt x="1297" y="6229"/>
                  </a:lnTo>
                  <a:lnTo>
                    <a:pt x="1311" y="6220"/>
                  </a:lnTo>
                  <a:lnTo>
                    <a:pt x="1477" y="6503"/>
                  </a:lnTo>
                  <a:close/>
                  <a:moveTo>
                    <a:pt x="1399" y="6168"/>
                  </a:moveTo>
                  <a:lnTo>
                    <a:pt x="1408" y="6164"/>
                  </a:lnTo>
                  <a:lnTo>
                    <a:pt x="1419" y="6160"/>
                  </a:lnTo>
                  <a:lnTo>
                    <a:pt x="1429" y="6156"/>
                  </a:lnTo>
                  <a:lnTo>
                    <a:pt x="1440" y="6153"/>
                  </a:lnTo>
                  <a:lnTo>
                    <a:pt x="1451" y="6151"/>
                  </a:lnTo>
                  <a:lnTo>
                    <a:pt x="1463" y="6150"/>
                  </a:lnTo>
                  <a:lnTo>
                    <a:pt x="1473" y="6149"/>
                  </a:lnTo>
                  <a:lnTo>
                    <a:pt x="1485" y="6149"/>
                  </a:lnTo>
                  <a:lnTo>
                    <a:pt x="1496" y="6150"/>
                  </a:lnTo>
                  <a:lnTo>
                    <a:pt x="1507" y="6152"/>
                  </a:lnTo>
                  <a:lnTo>
                    <a:pt x="1517" y="6156"/>
                  </a:lnTo>
                  <a:lnTo>
                    <a:pt x="1528" y="6161"/>
                  </a:lnTo>
                  <a:lnTo>
                    <a:pt x="1537" y="6167"/>
                  </a:lnTo>
                  <a:lnTo>
                    <a:pt x="1546" y="6174"/>
                  </a:lnTo>
                  <a:lnTo>
                    <a:pt x="1554" y="6183"/>
                  </a:lnTo>
                  <a:lnTo>
                    <a:pt x="1561" y="6194"/>
                  </a:lnTo>
                  <a:lnTo>
                    <a:pt x="1567" y="6205"/>
                  </a:lnTo>
                  <a:lnTo>
                    <a:pt x="1571" y="6217"/>
                  </a:lnTo>
                  <a:lnTo>
                    <a:pt x="1573" y="6227"/>
                  </a:lnTo>
                  <a:lnTo>
                    <a:pt x="1573" y="6238"/>
                  </a:lnTo>
                  <a:lnTo>
                    <a:pt x="1572" y="6249"/>
                  </a:lnTo>
                  <a:lnTo>
                    <a:pt x="1570" y="6259"/>
                  </a:lnTo>
                  <a:lnTo>
                    <a:pt x="1567" y="6269"/>
                  </a:lnTo>
                  <a:lnTo>
                    <a:pt x="1563" y="6279"/>
                  </a:lnTo>
                  <a:lnTo>
                    <a:pt x="1556" y="6288"/>
                  </a:lnTo>
                  <a:lnTo>
                    <a:pt x="1550" y="6297"/>
                  </a:lnTo>
                  <a:lnTo>
                    <a:pt x="1542" y="6306"/>
                  </a:lnTo>
                  <a:lnTo>
                    <a:pt x="1535" y="6313"/>
                  </a:lnTo>
                  <a:lnTo>
                    <a:pt x="1526" y="6321"/>
                  </a:lnTo>
                  <a:lnTo>
                    <a:pt x="1516" y="6327"/>
                  </a:lnTo>
                  <a:lnTo>
                    <a:pt x="1508" y="6333"/>
                  </a:lnTo>
                  <a:lnTo>
                    <a:pt x="1498" y="6339"/>
                  </a:lnTo>
                  <a:lnTo>
                    <a:pt x="1399" y="6168"/>
                  </a:lnTo>
                  <a:close/>
                  <a:moveTo>
                    <a:pt x="1807" y="6583"/>
                  </a:moveTo>
                  <a:lnTo>
                    <a:pt x="1882" y="6524"/>
                  </a:lnTo>
                  <a:lnTo>
                    <a:pt x="1809" y="6421"/>
                  </a:lnTo>
                  <a:lnTo>
                    <a:pt x="1779" y="6445"/>
                  </a:lnTo>
                  <a:lnTo>
                    <a:pt x="1747" y="6469"/>
                  </a:lnTo>
                  <a:lnTo>
                    <a:pt x="1712" y="6495"/>
                  </a:lnTo>
                  <a:lnTo>
                    <a:pt x="1672" y="6523"/>
                  </a:lnTo>
                  <a:lnTo>
                    <a:pt x="1363" y="6741"/>
                  </a:lnTo>
                  <a:lnTo>
                    <a:pt x="1447" y="6860"/>
                  </a:lnTo>
                  <a:lnTo>
                    <a:pt x="1680" y="6697"/>
                  </a:lnTo>
                  <a:lnTo>
                    <a:pt x="1694" y="6687"/>
                  </a:lnTo>
                  <a:lnTo>
                    <a:pt x="1707" y="6680"/>
                  </a:lnTo>
                  <a:lnTo>
                    <a:pt x="1721" y="6674"/>
                  </a:lnTo>
                  <a:lnTo>
                    <a:pt x="1734" y="6669"/>
                  </a:lnTo>
                  <a:lnTo>
                    <a:pt x="1747" y="6666"/>
                  </a:lnTo>
                  <a:lnTo>
                    <a:pt x="1760" y="6664"/>
                  </a:lnTo>
                  <a:lnTo>
                    <a:pt x="1772" y="6663"/>
                  </a:lnTo>
                  <a:lnTo>
                    <a:pt x="1784" y="6664"/>
                  </a:lnTo>
                  <a:lnTo>
                    <a:pt x="1794" y="6666"/>
                  </a:lnTo>
                  <a:lnTo>
                    <a:pt x="1805" y="6669"/>
                  </a:lnTo>
                  <a:lnTo>
                    <a:pt x="1816" y="6674"/>
                  </a:lnTo>
                  <a:lnTo>
                    <a:pt x="1826" y="6680"/>
                  </a:lnTo>
                  <a:lnTo>
                    <a:pt x="1835" y="6686"/>
                  </a:lnTo>
                  <a:lnTo>
                    <a:pt x="1844" y="6694"/>
                  </a:lnTo>
                  <a:lnTo>
                    <a:pt x="1851" y="6702"/>
                  </a:lnTo>
                  <a:lnTo>
                    <a:pt x="1859" y="6712"/>
                  </a:lnTo>
                  <a:lnTo>
                    <a:pt x="1865" y="6721"/>
                  </a:lnTo>
                  <a:lnTo>
                    <a:pt x="1871" y="6729"/>
                  </a:lnTo>
                  <a:lnTo>
                    <a:pt x="1875" y="6737"/>
                  </a:lnTo>
                  <a:lnTo>
                    <a:pt x="1878" y="6744"/>
                  </a:lnTo>
                  <a:lnTo>
                    <a:pt x="1992" y="6665"/>
                  </a:lnTo>
                  <a:lnTo>
                    <a:pt x="1986" y="6651"/>
                  </a:lnTo>
                  <a:lnTo>
                    <a:pt x="1976" y="6636"/>
                  </a:lnTo>
                  <a:lnTo>
                    <a:pt x="1969" y="6628"/>
                  </a:lnTo>
                  <a:lnTo>
                    <a:pt x="1963" y="6621"/>
                  </a:lnTo>
                  <a:lnTo>
                    <a:pt x="1955" y="6615"/>
                  </a:lnTo>
                  <a:lnTo>
                    <a:pt x="1948" y="6608"/>
                  </a:lnTo>
                  <a:lnTo>
                    <a:pt x="1938" y="6603"/>
                  </a:lnTo>
                  <a:lnTo>
                    <a:pt x="1930" y="6597"/>
                  </a:lnTo>
                  <a:lnTo>
                    <a:pt x="1919" y="6592"/>
                  </a:lnTo>
                  <a:lnTo>
                    <a:pt x="1909" y="6589"/>
                  </a:lnTo>
                  <a:lnTo>
                    <a:pt x="1897" y="6586"/>
                  </a:lnTo>
                  <a:lnTo>
                    <a:pt x="1887" y="6582"/>
                  </a:lnTo>
                  <a:lnTo>
                    <a:pt x="1874" y="6581"/>
                  </a:lnTo>
                  <a:lnTo>
                    <a:pt x="1862" y="6580"/>
                  </a:lnTo>
                  <a:lnTo>
                    <a:pt x="1849" y="6580"/>
                  </a:lnTo>
                  <a:lnTo>
                    <a:pt x="1836" y="6581"/>
                  </a:lnTo>
                  <a:lnTo>
                    <a:pt x="1823" y="6583"/>
                  </a:lnTo>
                  <a:lnTo>
                    <a:pt x="1809" y="6587"/>
                  </a:lnTo>
                  <a:lnTo>
                    <a:pt x="1807" y="6583"/>
                  </a:lnTo>
                  <a:close/>
                  <a:moveTo>
                    <a:pt x="1601" y="7047"/>
                  </a:moveTo>
                  <a:lnTo>
                    <a:pt x="1605" y="7063"/>
                  </a:lnTo>
                  <a:lnTo>
                    <a:pt x="1611" y="7080"/>
                  </a:lnTo>
                  <a:lnTo>
                    <a:pt x="1618" y="7097"/>
                  </a:lnTo>
                  <a:lnTo>
                    <a:pt x="1627" y="7115"/>
                  </a:lnTo>
                  <a:lnTo>
                    <a:pt x="1638" y="7134"/>
                  </a:lnTo>
                  <a:lnTo>
                    <a:pt x="1649" y="7152"/>
                  </a:lnTo>
                  <a:lnTo>
                    <a:pt x="1662" y="7169"/>
                  </a:lnTo>
                  <a:lnTo>
                    <a:pt x="1677" y="7186"/>
                  </a:lnTo>
                  <a:lnTo>
                    <a:pt x="1695" y="7205"/>
                  </a:lnTo>
                  <a:lnTo>
                    <a:pt x="1712" y="7221"/>
                  </a:lnTo>
                  <a:lnTo>
                    <a:pt x="1730" y="7235"/>
                  </a:lnTo>
                  <a:lnTo>
                    <a:pt x="1747" y="7246"/>
                  </a:lnTo>
                  <a:lnTo>
                    <a:pt x="1765" y="7256"/>
                  </a:lnTo>
                  <a:lnTo>
                    <a:pt x="1784" y="7264"/>
                  </a:lnTo>
                  <a:lnTo>
                    <a:pt x="1801" y="7270"/>
                  </a:lnTo>
                  <a:lnTo>
                    <a:pt x="1819" y="7273"/>
                  </a:lnTo>
                  <a:lnTo>
                    <a:pt x="1836" y="7275"/>
                  </a:lnTo>
                  <a:lnTo>
                    <a:pt x="1855" y="7275"/>
                  </a:lnTo>
                  <a:lnTo>
                    <a:pt x="1871" y="7273"/>
                  </a:lnTo>
                  <a:lnTo>
                    <a:pt x="1888" y="7269"/>
                  </a:lnTo>
                  <a:lnTo>
                    <a:pt x="1904" y="7262"/>
                  </a:lnTo>
                  <a:lnTo>
                    <a:pt x="1920" y="7254"/>
                  </a:lnTo>
                  <a:lnTo>
                    <a:pt x="1936" y="7244"/>
                  </a:lnTo>
                  <a:lnTo>
                    <a:pt x="1951" y="7231"/>
                  </a:lnTo>
                  <a:lnTo>
                    <a:pt x="1961" y="7222"/>
                  </a:lnTo>
                  <a:lnTo>
                    <a:pt x="1969" y="7212"/>
                  </a:lnTo>
                  <a:lnTo>
                    <a:pt x="1978" y="7201"/>
                  </a:lnTo>
                  <a:lnTo>
                    <a:pt x="1984" y="7191"/>
                  </a:lnTo>
                  <a:lnTo>
                    <a:pt x="1991" y="7179"/>
                  </a:lnTo>
                  <a:lnTo>
                    <a:pt x="1995" y="7167"/>
                  </a:lnTo>
                  <a:lnTo>
                    <a:pt x="1998" y="7155"/>
                  </a:lnTo>
                  <a:lnTo>
                    <a:pt x="2002" y="7142"/>
                  </a:lnTo>
                  <a:lnTo>
                    <a:pt x="2003" y="7128"/>
                  </a:lnTo>
                  <a:lnTo>
                    <a:pt x="2004" y="7114"/>
                  </a:lnTo>
                  <a:lnTo>
                    <a:pt x="2003" y="7099"/>
                  </a:lnTo>
                  <a:lnTo>
                    <a:pt x="2002" y="7084"/>
                  </a:lnTo>
                  <a:lnTo>
                    <a:pt x="1999" y="7069"/>
                  </a:lnTo>
                  <a:lnTo>
                    <a:pt x="1995" y="7053"/>
                  </a:lnTo>
                  <a:lnTo>
                    <a:pt x="1991" y="7036"/>
                  </a:lnTo>
                  <a:lnTo>
                    <a:pt x="1986" y="7019"/>
                  </a:lnTo>
                  <a:lnTo>
                    <a:pt x="1978" y="6996"/>
                  </a:lnTo>
                  <a:lnTo>
                    <a:pt x="1973" y="6977"/>
                  </a:lnTo>
                  <a:lnTo>
                    <a:pt x="1968" y="6960"/>
                  </a:lnTo>
                  <a:lnTo>
                    <a:pt x="1967" y="6946"/>
                  </a:lnTo>
                  <a:lnTo>
                    <a:pt x="1967" y="6941"/>
                  </a:lnTo>
                  <a:lnTo>
                    <a:pt x="1968" y="6934"/>
                  </a:lnTo>
                  <a:lnTo>
                    <a:pt x="1969" y="6929"/>
                  </a:lnTo>
                  <a:lnTo>
                    <a:pt x="1972" y="6925"/>
                  </a:lnTo>
                  <a:lnTo>
                    <a:pt x="1974" y="6920"/>
                  </a:lnTo>
                  <a:lnTo>
                    <a:pt x="1976" y="6916"/>
                  </a:lnTo>
                  <a:lnTo>
                    <a:pt x="1980" y="6912"/>
                  </a:lnTo>
                  <a:lnTo>
                    <a:pt x="1983" y="6907"/>
                  </a:lnTo>
                  <a:lnTo>
                    <a:pt x="1988" y="6904"/>
                  </a:lnTo>
                  <a:lnTo>
                    <a:pt x="1992" y="6901"/>
                  </a:lnTo>
                  <a:lnTo>
                    <a:pt x="1997" y="6899"/>
                  </a:lnTo>
                  <a:lnTo>
                    <a:pt x="2002" y="6897"/>
                  </a:lnTo>
                  <a:lnTo>
                    <a:pt x="2007" y="6896"/>
                  </a:lnTo>
                  <a:lnTo>
                    <a:pt x="2012" y="6896"/>
                  </a:lnTo>
                  <a:lnTo>
                    <a:pt x="2018" y="6896"/>
                  </a:lnTo>
                  <a:lnTo>
                    <a:pt x="2023" y="6896"/>
                  </a:lnTo>
                  <a:lnTo>
                    <a:pt x="2028" y="6897"/>
                  </a:lnTo>
                  <a:lnTo>
                    <a:pt x="2034" y="6899"/>
                  </a:lnTo>
                  <a:lnTo>
                    <a:pt x="2040" y="6901"/>
                  </a:lnTo>
                  <a:lnTo>
                    <a:pt x="2046" y="6904"/>
                  </a:lnTo>
                  <a:lnTo>
                    <a:pt x="2051" y="6908"/>
                  </a:lnTo>
                  <a:lnTo>
                    <a:pt x="2056" y="6913"/>
                  </a:lnTo>
                  <a:lnTo>
                    <a:pt x="2063" y="6918"/>
                  </a:lnTo>
                  <a:lnTo>
                    <a:pt x="2068" y="6923"/>
                  </a:lnTo>
                  <a:lnTo>
                    <a:pt x="2078" y="6935"/>
                  </a:lnTo>
                  <a:lnTo>
                    <a:pt x="2086" y="6948"/>
                  </a:lnTo>
                  <a:lnTo>
                    <a:pt x="2094" y="6961"/>
                  </a:lnTo>
                  <a:lnTo>
                    <a:pt x="2100" y="6974"/>
                  </a:lnTo>
                  <a:lnTo>
                    <a:pt x="2105" y="6986"/>
                  </a:lnTo>
                  <a:lnTo>
                    <a:pt x="2109" y="6997"/>
                  </a:lnTo>
                  <a:lnTo>
                    <a:pt x="2113" y="7009"/>
                  </a:lnTo>
                  <a:lnTo>
                    <a:pt x="2115" y="7020"/>
                  </a:lnTo>
                  <a:lnTo>
                    <a:pt x="2211" y="6972"/>
                  </a:lnTo>
                  <a:lnTo>
                    <a:pt x="2207" y="6959"/>
                  </a:lnTo>
                  <a:lnTo>
                    <a:pt x="2201" y="6944"/>
                  </a:lnTo>
                  <a:lnTo>
                    <a:pt x="2195" y="6929"/>
                  </a:lnTo>
                  <a:lnTo>
                    <a:pt x="2187" y="6914"/>
                  </a:lnTo>
                  <a:lnTo>
                    <a:pt x="2179" y="6898"/>
                  </a:lnTo>
                  <a:lnTo>
                    <a:pt x="2168" y="6882"/>
                  </a:lnTo>
                  <a:lnTo>
                    <a:pt x="2156" y="6866"/>
                  </a:lnTo>
                  <a:lnTo>
                    <a:pt x="2142" y="6851"/>
                  </a:lnTo>
                  <a:lnTo>
                    <a:pt x="2127" y="6834"/>
                  </a:lnTo>
                  <a:lnTo>
                    <a:pt x="2111" y="6819"/>
                  </a:lnTo>
                  <a:lnTo>
                    <a:pt x="2094" y="6808"/>
                  </a:lnTo>
                  <a:lnTo>
                    <a:pt x="2078" y="6797"/>
                  </a:lnTo>
                  <a:lnTo>
                    <a:pt x="2061" y="6788"/>
                  </a:lnTo>
                  <a:lnTo>
                    <a:pt x="2042" y="6782"/>
                  </a:lnTo>
                  <a:lnTo>
                    <a:pt x="2025" y="6778"/>
                  </a:lnTo>
                  <a:lnTo>
                    <a:pt x="2008" y="6774"/>
                  </a:lnTo>
                  <a:lnTo>
                    <a:pt x="1991" y="6773"/>
                  </a:lnTo>
                  <a:lnTo>
                    <a:pt x="1974" y="6773"/>
                  </a:lnTo>
                  <a:lnTo>
                    <a:pt x="1957" y="6777"/>
                  </a:lnTo>
                  <a:lnTo>
                    <a:pt x="1939" y="6781"/>
                  </a:lnTo>
                  <a:lnTo>
                    <a:pt x="1923" y="6787"/>
                  </a:lnTo>
                  <a:lnTo>
                    <a:pt x="1908" y="6795"/>
                  </a:lnTo>
                  <a:lnTo>
                    <a:pt x="1893" y="6804"/>
                  </a:lnTo>
                  <a:lnTo>
                    <a:pt x="1879" y="6816"/>
                  </a:lnTo>
                  <a:lnTo>
                    <a:pt x="1871" y="6824"/>
                  </a:lnTo>
                  <a:lnTo>
                    <a:pt x="1863" y="6832"/>
                  </a:lnTo>
                  <a:lnTo>
                    <a:pt x="1857" y="6841"/>
                  </a:lnTo>
                  <a:lnTo>
                    <a:pt x="1851" y="6851"/>
                  </a:lnTo>
                  <a:lnTo>
                    <a:pt x="1846" y="6861"/>
                  </a:lnTo>
                  <a:lnTo>
                    <a:pt x="1842" y="6873"/>
                  </a:lnTo>
                  <a:lnTo>
                    <a:pt x="1837" y="6885"/>
                  </a:lnTo>
                  <a:lnTo>
                    <a:pt x="1835" y="6898"/>
                  </a:lnTo>
                  <a:lnTo>
                    <a:pt x="1834" y="6911"/>
                  </a:lnTo>
                  <a:lnTo>
                    <a:pt x="1833" y="6925"/>
                  </a:lnTo>
                  <a:lnTo>
                    <a:pt x="1834" y="6940"/>
                  </a:lnTo>
                  <a:lnTo>
                    <a:pt x="1835" y="6956"/>
                  </a:lnTo>
                  <a:lnTo>
                    <a:pt x="1838" y="6972"/>
                  </a:lnTo>
                  <a:lnTo>
                    <a:pt x="1842" y="6989"/>
                  </a:lnTo>
                  <a:lnTo>
                    <a:pt x="1847" y="7007"/>
                  </a:lnTo>
                  <a:lnTo>
                    <a:pt x="1853" y="7026"/>
                  </a:lnTo>
                  <a:lnTo>
                    <a:pt x="1860" y="7048"/>
                  </a:lnTo>
                  <a:lnTo>
                    <a:pt x="1865" y="7067"/>
                  </a:lnTo>
                  <a:lnTo>
                    <a:pt x="1867" y="7082"/>
                  </a:lnTo>
                  <a:lnTo>
                    <a:pt x="1868" y="7096"/>
                  </a:lnTo>
                  <a:lnTo>
                    <a:pt x="1867" y="7103"/>
                  </a:lnTo>
                  <a:lnTo>
                    <a:pt x="1866" y="7108"/>
                  </a:lnTo>
                  <a:lnTo>
                    <a:pt x="1865" y="7113"/>
                  </a:lnTo>
                  <a:lnTo>
                    <a:pt x="1863" y="7119"/>
                  </a:lnTo>
                  <a:lnTo>
                    <a:pt x="1860" y="7123"/>
                  </a:lnTo>
                  <a:lnTo>
                    <a:pt x="1857" y="7128"/>
                  </a:lnTo>
                  <a:lnTo>
                    <a:pt x="1852" y="7133"/>
                  </a:lnTo>
                  <a:lnTo>
                    <a:pt x="1848" y="7137"/>
                  </a:lnTo>
                  <a:lnTo>
                    <a:pt x="1844" y="7140"/>
                  </a:lnTo>
                  <a:lnTo>
                    <a:pt x="1838" y="7143"/>
                  </a:lnTo>
                  <a:lnTo>
                    <a:pt x="1834" y="7147"/>
                  </a:lnTo>
                  <a:lnTo>
                    <a:pt x="1829" y="7149"/>
                  </a:lnTo>
                  <a:lnTo>
                    <a:pt x="1823" y="7150"/>
                  </a:lnTo>
                  <a:lnTo>
                    <a:pt x="1817" y="7150"/>
                  </a:lnTo>
                  <a:lnTo>
                    <a:pt x="1812" y="7150"/>
                  </a:lnTo>
                  <a:lnTo>
                    <a:pt x="1806" y="7150"/>
                  </a:lnTo>
                  <a:lnTo>
                    <a:pt x="1800" y="7148"/>
                  </a:lnTo>
                  <a:lnTo>
                    <a:pt x="1794" y="7146"/>
                  </a:lnTo>
                  <a:lnTo>
                    <a:pt x="1788" y="7143"/>
                  </a:lnTo>
                  <a:lnTo>
                    <a:pt x="1782" y="7139"/>
                  </a:lnTo>
                  <a:lnTo>
                    <a:pt x="1776" y="7135"/>
                  </a:lnTo>
                  <a:lnTo>
                    <a:pt x="1770" y="7129"/>
                  </a:lnTo>
                  <a:lnTo>
                    <a:pt x="1763" y="7124"/>
                  </a:lnTo>
                  <a:lnTo>
                    <a:pt x="1757" y="7117"/>
                  </a:lnTo>
                  <a:lnTo>
                    <a:pt x="1746" y="7104"/>
                  </a:lnTo>
                  <a:lnTo>
                    <a:pt x="1735" y="7089"/>
                  </a:lnTo>
                  <a:lnTo>
                    <a:pt x="1727" y="7073"/>
                  </a:lnTo>
                  <a:lnTo>
                    <a:pt x="1718" y="7056"/>
                  </a:lnTo>
                  <a:lnTo>
                    <a:pt x="1712" y="7040"/>
                  </a:lnTo>
                  <a:lnTo>
                    <a:pt x="1706" y="7024"/>
                  </a:lnTo>
                  <a:lnTo>
                    <a:pt x="1702" y="7010"/>
                  </a:lnTo>
                  <a:lnTo>
                    <a:pt x="1699" y="6997"/>
                  </a:lnTo>
                  <a:lnTo>
                    <a:pt x="1601" y="7047"/>
                  </a:lnTo>
                  <a:close/>
                  <a:moveTo>
                    <a:pt x="2538" y="7079"/>
                  </a:moveTo>
                  <a:lnTo>
                    <a:pt x="2545" y="7073"/>
                  </a:lnTo>
                  <a:lnTo>
                    <a:pt x="2549" y="7066"/>
                  </a:lnTo>
                  <a:lnTo>
                    <a:pt x="2553" y="7060"/>
                  </a:lnTo>
                  <a:lnTo>
                    <a:pt x="2558" y="7053"/>
                  </a:lnTo>
                  <a:lnTo>
                    <a:pt x="2561" y="7046"/>
                  </a:lnTo>
                  <a:lnTo>
                    <a:pt x="2563" y="7039"/>
                  </a:lnTo>
                  <a:lnTo>
                    <a:pt x="2564" y="7032"/>
                  </a:lnTo>
                  <a:lnTo>
                    <a:pt x="2564" y="7024"/>
                  </a:lnTo>
                  <a:lnTo>
                    <a:pt x="2564" y="7017"/>
                  </a:lnTo>
                  <a:lnTo>
                    <a:pt x="2563" y="7010"/>
                  </a:lnTo>
                  <a:lnTo>
                    <a:pt x="2562" y="7003"/>
                  </a:lnTo>
                  <a:lnTo>
                    <a:pt x="2560" y="6995"/>
                  </a:lnTo>
                  <a:lnTo>
                    <a:pt x="2557" y="6988"/>
                  </a:lnTo>
                  <a:lnTo>
                    <a:pt x="2552" y="6981"/>
                  </a:lnTo>
                  <a:lnTo>
                    <a:pt x="2547" y="6975"/>
                  </a:lnTo>
                  <a:lnTo>
                    <a:pt x="2542" y="6967"/>
                  </a:lnTo>
                  <a:lnTo>
                    <a:pt x="2535" y="6962"/>
                  </a:lnTo>
                  <a:lnTo>
                    <a:pt x="2530" y="6957"/>
                  </a:lnTo>
                  <a:lnTo>
                    <a:pt x="2522" y="6952"/>
                  </a:lnTo>
                  <a:lnTo>
                    <a:pt x="2516" y="6949"/>
                  </a:lnTo>
                  <a:lnTo>
                    <a:pt x="2509" y="6946"/>
                  </a:lnTo>
                  <a:lnTo>
                    <a:pt x="2502" y="6944"/>
                  </a:lnTo>
                  <a:lnTo>
                    <a:pt x="2494" y="6943"/>
                  </a:lnTo>
                  <a:lnTo>
                    <a:pt x="2487" y="6942"/>
                  </a:lnTo>
                  <a:lnTo>
                    <a:pt x="2480" y="6942"/>
                  </a:lnTo>
                  <a:lnTo>
                    <a:pt x="2473" y="6943"/>
                  </a:lnTo>
                  <a:lnTo>
                    <a:pt x="2465" y="6945"/>
                  </a:lnTo>
                  <a:lnTo>
                    <a:pt x="2458" y="6947"/>
                  </a:lnTo>
                  <a:lnTo>
                    <a:pt x="2451" y="6950"/>
                  </a:lnTo>
                  <a:lnTo>
                    <a:pt x="2444" y="6955"/>
                  </a:lnTo>
                  <a:lnTo>
                    <a:pt x="2438" y="6959"/>
                  </a:lnTo>
                  <a:lnTo>
                    <a:pt x="2431" y="6964"/>
                  </a:lnTo>
                  <a:lnTo>
                    <a:pt x="2426" y="6970"/>
                  </a:lnTo>
                  <a:lnTo>
                    <a:pt x="2420" y="6976"/>
                  </a:lnTo>
                  <a:lnTo>
                    <a:pt x="2416" y="6982"/>
                  </a:lnTo>
                  <a:lnTo>
                    <a:pt x="2413" y="6989"/>
                  </a:lnTo>
                  <a:lnTo>
                    <a:pt x="2410" y="6996"/>
                  </a:lnTo>
                  <a:lnTo>
                    <a:pt x="2407" y="7003"/>
                  </a:lnTo>
                  <a:lnTo>
                    <a:pt x="2406" y="7010"/>
                  </a:lnTo>
                  <a:lnTo>
                    <a:pt x="2405" y="7018"/>
                  </a:lnTo>
                  <a:lnTo>
                    <a:pt x="2405" y="7025"/>
                  </a:lnTo>
                  <a:lnTo>
                    <a:pt x="2406" y="7033"/>
                  </a:lnTo>
                  <a:lnTo>
                    <a:pt x="2409" y="7039"/>
                  </a:lnTo>
                  <a:lnTo>
                    <a:pt x="2411" y="7047"/>
                  </a:lnTo>
                  <a:lnTo>
                    <a:pt x="2414" y="7054"/>
                  </a:lnTo>
                  <a:lnTo>
                    <a:pt x="2417" y="7061"/>
                  </a:lnTo>
                  <a:lnTo>
                    <a:pt x="2422" y="7067"/>
                  </a:lnTo>
                  <a:lnTo>
                    <a:pt x="2428" y="7075"/>
                  </a:lnTo>
                  <a:lnTo>
                    <a:pt x="2433" y="7080"/>
                  </a:lnTo>
                  <a:lnTo>
                    <a:pt x="2440" y="7085"/>
                  </a:lnTo>
                  <a:lnTo>
                    <a:pt x="2446" y="7090"/>
                  </a:lnTo>
                  <a:lnTo>
                    <a:pt x="2454" y="7093"/>
                  </a:lnTo>
                  <a:lnTo>
                    <a:pt x="2460" y="7096"/>
                  </a:lnTo>
                  <a:lnTo>
                    <a:pt x="2468" y="7098"/>
                  </a:lnTo>
                  <a:lnTo>
                    <a:pt x="2475" y="7100"/>
                  </a:lnTo>
                  <a:lnTo>
                    <a:pt x="2482" y="7100"/>
                  </a:lnTo>
                  <a:lnTo>
                    <a:pt x="2489" y="7100"/>
                  </a:lnTo>
                  <a:lnTo>
                    <a:pt x="2497" y="7100"/>
                  </a:lnTo>
                  <a:lnTo>
                    <a:pt x="2504" y="7098"/>
                  </a:lnTo>
                  <a:lnTo>
                    <a:pt x="2511" y="7096"/>
                  </a:lnTo>
                  <a:lnTo>
                    <a:pt x="2518" y="7093"/>
                  </a:lnTo>
                  <a:lnTo>
                    <a:pt x="2526" y="7089"/>
                  </a:lnTo>
                  <a:lnTo>
                    <a:pt x="2532" y="7084"/>
                  </a:lnTo>
                  <a:lnTo>
                    <a:pt x="2538" y="7079"/>
                  </a:lnTo>
                  <a:close/>
                  <a:moveTo>
                    <a:pt x="2326" y="7070"/>
                  </a:moveTo>
                  <a:lnTo>
                    <a:pt x="1924" y="7446"/>
                  </a:lnTo>
                  <a:lnTo>
                    <a:pt x="2024" y="7552"/>
                  </a:lnTo>
                  <a:lnTo>
                    <a:pt x="2426" y="7178"/>
                  </a:lnTo>
                  <a:lnTo>
                    <a:pt x="2326" y="7070"/>
                  </a:lnTo>
                  <a:close/>
                  <a:moveTo>
                    <a:pt x="2494" y="7247"/>
                  </a:moveTo>
                  <a:lnTo>
                    <a:pt x="2419" y="7325"/>
                  </a:lnTo>
                  <a:lnTo>
                    <a:pt x="2471" y="7375"/>
                  </a:lnTo>
                  <a:lnTo>
                    <a:pt x="2295" y="7556"/>
                  </a:lnTo>
                  <a:lnTo>
                    <a:pt x="2276" y="7576"/>
                  </a:lnTo>
                  <a:lnTo>
                    <a:pt x="2257" y="7599"/>
                  </a:lnTo>
                  <a:lnTo>
                    <a:pt x="2247" y="7613"/>
                  </a:lnTo>
                  <a:lnTo>
                    <a:pt x="2239" y="7627"/>
                  </a:lnTo>
                  <a:lnTo>
                    <a:pt x="2231" y="7643"/>
                  </a:lnTo>
                  <a:lnTo>
                    <a:pt x="2225" y="7659"/>
                  </a:lnTo>
                  <a:lnTo>
                    <a:pt x="2223" y="7668"/>
                  </a:lnTo>
                  <a:lnTo>
                    <a:pt x="2221" y="7677"/>
                  </a:lnTo>
                  <a:lnTo>
                    <a:pt x="2220" y="7685"/>
                  </a:lnTo>
                  <a:lnTo>
                    <a:pt x="2218" y="7694"/>
                  </a:lnTo>
                  <a:lnTo>
                    <a:pt x="2218" y="7703"/>
                  </a:lnTo>
                  <a:lnTo>
                    <a:pt x="2218" y="7712"/>
                  </a:lnTo>
                  <a:lnTo>
                    <a:pt x="2220" y="7722"/>
                  </a:lnTo>
                  <a:lnTo>
                    <a:pt x="2222" y="7731"/>
                  </a:lnTo>
                  <a:lnTo>
                    <a:pt x="2225" y="7741"/>
                  </a:lnTo>
                  <a:lnTo>
                    <a:pt x="2228" y="7751"/>
                  </a:lnTo>
                  <a:lnTo>
                    <a:pt x="2234" y="7760"/>
                  </a:lnTo>
                  <a:lnTo>
                    <a:pt x="2239" y="7771"/>
                  </a:lnTo>
                  <a:lnTo>
                    <a:pt x="2245" y="7781"/>
                  </a:lnTo>
                  <a:lnTo>
                    <a:pt x="2253" y="7790"/>
                  </a:lnTo>
                  <a:lnTo>
                    <a:pt x="2263" y="7801"/>
                  </a:lnTo>
                  <a:lnTo>
                    <a:pt x="2272" y="7811"/>
                  </a:lnTo>
                  <a:lnTo>
                    <a:pt x="2295" y="7831"/>
                  </a:lnTo>
                  <a:lnTo>
                    <a:pt x="2316" y="7848"/>
                  </a:lnTo>
                  <a:lnTo>
                    <a:pt x="2326" y="7856"/>
                  </a:lnTo>
                  <a:lnTo>
                    <a:pt x="2336" y="7861"/>
                  </a:lnTo>
                  <a:lnTo>
                    <a:pt x="2343" y="7866"/>
                  </a:lnTo>
                  <a:lnTo>
                    <a:pt x="2352" y="7870"/>
                  </a:lnTo>
                  <a:lnTo>
                    <a:pt x="2428" y="7788"/>
                  </a:lnTo>
                  <a:lnTo>
                    <a:pt x="2418" y="7783"/>
                  </a:lnTo>
                  <a:lnTo>
                    <a:pt x="2410" y="7776"/>
                  </a:lnTo>
                  <a:lnTo>
                    <a:pt x="2400" y="7769"/>
                  </a:lnTo>
                  <a:lnTo>
                    <a:pt x="2390" y="7759"/>
                  </a:lnTo>
                  <a:lnTo>
                    <a:pt x="2385" y="7753"/>
                  </a:lnTo>
                  <a:lnTo>
                    <a:pt x="2380" y="7747"/>
                  </a:lnTo>
                  <a:lnTo>
                    <a:pt x="2376" y="7741"/>
                  </a:lnTo>
                  <a:lnTo>
                    <a:pt x="2373" y="7736"/>
                  </a:lnTo>
                  <a:lnTo>
                    <a:pt x="2371" y="7729"/>
                  </a:lnTo>
                  <a:lnTo>
                    <a:pt x="2370" y="7723"/>
                  </a:lnTo>
                  <a:lnTo>
                    <a:pt x="2370" y="7715"/>
                  </a:lnTo>
                  <a:lnTo>
                    <a:pt x="2370" y="7709"/>
                  </a:lnTo>
                  <a:lnTo>
                    <a:pt x="2372" y="7702"/>
                  </a:lnTo>
                  <a:lnTo>
                    <a:pt x="2374" y="7695"/>
                  </a:lnTo>
                  <a:lnTo>
                    <a:pt x="2377" y="7687"/>
                  </a:lnTo>
                  <a:lnTo>
                    <a:pt x="2382" y="7680"/>
                  </a:lnTo>
                  <a:lnTo>
                    <a:pt x="2387" y="7672"/>
                  </a:lnTo>
                  <a:lnTo>
                    <a:pt x="2393" y="7664"/>
                  </a:lnTo>
                  <a:lnTo>
                    <a:pt x="2400" y="7655"/>
                  </a:lnTo>
                  <a:lnTo>
                    <a:pt x="2409" y="7647"/>
                  </a:lnTo>
                  <a:lnTo>
                    <a:pt x="2575" y="7475"/>
                  </a:lnTo>
                  <a:lnTo>
                    <a:pt x="2662" y="7560"/>
                  </a:lnTo>
                  <a:lnTo>
                    <a:pt x="2737" y="7482"/>
                  </a:lnTo>
                  <a:lnTo>
                    <a:pt x="2649" y="7398"/>
                  </a:lnTo>
                  <a:lnTo>
                    <a:pt x="2749" y="7295"/>
                  </a:lnTo>
                  <a:lnTo>
                    <a:pt x="2616" y="7226"/>
                  </a:lnTo>
                  <a:lnTo>
                    <a:pt x="2546" y="7298"/>
                  </a:lnTo>
                  <a:lnTo>
                    <a:pt x="2494" y="7247"/>
                  </a:lnTo>
                  <a:close/>
                  <a:moveTo>
                    <a:pt x="2806" y="7903"/>
                  </a:moveTo>
                  <a:lnTo>
                    <a:pt x="2785" y="7920"/>
                  </a:lnTo>
                  <a:lnTo>
                    <a:pt x="2763" y="7937"/>
                  </a:lnTo>
                  <a:lnTo>
                    <a:pt x="2742" y="7953"/>
                  </a:lnTo>
                  <a:lnTo>
                    <a:pt x="2724" y="7968"/>
                  </a:lnTo>
                  <a:lnTo>
                    <a:pt x="2722" y="7966"/>
                  </a:lnTo>
                  <a:lnTo>
                    <a:pt x="2733" y="7945"/>
                  </a:lnTo>
                  <a:lnTo>
                    <a:pt x="2743" y="7920"/>
                  </a:lnTo>
                  <a:lnTo>
                    <a:pt x="2755" y="7895"/>
                  </a:lnTo>
                  <a:lnTo>
                    <a:pt x="2766" y="7871"/>
                  </a:lnTo>
                  <a:lnTo>
                    <a:pt x="2885" y="7597"/>
                  </a:lnTo>
                  <a:lnTo>
                    <a:pt x="2761" y="7496"/>
                  </a:lnTo>
                  <a:lnTo>
                    <a:pt x="2586" y="8005"/>
                  </a:lnTo>
                  <a:lnTo>
                    <a:pt x="2579" y="8019"/>
                  </a:lnTo>
                  <a:lnTo>
                    <a:pt x="2574" y="8027"/>
                  </a:lnTo>
                  <a:lnTo>
                    <a:pt x="2570" y="8032"/>
                  </a:lnTo>
                  <a:lnTo>
                    <a:pt x="2561" y="8037"/>
                  </a:lnTo>
                  <a:lnTo>
                    <a:pt x="2549" y="8042"/>
                  </a:lnTo>
                  <a:lnTo>
                    <a:pt x="2533" y="8049"/>
                  </a:lnTo>
                  <a:lnTo>
                    <a:pt x="2516" y="8054"/>
                  </a:lnTo>
                  <a:lnTo>
                    <a:pt x="2497" y="8057"/>
                  </a:lnTo>
                  <a:lnTo>
                    <a:pt x="2486" y="8060"/>
                  </a:lnTo>
                  <a:lnTo>
                    <a:pt x="2475" y="8061"/>
                  </a:lnTo>
                  <a:lnTo>
                    <a:pt x="2464" y="8061"/>
                  </a:lnTo>
                  <a:lnTo>
                    <a:pt x="2454" y="8061"/>
                  </a:lnTo>
                  <a:lnTo>
                    <a:pt x="2430" y="8057"/>
                  </a:lnTo>
                  <a:lnTo>
                    <a:pt x="2407" y="8054"/>
                  </a:lnTo>
                  <a:lnTo>
                    <a:pt x="2387" y="8050"/>
                  </a:lnTo>
                  <a:lnTo>
                    <a:pt x="2369" y="8043"/>
                  </a:lnTo>
                  <a:lnTo>
                    <a:pt x="2318" y="8161"/>
                  </a:lnTo>
                  <a:lnTo>
                    <a:pt x="2331" y="8168"/>
                  </a:lnTo>
                  <a:lnTo>
                    <a:pt x="2345" y="8174"/>
                  </a:lnTo>
                  <a:lnTo>
                    <a:pt x="2362" y="8180"/>
                  </a:lnTo>
                  <a:lnTo>
                    <a:pt x="2382" y="8185"/>
                  </a:lnTo>
                  <a:lnTo>
                    <a:pt x="2403" y="8189"/>
                  </a:lnTo>
                  <a:lnTo>
                    <a:pt x="2426" y="8191"/>
                  </a:lnTo>
                  <a:lnTo>
                    <a:pt x="2450" y="8193"/>
                  </a:lnTo>
                  <a:lnTo>
                    <a:pt x="2477" y="8191"/>
                  </a:lnTo>
                  <a:lnTo>
                    <a:pt x="2494" y="8189"/>
                  </a:lnTo>
                  <a:lnTo>
                    <a:pt x="2511" y="8186"/>
                  </a:lnTo>
                  <a:lnTo>
                    <a:pt x="2528" y="8183"/>
                  </a:lnTo>
                  <a:lnTo>
                    <a:pt x="2546" y="8178"/>
                  </a:lnTo>
                  <a:lnTo>
                    <a:pt x="2564" y="8172"/>
                  </a:lnTo>
                  <a:lnTo>
                    <a:pt x="2582" y="8165"/>
                  </a:lnTo>
                  <a:lnTo>
                    <a:pt x="2603" y="8157"/>
                  </a:lnTo>
                  <a:lnTo>
                    <a:pt x="2622" y="8149"/>
                  </a:lnTo>
                  <a:lnTo>
                    <a:pt x="2666" y="8127"/>
                  </a:lnTo>
                  <a:lnTo>
                    <a:pt x="2712" y="8102"/>
                  </a:lnTo>
                  <a:lnTo>
                    <a:pt x="2765" y="8072"/>
                  </a:lnTo>
                  <a:lnTo>
                    <a:pt x="2822" y="8038"/>
                  </a:lnTo>
                  <a:lnTo>
                    <a:pt x="3159" y="7820"/>
                  </a:lnTo>
                  <a:lnTo>
                    <a:pt x="3041" y="7724"/>
                  </a:lnTo>
                  <a:lnTo>
                    <a:pt x="2806" y="7903"/>
                  </a:lnTo>
                  <a:close/>
                  <a:moveTo>
                    <a:pt x="3701" y="7907"/>
                  </a:moveTo>
                  <a:lnTo>
                    <a:pt x="3685" y="7898"/>
                  </a:lnTo>
                  <a:lnTo>
                    <a:pt x="3669" y="7890"/>
                  </a:lnTo>
                  <a:lnTo>
                    <a:pt x="3653" y="7883"/>
                  </a:lnTo>
                  <a:lnTo>
                    <a:pt x="3637" y="7876"/>
                  </a:lnTo>
                  <a:lnTo>
                    <a:pt x="3621" y="7871"/>
                  </a:lnTo>
                  <a:lnTo>
                    <a:pt x="3605" y="7866"/>
                  </a:lnTo>
                  <a:lnTo>
                    <a:pt x="3587" y="7863"/>
                  </a:lnTo>
                  <a:lnTo>
                    <a:pt x="3571" y="7861"/>
                  </a:lnTo>
                  <a:lnTo>
                    <a:pt x="3555" y="7860"/>
                  </a:lnTo>
                  <a:lnTo>
                    <a:pt x="3538" y="7860"/>
                  </a:lnTo>
                  <a:lnTo>
                    <a:pt x="3522" y="7861"/>
                  </a:lnTo>
                  <a:lnTo>
                    <a:pt x="3506" y="7862"/>
                  </a:lnTo>
                  <a:lnTo>
                    <a:pt x="3490" y="7864"/>
                  </a:lnTo>
                  <a:lnTo>
                    <a:pt x="3474" y="7869"/>
                  </a:lnTo>
                  <a:lnTo>
                    <a:pt x="3457" y="7873"/>
                  </a:lnTo>
                  <a:lnTo>
                    <a:pt x="3441" y="7878"/>
                  </a:lnTo>
                  <a:lnTo>
                    <a:pt x="3425" y="7884"/>
                  </a:lnTo>
                  <a:lnTo>
                    <a:pt x="3410" y="7891"/>
                  </a:lnTo>
                  <a:lnTo>
                    <a:pt x="3394" y="7899"/>
                  </a:lnTo>
                  <a:lnTo>
                    <a:pt x="3379" y="7907"/>
                  </a:lnTo>
                  <a:lnTo>
                    <a:pt x="3364" y="7917"/>
                  </a:lnTo>
                  <a:lnTo>
                    <a:pt x="3349" y="7926"/>
                  </a:lnTo>
                  <a:lnTo>
                    <a:pt x="3335" y="7937"/>
                  </a:lnTo>
                  <a:lnTo>
                    <a:pt x="3321" y="7950"/>
                  </a:lnTo>
                  <a:lnTo>
                    <a:pt x="3307" y="7962"/>
                  </a:lnTo>
                  <a:lnTo>
                    <a:pt x="3293" y="7976"/>
                  </a:lnTo>
                  <a:lnTo>
                    <a:pt x="3279" y="7990"/>
                  </a:lnTo>
                  <a:lnTo>
                    <a:pt x="3266" y="8005"/>
                  </a:lnTo>
                  <a:lnTo>
                    <a:pt x="3255" y="8020"/>
                  </a:lnTo>
                  <a:lnTo>
                    <a:pt x="3242" y="8037"/>
                  </a:lnTo>
                  <a:lnTo>
                    <a:pt x="3230" y="8053"/>
                  </a:lnTo>
                  <a:lnTo>
                    <a:pt x="3219" y="8071"/>
                  </a:lnTo>
                  <a:lnTo>
                    <a:pt x="3208" y="8088"/>
                  </a:lnTo>
                  <a:lnTo>
                    <a:pt x="3199" y="8107"/>
                  </a:lnTo>
                  <a:lnTo>
                    <a:pt x="3189" y="8124"/>
                  </a:lnTo>
                  <a:lnTo>
                    <a:pt x="3182" y="8142"/>
                  </a:lnTo>
                  <a:lnTo>
                    <a:pt x="3174" y="8159"/>
                  </a:lnTo>
                  <a:lnTo>
                    <a:pt x="3166" y="8178"/>
                  </a:lnTo>
                  <a:lnTo>
                    <a:pt x="3161" y="8195"/>
                  </a:lnTo>
                  <a:lnTo>
                    <a:pt x="3156" y="8213"/>
                  </a:lnTo>
                  <a:lnTo>
                    <a:pt x="3151" y="8230"/>
                  </a:lnTo>
                  <a:lnTo>
                    <a:pt x="3147" y="8247"/>
                  </a:lnTo>
                  <a:lnTo>
                    <a:pt x="3145" y="8264"/>
                  </a:lnTo>
                  <a:lnTo>
                    <a:pt x="3143" y="8282"/>
                  </a:lnTo>
                  <a:lnTo>
                    <a:pt x="3142" y="8299"/>
                  </a:lnTo>
                  <a:lnTo>
                    <a:pt x="3141" y="8316"/>
                  </a:lnTo>
                  <a:lnTo>
                    <a:pt x="3142" y="8333"/>
                  </a:lnTo>
                  <a:lnTo>
                    <a:pt x="3143" y="8349"/>
                  </a:lnTo>
                  <a:lnTo>
                    <a:pt x="3145" y="8365"/>
                  </a:lnTo>
                  <a:lnTo>
                    <a:pt x="3147" y="8381"/>
                  </a:lnTo>
                  <a:lnTo>
                    <a:pt x="3151" y="8397"/>
                  </a:lnTo>
                  <a:lnTo>
                    <a:pt x="3156" y="8412"/>
                  </a:lnTo>
                  <a:lnTo>
                    <a:pt x="3161" y="8427"/>
                  </a:lnTo>
                  <a:lnTo>
                    <a:pt x="3168" y="8442"/>
                  </a:lnTo>
                  <a:lnTo>
                    <a:pt x="3175" y="8456"/>
                  </a:lnTo>
                  <a:lnTo>
                    <a:pt x="3184" y="8470"/>
                  </a:lnTo>
                  <a:lnTo>
                    <a:pt x="3192" y="8484"/>
                  </a:lnTo>
                  <a:lnTo>
                    <a:pt x="3202" y="8497"/>
                  </a:lnTo>
                  <a:lnTo>
                    <a:pt x="3214" y="8510"/>
                  </a:lnTo>
                  <a:lnTo>
                    <a:pt x="3224" y="8522"/>
                  </a:lnTo>
                  <a:lnTo>
                    <a:pt x="3237" y="8534"/>
                  </a:lnTo>
                  <a:lnTo>
                    <a:pt x="3251" y="8544"/>
                  </a:lnTo>
                  <a:lnTo>
                    <a:pt x="3266" y="8555"/>
                  </a:lnTo>
                  <a:lnTo>
                    <a:pt x="3281" y="8566"/>
                  </a:lnTo>
                  <a:lnTo>
                    <a:pt x="3296" y="8574"/>
                  </a:lnTo>
                  <a:lnTo>
                    <a:pt x="3311" y="8583"/>
                  </a:lnTo>
                  <a:lnTo>
                    <a:pt x="3326" y="8589"/>
                  </a:lnTo>
                  <a:lnTo>
                    <a:pt x="3343" y="8596"/>
                  </a:lnTo>
                  <a:lnTo>
                    <a:pt x="3358" y="8601"/>
                  </a:lnTo>
                  <a:lnTo>
                    <a:pt x="3374" y="8606"/>
                  </a:lnTo>
                  <a:lnTo>
                    <a:pt x="3390" y="8610"/>
                  </a:lnTo>
                  <a:lnTo>
                    <a:pt x="3405" y="8613"/>
                  </a:lnTo>
                  <a:lnTo>
                    <a:pt x="3421" y="8614"/>
                  </a:lnTo>
                  <a:lnTo>
                    <a:pt x="3437" y="8615"/>
                  </a:lnTo>
                  <a:lnTo>
                    <a:pt x="3452" y="8615"/>
                  </a:lnTo>
                  <a:lnTo>
                    <a:pt x="3468" y="8615"/>
                  </a:lnTo>
                  <a:lnTo>
                    <a:pt x="3484" y="8613"/>
                  </a:lnTo>
                  <a:lnTo>
                    <a:pt x="3500" y="8610"/>
                  </a:lnTo>
                  <a:lnTo>
                    <a:pt x="3515" y="8607"/>
                  </a:lnTo>
                  <a:lnTo>
                    <a:pt x="3531" y="8602"/>
                  </a:lnTo>
                  <a:lnTo>
                    <a:pt x="3548" y="8597"/>
                  </a:lnTo>
                  <a:lnTo>
                    <a:pt x="3563" y="8591"/>
                  </a:lnTo>
                  <a:lnTo>
                    <a:pt x="3579" y="8583"/>
                  </a:lnTo>
                  <a:lnTo>
                    <a:pt x="3594" y="8574"/>
                  </a:lnTo>
                  <a:lnTo>
                    <a:pt x="3609" y="8565"/>
                  </a:lnTo>
                  <a:lnTo>
                    <a:pt x="3624" y="8555"/>
                  </a:lnTo>
                  <a:lnTo>
                    <a:pt x="3639" y="8543"/>
                  </a:lnTo>
                  <a:lnTo>
                    <a:pt x="3654" y="8532"/>
                  </a:lnTo>
                  <a:lnTo>
                    <a:pt x="3669" y="8518"/>
                  </a:lnTo>
                  <a:lnTo>
                    <a:pt x="3683" y="8504"/>
                  </a:lnTo>
                  <a:lnTo>
                    <a:pt x="3698" y="8489"/>
                  </a:lnTo>
                  <a:lnTo>
                    <a:pt x="3712" y="8471"/>
                  </a:lnTo>
                  <a:lnTo>
                    <a:pt x="3726" y="8454"/>
                  </a:lnTo>
                  <a:lnTo>
                    <a:pt x="3740" y="8436"/>
                  </a:lnTo>
                  <a:lnTo>
                    <a:pt x="3753" y="8417"/>
                  </a:lnTo>
                  <a:lnTo>
                    <a:pt x="3766" y="8396"/>
                  </a:lnTo>
                  <a:lnTo>
                    <a:pt x="3775" y="8379"/>
                  </a:lnTo>
                  <a:lnTo>
                    <a:pt x="3785" y="8363"/>
                  </a:lnTo>
                  <a:lnTo>
                    <a:pt x="3793" y="8347"/>
                  </a:lnTo>
                  <a:lnTo>
                    <a:pt x="3801" y="8330"/>
                  </a:lnTo>
                  <a:lnTo>
                    <a:pt x="3808" y="8314"/>
                  </a:lnTo>
                  <a:lnTo>
                    <a:pt x="3815" y="8297"/>
                  </a:lnTo>
                  <a:lnTo>
                    <a:pt x="3820" y="8279"/>
                  </a:lnTo>
                  <a:lnTo>
                    <a:pt x="3826" y="8262"/>
                  </a:lnTo>
                  <a:lnTo>
                    <a:pt x="3830" y="8245"/>
                  </a:lnTo>
                  <a:lnTo>
                    <a:pt x="3834" y="8229"/>
                  </a:lnTo>
                  <a:lnTo>
                    <a:pt x="3837" y="8212"/>
                  </a:lnTo>
                  <a:lnTo>
                    <a:pt x="3840" y="8195"/>
                  </a:lnTo>
                  <a:lnTo>
                    <a:pt x="3841" y="8178"/>
                  </a:lnTo>
                  <a:lnTo>
                    <a:pt x="3842" y="8161"/>
                  </a:lnTo>
                  <a:lnTo>
                    <a:pt x="3842" y="8144"/>
                  </a:lnTo>
                  <a:lnTo>
                    <a:pt x="3841" y="8128"/>
                  </a:lnTo>
                  <a:lnTo>
                    <a:pt x="3839" y="8112"/>
                  </a:lnTo>
                  <a:lnTo>
                    <a:pt x="3836" y="8096"/>
                  </a:lnTo>
                  <a:lnTo>
                    <a:pt x="3832" y="8080"/>
                  </a:lnTo>
                  <a:lnTo>
                    <a:pt x="3828" y="8065"/>
                  </a:lnTo>
                  <a:lnTo>
                    <a:pt x="3822" y="8050"/>
                  </a:lnTo>
                  <a:lnTo>
                    <a:pt x="3817" y="8035"/>
                  </a:lnTo>
                  <a:lnTo>
                    <a:pt x="3810" y="8020"/>
                  </a:lnTo>
                  <a:lnTo>
                    <a:pt x="3801" y="8006"/>
                  </a:lnTo>
                  <a:lnTo>
                    <a:pt x="3792" y="7992"/>
                  </a:lnTo>
                  <a:lnTo>
                    <a:pt x="3783" y="7978"/>
                  </a:lnTo>
                  <a:lnTo>
                    <a:pt x="3771" y="7965"/>
                  </a:lnTo>
                  <a:lnTo>
                    <a:pt x="3759" y="7952"/>
                  </a:lnTo>
                  <a:lnTo>
                    <a:pt x="3746" y="7940"/>
                  </a:lnTo>
                  <a:lnTo>
                    <a:pt x="3732" y="7929"/>
                  </a:lnTo>
                  <a:lnTo>
                    <a:pt x="3717" y="7918"/>
                  </a:lnTo>
                  <a:lnTo>
                    <a:pt x="3701" y="7907"/>
                  </a:lnTo>
                  <a:close/>
                  <a:moveTo>
                    <a:pt x="3635" y="8006"/>
                  </a:moveTo>
                  <a:lnTo>
                    <a:pt x="3643" y="8012"/>
                  </a:lnTo>
                  <a:lnTo>
                    <a:pt x="3651" y="8018"/>
                  </a:lnTo>
                  <a:lnTo>
                    <a:pt x="3658" y="8025"/>
                  </a:lnTo>
                  <a:lnTo>
                    <a:pt x="3665" y="8032"/>
                  </a:lnTo>
                  <a:lnTo>
                    <a:pt x="3671" y="8039"/>
                  </a:lnTo>
                  <a:lnTo>
                    <a:pt x="3676" y="8047"/>
                  </a:lnTo>
                  <a:lnTo>
                    <a:pt x="3681" y="8055"/>
                  </a:lnTo>
                  <a:lnTo>
                    <a:pt x="3685" y="8064"/>
                  </a:lnTo>
                  <a:lnTo>
                    <a:pt x="3688" y="8072"/>
                  </a:lnTo>
                  <a:lnTo>
                    <a:pt x="3691" y="8081"/>
                  </a:lnTo>
                  <a:lnTo>
                    <a:pt x="3694" y="8091"/>
                  </a:lnTo>
                  <a:lnTo>
                    <a:pt x="3695" y="8100"/>
                  </a:lnTo>
                  <a:lnTo>
                    <a:pt x="3697" y="8121"/>
                  </a:lnTo>
                  <a:lnTo>
                    <a:pt x="3697" y="8141"/>
                  </a:lnTo>
                  <a:lnTo>
                    <a:pt x="3695" y="8162"/>
                  </a:lnTo>
                  <a:lnTo>
                    <a:pt x="3690" y="8185"/>
                  </a:lnTo>
                  <a:lnTo>
                    <a:pt x="3685" y="8208"/>
                  </a:lnTo>
                  <a:lnTo>
                    <a:pt x="3678" y="8230"/>
                  </a:lnTo>
                  <a:lnTo>
                    <a:pt x="3668" y="8253"/>
                  </a:lnTo>
                  <a:lnTo>
                    <a:pt x="3658" y="8275"/>
                  </a:lnTo>
                  <a:lnTo>
                    <a:pt x="3646" y="8298"/>
                  </a:lnTo>
                  <a:lnTo>
                    <a:pt x="3632" y="8320"/>
                  </a:lnTo>
                  <a:lnTo>
                    <a:pt x="3617" y="8344"/>
                  </a:lnTo>
                  <a:lnTo>
                    <a:pt x="3601" y="8366"/>
                  </a:lnTo>
                  <a:lnTo>
                    <a:pt x="3584" y="8387"/>
                  </a:lnTo>
                  <a:lnTo>
                    <a:pt x="3567" y="8406"/>
                  </a:lnTo>
                  <a:lnTo>
                    <a:pt x="3550" y="8423"/>
                  </a:lnTo>
                  <a:lnTo>
                    <a:pt x="3531" y="8439"/>
                  </a:lnTo>
                  <a:lnTo>
                    <a:pt x="3513" y="8452"/>
                  </a:lnTo>
                  <a:lnTo>
                    <a:pt x="3495" y="8464"/>
                  </a:lnTo>
                  <a:lnTo>
                    <a:pt x="3477" y="8473"/>
                  </a:lnTo>
                  <a:lnTo>
                    <a:pt x="3457" y="8480"/>
                  </a:lnTo>
                  <a:lnTo>
                    <a:pt x="3449" y="8482"/>
                  </a:lnTo>
                  <a:lnTo>
                    <a:pt x="3439" y="8484"/>
                  </a:lnTo>
                  <a:lnTo>
                    <a:pt x="3430" y="8485"/>
                  </a:lnTo>
                  <a:lnTo>
                    <a:pt x="3421" y="8486"/>
                  </a:lnTo>
                  <a:lnTo>
                    <a:pt x="3411" y="8486"/>
                  </a:lnTo>
                  <a:lnTo>
                    <a:pt x="3402" y="8485"/>
                  </a:lnTo>
                  <a:lnTo>
                    <a:pt x="3393" y="8484"/>
                  </a:lnTo>
                  <a:lnTo>
                    <a:pt x="3383" y="8482"/>
                  </a:lnTo>
                  <a:lnTo>
                    <a:pt x="3375" y="8480"/>
                  </a:lnTo>
                  <a:lnTo>
                    <a:pt x="3366" y="8476"/>
                  </a:lnTo>
                  <a:lnTo>
                    <a:pt x="3357" y="8471"/>
                  </a:lnTo>
                  <a:lnTo>
                    <a:pt x="3348" y="8467"/>
                  </a:lnTo>
                  <a:lnTo>
                    <a:pt x="3340" y="8462"/>
                  </a:lnTo>
                  <a:lnTo>
                    <a:pt x="3333" y="8455"/>
                  </a:lnTo>
                  <a:lnTo>
                    <a:pt x="3325" y="8449"/>
                  </a:lnTo>
                  <a:lnTo>
                    <a:pt x="3319" y="8442"/>
                  </a:lnTo>
                  <a:lnTo>
                    <a:pt x="3314" y="8435"/>
                  </a:lnTo>
                  <a:lnTo>
                    <a:pt x="3308" y="8427"/>
                  </a:lnTo>
                  <a:lnTo>
                    <a:pt x="3303" y="8420"/>
                  </a:lnTo>
                  <a:lnTo>
                    <a:pt x="3299" y="8411"/>
                  </a:lnTo>
                  <a:lnTo>
                    <a:pt x="3295" y="8403"/>
                  </a:lnTo>
                  <a:lnTo>
                    <a:pt x="3292" y="8393"/>
                  </a:lnTo>
                  <a:lnTo>
                    <a:pt x="3290" y="8385"/>
                  </a:lnTo>
                  <a:lnTo>
                    <a:pt x="3288" y="8375"/>
                  </a:lnTo>
                  <a:lnTo>
                    <a:pt x="3286" y="8355"/>
                  </a:lnTo>
                  <a:lnTo>
                    <a:pt x="3286" y="8334"/>
                  </a:lnTo>
                  <a:lnTo>
                    <a:pt x="3288" y="8313"/>
                  </a:lnTo>
                  <a:lnTo>
                    <a:pt x="3291" y="8290"/>
                  </a:lnTo>
                  <a:lnTo>
                    <a:pt x="3296" y="8268"/>
                  </a:lnTo>
                  <a:lnTo>
                    <a:pt x="3304" y="8244"/>
                  </a:lnTo>
                  <a:lnTo>
                    <a:pt x="3314" y="8220"/>
                  </a:lnTo>
                  <a:lnTo>
                    <a:pt x="3324" y="8197"/>
                  </a:lnTo>
                  <a:lnTo>
                    <a:pt x="3336" y="8173"/>
                  </a:lnTo>
                  <a:lnTo>
                    <a:pt x="3350" y="8150"/>
                  </a:lnTo>
                  <a:lnTo>
                    <a:pt x="3364" y="8127"/>
                  </a:lnTo>
                  <a:lnTo>
                    <a:pt x="3379" y="8107"/>
                  </a:lnTo>
                  <a:lnTo>
                    <a:pt x="3395" y="8087"/>
                  </a:lnTo>
                  <a:lnTo>
                    <a:pt x="3412" y="8068"/>
                  </a:lnTo>
                  <a:lnTo>
                    <a:pt x="3430" y="8052"/>
                  </a:lnTo>
                  <a:lnTo>
                    <a:pt x="3447" y="8036"/>
                  </a:lnTo>
                  <a:lnTo>
                    <a:pt x="3465" y="8023"/>
                  </a:lnTo>
                  <a:lnTo>
                    <a:pt x="3483" y="8011"/>
                  </a:lnTo>
                  <a:lnTo>
                    <a:pt x="3503" y="8002"/>
                  </a:lnTo>
                  <a:lnTo>
                    <a:pt x="3521" y="7994"/>
                  </a:lnTo>
                  <a:lnTo>
                    <a:pt x="3530" y="7991"/>
                  </a:lnTo>
                  <a:lnTo>
                    <a:pt x="3540" y="7989"/>
                  </a:lnTo>
                  <a:lnTo>
                    <a:pt x="3550" y="7988"/>
                  </a:lnTo>
                  <a:lnTo>
                    <a:pt x="3559" y="7987"/>
                  </a:lnTo>
                  <a:lnTo>
                    <a:pt x="3569" y="7987"/>
                  </a:lnTo>
                  <a:lnTo>
                    <a:pt x="3579" y="7987"/>
                  </a:lnTo>
                  <a:lnTo>
                    <a:pt x="3588" y="7989"/>
                  </a:lnTo>
                  <a:lnTo>
                    <a:pt x="3598" y="7990"/>
                  </a:lnTo>
                  <a:lnTo>
                    <a:pt x="3607" y="7993"/>
                  </a:lnTo>
                  <a:lnTo>
                    <a:pt x="3616" y="7996"/>
                  </a:lnTo>
                  <a:lnTo>
                    <a:pt x="3626" y="8002"/>
                  </a:lnTo>
                  <a:lnTo>
                    <a:pt x="3635" y="8006"/>
                  </a:lnTo>
                  <a:close/>
                  <a:moveTo>
                    <a:pt x="3891" y="8278"/>
                  </a:moveTo>
                  <a:lnTo>
                    <a:pt x="3843" y="8375"/>
                  </a:lnTo>
                  <a:lnTo>
                    <a:pt x="3907" y="8407"/>
                  </a:lnTo>
                  <a:lnTo>
                    <a:pt x="3709" y="8802"/>
                  </a:lnTo>
                  <a:lnTo>
                    <a:pt x="3839" y="8867"/>
                  </a:lnTo>
                  <a:lnTo>
                    <a:pt x="4038" y="8474"/>
                  </a:lnTo>
                  <a:lnTo>
                    <a:pt x="4135" y="8522"/>
                  </a:lnTo>
                  <a:lnTo>
                    <a:pt x="4183" y="8426"/>
                  </a:lnTo>
                  <a:lnTo>
                    <a:pt x="4085" y="8377"/>
                  </a:lnTo>
                  <a:lnTo>
                    <a:pt x="4095" y="8358"/>
                  </a:lnTo>
                  <a:lnTo>
                    <a:pt x="4107" y="8337"/>
                  </a:lnTo>
                  <a:lnTo>
                    <a:pt x="4113" y="8328"/>
                  </a:lnTo>
                  <a:lnTo>
                    <a:pt x="4120" y="8318"/>
                  </a:lnTo>
                  <a:lnTo>
                    <a:pt x="4127" y="8309"/>
                  </a:lnTo>
                  <a:lnTo>
                    <a:pt x="4135" y="8301"/>
                  </a:lnTo>
                  <a:lnTo>
                    <a:pt x="4143" y="8294"/>
                  </a:lnTo>
                  <a:lnTo>
                    <a:pt x="4152" y="8288"/>
                  </a:lnTo>
                  <a:lnTo>
                    <a:pt x="4162" y="8284"/>
                  </a:lnTo>
                  <a:lnTo>
                    <a:pt x="4172" y="8282"/>
                  </a:lnTo>
                  <a:lnTo>
                    <a:pt x="4183" y="8280"/>
                  </a:lnTo>
                  <a:lnTo>
                    <a:pt x="4195" y="8282"/>
                  </a:lnTo>
                  <a:lnTo>
                    <a:pt x="4208" y="8285"/>
                  </a:lnTo>
                  <a:lnTo>
                    <a:pt x="4221" y="8290"/>
                  </a:lnTo>
                  <a:lnTo>
                    <a:pt x="4235" y="8299"/>
                  </a:lnTo>
                  <a:lnTo>
                    <a:pt x="4247" y="8306"/>
                  </a:lnTo>
                  <a:lnTo>
                    <a:pt x="4256" y="8315"/>
                  </a:lnTo>
                  <a:lnTo>
                    <a:pt x="4265" y="8322"/>
                  </a:lnTo>
                  <a:lnTo>
                    <a:pt x="4325" y="8227"/>
                  </a:lnTo>
                  <a:lnTo>
                    <a:pt x="4311" y="8215"/>
                  </a:lnTo>
                  <a:lnTo>
                    <a:pt x="4295" y="8202"/>
                  </a:lnTo>
                  <a:lnTo>
                    <a:pt x="4276" y="8189"/>
                  </a:lnTo>
                  <a:lnTo>
                    <a:pt x="4253" y="8176"/>
                  </a:lnTo>
                  <a:lnTo>
                    <a:pt x="4235" y="8168"/>
                  </a:lnTo>
                  <a:lnTo>
                    <a:pt x="4216" y="8161"/>
                  </a:lnTo>
                  <a:lnTo>
                    <a:pt x="4197" y="8156"/>
                  </a:lnTo>
                  <a:lnTo>
                    <a:pt x="4178" y="8153"/>
                  </a:lnTo>
                  <a:lnTo>
                    <a:pt x="4160" y="8152"/>
                  </a:lnTo>
                  <a:lnTo>
                    <a:pt x="4140" y="8153"/>
                  </a:lnTo>
                  <a:lnTo>
                    <a:pt x="4131" y="8154"/>
                  </a:lnTo>
                  <a:lnTo>
                    <a:pt x="4121" y="8155"/>
                  </a:lnTo>
                  <a:lnTo>
                    <a:pt x="4111" y="8157"/>
                  </a:lnTo>
                  <a:lnTo>
                    <a:pt x="4102" y="8160"/>
                  </a:lnTo>
                  <a:lnTo>
                    <a:pt x="4092" y="8164"/>
                  </a:lnTo>
                  <a:lnTo>
                    <a:pt x="4083" y="8168"/>
                  </a:lnTo>
                  <a:lnTo>
                    <a:pt x="4074" y="8172"/>
                  </a:lnTo>
                  <a:lnTo>
                    <a:pt x="4065" y="8178"/>
                  </a:lnTo>
                  <a:lnTo>
                    <a:pt x="4055" y="8183"/>
                  </a:lnTo>
                  <a:lnTo>
                    <a:pt x="4047" y="8189"/>
                  </a:lnTo>
                  <a:lnTo>
                    <a:pt x="4038" y="8197"/>
                  </a:lnTo>
                  <a:lnTo>
                    <a:pt x="4030" y="8204"/>
                  </a:lnTo>
                  <a:lnTo>
                    <a:pt x="4021" y="8213"/>
                  </a:lnTo>
                  <a:lnTo>
                    <a:pt x="4012" y="8221"/>
                  </a:lnTo>
                  <a:lnTo>
                    <a:pt x="4004" y="8231"/>
                  </a:lnTo>
                  <a:lnTo>
                    <a:pt x="3996" y="8242"/>
                  </a:lnTo>
                  <a:lnTo>
                    <a:pt x="3989" y="8253"/>
                  </a:lnTo>
                  <a:lnTo>
                    <a:pt x="3980" y="8265"/>
                  </a:lnTo>
                  <a:lnTo>
                    <a:pt x="3974" y="8277"/>
                  </a:lnTo>
                  <a:lnTo>
                    <a:pt x="3966" y="8291"/>
                  </a:lnTo>
                  <a:lnTo>
                    <a:pt x="3956" y="8312"/>
                  </a:lnTo>
                  <a:lnTo>
                    <a:pt x="3891" y="8278"/>
                  </a:lnTo>
                  <a:close/>
                  <a:moveTo>
                    <a:pt x="4339" y="9097"/>
                  </a:moveTo>
                  <a:lnTo>
                    <a:pt x="4454" y="8837"/>
                  </a:lnTo>
                  <a:lnTo>
                    <a:pt x="4463" y="8843"/>
                  </a:lnTo>
                  <a:lnTo>
                    <a:pt x="4474" y="8849"/>
                  </a:lnTo>
                  <a:lnTo>
                    <a:pt x="4487" y="8855"/>
                  </a:lnTo>
                  <a:lnTo>
                    <a:pt x="4501" y="8862"/>
                  </a:lnTo>
                  <a:lnTo>
                    <a:pt x="4521" y="8871"/>
                  </a:lnTo>
                  <a:lnTo>
                    <a:pt x="4543" y="8878"/>
                  </a:lnTo>
                  <a:lnTo>
                    <a:pt x="4565" y="8884"/>
                  </a:lnTo>
                  <a:lnTo>
                    <a:pt x="4590" y="8890"/>
                  </a:lnTo>
                  <a:lnTo>
                    <a:pt x="4615" y="8893"/>
                  </a:lnTo>
                  <a:lnTo>
                    <a:pt x="4639" y="8895"/>
                  </a:lnTo>
                  <a:lnTo>
                    <a:pt x="4652" y="8895"/>
                  </a:lnTo>
                  <a:lnTo>
                    <a:pt x="4665" y="8894"/>
                  </a:lnTo>
                  <a:lnTo>
                    <a:pt x="4678" y="8893"/>
                  </a:lnTo>
                  <a:lnTo>
                    <a:pt x="4691" y="8892"/>
                  </a:lnTo>
                  <a:lnTo>
                    <a:pt x="4704" y="8890"/>
                  </a:lnTo>
                  <a:lnTo>
                    <a:pt x="4716" y="8887"/>
                  </a:lnTo>
                  <a:lnTo>
                    <a:pt x="4729" y="8882"/>
                  </a:lnTo>
                  <a:lnTo>
                    <a:pt x="4740" y="8877"/>
                  </a:lnTo>
                  <a:lnTo>
                    <a:pt x="4753" y="8872"/>
                  </a:lnTo>
                  <a:lnTo>
                    <a:pt x="4765" y="8865"/>
                  </a:lnTo>
                  <a:lnTo>
                    <a:pt x="4777" y="8858"/>
                  </a:lnTo>
                  <a:lnTo>
                    <a:pt x="4788" y="8850"/>
                  </a:lnTo>
                  <a:lnTo>
                    <a:pt x="4799" y="8840"/>
                  </a:lnTo>
                  <a:lnTo>
                    <a:pt x="4810" y="8830"/>
                  </a:lnTo>
                  <a:lnTo>
                    <a:pt x="4821" y="8819"/>
                  </a:lnTo>
                  <a:lnTo>
                    <a:pt x="4831" y="8806"/>
                  </a:lnTo>
                  <a:lnTo>
                    <a:pt x="4840" y="8792"/>
                  </a:lnTo>
                  <a:lnTo>
                    <a:pt x="4849" y="8778"/>
                  </a:lnTo>
                  <a:lnTo>
                    <a:pt x="4857" y="8762"/>
                  </a:lnTo>
                  <a:lnTo>
                    <a:pt x="4866" y="8745"/>
                  </a:lnTo>
                  <a:lnTo>
                    <a:pt x="4871" y="8732"/>
                  </a:lnTo>
                  <a:lnTo>
                    <a:pt x="4876" y="8720"/>
                  </a:lnTo>
                  <a:lnTo>
                    <a:pt x="4879" y="8709"/>
                  </a:lnTo>
                  <a:lnTo>
                    <a:pt x="4882" y="8697"/>
                  </a:lnTo>
                  <a:lnTo>
                    <a:pt x="4884" y="8684"/>
                  </a:lnTo>
                  <a:lnTo>
                    <a:pt x="4885" y="8672"/>
                  </a:lnTo>
                  <a:lnTo>
                    <a:pt x="4886" y="8660"/>
                  </a:lnTo>
                  <a:lnTo>
                    <a:pt x="4887" y="8648"/>
                  </a:lnTo>
                  <a:lnTo>
                    <a:pt x="4886" y="8637"/>
                  </a:lnTo>
                  <a:lnTo>
                    <a:pt x="4886" y="8625"/>
                  </a:lnTo>
                  <a:lnTo>
                    <a:pt x="4884" y="8614"/>
                  </a:lnTo>
                  <a:lnTo>
                    <a:pt x="4882" y="8602"/>
                  </a:lnTo>
                  <a:lnTo>
                    <a:pt x="4880" y="8592"/>
                  </a:lnTo>
                  <a:lnTo>
                    <a:pt x="4876" y="8581"/>
                  </a:lnTo>
                  <a:lnTo>
                    <a:pt x="4872" y="8570"/>
                  </a:lnTo>
                  <a:lnTo>
                    <a:pt x="4867" y="8560"/>
                  </a:lnTo>
                  <a:lnTo>
                    <a:pt x="4862" y="8550"/>
                  </a:lnTo>
                  <a:lnTo>
                    <a:pt x="4856" y="8539"/>
                  </a:lnTo>
                  <a:lnTo>
                    <a:pt x="4849" y="8529"/>
                  </a:lnTo>
                  <a:lnTo>
                    <a:pt x="4841" y="8519"/>
                  </a:lnTo>
                  <a:lnTo>
                    <a:pt x="4833" y="8509"/>
                  </a:lnTo>
                  <a:lnTo>
                    <a:pt x="4824" y="8500"/>
                  </a:lnTo>
                  <a:lnTo>
                    <a:pt x="4813" y="8491"/>
                  </a:lnTo>
                  <a:lnTo>
                    <a:pt x="4804" y="8482"/>
                  </a:lnTo>
                  <a:lnTo>
                    <a:pt x="4792" y="8474"/>
                  </a:lnTo>
                  <a:lnTo>
                    <a:pt x="4780" y="8465"/>
                  </a:lnTo>
                  <a:lnTo>
                    <a:pt x="4767" y="8456"/>
                  </a:lnTo>
                  <a:lnTo>
                    <a:pt x="4754" y="8449"/>
                  </a:lnTo>
                  <a:lnTo>
                    <a:pt x="4725" y="8433"/>
                  </a:lnTo>
                  <a:lnTo>
                    <a:pt x="4694" y="8418"/>
                  </a:lnTo>
                  <a:lnTo>
                    <a:pt x="4666" y="8406"/>
                  </a:lnTo>
                  <a:lnTo>
                    <a:pt x="4639" y="8395"/>
                  </a:lnTo>
                  <a:lnTo>
                    <a:pt x="4614" y="8386"/>
                  </a:lnTo>
                  <a:lnTo>
                    <a:pt x="4590" y="8377"/>
                  </a:lnTo>
                  <a:lnTo>
                    <a:pt x="4568" y="8370"/>
                  </a:lnTo>
                  <a:lnTo>
                    <a:pt x="4546" y="8363"/>
                  </a:lnTo>
                  <a:lnTo>
                    <a:pt x="4527" y="8358"/>
                  </a:lnTo>
                  <a:lnTo>
                    <a:pt x="4508" y="8353"/>
                  </a:lnTo>
                  <a:lnTo>
                    <a:pt x="4206" y="9038"/>
                  </a:lnTo>
                  <a:lnTo>
                    <a:pt x="4339" y="9097"/>
                  </a:lnTo>
                  <a:close/>
                  <a:moveTo>
                    <a:pt x="4599" y="8507"/>
                  </a:moveTo>
                  <a:lnTo>
                    <a:pt x="4610" y="8509"/>
                  </a:lnTo>
                  <a:lnTo>
                    <a:pt x="4623" y="8513"/>
                  </a:lnTo>
                  <a:lnTo>
                    <a:pt x="4641" y="8519"/>
                  </a:lnTo>
                  <a:lnTo>
                    <a:pt x="4659" y="8526"/>
                  </a:lnTo>
                  <a:lnTo>
                    <a:pt x="4673" y="8533"/>
                  </a:lnTo>
                  <a:lnTo>
                    <a:pt x="4685" y="8540"/>
                  </a:lnTo>
                  <a:lnTo>
                    <a:pt x="4696" y="8548"/>
                  </a:lnTo>
                  <a:lnTo>
                    <a:pt x="4706" y="8556"/>
                  </a:lnTo>
                  <a:lnTo>
                    <a:pt x="4715" y="8565"/>
                  </a:lnTo>
                  <a:lnTo>
                    <a:pt x="4723" y="8574"/>
                  </a:lnTo>
                  <a:lnTo>
                    <a:pt x="4730" y="8584"/>
                  </a:lnTo>
                  <a:lnTo>
                    <a:pt x="4735" y="8594"/>
                  </a:lnTo>
                  <a:lnTo>
                    <a:pt x="4739" y="8604"/>
                  </a:lnTo>
                  <a:lnTo>
                    <a:pt x="4741" y="8616"/>
                  </a:lnTo>
                  <a:lnTo>
                    <a:pt x="4744" y="8628"/>
                  </a:lnTo>
                  <a:lnTo>
                    <a:pt x="4744" y="8640"/>
                  </a:lnTo>
                  <a:lnTo>
                    <a:pt x="4743" y="8653"/>
                  </a:lnTo>
                  <a:lnTo>
                    <a:pt x="4739" y="8666"/>
                  </a:lnTo>
                  <a:lnTo>
                    <a:pt x="4736" y="8678"/>
                  </a:lnTo>
                  <a:lnTo>
                    <a:pt x="4731" y="8692"/>
                  </a:lnTo>
                  <a:lnTo>
                    <a:pt x="4724" y="8706"/>
                  </a:lnTo>
                  <a:lnTo>
                    <a:pt x="4717" y="8718"/>
                  </a:lnTo>
                  <a:lnTo>
                    <a:pt x="4708" y="8729"/>
                  </a:lnTo>
                  <a:lnTo>
                    <a:pt x="4700" y="8740"/>
                  </a:lnTo>
                  <a:lnTo>
                    <a:pt x="4690" y="8748"/>
                  </a:lnTo>
                  <a:lnTo>
                    <a:pt x="4679" y="8756"/>
                  </a:lnTo>
                  <a:lnTo>
                    <a:pt x="4668" y="8761"/>
                  </a:lnTo>
                  <a:lnTo>
                    <a:pt x="4657" y="8766"/>
                  </a:lnTo>
                  <a:lnTo>
                    <a:pt x="4644" y="8770"/>
                  </a:lnTo>
                  <a:lnTo>
                    <a:pt x="4632" y="8772"/>
                  </a:lnTo>
                  <a:lnTo>
                    <a:pt x="4618" y="8773"/>
                  </a:lnTo>
                  <a:lnTo>
                    <a:pt x="4604" y="8772"/>
                  </a:lnTo>
                  <a:lnTo>
                    <a:pt x="4590" y="8771"/>
                  </a:lnTo>
                  <a:lnTo>
                    <a:pt x="4575" y="8768"/>
                  </a:lnTo>
                  <a:lnTo>
                    <a:pt x="4560" y="8762"/>
                  </a:lnTo>
                  <a:lnTo>
                    <a:pt x="4545" y="8757"/>
                  </a:lnTo>
                  <a:lnTo>
                    <a:pt x="4531" y="8750"/>
                  </a:lnTo>
                  <a:lnTo>
                    <a:pt x="4519" y="8744"/>
                  </a:lnTo>
                  <a:lnTo>
                    <a:pt x="4508" y="8739"/>
                  </a:lnTo>
                  <a:lnTo>
                    <a:pt x="4500" y="8732"/>
                  </a:lnTo>
                  <a:lnTo>
                    <a:pt x="4599" y="8507"/>
                  </a:lnTo>
                  <a:close/>
                  <a:moveTo>
                    <a:pt x="5188" y="8828"/>
                  </a:moveTo>
                  <a:lnTo>
                    <a:pt x="5175" y="8823"/>
                  </a:lnTo>
                  <a:lnTo>
                    <a:pt x="5162" y="8820"/>
                  </a:lnTo>
                  <a:lnTo>
                    <a:pt x="5148" y="8817"/>
                  </a:lnTo>
                  <a:lnTo>
                    <a:pt x="5135" y="8814"/>
                  </a:lnTo>
                  <a:lnTo>
                    <a:pt x="5123" y="8813"/>
                  </a:lnTo>
                  <a:lnTo>
                    <a:pt x="5110" y="8812"/>
                  </a:lnTo>
                  <a:lnTo>
                    <a:pt x="5097" y="8810"/>
                  </a:lnTo>
                  <a:lnTo>
                    <a:pt x="5084" y="8812"/>
                  </a:lnTo>
                  <a:lnTo>
                    <a:pt x="5071" y="8812"/>
                  </a:lnTo>
                  <a:lnTo>
                    <a:pt x="5059" y="8814"/>
                  </a:lnTo>
                  <a:lnTo>
                    <a:pt x="5046" y="8816"/>
                  </a:lnTo>
                  <a:lnTo>
                    <a:pt x="5035" y="8818"/>
                  </a:lnTo>
                  <a:lnTo>
                    <a:pt x="5023" y="8822"/>
                  </a:lnTo>
                  <a:lnTo>
                    <a:pt x="5011" y="8827"/>
                  </a:lnTo>
                  <a:lnTo>
                    <a:pt x="4999" y="8831"/>
                  </a:lnTo>
                  <a:lnTo>
                    <a:pt x="4987" y="8836"/>
                  </a:lnTo>
                  <a:lnTo>
                    <a:pt x="4977" y="8843"/>
                  </a:lnTo>
                  <a:lnTo>
                    <a:pt x="4966" y="8849"/>
                  </a:lnTo>
                  <a:lnTo>
                    <a:pt x="4955" y="8857"/>
                  </a:lnTo>
                  <a:lnTo>
                    <a:pt x="4944" y="8864"/>
                  </a:lnTo>
                  <a:lnTo>
                    <a:pt x="4935" y="8874"/>
                  </a:lnTo>
                  <a:lnTo>
                    <a:pt x="4924" y="8882"/>
                  </a:lnTo>
                  <a:lnTo>
                    <a:pt x="4915" y="8893"/>
                  </a:lnTo>
                  <a:lnTo>
                    <a:pt x="4906" y="8904"/>
                  </a:lnTo>
                  <a:lnTo>
                    <a:pt x="4897" y="8914"/>
                  </a:lnTo>
                  <a:lnTo>
                    <a:pt x="4889" y="8926"/>
                  </a:lnTo>
                  <a:lnTo>
                    <a:pt x="4880" y="8939"/>
                  </a:lnTo>
                  <a:lnTo>
                    <a:pt x="4872" y="8953"/>
                  </a:lnTo>
                  <a:lnTo>
                    <a:pt x="4865" y="8967"/>
                  </a:lnTo>
                  <a:lnTo>
                    <a:pt x="4858" y="8981"/>
                  </a:lnTo>
                  <a:lnTo>
                    <a:pt x="4852" y="8997"/>
                  </a:lnTo>
                  <a:lnTo>
                    <a:pt x="4846" y="9012"/>
                  </a:lnTo>
                  <a:lnTo>
                    <a:pt x="4840" y="9028"/>
                  </a:lnTo>
                  <a:lnTo>
                    <a:pt x="4836" y="9043"/>
                  </a:lnTo>
                  <a:lnTo>
                    <a:pt x="4833" y="9059"/>
                  </a:lnTo>
                  <a:lnTo>
                    <a:pt x="4829" y="9074"/>
                  </a:lnTo>
                  <a:lnTo>
                    <a:pt x="4826" y="9088"/>
                  </a:lnTo>
                  <a:lnTo>
                    <a:pt x="4825" y="9103"/>
                  </a:lnTo>
                  <a:lnTo>
                    <a:pt x="4824" y="9117"/>
                  </a:lnTo>
                  <a:lnTo>
                    <a:pt x="4824" y="9131"/>
                  </a:lnTo>
                  <a:lnTo>
                    <a:pt x="4824" y="9145"/>
                  </a:lnTo>
                  <a:lnTo>
                    <a:pt x="4825" y="9159"/>
                  </a:lnTo>
                  <a:lnTo>
                    <a:pt x="4826" y="9172"/>
                  </a:lnTo>
                  <a:lnTo>
                    <a:pt x="4828" y="9185"/>
                  </a:lnTo>
                  <a:lnTo>
                    <a:pt x="4832" y="9198"/>
                  </a:lnTo>
                  <a:lnTo>
                    <a:pt x="4835" y="9210"/>
                  </a:lnTo>
                  <a:lnTo>
                    <a:pt x="4839" y="9221"/>
                  </a:lnTo>
                  <a:lnTo>
                    <a:pt x="4843" y="9233"/>
                  </a:lnTo>
                  <a:lnTo>
                    <a:pt x="4849" y="9244"/>
                  </a:lnTo>
                  <a:lnTo>
                    <a:pt x="4854" y="9255"/>
                  </a:lnTo>
                  <a:lnTo>
                    <a:pt x="4861" y="9265"/>
                  </a:lnTo>
                  <a:lnTo>
                    <a:pt x="4868" y="9276"/>
                  </a:lnTo>
                  <a:lnTo>
                    <a:pt x="4876" y="9286"/>
                  </a:lnTo>
                  <a:lnTo>
                    <a:pt x="4883" y="9294"/>
                  </a:lnTo>
                  <a:lnTo>
                    <a:pt x="4892" y="9304"/>
                  </a:lnTo>
                  <a:lnTo>
                    <a:pt x="4901" y="9312"/>
                  </a:lnTo>
                  <a:lnTo>
                    <a:pt x="4910" y="9320"/>
                  </a:lnTo>
                  <a:lnTo>
                    <a:pt x="4921" y="9328"/>
                  </a:lnTo>
                  <a:lnTo>
                    <a:pt x="4931" y="9335"/>
                  </a:lnTo>
                  <a:lnTo>
                    <a:pt x="4942" y="9341"/>
                  </a:lnTo>
                  <a:lnTo>
                    <a:pt x="4954" y="9348"/>
                  </a:lnTo>
                  <a:lnTo>
                    <a:pt x="4966" y="9354"/>
                  </a:lnTo>
                  <a:lnTo>
                    <a:pt x="4978" y="9360"/>
                  </a:lnTo>
                  <a:lnTo>
                    <a:pt x="4991" y="9364"/>
                  </a:lnTo>
                  <a:lnTo>
                    <a:pt x="5013" y="9371"/>
                  </a:lnTo>
                  <a:lnTo>
                    <a:pt x="5036" y="9376"/>
                  </a:lnTo>
                  <a:lnTo>
                    <a:pt x="5059" y="9379"/>
                  </a:lnTo>
                  <a:lnTo>
                    <a:pt x="5083" y="9380"/>
                  </a:lnTo>
                  <a:lnTo>
                    <a:pt x="5095" y="9380"/>
                  </a:lnTo>
                  <a:lnTo>
                    <a:pt x="5106" y="9379"/>
                  </a:lnTo>
                  <a:lnTo>
                    <a:pt x="5118" y="9377"/>
                  </a:lnTo>
                  <a:lnTo>
                    <a:pt x="5130" y="9375"/>
                  </a:lnTo>
                  <a:lnTo>
                    <a:pt x="5142" y="9373"/>
                  </a:lnTo>
                  <a:lnTo>
                    <a:pt x="5154" y="9369"/>
                  </a:lnTo>
                  <a:lnTo>
                    <a:pt x="5166" y="9365"/>
                  </a:lnTo>
                  <a:lnTo>
                    <a:pt x="5177" y="9360"/>
                  </a:lnTo>
                  <a:lnTo>
                    <a:pt x="5189" y="9354"/>
                  </a:lnTo>
                  <a:lnTo>
                    <a:pt x="5200" y="9348"/>
                  </a:lnTo>
                  <a:lnTo>
                    <a:pt x="5211" y="9341"/>
                  </a:lnTo>
                  <a:lnTo>
                    <a:pt x="5222" y="9334"/>
                  </a:lnTo>
                  <a:lnTo>
                    <a:pt x="5233" y="9325"/>
                  </a:lnTo>
                  <a:lnTo>
                    <a:pt x="5243" y="9316"/>
                  </a:lnTo>
                  <a:lnTo>
                    <a:pt x="5254" y="9306"/>
                  </a:lnTo>
                  <a:lnTo>
                    <a:pt x="5263" y="9295"/>
                  </a:lnTo>
                  <a:lnTo>
                    <a:pt x="5273" y="9284"/>
                  </a:lnTo>
                  <a:lnTo>
                    <a:pt x="5283" y="9271"/>
                  </a:lnTo>
                  <a:lnTo>
                    <a:pt x="5291" y="9258"/>
                  </a:lnTo>
                  <a:lnTo>
                    <a:pt x="5300" y="9244"/>
                  </a:lnTo>
                  <a:lnTo>
                    <a:pt x="5308" y="9229"/>
                  </a:lnTo>
                  <a:lnTo>
                    <a:pt x="5316" y="9213"/>
                  </a:lnTo>
                  <a:lnTo>
                    <a:pt x="5323" y="9196"/>
                  </a:lnTo>
                  <a:lnTo>
                    <a:pt x="5330" y="9177"/>
                  </a:lnTo>
                  <a:lnTo>
                    <a:pt x="5334" y="9162"/>
                  </a:lnTo>
                  <a:lnTo>
                    <a:pt x="5338" y="9148"/>
                  </a:lnTo>
                  <a:lnTo>
                    <a:pt x="5343" y="9133"/>
                  </a:lnTo>
                  <a:lnTo>
                    <a:pt x="5346" y="9119"/>
                  </a:lnTo>
                  <a:lnTo>
                    <a:pt x="5348" y="9105"/>
                  </a:lnTo>
                  <a:lnTo>
                    <a:pt x="5350" y="9091"/>
                  </a:lnTo>
                  <a:lnTo>
                    <a:pt x="5351" y="9078"/>
                  </a:lnTo>
                  <a:lnTo>
                    <a:pt x="5351" y="9064"/>
                  </a:lnTo>
                  <a:lnTo>
                    <a:pt x="5351" y="9051"/>
                  </a:lnTo>
                  <a:lnTo>
                    <a:pt x="5351" y="9037"/>
                  </a:lnTo>
                  <a:lnTo>
                    <a:pt x="5349" y="9024"/>
                  </a:lnTo>
                  <a:lnTo>
                    <a:pt x="5348" y="9011"/>
                  </a:lnTo>
                  <a:lnTo>
                    <a:pt x="5345" y="8999"/>
                  </a:lnTo>
                  <a:lnTo>
                    <a:pt x="5343" y="8986"/>
                  </a:lnTo>
                  <a:lnTo>
                    <a:pt x="5338" y="8975"/>
                  </a:lnTo>
                  <a:lnTo>
                    <a:pt x="5334" y="8963"/>
                  </a:lnTo>
                  <a:lnTo>
                    <a:pt x="5330" y="8952"/>
                  </a:lnTo>
                  <a:lnTo>
                    <a:pt x="5324" y="8940"/>
                  </a:lnTo>
                  <a:lnTo>
                    <a:pt x="5318" y="8930"/>
                  </a:lnTo>
                  <a:lnTo>
                    <a:pt x="5312" y="8920"/>
                  </a:lnTo>
                  <a:lnTo>
                    <a:pt x="5304" y="8909"/>
                  </a:lnTo>
                  <a:lnTo>
                    <a:pt x="5296" y="8899"/>
                  </a:lnTo>
                  <a:lnTo>
                    <a:pt x="5288" y="8891"/>
                  </a:lnTo>
                  <a:lnTo>
                    <a:pt x="5279" y="8882"/>
                  </a:lnTo>
                  <a:lnTo>
                    <a:pt x="5270" y="8874"/>
                  </a:lnTo>
                  <a:lnTo>
                    <a:pt x="5260" y="8865"/>
                  </a:lnTo>
                  <a:lnTo>
                    <a:pt x="5249" y="8858"/>
                  </a:lnTo>
                  <a:lnTo>
                    <a:pt x="5239" y="8851"/>
                  </a:lnTo>
                  <a:lnTo>
                    <a:pt x="5227" y="8845"/>
                  </a:lnTo>
                  <a:lnTo>
                    <a:pt x="5214" y="8838"/>
                  </a:lnTo>
                  <a:lnTo>
                    <a:pt x="5202" y="8833"/>
                  </a:lnTo>
                  <a:lnTo>
                    <a:pt x="5188" y="8828"/>
                  </a:lnTo>
                  <a:close/>
                  <a:moveTo>
                    <a:pt x="5189" y="9130"/>
                  </a:moveTo>
                  <a:lnTo>
                    <a:pt x="5183" y="9147"/>
                  </a:lnTo>
                  <a:lnTo>
                    <a:pt x="5175" y="9163"/>
                  </a:lnTo>
                  <a:lnTo>
                    <a:pt x="5168" y="9178"/>
                  </a:lnTo>
                  <a:lnTo>
                    <a:pt x="5159" y="9193"/>
                  </a:lnTo>
                  <a:lnTo>
                    <a:pt x="5150" y="9206"/>
                  </a:lnTo>
                  <a:lnTo>
                    <a:pt x="5141" y="9219"/>
                  </a:lnTo>
                  <a:lnTo>
                    <a:pt x="5131" y="9230"/>
                  </a:lnTo>
                  <a:lnTo>
                    <a:pt x="5121" y="9241"/>
                  </a:lnTo>
                  <a:lnTo>
                    <a:pt x="5111" y="9249"/>
                  </a:lnTo>
                  <a:lnTo>
                    <a:pt x="5099" y="9256"/>
                  </a:lnTo>
                  <a:lnTo>
                    <a:pt x="5088" y="9262"/>
                  </a:lnTo>
                  <a:lnTo>
                    <a:pt x="5076" y="9265"/>
                  </a:lnTo>
                  <a:lnTo>
                    <a:pt x="5065" y="9269"/>
                  </a:lnTo>
                  <a:lnTo>
                    <a:pt x="5053" y="9269"/>
                  </a:lnTo>
                  <a:lnTo>
                    <a:pt x="5041" y="9267"/>
                  </a:lnTo>
                  <a:lnTo>
                    <a:pt x="5029" y="9264"/>
                  </a:lnTo>
                  <a:lnTo>
                    <a:pt x="5016" y="9259"/>
                  </a:lnTo>
                  <a:lnTo>
                    <a:pt x="5007" y="9252"/>
                  </a:lnTo>
                  <a:lnTo>
                    <a:pt x="4997" y="9244"/>
                  </a:lnTo>
                  <a:lnTo>
                    <a:pt x="4989" y="9235"/>
                  </a:lnTo>
                  <a:lnTo>
                    <a:pt x="4983" y="9225"/>
                  </a:lnTo>
                  <a:lnTo>
                    <a:pt x="4978" y="9213"/>
                  </a:lnTo>
                  <a:lnTo>
                    <a:pt x="4973" y="9201"/>
                  </a:lnTo>
                  <a:lnTo>
                    <a:pt x="4970" y="9187"/>
                  </a:lnTo>
                  <a:lnTo>
                    <a:pt x="4968" y="9173"/>
                  </a:lnTo>
                  <a:lnTo>
                    <a:pt x="4968" y="9158"/>
                  </a:lnTo>
                  <a:lnTo>
                    <a:pt x="4968" y="9143"/>
                  </a:lnTo>
                  <a:lnTo>
                    <a:pt x="4970" y="9127"/>
                  </a:lnTo>
                  <a:lnTo>
                    <a:pt x="4972" y="9111"/>
                  </a:lnTo>
                  <a:lnTo>
                    <a:pt x="4975" y="9094"/>
                  </a:lnTo>
                  <a:lnTo>
                    <a:pt x="4981" y="9076"/>
                  </a:lnTo>
                  <a:lnTo>
                    <a:pt x="4986" y="9059"/>
                  </a:lnTo>
                  <a:lnTo>
                    <a:pt x="4992" y="9044"/>
                  </a:lnTo>
                  <a:lnTo>
                    <a:pt x="4998" y="9030"/>
                  </a:lnTo>
                  <a:lnTo>
                    <a:pt x="5006" y="9015"/>
                  </a:lnTo>
                  <a:lnTo>
                    <a:pt x="5013" y="9001"/>
                  </a:lnTo>
                  <a:lnTo>
                    <a:pt x="5022" y="8989"/>
                  </a:lnTo>
                  <a:lnTo>
                    <a:pt x="5030" y="8976"/>
                  </a:lnTo>
                  <a:lnTo>
                    <a:pt x="5040" y="8964"/>
                  </a:lnTo>
                  <a:lnTo>
                    <a:pt x="5050" y="8954"/>
                  </a:lnTo>
                  <a:lnTo>
                    <a:pt x="5060" y="8945"/>
                  </a:lnTo>
                  <a:lnTo>
                    <a:pt x="5072" y="8937"/>
                  </a:lnTo>
                  <a:lnTo>
                    <a:pt x="5084" y="8931"/>
                  </a:lnTo>
                  <a:lnTo>
                    <a:pt x="5096" y="8926"/>
                  </a:lnTo>
                  <a:lnTo>
                    <a:pt x="5109" y="8923"/>
                  </a:lnTo>
                  <a:lnTo>
                    <a:pt x="5121" y="8922"/>
                  </a:lnTo>
                  <a:lnTo>
                    <a:pt x="5128" y="8923"/>
                  </a:lnTo>
                  <a:lnTo>
                    <a:pt x="5135" y="8924"/>
                  </a:lnTo>
                  <a:lnTo>
                    <a:pt x="5142" y="8925"/>
                  </a:lnTo>
                  <a:lnTo>
                    <a:pt x="5149" y="8928"/>
                  </a:lnTo>
                  <a:lnTo>
                    <a:pt x="5162" y="8934"/>
                  </a:lnTo>
                  <a:lnTo>
                    <a:pt x="5173" y="8940"/>
                  </a:lnTo>
                  <a:lnTo>
                    <a:pt x="5182" y="8949"/>
                  </a:lnTo>
                  <a:lnTo>
                    <a:pt x="5189" y="8958"/>
                  </a:lnTo>
                  <a:lnTo>
                    <a:pt x="5196" y="8970"/>
                  </a:lnTo>
                  <a:lnTo>
                    <a:pt x="5201" y="8982"/>
                  </a:lnTo>
                  <a:lnTo>
                    <a:pt x="5204" y="8995"/>
                  </a:lnTo>
                  <a:lnTo>
                    <a:pt x="5206" y="9008"/>
                  </a:lnTo>
                  <a:lnTo>
                    <a:pt x="5207" y="9023"/>
                  </a:lnTo>
                  <a:lnTo>
                    <a:pt x="5207" y="9038"/>
                  </a:lnTo>
                  <a:lnTo>
                    <a:pt x="5207" y="9053"/>
                  </a:lnTo>
                  <a:lnTo>
                    <a:pt x="5205" y="9068"/>
                  </a:lnTo>
                  <a:lnTo>
                    <a:pt x="5202" y="9084"/>
                  </a:lnTo>
                  <a:lnTo>
                    <a:pt x="5199" y="9100"/>
                  </a:lnTo>
                  <a:lnTo>
                    <a:pt x="5195" y="9115"/>
                  </a:lnTo>
                  <a:lnTo>
                    <a:pt x="5189" y="9130"/>
                  </a:lnTo>
                  <a:close/>
                  <a:moveTo>
                    <a:pt x="5354" y="9444"/>
                  </a:moveTo>
                  <a:lnTo>
                    <a:pt x="5366" y="9456"/>
                  </a:lnTo>
                  <a:lnTo>
                    <a:pt x="5380" y="9467"/>
                  </a:lnTo>
                  <a:lnTo>
                    <a:pt x="5395" y="9479"/>
                  </a:lnTo>
                  <a:lnTo>
                    <a:pt x="5412" y="9488"/>
                  </a:lnTo>
                  <a:lnTo>
                    <a:pt x="5432" y="9498"/>
                  </a:lnTo>
                  <a:lnTo>
                    <a:pt x="5451" y="9507"/>
                  </a:lnTo>
                  <a:lnTo>
                    <a:pt x="5471" y="9515"/>
                  </a:lnTo>
                  <a:lnTo>
                    <a:pt x="5493" y="9522"/>
                  </a:lnTo>
                  <a:lnTo>
                    <a:pt x="5518" y="9528"/>
                  </a:lnTo>
                  <a:lnTo>
                    <a:pt x="5541" y="9531"/>
                  </a:lnTo>
                  <a:lnTo>
                    <a:pt x="5564" y="9533"/>
                  </a:lnTo>
                  <a:lnTo>
                    <a:pt x="5585" y="9535"/>
                  </a:lnTo>
                  <a:lnTo>
                    <a:pt x="5606" y="9533"/>
                  </a:lnTo>
                  <a:lnTo>
                    <a:pt x="5625" y="9530"/>
                  </a:lnTo>
                  <a:lnTo>
                    <a:pt x="5642" y="9525"/>
                  </a:lnTo>
                  <a:lnTo>
                    <a:pt x="5659" y="9518"/>
                  </a:lnTo>
                  <a:lnTo>
                    <a:pt x="5675" y="9511"/>
                  </a:lnTo>
                  <a:lnTo>
                    <a:pt x="5691" y="9501"/>
                  </a:lnTo>
                  <a:lnTo>
                    <a:pt x="5703" y="9491"/>
                  </a:lnTo>
                  <a:lnTo>
                    <a:pt x="5715" y="9478"/>
                  </a:lnTo>
                  <a:lnTo>
                    <a:pt x="5726" y="9464"/>
                  </a:lnTo>
                  <a:lnTo>
                    <a:pt x="5735" y="9448"/>
                  </a:lnTo>
                  <a:lnTo>
                    <a:pt x="5742" y="9432"/>
                  </a:lnTo>
                  <a:lnTo>
                    <a:pt x="5748" y="9413"/>
                  </a:lnTo>
                  <a:lnTo>
                    <a:pt x="5752" y="9399"/>
                  </a:lnTo>
                  <a:lnTo>
                    <a:pt x="5754" y="9387"/>
                  </a:lnTo>
                  <a:lnTo>
                    <a:pt x="5755" y="9373"/>
                  </a:lnTo>
                  <a:lnTo>
                    <a:pt x="5755" y="9360"/>
                  </a:lnTo>
                  <a:lnTo>
                    <a:pt x="5754" y="9347"/>
                  </a:lnTo>
                  <a:lnTo>
                    <a:pt x="5751" y="9335"/>
                  </a:lnTo>
                  <a:lnTo>
                    <a:pt x="5747" y="9322"/>
                  </a:lnTo>
                  <a:lnTo>
                    <a:pt x="5743" y="9309"/>
                  </a:lnTo>
                  <a:lnTo>
                    <a:pt x="5737" y="9297"/>
                  </a:lnTo>
                  <a:lnTo>
                    <a:pt x="5730" y="9286"/>
                  </a:lnTo>
                  <a:lnTo>
                    <a:pt x="5722" y="9274"/>
                  </a:lnTo>
                  <a:lnTo>
                    <a:pt x="5712" y="9262"/>
                  </a:lnTo>
                  <a:lnTo>
                    <a:pt x="5701" y="9250"/>
                  </a:lnTo>
                  <a:lnTo>
                    <a:pt x="5689" y="9238"/>
                  </a:lnTo>
                  <a:lnTo>
                    <a:pt x="5677" y="9227"/>
                  </a:lnTo>
                  <a:lnTo>
                    <a:pt x="5663" y="9215"/>
                  </a:lnTo>
                  <a:lnTo>
                    <a:pt x="5644" y="9200"/>
                  </a:lnTo>
                  <a:lnTo>
                    <a:pt x="5629" y="9187"/>
                  </a:lnTo>
                  <a:lnTo>
                    <a:pt x="5617" y="9174"/>
                  </a:lnTo>
                  <a:lnTo>
                    <a:pt x="5609" y="9163"/>
                  </a:lnTo>
                  <a:lnTo>
                    <a:pt x="5606" y="9158"/>
                  </a:lnTo>
                  <a:lnTo>
                    <a:pt x="5604" y="9153"/>
                  </a:lnTo>
                  <a:lnTo>
                    <a:pt x="5601" y="9148"/>
                  </a:lnTo>
                  <a:lnTo>
                    <a:pt x="5600" y="9143"/>
                  </a:lnTo>
                  <a:lnTo>
                    <a:pt x="5599" y="9138"/>
                  </a:lnTo>
                  <a:lnTo>
                    <a:pt x="5599" y="9132"/>
                  </a:lnTo>
                  <a:lnTo>
                    <a:pt x="5600" y="9127"/>
                  </a:lnTo>
                  <a:lnTo>
                    <a:pt x="5601" y="9122"/>
                  </a:lnTo>
                  <a:lnTo>
                    <a:pt x="5604" y="9117"/>
                  </a:lnTo>
                  <a:lnTo>
                    <a:pt x="5606" y="9112"/>
                  </a:lnTo>
                  <a:lnTo>
                    <a:pt x="5608" y="9108"/>
                  </a:lnTo>
                  <a:lnTo>
                    <a:pt x="5611" y="9103"/>
                  </a:lnTo>
                  <a:lnTo>
                    <a:pt x="5615" y="9099"/>
                  </a:lnTo>
                  <a:lnTo>
                    <a:pt x="5619" y="9096"/>
                  </a:lnTo>
                  <a:lnTo>
                    <a:pt x="5624" y="9094"/>
                  </a:lnTo>
                  <a:lnTo>
                    <a:pt x="5628" y="9090"/>
                  </a:lnTo>
                  <a:lnTo>
                    <a:pt x="5634" y="9088"/>
                  </a:lnTo>
                  <a:lnTo>
                    <a:pt x="5639" y="9087"/>
                  </a:lnTo>
                  <a:lnTo>
                    <a:pt x="5645" y="9086"/>
                  </a:lnTo>
                  <a:lnTo>
                    <a:pt x="5652" y="9086"/>
                  </a:lnTo>
                  <a:lnTo>
                    <a:pt x="5658" y="9086"/>
                  </a:lnTo>
                  <a:lnTo>
                    <a:pt x="5666" y="9087"/>
                  </a:lnTo>
                  <a:lnTo>
                    <a:pt x="5673" y="9088"/>
                  </a:lnTo>
                  <a:lnTo>
                    <a:pt x="5681" y="9090"/>
                  </a:lnTo>
                  <a:lnTo>
                    <a:pt x="5696" y="9095"/>
                  </a:lnTo>
                  <a:lnTo>
                    <a:pt x="5710" y="9101"/>
                  </a:lnTo>
                  <a:lnTo>
                    <a:pt x="5723" y="9108"/>
                  </a:lnTo>
                  <a:lnTo>
                    <a:pt x="5735" y="9115"/>
                  </a:lnTo>
                  <a:lnTo>
                    <a:pt x="5746" y="9123"/>
                  </a:lnTo>
                  <a:lnTo>
                    <a:pt x="5756" y="9130"/>
                  </a:lnTo>
                  <a:lnTo>
                    <a:pt x="5766" y="9139"/>
                  </a:lnTo>
                  <a:lnTo>
                    <a:pt x="5773" y="9145"/>
                  </a:lnTo>
                  <a:lnTo>
                    <a:pt x="5828" y="9054"/>
                  </a:lnTo>
                  <a:lnTo>
                    <a:pt x="5817" y="9045"/>
                  </a:lnTo>
                  <a:lnTo>
                    <a:pt x="5805" y="9036"/>
                  </a:lnTo>
                  <a:lnTo>
                    <a:pt x="5791" y="9026"/>
                  </a:lnTo>
                  <a:lnTo>
                    <a:pt x="5776" y="9017"/>
                  </a:lnTo>
                  <a:lnTo>
                    <a:pt x="5760" y="9009"/>
                  </a:lnTo>
                  <a:lnTo>
                    <a:pt x="5743" y="9001"/>
                  </a:lnTo>
                  <a:lnTo>
                    <a:pt x="5725" y="8994"/>
                  </a:lnTo>
                  <a:lnTo>
                    <a:pt x="5704" y="8989"/>
                  </a:lnTo>
                  <a:lnTo>
                    <a:pt x="5683" y="8983"/>
                  </a:lnTo>
                  <a:lnTo>
                    <a:pt x="5662" y="8980"/>
                  </a:lnTo>
                  <a:lnTo>
                    <a:pt x="5641" y="8978"/>
                  </a:lnTo>
                  <a:lnTo>
                    <a:pt x="5621" y="8979"/>
                  </a:lnTo>
                  <a:lnTo>
                    <a:pt x="5602" y="8980"/>
                  </a:lnTo>
                  <a:lnTo>
                    <a:pt x="5584" y="8984"/>
                  </a:lnTo>
                  <a:lnTo>
                    <a:pt x="5567" y="8990"/>
                  </a:lnTo>
                  <a:lnTo>
                    <a:pt x="5550" y="8996"/>
                  </a:lnTo>
                  <a:lnTo>
                    <a:pt x="5535" y="9005"/>
                  </a:lnTo>
                  <a:lnTo>
                    <a:pt x="5521" y="9014"/>
                  </a:lnTo>
                  <a:lnTo>
                    <a:pt x="5508" y="9026"/>
                  </a:lnTo>
                  <a:lnTo>
                    <a:pt x="5496" y="9039"/>
                  </a:lnTo>
                  <a:lnTo>
                    <a:pt x="5487" y="9052"/>
                  </a:lnTo>
                  <a:lnTo>
                    <a:pt x="5477" y="9067"/>
                  </a:lnTo>
                  <a:lnTo>
                    <a:pt x="5469" y="9084"/>
                  </a:lnTo>
                  <a:lnTo>
                    <a:pt x="5464" y="9101"/>
                  </a:lnTo>
                  <a:lnTo>
                    <a:pt x="5462" y="9112"/>
                  </a:lnTo>
                  <a:lnTo>
                    <a:pt x="5460" y="9123"/>
                  </a:lnTo>
                  <a:lnTo>
                    <a:pt x="5459" y="9134"/>
                  </a:lnTo>
                  <a:lnTo>
                    <a:pt x="5460" y="9145"/>
                  </a:lnTo>
                  <a:lnTo>
                    <a:pt x="5461" y="9157"/>
                  </a:lnTo>
                  <a:lnTo>
                    <a:pt x="5463" y="9169"/>
                  </a:lnTo>
                  <a:lnTo>
                    <a:pt x="5466" y="9181"/>
                  </a:lnTo>
                  <a:lnTo>
                    <a:pt x="5470" y="9193"/>
                  </a:lnTo>
                  <a:lnTo>
                    <a:pt x="5477" y="9205"/>
                  </a:lnTo>
                  <a:lnTo>
                    <a:pt x="5484" y="9217"/>
                  </a:lnTo>
                  <a:lnTo>
                    <a:pt x="5492" y="9230"/>
                  </a:lnTo>
                  <a:lnTo>
                    <a:pt x="5503" y="9242"/>
                  </a:lnTo>
                  <a:lnTo>
                    <a:pt x="5513" y="9255"/>
                  </a:lnTo>
                  <a:lnTo>
                    <a:pt x="5526" y="9267"/>
                  </a:lnTo>
                  <a:lnTo>
                    <a:pt x="5540" y="9279"/>
                  </a:lnTo>
                  <a:lnTo>
                    <a:pt x="5555" y="9292"/>
                  </a:lnTo>
                  <a:lnTo>
                    <a:pt x="5573" y="9307"/>
                  </a:lnTo>
                  <a:lnTo>
                    <a:pt x="5587" y="9320"/>
                  </a:lnTo>
                  <a:lnTo>
                    <a:pt x="5598" y="9332"/>
                  </a:lnTo>
                  <a:lnTo>
                    <a:pt x="5606" y="9344"/>
                  </a:lnTo>
                  <a:lnTo>
                    <a:pt x="5609" y="9349"/>
                  </a:lnTo>
                  <a:lnTo>
                    <a:pt x="5611" y="9354"/>
                  </a:lnTo>
                  <a:lnTo>
                    <a:pt x="5612" y="9360"/>
                  </a:lnTo>
                  <a:lnTo>
                    <a:pt x="5613" y="9365"/>
                  </a:lnTo>
                  <a:lnTo>
                    <a:pt x="5613" y="9370"/>
                  </a:lnTo>
                  <a:lnTo>
                    <a:pt x="5613" y="9376"/>
                  </a:lnTo>
                  <a:lnTo>
                    <a:pt x="5612" y="9382"/>
                  </a:lnTo>
                  <a:lnTo>
                    <a:pt x="5611" y="9388"/>
                  </a:lnTo>
                  <a:lnTo>
                    <a:pt x="5609" y="9394"/>
                  </a:lnTo>
                  <a:lnTo>
                    <a:pt x="5607" y="9399"/>
                  </a:lnTo>
                  <a:lnTo>
                    <a:pt x="5604" y="9404"/>
                  </a:lnTo>
                  <a:lnTo>
                    <a:pt x="5600" y="9408"/>
                  </a:lnTo>
                  <a:lnTo>
                    <a:pt x="5596" y="9412"/>
                  </a:lnTo>
                  <a:lnTo>
                    <a:pt x="5592" y="9415"/>
                  </a:lnTo>
                  <a:lnTo>
                    <a:pt x="5587" y="9419"/>
                  </a:lnTo>
                  <a:lnTo>
                    <a:pt x="5582" y="9421"/>
                  </a:lnTo>
                  <a:lnTo>
                    <a:pt x="5577" y="9423"/>
                  </a:lnTo>
                  <a:lnTo>
                    <a:pt x="5570" y="9425"/>
                  </a:lnTo>
                  <a:lnTo>
                    <a:pt x="5564" y="9425"/>
                  </a:lnTo>
                  <a:lnTo>
                    <a:pt x="5556" y="9425"/>
                  </a:lnTo>
                  <a:lnTo>
                    <a:pt x="5549" y="9425"/>
                  </a:lnTo>
                  <a:lnTo>
                    <a:pt x="5540" y="9424"/>
                  </a:lnTo>
                  <a:lnTo>
                    <a:pt x="5532" y="9423"/>
                  </a:lnTo>
                  <a:lnTo>
                    <a:pt x="5523" y="9421"/>
                  </a:lnTo>
                  <a:lnTo>
                    <a:pt x="5506" y="9414"/>
                  </a:lnTo>
                  <a:lnTo>
                    <a:pt x="5490" y="9408"/>
                  </a:lnTo>
                  <a:lnTo>
                    <a:pt x="5474" y="9399"/>
                  </a:lnTo>
                  <a:lnTo>
                    <a:pt x="5459" y="9390"/>
                  </a:lnTo>
                  <a:lnTo>
                    <a:pt x="5444" y="9380"/>
                  </a:lnTo>
                  <a:lnTo>
                    <a:pt x="5431" y="9369"/>
                  </a:lnTo>
                  <a:lnTo>
                    <a:pt x="5419" y="9360"/>
                  </a:lnTo>
                  <a:lnTo>
                    <a:pt x="5409" y="9351"/>
                  </a:lnTo>
                  <a:lnTo>
                    <a:pt x="5354" y="9444"/>
                  </a:lnTo>
                  <a:close/>
                  <a:moveTo>
                    <a:pt x="5920" y="9059"/>
                  </a:moveTo>
                  <a:lnTo>
                    <a:pt x="5896" y="9164"/>
                  </a:lnTo>
                  <a:lnTo>
                    <a:pt x="5965" y="9181"/>
                  </a:lnTo>
                  <a:lnTo>
                    <a:pt x="5908" y="9427"/>
                  </a:lnTo>
                  <a:lnTo>
                    <a:pt x="5902" y="9453"/>
                  </a:lnTo>
                  <a:lnTo>
                    <a:pt x="5898" y="9483"/>
                  </a:lnTo>
                  <a:lnTo>
                    <a:pt x="5897" y="9499"/>
                  </a:lnTo>
                  <a:lnTo>
                    <a:pt x="5897" y="9516"/>
                  </a:lnTo>
                  <a:lnTo>
                    <a:pt x="5898" y="9533"/>
                  </a:lnTo>
                  <a:lnTo>
                    <a:pt x="5901" y="9551"/>
                  </a:lnTo>
                  <a:lnTo>
                    <a:pt x="5903" y="9559"/>
                  </a:lnTo>
                  <a:lnTo>
                    <a:pt x="5905" y="9568"/>
                  </a:lnTo>
                  <a:lnTo>
                    <a:pt x="5910" y="9576"/>
                  </a:lnTo>
                  <a:lnTo>
                    <a:pt x="5913" y="9584"/>
                  </a:lnTo>
                  <a:lnTo>
                    <a:pt x="5917" y="9592"/>
                  </a:lnTo>
                  <a:lnTo>
                    <a:pt x="5922" y="9600"/>
                  </a:lnTo>
                  <a:lnTo>
                    <a:pt x="5929" y="9607"/>
                  </a:lnTo>
                  <a:lnTo>
                    <a:pt x="5935" y="9614"/>
                  </a:lnTo>
                  <a:lnTo>
                    <a:pt x="5943" y="9621"/>
                  </a:lnTo>
                  <a:lnTo>
                    <a:pt x="5950" y="9628"/>
                  </a:lnTo>
                  <a:lnTo>
                    <a:pt x="5960" y="9633"/>
                  </a:lnTo>
                  <a:lnTo>
                    <a:pt x="5970" y="9639"/>
                  </a:lnTo>
                  <a:lnTo>
                    <a:pt x="5980" y="9644"/>
                  </a:lnTo>
                  <a:lnTo>
                    <a:pt x="5992" y="9649"/>
                  </a:lnTo>
                  <a:lnTo>
                    <a:pt x="6005" y="9654"/>
                  </a:lnTo>
                  <a:lnTo>
                    <a:pt x="6019" y="9657"/>
                  </a:lnTo>
                  <a:lnTo>
                    <a:pt x="6049" y="9663"/>
                  </a:lnTo>
                  <a:lnTo>
                    <a:pt x="6076" y="9666"/>
                  </a:lnTo>
                  <a:lnTo>
                    <a:pt x="6088" y="9668"/>
                  </a:lnTo>
                  <a:lnTo>
                    <a:pt x="6098" y="9668"/>
                  </a:lnTo>
                  <a:lnTo>
                    <a:pt x="6109" y="9668"/>
                  </a:lnTo>
                  <a:lnTo>
                    <a:pt x="6118" y="9666"/>
                  </a:lnTo>
                  <a:lnTo>
                    <a:pt x="6140" y="9558"/>
                  </a:lnTo>
                  <a:lnTo>
                    <a:pt x="6130" y="9557"/>
                  </a:lnTo>
                  <a:lnTo>
                    <a:pt x="6119" y="9556"/>
                  </a:lnTo>
                  <a:lnTo>
                    <a:pt x="6107" y="9555"/>
                  </a:lnTo>
                  <a:lnTo>
                    <a:pt x="6093" y="9552"/>
                  </a:lnTo>
                  <a:lnTo>
                    <a:pt x="6086" y="9550"/>
                  </a:lnTo>
                  <a:lnTo>
                    <a:pt x="6079" y="9546"/>
                  </a:lnTo>
                  <a:lnTo>
                    <a:pt x="6073" y="9543"/>
                  </a:lnTo>
                  <a:lnTo>
                    <a:pt x="6066" y="9540"/>
                  </a:lnTo>
                  <a:lnTo>
                    <a:pt x="6062" y="9536"/>
                  </a:lnTo>
                  <a:lnTo>
                    <a:pt x="6058" y="9530"/>
                  </a:lnTo>
                  <a:lnTo>
                    <a:pt x="6053" y="9525"/>
                  </a:lnTo>
                  <a:lnTo>
                    <a:pt x="6051" y="9520"/>
                  </a:lnTo>
                  <a:lnTo>
                    <a:pt x="6048" y="9512"/>
                  </a:lnTo>
                  <a:lnTo>
                    <a:pt x="6047" y="9505"/>
                  </a:lnTo>
                  <a:lnTo>
                    <a:pt x="6046" y="9497"/>
                  </a:lnTo>
                  <a:lnTo>
                    <a:pt x="6046" y="9488"/>
                  </a:lnTo>
                  <a:lnTo>
                    <a:pt x="6046" y="9479"/>
                  </a:lnTo>
                  <a:lnTo>
                    <a:pt x="6047" y="9468"/>
                  </a:lnTo>
                  <a:lnTo>
                    <a:pt x="6049" y="9457"/>
                  </a:lnTo>
                  <a:lnTo>
                    <a:pt x="6051" y="9446"/>
                  </a:lnTo>
                  <a:lnTo>
                    <a:pt x="6106" y="9214"/>
                  </a:lnTo>
                  <a:lnTo>
                    <a:pt x="6224" y="9241"/>
                  </a:lnTo>
                  <a:lnTo>
                    <a:pt x="6249" y="9137"/>
                  </a:lnTo>
                  <a:lnTo>
                    <a:pt x="6131" y="9109"/>
                  </a:lnTo>
                  <a:lnTo>
                    <a:pt x="6163" y="8969"/>
                  </a:lnTo>
                  <a:lnTo>
                    <a:pt x="6013" y="8978"/>
                  </a:lnTo>
                  <a:lnTo>
                    <a:pt x="5990" y="9075"/>
                  </a:lnTo>
                  <a:lnTo>
                    <a:pt x="5920" y="9059"/>
                  </a:lnTo>
                  <a:close/>
                  <a:moveTo>
                    <a:pt x="6226" y="9668"/>
                  </a:moveTo>
                  <a:lnTo>
                    <a:pt x="6239" y="9678"/>
                  </a:lnTo>
                  <a:lnTo>
                    <a:pt x="6254" y="9689"/>
                  </a:lnTo>
                  <a:lnTo>
                    <a:pt x="6270" y="9699"/>
                  </a:lnTo>
                  <a:lnTo>
                    <a:pt x="6287" y="9708"/>
                  </a:lnTo>
                  <a:lnTo>
                    <a:pt x="6307" y="9717"/>
                  </a:lnTo>
                  <a:lnTo>
                    <a:pt x="6327" y="9725"/>
                  </a:lnTo>
                  <a:lnTo>
                    <a:pt x="6348" y="9732"/>
                  </a:lnTo>
                  <a:lnTo>
                    <a:pt x="6369" y="9738"/>
                  </a:lnTo>
                  <a:lnTo>
                    <a:pt x="6394" y="9743"/>
                  </a:lnTo>
                  <a:lnTo>
                    <a:pt x="6417" y="9746"/>
                  </a:lnTo>
                  <a:lnTo>
                    <a:pt x="6440" y="9747"/>
                  </a:lnTo>
                  <a:lnTo>
                    <a:pt x="6461" y="9746"/>
                  </a:lnTo>
                  <a:lnTo>
                    <a:pt x="6482" y="9744"/>
                  </a:lnTo>
                  <a:lnTo>
                    <a:pt x="6501" y="9741"/>
                  </a:lnTo>
                  <a:lnTo>
                    <a:pt x="6519" y="9734"/>
                  </a:lnTo>
                  <a:lnTo>
                    <a:pt x="6535" y="9728"/>
                  </a:lnTo>
                  <a:lnTo>
                    <a:pt x="6550" y="9719"/>
                  </a:lnTo>
                  <a:lnTo>
                    <a:pt x="6564" y="9708"/>
                  </a:lnTo>
                  <a:lnTo>
                    <a:pt x="6577" y="9697"/>
                  </a:lnTo>
                  <a:lnTo>
                    <a:pt x="6589" y="9684"/>
                  </a:lnTo>
                  <a:lnTo>
                    <a:pt x="6599" y="9669"/>
                  </a:lnTo>
                  <a:lnTo>
                    <a:pt x="6607" y="9654"/>
                  </a:lnTo>
                  <a:lnTo>
                    <a:pt x="6614" y="9635"/>
                  </a:lnTo>
                  <a:lnTo>
                    <a:pt x="6619" y="9617"/>
                  </a:lnTo>
                  <a:lnTo>
                    <a:pt x="6621" y="9603"/>
                  </a:lnTo>
                  <a:lnTo>
                    <a:pt x="6623" y="9590"/>
                  </a:lnTo>
                  <a:lnTo>
                    <a:pt x="6623" y="9577"/>
                  </a:lnTo>
                  <a:lnTo>
                    <a:pt x="6623" y="9565"/>
                  </a:lnTo>
                  <a:lnTo>
                    <a:pt x="6621" y="9552"/>
                  </a:lnTo>
                  <a:lnTo>
                    <a:pt x="6618" y="9539"/>
                  </a:lnTo>
                  <a:lnTo>
                    <a:pt x="6614" y="9527"/>
                  </a:lnTo>
                  <a:lnTo>
                    <a:pt x="6608" y="9514"/>
                  </a:lnTo>
                  <a:lnTo>
                    <a:pt x="6602" y="9502"/>
                  </a:lnTo>
                  <a:lnTo>
                    <a:pt x="6594" y="9491"/>
                  </a:lnTo>
                  <a:lnTo>
                    <a:pt x="6586" y="9480"/>
                  </a:lnTo>
                  <a:lnTo>
                    <a:pt x="6576" y="9468"/>
                  </a:lnTo>
                  <a:lnTo>
                    <a:pt x="6564" y="9456"/>
                  </a:lnTo>
                  <a:lnTo>
                    <a:pt x="6553" y="9446"/>
                  </a:lnTo>
                  <a:lnTo>
                    <a:pt x="6539" y="9435"/>
                  </a:lnTo>
                  <a:lnTo>
                    <a:pt x="6525" y="9423"/>
                  </a:lnTo>
                  <a:lnTo>
                    <a:pt x="6505" y="9409"/>
                  </a:lnTo>
                  <a:lnTo>
                    <a:pt x="6489" y="9396"/>
                  </a:lnTo>
                  <a:lnTo>
                    <a:pt x="6477" y="9385"/>
                  </a:lnTo>
                  <a:lnTo>
                    <a:pt x="6468" y="9375"/>
                  </a:lnTo>
                  <a:lnTo>
                    <a:pt x="6465" y="9369"/>
                  </a:lnTo>
                  <a:lnTo>
                    <a:pt x="6461" y="9364"/>
                  </a:lnTo>
                  <a:lnTo>
                    <a:pt x="6460" y="9360"/>
                  </a:lnTo>
                  <a:lnTo>
                    <a:pt x="6458" y="9354"/>
                  </a:lnTo>
                  <a:lnTo>
                    <a:pt x="6458" y="9349"/>
                  </a:lnTo>
                  <a:lnTo>
                    <a:pt x="6457" y="9345"/>
                  </a:lnTo>
                  <a:lnTo>
                    <a:pt x="6458" y="9339"/>
                  </a:lnTo>
                  <a:lnTo>
                    <a:pt x="6459" y="9334"/>
                  </a:lnTo>
                  <a:lnTo>
                    <a:pt x="6460" y="9329"/>
                  </a:lnTo>
                  <a:lnTo>
                    <a:pt x="6462" y="9323"/>
                  </a:lnTo>
                  <a:lnTo>
                    <a:pt x="6465" y="9319"/>
                  </a:lnTo>
                  <a:lnTo>
                    <a:pt x="6468" y="9315"/>
                  </a:lnTo>
                  <a:lnTo>
                    <a:pt x="6471" y="9310"/>
                  </a:lnTo>
                  <a:lnTo>
                    <a:pt x="6475" y="9307"/>
                  </a:lnTo>
                  <a:lnTo>
                    <a:pt x="6480" y="9304"/>
                  </a:lnTo>
                  <a:lnTo>
                    <a:pt x="6484" y="9301"/>
                  </a:lnTo>
                  <a:lnTo>
                    <a:pt x="6489" y="9299"/>
                  </a:lnTo>
                  <a:lnTo>
                    <a:pt x="6495" y="9297"/>
                  </a:lnTo>
                  <a:lnTo>
                    <a:pt x="6501" y="9296"/>
                  </a:lnTo>
                  <a:lnTo>
                    <a:pt x="6508" y="9295"/>
                  </a:lnTo>
                  <a:lnTo>
                    <a:pt x="6514" y="9295"/>
                  </a:lnTo>
                  <a:lnTo>
                    <a:pt x="6521" y="9295"/>
                  </a:lnTo>
                  <a:lnTo>
                    <a:pt x="6529" y="9296"/>
                  </a:lnTo>
                  <a:lnTo>
                    <a:pt x="6536" y="9297"/>
                  </a:lnTo>
                  <a:lnTo>
                    <a:pt x="6552" y="9302"/>
                  </a:lnTo>
                  <a:lnTo>
                    <a:pt x="6565" y="9307"/>
                  </a:lnTo>
                  <a:lnTo>
                    <a:pt x="6579" y="9314"/>
                  </a:lnTo>
                  <a:lnTo>
                    <a:pt x="6592" y="9320"/>
                  </a:lnTo>
                  <a:lnTo>
                    <a:pt x="6603" y="9328"/>
                  </a:lnTo>
                  <a:lnTo>
                    <a:pt x="6614" y="9335"/>
                  </a:lnTo>
                  <a:lnTo>
                    <a:pt x="6623" y="9343"/>
                  </a:lnTo>
                  <a:lnTo>
                    <a:pt x="6631" y="9349"/>
                  </a:lnTo>
                  <a:lnTo>
                    <a:pt x="6681" y="9256"/>
                  </a:lnTo>
                  <a:lnTo>
                    <a:pt x="6671" y="9247"/>
                  </a:lnTo>
                  <a:lnTo>
                    <a:pt x="6658" y="9237"/>
                  </a:lnTo>
                  <a:lnTo>
                    <a:pt x="6644" y="9230"/>
                  </a:lnTo>
                  <a:lnTo>
                    <a:pt x="6629" y="9221"/>
                  </a:lnTo>
                  <a:lnTo>
                    <a:pt x="6613" y="9214"/>
                  </a:lnTo>
                  <a:lnTo>
                    <a:pt x="6594" y="9206"/>
                  </a:lnTo>
                  <a:lnTo>
                    <a:pt x="6576" y="9200"/>
                  </a:lnTo>
                  <a:lnTo>
                    <a:pt x="6556" y="9196"/>
                  </a:lnTo>
                  <a:lnTo>
                    <a:pt x="6533" y="9191"/>
                  </a:lnTo>
                  <a:lnTo>
                    <a:pt x="6512" y="9188"/>
                  </a:lnTo>
                  <a:lnTo>
                    <a:pt x="6491" y="9188"/>
                  </a:lnTo>
                  <a:lnTo>
                    <a:pt x="6472" y="9189"/>
                  </a:lnTo>
                  <a:lnTo>
                    <a:pt x="6453" y="9192"/>
                  </a:lnTo>
                  <a:lnTo>
                    <a:pt x="6435" y="9197"/>
                  </a:lnTo>
                  <a:lnTo>
                    <a:pt x="6417" y="9203"/>
                  </a:lnTo>
                  <a:lnTo>
                    <a:pt x="6402" y="9211"/>
                  </a:lnTo>
                  <a:lnTo>
                    <a:pt x="6387" y="9219"/>
                  </a:lnTo>
                  <a:lnTo>
                    <a:pt x="6373" y="9230"/>
                  </a:lnTo>
                  <a:lnTo>
                    <a:pt x="6360" y="9242"/>
                  </a:lnTo>
                  <a:lnTo>
                    <a:pt x="6350" y="9255"/>
                  </a:lnTo>
                  <a:lnTo>
                    <a:pt x="6340" y="9270"/>
                  </a:lnTo>
                  <a:lnTo>
                    <a:pt x="6333" y="9285"/>
                  </a:lnTo>
                  <a:lnTo>
                    <a:pt x="6326" y="9302"/>
                  </a:lnTo>
                  <a:lnTo>
                    <a:pt x="6321" y="9319"/>
                  </a:lnTo>
                  <a:lnTo>
                    <a:pt x="6319" y="9330"/>
                  </a:lnTo>
                  <a:lnTo>
                    <a:pt x="6317" y="9341"/>
                  </a:lnTo>
                  <a:lnTo>
                    <a:pt x="6317" y="9352"/>
                  </a:lnTo>
                  <a:lnTo>
                    <a:pt x="6317" y="9364"/>
                  </a:lnTo>
                  <a:lnTo>
                    <a:pt x="6320" y="9376"/>
                  </a:lnTo>
                  <a:lnTo>
                    <a:pt x="6323" y="9387"/>
                  </a:lnTo>
                  <a:lnTo>
                    <a:pt x="6326" y="9398"/>
                  </a:lnTo>
                  <a:lnTo>
                    <a:pt x="6331" y="9410"/>
                  </a:lnTo>
                  <a:lnTo>
                    <a:pt x="6338" y="9422"/>
                  </a:lnTo>
                  <a:lnTo>
                    <a:pt x="6345" y="9435"/>
                  </a:lnTo>
                  <a:lnTo>
                    <a:pt x="6355" y="9447"/>
                  </a:lnTo>
                  <a:lnTo>
                    <a:pt x="6365" y="9458"/>
                  </a:lnTo>
                  <a:lnTo>
                    <a:pt x="6377" y="9470"/>
                  </a:lnTo>
                  <a:lnTo>
                    <a:pt x="6390" y="9482"/>
                  </a:lnTo>
                  <a:lnTo>
                    <a:pt x="6404" y="9494"/>
                  </a:lnTo>
                  <a:lnTo>
                    <a:pt x="6421" y="9506"/>
                  </a:lnTo>
                  <a:lnTo>
                    <a:pt x="6439" y="9520"/>
                  </a:lnTo>
                  <a:lnTo>
                    <a:pt x="6454" y="9532"/>
                  </a:lnTo>
                  <a:lnTo>
                    <a:pt x="6466" y="9543"/>
                  </a:lnTo>
                  <a:lnTo>
                    <a:pt x="6473" y="9555"/>
                  </a:lnTo>
                  <a:lnTo>
                    <a:pt x="6476" y="9560"/>
                  </a:lnTo>
                  <a:lnTo>
                    <a:pt x="6479" y="9565"/>
                  </a:lnTo>
                  <a:lnTo>
                    <a:pt x="6481" y="9570"/>
                  </a:lnTo>
                  <a:lnTo>
                    <a:pt x="6482" y="9575"/>
                  </a:lnTo>
                  <a:lnTo>
                    <a:pt x="6483" y="9582"/>
                  </a:lnTo>
                  <a:lnTo>
                    <a:pt x="6483" y="9587"/>
                  </a:lnTo>
                  <a:lnTo>
                    <a:pt x="6482" y="9592"/>
                  </a:lnTo>
                  <a:lnTo>
                    <a:pt x="6481" y="9599"/>
                  </a:lnTo>
                  <a:lnTo>
                    <a:pt x="6479" y="9604"/>
                  </a:lnTo>
                  <a:lnTo>
                    <a:pt x="6476" y="9610"/>
                  </a:lnTo>
                  <a:lnTo>
                    <a:pt x="6474" y="9615"/>
                  </a:lnTo>
                  <a:lnTo>
                    <a:pt x="6471" y="9619"/>
                  </a:lnTo>
                  <a:lnTo>
                    <a:pt x="6468" y="9624"/>
                  </a:lnTo>
                  <a:lnTo>
                    <a:pt x="6463" y="9628"/>
                  </a:lnTo>
                  <a:lnTo>
                    <a:pt x="6458" y="9631"/>
                  </a:lnTo>
                  <a:lnTo>
                    <a:pt x="6454" y="9633"/>
                  </a:lnTo>
                  <a:lnTo>
                    <a:pt x="6447" y="9635"/>
                  </a:lnTo>
                  <a:lnTo>
                    <a:pt x="6442" y="9638"/>
                  </a:lnTo>
                  <a:lnTo>
                    <a:pt x="6435" y="9639"/>
                  </a:lnTo>
                  <a:lnTo>
                    <a:pt x="6428" y="9639"/>
                  </a:lnTo>
                  <a:lnTo>
                    <a:pt x="6421" y="9639"/>
                  </a:lnTo>
                  <a:lnTo>
                    <a:pt x="6412" y="9639"/>
                  </a:lnTo>
                  <a:lnTo>
                    <a:pt x="6403" y="9638"/>
                  </a:lnTo>
                  <a:lnTo>
                    <a:pt x="6394" y="9635"/>
                  </a:lnTo>
                  <a:lnTo>
                    <a:pt x="6378" y="9630"/>
                  </a:lnTo>
                  <a:lnTo>
                    <a:pt x="6360" y="9625"/>
                  </a:lnTo>
                  <a:lnTo>
                    <a:pt x="6344" y="9616"/>
                  </a:lnTo>
                  <a:lnTo>
                    <a:pt x="6328" y="9607"/>
                  </a:lnTo>
                  <a:lnTo>
                    <a:pt x="6313" y="9599"/>
                  </a:lnTo>
                  <a:lnTo>
                    <a:pt x="6299" y="9589"/>
                  </a:lnTo>
                  <a:lnTo>
                    <a:pt x="6287" y="9580"/>
                  </a:lnTo>
                  <a:lnTo>
                    <a:pt x="6278" y="9571"/>
                  </a:lnTo>
                  <a:lnTo>
                    <a:pt x="6226" y="9668"/>
                  </a:lnTo>
                  <a:close/>
                  <a:moveTo>
                    <a:pt x="7017" y="9301"/>
                  </a:moveTo>
                  <a:lnTo>
                    <a:pt x="7029" y="9289"/>
                  </a:lnTo>
                  <a:lnTo>
                    <a:pt x="7042" y="9279"/>
                  </a:lnTo>
                  <a:lnTo>
                    <a:pt x="7056" y="9269"/>
                  </a:lnTo>
                  <a:lnTo>
                    <a:pt x="7071" y="9259"/>
                  </a:lnTo>
                  <a:lnTo>
                    <a:pt x="7086" y="9250"/>
                  </a:lnTo>
                  <a:lnTo>
                    <a:pt x="7103" y="9243"/>
                  </a:lnTo>
                  <a:lnTo>
                    <a:pt x="7121" y="9236"/>
                  </a:lnTo>
                  <a:lnTo>
                    <a:pt x="7139" y="9231"/>
                  </a:lnTo>
                  <a:lnTo>
                    <a:pt x="7153" y="9228"/>
                  </a:lnTo>
                  <a:lnTo>
                    <a:pt x="7166" y="9226"/>
                  </a:lnTo>
                  <a:lnTo>
                    <a:pt x="7177" y="9225"/>
                  </a:lnTo>
                  <a:lnTo>
                    <a:pt x="7188" y="9226"/>
                  </a:lnTo>
                  <a:lnTo>
                    <a:pt x="7198" y="9227"/>
                  </a:lnTo>
                  <a:lnTo>
                    <a:pt x="7207" y="9230"/>
                  </a:lnTo>
                  <a:lnTo>
                    <a:pt x="7215" y="9233"/>
                  </a:lnTo>
                  <a:lnTo>
                    <a:pt x="7223" y="9237"/>
                  </a:lnTo>
                  <a:lnTo>
                    <a:pt x="7229" y="9243"/>
                  </a:lnTo>
                  <a:lnTo>
                    <a:pt x="7235" y="9249"/>
                  </a:lnTo>
                  <a:lnTo>
                    <a:pt x="7240" y="9256"/>
                  </a:lnTo>
                  <a:lnTo>
                    <a:pt x="7245" y="9263"/>
                  </a:lnTo>
                  <a:lnTo>
                    <a:pt x="7248" y="9271"/>
                  </a:lnTo>
                  <a:lnTo>
                    <a:pt x="7253" y="9279"/>
                  </a:lnTo>
                  <a:lnTo>
                    <a:pt x="7256" y="9289"/>
                  </a:lnTo>
                  <a:lnTo>
                    <a:pt x="7258" y="9299"/>
                  </a:lnTo>
                  <a:lnTo>
                    <a:pt x="7227" y="9307"/>
                  </a:lnTo>
                  <a:lnTo>
                    <a:pt x="7198" y="9317"/>
                  </a:lnTo>
                  <a:lnTo>
                    <a:pt x="7170" y="9329"/>
                  </a:lnTo>
                  <a:lnTo>
                    <a:pt x="7144" y="9340"/>
                  </a:lnTo>
                  <a:lnTo>
                    <a:pt x="7121" y="9354"/>
                  </a:lnTo>
                  <a:lnTo>
                    <a:pt x="7099" y="9368"/>
                  </a:lnTo>
                  <a:lnTo>
                    <a:pt x="7089" y="9377"/>
                  </a:lnTo>
                  <a:lnTo>
                    <a:pt x="7080" y="9384"/>
                  </a:lnTo>
                  <a:lnTo>
                    <a:pt x="7070" y="9393"/>
                  </a:lnTo>
                  <a:lnTo>
                    <a:pt x="7063" y="9402"/>
                  </a:lnTo>
                  <a:lnTo>
                    <a:pt x="7054" y="9410"/>
                  </a:lnTo>
                  <a:lnTo>
                    <a:pt x="7048" y="9419"/>
                  </a:lnTo>
                  <a:lnTo>
                    <a:pt x="7041" y="9428"/>
                  </a:lnTo>
                  <a:lnTo>
                    <a:pt x="7035" y="9438"/>
                  </a:lnTo>
                  <a:lnTo>
                    <a:pt x="7029" y="9448"/>
                  </a:lnTo>
                  <a:lnTo>
                    <a:pt x="7025" y="9458"/>
                  </a:lnTo>
                  <a:lnTo>
                    <a:pt x="7022" y="9469"/>
                  </a:lnTo>
                  <a:lnTo>
                    <a:pt x="7019" y="9479"/>
                  </a:lnTo>
                  <a:lnTo>
                    <a:pt x="7015" y="9491"/>
                  </a:lnTo>
                  <a:lnTo>
                    <a:pt x="7014" y="9501"/>
                  </a:lnTo>
                  <a:lnTo>
                    <a:pt x="7013" y="9513"/>
                  </a:lnTo>
                  <a:lnTo>
                    <a:pt x="7013" y="9525"/>
                  </a:lnTo>
                  <a:lnTo>
                    <a:pt x="7013" y="9537"/>
                  </a:lnTo>
                  <a:lnTo>
                    <a:pt x="7014" y="9548"/>
                  </a:lnTo>
                  <a:lnTo>
                    <a:pt x="7016" y="9561"/>
                  </a:lnTo>
                  <a:lnTo>
                    <a:pt x="7020" y="9574"/>
                  </a:lnTo>
                  <a:lnTo>
                    <a:pt x="7024" y="9589"/>
                  </a:lnTo>
                  <a:lnTo>
                    <a:pt x="7030" y="9604"/>
                  </a:lnTo>
                  <a:lnTo>
                    <a:pt x="7038" y="9619"/>
                  </a:lnTo>
                  <a:lnTo>
                    <a:pt x="7046" y="9632"/>
                  </a:lnTo>
                  <a:lnTo>
                    <a:pt x="7056" y="9644"/>
                  </a:lnTo>
                  <a:lnTo>
                    <a:pt x="7067" y="9656"/>
                  </a:lnTo>
                  <a:lnTo>
                    <a:pt x="7079" y="9665"/>
                  </a:lnTo>
                  <a:lnTo>
                    <a:pt x="7092" y="9675"/>
                  </a:lnTo>
                  <a:lnTo>
                    <a:pt x="7104" y="9683"/>
                  </a:lnTo>
                  <a:lnTo>
                    <a:pt x="7119" y="9688"/>
                  </a:lnTo>
                  <a:lnTo>
                    <a:pt x="7134" y="9693"/>
                  </a:lnTo>
                  <a:lnTo>
                    <a:pt x="7151" y="9697"/>
                  </a:lnTo>
                  <a:lnTo>
                    <a:pt x="7167" y="9698"/>
                  </a:lnTo>
                  <a:lnTo>
                    <a:pt x="7184" y="9698"/>
                  </a:lnTo>
                  <a:lnTo>
                    <a:pt x="7202" y="9695"/>
                  </a:lnTo>
                  <a:lnTo>
                    <a:pt x="7220" y="9692"/>
                  </a:lnTo>
                  <a:lnTo>
                    <a:pt x="7231" y="9689"/>
                  </a:lnTo>
                  <a:lnTo>
                    <a:pt x="7242" y="9686"/>
                  </a:lnTo>
                  <a:lnTo>
                    <a:pt x="7252" y="9682"/>
                  </a:lnTo>
                  <a:lnTo>
                    <a:pt x="7262" y="9677"/>
                  </a:lnTo>
                  <a:lnTo>
                    <a:pt x="7271" y="9672"/>
                  </a:lnTo>
                  <a:lnTo>
                    <a:pt x="7281" y="9666"/>
                  </a:lnTo>
                  <a:lnTo>
                    <a:pt x="7289" y="9660"/>
                  </a:lnTo>
                  <a:lnTo>
                    <a:pt x="7298" y="9654"/>
                  </a:lnTo>
                  <a:lnTo>
                    <a:pt x="7305" y="9647"/>
                  </a:lnTo>
                  <a:lnTo>
                    <a:pt x="7312" y="9640"/>
                  </a:lnTo>
                  <a:lnTo>
                    <a:pt x="7319" y="9632"/>
                  </a:lnTo>
                  <a:lnTo>
                    <a:pt x="7326" y="9625"/>
                  </a:lnTo>
                  <a:lnTo>
                    <a:pt x="7331" y="9616"/>
                  </a:lnTo>
                  <a:lnTo>
                    <a:pt x="7336" y="9607"/>
                  </a:lnTo>
                  <a:lnTo>
                    <a:pt x="7341" y="9599"/>
                  </a:lnTo>
                  <a:lnTo>
                    <a:pt x="7345" y="9590"/>
                  </a:lnTo>
                  <a:lnTo>
                    <a:pt x="7347" y="9589"/>
                  </a:lnTo>
                  <a:lnTo>
                    <a:pt x="7371" y="9642"/>
                  </a:lnTo>
                  <a:lnTo>
                    <a:pt x="7497" y="9610"/>
                  </a:lnTo>
                  <a:lnTo>
                    <a:pt x="7487" y="9584"/>
                  </a:lnTo>
                  <a:lnTo>
                    <a:pt x="7477" y="9554"/>
                  </a:lnTo>
                  <a:lnTo>
                    <a:pt x="7466" y="9521"/>
                  </a:lnTo>
                  <a:lnTo>
                    <a:pt x="7458" y="9485"/>
                  </a:lnTo>
                  <a:lnTo>
                    <a:pt x="7407" y="9291"/>
                  </a:lnTo>
                  <a:lnTo>
                    <a:pt x="7401" y="9270"/>
                  </a:lnTo>
                  <a:lnTo>
                    <a:pt x="7393" y="9248"/>
                  </a:lnTo>
                  <a:lnTo>
                    <a:pt x="7386" y="9229"/>
                  </a:lnTo>
                  <a:lnTo>
                    <a:pt x="7376" y="9210"/>
                  </a:lnTo>
                  <a:lnTo>
                    <a:pt x="7365" y="9191"/>
                  </a:lnTo>
                  <a:lnTo>
                    <a:pt x="7352" y="9175"/>
                  </a:lnTo>
                  <a:lnTo>
                    <a:pt x="7346" y="9168"/>
                  </a:lnTo>
                  <a:lnTo>
                    <a:pt x="7340" y="9160"/>
                  </a:lnTo>
                  <a:lnTo>
                    <a:pt x="7332" y="9154"/>
                  </a:lnTo>
                  <a:lnTo>
                    <a:pt x="7325" y="9147"/>
                  </a:lnTo>
                  <a:lnTo>
                    <a:pt x="7316" y="9142"/>
                  </a:lnTo>
                  <a:lnTo>
                    <a:pt x="7307" y="9137"/>
                  </a:lnTo>
                  <a:lnTo>
                    <a:pt x="7299" y="9131"/>
                  </a:lnTo>
                  <a:lnTo>
                    <a:pt x="7289" y="9127"/>
                  </a:lnTo>
                  <a:lnTo>
                    <a:pt x="7279" y="9123"/>
                  </a:lnTo>
                  <a:lnTo>
                    <a:pt x="7269" y="9119"/>
                  </a:lnTo>
                  <a:lnTo>
                    <a:pt x="7258" y="9117"/>
                  </a:lnTo>
                  <a:lnTo>
                    <a:pt x="7247" y="9115"/>
                  </a:lnTo>
                  <a:lnTo>
                    <a:pt x="7235" y="9114"/>
                  </a:lnTo>
                  <a:lnTo>
                    <a:pt x="7224" y="9113"/>
                  </a:lnTo>
                  <a:lnTo>
                    <a:pt x="7211" y="9113"/>
                  </a:lnTo>
                  <a:lnTo>
                    <a:pt x="7198" y="9114"/>
                  </a:lnTo>
                  <a:lnTo>
                    <a:pt x="7184" y="9115"/>
                  </a:lnTo>
                  <a:lnTo>
                    <a:pt x="7170" y="9117"/>
                  </a:lnTo>
                  <a:lnTo>
                    <a:pt x="7155" y="9119"/>
                  </a:lnTo>
                  <a:lnTo>
                    <a:pt x="7140" y="9124"/>
                  </a:lnTo>
                  <a:lnTo>
                    <a:pt x="7110" y="9132"/>
                  </a:lnTo>
                  <a:lnTo>
                    <a:pt x="7082" y="9143"/>
                  </a:lnTo>
                  <a:lnTo>
                    <a:pt x="7056" y="9154"/>
                  </a:lnTo>
                  <a:lnTo>
                    <a:pt x="7034" y="9167"/>
                  </a:lnTo>
                  <a:lnTo>
                    <a:pt x="7013" y="9178"/>
                  </a:lnTo>
                  <a:lnTo>
                    <a:pt x="6995" y="9191"/>
                  </a:lnTo>
                  <a:lnTo>
                    <a:pt x="6980" y="9204"/>
                  </a:lnTo>
                  <a:lnTo>
                    <a:pt x="6967" y="9216"/>
                  </a:lnTo>
                  <a:lnTo>
                    <a:pt x="7017" y="9301"/>
                  </a:lnTo>
                  <a:close/>
                  <a:moveTo>
                    <a:pt x="7305" y="9465"/>
                  </a:moveTo>
                  <a:lnTo>
                    <a:pt x="7307" y="9477"/>
                  </a:lnTo>
                  <a:lnTo>
                    <a:pt x="7308" y="9488"/>
                  </a:lnTo>
                  <a:lnTo>
                    <a:pt x="7308" y="9499"/>
                  </a:lnTo>
                  <a:lnTo>
                    <a:pt x="7307" y="9510"/>
                  </a:lnTo>
                  <a:lnTo>
                    <a:pt x="7304" y="9520"/>
                  </a:lnTo>
                  <a:lnTo>
                    <a:pt x="7301" y="9528"/>
                  </a:lnTo>
                  <a:lnTo>
                    <a:pt x="7297" y="9537"/>
                  </a:lnTo>
                  <a:lnTo>
                    <a:pt x="7291" y="9544"/>
                  </a:lnTo>
                  <a:lnTo>
                    <a:pt x="7286" y="9551"/>
                  </a:lnTo>
                  <a:lnTo>
                    <a:pt x="7279" y="9557"/>
                  </a:lnTo>
                  <a:lnTo>
                    <a:pt x="7273" y="9562"/>
                  </a:lnTo>
                  <a:lnTo>
                    <a:pt x="7267" y="9567"/>
                  </a:lnTo>
                  <a:lnTo>
                    <a:pt x="7260" y="9571"/>
                  </a:lnTo>
                  <a:lnTo>
                    <a:pt x="7253" y="9574"/>
                  </a:lnTo>
                  <a:lnTo>
                    <a:pt x="7246" y="9577"/>
                  </a:lnTo>
                  <a:lnTo>
                    <a:pt x="7240" y="9580"/>
                  </a:lnTo>
                  <a:lnTo>
                    <a:pt x="7233" y="9581"/>
                  </a:lnTo>
                  <a:lnTo>
                    <a:pt x="7227" y="9582"/>
                  </a:lnTo>
                  <a:lnTo>
                    <a:pt x="7220" y="9582"/>
                  </a:lnTo>
                  <a:lnTo>
                    <a:pt x="7214" y="9582"/>
                  </a:lnTo>
                  <a:lnTo>
                    <a:pt x="7207" y="9581"/>
                  </a:lnTo>
                  <a:lnTo>
                    <a:pt x="7201" y="9579"/>
                  </a:lnTo>
                  <a:lnTo>
                    <a:pt x="7195" y="9576"/>
                  </a:lnTo>
                  <a:lnTo>
                    <a:pt x="7189" y="9574"/>
                  </a:lnTo>
                  <a:lnTo>
                    <a:pt x="7183" y="9570"/>
                  </a:lnTo>
                  <a:lnTo>
                    <a:pt x="7177" y="9566"/>
                  </a:lnTo>
                  <a:lnTo>
                    <a:pt x="7173" y="9561"/>
                  </a:lnTo>
                  <a:lnTo>
                    <a:pt x="7168" y="9555"/>
                  </a:lnTo>
                  <a:lnTo>
                    <a:pt x="7165" y="9548"/>
                  </a:lnTo>
                  <a:lnTo>
                    <a:pt x="7160" y="9541"/>
                  </a:lnTo>
                  <a:lnTo>
                    <a:pt x="7157" y="9532"/>
                  </a:lnTo>
                  <a:lnTo>
                    <a:pt x="7154" y="9524"/>
                  </a:lnTo>
                  <a:lnTo>
                    <a:pt x="7152" y="9510"/>
                  </a:lnTo>
                  <a:lnTo>
                    <a:pt x="7151" y="9497"/>
                  </a:lnTo>
                  <a:lnTo>
                    <a:pt x="7153" y="9484"/>
                  </a:lnTo>
                  <a:lnTo>
                    <a:pt x="7156" y="9472"/>
                  </a:lnTo>
                  <a:lnTo>
                    <a:pt x="7160" y="9462"/>
                  </a:lnTo>
                  <a:lnTo>
                    <a:pt x="7167" y="9452"/>
                  </a:lnTo>
                  <a:lnTo>
                    <a:pt x="7174" y="9443"/>
                  </a:lnTo>
                  <a:lnTo>
                    <a:pt x="7184" y="9435"/>
                  </a:lnTo>
                  <a:lnTo>
                    <a:pt x="7194" y="9426"/>
                  </a:lnTo>
                  <a:lnTo>
                    <a:pt x="7205" y="9420"/>
                  </a:lnTo>
                  <a:lnTo>
                    <a:pt x="7217" y="9413"/>
                  </a:lnTo>
                  <a:lnTo>
                    <a:pt x="7230" y="9407"/>
                  </a:lnTo>
                  <a:lnTo>
                    <a:pt x="7243" y="9402"/>
                  </a:lnTo>
                  <a:lnTo>
                    <a:pt x="7257" y="9396"/>
                  </a:lnTo>
                  <a:lnTo>
                    <a:pt x="7271" y="9392"/>
                  </a:lnTo>
                  <a:lnTo>
                    <a:pt x="7286" y="9389"/>
                  </a:lnTo>
                  <a:lnTo>
                    <a:pt x="7305" y="9465"/>
                  </a:lnTo>
                  <a:close/>
                  <a:moveTo>
                    <a:pt x="7636" y="9066"/>
                  </a:moveTo>
                  <a:lnTo>
                    <a:pt x="7607" y="8997"/>
                  </a:lnTo>
                  <a:lnTo>
                    <a:pt x="7487" y="9035"/>
                  </a:lnTo>
                  <a:lnTo>
                    <a:pt x="7498" y="9070"/>
                  </a:lnTo>
                  <a:lnTo>
                    <a:pt x="7511" y="9108"/>
                  </a:lnTo>
                  <a:lnTo>
                    <a:pt x="7525" y="9147"/>
                  </a:lnTo>
                  <a:lnTo>
                    <a:pt x="7539" y="9191"/>
                  </a:lnTo>
                  <a:lnTo>
                    <a:pt x="7654" y="9558"/>
                  </a:lnTo>
                  <a:lnTo>
                    <a:pt x="7794" y="9514"/>
                  </a:lnTo>
                  <a:lnTo>
                    <a:pt x="7696" y="9202"/>
                  </a:lnTo>
                  <a:lnTo>
                    <a:pt x="7692" y="9188"/>
                  </a:lnTo>
                  <a:lnTo>
                    <a:pt x="7690" y="9174"/>
                  </a:lnTo>
                  <a:lnTo>
                    <a:pt x="7688" y="9161"/>
                  </a:lnTo>
                  <a:lnTo>
                    <a:pt x="7688" y="9149"/>
                  </a:lnTo>
                  <a:lnTo>
                    <a:pt x="7690" y="9138"/>
                  </a:lnTo>
                  <a:lnTo>
                    <a:pt x="7693" y="9127"/>
                  </a:lnTo>
                  <a:lnTo>
                    <a:pt x="7696" y="9117"/>
                  </a:lnTo>
                  <a:lnTo>
                    <a:pt x="7700" y="9109"/>
                  </a:lnTo>
                  <a:lnTo>
                    <a:pt x="7705" y="9100"/>
                  </a:lnTo>
                  <a:lnTo>
                    <a:pt x="7711" y="9093"/>
                  </a:lnTo>
                  <a:lnTo>
                    <a:pt x="7716" y="9086"/>
                  </a:lnTo>
                  <a:lnTo>
                    <a:pt x="7723" y="9081"/>
                  </a:lnTo>
                  <a:lnTo>
                    <a:pt x="7730" y="9075"/>
                  </a:lnTo>
                  <a:lnTo>
                    <a:pt x="7737" y="9071"/>
                  </a:lnTo>
                  <a:lnTo>
                    <a:pt x="7744" y="9068"/>
                  </a:lnTo>
                  <a:lnTo>
                    <a:pt x="7751" y="9066"/>
                  </a:lnTo>
                  <a:lnTo>
                    <a:pt x="7761" y="9063"/>
                  </a:lnTo>
                  <a:lnTo>
                    <a:pt x="7772" y="9061"/>
                  </a:lnTo>
                  <a:lnTo>
                    <a:pt x="7782" y="9061"/>
                  </a:lnTo>
                  <a:lnTo>
                    <a:pt x="7792" y="9063"/>
                  </a:lnTo>
                  <a:lnTo>
                    <a:pt x="7800" y="9066"/>
                  </a:lnTo>
                  <a:lnTo>
                    <a:pt x="7809" y="9069"/>
                  </a:lnTo>
                  <a:lnTo>
                    <a:pt x="7816" y="9073"/>
                  </a:lnTo>
                  <a:lnTo>
                    <a:pt x="7824" y="9080"/>
                  </a:lnTo>
                  <a:lnTo>
                    <a:pt x="7831" y="9086"/>
                  </a:lnTo>
                  <a:lnTo>
                    <a:pt x="7838" y="9094"/>
                  </a:lnTo>
                  <a:lnTo>
                    <a:pt x="7843" y="9102"/>
                  </a:lnTo>
                  <a:lnTo>
                    <a:pt x="7848" y="9112"/>
                  </a:lnTo>
                  <a:lnTo>
                    <a:pt x="7854" y="9122"/>
                  </a:lnTo>
                  <a:lnTo>
                    <a:pt x="7859" y="9132"/>
                  </a:lnTo>
                  <a:lnTo>
                    <a:pt x="7863" y="9144"/>
                  </a:lnTo>
                  <a:lnTo>
                    <a:pt x="7867" y="9156"/>
                  </a:lnTo>
                  <a:lnTo>
                    <a:pt x="7963" y="9462"/>
                  </a:lnTo>
                  <a:lnTo>
                    <a:pt x="8102" y="9418"/>
                  </a:lnTo>
                  <a:lnTo>
                    <a:pt x="8002" y="9097"/>
                  </a:lnTo>
                  <a:lnTo>
                    <a:pt x="7992" y="9070"/>
                  </a:lnTo>
                  <a:lnTo>
                    <a:pt x="7983" y="9046"/>
                  </a:lnTo>
                  <a:lnTo>
                    <a:pt x="7971" y="9025"/>
                  </a:lnTo>
                  <a:lnTo>
                    <a:pt x="7959" y="9006"/>
                  </a:lnTo>
                  <a:lnTo>
                    <a:pt x="7946" y="8989"/>
                  </a:lnTo>
                  <a:lnTo>
                    <a:pt x="7932" y="8973"/>
                  </a:lnTo>
                  <a:lnTo>
                    <a:pt x="7917" y="8961"/>
                  </a:lnTo>
                  <a:lnTo>
                    <a:pt x="7902" y="8950"/>
                  </a:lnTo>
                  <a:lnTo>
                    <a:pt x="7886" y="8941"/>
                  </a:lnTo>
                  <a:lnTo>
                    <a:pt x="7870" y="8935"/>
                  </a:lnTo>
                  <a:lnTo>
                    <a:pt x="7853" y="8931"/>
                  </a:lnTo>
                  <a:lnTo>
                    <a:pt x="7836" y="8928"/>
                  </a:lnTo>
                  <a:lnTo>
                    <a:pt x="7818" y="8927"/>
                  </a:lnTo>
                  <a:lnTo>
                    <a:pt x="7800" y="8928"/>
                  </a:lnTo>
                  <a:lnTo>
                    <a:pt x="7782" y="8932"/>
                  </a:lnTo>
                  <a:lnTo>
                    <a:pt x="7765" y="8936"/>
                  </a:lnTo>
                  <a:lnTo>
                    <a:pt x="7751" y="8941"/>
                  </a:lnTo>
                  <a:lnTo>
                    <a:pt x="7738" y="8947"/>
                  </a:lnTo>
                  <a:lnTo>
                    <a:pt x="7725" y="8953"/>
                  </a:lnTo>
                  <a:lnTo>
                    <a:pt x="7714" y="8960"/>
                  </a:lnTo>
                  <a:lnTo>
                    <a:pt x="7703" y="8967"/>
                  </a:lnTo>
                  <a:lnTo>
                    <a:pt x="7694" y="8976"/>
                  </a:lnTo>
                  <a:lnTo>
                    <a:pt x="7685" y="8983"/>
                  </a:lnTo>
                  <a:lnTo>
                    <a:pt x="7677" y="8992"/>
                  </a:lnTo>
                  <a:lnTo>
                    <a:pt x="7669" y="9001"/>
                  </a:lnTo>
                  <a:lnTo>
                    <a:pt x="7663" y="9010"/>
                  </a:lnTo>
                  <a:lnTo>
                    <a:pt x="7657" y="9020"/>
                  </a:lnTo>
                  <a:lnTo>
                    <a:pt x="7652" y="9029"/>
                  </a:lnTo>
                  <a:lnTo>
                    <a:pt x="7648" y="9038"/>
                  </a:lnTo>
                  <a:lnTo>
                    <a:pt x="7643" y="9048"/>
                  </a:lnTo>
                  <a:lnTo>
                    <a:pt x="7641" y="9056"/>
                  </a:lnTo>
                  <a:lnTo>
                    <a:pt x="7638" y="9065"/>
                  </a:lnTo>
                  <a:lnTo>
                    <a:pt x="7636" y="9066"/>
                  </a:lnTo>
                  <a:close/>
                  <a:moveTo>
                    <a:pt x="8289" y="8504"/>
                  </a:moveTo>
                  <a:lnTo>
                    <a:pt x="8394" y="8781"/>
                  </a:lnTo>
                  <a:lnTo>
                    <a:pt x="8392" y="8781"/>
                  </a:lnTo>
                  <a:lnTo>
                    <a:pt x="8385" y="8777"/>
                  </a:lnTo>
                  <a:lnTo>
                    <a:pt x="8379" y="8773"/>
                  </a:lnTo>
                  <a:lnTo>
                    <a:pt x="8371" y="8769"/>
                  </a:lnTo>
                  <a:lnTo>
                    <a:pt x="8364" y="8765"/>
                  </a:lnTo>
                  <a:lnTo>
                    <a:pt x="8355" y="8762"/>
                  </a:lnTo>
                  <a:lnTo>
                    <a:pt x="8347" y="8760"/>
                  </a:lnTo>
                  <a:lnTo>
                    <a:pt x="8338" y="8758"/>
                  </a:lnTo>
                  <a:lnTo>
                    <a:pt x="8328" y="8757"/>
                  </a:lnTo>
                  <a:lnTo>
                    <a:pt x="8320" y="8756"/>
                  </a:lnTo>
                  <a:lnTo>
                    <a:pt x="8309" y="8756"/>
                  </a:lnTo>
                  <a:lnTo>
                    <a:pt x="8299" y="8757"/>
                  </a:lnTo>
                  <a:lnTo>
                    <a:pt x="8290" y="8758"/>
                  </a:lnTo>
                  <a:lnTo>
                    <a:pt x="8279" y="8760"/>
                  </a:lnTo>
                  <a:lnTo>
                    <a:pt x="8268" y="8762"/>
                  </a:lnTo>
                  <a:lnTo>
                    <a:pt x="8256" y="8765"/>
                  </a:lnTo>
                  <a:lnTo>
                    <a:pt x="8246" y="8770"/>
                  </a:lnTo>
                  <a:lnTo>
                    <a:pt x="8236" y="8773"/>
                  </a:lnTo>
                  <a:lnTo>
                    <a:pt x="8225" y="8778"/>
                  </a:lnTo>
                  <a:lnTo>
                    <a:pt x="8216" y="8784"/>
                  </a:lnTo>
                  <a:lnTo>
                    <a:pt x="8207" y="8789"/>
                  </a:lnTo>
                  <a:lnTo>
                    <a:pt x="8197" y="8795"/>
                  </a:lnTo>
                  <a:lnTo>
                    <a:pt x="8190" y="8802"/>
                  </a:lnTo>
                  <a:lnTo>
                    <a:pt x="8181" y="8809"/>
                  </a:lnTo>
                  <a:lnTo>
                    <a:pt x="8174" y="8817"/>
                  </a:lnTo>
                  <a:lnTo>
                    <a:pt x="8166" y="8825"/>
                  </a:lnTo>
                  <a:lnTo>
                    <a:pt x="8159" y="8834"/>
                  </a:lnTo>
                  <a:lnTo>
                    <a:pt x="8152" y="8843"/>
                  </a:lnTo>
                  <a:lnTo>
                    <a:pt x="8147" y="8852"/>
                  </a:lnTo>
                  <a:lnTo>
                    <a:pt x="8142" y="8862"/>
                  </a:lnTo>
                  <a:lnTo>
                    <a:pt x="8136" y="8873"/>
                  </a:lnTo>
                  <a:lnTo>
                    <a:pt x="8131" y="8883"/>
                  </a:lnTo>
                  <a:lnTo>
                    <a:pt x="8128" y="8894"/>
                  </a:lnTo>
                  <a:lnTo>
                    <a:pt x="8123" y="8906"/>
                  </a:lnTo>
                  <a:lnTo>
                    <a:pt x="8120" y="8918"/>
                  </a:lnTo>
                  <a:lnTo>
                    <a:pt x="8118" y="8930"/>
                  </a:lnTo>
                  <a:lnTo>
                    <a:pt x="8116" y="8942"/>
                  </a:lnTo>
                  <a:lnTo>
                    <a:pt x="8115" y="8955"/>
                  </a:lnTo>
                  <a:lnTo>
                    <a:pt x="8114" y="8969"/>
                  </a:lnTo>
                  <a:lnTo>
                    <a:pt x="8114" y="8982"/>
                  </a:lnTo>
                  <a:lnTo>
                    <a:pt x="8115" y="8996"/>
                  </a:lnTo>
                  <a:lnTo>
                    <a:pt x="8116" y="9011"/>
                  </a:lnTo>
                  <a:lnTo>
                    <a:pt x="8117" y="9025"/>
                  </a:lnTo>
                  <a:lnTo>
                    <a:pt x="8119" y="9040"/>
                  </a:lnTo>
                  <a:lnTo>
                    <a:pt x="8122" y="9055"/>
                  </a:lnTo>
                  <a:lnTo>
                    <a:pt x="8126" y="9071"/>
                  </a:lnTo>
                  <a:lnTo>
                    <a:pt x="8131" y="9087"/>
                  </a:lnTo>
                  <a:lnTo>
                    <a:pt x="8136" y="9102"/>
                  </a:lnTo>
                  <a:lnTo>
                    <a:pt x="8142" y="9119"/>
                  </a:lnTo>
                  <a:lnTo>
                    <a:pt x="8153" y="9147"/>
                  </a:lnTo>
                  <a:lnTo>
                    <a:pt x="8167" y="9174"/>
                  </a:lnTo>
                  <a:lnTo>
                    <a:pt x="8181" y="9198"/>
                  </a:lnTo>
                  <a:lnTo>
                    <a:pt x="8197" y="9220"/>
                  </a:lnTo>
                  <a:lnTo>
                    <a:pt x="8206" y="9231"/>
                  </a:lnTo>
                  <a:lnTo>
                    <a:pt x="8215" y="9241"/>
                  </a:lnTo>
                  <a:lnTo>
                    <a:pt x="8223" y="9249"/>
                  </a:lnTo>
                  <a:lnTo>
                    <a:pt x="8232" y="9258"/>
                  </a:lnTo>
                  <a:lnTo>
                    <a:pt x="8241" y="9266"/>
                  </a:lnTo>
                  <a:lnTo>
                    <a:pt x="8251" y="9274"/>
                  </a:lnTo>
                  <a:lnTo>
                    <a:pt x="8261" y="9281"/>
                  </a:lnTo>
                  <a:lnTo>
                    <a:pt x="8270" y="9288"/>
                  </a:lnTo>
                  <a:lnTo>
                    <a:pt x="8280" y="9293"/>
                  </a:lnTo>
                  <a:lnTo>
                    <a:pt x="8290" y="9299"/>
                  </a:lnTo>
                  <a:lnTo>
                    <a:pt x="8300" y="9303"/>
                  </a:lnTo>
                  <a:lnTo>
                    <a:pt x="8311" y="9307"/>
                  </a:lnTo>
                  <a:lnTo>
                    <a:pt x="8322" y="9310"/>
                  </a:lnTo>
                  <a:lnTo>
                    <a:pt x="8332" y="9314"/>
                  </a:lnTo>
                  <a:lnTo>
                    <a:pt x="8342" y="9316"/>
                  </a:lnTo>
                  <a:lnTo>
                    <a:pt x="8354" y="9317"/>
                  </a:lnTo>
                  <a:lnTo>
                    <a:pt x="8365" y="9318"/>
                  </a:lnTo>
                  <a:lnTo>
                    <a:pt x="8376" y="9318"/>
                  </a:lnTo>
                  <a:lnTo>
                    <a:pt x="8386" y="9318"/>
                  </a:lnTo>
                  <a:lnTo>
                    <a:pt x="8397" y="9317"/>
                  </a:lnTo>
                  <a:lnTo>
                    <a:pt x="8408" y="9315"/>
                  </a:lnTo>
                  <a:lnTo>
                    <a:pt x="8420" y="9312"/>
                  </a:lnTo>
                  <a:lnTo>
                    <a:pt x="8430" y="9309"/>
                  </a:lnTo>
                  <a:lnTo>
                    <a:pt x="8441" y="9306"/>
                  </a:lnTo>
                  <a:lnTo>
                    <a:pt x="8453" y="9301"/>
                  </a:lnTo>
                  <a:lnTo>
                    <a:pt x="8464" y="9295"/>
                  </a:lnTo>
                  <a:lnTo>
                    <a:pt x="8474" y="9289"/>
                  </a:lnTo>
                  <a:lnTo>
                    <a:pt x="8484" y="9282"/>
                  </a:lnTo>
                  <a:lnTo>
                    <a:pt x="8494" y="9275"/>
                  </a:lnTo>
                  <a:lnTo>
                    <a:pt x="8502" y="9267"/>
                  </a:lnTo>
                  <a:lnTo>
                    <a:pt x="8511" y="9259"/>
                  </a:lnTo>
                  <a:lnTo>
                    <a:pt x="8518" y="9250"/>
                  </a:lnTo>
                  <a:lnTo>
                    <a:pt x="8525" y="9242"/>
                  </a:lnTo>
                  <a:lnTo>
                    <a:pt x="8531" y="9232"/>
                  </a:lnTo>
                  <a:lnTo>
                    <a:pt x="8538" y="9221"/>
                  </a:lnTo>
                  <a:lnTo>
                    <a:pt x="8542" y="9212"/>
                  </a:lnTo>
                  <a:lnTo>
                    <a:pt x="8546" y="9201"/>
                  </a:lnTo>
                  <a:lnTo>
                    <a:pt x="8549" y="9190"/>
                  </a:lnTo>
                  <a:lnTo>
                    <a:pt x="8553" y="9179"/>
                  </a:lnTo>
                  <a:lnTo>
                    <a:pt x="8554" y="9168"/>
                  </a:lnTo>
                  <a:lnTo>
                    <a:pt x="8557" y="9167"/>
                  </a:lnTo>
                  <a:lnTo>
                    <a:pt x="8591" y="9237"/>
                  </a:lnTo>
                  <a:lnTo>
                    <a:pt x="8711" y="9191"/>
                  </a:lnTo>
                  <a:lnTo>
                    <a:pt x="8698" y="9160"/>
                  </a:lnTo>
                  <a:lnTo>
                    <a:pt x="8683" y="9124"/>
                  </a:lnTo>
                  <a:lnTo>
                    <a:pt x="8667" y="9085"/>
                  </a:lnTo>
                  <a:lnTo>
                    <a:pt x="8651" y="9046"/>
                  </a:lnTo>
                  <a:lnTo>
                    <a:pt x="8425" y="8452"/>
                  </a:lnTo>
                  <a:lnTo>
                    <a:pt x="8289" y="8504"/>
                  </a:lnTo>
                  <a:close/>
                  <a:moveTo>
                    <a:pt x="8490" y="9035"/>
                  </a:moveTo>
                  <a:lnTo>
                    <a:pt x="8496" y="9050"/>
                  </a:lnTo>
                  <a:lnTo>
                    <a:pt x="8499" y="9064"/>
                  </a:lnTo>
                  <a:lnTo>
                    <a:pt x="8501" y="9076"/>
                  </a:lnTo>
                  <a:lnTo>
                    <a:pt x="8501" y="9089"/>
                  </a:lnTo>
                  <a:lnTo>
                    <a:pt x="8501" y="9101"/>
                  </a:lnTo>
                  <a:lnTo>
                    <a:pt x="8499" y="9112"/>
                  </a:lnTo>
                  <a:lnTo>
                    <a:pt x="8496" y="9123"/>
                  </a:lnTo>
                  <a:lnTo>
                    <a:pt x="8493" y="9132"/>
                  </a:lnTo>
                  <a:lnTo>
                    <a:pt x="8488" y="9141"/>
                  </a:lnTo>
                  <a:lnTo>
                    <a:pt x="8483" y="9148"/>
                  </a:lnTo>
                  <a:lnTo>
                    <a:pt x="8476" y="9156"/>
                  </a:lnTo>
                  <a:lnTo>
                    <a:pt x="8470" y="9162"/>
                  </a:lnTo>
                  <a:lnTo>
                    <a:pt x="8463" y="9168"/>
                  </a:lnTo>
                  <a:lnTo>
                    <a:pt x="8456" y="9173"/>
                  </a:lnTo>
                  <a:lnTo>
                    <a:pt x="8449" y="9177"/>
                  </a:lnTo>
                  <a:lnTo>
                    <a:pt x="8441" y="9181"/>
                  </a:lnTo>
                  <a:lnTo>
                    <a:pt x="8428" y="9184"/>
                  </a:lnTo>
                  <a:lnTo>
                    <a:pt x="8416" y="9186"/>
                  </a:lnTo>
                  <a:lnTo>
                    <a:pt x="8405" y="9187"/>
                  </a:lnTo>
                  <a:lnTo>
                    <a:pt x="8393" y="9186"/>
                  </a:lnTo>
                  <a:lnTo>
                    <a:pt x="8382" y="9183"/>
                  </a:lnTo>
                  <a:lnTo>
                    <a:pt x="8370" y="9179"/>
                  </a:lnTo>
                  <a:lnTo>
                    <a:pt x="8359" y="9174"/>
                  </a:lnTo>
                  <a:lnTo>
                    <a:pt x="8349" y="9167"/>
                  </a:lnTo>
                  <a:lnTo>
                    <a:pt x="8338" y="9158"/>
                  </a:lnTo>
                  <a:lnTo>
                    <a:pt x="8328" y="9148"/>
                  </a:lnTo>
                  <a:lnTo>
                    <a:pt x="8319" y="9138"/>
                  </a:lnTo>
                  <a:lnTo>
                    <a:pt x="8310" y="9126"/>
                  </a:lnTo>
                  <a:lnTo>
                    <a:pt x="8301" y="9112"/>
                  </a:lnTo>
                  <a:lnTo>
                    <a:pt x="8293" y="9098"/>
                  </a:lnTo>
                  <a:lnTo>
                    <a:pt x="8285" y="9082"/>
                  </a:lnTo>
                  <a:lnTo>
                    <a:pt x="8278" y="9065"/>
                  </a:lnTo>
                  <a:lnTo>
                    <a:pt x="8273" y="9049"/>
                  </a:lnTo>
                  <a:lnTo>
                    <a:pt x="8267" y="9031"/>
                  </a:lnTo>
                  <a:lnTo>
                    <a:pt x="8264" y="9015"/>
                  </a:lnTo>
                  <a:lnTo>
                    <a:pt x="8261" y="8999"/>
                  </a:lnTo>
                  <a:lnTo>
                    <a:pt x="8260" y="8984"/>
                  </a:lnTo>
                  <a:lnTo>
                    <a:pt x="8259" y="8969"/>
                  </a:lnTo>
                  <a:lnTo>
                    <a:pt x="8260" y="8954"/>
                  </a:lnTo>
                  <a:lnTo>
                    <a:pt x="8261" y="8940"/>
                  </a:lnTo>
                  <a:lnTo>
                    <a:pt x="8264" y="8927"/>
                  </a:lnTo>
                  <a:lnTo>
                    <a:pt x="8268" y="8916"/>
                  </a:lnTo>
                  <a:lnTo>
                    <a:pt x="8274" y="8904"/>
                  </a:lnTo>
                  <a:lnTo>
                    <a:pt x="8281" y="8894"/>
                  </a:lnTo>
                  <a:lnTo>
                    <a:pt x="8289" y="8884"/>
                  </a:lnTo>
                  <a:lnTo>
                    <a:pt x="8298" y="8876"/>
                  </a:lnTo>
                  <a:lnTo>
                    <a:pt x="8309" y="8869"/>
                  </a:lnTo>
                  <a:lnTo>
                    <a:pt x="8322" y="8864"/>
                  </a:lnTo>
                  <a:lnTo>
                    <a:pt x="8330" y="8861"/>
                  </a:lnTo>
                  <a:lnTo>
                    <a:pt x="8339" y="8859"/>
                  </a:lnTo>
                  <a:lnTo>
                    <a:pt x="8349" y="8858"/>
                  </a:lnTo>
                  <a:lnTo>
                    <a:pt x="8357" y="8858"/>
                  </a:lnTo>
                  <a:lnTo>
                    <a:pt x="8367" y="8859"/>
                  </a:lnTo>
                  <a:lnTo>
                    <a:pt x="8377" y="8861"/>
                  </a:lnTo>
                  <a:lnTo>
                    <a:pt x="8385" y="8864"/>
                  </a:lnTo>
                  <a:lnTo>
                    <a:pt x="8395" y="8867"/>
                  </a:lnTo>
                  <a:lnTo>
                    <a:pt x="8403" y="8873"/>
                  </a:lnTo>
                  <a:lnTo>
                    <a:pt x="8412" y="8879"/>
                  </a:lnTo>
                  <a:lnTo>
                    <a:pt x="8421" y="8887"/>
                  </a:lnTo>
                  <a:lnTo>
                    <a:pt x="8428" y="8895"/>
                  </a:lnTo>
                  <a:lnTo>
                    <a:pt x="8436" y="8905"/>
                  </a:lnTo>
                  <a:lnTo>
                    <a:pt x="8443" y="8916"/>
                  </a:lnTo>
                  <a:lnTo>
                    <a:pt x="8449" y="8927"/>
                  </a:lnTo>
                  <a:lnTo>
                    <a:pt x="8455" y="8940"/>
                  </a:lnTo>
                  <a:lnTo>
                    <a:pt x="8490" y="9035"/>
                  </a:lnTo>
                  <a:close/>
                  <a:moveTo>
                    <a:pt x="8661" y="8394"/>
                  </a:moveTo>
                  <a:lnTo>
                    <a:pt x="8714" y="8509"/>
                  </a:lnTo>
                  <a:lnTo>
                    <a:pt x="8883" y="8432"/>
                  </a:lnTo>
                  <a:lnTo>
                    <a:pt x="9147" y="9006"/>
                  </a:lnTo>
                  <a:lnTo>
                    <a:pt x="9281" y="8945"/>
                  </a:lnTo>
                  <a:lnTo>
                    <a:pt x="9017" y="8371"/>
                  </a:lnTo>
                  <a:lnTo>
                    <a:pt x="9187" y="8292"/>
                  </a:lnTo>
                  <a:lnTo>
                    <a:pt x="9135" y="8178"/>
                  </a:lnTo>
                  <a:lnTo>
                    <a:pt x="8661" y="8394"/>
                  </a:lnTo>
                  <a:close/>
                  <a:moveTo>
                    <a:pt x="9826" y="8399"/>
                  </a:moveTo>
                  <a:lnTo>
                    <a:pt x="9822" y="8387"/>
                  </a:lnTo>
                  <a:lnTo>
                    <a:pt x="9816" y="8374"/>
                  </a:lnTo>
                  <a:lnTo>
                    <a:pt x="9809" y="8360"/>
                  </a:lnTo>
                  <a:lnTo>
                    <a:pt x="9801" y="8346"/>
                  </a:lnTo>
                  <a:lnTo>
                    <a:pt x="9784" y="8318"/>
                  </a:lnTo>
                  <a:lnTo>
                    <a:pt x="9767" y="8293"/>
                  </a:lnTo>
                  <a:lnTo>
                    <a:pt x="9757" y="8282"/>
                  </a:lnTo>
                  <a:lnTo>
                    <a:pt x="9749" y="8271"/>
                  </a:lnTo>
                  <a:lnTo>
                    <a:pt x="9739" y="8261"/>
                  </a:lnTo>
                  <a:lnTo>
                    <a:pt x="9729" y="8252"/>
                  </a:lnTo>
                  <a:lnTo>
                    <a:pt x="9720" y="8243"/>
                  </a:lnTo>
                  <a:lnTo>
                    <a:pt x="9710" y="8234"/>
                  </a:lnTo>
                  <a:lnTo>
                    <a:pt x="9700" y="8227"/>
                  </a:lnTo>
                  <a:lnTo>
                    <a:pt x="9690" y="8220"/>
                  </a:lnTo>
                  <a:lnTo>
                    <a:pt x="9680" y="8214"/>
                  </a:lnTo>
                  <a:lnTo>
                    <a:pt x="9669" y="8209"/>
                  </a:lnTo>
                  <a:lnTo>
                    <a:pt x="9659" y="8203"/>
                  </a:lnTo>
                  <a:lnTo>
                    <a:pt x="9649" y="8199"/>
                  </a:lnTo>
                  <a:lnTo>
                    <a:pt x="9638" y="8196"/>
                  </a:lnTo>
                  <a:lnTo>
                    <a:pt x="9627" y="8193"/>
                  </a:lnTo>
                  <a:lnTo>
                    <a:pt x="9617" y="8190"/>
                  </a:lnTo>
                  <a:lnTo>
                    <a:pt x="9606" y="8189"/>
                  </a:lnTo>
                  <a:lnTo>
                    <a:pt x="9595" y="8188"/>
                  </a:lnTo>
                  <a:lnTo>
                    <a:pt x="9584" y="8187"/>
                  </a:lnTo>
                  <a:lnTo>
                    <a:pt x="9574" y="8188"/>
                  </a:lnTo>
                  <a:lnTo>
                    <a:pt x="9563" y="8188"/>
                  </a:lnTo>
                  <a:lnTo>
                    <a:pt x="9551" y="8190"/>
                  </a:lnTo>
                  <a:lnTo>
                    <a:pt x="9540" y="8193"/>
                  </a:lnTo>
                  <a:lnTo>
                    <a:pt x="9530" y="8195"/>
                  </a:lnTo>
                  <a:lnTo>
                    <a:pt x="9519" y="8199"/>
                  </a:lnTo>
                  <a:lnTo>
                    <a:pt x="9508" y="8202"/>
                  </a:lnTo>
                  <a:lnTo>
                    <a:pt x="9496" y="8208"/>
                  </a:lnTo>
                  <a:lnTo>
                    <a:pt x="9486" y="8212"/>
                  </a:lnTo>
                  <a:lnTo>
                    <a:pt x="9475" y="8218"/>
                  </a:lnTo>
                  <a:lnTo>
                    <a:pt x="9462" y="8226"/>
                  </a:lnTo>
                  <a:lnTo>
                    <a:pt x="9450" y="8234"/>
                  </a:lnTo>
                  <a:lnTo>
                    <a:pt x="9440" y="8243"/>
                  </a:lnTo>
                  <a:lnTo>
                    <a:pt x="9429" y="8252"/>
                  </a:lnTo>
                  <a:lnTo>
                    <a:pt x="9419" y="8261"/>
                  </a:lnTo>
                  <a:lnTo>
                    <a:pt x="9409" y="8271"/>
                  </a:lnTo>
                  <a:lnTo>
                    <a:pt x="9402" y="8282"/>
                  </a:lnTo>
                  <a:lnTo>
                    <a:pt x="9393" y="8292"/>
                  </a:lnTo>
                  <a:lnTo>
                    <a:pt x="9387" y="8303"/>
                  </a:lnTo>
                  <a:lnTo>
                    <a:pt x="9380" y="8314"/>
                  </a:lnTo>
                  <a:lnTo>
                    <a:pt x="9375" y="8326"/>
                  </a:lnTo>
                  <a:lnTo>
                    <a:pt x="9370" y="8337"/>
                  </a:lnTo>
                  <a:lnTo>
                    <a:pt x="9365" y="8349"/>
                  </a:lnTo>
                  <a:lnTo>
                    <a:pt x="9362" y="8361"/>
                  </a:lnTo>
                  <a:lnTo>
                    <a:pt x="9359" y="8374"/>
                  </a:lnTo>
                  <a:lnTo>
                    <a:pt x="9357" y="8387"/>
                  </a:lnTo>
                  <a:lnTo>
                    <a:pt x="9355" y="8400"/>
                  </a:lnTo>
                  <a:lnTo>
                    <a:pt x="9355" y="8412"/>
                  </a:lnTo>
                  <a:lnTo>
                    <a:pt x="9354" y="8425"/>
                  </a:lnTo>
                  <a:lnTo>
                    <a:pt x="9354" y="8438"/>
                  </a:lnTo>
                  <a:lnTo>
                    <a:pt x="9355" y="8452"/>
                  </a:lnTo>
                  <a:lnTo>
                    <a:pt x="9356" y="8465"/>
                  </a:lnTo>
                  <a:lnTo>
                    <a:pt x="9358" y="8479"/>
                  </a:lnTo>
                  <a:lnTo>
                    <a:pt x="9361" y="8492"/>
                  </a:lnTo>
                  <a:lnTo>
                    <a:pt x="9364" y="8506"/>
                  </a:lnTo>
                  <a:lnTo>
                    <a:pt x="9368" y="8519"/>
                  </a:lnTo>
                  <a:lnTo>
                    <a:pt x="9372" y="8533"/>
                  </a:lnTo>
                  <a:lnTo>
                    <a:pt x="9377" y="8545"/>
                  </a:lnTo>
                  <a:lnTo>
                    <a:pt x="9388" y="8572"/>
                  </a:lnTo>
                  <a:lnTo>
                    <a:pt x="9402" y="8598"/>
                  </a:lnTo>
                  <a:lnTo>
                    <a:pt x="9411" y="8612"/>
                  </a:lnTo>
                  <a:lnTo>
                    <a:pt x="9418" y="8625"/>
                  </a:lnTo>
                  <a:lnTo>
                    <a:pt x="9427" y="8637"/>
                  </a:lnTo>
                  <a:lnTo>
                    <a:pt x="9436" y="8648"/>
                  </a:lnTo>
                  <a:lnTo>
                    <a:pt x="9445" y="8659"/>
                  </a:lnTo>
                  <a:lnTo>
                    <a:pt x="9455" y="8670"/>
                  </a:lnTo>
                  <a:lnTo>
                    <a:pt x="9464" y="8680"/>
                  </a:lnTo>
                  <a:lnTo>
                    <a:pt x="9475" y="8689"/>
                  </a:lnTo>
                  <a:lnTo>
                    <a:pt x="9485" y="8698"/>
                  </a:lnTo>
                  <a:lnTo>
                    <a:pt x="9495" y="8705"/>
                  </a:lnTo>
                  <a:lnTo>
                    <a:pt x="9506" y="8713"/>
                  </a:lnTo>
                  <a:lnTo>
                    <a:pt x="9517" y="8719"/>
                  </a:lnTo>
                  <a:lnTo>
                    <a:pt x="9528" y="8726"/>
                  </a:lnTo>
                  <a:lnTo>
                    <a:pt x="9539" y="8731"/>
                  </a:lnTo>
                  <a:lnTo>
                    <a:pt x="9551" y="8735"/>
                  </a:lnTo>
                  <a:lnTo>
                    <a:pt x="9563" y="8740"/>
                  </a:lnTo>
                  <a:lnTo>
                    <a:pt x="9575" y="8743"/>
                  </a:lnTo>
                  <a:lnTo>
                    <a:pt x="9587" y="8745"/>
                  </a:lnTo>
                  <a:lnTo>
                    <a:pt x="9599" y="8747"/>
                  </a:lnTo>
                  <a:lnTo>
                    <a:pt x="9611" y="8748"/>
                  </a:lnTo>
                  <a:lnTo>
                    <a:pt x="9624" y="8749"/>
                  </a:lnTo>
                  <a:lnTo>
                    <a:pt x="9637" y="8748"/>
                  </a:lnTo>
                  <a:lnTo>
                    <a:pt x="9650" y="8748"/>
                  </a:lnTo>
                  <a:lnTo>
                    <a:pt x="9663" y="8746"/>
                  </a:lnTo>
                  <a:lnTo>
                    <a:pt x="9676" y="8744"/>
                  </a:lnTo>
                  <a:lnTo>
                    <a:pt x="9689" y="8741"/>
                  </a:lnTo>
                  <a:lnTo>
                    <a:pt x="9703" y="8736"/>
                  </a:lnTo>
                  <a:lnTo>
                    <a:pt x="9715" y="8732"/>
                  </a:lnTo>
                  <a:lnTo>
                    <a:pt x="9729" y="8727"/>
                  </a:lnTo>
                  <a:lnTo>
                    <a:pt x="9743" y="8721"/>
                  </a:lnTo>
                  <a:lnTo>
                    <a:pt x="9757" y="8714"/>
                  </a:lnTo>
                  <a:lnTo>
                    <a:pt x="9770" y="8706"/>
                  </a:lnTo>
                  <a:lnTo>
                    <a:pt x="9793" y="8694"/>
                  </a:lnTo>
                  <a:lnTo>
                    <a:pt x="9813" y="8681"/>
                  </a:lnTo>
                  <a:lnTo>
                    <a:pt x="9832" y="8666"/>
                  </a:lnTo>
                  <a:lnTo>
                    <a:pt x="9851" y="8652"/>
                  </a:lnTo>
                  <a:lnTo>
                    <a:pt x="9868" y="8637"/>
                  </a:lnTo>
                  <a:lnTo>
                    <a:pt x="9884" y="8622"/>
                  </a:lnTo>
                  <a:lnTo>
                    <a:pt x="9897" y="8607"/>
                  </a:lnTo>
                  <a:lnTo>
                    <a:pt x="9910" y="8592"/>
                  </a:lnTo>
                  <a:lnTo>
                    <a:pt x="9841" y="8514"/>
                  </a:lnTo>
                  <a:lnTo>
                    <a:pt x="9831" y="8526"/>
                  </a:lnTo>
                  <a:lnTo>
                    <a:pt x="9821" y="8537"/>
                  </a:lnTo>
                  <a:lnTo>
                    <a:pt x="9809" y="8548"/>
                  </a:lnTo>
                  <a:lnTo>
                    <a:pt x="9797" y="8558"/>
                  </a:lnTo>
                  <a:lnTo>
                    <a:pt x="9783" y="8569"/>
                  </a:lnTo>
                  <a:lnTo>
                    <a:pt x="9769" y="8580"/>
                  </a:lnTo>
                  <a:lnTo>
                    <a:pt x="9753" y="8591"/>
                  </a:lnTo>
                  <a:lnTo>
                    <a:pt x="9736" y="8600"/>
                  </a:lnTo>
                  <a:lnTo>
                    <a:pt x="9723" y="8608"/>
                  </a:lnTo>
                  <a:lnTo>
                    <a:pt x="9710" y="8613"/>
                  </a:lnTo>
                  <a:lnTo>
                    <a:pt x="9697" y="8618"/>
                  </a:lnTo>
                  <a:lnTo>
                    <a:pt x="9683" y="8622"/>
                  </a:lnTo>
                  <a:lnTo>
                    <a:pt x="9670" y="8625"/>
                  </a:lnTo>
                  <a:lnTo>
                    <a:pt x="9657" y="8626"/>
                  </a:lnTo>
                  <a:lnTo>
                    <a:pt x="9645" y="8626"/>
                  </a:lnTo>
                  <a:lnTo>
                    <a:pt x="9632" y="8625"/>
                  </a:lnTo>
                  <a:lnTo>
                    <a:pt x="9619" y="8623"/>
                  </a:lnTo>
                  <a:lnTo>
                    <a:pt x="9607" y="8618"/>
                  </a:lnTo>
                  <a:lnTo>
                    <a:pt x="9594" y="8613"/>
                  </a:lnTo>
                  <a:lnTo>
                    <a:pt x="9582" y="8606"/>
                  </a:lnTo>
                  <a:lnTo>
                    <a:pt x="9572" y="8597"/>
                  </a:lnTo>
                  <a:lnTo>
                    <a:pt x="9561" y="8587"/>
                  </a:lnTo>
                  <a:lnTo>
                    <a:pt x="9550" y="8574"/>
                  </a:lnTo>
                  <a:lnTo>
                    <a:pt x="9540" y="8560"/>
                  </a:lnTo>
                  <a:lnTo>
                    <a:pt x="9826" y="8399"/>
                  </a:lnTo>
                  <a:close/>
                  <a:moveTo>
                    <a:pt x="9491" y="8473"/>
                  </a:moveTo>
                  <a:lnTo>
                    <a:pt x="9487" y="8463"/>
                  </a:lnTo>
                  <a:lnTo>
                    <a:pt x="9482" y="8453"/>
                  </a:lnTo>
                  <a:lnTo>
                    <a:pt x="9479" y="8442"/>
                  </a:lnTo>
                  <a:lnTo>
                    <a:pt x="9476" y="8432"/>
                  </a:lnTo>
                  <a:lnTo>
                    <a:pt x="9474" y="8420"/>
                  </a:lnTo>
                  <a:lnTo>
                    <a:pt x="9473" y="8409"/>
                  </a:lnTo>
                  <a:lnTo>
                    <a:pt x="9473" y="8397"/>
                  </a:lnTo>
                  <a:lnTo>
                    <a:pt x="9473" y="8387"/>
                  </a:lnTo>
                  <a:lnTo>
                    <a:pt x="9474" y="8375"/>
                  </a:lnTo>
                  <a:lnTo>
                    <a:pt x="9476" y="8364"/>
                  </a:lnTo>
                  <a:lnTo>
                    <a:pt x="9479" y="8353"/>
                  </a:lnTo>
                  <a:lnTo>
                    <a:pt x="9485" y="8344"/>
                  </a:lnTo>
                  <a:lnTo>
                    <a:pt x="9491" y="8334"/>
                  </a:lnTo>
                  <a:lnTo>
                    <a:pt x="9499" y="8326"/>
                  </a:lnTo>
                  <a:lnTo>
                    <a:pt x="9507" y="8318"/>
                  </a:lnTo>
                  <a:lnTo>
                    <a:pt x="9518" y="8311"/>
                  </a:lnTo>
                  <a:lnTo>
                    <a:pt x="9530" y="8305"/>
                  </a:lnTo>
                  <a:lnTo>
                    <a:pt x="9540" y="8301"/>
                  </a:lnTo>
                  <a:lnTo>
                    <a:pt x="9552" y="8299"/>
                  </a:lnTo>
                  <a:lnTo>
                    <a:pt x="9563" y="8299"/>
                  </a:lnTo>
                  <a:lnTo>
                    <a:pt x="9574" y="8300"/>
                  </a:lnTo>
                  <a:lnTo>
                    <a:pt x="9583" y="8302"/>
                  </a:lnTo>
                  <a:lnTo>
                    <a:pt x="9593" y="8306"/>
                  </a:lnTo>
                  <a:lnTo>
                    <a:pt x="9603" y="8311"/>
                  </a:lnTo>
                  <a:lnTo>
                    <a:pt x="9612" y="8317"/>
                  </a:lnTo>
                  <a:lnTo>
                    <a:pt x="9621" y="8323"/>
                  </a:lnTo>
                  <a:lnTo>
                    <a:pt x="9630" y="8331"/>
                  </a:lnTo>
                  <a:lnTo>
                    <a:pt x="9637" y="8338"/>
                  </a:lnTo>
                  <a:lnTo>
                    <a:pt x="9643" y="8347"/>
                  </a:lnTo>
                  <a:lnTo>
                    <a:pt x="9651" y="8357"/>
                  </a:lnTo>
                  <a:lnTo>
                    <a:pt x="9656" y="8365"/>
                  </a:lnTo>
                  <a:lnTo>
                    <a:pt x="9662" y="8375"/>
                  </a:lnTo>
                  <a:lnTo>
                    <a:pt x="9491" y="8473"/>
                  </a:lnTo>
                  <a:close/>
                  <a:moveTo>
                    <a:pt x="9639" y="7863"/>
                  </a:moveTo>
                  <a:lnTo>
                    <a:pt x="10071" y="8528"/>
                  </a:lnTo>
                  <a:lnTo>
                    <a:pt x="10193" y="8449"/>
                  </a:lnTo>
                  <a:lnTo>
                    <a:pt x="9762" y="7784"/>
                  </a:lnTo>
                  <a:lnTo>
                    <a:pt x="9639" y="7863"/>
                  </a:lnTo>
                  <a:close/>
                  <a:moveTo>
                    <a:pt x="10578" y="7920"/>
                  </a:moveTo>
                  <a:lnTo>
                    <a:pt x="10572" y="7908"/>
                  </a:lnTo>
                  <a:lnTo>
                    <a:pt x="10566" y="7896"/>
                  </a:lnTo>
                  <a:lnTo>
                    <a:pt x="10557" y="7884"/>
                  </a:lnTo>
                  <a:lnTo>
                    <a:pt x="10549" y="7870"/>
                  </a:lnTo>
                  <a:lnTo>
                    <a:pt x="10530" y="7843"/>
                  </a:lnTo>
                  <a:lnTo>
                    <a:pt x="10511" y="7819"/>
                  </a:lnTo>
                  <a:lnTo>
                    <a:pt x="10501" y="7808"/>
                  </a:lnTo>
                  <a:lnTo>
                    <a:pt x="10492" y="7799"/>
                  </a:lnTo>
                  <a:lnTo>
                    <a:pt x="10481" y="7789"/>
                  </a:lnTo>
                  <a:lnTo>
                    <a:pt x="10471" y="7781"/>
                  </a:lnTo>
                  <a:lnTo>
                    <a:pt x="10460" y="7772"/>
                  </a:lnTo>
                  <a:lnTo>
                    <a:pt x="10451" y="7765"/>
                  </a:lnTo>
                  <a:lnTo>
                    <a:pt x="10440" y="7758"/>
                  </a:lnTo>
                  <a:lnTo>
                    <a:pt x="10429" y="7752"/>
                  </a:lnTo>
                  <a:lnTo>
                    <a:pt x="10419" y="7746"/>
                  </a:lnTo>
                  <a:lnTo>
                    <a:pt x="10408" y="7741"/>
                  </a:lnTo>
                  <a:lnTo>
                    <a:pt x="10398" y="7738"/>
                  </a:lnTo>
                  <a:lnTo>
                    <a:pt x="10387" y="7733"/>
                  </a:lnTo>
                  <a:lnTo>
                    <a:pt x="10377" y="7731"/>
                  </a:lnTo>
                  <a:lnTo>
                    <a:pt x="10365" y="7729"/>
                  </a:lnTo>
                  <a:lnTo>
                    <a:pt x="10354" y="7727"/>
                  </a:lnTo>
                  <a:lnTo>
                    <a:pt x="10343" y="7726"/>
                  </a:lnTo>
                  <a:lnTo>
                    <a:pt x="10333" y="7726"/>
                  </a:lnTo>
                  <a:lnTo>
                    <a:pt x="10322" y="7726"/>
                  </a:lnTo>
                  <a:lnTo>
                    <a:pt x="10311" y="7727"/>
                  </a:lnTo>
                  <a:lnTo>
                    <a:pt x="10301" y="7729"/>
                  </a:lnTo>
                  <a:lnTo>
                    <a:pt x="10290" y="7731"/>
                  </a:lnTo>
                  <a:lnTo>
                    <a:pt x="10279" y="7733"/>
                  </a:lnTo>
                  <a:lnTo>
                    <a:pt x="10268" y="7737"/>
                  </a:lnTo>
                  <a:lnTo>
                    <a:pt x="10258" y="7741"/>
                  </a:lnTo>
                  <a:lnTo>
                    <a:pt x="10247" y="7746"/>
                  </a:lnTo>
                  <a:lnTo>
                    <a:pt x="10236" y="7752"/>
                  </a:lnTo>
                  <a:lnTo>
                    <a:pt x="10225" y="7757"/>
                  </a:lnTo>
                  <a:lnTo>
                    <a:pt x="10216" y="7763"/>
                  </a:lnTo>
                  <a:lnTo>
                    <a:pt x="10203" y="7772"/>
                  </a:lnTo>
                  <a:lnTo>
                    <a:pt x="10192" y="7782"/>
                  </a:lnTo>
                  <a:lnTo>
                    <a:pt x="10181" y="7790"/>
                  </a:lnTo>
                  <a:lnTo>
                    <a:pt x="10171" y="7800"/>
                  </a:lnTo>
                  <a:lnTo>
                    <a:pt x="10162" y="7811"/>
                  </a:lnTo>
                  <a:lnTo>
                    <a:pt x="10153" y="7820"/>
                  </a:lnTo>
                  <a:lnTo>
                    <a:pt x="10146" y="7832"/>
                  </a:lnTo>
                  <a:lnTo>
                    <a:pt x="10138" y="7843"/>
                  </a:lnTo>
                  <a:lnTo>
                    <a:pt x="10133" y="7854"/>
                  </a:lnTo>
                  <a:lnTo>
                    <a:pt x="10127" y="7865"/>
                  </a:lnTo>
                  <a:lnTo>
                    <a:pt x="10122" y="7877"/>
                  </a:lnTo>
                  <a:lnTo>
                    <a:pt x="10118" y="7889"/>
                  </a:lnTo>
                  <a:lnTo>
                    <a:pt x="10115" y="7902"/>
                  </a:lnTo>
                  <a:lnTo>
                    <a:pt x="10112" y="7914"/>
                  </a:lnTo>
                  <a:lnTo>
                    <a:pt x="10109" y="7926"/>
                  </a:lnTo>
                  <a:lnTo>
                    <a:pt x="10108" y="7939"/>
                  </a:lnTo>
                  <a:lnTo>
                    <a:pt x="10107" y="7952"/>
                  </a:lnTo>
                  <a:lnTo>
                    <a:pt x="10107" y="7965"/>
                  </a:lnTo>
                  <a:lnTo>
                    <a:pt x="10107" y="7978"/>
                  </a:lnTo>
                  <a:lnTo>
                    <a:pt x="10108" y="7992"/>
                  </a:lnTo>
                  <a:lnTo>
                    <a:pt x="10111" y="8005"/>
                  </a:lnTo>
                  <a:lnTo>
                    <a:pt x="10113" y="8018"/>
                  </a:lnTo>
                  <a:lnTo>
                    <a:pt x="10116" y="8032"/>
                  </a:lnTo>
                  <a:lnTo>
                    <a:pt x="10119" y="8044"/>
                  </a:lnTo>
                  <a:lnTo>
                    <a:pt x="10123" y="8057"/>
                  </a:lnTo>
                  <a:lnTo>
                    <a:pt x="10128" y="8071"/>
                  </a:lnTo>
                  <a:lnTo>
                    <a:pt x="10133" y="8084"/>
                  </a:lnTo>
                  <a:lnTo>
                    <a:pt x="10138" y="8097"/>
                  </a:lnTo>
                  <a:lnTo>
                    <a:pt x="10152" y="8123"/>
                  </a:lnTo>
                  <a:lnTo>
                    <a:pt x="10167" y="8147"/>
                  </a:lnTo>
                  <a:lnTo>
                    <a:pt x="10176" y="8160"/>
                  </a:lnTo>
                  <a:lnTo>
                    <a:pt x="10186" y="8173"/>
                  </a:lnTo>
                  <a:lnTo>
                    <a:pt x="10195" y="8185"/>
                  </a:lnTo>
                  <a:lnTo>
                    <a:pt x="10205" y="8196"/>
                  </a:lnTo>
                  <a:lnTo>
                    <a:pt x="10215" y="8206"/>
                  </a:lnTo>
                  <a:lnTo>
                    <a:pt x="10224" y="8216"/>
                  </a:lnTo>
                  <a:lnTo>
                    <a:pt x="10235" y="8226"/>
                  </a:lnTo>
                  <a:lnTo>
                    <a:pt x="10246" y="8234"/>
                  </a:lnTo>
                  <a:lnTo>
                    <a:pt x="10257" y="8242"/>
                  </a:lnTo>
                  <a:lnTo>
                    <a:pt x="10267" y="8249"/>
                  </a:lnTo>
                  <a:lnTo>
                    <a:pt x="10279" y="8256"/>
                  </a:lnTo>
                  <a:lnTo>
                    <a:pt x="10290" y="8261"/>
                  </a:lnTo>
                  <a:lnTo>
                    <a:pt x="10302" y="8267"/>
                  </a:lnTo>
                  <a:lnTo>
                    <a:pt x="10313" y="8271"/>
                  </a:lnTo>
                  <a:lnTo>
                    <a:pt x="10325" y="8275"/>
                  </a:lnTo>
                  <a:lnTo>
                    <a:pt x="10337" y="8278"/>
                  </a:lnTo>
                  <a:lnTo>
                    <a:pt x="10349" y="8280"/>
                  </a:lnTo>
                  <a:lnTo>
                    <a:pt x="10362" y="8283"/>
                  </a:lnTo>
                  <a:lnTo>
                    <a:pt x="10374" y="8284"/>
                  </a:lnTo>
                  <a:lnTo>
                    <a:pt x="10386" y="8284"/>
                  </a:lnTo>
                  <a:lnTo>
                    <a:pt x="10399" y="8284"/>
                  </a:lnTo>
                  <a:lnTo>
                    <a:pt x="10411" y="8283"/>
                  </a:lnTo>
                  <a:lnTo>
                    <a:pt x="10424" y="8280"/>
                  </a:lnTo>
                  <a:lnTo>
                    <a:pt x="10437" y="8278"/>
                  </a:lnTo>
                  <a:lnTo>
                    <a:pt x="10450" y="8275"/>
                  </a:lnTo>
                  <a:lnTo>
                    <a:pt x="10464" y="8271"/>
                  </a:lnTo>
                  <a:lnTo>
                    <a:pt x="10477" y="8267"/>
                  </a:lnTo>
                  <a:lnTo>
                    <a:pt x="10489" y="8261"/>
                  </a:lnTo>
                  <a:lnTo>
                    <a:pt x="10502" y="8255"/>
                  </a:lnTo>
                  <a:lnTo>
                    <a:pt x="10516" y="8248"/>
                  </a:lnTo>
                  <a:lnTo>
                    <a:pt x="10529" y="8241"/>
                  </a:lnTo>
                  <a:lnTo>
                    <a:pt x="10542" y="8232"/>
                  </a:lnTo>
                  <a:lnTo>
                    <a:pt x="10564" y="8217"/>
                  </a:lnTo>
                  <a:lnTo>
                    <a:pt x="10583" y="8202"/>
                  </a:lnTo>
                  <a:lnTo>
                    <a:pt x="10601" y="8187"/>
                  </a:lnTo>
                  <a:lnTo>
                    <a:pt x="10619" y="8171"/>
                  </a:lnTo>
                  <a:lnTo>
                    <a:pt x="10634" y="8155"/>
                  </a:lnTo>
                  <a:lnTo>
                    <a:pt x="10649" y="8140"/>
                  </a:lnTo>
                  <a:lnTo>
                    <a:pt x="10662" y="8124"/>
                  </a:lnTo>
                  <a:lnTo>
                    <a:pt x="10673" y="8108"/>
                  </a:lnTo>
                  <a:lnTo>
                    <a:pt x="10600" y="8035"/>
                  </a:lnTo>
                  <a:lnTo>
                    <a:pt x="10591" y="8047"/>
                  </a:lnTo>
                  <a:lnTo>
                    <a:pt x="10581" y="8058"/>
                  </a:lnTo>
                  <a:lnTo>
                    <a:pt x="10570" y="8070"/>
                  </a:lnTo>
                  <a:lnTo>
                    <a:pt x="10558" y="8082"/>
                  </a:lnTo>
                  <a:lnTo>
                    <a:pt x="10546" y="8094"/>
                  </a:lnTo>
                  <a:lnTo>
                    <a:pt x="10532" y="8106"/>
                  </a:lnTo>
                  <a:lnTo>
                    <a:pt x="10517" y="8116"/>
                  </a:lnTo>
                  <a:lnTo>
                    <a:pt x="10501" y="8128"/>
                  </a:lnTo>
                  <a:lnTo>
                    <a:pt x="10488" y="8136"/>
                  </a:lnTo>
                  <a:lnTo>
                    <a:pt x="10476" y="8142"/>
                  </a:lnTo>
                  <a:lnTo>
                    <a:pt x="10463" y="8149"/>
                  </a:lnTo>
                  <a:lnTo>
                    <a:pt x="10450" y="8153"/>
                  </a:lnTo>
                  <a:lnTo>
                    <a:pt x="10437" y="8156"/>
                  </a:lnTo>
                  <a:lnTo>
                    <a:pt x="10424" y="8159"/>
                  </a:lnTo>
                  <a:lnTo>
                    <a:pt x="10411" y="8160"/>
                  </a:lnTo>
                  <a:lnTo>
                    <a:pt x="10398" y="8159"/>
                  </a:lnTo>
                  <a:lnTo>
                    <a:pt x="10385" y="8158"/>
                  </a:lnTo>
                  <a:lnTo>
                    <a:pt x="10372" y="8155"/>
                  </a:lnTo>
                  <a:lnTo>
                    <a:pt x="10361" y="8150"/>
                  </a:lnTo>
                  <a:lnTo>
                    <a:pt x="10348" y="8143"/>
                  </a:lnTo>
                  <a:lnTo>
                    <a:pt x="10336" y="8136"/>
                  </a:lnTo>
                  <a:lnTo>
                    <a:pt x="10325" y="8126"/>
                  </a:lnTo>
                  <a:lnTo>
                    <a:pt x="10314" y="8114"/>
                  </a:lnTo>
                  <a:lnTo>
                    <a:pt x="10304" y="8101"/>
                  </a:lnTo>
                  <a:lnTo>
                    <a:pt x="10578" y="7920"/>
                  </a:lnTo>
                  <a:close/>
                  <a:moveTo>
                    <a:pt x="10248" y="8017"/>
                  </a:moveTo>
                  <a:lnTo>
                    <a:pt x="10243" y="8007"/>
                  </a:lnTo>
                  <a:lnTo>
                    <a:pt x="10238" y="7997"/>
                  </a:lnTo>
                  <a:lnTo>
                    <a:pt x="10234" y="7988"/>
                  </a:lnTo>
                  <a:lnTo>
                    <a:pt x="10231" y="7977"/>
                  </a:lnTo>
                  <a:lnTo>
                    <a:pt x="10228" y="7965"/>
                  </a:lnTo>
                  <a:lnTo>
                    <a:pt x="10225" y="7954"/>
                  </a:lnTo>
                  <a:lnTo>
                    <a:pt x="10224" y="7943"/>
                  </a:lnTo>
                  <a:lnTo>
                    <a:pt x="10224" y="7932"/>
                  </a:lnTo>
                  <a:lnTo>
                    <a:pt x="10224" y="7920"/>
                  </a:lnTo>
                  <a:lnTo>
                    <a:pt x="10226" y="7909"/>
                  </a:lnTo>
                  <a:lnTo>
                    <a:pt x="10229" y="7899"/>
                  </a:lnTo>
                  <a:lnTo>
                    <a:pt x="10233" y="7889"/>
                  </a:lnTo>
                  <a:lnTo>
                    <a:pt x="10238" y="7878"/>
                  </a:lnTo>
                  <a:lnTo>
                    <a:pt x="10245" y="7870"/>
                  </a:lnTo>
                  <a:lnTo>
                    <a:pt x="10253" y="7861"/>
                  </a:lnTo>
                  <a:lnTo>
                    <a:pt x="10264" y="7854"/>
                  </a:lnTo>
                  <a:lnTo>
                    <a:pt x="10275" y="7847"/>
                  </a:lnTo>
                  <a:lnTo>
                    <a:pt x="10287" y="7843"/>
                  </a:lnTo>
                  <a:lnTo>
                    <a:pt x="10297" y="7840"/>
                  </a:lnTo>
                  <a:lnTo>
                    <a:pt x="10308" y="7839"/>
                  </a:lnTo>
                  <a:lnTo>
                    <a:pt x="10319" y="7839"/>
                  </a:lnTo>
                  <a:lnTo>
                    <a:pt x="10330" y="7841"/>
                  </a:lnTo>
                  <a:lnTo>
                    <a:pt x="10339" y="7844"/>
                  </a:lnTo>
                  <a:lnTo>
                    <a:pt x="10349" y="7848"/>
                  </a:lnTo>
                  <a:lnTo>
                    <a:pt x="10359" y="7852"/>
                  </a:lnTo>
                  <a:lnTo>
                    <a:pt x="10367" y="7859"/>
                  </a:lnTo>
                  <a:lnTo>
                    <a:pt x="10377" y="7866"/>
                  </a:lnTo>
                  <a:lnTo>
                    <a:pt x="10384" y="7874"/>
                  </a:lnTo>
                  <a:lnTo>
                    <a:pt x="10392" y="7881"/>
                  </a:lnTo>
                  <a:lnTo>
                    <a:pt x="10399" y="7890"/>
                  </a:lnTo>
                  <a:lnTo>
                    <a:pt x="10406" y="7899"/>
                  </a:lnTo>
                  <a:lnTo>
                    <a:pt x="10412" y="7908"/>
                  </a:lnTo>
                  <a:lnTo>
                    <a:pt x="10248" y="8017"/>
                  </a:lnTo>
                  <a:close/>
                  <a:moveTo>
                    <a:pt x="10772" y="7360"/>
                  </a:moveTo>
                  <a:lnTo>
                    <a:pt x="10761" y="7363"/>
                  </a:lnTo>
                  <a:lnTo>
                    <a:pt x="10750" y="7368"/>
                  </a:lnTo>
                  <a:lnTo>
                    <a:pt x="10737" y="7373"/>
                  </a:lnTo>
                  <a:lnTo>
                    <a:pt x="10725" y="7379"/>
                  </a:lnTo>
                  <a:lnTo>
                    <a:pt x="10711" y="7387"/>
                  </a:lnTo>
                  <a:lnTo>
                    <a:pt x="10697" y="7394"/>
                  </a:lnTo>
                  <a:lnTo>
                    <a:pt x="10683" y="7404"/>
                  </a:lnTo>
                  <a:lnTo>
                    <a:pt x="10669" y="7415"/>
                  </a:lnTo>
                  <a:lnTo>
                    <a:pt x="10656" y="7426"/>
                  </a:lnTo>
                  <a:lnTo>
                    <a:pt x="10644" y="7436"/>
                  </a:lnTo>
                  <a:lnTo>
                    <a:pt x="10632" y="7448"/>
                  </a:lnTo>
                  <a:lnTo>
                    <a:pt x="10623" y="7460"/>
                  </a:lnTo>
                  <a:lnTo>
                    <a:pt x="10612" y="7472"/>
                  </a:lnTo>
                  <a:lnTo>
                    <a:pt x="10603" y="7483"/>
                  </a:lnTo>
                  <a:lnTo>
                    <a:pt x="10595" y="7495"/>
                  </a:lnTo>
                  <a:lnTo>
                    <a:pt x="10588" y="7508"/>
                  </a:lnTo>
                  <a:lnTo>
                    <a:pt x="10581" y="7521"/>
                  </a:lnTo>
                  <a:lnTo>
                    <a:pt x="10575" y="7534"/>
                  </a:lnTo>
                  <a:lnTo>
                    <a:pt x="10570" y="7547"/>
                  </a:lnTo>
                  <a:lnTo>
                    <a:pt x="10566" y="7560"/>
                  </a:lnTo>
                  <a:lnTo>
                    <a:pt x="10561" y="7572"/>
                  </a:lnTo>
                  <a:lnTo>
                    <a:pt x="10559" y="7585"/>
                  </a:lnTo>
                  <a:lnTo>
                    <a:pt x="10557" y="7599"/>
                  </a:lnTo>
                  <a:lnTo>
                    <a:pt x="10555" y="7612"/>
                  </a:lnTo>
                  <a:lnTo>
                    <a:pt x="10555" y="7626"/>
                  </a:lnTo>
                  <a:lnTo>
                    <a:pt x="10555" y="7639"/>
                  </a:lnTo>
                  <a:lnTo>
                    <a:pt x="10555" y="7653"/>
                  </a:lnTo>
                  <a:lnTo>
                    <a:pt x="10556" y="7666"/>
                  </a:lnTo>
                  <a:lnTo>
                    <a:pt x="10558" y="7680"/>
                  </a:lnTo>
                  <a:lnTo>
                    <a:pt x="10561" y="7694"/>
                  </a:lnTo>
                  <a:lnTo>
                    <a:pt x="10565" y="7707"/>
                  </a:lnTo>
                  <a:lnTo>
                    <a:pt x="10569" y="7719"/>
                  </a:lnTo>
                  <a:lnTo>
                    <a:pt x="10573" y="7733"/>
                  </a:lnTo>
                  <a:lnTo>
                    <a:pt x="10579" y="7746"/>
                  </a:lnTo>
                  <a:lnTo>
                    <a:pt x="10585" y="7759"/>
                  </a:lnTo>
                  <a:lnTo>
                    <a:pt x="10591" y="7772"/>
                  </a:lnTo>
                  <a:lnTo>
                    <a:pt x="10599" y="7785"/>
                  </a:lnTo>
                  <a:lnTo>
                    <a:pt x="10608" y="7798"/>
                  </a:lnTo>
                  <a:lnTo>
                    <a:pt x="10616" y="7810"/>
                  </a:lnTo>
                  <a:lnTo>
                    <a:pt x="10625" y="7821"/>
                  </a:lnTo>
                  <a:lnTo>
                    <a:pt x="10635" y="7834"/>
                  </a:lnTo>
                  <a:lnTo>
                    <a:pt x="10646" y="7846"/>
                  </a:lnTo>
                  <a:lnTo>
                    <a:pt x="10657" y="7857"/>
                  </a:lnTo>
                  <a:lnTo>
                    <a:pt x="10668" y="7867"/>
                  </a:lnTo>
                  <a:lnTo>
                    <a:pt x="10678" y="7877"/>
                  </a:lnTo>
                  <a:lnTo>
                    <a:pt x="10690" y="7886"/>
                  </a:lnTo>
                  <a:lnTo>
                    <a:pt x="10701" y="7894"/>
                  </a:lnTo>
                  <a:lnTo>
                    <a:pt x="10713" y="7902"/>
                  </a:lnTo>
                  <a:lnTo>
                    <a:pt x="10725" y="7908"/>
                  </a:lnTo>
                  <a:lnTo>
                    <a:pt x="10736" y="7915"/>
                  </a:lnTo>
                  <a:lnTo>
                    <a:pt x="10748" y="7920"/>
                  </a:lnTo>
                  <a:lnTo>
                    <a:pt x="10760" y="7925"/>
                  </a:lnTo>
                  <a:lnTo>
                    <a:pt x="10773" y="7929"/>
                  </a:lnTo>
                  <a:lnTo>
                    <a:pt x="10785" y="7933"/>
                  </a:lnTo>
                  <a:lnTo>
                    <a:pt x="10798" y="7935"/>
                  </a:lnTo>
                  <a:lnTo>
                    <a:pt x="10809" y="7937"/>
                  </a:lnTo>
                  <a:lnTo>
                    <a:pt x="10822" y="7938"/>
                  </a:lnTo>
                  <a:lnTo>
                    <a:pt x="10834" y="7939"/>
                  </a:lnTo>
                  <a:lnTo>
                    <a:pt x="10847" y="7938"/>
                  </a:lnTo>
                  <a:lnTo>
                    <a:pt x="10860" y="7938"/>
                  </a:lnTo>
                  <a:lnTo>
                    <a:pt x="10872" y="7936"/>
                  </a:lnTo>
                  <a:lnTo>
                    <a:pt x="10885" y="7934"/>
                  </a:lnTo>
                  <a:lnTo>
                    <a:pt x="10896" y="7932"/>
                  </a:lnTo>
                  <a:lnTo>
                    <a:pt x="10909" y="7928"/>
                  </a:lnTo>
                  <a:lnTo>
                    <a:pt x="10922" y="7923"/>
                  </a:lnTo>
                  <a:lnTo>
                    <a:pt x="10934" y="7919"/>
                  </a:lnTo>
                  <a:lnTo>
                    <a:pt x="10947" y="7914"/>
                  </a:lnTo>
                  <a:lnTo>
                    <a:pt x="10959" y="7907"/>
                  </a:lnTo>
                  <a:lnTo>
                    <a:pt x="10970" y="7900"/>
                  </a:lnTo>
                  <a:lnTo>
                    <a:pt x="10983" y="7892"/>
                  </a:lnTo>
                  <a:lnTo>
                    <a:pt x="10995" y="7884"/>
                  </a:lnTo>
                  <a:lnTo>
                    <a:pt x="11007" y="7875"/>
                  </a:lnTo>
                  <a:lnTo>
                    <a:pt x="11023" y="7861"/>
                  </a:lnTo>
                  <a:lnTo>
                    <a:pt x="11038" y="7847"/>
                  </a:lnTo>
                  <a:lnTo>
                    <a:pt x="11052" y="7833"/>
                  </a:lnTo>
                  <a:lnTo>
                    <a:pt x="11064" y="7819"/>
                  </a:lnTo>
                  <a:lnTo>
                    <a:pt x="11075" y="7806"/>
                  </a:lnTo>
                  <a:lnTo>
                    <a:pt x="11083" y="7795"/>
                  </a:lnTo>
                  <a:lnTo>
                    <a:pt x="11091" y="7783"/>
                  </a:lnTo>
                  <a:lnTo>
                    <a:pt x="11096" y="7773"/>
                  </a:lnTo>
                  <a:lnTo>
                    <a:pt x="11016" y="7698"/>
                  </a:lnTo>
                  <a:lnTo>
                    <a:pt x="11011" y="7707"/>
                  </a:lnTo>
                  <a:lnTo>
                    <a:pt x="11006" y="7715"/>
                  </a:lnTo>
                  <a:lnTo>
                    <a:pt x="10999" y="7724"/>
                  </a:lnTo>
                  <a:lnTo>
                    <a:pt x="10993" y="7732"/>
                  </a:lnTo>
                  <a:lnTo>
                    <a:pt x="10985" y="7741"/>
                  </a:lnTo>
                  <a:lnTo>
                    <a:pt x="10977" y="7749"/>
                  </a:lnTo>
                  <a:lnTo>
                    <a:pt x="10967" y="7758"/>
                  </a:lnTo>
                  <a:lnTo>
                    <a:pt x="10958" y="7767"/>
                  </a:lnTo>
                  <a:lnTo>
                    <a:pt x="10945" y="7776"/>
                  </a:lnTo>
                  <a:lnTo>
                    <a:pt x="10932" y="7784"/>
                  </a:lnTo>
                  <a:lnTo>
                    <a:pt x="10918" y="7789"/>
                  </a:lnTo>
                  <a:lnTo>
                    <a:pt x="10905" y="7795"/>
                  </a:lnTo>
                  <a:lnTo>
                    <a:pt x="10891" y="7797"/>
                  </a:lnTo>
                  <a:lnTo>
                    <a:pt x="10876" y="7799"/>
                  </a:lnTo>
                  <a:lnTo>
                    <a:pt x="10862" y="7799"/>
                  </a:lnTo>
                  <a:lnTo>
                    <a:pt x="10848" y="7797"/>
                  </a:lnTo>
                  <a:lnTo>
                    <a:pt x="10833" y="7793"/>
                  </a:lnTo>
                  <a:lnTo>
                    <a:pt x="10819" y="7789"/>
                  </a:lnTo>
                  <a:lnTo>
                    <a:pt x="10805" y="7783"/>
                  </a:lnTo>
                  <a:lnTo>
                    <a:pt x="10790" y="7774"/>
                  </a:lnTo>
                  <a:lnTo>
                    <a:pt x="10777" y="7765"/>
                  </a:lnTo>
                  <a:lnTo>
                    <a:pt x="10763" y="7753"/>
                  </a:lnTo>
                  <a:lnTo>
                    <a:pt x="10750" y="7740"/>
                  </a:lnTo>
                  <a:lnTo>
                    <a:pt x="10737" y="7725"/>
                  </a:lnTo>
                  <a:lnTo>
                    <a:pt x="10727" y="7711"/>
                  </a:lnTo>
                  <a:lnTo>
                    <a:pt x="10717" y="7696"/>
                  </a:lnTo>
                  <a:lnTo>
                    <a:pt x="10710" y="7681"/>
                  </a:lnTo>
                  <a:lnTo>
                    <a:pt x="10703" y="7666"/>
                  </a:lnTo>
                  <a:lnTo>
                    <a:pt x="10698" y="7651"/>
                  </a:lnTo>
                  <a:lnTo>
                    <a:pt x="10693" y="7636"/>
                  </a:lnTo>
                  <a:lnTo>
                    <a:pt x="10691" y="7621"/>
                  </a:lnTo>
                  <a:lnTo>
                    <a:pt x="10691" y="7607"/>
                  </a:lnTo>
                  <a:lnTo>
                    <a:pt x="10692" y="7592"/>
                  </a:lnTo>
                  <a:lnTo>
                    <a:pt x="10695" y="7578"/>
                  </a:lnTo>
                  <a:lnTo>
                    <a:pt x="10699" y="7563"/>
                  </a:lnTo>
                  <a:lnTo>
                    <a:pt x="10704" y="7550"/>
                  </a:lnTo>
                  <a:lnTo>
                    <a:pt x="10712" y="7537"/>
                  </a:lnTo>
                  <a:lnTo>
                    <a:pt x="10720" y="7524"/>
                  </a:lnTo>
                  <a:lnTo>
                    <a:pt x="10732" y="7512"/>
                  </a:lnTo>
                  <a:lnTo>
                    <a:pt x="10744" y="7502"/>
                  </a:lnTo>
                  <a:lnTo>
                    <a:pt x="10756" y="7493"/>
                  </a:lnTo>
                  <a:lnTo>
                    <a:pt x="10766" y="7486"/>
                  </a:lnTo>
                  <a:lnTo>
                    <a:pt x="10777" y="7479"/>
                  </a:lnTo>
                  <a:lnTo>
                    <a:pt x="10788" y="7474"/>
                  </a:lnTo>
                  <a:lnTo>
                    <a:pt x="10806" y="7466"/>
                  </a:lnTo>
                  <a:lnTo>
                    <a:pt x="10822" y="7462"/>
                  </a:lnTo>
                  <a:lnTo>
                    <a:pt x="10772" y="7360"/>
                  </a:lnTo>
                  <a:close/>
                  <a:moveTo>
                    <a:pt x="10987" y="7125"/>
                  </a:moveTo>
                  <a:lnTo>
                    <a:pt x="10977" y="7135"/>
                  </a:lnTo>
                  <a:lnTo>
                    <a:pt x="10968" y="7146"/>
                  </a:lnTo>
                  <a:lnTo>
                    <a:pt x="10959" y="7155"/>
                  </a:lnTo>
                  <a:lnTo>
                    <a:pt x="10951" y="7166"/>
                  </a:lnTo>
                  <a:lnTo>
                    <a:pt x="10944" y="7177"/>
                  </a:lnTo>
                  <a:lnTo>
                    <a:pt x="10936" y="7187"/>
                  </a:lnTo>
                  <a:lnTo>
                    <a:pt x="10931" y="7199"/>
                  </a:lnTo>
                  <a:lnTo>
                    <a:pt x="10924" y="7210"/>
                  </a:lnTo>
                  <a:lnTo>
                    <a:pt x="10920" y="7222"/>
                  </a:lnTo>
                  <a:lnTo>
                    <a:pt x="10916" y="7233"/>
                  </a:lnTo>
                  <a:lnTo>
                    <a:pt x="10911" y="7245"/>
                  </a:lnTo>
                  <a:lnTo>
                    <a:pt x="10908" y="7258"/>
                  </a:lnTo>
                  <a:lnTo>
                    <a:pt x="10906" y="7270"/>
                  </a:lnTo>
                  <a:lnTo>
                    <a:pt x="10904" y="7283"/>
                  </a:lnTo>
                  <a:lnTo>
                    <a:pt x="10903" y="7295"/>
                  </a:lnTo>
                  <a:lnTo>
                    <a:pt x="10903" y="7308"/>
                  </a:lnTo>
                  <a:lnTo>
                    <a:pt x="10903" y="7320"/>
                  </a:lnTo>
                  <a:lnTo>
                    <a:pt x="10904" y="7333"/>
                  </a:lnTo>
                  <a:lnTo>
                    <a:pt x="10906" y="7346"/>
                  </a:lnTo>
                  <a:lnTo>
                    <a:pt x="10908" y="7359"/>
                  </a:lnTo>
                  <a:lnTo>
                    <a:pt x="10911" y="7372"/>
                  </a:lnTo>
                  <a:lnTo>
                    <a:pt x="10916" y="7385"/>
                  </a:lnTo>
                  <a:lnTo>
                    <a:pt x="10920" y="7398"/>
                  </a:lnTo>
                  <a:lnTo>
                    <a:pt x="10925" y="7410"/>
                  </a:lnTo>
                  <a:lnTo>
                    <a:pt x="10931" y="7424"/>
                  </a:lnTo>
                  <a:lnTo>
                    <a:pt x="10938" y="7437"/>
                  </a:lnTo>
                  <a:lnTo>
                    <a:pt x="10946" y="7450"/>
                  </a:lnTo>
                  <a:lnTo>
                    <a:pt x="10954" y="7463"/>
                  </a:lnTo>
                  <a:lnTo>
                    <a:pt x="10963" y="7476"/>
                  </a:lnTo>
                  <a:lnTo>
                    <a:pt x="10973" y="7489"/>
                  </a:lnTo>
                  <a:lnTo>
                    <a:pt x="10983" y="7502"/>
                  </a:lnTo>
                  <a:lnTo>
                    <a:pt x="10995" y="7515"/>
                  </a:lnTo>
                  <a:lnTo>
                    <a:pt x="11007" y="7526"/>
                  </a:lnTo>
                  <a:lnTo>
                    <a:pt x="11018" y="7537"/>
                  </a:lnTo>
                  <a:lnTo>
                    <a:pt x="11030" y="7548"/>
                  </a:lnTo>
                  <a:lnTo>
                    <a:pt x="11042" y="7557"/>
                  </a:lnTo>
                  <a:lnTo>
                    <a:pt x="11054" y="7566"/>
                  </a:lnTo>
                  <a:lnTo>
                    <a:pt x="11066" y="7574"/>
                  </a:lnTo>
                  <a:lnTo>
                    <a:pt x="11079" y="7581"/>
                  </a:lnTo>
                  <a:lnTo>
                    <a:pt x="11091" y="7589"/>
                  </a:lnTo>
                  <a:lnTo>
                    <a:pt x="11103" y="7594"/>
                  </a:lnTo>
                  <a:lnTo>
                    <a:pt x="11115" y="7599"/>
                  </a:lnTo>
                  <a:lnTo>
                    <a:pt x="11128" y="7605"/>
                  </a:lnTo>
                  <a:lnTo>
                    <a:pt x="11140" y="7608"/>
                  </a:lnTo>
                  <a:lnTo>
                    <a:pt x="11153" y="7611"/>
                  </a:lnTo>
                  <a:lnTo>
                    <a:pt x="11165" y="7614"/>
                  </a:lnTo>
                  <a:lnTo>
                    <a:pt x="11178" y="7615"/>
                  </a:lnTo>
                  <a:lnTo>
                    <a:pt x="11191" y="7616"/>
                  </a:lnTo>
                  <a:lnTo>
                    <a:pt x="11202" y="7618"/>
                  </a:lnTo>
                  <a:lnTo>
                    <a:pt x="11215" y="7618"/>
                  </a:lnTo>
                  <a:lnTo>
                    <a:pt x="11227" y="7616"/>
                  </a:lnTo>
                  <a:lnTo>
                    <a:pt x="11239" y="7615"/>
                  </a:lnTo>
                  <a:lnTo>
                    <a:pt x="11252" y="7613"/>
                  </a:lnTo>
                  <a:lnTo>
                    <a:pt x="11264" y="7610"/>
                  </a:lnTo>
                  <a:lnTo>
                    <a:pt x="11275" y="7607"/>
                  </a:lnTo>
                  <a:lnTo>
                    <a:pt x="11287" y="7603"/>
                  </a:lnTo>
                  <a:lnTo>
                    <a:pt x="11298" y="7597"/>
                  </a:lnTo>
                  <a:lnTo>
                    <a:pt x="11310" y="7592"/>
                  </a:lnTo>
                  <a:lnTo>
                    <a:pt x="11322" y="7586"/>
                  </a:lnTo>
                  <a:lnTo>
                    <a:pt x="11332" y="7579"/>
                  </a:lnTo>
                  <a:lnTo>
                    <a:pt x="11343" y="7572"/>
                  </a:lnTo>
                  <a:lnTo>
                    <a:pt x="11354" y="7564"/>
                  </a:lnTo>
                  <a:lnTo>
                    <a:pt x="11364" y="7555"/>
                  </a:lnTo>
                  <a:lnTo>
                    <a:pt x="11374" y="7547"/>
                  </a:lnTo>
                  <a:lnTo>
                    <a:pt x="11390" y="7530"/>
                  </a:lnTo>
                  <a:lnTo>
                    <a:pt x="11405" y="7512"/>
                  </a:lnTo>
                  <a:lnTo>
                    <a:pt x="11419" y="7493"/>
                  </a:lnTo>
                  <a:lnTo>
                    <a:pt x="11430" y="7472"/>
                  </a:lnTo>
                  <a:lnTo>
                    <a:pt x="11435" y="7461"/>
                  </a:lnTo>
                  <a:lnTo>
                    <a:pt x="11440" y="7450"/>
                  </a:lnTo>
                  <a:lnTo>
                    <a:pt x="11444" y="7438"/>
                  </a:lnTo>
                  <a:lnTo>
                    <a:pt x="11448" y="7428"/>
                  </a:lnTo>
                  <a:lnTo>
                    <a:pt x="11450" y="7416"/>
                  </a:lnTo>
                  <a:lnTo>
                    <a:pt x="11452" y="7403"/>
                  </a:lnTo>
                  <a:lnTo>
                    <a:pt x="11455" y="7391"/>
                  </a:lnTo>
                  <a:lnTo>
                    <a:pt x="11456" y="7378"/>
                  </a:lnTo>
                  <a:lnTo>
                    <a:pt x="11456" y="7367"/>
                  </a:lnTo>
                  <a:lnTo>
                    <a:pt x="11456" y="7353"/>
                  </a:lnTo>
                  <a:lnTo>
                    <a:pt x="11455" y="7340"/>
                  </a:lnTo>
                  <a:lnTo>
                    <a:pt x="11452" y="7327"/>
                  </a:lnTo>
                  <a:lnTo>
                    <a:pt x="11450" y="7314"/>
                  </a:lnTo>
                  <a:lnTo>
                    <a:pt x="11447" y="7300"/>
                  </a:lnTo>
                  <a:lnTo>
                    <a:pt x="11443" y="7286"/>
                  </a:lnTo>
                  <a:lnTo>
                    <a:pt x="11437" y="7272"/>
                  </a:lnTo>
                  <a:lnTo>
                    <a:pt x="11432" y="7258"/>
                  </a:lnTo>
                  <a:lnTo>
                    <a:pt x="11425" y="7244"/>
                  </a:lnTo>
                  <a:lnTo>
                    <a:pt x="11417" y="7230"/>
                  </a:lnTo>
                  <a:lnTo>
                    <a:pt x="11408" y="7216"/>
                  </a:lnTo>
                  <a:lnTo>
                    <a:pt x="11399" y="7202"/>
                  </a:lnTo>
                  <a:lnTo>
                    <a:pt x="11388" y="7188"/>
                  </a:lnTo>
                  <a:lnTo>
                    <a:pt x="11376" y="7173"/>
                  </a:lnTo>
                  <a:lnTo>
                    <a:pt x="11363" y="7159"/>
                  </a:lnTo>
                  <a:lnTo>
                    <a:pt x="11352" y="7149"/>
                  </a:lnTo>
                  <a:lnTo>
                    <a:pt x="11341" y="7138"/>
                  </a:lnTo>
                  <a:lnTo>
                    <a:pt x="11330" y="7128"/>
                  </a:lnTo>
                  <a:lnTo>
                    <a:pt x="11318" y="7119"/>
                  </a:lnTo>
                  <a:lnTo>
                    <a:pt x="11308" y="7110"/>
                  </a:lnTo>
                  <a:lnTo>
                    <a:pt x="11296" y="7103"/>
                  </a:lnTo>
                  <a:lnTo>
                    <a:pt x="11284" y="7095"/>
                  </a:lnTo>
                  <a:lnTo>
                    <a:pt x="11272" y="7089"/>
                  </a:lnTo>
                  <a:lnTo>
                    <a:pt x="11260" y="7082"/>
                  </a:lnTo>
                  <a:lnTo>
                    <a:pt x="11247" y="7077"/>
                  </a:lnTo>
                  <a:lnTo>
                    <a:pt x="11236" y="7072"/>
                  </a:lnTo>
                  <a:lnTo>
                    <a:pt x="11224" y="7067"/>
                  </a:lnTo>
                  <a:lnTo>
                    <a:pt x="11211" y="7064"/>
                  </a:lnTo>
                  <a:lnTo>
                    <a:pt x="11199" y="7061"/>
                  </a:lnTo>
                  <a:lnTo>
                    <a:pt x="11186" y="7059"/>
                  </a:lnTo>
                  <a:lnTo>
                    <a:pt x="11174" y="7058"/>
                  </a:lnTo>
                  <a:lnTo>
                    <a:pt x="11162" y="7056"/>
                  </a:lnTo>
                  <a:lnTo>
                    <a:pt x="11150" y="7056"/>
                  </a:lnTo>
                  <a:lnTo>
                    <a:pt x="11137" y="7056"/>
                  </a:lnTo>
                  <a:lnTo>
                    <a:pt x="11125" y="7058"/>
                  </a:lnTo>
                  <a:lnTo>
                    <a:pt x="11113" y="7060"/>
                  </a:lnTo>
                  <a:lnTo>
                    <a:pt x="11101" y="7062"/>
                  </a:lnTo>
                  <a:lnTo>
                    <a:pt x="11089" y="7065"/>
                  </a:lnTo>
                  <a:lnTo>
                    <a:pt x="11077" y="7069"/>
                  </a:lnTo>
                  <a:lnTo>
                    <a:pt x="11065" y="7074"/>
                  </a:lnTo>
                  <a:lnTo>
                    <a:pt x="11053" y="7079"/>
                  </a:lnTo>
                  <a:lnTo>
                    <a:pt x="11042" y="7085"/>
                  </a:lnTo>
                  <a:lnTo>
                    <a:pt x="11031" y="7092"/>
                  </a:lnTo>
                  <a:lnTo>
                    <a:pt x="11020" y="7099"/>
                  </a:lnTo>
                  <a:lnTo>
                    <a:pt x="11008" y="7107"/>
                  </a:lnTo>
                  <a:lnTo>
                    <a:pt x="10997" y="7115"/>
                  </a:lnTo>
                  <a:lnTo>
                    <a:pt x="10987" y="7125"/>
                  </a:lnTo>
                  <a:close/>
                  <a:moveTo>
                    <a:pt x="11257" y="7262"/>
                  </a:moveTo>
                  <a:lnTo>
                    <a:pt x="11269" y="7276"/>
                  </a:lnTo>
                  <a:lnTo>
                    <a:pt x="11281" y="7290"/>
                  </a:lnTo>
                  <a:lnTo>
                    <a:pt x="11290" y="7304"/>
                  </a:lnTo>
                  <a:lnTo>
                    <a:pt x="11299" y="7318"/>
                  </a:lnTo>
                  <a:lnTo>
                    <a:pt x="11308" y="7332"/>
                  </a:lnTo>
                  <a:lnTo>
                    <a:pt x="11314" y="7346"/>
                  </a:lnTo>
                  <a:lnTo>
                    <a:pt x="11319" y="7360"/>
                  </a:lnTo>
                  <a:lnTo>
                    <a:pt x="11324" y="7374"/>
                  </a:lnTo>
                  <a:lnTo>
                    <a:pt x="11326" y="7387"/>
                  </a:lnTo>
                  <a:lnTo>
                    <a:pt x="11328" y="7400"/>
                  </a:lnTo>
                  <a:lnTo>
                    <a:pt x="11328" y="7413"/>
                  </a:lnTo>
                  <a:lnTo>
                    <a:pt x="11326" y="7424"/>
                  </a:lnTo>
                  <a:lnTo>
                    <a:pt x="11323" y="7436"/>
                  </a:lnTo>
                  <a:lnTo>
                    <a:pt x="11317" y="7447"/>
                  </a:lnTo>
                  <a:lnTo>
                    <a:pt x="11311" y="7458"/>
                  </a:lnTo>
                  <a:lnTo>
                    <a:pt x="11302" y="7466"/>
                  </a:lnTo>
                  <a:lnTo>
                    <a:pt x="11293" y="7475"/>
                  </a:lnTo>
                  <a:lnTo>
                    <a:pt x="11282" y="7481"/>
                  </a:lnTo>
                  <a:lnTo>
                    <a:pt x="11270" y="7486"/>
                  </a:lnTo>
                  <a:lnTo>
                    <a:pt x="11258" y="7489"/>
                  </a:lnTo>
                  <a:lnTo>
                    <a:pt x="11246" y="7490"/>
                  </a:lnTo>
                  <a:lnTo>
                    <a:pt x="11233" y="7489"/>
                  </a:lnTo>
                  <a:lnTo>
                    <a:pt x="11221" y="7487"/>
                  </a:lnTo>
                  <a:lnTo>
                    <a:pt x="11208" y="7483"/>
                  </a:lnTo>
                  <a:lnTo>
                    <a:pt x="11194" y="7479"/>
                  </a:lnTo>
                  <a:lnTo>
                    <a:pt x="11180" y="7473"/>
                  </a:lnTo>
                  <a:lnTo>
                    <a:pt x="11167" y="7465"/>
                  </a:lnTo>
                  <a:lnTo>
                    <a:pt x="11153" y="7457"/>
                  </a:lnTo>
                  <a:lnTo>
                    <a:pt x="11140" y="7447"/>
                  </a:lnTo>
                  <a:lnTo>
                    <a:pt x="11126" y="7435"/>
                  </a:lnTo>
                  <a:lnTo>
                    <a:pt x="11113" y="7423"/>
                  </a:lnTo>
                  <a:lnTo>
                    <a:pt x="11100" y="7410"/>
                  </a:lnTo>
                  <a:lnTo>
                    <a:pt x="11091" y="7399"/>
                  </a:lnTo>
                  <a:lnTo>
                    <a:pt x="11080" y="7387"/>
                  </a:lnTo>
                  <a:lnTo>
                    <a:pt x="11070" y="7374"/>
                  </a:lnTo>
                  <a:lnTo>
                    <a:pt x="11062" y="7361"/>
                  </a:lnTo>
                  <a:lnTo>
                    <a:pt x="11054" y="7347"/>
                  </a:lnTo>
                  <a:lnTo>
                    <a:pt x="11047" y="7333"/>
                  </a:lnTo>
                  <a:lnTo>
                    <a:pt x="11040" y="7319"/>
                  </a:lnTo>
                  <a:lnTo>
                    <a:pt x="11036" y="7306"/>
                  </a:lnTo>
                  <a:lnTo>
                    <a:pt x="11033" y="7292"/>
                  </a:lnTo>
                  <a:lnTo>
                    <a:pt x="11031" y="7279"/>
                  </a:lnTo>
                  <a:lnTo>
                    <a:pt x="11031" y="7266"/>
                  </a:lnTo>
                  <a:lnTo>
                    <a:pt x="11032" y="7253"/>
                  </a:lnTo>
                  <a:lnTo>
                    <a:pt x="11036" y="7240"/>
                  </a:lnTo>
                  <a:lnTo>
                    <a:pt x="11041" y="7228"/>
                  </a:lnTo>
                  <a:lnTo>
                    <a:pt x="11045" y="7222"/>
                  </a:lnTo>
                  <a:lnTo>
                    <a:pt x="11049" y="7216"/>
                  </a:lnTo>
                  <a:lnTo>
                    <a:pt x="11053" y="7211"/>
                  </a:lnTo>
                  <a:lnTo>
                    <a:pt x="11058" y="7206"/>
                  </a:lnTo>
                  <a:lnTo>
                    <a:pt x="11069" y="7197"/>
                  </a:lnTo>
                  <a:lnTo>
                    <a:pt x="11080" y="7191"/>
                  </a:lnTo>
                  <a:lnTo>
                    <a:pt x="11092" y="7186"/>
                  </a:lnTo>
                  <a:lnTo>
                    <a:pt x="11105" y="7184"/>
                  </a:lnTo>
                  <a:lnTo>
                    <a:pt x="11116" y="7184"/>
                  </a:lnTo>
                  <a:lnTo>
                    <a:pt x="11129" y="7185"/>
                  </a:lnTo>
                  <a:lnTo>
                    <a:pt x="11143" y="7187"/>
                  </a:lnTo>
                  <a:lnTo>
                    <a:pt x="11156" y="7192"/>
                  </a:lnTo>
                  <a:lnTo>
                    <a:pt x="11169" y="7197"/>
                  </a:lnTo>
                  <a:lnTo>
                    <a:pt x="11183" y="7203"/>
                  </a:lnTo>
                  <a:lnTo>
                    <a:pt x="11196" y="7212"/>
                  </a:lnTo>
                  <a:lnTo>
                    <a:pt x="11209" y="7221"/>
                  </a:lnTo>
                  <a:lnTo>
                    <a:pt x="11222" y="7230"/>
                  </a:lnTo>
                  <a:lnTo>
                    <a:pt x="11233" y="7240"/>
                  </a:lnTo>
                  <a:lnTo>
                    <a:pt x="11245" y="7252"/>
                  </a:lnTo>
                  <a:lnTo>
                    <a:pt x="11257" y="7262"/>
                  </a:lnTo>
                  <a:close/>
                  <a:moveTo>
                    <a:pt x="11551" y="6627"/>
                  </a:moveTo>
                  <a:lnTo>
                    <a:pt x="11541" y="6624"/>
                  </a:lnTo>
                  <a:lnTo>
                    <a:pt x="11530" y="6622"/>
                  </a:lnTo>
                  <a:lnTo>
                    <a:pt x="11519" y="6621"/>
                  </a:lnTo>
                  <a:lnTo>
                    <a:pt x="11508" y="6620"/>
                  </a:lnTo>
                  <a:lnTo>
                    <a:pt x="11498" y="6621"/>
                  </a:lnTo>
                  <a:lnTo>
                    <a:pt x="11487" y="6622"/>
                  </a:lnTo>
                  <a:lnTo>
                    <a:pt x="11476" y="6624"/>
                  </a:lnTo>
                  <a:lnTo>
                    <a:pt x="11465" y="6627"/>
                  </a:lnTo>
                  <a:lnTo>
                    <a:pt x="11456" y="6631"/>
                  </a:lnTo>
                  <a:lnTo>
                    <a:pt x="11446" y="6635"/>
                  </a:lnTo>
                  <a:lnTo>
                    <a:pt x="11436" y="6640"/>
                  </a:lnTo>
                  <a:lnTo>
                    <a:pt x="11427" y="6647"/>
                  </a:lnTo>
                  <a:lnTo>
                    <a:pt x="11417" y="6654"/>
                  </a:lnTo>
                  <a:lnTo>
                    <a:pt x="11408" y="6662"/>
                  </a:lnTo>
                  <a:lnTo>
                    <a:pt x="11400" y="6670"/>
                  </a:lnTo>
                  <a:lnTo>
                    <a:pt x="11392" y="6680"/>
                  </a:lnTo>
                  <a:lnTo>
                    <a:pt x="11384" y="6692"/>
                  </a:lnTo>
                  <a:lnTo>
                    <a:pt x="11375" y="6704"/>
                  </a:lnTo>
                  <a:lnTo>
                    <a:pt x="11369" y="6716"/>
                  </a:lnTo>
                  <a:lnTo>
                    <a:pt x="11363" y="6728"/>
                  </a:lnTo>
                  <a:lnTo>
                    <a:pt x="11359" y="6740"/>
                  </a:lnTo>
                  <a:lnTo>
                    <a:pt x="11356" y="6752"/>
                  </a:lnTo>
                  <a:lnTo>
                    <a:pt x="11354" y="6764"/>
                  </a:lnTo>
                  <a:lnTo>
                    <a:pt x="11353" y="6774"/>
                  </a:lnTo>
                  <a:lnTo>
                    <a:pt x="11352" y="6786"/>
                  </a:lnTo>
                  <a:lnTo>
                    <a:pt x="11352" y="6797"/>
                  </a:lnTo>
                  <a:lnTo>
                    <a:pt x="11352" y="6808"/>
                  </a:lnTo>
                  <a:lnTo>
                    <a:pt x="11353" y="6817"/>
                  </a:lnTo>
                  <a:lnTo>
                    <a:pt x="11357" y="6837"/>
                  </a:lnTo>
                  <a:lnTo>
                    <a:pt x="11361" y="6855"/>
                  </a:lnTo>
                  <a:lnTo>
                    <a:pt x="11360" y="6857"/>
                  </a:lnTo>
                  <a:lnTo>
                    <a:pt x="11298" y="6816"/>
                  </a:lnTo>
                  <a:lnTo>
                    <a:pt x="11221" y="6914"/>
                  </a:lnTo>
                  <a:lnTo>
                    <a:pt x="11251" y="6935"/>
                  </a:lnTo>
                  <a:lnTo>
                    <a:pt x="11282" y="6959"/>
                  </a:lnTo>
                  <a:lnTo>
                    <a:pt x="11316" y="6985"/>
                  </a:lnTo>
                  <a:lnTo>
                    <a:pt x="11353" y="7014"/>
                  </a:lnTo>
                  <a:lnTo>
                    <a:pt x="11653" y="7252"/>
                  </a:lnTo>
                  <a:lnTo>
                    <a:pt x="11742" y="7140"/>
                  </a:lnTo>
                  <a:lnTo>
                    <a:pt x="11483" y="6934"/>
                  </a:lnTo>
                  <a:lnTo>
                    <a:pt x="11473" y="6926"/>
                  </a:lnTo>
                  <a:lnTo>
                    <a:pt x="11464" y="6916"/>
                  </a:lnTo>
                  <a:lnTo>
                    <a:pt x="11457" y="6907"/>
                  </a:lnTo>
                  <a:lnTo>
                    <a:pt x="11450" y="6898"/>
                  </a:lnTo>
                  <a:lnTo>
                    <a:pt x="11445" y="6888"/>
                  </a:lnTo>
                  <a:lnTo>
                    <a:pt x="11441" y="6879"/>
                  </a:lnTo>
                  <a:lnTo>
                    <a:pt x="11437" y="6870"/>
                  </a:lnTo>
                  <a:lnTo>
                    <a:pt x="11435" y="6860"/>
                  </a:lnTo>
                  <a:lnTo>
                    <a:pt x="11434" y="6851"/>
                  </a:lnTo>
                  <a:lnTo>
                    <a:pt x="11434" y="6842"/>
                  </a:lnTo>
                  <a:lnTo>
                    <a:pt x="11435" y="6833"/>
                  </a:lnTo>
                  <a:lnTo>
                    <a:pt x="11437" y="6825"/>
                  </a:lnTo>
                  <a:lnTo>
                    <a:pt x="11440" y="6817"/>
                  </a:lnTo>
                  <a:lnTo>
                    <a:pt x="11443" y="6810"/>
                  </a:lnTo>
                  <a:lnTo>
                    <a:pt x="11446" y="6803"/>
                  </a:lnTo>
                  <a:lnTo>
                    <a:pt x="11450" y="6797"/>
                  </a:lnTo>
                  <a:lnTo>
                    <a:pt x="11458" y="6789"/>
                  </a:lnTo>
                  <a:lnTo>
                    <a:pt x="11464" y="6783"/>
                  </a:lnTo>
                  <a:lnTo>
                    <a:pt x="11473" y="6778"/>
                  </a:lnTo>
                  <a:lnTo>
                    <a:pt x="11480" y="6774"/>
                  </a:lnTo>
                  <a:lnTo>
                    <a:pt x="11489" y="6771"/>
                  </a:lnTo>
                  <a:lnTo>
                    <a:pt x="11498" y="6770"/>
                  </a:lnTo>
                  <a:lnTo>
                    <a:pt x="11506" y="6770"/>
                  </a:lnTo>
                  <a:lnTo>
                    <a:pt x="11515" y="6770"/>
                  </a:lnTo>
                  <a:lnTo>
                    <a:pt x="11524" y="6772"/>
                  </a:lnTo>
                  <a:lnTo>
                    <a:pt x="11533" y="6775"/>
                  </a:lnTo>
                  <a:lnTo>
                    <a:pt x="11543" y="6779"/>
                  </a:lnTo>
                  <a:lnTo>
                    <a:pt x="11552" y="6783"/>
                  </a:lnTo>
                  <a:lnTo>
                    <a:pt x="11562" y="6788"/>
                  </a:lnTo>
                  <a:lnTo>
                    <a:pt x="11572" y="6795"/>
                  </a:lnTo>
                  <a:lnTo>
                    <a:pt x="11581" y="6801"/>
                  </a:lnTo>
                  <a:lnTo>
                    <a:pt x="11591" y="6809"/>
                  </a:lnTo>
                  <a:lnTo>
                    <a:pt x="11845" y="7010"/>
                  </a:lnTo>
                  <a:lnTo>
                    <a:pt x="11935" y="6898"/>
                  </a:lnTo>
                  <a:lnTo>
                    <a:pt x="11673" y="6691"/>
                  </a:lnTo>
                  <a:lnTo>
                    <a:pt x="11662" y="6682"/>
                  </a:lnTo>
                  <a:lnTo>
                    <a:pt x="11653" y="6672"/>
                  </a:lnTo>
                  <a:lnTo>
                    <a:pt x="11646" y="6664"/>
                  </a:lnTo>
                  <a:lnTo>
                    <a:pt x="11639" y="6654"/>
                  </a:lnTo>
                  <a:lnTo>
                    <a:pt x="11634" y="6645"/>
                  </a:lnTo>
                  <a:lnTo>
                    <a:pt x="11630" y="6636"/>
                  </a:lnTo>
                  <a:lnTo>
                    <a:pt x="11626" y="6626"/>
                  </a:lnTo>
                  <a:lnTo>
                    <a:pt x="11625" y="6618"/>
                  </a:lnTo>
                  <a:lnTo>
                    <a:pt x="11624" y="6609"/>
                  </a:lnTo>
                  <a:lnTo>
                    <a:pt x="11624" y="6601"/>
                  </a:lnTo>
                  <a:lnTo>
                    <a:pt x="11625" y="6592"/>
                  </a:lnTo>
                  <a:lnTo>
                    <a:pt x="11627" y="6584"/>
                  </a:lnTo>
                  <a:lnTo>
                    <a:pt x="11630" y="6577"/>
                  </a:lnTo>
                  <a:lnTo>
                    <a:pt x="11633" y="6569"/>
                  </a:lnTo>
                  <a:lnTo>
                    <a:pt x="11637" y="6563"/>
                  </a:lnTo>
                  <a:lnTo>
                    <a:pt x="11641" y="6557"/>
                  </a:lnTo>
                  <a:lnTo>
                    <a:pt x="11648" y="6548"/>
                  </a:lnTo>
                  <a:lnTo>
                    <a:pt x="11655" y="6542"/>
                  </a:lnTo>
                  <a:lnTo>
                    <a:pt x="11663" y="6537"/>
                  </a:lnTo>
                  <a:lnTo>
                    <a:pt x="11672" y="6533"/>
                  </a:lnTo>
                  <a:lnTo>
                    <a:pt x="11680" y="6531"/>
                  </a:lnTo>
                  <a:lnTo>
                    <a:pt x="11689" y="6530"/>
                  </a:lnTo>
                  <a:lnTo>
                    <a:pt x="11698" y="6530"/>
                  </a:lnTo>
                  <a:lnTo>
                    <a:pt x="11708" y="6531"/>
                  </a:lnTo>
                  <a:lnTo>
                    <a:pt x="11718" y="6533"/>
                  </a:lnTo>
                  <a:lnTo>
                    <a:pt x="11727" y="6536"/>
                  </a:lnTo>
                  <a:lnTo>
                    <a:pt x="11738" y="6540"/>
                  </a:lnTo>
                  <a:lnTo>
                    <a:pt x="11749" y="6545"/>
                  </a:lnTo>
                  <a:lnTo>
                    <a:pt x="11760" y="6551"/>
                  </a:lnTo>
                  <a:lnTo>
                    <a:pt x="11771" y="6559"/>
                  </a:lnTo>
                  <a:lnTo>
                    <a:pt x="11782" y="6566"/>
                  </a:lnTo>
                  <a:lnTo>
                    <a:pt x="11794" y="6575"/>
                  </a:lnTo>
                  <a:lnTo>
                    <a:pt x="12038" y="6768"/>
                  </a:lnTo>
                  <a:lnTo>
                    <a:pt x="12126" y="6656"/>
                  </a:lnTo>
                  <a:lnTo>
                    <a:pt x="11865" y="6449"/>
                  </a:lnTo>
                  <a:lnTo>
                    <a:pt x="11842" y="6432"/>
                  </a:lnTo>
                  <a:lnTo>
                    <a:pt x="11820" y="6417"/>
                  </a:lnTo>
                  <a:lnTo>
                    <a:pt x="11797" y="6405"/>
                  </a:lnTo>
                  <a:lnTo>
                    <a:pt x="11777" y="6396"/>
                  </a:lnTo>
                  <a:lnTo>
                    <a:pt x="11756" y="6388"/>
                  </a:lnTo>
                  <a:lnTo>
                    <a:pt x="11736" y="6384"/>
                  </a:lnTo>
                  <a:lnTo>
                    <a:pt x="11718" y="6381"/>
                  </a:lnTo>
                  <a:lnTo>
                    <a:pt x="11698" y="6380"/>
                  </a:lnTo>
                  <a:lnTo>
                    <a:pt x="11681" y="6382"/>
                  </a:lnTo>
                  <a:lnTo>
                    <a:pt x="11664" y="6385"/>
                  </a:lnTo>
                  <a:lnTo>
                    <a:pt x="11649" y="6390"/>
                  </a:lnTo>
                  <a:lnTo>
                    <a:pt x="11634" y="6397"/>
                  </a:lnTo>
                  <a:lnTo>
                    <a:pt x="11619" y="6405"/>
                  </a:lnTo>
                  <a:lnTo>
                    <a:pt x="11606" y="6416"/>
                  </a:lnTo>
                  <a:lnTo>
                    <a:pt x="11593" y="6428"/>
                  </a:lnTo>
                  <a:lnTo>
                    <a:pt x="11581" y="6441"/>
                  </a:lnTo>
                  <a:lnTo>
                    <a:pt x="11575" y="6450"/>
                  </a:lnTo>
                  <a:lnTo>
                    <a:pt x="11568" y="6460"/>
                  </a:lnTo>
                  <a:lnTo>
                    <a:pt x="11563" y="6470"/>
                  </a:lnTo>
                  <a:lnTo>
                    <a:pt x="11558" y="6479"/>
                  </a:lnTo>
                  <a:lnTo>
                    <a:pt x="11553" y="6490"/>
                  </a:lnTo>
                  <a:lnTo>
                    <a:pt x="11549" y="6500"/>
                  </a:lnTo>
                  <a:lnTo>
                    <a:pt x="11546" y="6512"/>
                  </a:lnTo>
                  <a:lnTo>
                    <a:pt x="11544" y="6522"/>
                  </a:lnTo>
                  <a:lnTo>
                    <a:pt x="11542" y="6534"/>
                  </a:lnTo>
                  <a:lnTo>
                    <a:pt x="11541" y="6546"/>
                  </a:lnTo>
                  <a:lnTo>
                    <a:pt x="11541" y="6559"/>
                  </a:lnTo>
                  <a:lnTo>
                    <a:pt x="11542" y="6571"/>
                  </a:lnTo>
                  <a:lnTo>
                    <a:pt x="11543" y="6584"/>
                  </a:lnTo>
                  <a:lnTo>
                    <a:pt x="11545" y="6597"/>
                  </a:lnTo>
                  <a:lnTo>
                    <a:pt x="11548" y="6611"/>
                  </a:lnTo>
                  <a:lnTo>
                    <a:pt x="11552" y="6625"/>
                  </a:lnTo>
                  <a:lnTo>
                    <a:pt x="11551" y="6627"/>
                  </a:lnTo>
                  <a:close/>
                  <a:moveTo>
                    <a:pt x="12009" y="5926"/>
                  </a:moveTo>
                  <a:lnTo>
                    <a:pt x="11997" y="5925"/>
                  </a:lnTo>
                  <a:lnTo>
                    <a:pt x="11986" y="5926"/>
                  </a:lnTo>
                  <a:lnTo>
                    <a:pt x="11975" y="5926"/>
                  </a:lnTo>
                  <a:lnTo>
                    <a:pt x="11965" y="5928"/>
                  </a:lnTo>
                  <a:lnTo>
                    <a:pt x="11954" y="5930"/>
                  </a:lnTo>
                  <a:lnTo>
                    <a:pt x="11944" y="5933"/>
                  </a:lnTo>
                  <a:lnTo>
                    <a:pt x="11935" y="5938"/>
                  </a:lnTo>
                  <a:lnTo>
                    <a:pt x="11925" y="5943"/>
                  </a:lnTo>
                  <a:lnTo>
                    <a:pt x="11915" y="5948"/>
                  </a:lnTo>
                  <a:lnTo>
                    <a:pt x="11907" y="5955"/>
                  </a:lnTo>
                  <a:lnTo>
                    <a:pt x="11898" y="5962"/>
                  </a:lnTo>
                  <a:lnTo>
                    <a:pt x="11891" y="5970"/>
                  </a:lnTo>
                  <a:lnTo>
                    <a:pt x="11883" y="5978"/>
                  </a:lnTo>
                  <a:lnTo>
                    <a:pt x="11875" y="5988"/>
                  </a:lnTo>
                  <a:lnTo>
                    <a:pt x="11869" y="5999"/>
                  </a:lnTo>
                  <a:lnTo>
                    <a:pt x="11864" y="6009"/>
                  </a:lnTo>
                  <a:lnTo>
                    <a:pt x="11857" y="6022"/>
                  </a:lnTo>
                  <a:lnTo>
                    <a:pt x="11852" y="6036"/>
                  </a:lnTo>
                  <a:lnTo>
                    <a:pt x="11848" y="6049"/>
                  </a:lnTo>
                  <a:lnTo>
                    <a:pt x="11845" y="6062"/>
                  </a:lnTo>
                  <a:lnTo>
                    <a:pt x="11843" y="6075"/>
                  </a:lnTo>
                  <a:lnTo>
                    <a:pt x="11842" y="6087"/>
                  </a:lnTo>
                  <a:lnTo>
                    <a:pt x="11842" y="6099"/>
                  </a:lnTo>
                  <a:lnTo>
                    <a:pt x="11843" y="6110"/>
                  </a:lnTo>
                  <a:lnTo>
                    <a:pt x="11844" y="6121"/>
                  </a:lnTo>
                  <a:lnTo>
                    <a:pt x="11847" y="6132"/>
                  </a:lnTo>
                  <a:lnTo>
                    <a:pt x="11850" y="6143"/>
                  </a:lnTo>
                  <a:lnTo>
                    <a:pt x="11852" y="6152"/>
                  </a:lnTo>
                  <a:lnTo>
                    <a:pt x="11859" y="6170"/>
                  </a:lnTo>
                  <a:lnTo>
                    <a:pt x="11868" y="6186"/>
                  </a:lnTo>
                  <a:lnTo>
                    <a:pt x="11867" y="6189"/>
                  </a:lnTo>
                  <a:lnTo>
                    <a:pt x="11798" y="6162"/>
                  </a:lnTo>
                  <a:lnTo>
                    <a:pt x="11741" y="6272"/>
                  </a:lnTo>
                  <a:lnTo>
                    <a:pt x="11776" y="6288"/>
                  </a:lnTo>
                  <a:lnTo>
                    <a:pt x="11811" y="6304"/>
                  </a:lnTo>
                  <a:lnTo>
                    <a:pt x="11850" y="6323"/>
                  </a:lnTo>
                  <a:lnTo>
                    <a:pt x="11891" y="6344"/>
                  </a:lnTo>
                  <a:lnTo>
                    <a:pt x="12233" y="6518"/>
                  </a:lnTo>
                  <a:lnTo>
                    <a:pt x="12298" y="6390"/>
                  </a:lnTo>
                  <a:lnTo>
                    <a:pt x="12003" y="6240"/>
                  </a:lnTo>
                  <a:lnTo>
                    <a:pt x="11991" y="6234"/>
                  </a:lnTo>
                  <a:lnTo>
                    <a:pt x="11981" y="6227"/>
                  </a:lnTo>
                  <a:lnTo>
                    <a:pt x="11972" y="6220"/>
                  </a:lnTo>
                  <a:lnTo>
                    <a:pt x="11964" y="6211"/>
                  </a:lnTo>
                  <a:lnTo>
                    <a:pt x="11956" y="6204"/>
                  </a:lnTo>
                  <a:lnTo>
                    <a:pt x="11951" y="6195"/>
                  </a:lnTo>
                  <a:lnTo>
                    <a:pt x="11945" y="6186"/>
                  </a:lnTo>
                  <a:lnTo>
                    <a:pt x="11942" y="6177"/>
                  </a:lnTo>
                  <a:lnTo>
                    <a:pt x="11939" y="6168"/>
                  </a:lnTo>
                  <a:lnTo>
                    <a:pt x="11938" y="6160"/>
                  </a:lnTo>
                  <a:lnTo>
                    <a:pt x="11937" y="6151"/>
                  </a:lnTo>
                  <a:lnTo>
                    <a:pt x="11936" y="6143"/>
                  </a:lnTo>
                  <a:lnTo>
                    <a:pt x="11937" y="6134"/>
                  </a:lnTo>
                  <a:lnTo>
                    <a:pt x="11939" y="6126"/>
                  </a:lnTo>
                  <a:lnTo>
                    <a:pt x="11941" y="6119"/>
                  </a:lnTo>
                  <a:lnTo>
                    <a:pt x="11944" y="6112"/>
                  </a:lnTo>
                  <a:lnTo>
                    <a:pt x="11949" y="6103"/>
                  </a:lnTo>
                  <a:lnTo>
                    <a:pt x="11955" y="6095"/>
                  </a:lnTo>
                  <a:lnTo>
                    <a:pt x="11961" y="6089"/>
                  </a:lnTo>
                  <a:lnTo>
                    <a:pt x="11969" y="6084"/>
                  </a:lnTo>
                  <a:lnTo>
                    <a:pt x="11976" y="6079"/>
                  </a:lnTo>
                  <a:lnTo>
                    <a:pt x="11984" y="6077"/>
                  </a:lnTo>
                  <a:lnTo>
                    <a:pt x="11993" y="6075"/>
                  </a:lnTo>
                  <a:lnTo>
                    <a:pt x="12002" y="6074"/>
                  </a:lnTo>
                  <a:lnTo>
                    <a:pt x="12011" y="6074"/>
                  </a:lnTo>
                  <a:lnTo>
                    <a:pt x="12020" y="6075"/>
                  </a:lnTo>
                  <a:lnTo>
                    <a:pt x="12031" y="6076"/>
                  </a:lnTo>
                  <a:lnTo>
                    <a:pt x="12041" y="6078"/>
                  </a:lnTo>
                  <a:lnTo>
                    <a:pt x="12052" y="6081"/>
                  </a:lnTo>
                  <a:lnTo>
                    <a:pt x="12062" y="6086"/>
                  </a:lnTo>
                  <a:lnTo>
                    <a:pt x="12073" y="6090"/>
                  </a:lnTo>
                  <a:lnTo>
                    <a:pt x="12084" y="6095"/>
                  </a:lnTo>
                  <a:lnTo>
                    <a:pt x="12374" y="6242"/>
                  </a:lnTo>
                  <a:lnTo>
                    <a:pt x="12438" y="6115"/>
                  </a:lnTo>
                  <a:lnTo>
                    <a:pt x="12141" y="5964"/>
                  </a:lnTo>
                  <a:lnTo>
                    <a:pt x="12129" y="5957"/>
                  </a:lnTo>
                  <a:lnTo>
                    <a:pt x="12118" y="5950"/>
                  </a:lnTo>
                  <a:lnTo>
                    <a:pt x="12108" y="5943"/>
                  </a:lnTo>
                  <a:lnTo>
                    <a:pt x="12100" y="5935"/>
                  </a:lnTo>
                  <a:lnTo>
                    <a:pt x="12093" y="5927"/>
                  </a:lnTo>
                  <a:lnTo>
                    <a:pt x="12087" y="5918"/>
                  </a:lnTo>
                  <a:lnTo>
                    <a:pt x="12083" y="5911"/>
                  </a:lnTo>
                  <a:lnTo>
                    <a:pt x="12079" y="5902"/>
                  </a:lnTo>
                  <a:lnTo>
                    <a:pt x="12076" y="5894"/>
                  </a:lnTo>
                  <a:lnTo>
                    <a:pt x="12075" y="5885"/>
                  </a:lnTo>
                  <a:lnTo>
                    <a:pt x="12074" y="5876"/>
                  </a:lnTo>
                  <a:lnTo>
                    <a:pt x="12074" y="5869"/>
                  </a:lnTo>
                  <a:lnTo>
                    <a:pt x="12075" y="5860"/>
                  </a:lnTo>
                  <a:lnTo>
                    <a:pt x="12077" y="5853"/>
                  </a:lnTo>
                  <a:lnTo>
                    <a:pt x="12079" y="5845"/>
                  </a:lnTo>
                  <a:lnTo>
                    <a:pt x="12083" y="5839"/>
                  </a:lnTo>
                  <a:lnTo>
                    <a:pt x="12088" y="5829"/>
                  </a:lnTo>
                  <a:lnTo>
                    <a:pt x="12095" y="5822"/>
                  </a:lnTo>
                  <a:lnTo>
                    <a:pt x="12101" y="5815"/>
                  </a:lnTo>
                  <a:lnTo>
                    <a:pt x="12107" y="5810"/>
                  </a:lnTo>
                  <a:lnTo>
                    <a:pt x="12116" y="5806"/>
                  </a:lnTo>
                  <a:lnTo>
                    <a:pt x="12125" y="5802"/>
                  </a:lnTo>
                  <a:lnTo>
                    <a:pt x="12133" y="5800"/>
                  </a:lnTo>
                  <a:lnTo>
                    <a:pt x="12143" y="5800"/>
                  </a:lnTo>
                  <a:lnTo>
                    <a:pt x="12152" y="5800"/>
                  </a:lnTo>
                  <a:lnTo>
                    <a:pt x="12163" y="5801"/>
                  </a:lnTo>
                  <a:lnTo>
                    <a:pt x="12175" y="5804"/>
                  </a:lnTo>
                  <a:lnTo>
                    <a:pt x="12186" y="5807"/>
                  </a:lnTo>
                  <a:lnTo>
                    <a:pt x="12198" y="5810"/>
                  </a:lnTo>
                  <a:lnTo>
                    <a:pt x="12210" y="5815"/>
                  </a:lnTo>
                  <a:lnTo>
                    <a:pt x="12223" y="5821"/>
                  </a:lnTo>
                  <a:lnTo>
                    <a:pt x="12236" y="5827"/>
                  </a:lnTo>
                  <a:lnTo>
                    <a:pt x="12513" y="5968"/>
                  </a:lnTo>
                  <a:lnTo>
                    <a:pt x="12578" y="5840"/>
                  </a:lnTo>
                  <a:lnTo>
                    <a:pt x="12280" y="5689"/>
                  </a:lnTo>
                  <a:lnTo>
                    <a:pt x="12254" y="5677"/>
                  </a:lnTo>
                  <a:lnTo>
                    <a:pt x="12230" y="5667"/>
                  </a:lnTo>
                  <a:lnTo>
                    <a:pt x="12206" y="5660"/>
                  </a:lnTo>
                  <a:lnTo>
                    <a:pt x="12184" y="5654"/>
                  </a:lnTo>
                  <a:lnTo>
                    <a:pt x="12162" y="5651"/>
                  </a:lnTo>
                  <a:lnTo>
                    <a:pt x="12142" y="5650"/>
                  </a:lnTo>
                  <a:lnTo>
                    <a:pt x="12122" y="5651"/>
                  </a:lnTo>
                  <a:lnTo>
                    <a:pt x="12104" y="5654"/>
                  </a:lnTo>
                  <a:lnTo>
                    <a:pt x="12087" y="5659"/>
                  </a:lnTo>
                  <a:lnTo>
                    <a:pt x="12071" y="5666"/>
                  </a:lnTo>
                  <a:lnTo>
                    <a:pt x="12057" y="5674"/>
                  </a:lnTo>
                  <a:lnTo>
                    <a:pt x="12043" y="5684"/>
                  </a:lnTo>
                  <a:lnTo>
                    <a:pt x="12031" y="5695"/>
                  </a:lnTo>
                  <a:lnTo>
                    <a:pt x="12020" y="5708"/>
                  </a:lnTo>
                  <a:lnTo>
                    <a:pt x="12010" y="5722"/>
                  </a:lnTo>
                  <a:lnTo>
                    <a:pt x="12001" y="5738"/>
                  </a:lnTo>
                  <a:lnTo>
                    <a:pt x="11997" y="5748"/>
                  </a:lnTo>
                  <a:lnTo>
                    <a:pt x="11993" y="5758"/>
                  </a:lnTo>
                  <a:lnTo>
                    <a:pt x="11988" y="5769"/>
                  </a:lnTo>
                  <a:lnTo>
                    <a:pt x="11985" y="5780"/>
                  </a:lnTo>
                  <a:lnTo>
                    <a:pt x="11983" y="5791"/>
                  </a:lnTo>
                  <a:lnTo>
                    <a:pt x="11982" y="5801"/>
                  </a:lnTo>
                  <a:lnTo>
                    <a:pt x="11981" y="5813"/>
                  </a:lnTo>
                  <a:lnTo>
                    <a:pt x="11981" y="5825"/>
                  </a:lnTo>
                  <a:lnTo>
                    <a:pt x="11981" y="5837"/>
                  </a:lnTo>
                  <a:lnTo>
                    <a:pt x="11982" y="5849"/>
                  </a:lnTo>
                  <a:lnTo>
                    <a:pt x="11985" y="5860"/>
                  </a:lnTo>
                  <a:lnTo>
                    <a:pt x="11988" y="5873"/>
                  </a:lnTo>
                  <a:lnTo>
                    <a:pt x="11991" y="5885"/>
                  </a:lnTo>
                  <a:lnTo>
                    <a:pt x="11997" y="5898"/>
                  </a:lnTo>
                  <a:lnTo>
                    <a:pt x="12002" y="5911"/>
                  </a:lnTo>
                  <a:lnTo>
                    <a:pt x="12010" y="5924"/>
                  </a:lnTo>
                  <a:lnTo>
                    <a:pt x="12009" y="5926"/>
                  </a:lnTo>
                  <a:close/>
                  <a:moveTo>
                    <a:pt x="12237" y="5210"/>
                  </a:moveTo>
                  <a:lnTo>
                    <a:pt x="12557" y="5318"/>
                  </a:lnTo>
                  <a:lnTo>
                    <a:pt x="12568" y="5322"/>
                  </a:lnTo>
                  <a:lnTo>
                    <a:pt x="12579" y="5327"/>
                  </a:lnTo>
                  <a:lnTo>
                    <a:pt x="12587" y="5333"/>
                  </a:lnTo>
                  <a:lnTo>
                    <a:pt x="12596" y="5338"/>
                  </a:lnTo>
                  <a:lnTo>
                    <a:pt x="12602" y="5345"/>
                  </a:lnTo>
                  <a:lnTo>
                    <a:pt x="12610" y="5352"/>
                  </a:lnTo>
                  <a:lnTo>
                    <a:pt x="12615" y="5359"/>
                  </a:lnTo>
                  <a:lnTo>
                    <a:pt x="12619" y="5367"/>
                  </a:lnTo>
                  <a:lnTo>
                    <a:pt x="12624" y="5375"/>
                  </a:lnTo>
                  <a:lnTo>
                    <a:pt x="12627" y="5384"/>
                  </a:lnTo>
                  <a:lnTo>
                    <a:pt x="12629" y="5393"/>
                  </a:lnTo>
                  <a:lnTo>
                    <a:pt x="12630" y="5401"/>
                  </a:lnTo>
                  <a:lnTo>
                    <a:pt x="12630" y="5410"/>
                  </a:lnTo>
                  <a:lnTo>
                    <a:pt x="12630" y="5418"/>
                  </a:lnTo>
                  <a:lnTo>
                    <a:pt x="12629" y="5427"/>
                  </a:lnTo>
                  <a:lnTo>
                    <a:pt x="12626" y="5436"/>
                  </a:lnTo>
                  <a:lnTo>
                    <a:pt x="12623" y="5445"/>
                  </a:lnTo>
                  <a:lnTo>
                    <a:pt x="12617" y="5455"/>
                  </a:lnTo>
                  <a:lnTo>
                    <a:pt x="12612" y="5462"/>
                  </a:lnTo>
                  <a:lnTo>
                    <a:pt x="12606" y="5469"/>
                  </a:lnTo>
                  <a:lnTo>
                    <a:pt x="12598" y="5474"/>
                  </a:lnTo>
                  <a:lnTo>
                    <a:pt x="12589" y="5480"/>
                  </a:lnTo>
                  <a:lnTo>
                    <a:pt x="12581" y="5483"/>
                  </a:lnTo>
                  <a:lnTo>
                    <a:pt x="12571" y="5485"/>
                  </a:lnTo>
                  <a:lnTo>
                    <a:pt x="12562" y="5487"/>
                  </a:lnTo>
                  <a:lnTo>
                    <a:pt x="12550" y="5487"/>
                  </a:lnTo>
                  <a:lnTo>
                    <a:pt x="12539" y="5487"/>
                  </a:lnTo>
                  <a:lnTo>
                    <a:pt x="12526" y="5486"/>
                  </a:lnTo>
                  <a:lnTo>
                    <a:pt x="12513" y="5484"/>
                  </a:lnTo>
                  <a:lnTo>
                    <a:pt x="12500" y="5481"/>
                  </a:lnTo>
                  <a:lnTo>
                    <a:pt x="12486" y="5476"/>
                  </a:lnTo>
                  <a:lnTo>
                    <a:pt x="12471" y="5472"/>
                  </a:lnTo>
                  <a:lnTo>
                    <a:pt x="12181" y="5375"/>
                  </a:lnTo>
                  <a:lnTo>
                    <a:pt x="12135" y="5514"/>
                  </a:lnTo>
                  <a:lnTo>
                    <a:pt x="12446" y="5617"/>
                  </a:lnTo>
                  <a:lnTo>
                    <a:pt x="12475" y="5627"/>
                  </a:lnTo>
                  <a:lnTo>
                    <a:pt x="12501" y="5633"/>
                  </a:lnTo>
                  <a:lnTo>
                    <a:pt x="12526" y="5637"/>
                  </a:lnTo>
                  <a:lnTo>
                    <a:pt x="12551" y="5639"/>
                  </a:lnTo>
                  <a:lnTo>
                    <a:pt x="12572" y="5639"/>
                  </a:lnTo>
                  <a:lnTo>
                    <a:pt x="12594" y="5637"/>
                  </a:lnTo>
                  <a:lnTo>
                    <a:pt x="12612" y="5634"/>
                  </a:lnTo>
                  <a:lnTo>
                    <a:pt x="12630" y="5628"/>
                  </a:lnTo>
                  <a:lnTo>
                    <a:pt x="12639" y="5624"/>
                  </a:lnTo>
                  <a:lnTo>
                    <a:pt x="12646" y="5620"/>
                  </a:lnTo>
                  <a:lnTo>
                    <a:pt x="12654" y="5616"/>
                  </a:lnTo>
                  <a:lnTo>
                    <a:pt x="12661" y="5611"/>
                  </a:lnTo>
                  <a:lnTo>
                    <a:pt x="12675" y="5601"/>
                  </a:lnTo>
                  <a:lnTo>
                    <a:pt x="12687" y="5589"/>
                  </a:lnTo>
                  <a:lnTo>
                    <a:pt x="12698" y="5575"/>
                  </a:lnTo>
                  <a:lnTo>
                    <a:pt x="12708" y="5560"/>
                  </a:lnTo>
                  <a:lnTo>
                    <a:pt x="12715" y="5543"/>
                  </a:lnTo>
                  <a:lnTo>
                    <a:pt x="12723" y="5525"/>
                  </a:lnTo>
                  <a:lnTo>
                    <a:pt x="12727" y="5510"/>
                  </a:lnTo>
                  <a:lnTo>
                    <a:pt x="12730" y="5496"/>
                  </a:lnTo>
                  <a:lnTo>
                    <a:pt x="12732" y="5482"/>
                  </a:lnTo>
                  <a:lnTo>
                    <a:pt x="12733" y="5468"/>
                  </a:lnTo>
                  <a:lnTo>
                    <a:pt x="12733" y="5455"/>
                  </a:lnTo>
                  <a:lnTo>
                    <a:pt x="12732" y="5442"/>
                  </a:lnTo>
                  <a:lnTo>
                    <a:pt x="12730" y="5430"/>
                  </a:lnTo>
                  <a:lnTo>
                    <a:pt x="12728" y="5419"/>
                  </a:lnTo>
                  <a:lnTo>
                    <a:pt x="12725" y="5408"/>
                  </a:lnTo>
                  <a:lnTo>
                    <a:pt x="12721" y="5398"/>
                  </a:lnTo>
                  <a:lnTo>
                    <a:pt x="12717" y="5388"/>
                  </a:lnTo>
                  <a:lnTo>
                    <a:pt x="12713" y="5379"/>
                  </a:lnTo>
                  <a:lnTo>
                    <a:pt x="12703" y="5363"/>
                  </a:lnTo>
                  <a:lnTo>
                    <a:pt x="12694" y="5349"/>
                  </a:lnTo>
                  <a:lnTo>
                    <a:pt x="12694" y="5345"/>
                  </a:lnTo>
                  <a:lnTo>
                    <a:pt x="12766" y="5363"/>
                  </a:lnTo>
                  <a:lnTo>
                    <a:pt x="12806" y="5242"/>
                  </a:lnTo>
                  <a:lnTo>
                    <a:pt x="12771" y="5232"/>
                  </a:lnTo>
                  <a:lnTo>
                    <a:pt x="12732" y="5221"/>
                  </a:lnTo>
                  <a:lnTo>
                    <a:pt x="12690" y="5208"/>
                  </a:lnTo>
                  <a:lnTo>
                    <a:pt x="12645" y="5193"/>
                  </a:lnTo>
                  <a:lnTo>
                    <a:pt x="12283" y="5072"/>
                  </a:lnTo>
                  <a:lnTo>
                    <a:pt x="12237" y="5210"/>
                  </a:lnTo>
                  <a:close/>
                  <a:moveTo>
                    <a:pt x="12433" y="4837"/>
                  </a:moveTo>
                  <a:lnTo>
                    <a:pt x="12360" y="4825"/>
                  </a:lnTo>
                  <a:lnTo>
                    <a:pt x="12327" y="4947"/>
                  </a:lnTo>
                  <a:lnTo>
                    <a:pt x="12364" y="4956"/>
                  </a:lnTo>
                  <a:lnTo>
                    <a:pt x="12403" y="4965"/>
                  </a:lnTo>
                  <a:lnTo>
                    <a:pt x="12443" y="4974"/>
                  </a:lnTo>
                  <a:lnTo>
                    <a:pt x="12489" y="4985"/>
                  </a:lnTo>
                  <a:lnTo>
                    <a:pt x="12861" y="5082"/>
                  </a:lnTo>
                  <a:lnTo>
                    <a:pt x="12898" y="4940"/>
                  </a:lnTo>
                  <a:lnTo>
                    <a:pt x="12581" y="4858"/>
                  </a:lnTo>
                  <a:lnTo>
                    <a:pt x="12566" y="4854"/>
                  </a:lnTo>
                  <a:lnTo>
                    <a:pt x="12553" y="4849"/>
                  </a:lnTo>
                  <a:lnTo>
                    <a:pt x="12542" y="4842"/>
                  </a:lnTo>
                  <a:lnTo>
                    <a:pt x="12531" y="4836"/>
                  </a:lnTo>
                  <a:lnTo>
                    <a:pt x="12523" y="4829"/>
                  </a:lnTo>
                  <a:lnTo>
                    <a:pt x="12515" y="4821"/>
                  </a:lnTo>
                  <a:lnTo>
                    <a:pt x="12509" y="4813"/>
                  </a:lnTo>
                  <a:lnTo>
                    <a:pt x="12504" y="4805"/>
                  </a:lnTo>
                  <a:lnTo>
                    <a:pt x="12499" y="4796"/>
                  </a:lnTo>
                  <a:lnTo>
                    <a:pt x="12496" y="4788"/>
                  </a:lnTo>
                  <a:lnTo>
                    <a:pt x="12493" y="4779"/>
                  </a:lnTo>
                  <a:lnTo>
                    <a:pt x="12492" y="4770"/>
                  </a:lnTo>
                  <a:lnTo>
                    <a:pt x="12491" y="4762"/>
                  </a:lnTo>
                  <a:lnTo>
                    <a:pt x="12492" y="4754"/>
                  </a:lnTo>
                  <a:lnTo>
                    <a:pt x="12492" y="4747"/>
                  </a:lnTo>
                  <a:lnTo>
                    <a:pt x="12494" y="4739"/>
                  </a:lnTo>
                  <a:lnTo>
                    <a:pt x="12497" y="4729"/>
                  </a:lnTo>
                  <a:lnTo>
                    <a:pt x="12501" y="4719"/>
                  </a:lnTo>
                  <a:lnTo>
                    <a:pt x="12507" y="4710"/>
                  </a:lnTo>
                  <a:lnTo>
                    <a:pt x="12512" y="4703"/>
                  </a:lnTo>
                  <a:lnTo>
                    <a:pt x="12520" y="4698"/>
                  </a:lnTo>
                  <a:lnTo>
                    <a:pt x="12527" y="4692"/>
                  </a:lnTo>
                  <a:lnTo>
                    <a:pt x="12535" y="4688"/>
                  </a:lnTo>
                  <a:lnTo>
                    <a:pt x="12544" y="4685"/>
                  </a:lnTo>
                  <a:lnTo>
                    <a:pt x="12553" y="4682"/>
                  </a:lnTo>
                  <a:lnTo>
                    <a:pt x="12564" y="4680"/>
                  </a:lnTo>
                  <a:lnTo>
                    <a:pt x="12573" y="4680"/>
                  </a:lnTo>
                  <a:lnTo>
                    <a:pt x="12584" y="4680"/>
                  </a:lnTo>
                  <a:lnTo>
                    <a:pt x="12596" y="4681"/>
                  </a:lnTo>
                  <a:lnTo>
                    <a:pt x="12608" y="4682"/>
                  </a:lnTo>
                  <a:lnTo>
                    <a:pt x="12619" y="4685"/>
                  </a:lnTo>
                  <a:lnTo>
                    <a:pt x="12631" y="4688"/>
                  </a:lnTo>
                  <a:lnTo>
                    <a:pt x="12942" y="4768"/>
                  </a:lnTo>
                  <a:lnTo>
                    <a:pt x="12978" y="4627"/>
                  </a:lnTo>
                  <a:lnTo>
                    <a:pt x="12653" y="4543"/>
                  </a:lnTo>
                  <a:lnTo>
                    <a:pt x="12625" y="4537"/>
                  </a:lnTo>
                  <a:lnTo>
                    <a:pt x="12599" y="4532"/>
                  </a:lnTo>
                  <a:lnTo>
                    <a:pt x="12575" y="4531"/>
                  </a:lnTo>
                  <a:lnTo>
                    <a:pt x="12552" y="4531"/>
                  </a:lnTo>
                  <a:lnTo>
                    <a:pt x="12530" y="4533"/>
                  </a:lnTo>
                  <a:lnTo>
                    <a:pt x="12511" y="4537"/>
                  </a:lnTo>
                  <a:lnTo>
                    <a:pt x="12492" y="4543"/>
                  </a:lnTo>
                  <a:lnTo>
                    <a:pt x="12476" y="4551"/>
                  </a:lnTo>
                  <a:lnTo>
                    <a:pt x="12460" y="4559"/>
                  </a:lnTo>
                  <a:lnTo>
                    <a:pt x="12446" y="4570"/>
                  </a:lnTo>
                  <a:lnTo>
                    <a:pt x="12433" y="4582"/>
                  </a:lnTo>
                  <a:lnTo>
                    <a:pt x="12421" y="4595"/>
                  </a:lnTo>
                  <a:lnTo>
                    <a:pt x="12411" y="4610"/>
                  </a:lnTo>
                  <a:lnTo>
                    <a:pt x="12404" y="4625"/>
                  </a:lnTo>
                  <a:lnTo>
                    <a:pt x="12396" y="4642"/>
                  </a:lnTo>
                  <a:lnTo>
                    <a:pt x="12391" y="4660"/>
                  </a:lnTo>
                  <a:lnTo>
                    <a:pt x="12388" y="4674"/>
                  </a:lnTo>
                  <a:lnTo>
                    <a:pt x="12385" y="4688"/>
                  </a:lnTo>
                  <a:lnTo>
                    <a:pt x="12384" y="4702"/>
                  </a:lnTo>
                  <a:lnTo>
                    <a:pt x="12384" y="4715"/>
                  </a:lnTo>
                  <a:lnTo>
                    <a:pt x="12384" y="4728"/>
                  </a:lnTo>
                  <a:lnTo>
                    <a:pt x="12387" y="4739"/>
                  </a:lnTo>
                  <a:lnTo>
                    <a:pt x="12389" y="4752"/>
                  </a:lnTo>
                  <a:lnTo>
                    <a:pt x="12392" y="4763"/>
                  </a:lnTo>
                  <a:lnTo>
                    <a:pt x="12396" y="4774"/>
                  </a:lnTo>
                  <a:lnTo>
                    <a:pt x="12400" y="4784"/>
                  </a:lnTo>
                  <a:lnTo>
                    <a:pt x="12405" y="4794"/>
                  </a:lnTo>
                  <a:lnTo>
                    <a:pt x="12410" y="4804"/>
                  </a:lnTo>
                  <a:lnTo>
                    <a:pt x="12416" y="4812"/>
                  </a:lnTo>
                  <a:lnTo>
                    <a:pt x="12421" y="4820"/>
                  </a:lnTo>
                  <a:lnTo>
                    <a:pt x="12427" y="4827"/>
                  </a:lnTo>
                  <a:lnTo>
                    <a:pt x="12434" y="4835"/>
                  </a:lnTo>
                  <a:lnTo>
                    <a:pt x="12433" y="4837"/>
                  </a:lnTo>
                  <a:close/>
                  <a:moveTo>
                    <a:pt x="12340" y="4207"/>
                  </a:moveTo>
                  <a:lnTo>
                    <a:pt x="12332" y="4206"/>
                  </a:lnTo>
                  <a:lnTo>
                    <a:pt x="12324" y="4206"/>
                  </a:lnTo>
                  <a:lnTo>
                    <a:pt x="12317" y="4207"/>
                  </a:lnTo>
                  <a:lnTo>
                    <a:pt x="12308" y="4208"/>
                  </a:lnTo>
                  <a:lnTo>
                    <a:pt x="12302" y="4210"/>
                  </a:lnTo>
                  <a:lnTo>
                    <a:pt x="12294" y="4214"/>
                  </a:lnTo>
                  <a:lnTo>
                    <a:pt x="12288" y="4217"/>
                  </a:lnTo>
                  <a:lnTo>
                    <a:pt x="12282" y="4221"/>
                  </a:lnTo>
                  <a:lnTo>
                    <a:pt x="12276" y="4226"/>
                  </a:lnTo>
                  <a:lnTo>
                    <a:pt x="12272" y="4231"/>
                  </a:lnTo>
                  <a:lnTo>
                    <a:pt x="12266" y="4236"/>
                  </a:lnTo>
                  <a:lnTo>
                    <a:pt x="12262" y="4243"/>
                  </a:lnTo>
                  <a:lnTo>
                    <a:pt x="12259" y="4250"/>
                  </a:lnTo>
                  <a:lnTo>
                    <a:pt x="12256" y="4258"/>
                  </a:lnTo>
                  <a:lnTo>
                    <a:pt x="12253" y="4266"/>
                  </a:lnTo>
                  <a:lnTo>
                    <a:pt x="12252" y="4274"/>
                  </a:lnTo>
                  <a:lnTo>
                    <a:pt x="12251" y="4282"/>
                  </a:lnTo>
                  <a:lnTo>
                    <a:pt x="12251" y="4291"/>
                  </a:lnTo>
                  <a:lnTo>
                    <a:pt x="12252" y="4298"/>
                  </a:lnTo>
                  <a:lnTo>
                    <a:pt x="12253" y="4306"/>
                  </a:lnTo>
                  <a:lnTo>
                    <a:pt x="12256" y="4313"/>
                  </a:lnTo>
                  <a:lnTo>
                    <a:pt x="12258" y="4320"/>
                  </a:lnTo>
                  <a:lnTo>
                    <a:pt x="12262" y="4326"/>
                  </a:lnTo>
                  <a:lnTo>
                    <a:pt x="12265" y="4333"/>
                  </a:lnTo>
                  <a:lnTo>
                    <a:pt x="12271" y="4338"/>
                  </a:lnTo>
                  <a:lnTo>
                    <a:pt x="12276" y="4344"/>
                  </a:lnTo>
                  <a:lnTo>
                    <a:pt x="12281" y="4348"/>
                  </a:lnTo>
                  <a:lnTo>
                    <a:pt x="12288" y="4352"/>
                  </a:lnTo>
                  <a:lnTo>
                    <a:pt x="12294" y="4356"/>
                  </a:lnTo>
                  <a:lnTo>
                    <a:pt x="12302" y="4359"/>
                  </a:lnTo>
                  <a:lnTo>
                    <a:pt x="12309" y="4361"/>
                  </a:lnTo>
                  <a:lnTo>
                    <a:pt x="12318" y="4363"/>
                  </a:lnTo>
                  <a:lnTo>
                    <a:pt x="12326" y="4364"/>
                  </a:lnTo>
                  <a:lnTo>
                    <a:pt x="12334" y="4364"/>
                  </a:lnTo>
                  <a:lnTo>
                    <a:pt x="12341" y="4363"/>
                  </a:lnTo>
                  <a:lnTo>
                    <a:pt x="12349" y="4362"/>
                  </a:lnTo>
                  <a:lnTo>
                    <a:pt x="12356" y="4360"/>
                  </a:lnTo>
                  <a:lnTo>
                    <a:pt x="12364" y="4356"/>
                  </a:lnTo>
                  <a:lnTo>
                    <a:pt x="12370" y="4353"/>
                  </a:lnTo>
                  <a:lnTo>
                    <a:pt x="12376" y="4349"/>
                  </a:lnTo>
                  <a:lnTo>
                    <a:pt x="12382" y="4345"/>
                  </a:lnTo>
                  <a:lnTo>
                    <a:pt x="12387" y="4339"/>
                  </a:lnTo>
                  <a:lnTo>
                    <a:pt x="12392" y="4334"/>
                  </a:lnTo>
                  <a:lnTo>
                    <a:pt x="12396" y="4327"/>
                  </a:lnTo>
                  <a:lnTo>
                    <a:pt x="12399" y="4320"/>
                  </a:lnTo>
                  <a:lnTo>
                    <a:pt x="12403" y="4312"/>
                  </a:lnTo>
                  <a:lnTo>
                    <a:pt x="12405" y="4305"/>
                  </a:lnTo>
                  <a:lnTo>
                    <a:pt x="12406" y="4296"/>
                  </a:lnTo>
                  <a:lnTo>
                    <a:pt x="12407" y="4289"/>
                  </a:lnTo>
                  <a:lnTo>
                    <a:pt x="12407" y="4280"/>
                  </a:lnTo>
                  <a:lnTo>
                    <a:pt x="12407" y="4273"/>
                  </a:lnTo>
                  <a:lnTo>
                    <a:pt x="12406" y="4265"/>
                  </a:lnTo>
                  <a:lnTo>
                    <a:pt x="12404" y="4258"/>
                  </a:lnTo>
                  <a:lnTo>
                    <a:pt x="12400" y="4250"/>
                  </a:lnTo>
                  <a:lnTo>
                    <a:pt x="12397" y="4244"/>
                  </a:lnTo>
                  <a:lnTo>
                    <a:pt x="12393" y="4237"/>
                  </a:lnTo>
                  <a:lnTo>
                    <a:pt x="12389" y="4232"/>
                  </a:lnTo>
                  <a:lnTo>
                    <a:pt x="12383" y="4227"/>
                  </a:lnTo>
                  <a:lnTo>
                    <a:pt x="12378" y="4222"/>
                  </a:lnTo>
                  <a:lnTo>
                    <a:pt x="12371" y="4218"/>
                  </a:lnTo>
                  <a:lnTo>
                    <a:pt x="12365" y="4215"/>
                  </a:lnTo>
                  <a:lnTo>
                    <a:pt x="12358" y="4212"/>
                  </a:lnTo>
                  <a:lnTo>
                    <a:pt x="12349" y="4209"/>
                  </a:lnTo>
                  <a:lnTo>
                    <a:pt x="12340" y="4207"/>
                  </a:lnTo>
                  <a:close/>
                  <a:moveTo>
                    <a:pt x="12467" y="4378"/>
                  </a:moveTo>
                  <a:lnTo>
                    <a:pt x="13011" y="4457"/>
                  </a:lnTo>
                  <a:lnTo>
                    <a:pt x="13032" y="4312"/>
                  </a:lnTo>
                  <a:lnTo>
                    <a:pt x="12489" y="4234"/>
                  </a:lnTo>
                  <a:lnTo>
                    <a:pt x="12467" y="4378"/>
                  </a:lnTo>
                  <a:close/>
                  <a:moveTo>
                    <a:pt x="12565" y="3705"/>
                  </a:moveTo>
                  <a:lnTo>
                    <a:pt x="12560" y="3715"/>
                  </a:lnTo>
                  <a:lnTo>
                    <a:pt x="12555" y="3726"/>
                  </a:lnTo>
                  <a:lnTo>
                    <a:pt x="12550" y="3737"/>
                  </a:lnTo>
                  <a:lnTo>
                    <a:pt x="12545" y="3751"/>
                  </a:lnTo>
                  <a:lnTo>
                    <a:pt x="12541" y="3766"/>
                  </a:lnTo>
                  <a:lnTo>
                    <a:pt x="12537" y="3782"/>
                  </a:lnTo>
                  <a:lnTo>
                    <a:pt x="12534" y="3799"/>
                  </a:lnTo>
                  <a:lnTo>
                    <a:pt x="12530" y="3817"/>
                  </a:lnTo>
                  <a:lnTo>
                    <a:pt x="12529" y="3833"/>
                  </a:lnTo>
                  <a:lnTo>
                    <a:pt x="12528" y="3849"/>
                  </a:lnTo>
                  <a:lnTo>
                    <a:pt x="12528" y="3865"/>
                  </a:lnTo>
                  <a:lnTo>
                    <a:pt x="12528" y="3881"/>
                  </a:lnTo>
                  <a:lnTo>
                    <a:pt x="12530" y="3896"/>
                  </a:lnTo>
                  <a:lnTo>
                    <a:pt x="12531" y="3911"/>
                  </a:lnTo>
                  <a:lnTo>
                    <a:pt x="12535" y="3925"/>
                  </a:lnTo>
                  <a:lnTo>
                    <a:pt x="12538" y="3940"/>
                  </a:lnTo>
                  <a:lnTo>
                    <a:pt x="12542" y="3953"/>
                  </a:lnTo>
                  <a:lnTo>
                    <a:pt x="12546" y="3967"/>
                  </a:lnTo>
                  <a:lnTo>
                    <a:pt x="12552" y="3980"/>
                  </a:lnTo>
                  <a:lnTo>
                    <a:pt x="12558" y="3992"/>
                  </a:lnTo>
                  <a:lnTo>
                    <a:pt x="12565" y="4003"/>
                  </a:lnTo>
                  <a:lnTo>
                    <a:pt x="12572" y="4015"/>
                  </a:lnTo>
                  <a:lnTo>
                    <a:pt x="12580" y="4026"/>
                  </a:lnTo>
                  <a:lnTo>
                    <a:pt x="12588" y="4037"/>
                  </a:lnTo>
                  <a:lnTo>
                    <a:pt x="12597" y="4047"/>
                  </a:lnTo>
                  <a:lnTo>
                    <a:pt x="12607" y="4057"/>
                  </a:lnTo>
                  <a:lnTo>
                    <a:pt x="12616" y="4066"/>
                  </a:lnTo>
                  <a:lnTo>
                    <a:pt x="12627" y="4074"/>
                  </a:lnTo>
                  <a:lnTo>
                    <a:pt x="12638" y="4083"/>
                  </a:lnTo>
                  <a:lnTo>
                    <a:pt x="12648" y="4090"/>
                  </a:lnTo>
                  <a:lnTo>
                    <a:pt x="12660" y="4098"/>
                  </a:lnTo>
                  <a:lnTo>
                    <a:pt x="12673" y="4104"/>
                  </a:lnTo>
                  <a:lnTo>
                    <a:pt x="12686" y="4111"/>
                  </a:lnTo>
                  <a:lnTo>
                    <a:pt x="12699" y="4116"/>
                  </a:lnTo>
                  <a:lnTo>
                    <a:pt x="12712" y="4120"/>
                  </a:lnTo>
                  <a:lnTo>
                    <a:pt x="12726" y="4126"/>
                  </a:lnTo>
                  <a:lnTo>
                    <a:pt x="12740" y="4129"/>
                  </a:lnTo>
                  <a:lnTo>
                    <a:pt x="12755" y="4132"/>
                  </a:lnTo>
                  <a:lnTo>
                    <a:pt x="12770" y="4135"/>
                  </a:lnTo>
                  <a:lnTo>
                    <a:pt x="12785" y="4138"/>
                  </a:lnTo>
                  <a:lnTo>
                    <a:pt x="12801" y="4139"/>
                  </a:lnTo>
                  <a:lnTo>
                    <a:pt x="12817" y="4140"/>
                  </a:lnTo>
                  <a:lnTo>
                    <a:pt x="12832" y="4141"/>
                  </a:lnTo>
                  <a:lnTo>
                    <a:pt x="12847" y="4140"/>
                  </a:lnTo>
                  <a:lnTo>
                    <a:pt x="12862" y="4140"/>
                  </a:lnTo>
                  <a:lnTo>
                    <a:pt x="12876" y="4138"/>
                  </a:lnTo>
                  <a:lnTo>
                    <a:pt x="12890" y="4135"/>
                  </a:lnTo>
                  <a:lnTo>
                    <a:pt x="12903" y="4133"/>
                  </a:lnTo>
                  <a:lnTo>
                    <a:pt x="12917" y="4130"/>
                  </a:lnTo>
                  <a:lnTo>
                    <a:pt x="12930" y="4126"/>
                  </a:lnTo>
                  <a:lnTo>
                    <a:pt x="12942" y="4121"/>
                  </a:lnTo>
                  <a:lnTo>
                    <a:pt x="12953" y="4116"/>
                  </a:lnTo>
                  <a:lnTo>
                    <a:pt x="12965" y="4111"/>
                  </a:lnTo>
                  <a:lnTo>
                    <a:pt x="12976" y="4104"/>
                  </a:lnTo>
                  <a:lnTo>
                    <a:pt x="12987" y="4098"/>
                  </a:lnTo>
                  <a:lnTo>
                    <a:pt x="12997" y="4090"/>
                  </a:lnTo>
                  <a:lnTo>
                    <a:pt x="13007" y="4083"/>
                  </a:lnTo>
                  <a:lnTo>
                    <a:pt x="13016" y="4074"/>
                  </a:lnTo>
                  <a:lnTo>
                    <a:pt x="13025" y="4066"/>
                  </a:lnTo>
                  <a:lnTo>
                    <a:pt x="13033" y="4056"/>
                  </a:lnTo>
                  <a:lnTo>
                    <a:pt x="13041" y="4046"/>
                  </a:lnTo>
                  <a:lnTo>
                    <a:pt x="13049" y="4036"/>
                  </a:lnTo>
                  <a:lnTo>
                    <a:pt x="13055" y="4025"/>
                  </a:lnTo>
                  <a:lnTo>
                    <a:pt x="13062" y="4014"/>
                  </a:lnTo>
                  <a:lnTo>
                    <a:pt x="13067" y="4002"/>
                  </a:lnTo>
                  <a:lnTo>
                    <a:pt x="13073" y="3991"/>
                  </a:lnTo>
                  <a:lnTo>
                    <a:pt x="13078" y="3978"/>
                  </a:lnTo>
                  <a:lnTo>
                    <a:pt x="13082" y="3965"/>
                  </a:lnTo>
                  <a:lnTo>
                    <a:pt x="13087" y="3951"/>
                  </a:lnTo>
                  <a:lnTo>
                    <a:pt x="13090" y="3937"/>
                  </a:lnTo>
                  <a:lnTo>
                    <a:pt x="13092" y="3923"/>
                  </a:lnTo>
                  <a:lnTo>
                    <a:pt x="13094" y="3908"/>
                  </a:lnTo>
                  <a:lnTo>
                    <a:pt x="13096" y="3887"/>
                  </a:lnTo>
                  <a:lnTo>
                    <a:pt x="13097" y="3866"/>
                  </a:lnTo>
                  <a:lnTo>
                    <a:pt x="13097" y="3847"/>
                  </a:lnTo>
                  <a:lnTo>
                    <a:pt x="13096" y="3829"/>
                  </a:lnTo>
                  <a:lnTo>
                    <a:pt x="13095" y="3811"/>
                  </a:lnTo>
                  <a:lnTo>
                    <a:pt x="13093" y="3796"/>
                  </a:lnTo>
                  <a:lnTo>
                    <a:pt x="13090" y="3784"/>
                  </a:lnTo>
                  <a:lnTo>
                    <a:pt x="13087" y="3773"/>
                  </a:lnTo>
                  <a:lnTo>
                    <a:pt x="12976" y="3775"/>
                  </a:lnTo>
                  <a:lnTo>
                    <a:pt x="12979" y="3785"/>
                  </a:lnTo>
                  <a:lnTo>
                    <a:pt x="12981" y="3795"/>
                  </a:lnTo>
                  <a:lnTo>
                    <a:pt x="12982" y="3805"/>
                  </a:lnTo>
                  <a:lnTo>
                    <a:pt x="12985" y="3816"/>
                  </a:lnTo>
                  <a:lnTo>
                    <a:pt x="12985" y="3828"/>
                  </a:lnTo>
                  <a:lnTo>
                    <a:pt x="12985" y="3839"/>
                  </a:lnTo>
                  <a:lnTo>
                    <a:pt x="12985" y="3852"/>
                  </a:lnTo>
                  <a:lnTo>
                    <a:pt x="12982" y="3865"/>
                  </a:lnTo>
                  <a:lnTo>
                    <a:pt x="12980" y="3881"/>
                  </a:lnTo>
                  <a:lnTo>
                    <a:pt x="12976" y="3895"/>
                  </a:lnTo>
                  <a:lnTo>
                    <a:pt x="12971" y="3909"/>
                  </a:lnTo>
                  <a:lnTo>
                    <a:pt x="12964" y="3922"/>
                  </a:lnTo>
                  <a:lnTo>
                    <a:pt x="12957" y="3934"/>
                  </a:lnTo>
                  <a:lnTo>
                    <a:pt x="12948" y="3944"/>
                  </a:lnTo>
                  <a:lnTo>
                    <a:pt x="12937" y="3955"/>
                  </a:lnTo>
                  <a:lnTo>
                    <a:pt x="12927" y="3964"/>
                  </a:lnTo>
                  <a:lnTo>
                    <a:pt x="12914" y="3971"/>
                  </a:lnTo>
                  <a:lnTo>
                    <a:pt x="12900" y="3978"/>
                  </a:lnTo>
                  <a:lnTo>
                    <a:pt x="12885" y="3983"/>
                  </a:lnTo>
                  <a:lnTo>
                    <a:pt x="12870" y="3987"/>
                  </a:lnTo>
                  <a:lnTo>
                    <a:pt x="12852" y="3991"/>
                  </a:lnTo>
                  <a:lnTo>
                    <a:pt x="12835" y="3992"/>
                  </a:lnTo>
                  <a:lnTo>
                    <a:pt x="12816" y="3992"/>
                  </a:lnTo>
                  <a:lnTo>
                    <a:pt x="12797" y="3989"/>
                  </a:lnTo>
                  <a:lnTo>
                    <a:pt x="12779" y="3987"/>
                  </a:lnTo>
                  <a:lnTo>
                    <a:pt x="12762" y="3983"/>
                  </a:lnTo>
                  <a:lnTo>
                    <a:pt x="12746" y="3978"/>
                  </a:lnTo>
                  <a:lnTo>
                    <a:pt x="12731" y="3972"/>
                  </a:lnTo>
                  <a:lnTo>
                    <a:pt x="12717" y="3965"/>
                  </a:lnTo>
                  <a:lnTo>
                    <a:pt x="12703" y="3956"/>
                  </a:lnTo>
                  <a:lnTo>
                    <a:pt x="12691" y="3948"/>
                  </a:lnTo>
                  <a:lnTo>
                    <a:pt x="12681" y="3937"/>
                  </a:lnTo>
                  <a:lnTo>
                    <a:pt x="12671" y="3926"/>
                  </a:lnTo>
                  <a:lnTo>
                    <a:pt x="12662" y="3914"/>
                  </a:lnTo>
                  <a:lnTo>
                    <a:pt x="12656" y="3902"/>
                  </a:lnTo>
                  <a:lnTo>
                    <a:pt x="12651" y="3888"/>
                  </a:lnTo>
                  <a:lnTo>
                    <a:pt x="12646" y="3874"/>
                  </a:lnTo>
                  <a:lnTo>
                    <a:pt x="12644" y="3858"/>
                  </a:lnTo>
                  <a:lnTo>
                    <a:pt x="12644" y="3843"/>
                  </a:lnTo>
                  <a:lnTo>
                    <a:pt x="12645" y="3825"/>
                  </a:lnTo>
                  <a:lnTo>
                    <a:pt x="12647" y="3811"/>
                  </a:lnTo>
                  <a:lnTo>
                    <a:pt x="12650" y="3797"/>
                  </a:lnTo>
                  <a:lnTo>
                    <a:pt x="12653" y="3786"/>
                  </a:lnTo>
                  <a:lnTo>
                    <a:pt x="12657" y="3775"/>
                  </a:lnTo>
                  <a:lnTo>
                    <a:pt x="12665" y="3757"/>
                  </a:lnTo>
                  <a:lnTo>
                    <a:pt x="12673" y="3743"/>
                  </a:lnTo>
                  <a:lnTo>
                    <a:pt x="12565" y="3705"/>
                  </a:lnTo>
                  <a:close/>
                  <a:moveTo>
                    <a:pt x="12675" y="3588"/>
                  </a:moveTo>
                  <a:lnTo>
                    <a:pt x="12668" y="3573"/>
                  </a:lnTo>
                  <a:lnTo>
                    <a:pt x="12661" y="3558"/>
                  </a:lnTo>
                  <a:lnTo>
                    <a:pt x="12656" y="3542"/>
                  </a:lnTo>
                  <a:lnTo>
                    <a:pt x="12651" y="3525"/>
                  </a:lnTo>
                  <a:lnTo>
                    <a:pt x="12647" y="3507"/>
                  </a:lnTo>
                  <a:lnTo>
                    <a:pt x="12644" y="3489"/>
                  </a:lnTo>
                  <a:lnTo>
                    <a:pt x="12643" y="3470"/>
                  </a:lnTo>
                  <a:lnTo>
                    <a:pt x="12643" y="3451"/>
                  </a:lnTo>
                  <a:lnTo>
                    <a:pt x="12644" y="3437"/>
                  </a:lnTo>
                  <a:lnTo>
                    <a:pt x="12646" y="3424"/>
                  </a:lnTo>
                  <a:lnTo>
                    <a:pt x="12650" y="3413"/>
                  </a:lnTo>
                  <a:lnTo>
                    <a:pt x="12653" y="3403"/>
                  </a:lnTo>
                  <a:lnTo>
                    <a:pt x="12657" y="3394"/>
                  </a:lnTo>
                  <a:lnTo>
                    <a:pt x="12662" y="3386"/>
                  </a:lnTo>
                  <a:lnTo>
                    <a:pt x="12668" y="3379"/>
                  </a:lnTo>
                  <a:lnTo>
                    <a:pt x="12674" y="3374"/>
                  </a:lnTo>
                  <a:lnTo>
                    <a:pt x="12682" y="3368"/>
                  </a:lnTo>
                  <a:lnTo>
                    <a:pt x="12689" y="3365"/>
                  </a:lnTo>
                  <a:lnTo>
                    <a:pt x="12697" y="3362"/>
                  </a:lnTo>
                  <a:lnTo>
                    <a:pt x="12705" y="3360"/>
                  </a:lnTo>
                  <a:lnTo>
                    <a:pt x="12715" y="3359"/>
                  </a:lnTo>
                  <a:lnTo>
                    <a:pt x="12724" y="3358"/>
                  </a:lnTo>
                  <a:lnTo>
                    <a:pt x="12733" y="3357"/>
                  </a:lnTo>
                  <a:lnTo>
                    <a:pt x="12744" y="3358"/>
                  </a:lnTo>
                  <a:lnTo>
                    <a:pt x="12743" y="3390"/>
                  </a:lnTo>
                  <a:lnTo>
                    <a:pt x="12744" y="3420"/>
                  </a:lnTo>
                  <a:lnTo>
                    <a:pt x="12746" y="3450"/>
                  </a:lnTo>
                  <a:lnTo>
                    <a:pt x="12750" y="3478"/>
                  </a:lnTo>
                  <a:lnTo>
                    <a:pt x="12757" y="3505"/>
                  </a:lnTo>
                  <a:lnTo>
                    <a:pt x="12764" y="3530"/>
                  </a:lnTo>
                  <a:lnTo>
                    <a:pt x="12769" y="3542"/>
                  </a:lnTo>
                  <a:lnTo>
                    <a:pt x="12773" y="3553"/>
                  </a:lnTo>
                  <a:lnTo>
                    <a:pt x="12778" y="3564"/>
                  </a:lnTo>
                  <a:lnTo>
                    <a:pt x="12785" y="3574"/>
                  </a:lnTo>
                  <a:lnTo>
                    <a:pt x="12790" y="3585"/>
                  </a:lnTo>
                  <a:lnTo>
                    <a:pt x="12798" y="3594"/>
                  </a:lnTo>
                  <a:lnTo>
                    <a:pt x="12804" y="3603"/>
                  </a:lnTo>
                  <a:lnTo>
                    <a:pt x="12812" y="3612"/>
                  </a:lnTo>
                  <a:lnTo>
                    <a:pt x="12820" y="3619"/>
                  </a:lnTo>
                  <a:lnTo>
                    <a:pt x="12828" y="3627"/>
                  </a:lnTo>
                  <a:lnTo>
                    <a:pt x="12837" y="3633"/>
                  </a:lnTo>
                  <a:lnTo>
                    <a:pt x="12846" y="3640"/>
                  </a:lnTo>
                  <a:lnTo>
                    <a:pt x="12856" y="3645"/>
                  </a:lnTo>
                  <a:lnTo>
                    <a:pt x="12866" y="3651"/>
                  </a:lnTo>
                  <a:lnTo>
                    <a:pt x="12877" y="3655"/>
                  </a:lnTo>
                  <a:lnTo>
                    <a:pt x="12888" y="3658"/>
                  </a:lnTo>
                  <a:lnTo>
                    <a:pt x="12900" y="3661"/>
                  </a:lnTo>
                  <a:lnTo>
                    <a:pt x="12912" y="3663"/>
                  </a:lnTo>
                  <a:lnTo>
                    <a:pt x="12924" y="3666"/>
                  </a:lnTo>
                  <a:lnTo>
                    <a:pt x="12937" y="3666"/>
                  </a:lnTo>
                  <a:lnTo>
                    <a:pt x="12953" y="3666"/>
                  </a:lnTo>
                  <a:lnTo>
                    <a:pt x="12969" y="3664"/>
                  </a:lnTo>
                  <a:lnTo>
                    <a:pt x="12986" y="3661"/>
                  </a:lnTo>
                  <a:lnTo>
                    <a:pt x="13001" y="3657"/>
                  </a:lnTo>
                  <a:lnTo>
                    <a:pt x="13016" y="3652"/>
                  </a:lnTo>
                  <a:lnTo>
                    <a:pt x="13030" y="3645"/>
                  </a:lnTo>
                  <a:lnTo>
                    <a:pt x="13042" y="3637"/>
                  </a:lnTo>
                  <a:lnTo>
                    <a:pt x="13054" y="3627"/>
                  </a:lnTo>
                  <a:lnTo>
                    <a:pt x="13066" y="3616"/>
                  </a:lnTo>
                  <a:lnTo>
                    <a:pt x="13076" y="3604"/>
                  </a:lnTo>
                  <a:lnTo>
                    <a:pt x="13085" y="3592"/>
                  </a:lnTo>
                  <a:lnTo>
                    <a:pt x="13093" y="3576"/>
                  </a:lnTo>
                  <a:lnTo>
                    <a:pt x="13099" y="3561"/>
                  </a:lnTo>
                  <a:lnTo>
                    <a:pt x="13104" y="3545"/>
                  </a:lnTo>
                  <a:lnTo>
                    <a:pt x="13107" y="3527"/>
                  </a:lnTo>
                  <a:lnTo>
                    <a:pt x="13109" y="3509"/>
                  </a:lnTo>
                  <a:lnTo>
                    <a:pt x="13109" y="3497"/>
                  </a:lnTo>
                  <a:lnTo>
                    <a:pt x="13109" y="3486"/>
                  </a:lnTo>
                  <a:lnTo>
                    <a:pt x="13108" y="3476"/>
                  </a:lnTo>
                  <a:lnTo>
                    <a:pt x="13107" y="3465"/>
                  </a:lnTo>
                  <a:lnTo>
                    <a:pt x="13105" y="3454"/>
                  </a:lnTo>
                  <a:lnTo>
                    <a:pt x="13102" y="3443"/>
                  </a:lnTo>
                  <a:lnTo>
                    <a:pt x="13098" y="3434"/>
                  </a:lnTo>
                  <a:lnTo>
                    <a:pt x="13095" y="3424"/>
                  </a:lnTo>
                  <a:lnTo>
                    <a:pt x="13091" y="3415"/>
                  </a:lnTo>
                  <a:lnTo>
                    <a:pt x="13087" y="3406"/>
                  </a:lnTo>
                  <a:lnTo>
                    <a:pt x="13081" y="3397"/>
                  </a:lnTo>
                  <a:lnTo>
                    <a:pt x="13076" y="3389"/>
                  </a:lnTo>
                  <a:lnTo>
                    <a:pt x="13069" y="3381"/>
                  </a:lnTo>
                  <a:lnTo>
                    <a:pt x="13063" y="3374"/>
                  </a:lnTo>
                  <a:lnTo>
                    <a:pt x="13055" y="3366"/>
                  </a:lnTo>
                  <a:lnTo>
                    <a:pt x="13048" y="3360"/>
                  </a:lnTo>
                  <a:lnTo>
                    <a:pt x="13048" y="3358"/>
                  </a:lnTo>
                  <a:lnTo>
                    <a:pt x="13106" y="3351"/>
                  </a:lnTo>
                  <a:lnTo>
                    <a:pt x="13111" y="3220"/>
                  </a:lnTo>
                  <a:lnTo>
                    <a:pt x="13083" y="3222"/>
                  </a:lnTo>
                  <a:lnTo>
                    <a:pt x="13051" y="3224"/>
                  </a:lnTo>
                  <a:lnTo>
                    <a:pt x="13017" y="3224"/>
                  </a:lnTo>
                  <a:lnTo>
                    <a:pt x="12981" y="3221"/>
                  </a:lnTo>
                  <a:lnTo>
                    <a:pt x="12779" y="3213"/>
                  </a:lnTo>
                  <a:lnTo>
                    <a:pt x="12757" y="3213"/>
                  </a:lnTo>
                  <a:lnTo>
                    <a:pt x="12735" y="3213"/>
                  </a:lnTo>
                  <a:lnTo>
                    <a:pt x="12714" y="3215"/>
                  </a:lnTo>
                  <a:lnTo>
                    <a:pt x="12693" y="3219"/>
                  </a:lnTo>
                  <a:lnTo>
                    <a:pt x="12673" y="3224"/>
                  </a:lnTo>
                  <a:lnTo>
                    <a:pt x="12654" y="3231"/>
                  </a:lnTo>
                  <a:lnTo>
                    <a:pt x="12644" y="3235"/>
                  </a:lnTo>
                  <a:lnTo>
                    <a:pt x="12636" y="3240"/>
                  </a:lnTo>
                  <a:lnTo>
                    <a:pt x="12627" y="3245"/>
                  </a:lnTo>
                  <a:lnTo>
                    <a:pt x="12618" y="3250"/>
                  </a:lnTo>
                  <a:lnTo>
                    <a:pt x="12610" y="3256"/>
                  </a:lnTo>
                  <a:lnTo>
                    <a:pt x="12602" y="3263"/>
                  </a:lnTo>
                  <a:lnTo>
                    <a:pt x="12596" y="3270"/>
                  </a:lnTo>
                  <a:lnTo>
                    <a:pt x="12588" y="3277"/>
                  </a:lnTo>
                  <a:lnTo>
                    <a:pt x="12582" y="3286"/>
                  </a:lnTo>
                  <a:lnTo>
                    <a:pt x="12575" y="3294"/>
                  </a:lnTo>
                  <a:lnTo>
                    <a:pt x="12570" y="3304"/>
                  </a:lnTo>
                  <a:lnTo>
                    <a:pt x="12565" y="3315"/>
                  </a:lnTo>
                  <a:lnTo>
                    <a:pt x="12560" y="3325"/>
                  </a:lnTo>
                  <a:lnTo>
                    <a:pt x="12556" y="3336"/>
                  </a:lnTo>
                  <a:lnTo>
                    <a:pt x="12552" y="3348"/>
                  </a:lnTo>
                  <a:lnTo>
                    <a:pt x="12549" y="3361"/>
                  </a:lnTo>
                  <a:lnTo>
                    <a:pt x="12546" y="3375"/>
                  </a:lnTo>
                  <a:lnTo>
                    <a:pt x="12544" y="3389"/>
                  </a:lnTo>
                  <a:lnTo>
                    <a:pt x="12542" y="3404"/>
                  </a:lnTo>
                  <a:lnTo>
                    <a:pt x="12541" y="3419"/>
                  </a:lnTo>
                  <a:lnTo>
                    <a:pt x="12541" y="3451"/>
                  </a:lnTo>
                  <a:lnTo>
                    <a:pt x="12543" y="3480"/>
                  </a:lnTo>
                  <a:lnTo>
                    <a:pt x="12546" y="3508"/>
                  </a:lnTo>
                  <a:lnTo>
                    <a:pt x="12551" y="3534"/>
                  </a:lnTo>
                  <a:lnTo>
                    <a:pt x="12557" y="3557"/>
                  </a:lnTo>
                  <a:lnTo>
                    <a:pt x="12564" y="3578"/>
                  </a:lnTo>
                  <a:lnTo>
                    <a:pt x="12571" y="3596"/>
                  </a:lnTo>
                  <a:lnTo>
                    <a:pt x="12579" y="3611"/>
                  </a:lnTo>
                  <a:lnTo>
                    <a:pt x="12675" y="3588"/>
                  </a:lnTo>
                  <a:close/>
                  <a:moveTo>
                    <a:pt x="12916" y="3361"/>
                  </a:moveTo>
                  <a:lnTo>
                    <a:pt x="12929" y="3362"/>
                  </a:lnTo>
                  <a:lnTo>
                    <a:pt x="12941" y="3365"/>
                  </a:lnTo>
                  <a:lnTo>
                    <a:pt x="12951" y="3368"/>
                  </a:lnTo>
                  <a:lnTo>
                    <a:pt x="12960" y="3373"/>
                  </a:lnTo>
                  <a:lnTo>
                    <a:pt x="12968" y="3378"/>
                  </a:lnTo>
                  <a:lnTo>
                    <a:pt x="12976" y="3383"/>
                  </a:lnTo>
                  <a:lnTo>
                    <a:pt x="12982" y="3390"/>
                  </a:lnTo>
                  <a:lnTo>
                    <a:pt x="12989" y="3397"/>
                  </a:lnTo>
                  <a:lnTo>
                    <a:pt x="12993" y="3405"/>
                  </a:lnTo>
                  <a:lnTo>
                    <a:pt x="12997" y="3412"/>
                  </a:lnTo>
                  <a:lnTo>
                    <a:pt x="13001" y="3420"/>
                  </a:lnTo>
                  <a:lnTo>
                    <a:pt x="13003" y="3427"/>
                  </a:lnTo>
                  <a:lnTo>
                    <a:pt x="13005" y="3436"/>
                  </a:lnTo>
                  <a:lnTo>
                    <a:pt x="13006" y="3443"/>
                  </a:lnTo>
                  <a:lnTo>
                    <a:pt x="13007" y="3450"/>
                  </a:lnTo>
                  <a:lnTo>
                    <a:pt x="13007" y="3457"/>
                  </a:lnTo>
                  <a:lnTo>
                    <a:pt x="13006" y="3464"/>
                  </a:lnTo>
                  <a:lnTo>
                    <a:pt x="13005" y="3470"/>
                  </a:lnTo>
                  <a:lnTo>
                    <a:pt x="13004" y="3477"/>
                  </a:lnTo>
                  <a:lnTo>
                    <a:pt x="13002" y="3483"/>
                  </a:lnTo>
                  <a:lnTo>
                    <a:pt x="12998" y="3489"/>
                  </a:lnTo>
                  <a:lnTo>
                    <a:pt x="12995" y="3494"/>
                  </a:lnTo>
                  <a:lnTo>
                    <a:pt x="12991" y="3499"/>
                  </a:lnTo>
                  <a:lnTo>
                    <a:pt x="12987" y="3505"/>
                  </a:lnTo>
                  <a:lnTo>
                    <a:pt x="12981" y="3509"/>
                  </a:lnTo>
                  <a:lnTo>
                    <a:pt x="12976" y="3512"/>
                  </a:lnTo>
                  <a:lnTo>
                    <a:pt x="12969" y="3515"/>
                  </a:lnTo>
                  <a:lnTo>
                    <a:pt x="12963" y="3519"/>
                  </a:lnTo>
                  <a:lnTo>
                    <a:pt x="12956" y="3521"/>
                  </a:lnTo>
                  <a:lnTo>
                    <a:pt x="12947" y="3522"/>
                  </a:lnTo>
                  <a:lnTo>
                    <a:pt x="12938" y="3523"/>
                  </a:lnTo>
                  <a:lnTo>
                    <a:pt x="12929" y="3523"/>
                  </a:lnTo>
                  <a:lnTo>
                    <a:pt x="12915" y="3521"/>
                  </a:lnTo>
                  <a:lnTo>
                    <a:pt x="12902" y="3517"/>
                  </a:lnTo>
                  <a:lnTo>
                    <a:pt x="12890" y="3513"/>
                  </a:lnTo>
                  <a:lnTo>
                    <a:pt x="12880" y="3507"/>
                  </a:lnTo>
                  <a:lnTo>
                    <a:pt x="12872" y="3498"/>
                  </a:lnTo>
                  <a:lnTo>
                    <a:pt x="12864" y="3490"/>
                  </a:lnTo>
                  <a:lnTo>
                    <a:pt x="12858" y="3479"/>
                  </a:lnTo>
                  <a:lnTo>
                    <a:pt x="12851" y="3468"/>
                  </a:lnTo>
                  <a:lnTo>
                    <a:pt x="12847" y="3456"/>
                  </a:lnTo>
                  <a:lnTo>
                    <a:pt x="12844" y="3443"/>
                  </a:lnTo>
                  <a:lnTo>
                    <a:pt x="12841" y="3430"/>
                  </a:lnTo>
                  <a:lnTo>
                    <a:pt x="12839" y="3416"/>
                  </a:lnTo>
                  <a:lnTo>
                    <a:pt x="12837" y="3402"/>
                  </a:lnTo>
                  <a:lnTo>
                    <a:pt x="12837" y="3387"/>
                  </a:lnTo>
                  <a:lnTo>
                    <a:pt x="12837" y="3373"/>
                  </a:lnTo>
                  <a:lnTo>
                    <a:pt x="12837" y="3358"/>
                  </a:lnTo>
                  <a:lnTo>
                    <a:pt x="12916" y="3361"/>
                  </a:lnTo>
                  <a:close/>
                  <a:moveTo>
                    <a:pt x="12567" y="3079"/>
                  </a:moveTo>
                  <a:lnTo>
                    <a:pt x="12674" y="3083"/>
                  </a:lnTo>
                  <a:lnTo>
                    <a:pt x="12677" y="3011"/>
                  </a:lnTo>
                  <a:lnTo>
                    <a:pt x="12931" y="3023"/>
                  </a:lnTo>
                  <a:lnTo>
                    <a:pt x="12957" y="3024"/>
                  </a:lnTo>
                  <a:lnTo>
                    <a:pt x="12988" y="3023"/>
                  </a:lnTo>
                  <a:lnTo>
                    <a:pt x="13004" y="3021"/>
                  </a:lnTo>
                  <a:lnTo>
                    <a:pt x="13021" y="3018"/>
                  </a:lnTo>
                  <a:lnTo>
                    <a:pt x="13037" y="3013"/>
                  </a:lnTo>
                  <a:lnTo>
                    <a:pt x="13053" y="3007"/>
                  </a:lnTo>
                  <a:lnTo>
                    <a:pt x="13062" y="3004"/>
                  </a:lnTo>
                  <a:lnTo>
                    <a:pt x="13069" y="2999"/>
                  </a:lnTo>
                  <a:lnTo>
                    <a:pt x="13077" y="2995"/>
                  </a:lnTo>
                  <a:lnTo>
                    <a:pt x="13084" y="2990"/>
                  </a:lnTo>
                  <a:lnTo>
                    <a:pt x="13091" y="2983"/>
                  </a:lnTo>
                  <a:lnTo>
                    <a:pt x="13097" y="2977"/>
                  </a:lnTo>
                  <a:lnTo>
                    <a:pt x="13104" y="2969"/>
                  </a:lnTo>
                  <a:lnTo>
                    <a:pt x="13109" y="2962"/>
                  </a:lnTo>
                  <a:lnTo>
                    <a:pt x="13114" y="2953"/>
                  </a:lnTo>
                  <a:lnTo>
                    <a:pt x="13120" y="2945"/>
                  </a:lnTo>
                  <a:lnTo>
                    <a:pt x="13124" y="2934"/>
                  </a:lnTo>
                  <a:lnTo>
                    <a:pt x="13127" y="2923"/>
                  </a:lnTo>
                  <a:lnTo>
                    <a:pt x="13131" y="2911"/>
                  </a:lnTo>
                  <a:lnTo>
                    <a:pt x="13133" y="2900"/>
                  </a:lnTo>
                  <a:lnTo>
                    <a:pt x="13135" y="2886"/>
                  </a:lnTo>
                  <a:lnTo>
                    <a:pt x="13136" y="2872"/>
                  </a:lnTo>
                  <a:lnTo>
                    <a:pt x="13136" y="2841"/>
                  </a:lnTo>
                  <a:lnTo>
                    <a:pt x="13135" y="2814"/>
                  </a:lnTo>
                  <a:lnTo>
                    <a:pt x="13134" y="2802"/>
                  </a:lnTo>
                  <a:lnTo>
                    <a:pt x="13132" y="2791"/>
                  </a:lnTo>
                  <a:lnTo>
                    <a:pt x="13129" y="2782"/>
                  </a:lnTo>
                  <a:lnTo>
                    <a:pt x="13127" y="2773"/>
                  </a:lnTo>
                  <a:lnTo>
                    <a:pt x="13016" y="2770"/>
                  </a:lnTo>
                  <a:lnTo>
                    <a:pt x="13018" y="2782"/>
                  </a:lnTo>
                  <a:lnTo>
                    <a:pt x="13019" y="2792"/>
                  </a:lnTo>
                  <a:lnTo>
                    <a:pt x="13019" y="2804"/>
                  </a:lnTo>
                  <a:lnTo>
                    <a:pt x="13019" y="2818"/>
                  </a:lnTo>
                  <a:lnTo>
                    <a:pt x="13018" y="2826"/>
                  </a:lnTo>
                  <a:lnTo>
                    <a:pt x="13017" y="2833"/>
                  </a:lnTo>
                  <a:lnTo>
                    <a:pt x="13015" y="2841"/>
                  </a:lnTo>
                  <a:lnTo>
                    <a:pt x="13012" y="2846"/>
                  </a:lnTo>
                  <a:lnTo>
                    <a:pt x="13009" y="2852"/>
                  </a:lnTo>
                  <a:lnTo>
                    <a:pt x="13005" y="2858"/>
                  </a:lnTo>
                  <a:lnTo>
                    <a:pt x="13001" y="2862"/>
                  </a:lnTo>
                  <a:lnTo>
                    <a:pt x="12994" y="2866"/>
                  </a:lnTo>
                  <a:lnTo>
                    <a:pt x="12989" y="2870"/>
                  </a:lnTo>
                  <a:lnTo>
                    <a:pt x="12981" y="2873"/>
                  </a:lnTo>
                  <a:lnTo>
                    <a:pt x="12974" y="2875"/>
                  </a:lnTo>
                  <a:lnTo>
                    <a:pt x="12965" y="2877"/>
                  </a:lnTo>
                  <a:lnTo>
                    <a:pt x="12956" y="2878"/>
                  </a:lnTo>
                  <a:lnTo>
                    <a:pt x="12945" y="2878"/>
                  </a:lnTo>
                  <a:lnTo>
                    <a:pt x="12934" y="2879"/>
                  </a:lnTo>
                  <a:lnTo>
                    <a:pt x="12922" y="2878"/>
                  </a:lnTo>
                  <a:lnTo>
                    <a:pt x="12684" y="2867"/>
                  </a:lnTo>
                  <a:lnTo>
                    <a:pt x="12689" y="2746"/>
                  </a:lnTo>
                  <a:lnTo>
                    <a:pt x="12582" y="2742"/>
                  </a:lnTo>
                  <a:lnTo>
                    <a:pt x="12577" y="2863"/>
                  </a:lnTo>
                  <a:lnTo>
                    <a:pt x="12434" y="2857"/>
                  </a:lnTo>
                  <a:lnTo>
                    <a:pt x="12469" y="3003"/>
                  </a:lnTo>
                  <a:lnTo>
                    <a:pt x="12570" y="3007"/>
                  </a:lnTo>
                  <a:lnTo>
                    <a:pt x="12567" y="3079"/>
                  </a:lnTo>
                  <a:close/>
                  <a:moveTo>
                    <a:pt x="12443" y="2451"/>
                  </a:moveTo>
                  <a:lnTo>
                    <a:pt x="12436" y="2451"/>
                  </a:lnTo>
                  <a:lnTo>
                    <a:pt x="12427" y="2452"/>
                  </a:lnTo>
                  <a:lnTo>
                    <a:pt x="12420" y="2453"/>
                  </a:lnTo>
                  <a:lnTo>
                    <a:pt x="12412" y="2455"/>
                  </a:lnTo>
                  <a:lnTo>
                    <a:pt x="12405" y="2459"/>
                  </a:lnTo>
                  <a:lnTo>
                    <a:pt x="12398" y="2462"/>
                  </a:lnTo>
                  <a:lnTo>
                    <a:pt x="12393" y="2466"/>
                  </a:lnTo>
                  <a:lnTo>
                    <a:pt x="12387" y="2470"/>
                  </a:lnTo>
                  <a:lnTo>
                    <a:pt x="12382" y="2476"/>
                  </a:lnTo>
                  <a:lnTo>
                    <a:pt x="12377" y="2481"/>
                  </a:lnTo>
                  <a:lnTo>
                    <a:pt x="12374" y="2488"/>
                  </a:lnTo>
                  <a:lnTo>
                    <a:pt x="12369" y="2494"/>
                  </a:lnTo>
                  <a:lnTo>
                    <a:pt x="12367" y="2502"/>
                  </a:lnTo>
                  <a:lnTo>
                    <a:pt x="12365" y="2509"/>
                  </a:lnTo>
                  <a:lnTo>
                    <a:pt x="12363" y="2518"/>
                  </a:lnTo>
                  <a:lnTo>
                    <a:pt x="12363" y="2526"/>
                  </a:lnTo>
                  <a:lnTo>
                    <a:pt x="12363" y="2535"/>
                  </a:lnTo>
                  <a:lnTo>
                    <a:pt x="12363" y="2543"/>
                  </a:lnTo>
                  <a:lnTo>
                    <a:pt x="12365" y="2551"/>
                  </a:lnTo>
                  <a:lnTo>
                    <a:pt x="12367" y="2558"/>
                  </a:lnTo>
                  <a:lnTo>
                    <a:pt x="12369" y="2565"/>
                  </a:lnTo>
                  <a:lnTo>
                    <a:pt x="12373" y="2571"/>
                  </a:lnTo>
                  <a:lnTo>
                    <a:pt x="12377" y="2578"/>
                  </a:lnTo>
                  <a:lnTo>
                    <a:pt x="12382" y="2583"/>
                  </a:lnTo>
                  <a:lnTo>
                    <a:pt x="12387" y="2588"/>
                  </a:lnTo>
                  <a:lnTo>
                    <a:pt x="12393" y="2593"/>
                  </a:lnTo>
                  <a:lnTo>
                    <a:pt x="12399" y="2597"/>
                  </a:lnTo>
                  <a:lnTo>
                    <a:pt x="12406" y="2600"/>
                  </a:lnTo>
                  <a:lnTo>
                    <a:pt x="12413" y="2604"/>
                  </a:lnTo>
                  <a:lnTo>
                    <a:pt x="12421" y="2606"/>
                  </a:lnTo>
                  <a:lnTo>
                    <a:pt x="12428" y="2607"/>
                  </a:lnTo>
                  <a:lnTo>
                    <a:pt x="12437" y="2608"/>
                  </a:lnTo>
                  <a:lnTo>
                    <a:pt x="12445" y="2608"/>
                  </a:lnTo>
                  <a:lnTo>
                    <a:pt x="12453" y="2607"/>
                  </a:lnTo>
                  <a:lnTo>
                    <a:pt x="12461" y="2606"/>
                  </a:lnTo>
                  <a:lnTo>
                    <a:pt x="12468" y="2604"/>
                  </a:lnTo>
                  <a:lnTo>
                    <a:pt x="12475" y="2600"/>
                  </a:lnTo>
                  <a:lnTo>
                    <a:pt x="12481" y="2597"/>
                  </a:lnTo>
                  <a:lnTo>
                    <a:pt x="12487" y="2594"/>
                  </a:lnTo>
                  <a:lnTo>
                    <a:pt x="12493" y="2588"/>
                  </a:lnTo>
                  <a:lnTo>
                    <a:pt x="12498" y="2583"/>
                  </a:lnTo>
                  <a:lnTo>
                    <a:pt x="12504" y="2578"/>
                  </a:lnTo>
                  <a:lnTo>
                    <a:pt x="12507" y="2571"/>
                  </a:lnTo>
                  <a:lnTo>
                    <a:pt x="12511" y="2565"/>
                  </a:lnTo>
                  <a:lnTo>
                    <a:pt x="12513" y="2557"/>
                  </a:lnTo>
                  <a:lnTo>
                    <a:pt x="12515" y="2550"/>
                  </a:lnTo>
                  <a:lnTo>
                    <a:pt x="12518" y="2542"/>
                  </a:lnTo>
                  <a:lnTo>
                    <a:pt x="12519" y="2534"/>
                  </a:lnTo>
                  <a:lnTo>
                    <a:pt x="12519" y="2525"/>
                  </a:lnTo>
                  <a:lnTo>
                    <a:pt x="12518" y="2517"/>
                  </a:lnTo>
                  <a:lnTo>
                    <a:pt x="12516" y="2509"/>
                  </a:lnTo>
                  <a:lnTo>
                    <a:pt x="12514" y="2502"/>
                  </a:lnTo>
                  <a:lnTo>
                    <a:pt x="12511" y="2495"/>
                  </a:lnTo>
                  <a:lnTo>
                    <a:pt x="12508" y="2488"/>
                  </a:lnTo>
                  <a:lnTo>
                    <a:pt x="12504" y="2482"/>
                  </a:lnTo>
                  <a:lnTo>
                    <a:pt x="12499" y="2476"/>
                  </a:lnTo>
                  <a:lnTo>
                    <a:pt x="12494" y="2470"/>
                  </a:lnTo>
                  <a:lnTo>
                    <a:pt x="12489" y="2466"/>
                  </a:lnTo>
                  <a:lnTo>
                    <a:pt x="12482" y="2462"/>
                  </a:lnTo>
                  <a:lnTo>
                    <a:pt x="12476" y="2459"/>
                  </a:lnTo>
                  <a:lnTo>
                    <a:pt x="12468" y="2455"/>
                  </a:lnTo>
                  <a:lnTo>
                    <a:pt x="12461" y="2453"/>
                  </a:lnTo>
                  <a:lnTo>
                    <a:pt x="12452" y="2452"/>
                  </a:lnTo>
                  <a:lnTo>
                    <a:pt x="12443" y="2451"/>
                  </a:lnTo>
                  <a:close/>
                  <a:moveTo>
                    <a:pt x="12587" y="2609"/>
                  </a:moveTo>
                  <a:lnTo>
                    <a:pt x="13136" y="2634"/>
                  </a:lnTo>
                  <a:lnTo>
                    <a:pt x="13142" y="2488"/>
                  </a:lnTo>
                  <a:lnTo>
                    <a:pt x="12594" y="2463"/>
                  </a:lnTo>
                  <a:lnTo>
                    <a:pt x="12587" y="2609"/>
                  </a:lnTo>
                  <a:close/>
                  <a:moveTo>
                    <a:pt x="12706" y="1537"/>
                  </a:moveTo>
                  <a:lnTo>
                    <a:pt x="12632" y="1540"/>
                  </a:lnTo>
                  <a:lnTo>
                    <a:pt x="12626" y="1667"/>
                  </a:lnTo>
                  <a:lnTo>
                    <a:pt x="12645" y="1667"/>
                  </a:lnTo>
                  <a:lnTo>
                    <a:pt x="12664" y="1667"/>
                  </a:lnTo>
                  <a:lnTo>
                    <a:pt x="12683" y="1667"/>
                  </a:lnTo>
                  <a:lnTo>
                    <a:pt x="12703" y="1667"/>
                  </a:lnTo>
                  <a:lnTo>
                    <a:pt x="12724" y="1668"/>
                  </a:lnTo>
                  <a:lnTo>
                    <a:pt x="12745" y="1668"/>
                  </a:lnTo>
                  <a:lnTo>
                    <a:pt x="12768" y="1669"/>
                  </a:lnTo>
                  <a:lnTo>
                    <a:pt x="12791" y="1670"/>
                  </a:lnTo>
                  <a:lnTo>
                    <a:pt x="13176" y="1687"/>
                  </a:lnTo>
                  <a:lnTo>
                    <a:pt x="13182" y="1541"/>
                  </a:lnTo>
                  <a:lnTo>
                    <a:pt x="12856" y="1526"/>
                  </a:lnTo>
                  <a:lnTo>
                    <a:pt x="12841" y="1525"/>
                  </a:lnTo>
                  <a:lnTo>
                    <a:pt x="12827" y="1523"/>
                  </a:lnTo>
                  <a:lnTo>
                    <a:pt x="12814" y="1520"/>
                  </a:lnTo>
                  <a:lnTo>
                    <a:pt x="12803" y="1516"/>
                  </a:lnTo>
                  <a:lnTo>
                    <a:pt x="12792" y="1510"/>
                  </a:lnTo>
                  <a:lnTo>
                    <a:pt x="12784" y="1504"/>
                  </a:lnTo>
                  <a:lnTo>
                    <a:pt x="12776" y="1498"/>
                  </a:lnTo>
                  <a:lnTo>
                    <a:pt x="12769" y="1491"/>
                  </a:lnTo>
                  <a:lnTo>
                    <a:pt x="12762" y="1484"/>
                  </a:lnTo>
                  <a:lnTo>
                    <a:pt x="12758" y="1476"/>
                  </a:lnTo>
                  <a:lnTo>
                    <a:pt x="12754" y="1467"/>
                  </a:lnTo>
                  <a:lnTo>
                    <a:pt x="12750" y="1460"/>
                  </a:lnTo>
                  <a:lnTo>
                    <a:pt x="12748" y="1451"/>
                  </a:lnTo>
                  <a:lnTo>
                    <a:pt x="12746" y="1444"/>
                  </a:lnTo>
                  <a:lnTo>
                    <a:pt x="12746" y="1435"/>
                  </a:lnTo>
                  <a:lnTo>
                    <a:pt x="12746" y="1428"/>
                  </a:lnTo>
                  <a:lnTo>
                    <a:pt x="12747" y="1417"/>
                  </a:lnTo>
                  <a:lnTo>
                    <a:pt x="12749" y="1407"/>
                  </a:lnTo>
                  <a:lnTo>
                    <a:pt x="12753" y="1398"/>
                  </a:lnTo>
                  <a:lnTo>
                    <a:pt x="12757" y="1389"/>
                  </a:lnTo>
                  <a:lnTo>
                    <a:pt x="12762" y="1382"/>
                  </a:lnTo>
                  <a:lnTo>
                    <a:pt x="12769" y="1375"/>
                  </a:lnTo>
                  <a:lnTo>
                    <a:pt x="12776" y="1370"/>
                  </a:lnTo>
                  <a:lnTo>
                    <a:pt x="12784" y="1364"/>
                  </a:lnTo>
                  <a:lnTo>
                    <a:pt x="12792" y="1360"/>
                  </a:lnTo>
                  <a:lnTo>
                    <a:pt x="12802" y="1357"/>
                  </a:lnTo>
                  <a:lnTo>
                    <a:pt x="12812" y="1354"/>
                  </a:lnTo>
                  <a:lnTo>
                    <a:pt x="12822" y="1353"/>
                  </a:lnTo>
                  <a:lnTo>
                    <a:pt x="12834" y="1351"/>
                  </a:lnTo>
                  <a:lnTo>
                    <a:pt x="12845" y="1349"/>
                  </a:lnTo>
                  <a:lnTo>
                    <a:pt x="12858" y="1349"/>
                  </a:lnTo>
                  <a:lnTo>
                    <a:pt x="12870" y="1349"/>
                  </a:lnTo>
                  <a:lnTo>
                    <a:pt x="13191" y="1364"/>
                  </a:lnTo>
                  <a:lnTo>
                    <a:pt x="13197" y="1219"/>
                  </a:lnTo>
                  <a:lnTo>
                    <a:pt x="12861" y="1204"/>
                  </a:lnTo>
                  <a:lnTo>
                    <a:pt x="12833" y="1204"/>
                  </a:lnTo>
                  <a:lnTo>
                    <a:pt x="12806" y="1205"/>
                  </a:lnTo>
                  <a:lnTo>
                    <a:pt x="12783" y="1208"/>
                  </a:lnTo>
                  <a:lnTo>
                    <a:pt x="12760" y="1212"/>
                  </a:lnTo>
                  <a:lnTo>
                    <a:pt x="12740" y="1220"/>
                  </a:lnTo>
                  <a:lnTo>
                    <a:pt x="12721" y="1227"/>
                  </a:lnTo>
                  <a:lnTo>
                    <a:pt x="12704" y="1237"/>
                  </a:lnTo>
                  <a:lnTo>
                    <a:pt x="12689" y="1248"/>
                  </a:lnTo>
                  <a:lnTo>
                    <a:pt x="12675" y="1259"/>
                  </a:lnTo>
                  <a:lnTo>
                    <a:pt x="12664" y="1272"/>
                  </a:lnTo>
                  <a:lnTo>
                    <a:pt x="12654" y="1287"/>
                  </a:lnTo>
                  <a:lnTo>
                    <a:pt x="12645" y="1302"/>
                  </a:lnTo>
                  <a:lnTo>
                    <a:pt x="12639" y="1318"/>
                  </a:lnTo>
                  <a:lnTo>
                    <a:pt x="12633" y="1336"/>
                  </a:lnTo>
                  <a:lnTo>
                    <a:pt x="12630" y="1353"/>
                  </a:lnTo>
                  <a:lnTo>
                    <a:pt x="12629" y="1372"/>
                  </a:lnTo>
                  <a:lnTo>
                    <a:pt x="12628" y="1386"/>
                  </a:lnTo>
                  <a:lnTo>
                    <a:pt x="12629" y="1401"/>
                  </a:lnTo>
                  <a:lnTo>
                    <a:pt x="12631" y="1414"/>
                  </a:lnTo>
                  <a:lnTo>
                    <a:pt x="12633" y="1427"/>
                  </a:lnTo>
                  <a:lnTo>
                    <a:pt x="12637" y="1440"/>
                  </a:lnTo>
                  <a:lnTo>
                    <a:pt x="12641" y="1451"/>
                  </a:lnTo>
                  <a:lnTo>
                    <a:pt x="12646" y="1462"/>
                  </a:lnTo>
                  <a:lnTo>
                    <a:pt x="12652" y="1473"/>
                  </a:lnTo>
                  <a:lnTo>
                    <a:pt x="12657" y="1482"/>
                  </a:lnTo>
                  <a:lnTo>
                    <a:pt x="12664" y="1492"/>
                  </a:lnTo>
                  <a:lnTo>
                    <a:pt x="12670" y="1501"/>
                  </a:lnTo>
                  <a:lnTo>
                    <a:pt x="12677" y="1508"/>
                  </a:lnTo>
                  <a:lnTo>
                    <a:pt x="12685" y="1516"/>
                  </a:lnTo>
                  <a:lnTo>
                    <a:pt x="12691" y="1523"/>
                  </a:lnTo>
                  <a:lnTo>
                    <a:pt x="12699" y="1529"/>
                  </a:lnTo>
                  <a:lnTo>
                    <a:pt x="12706" y="1534"/>
                  </a:lnTo>
                  <a:lnTo>
                    <a:pt x="12706" y="1537"/>
                  </a:lnTo>
                  <a:close/>
                  <a:moveTo>
                    <a:pt x="12599" y="2063"/>
                  </a:moveTo>
                  <a:lnTo>
                    <a:pt x="12598" y="2077"/>
                  </a:lnTo>
                  <a:lnTo>
                    <a:pt x="12599" y="2091"/>
                  </a:lnTo>
                  <a:lnTo>
                    <a:pt x="12600" y="2104"/>
                  </a:lnTo>
                  <a:lnTo>
                    <a:pt x="12601" y="2116"/>
                  </a:lnTo>
                  <a:lnTo>
                    <a:pt x="12603" y="2130"/>
                  </a:lnTo>
                  <a:lnTo>
                    <a:pt x="12607" y="2142"/>
                  </a:lnTo>
                  <a:lnTo>
                    <a:pt x="12610" y="2155"/>
                  </a:lnTo>
                  <a:lnTo>
                    <a:pt x="12614" y="2167"/>
                  </a:lnTo>
                  <a:lnTo>
                    <a:pt x="12618" y="2179"/>
                  </a:lnTo>
                  <a:lnTo>
                    <a:pt x="12624" y="2190"/>
                  </a:lnTo>
                  <a:lnTo>
                    <a:pt x="12629" y="2201"/>
                  </a:lnTo>
                  <a:lnTo>
                    <a:pt x="12636" y="2212"/>
                  </a:lnTo>
                  <a:lnTo>
                    <a:pt x="12642" y="2223"/>
                  </a:lnTo>
                  <a:lnTo>
                    <a:pt x="12650" y="2232"/>
                  </a:lnTo>
                  <a:lnTo>
                    <a:pt x="12658" y="2242"/>
                  </a:lnTo>
                  <a:lnTo>
                    <a:pt x="12667" y="2252"/>
                  </a:lnTo>
                  <a:lnTo>
                    <a:pt x="12675" y="2260"/>
                  </a:lnTo>
                  <a:lnTo>
                    <a:pt x="12685" y="2269"/>
                  </a:lnTo>
                  <a:lnTo>
                    <a:pt x="12696" y="2277"/>
                  </a:lnTo>
                  <a:lnTo>
                    <a:pt x="12706" y="2285"/>
                  </a:lnTo>
                  <a:lnTo>
                    <a:pt x="12717" y="2291"/>
                  </a:lnTo>
                  <a:lnTo>
                    <a:pt x="12729" y="2298"/>
                  </a:lnTo>
                  <a:lnTo>
                    <a:pt x="12742" y="2304"/>
                  </a:lnTo>
                  <a:lnTo>
                    <a:pt x="12755" y="2310"/>
                  </a:lnTo>
                  <a:lnTo>
                    <a:pt x="12769" y="2315"/>
                  </a:lnTo>
                  <a:lnTo>
                    <a:pt x="12783" y="2319"/>
                  </a:lnTo>
                  <a:lnTo>
                    <a:pt x="12797" y="2324"/>
                  </a:lnTo>
                  <a:lnTo>
                    <a:pt x="12812" y="2327"/>
                  </a:lnTo>
                  <a:lnTo>
                    <a:pt x="12828" y="2330"/>
                  </a:lnTo>
                  <a:lnTo>
                    <a:pt x="12844" y="2332"/>
                  </a:lnTo>
                  <a:lnTo>
                    <a:pt x="12860" y="2333"/>
                  </a:lnTo>
                  <a:lnTo>
                    <a:pt x="12877" y="2334"/>
                  </a:lnTo>
                  <a:lnTo>
                    <a:pt x="12893" y="2335"/>
                  </a:lnTo>
                  <a:lnTo>
                    <a:pt x="12909" y="2334"/>
                  </a:lnTo>
                  <a:lnTo>
                    <a:pt x="12925" y="2334"/>
                  </a:lnTo>
                  <a:lnTo>
                    <a:pt x="12941" y="2332"/>
                  </a:lnTo>
                  <a:lnTo>
                    <a:pt x="12956" y="2330"/>
                  </a:lnTo>
                  <a:lnTo>
                    <a:pt x="12969" y="2328"/>
                  </a:lnTo>
                  <a:lnTo>
                    <a:pt x="12983" y="2325"/>
                  </a:lnTo>
                  <a:lnTo>
                    <a:pt x="12997" y="2320"/>
                  </a:lnTo>
                  <a:lnTo>
                    <a:pt x="13010" y="2316"/>
                  </a:lnTo>
                  <a:lnTo>
                    <a:pt x="13023" y="2312"/>
                  </a:lnTo>
                  <a:lnTo>
                    <a:pt x="13035" y="2306"/>
                  </a:lnTo>
                  <a:lnTo>
                    <a:pt x="13047" y="2300"/>
                  </a:lnTo>
                  <a:lnTo>
                    <a:pt x="13058" y="2293"/>
                  </a:lnTo>
                  <a:lnTo>
                    <a:pt x="13068" y="2287"/>
                  </a:lnTo>
                  <a:lnTo>
                    <a:pt x="13079" y="2280"/>
                  </a:lnTo>
                  <a:lnTo>
                    <a:pt x="13089" y="2271"/>
                  </a:lnTo>
                  <a:lnTo>
                    <a:pt x="13097" y="2263"/>
                  </a:lnTo>
                  <a:lnTo>
                    <a:pt x="13106" y="2255"/>
                  </a:lnTo>
                  <a:lnTo>
                    <a:pt x="13114" y="2245"/>
                  </a:lnTo>
                  <a:lnTo>
                    <a:pt x="13122" y="2236"/>
                  </a:lnTo>
                  <a:lnTo>
                    <a:pt x="13128" y="2226"/>
                  </a:lnTo>
                  <a:lnTo>
                    <a:pt x="13136" y="2215"/>
                  </a:lnTo>
                  <a:lnTo>
                    <a:pt x="13141" y="2204"/>
                  </a:lnTo>
                  <a:lnTo>
                    <a:pt x="13147" y="2194"/>
                  </a:lnTo>
                  <a:lnTo>
                    <a:pt x="13152" y="2182"/>
                  </a:lnTo>
                  <a:lnTo>
                    <a:pt x="13156" y="2170"/>
                  </a:lnTo>
                  <a:lnTo>
                    <a:pt x="13160" y="2157"/>
                  </a:lnTo>
                  <a:lnTo>
                    <a:pt x="13163" y="2145"/>
                  </a:lnTo>
                  <a:lnTo>
                    <a:pt x="13166" y="2133"/>
                  </a:lnTo>
                  <a:lnTo>
                    <a:pt x="13168" y="2119"/>
                  </a:lnTo>
                  <a:lnTo>
                    <a:pt x="13169" y="2106"/>
                  </a:lnTo>
                  <a:lnTo>
                    <a:pt x="13170" y="2092"/>
                  </a:lnTo>
                  <a:lnTo>
                    <a:pt x="13170" y="2069"/>
                  </a:lnTo>
                  <a:lnTo>
                    <a:pt x="13168" y="2046"/>
                  </a:lnTo>
                  <a:lnTo>
                    <a:pt x="13164" y="2022"/>
                  </a:lnTo>
                  <a:lnTo>
                    <a:pt x="13158" y="2000"/>
                  </a:lnTo>
                  <a:lnTo>
                    <a:pt x="13154" y="1989"/>
                  </a:lnTo>
                  <a:lnTo>
                    <a:pt x="13150" y="1977"/>
                  </a:lnTo>
                  <a:lnTo>
                    <a:pt x="13144" y="1966"/>
                  </a:lnTo>
                  <a:lnTo>
                    <a:pt x="13139" y="1956"/>
                  </a:lnTo>
                  <a:lnTo>
                    <a:pt x="13133" y="1945"/>
                  </a:lnTo>
                  <a:lnTo>
                    <a:pt x="13126" y="1935"/>
                  </a:lnTo>
                  <a:lnTo>
                    <a:pt x="13119" y="1926"/>
                  </a:lnTo>
                  <a:lnTo>
                    <a:pt x="13110" y="1916"/>
                  </a:lnTo>
                  <a:lnTo>
                    <a:pt x="13102" y="1906"/>
                  </a:lnTo>
                  <a:lnTo>
                    <a:pt x="13093" y="1897"/>
                  </a:lnTo>
                  <a:lnTo>
                    <a:pt x="13083" y="1888"/>
                  </a:lnTo>
                  <a:lnTo>
                    <a:pt x="13073" y="1880"/>
                  </a:lnTo>
                  <a:lnTo>
                    <a:pt x="13061" y="1873"/>
                  </a:lnTo>
                  <a:lnTo>
                    <a:pt x="13049" y="1865"/>
                  </a:lnTo>
                  <a:lnTo>
                    <a:pt x="13036" y="1859"/>
                  </a:lnTo>
                  <a:lnTo>
                    <a:pt x="13023" y="1853"/>
                  </a:lnTo>
                  <a:lnTo>
                    <a:pt x="13009" y="1846"/>
                  </a:lnTo>
                  <a:lnTo>
                    <a:pt x="12994" y="1842"/>
                  </a:lnTo>
                  <a:lnTo>
                    <a:pt x="12979" y="1836"/>
                  </a:lnTo>
                  <a:lnTo>
                    <a:pt x="12963" y="1833"/>
                  </a:lnTo>
                  <a:lnTo>
                    <a:pt x="12946" y="1830"/>
                  </a:lnTo>
                  <a:lnTo>
                    <a:pt x="12929" y="1827"/>
                  </a:lnTo>
                  <a:lnTo>
                    <a:pt x="12909" y="1826"/>
                  </a:lnTo>
                  <a:lnTo>
                    <a:pt x="12891" y="1824"/>
                  </a:lnTo>
                  <a:lnTo>
                    <a:pt x="12875" y="1824"/>
                  </a:lnTo>
                  <a:lnTo>
                    <a:pt x="12860" y="1824"/>
                  </a:lnTo>
                  <a:lnTo>
                    <a:pt x="12845" y="1825"/>
                  </a:lnTo>
                  <a:lnTo>
                    <a:pt x="12831" y="1826"/>
                  </a:lnTo>
                  <a:lnTo>
                    <a:pt x="12816" y="1828"/>
                  </a:lnTo>
                  <a:lnTo>
                    <a:pt x="12802" y="1830"/>
                  </a:lnTo>
                  <a:lnTo>
                    <a:pt x="12789" y="1833"/>
                  </a:lnTo>
                  <a:lnTo>
                    <a:pt x="12775" y="1836"/>
                  </a:lnTo>
                  <a:lnTo>
                    <a:pt x="12763" y="1841"/>
                  </a:lnTo>
                  <a:lnTo>
                    <a:pt x="12750" y="1845"/>
                  </a:lnTo>
                  <a:lnTo>
                    <a:pt x="12739" y="1850"/>
                  </a:lnTo>
                  <a:lnTo>
                    <a:pt x="12727" y="1856"/>
                  </a:lnTo>
                  <a:lnTo>
                    <a:pt x="12715" y="1862"/>
                  </a:lnTo>
                  <a:lnTo>
                    <a:pt x="12704" y="1869"/>
                  </a:lnTo>
                  <a:lnTo>
                    <a:pt x="12695" y="1876"/>
                  </a:lnTo>
                  <a:lnTo>
                    <a:pt x="12685" y="1884"/>
                  </a:lnTo>
                  <a:lnTo>
                    <a:pt x="12675" y="1891"/>
                  </a:lnTo>
                  <a:lnTo>
                    <a:pt x="12666" y="1900"/>
                  </a:lnTo>
                  <a:lnTo>
                    <a:pt x="12658" y="1908"/>
                  </a:lnTo>
                  <a:lnTo>
                    <a:pt x="12650" y="1918"/>
                  </a:lnTo>
                  <a:lnTo>
                    <a:pt x="12642" y="1928"/>
                  </a:lnTo>
                  <a:lnTo>
                    <a:pt x="12636" y="1938"/>
                  </a:lnTo>
                  <a:lnTo>
                    <a:pt x="12629" y="1949"/>
                  </a:lnTo>
                  <a:lnTo>
                    <a:pt x="12624" y="1960"/>
                  </a:lnTo>
                  <a:lnTo>
                    <a:pt x="12618" y="1972"/>
                  </a:lnTo>
                  <a:lnTo>
                    <a:pt x="12614" y="1983"/>
                  </a:lnTo>
                  <a:lnTo>
                    <a:pt x="12610" y="1995"/>
                  </a:lnTo>
                  <a:lnTo>
                    <a:pt x="12607" y="2008"/>
                  </a:lnTo>
                  <a:lnTo>
                    <a:pt x="12603" y="2021"/>
                  </a:lnTo>
                  <a:lnTo>
                    <a:pt x="12601" y="2035"/>
                  </a:lnTo>
                  <a:lnTo>
                    <a:pt x="12599" y="2049"/>
                  </a:lnTo>
                  <a:lnTo>
                    <a:pt x="12599" y="2063"/>
                  </a:lnTo>
                  <a:close/>
                  <a:moveTo>
                    <a:pt x="12888" y="1972"/>
                  </a:moveTo>
                  <a:lnTo>
                    <a:pt x="12906" y="1973"/>
                  </a:lnTo>
                  <a:lnTo>
                    <a:pt x="12923" y="1975"/>
                  </a:lnTo>
                  <a:lnTo>
                    <a:pt x="12941" y="1978"/>
                  </a:lnTo>
                  <a:lnTo>
                    <a:pt x="12957" y="1981"/>
                  </a:lnTo>
                  <a:lnTo>
                    <a:pt x="12972" y="1987"/>
                  </a:lnTo>
                  <a:lnTo>
                    <a:pt x="12987" y="1991"/>
                  </a:lnTo>
                  <a:lnTo>
                    <a:pt x="13001" y="1997"/>
                  </a:lnTo>
                  <a:lnTo>
                    <a:pt x="13012" y="2005"/>
                  </a:lnTo>
                  <a:lnTo>
                    <a:pt x="13024" y="2012"/>
                  </a:lnTo>
                  <a:lnTo>
                    <a:pt x="13034" y="2020"/>
                  </a:lnTo>
                  <a:lnTo>
                    <a:pt x="13044" y="2030"/>
                  </a:lnTo>
                  <a:lnTo>
                    <a:pt x="13050" y="2039"/>
                  </a:lnTo>
                  <a:lnTo>
                    <a:pt x="13056" y="2050"/>
                  </a:lnTo>
                  <a:lnTo>
                    <a:pt x="13060" y="2061"/>
                  </a:lnTo>
                  <a:lnTo>
                    <a:pt x="13063" y="2072"/>
                  </a:lnTo>
                  <a:lnTo>
                    <a:pt x="13063" y="2085"/>
                  </a:lnTo>
                  <a:lnTo>
                    <a:pt x="13062" y="2098"/>
                  </a:lnTo>
                  <a:lnTo>
                    <a:pt x="13059" y="2110"/>
                  </a:lnTo>
                  <a:lnTo>
                    <a:pt x="13053" y="2122"/>
                  </a:lnTo>
                  <a:lnTo>
                    <a:pt x="13047" y="2131"/>
                  </a:lnTo>
                  <a:lnTo>
                    <a:pt x="13039" y="2141"/>
                  </a:lnTo>
                  <a:lnTo>
                    <a:pt x="13030" y="2150"/>
                  </a:lnTo>
                  <a:lnTo>
                    <a:pt x="13019" y="2157"/>
                  </a:lnTo>
                  <a:lnTo>
                    <a:pt x="13007" y="2165"/>
                  </a:lnTo>
                  <a:lnTo>
                    <a:pt x="12994" y="2170"/>
                  </a:lnTo>
                  <a:lnTo>
                    <a:pt x="12980" y="2175"/>
                  </a:lnTo>
                  <a:lnTo>
                    <a:pt x="12965" y="2180"/>
                  </a:lnTo>
                  <a:lnTo>
                    <a:pt x="12949" y="2183"/>
                  </a:lnTo>
                  <a:lnTo>
                    <a:pt x="12933" y="2185"/>
                  </a:lnTo>
                  <a:lnTo>
                    <a:pt x="12916" y="2186"/>
                  </a:lnTo>
                  <a:lnTo>
                    <a:pt x="12898" y="2187"/>
                  </a:lnTo>
                  <a:lnTo>
                    <a:pt x="12880" y="2187"/>
                  </a:lnTo>
                  <a:lnTo>
                    <a:pt x="12864" y="2186"/>
                  </a:lnTo>
                  <a:lnTo>
                    <a:pt x="12848" y="2184"/>
                  </a:lnTo>
                  <a:lnTo>
                    <a:pt x="12832" y="2182"/>
                  </a:lnTo>
                  <a:lnTo>
                    <a:pt x="12817" y="2179"/>
                  </a:lnTo>
                  <a:lnTo>
                    <a:pt x="12802" y="2174"/>
                  </a:lnTo>
                  <a:lnTo>
                    <a:pt x="12787" y="2170"/>
                  </a:lnTo>
                  <a:lnTo>
                    <a:pt x="12773" y="2164"/>
                  </a:lnTo>
                  <a:lnTo>
                    <a:pt x="12760" y="2157"/>
                  </a:lnTo>
                  <a:lnTo>
                    <a:pt x="12748" y="2150"/>
                  </a:lnTo>
                  <a:lnTo>
                    <a:pt x="12738" y="2142"/>
                  </a:lnTo>
                  <a:lnTo>
                    <a:pt x="12728" y="2133"/>
                  </a:lnTo>
                  <a:lnTo>
                    <a:pt x="12720" y="2122"/>
                  </a:lnTo>
                  <a:lnTo>
                    <a:pt x="12714" y="2111"/>
                  </a:lnTo>
                  <a:lnTo>
                    <a:pt x="12709" y="2098"/>
                  </a:lnTo>
                  <a:lnTo>
                    <a:pt x="12708" y="2092"/>
                  </a:lnTo>
                  <a:lnTo>
                    <a:pt x="12706" y="2084"/>
                  </a:lnTo>
                  <a:lnTo>
                    <a:pt x="12706" y="2078"/>
                  </a:lnTo>
                  <a:lnTo>
                    <a:pt x="12706" y="2070"/>
                  </a:lnTo>
                  <a:lnTo>
                    <a:pt x="12708" y="2056"/>
                  </a:lnTo>
                  <a:lnTo>
                    <a:pt x="12711" y="2045"/>
                  </a:lnTo>
                  <a:lnTo>
                    <a:pt x="12716" y="2033"/>
                  </a:lnTo>
                  <a:lnTo>
                    <a:pt x="12724" y="2023"/>
                  </a:lnTo>
                  <a:lnTo>
                    <a:pt x="12732" y="2013"/>
                  </a:lnTo>
                  <a:lnTo>
                    <a:pt x="12742" y="2005"/>
                  </a:lnTo>
                  <a:lnTo>
                    <a:pt x="12754" y="1998"/>
                  </a:lnTo>
                  <a:lnTo>
                    <a:pt x="12766" y="1992"/>
                  </a:lnTo>
                  <a:lnTo>
                    <a:pt x="12779" y="1987"/>
                  </a:lnTo>
                  <a:lnTo>
                    <a:pt x="12793" y="1981"/>
                  </a:lnTo>
                  <a:lnTo>
                    <a:pt x="12808" y="1978"/>
                  </a:lnTo>
                  <a:lnTo>
                    <a:pt x="12823" y="1975"/>
                  </a:lnTo>
                  <a:lnTo>
                    <a:pt x="12840" y="1974"/>
                  </a:lnTo>
                  <a:lnTo>
                    <a:pt x="12856" y="1972"/>
                  </a:lnTo>
                  <a:lnTo>
                    <a:pt x="12872" y="1972"/>
                  </a:lnTo>
                  <a:lnTo>
                    <a:pt x="12888" y="1972"/>
                  </a:lnTo>
                  <a:close/>
                  <a:moveTo>
                    <a:pt x="13177" y="1078"/>
                  </a:moveTo>
                  <a:lnTo>
                    <a:pt x="13184" y="1064"/>
                  </a:lnTo>
                  <a:lnTo>
                    <a:pt x="13193" y="1048"/>
                  </a:lnTo>
                  <a:lnTo>
                    <a:pt x="13199" y="1030"/>
                  </a:lnTo>
                  <a:lnTo>
                    <a:pt x="13206" y="1012"/>
                  </a:lnTo>
                  <a:lnTo>
                    <a:pt x="13210" y="991"/>
                  </a:lnTo>
                  <a:lnTo>
                    <a:pt x="13214" y="970"/>
                  </a:lnTo>
                  <a:lnTo>
                    <a:pt x="13217" y="947"/>
                  </a:lnTo>
                  <a:lnTo>
                    <a:pt x="13219" y="926"/>
                  </a:lnTo>
                  <a:lnTo>
                    <a:pt x="13220" y="900"/>
                  </a:lnTo>
                  <a:lnTo>
                    <a:pt x="13217" y="876"/>
                  </a:lnTo>
                  <a:lnTo>
                    <a:pt x="13214" y="854"/>
                  </a:lnTo>
                  <a:lnTo>
                    <a:pt x="13210" y="833"/>
                  </a:lnTo>
                  <a:lnTo>
                    <a:pt x="13205" y="814"/>
                  </a:lnTo>
                  <a:lnTo>
                    <a:pt x="13197" y="796"/>
                  </a:lnTo>
                  <a:lnTo>
                    <a:pt x="13189" y="779"/>
                  </a:lnTo>
                  <a:lnTo>
                    <a:pt x="13178" y="764"/>
                  </a:lnTo>
                  <a:lnTo>
                    <a:pt x="13166" y="751"/>
                  </a:lnTo>
                  <a:lnTo>
                    <a:pt x="13154" y="739"/>
                  </a:lnTo>
                  <a:lnTo>
                    <a:pt x="13140" y="728"/>
                  </a:lnTo>
                  <a:lnTo>
                    <a:pt x="13125" y="720"/>
                  </a:lnTo>
                  <a:lnTo>
                    <a:pt x="13109" y="713"/>
                  </a:lnTo>
                  <a:lnTo>
                    <a:pt x="13092" y="708"/>
                  </a:lnTo>
                  <a:lnTo>
                    <a:pt x="13074" y="705"/>
                  </a:lnTo>
                  <a:lnTo>
                    <a:pt x="13054" y="703"/>
                  </a:lnTo>
                  <a:lnTo>
                    <a:pt x="13040" y="703"/>
                  </a:lnTo>
                  <a:lnTo>
                    <a:pt x="13026" y="704"/>
                  </a:lnTo>
                  <a:lnTo>
                    <a:pt x="13014" y="706"/>
                  </a:lnTo>
                  <a:lnTo>
                    <a:pt x="13001" y="709"/>
                  </a:lnTo>
                  <a:lnTo>
                    <a:pt x="12989" y="713"/>
                  </a:lnTo>
                  <a:lnTo>
                    <a:pt x="12977" y="718"/>
                  </a:lnTo>
                  <a:lnTo>
                    <a:pt x="12966" y="724"/>
                  </a:lnTo>
                  <a:lnTo>
                    <a:pt x="12956" y="732"/>
                  </a:lnTo>
                  <a:lnTo>
                    <a:pt x="12945" y="740"/>
                  </a:lnTo>
                  <a:lnTo>
                    <a:pt x="12934" y="750"/>
                  </a:lnTo>
                  <a:lnTo>
                    <a:pt x="12924" y="761"/>
                  </a:lnTo>
                  <a:lnTo>
                    <a:pt x="12916" y="772"/>
                  </a:lnTo>
                  <a:lnTo>
                    <a:pt x="12906" y="785"/>
                  </a:lnTo>
                  <a:lnTo>
                    <a:pt x="12898" y="800"/>
                  </a:lnTo>
                  <a:lnTo>
                    <a:pt x="12889" y="815"/>
                  </a:lnTo>
                  <a:lnTo>
                    <a:pt x="12881" y="831"/>
                  </a:lnTo>
                  <a:lnTo>
                    <a:pt x="12871" y="853"/>
                  </a:lnTo>
                  <a:lnTo>
                    <a:pt x="12861" y="871"/>
                  </a:lnTo>
                  <a:lnTo>
                    <a:pt x="12852" y="885"/>
                  </a:lnTo>
                  <a:lnTo>
                    <a:pt x="12844" y="896"/>
                  </a:lnTo>
                  <a:lnTo>
                    <a:pt x="12840" y="900"/>
                  </a:lnTo>
                  <a:lnTo>
                    <a:pt x="12834" y="904"/>
                  </a:lnTo>
                  <a:lnTo>
                    <a:pt x="12830" y="906"/>
                  </a:lnTo>
                  <a:lnTo>
                    <a:pt x="12826" y="910"/>
                  </a:lnTo>
                  <a:lnTo>
                    <a:pt x="12820" y="911"/>
                  </a:lnTo>
                  <a:lnTo>
                    <a:pt x="12816" y="912"/>
                  </a:lnTo>
                  <a:lnTo>
                    <a:pt x="12811" y="913"/>
                  </a:lnTo>
                  <a:lnTo>
                    <a:pt x="12805" y="913"/>
                  </a:lnTo>
                  <a:lnTo>
                    <a:pt x="12800" y="912"/>
                  </a:lnTo>
                  <a:lnTo>
                    <a:pt x="12794" y="911"/>
                  </a:lnTo>
                  <a:lnTo>
                    <a:pt x="12789" y="910"/>
                  </a:lnTo>
                  <a:lnTo>
                    <a:pt x="12785" y="907"/>
                  </a:lnTo>
                  <a:lnTo>
                    <a:pt x="12779" y="904"/>
                  </a:lnTo>
                  <a:lnTo>
                    <a:pt x="12775" y="901"/>
                  </a:lnTo>
                  <a:lnTo>
                    <a:pt x="12772" y="898"/>
                  </a:lnTo>
                  <a:lnTo>
                    <a:pt x="12769" y="894"/>
                  </a:lnTo>
                  <a:lnTo>
                    <a:pt x="12766" y="889"/>
                  </a:lnTo>
                  <a:lnTo>
                    <a:pt x="12762" y="884"/>
                  </a:lnTo>
                  <a:lnTo>
                    <a:pt x="12760" y="879"/>
                  </a:lnTo>
                  <a:lnTo>
                    <a:pt x="12758" y="872"/>
                  </a:lnTo>
                  <a:lnTo>
                    <a:pt x="12757" y="866"/>
                  </a:lnTo>
                  <a:lnTo>
                    <a:pt x="12756" y="858"/>
                  </a:lnTo>
                  <a:lnTo>
                    <a:pt x="12755" y="851"/>
                  </a:lnTo>
                  <a:lnTo>
                    <a:pt x="12755" y="842"/>
                  </a:lnTo>
                  <a:lnTo>
                    <a:pt x="12757" y="827"/>
                  </a:lnTo>
                  <a:lnTo>
                    <a:pt x="12759" y="812"/>
                  </a:lnTo>
                  <a:lnTo>
                    <a:pt x="12762" y="798"/>
                  </a:lnTo>
                  <a:lnTo>
                    <a:pt x="12768" y="784"/>
                  </a:lnTo>
                  <a:lnTo>
                    <a:pt x="12772" y="771"/>
                  </a:lnTo>
                  <a:lnTo>
                    <a:pt x="12777" y="761"/>
                  </a:lnTo>
                  <a:lnTo>
                    <a:pt x="12783" y="750"/>
                  </a:lnTo>
                  <a:lnTo>
                    <a:pt x="12788" y="740"/>
                  </a:lnTo>
                  <a:lnTo>
                    <a:pt x="12687" y="708"/>
                  </a:lnTo>
                  <a:lnTo>
                    <a:pt x="12680" y="721"/>
                  </a:lnTo>
                  <a:lnTo>
                    <a:pt x="12674" y="735"/>
                  </a:lnTo>
                  <a:lnTo>
                    <a:pt x="12668" y="750"/>
                  </a:lnTo>
                  <a:lnTo>
                    <a:pt x="12662" y="766"/>
                  </a:lnTo>
                  <a:lnTo>
                    <a:pt x="12658" y="784"/>
                  </a:lnTo>
                  <a:lnTo>
                    <a:pt x="12655" y="802"/>
                  </a:lnTo>
                  <a:lnTo>
                    <a:pt x="12652" y="823"/>
                  </a:lnTo>
                  <a:lnTo>
                    <a:pt x="12651" y="843"/>
                  </a:lnTo>
                  <a:lnTo>
                    <a:pt x="12651" y="866"/>
                  </a:lnTo>
                  <a:lnTo>
                    <a:pt x="12652" y="887"/>
                  </a:lnTo>
                  <a:lnTo>
                    <a:pt x="12656" y="907"/>
                  </a:lnTo>
                  <a:lnTo>
                    <a:pt x="12660" y="927"/>
                  </a:lnTo>
                  <a:lnTo>
                    <a:pt x="12667" y="945"/>
                  </a:lnTo>
                  <a:lnTo>
                    <a:pt x="12674" y="961"/>
                  </a:lnTo>
                  <a:lnTo>
                    <a:pt x="12684" y="977"/>
                  </a:lnTo>
                  <a:lnTo>
                    <a:pt x="12695" y="991"/>
                  </a:lnTo>
                  <a:lnTo>
                    <a:pt x="12706" y="1004"/>
                  </a:lnTo>
                  <a:lnTo>
                    <a:pt x="12719" y="1016"/>
                  </a:lnTo>
                  <a:lnTo>
                    <a:pt x="12733" y="1025"/>
                  </a:lnTo>
                  <a:lnTo>
                    <a:pt x="12748" y="1034"/>
                  </a:lnTo>
                  <a:lnTo>
                    <a:pt x="12763" y="1041"/>
                  </a:lnTo>
                  <a:lnTo>
                    <a:pt x="12781" y="1046"/>
                  </a:lnTo>
                  <a:lnTo>
                    <a:pt x="12798" y="1049"/>
                  </a:lnTo>
                  <a:lnTo>
                    <a:pt x="12816" y="1051"/>
                  </a:lnTo>
                  <a:lnTo>
                    <a:pt x="12827" y="1051"/>
                  </a:lnTo>
                  <a:lnTo>
                    <a:pt x="12839" y="1050"/>
                  </a:lnTo>
                  <a:lnTo>
                    <a:pt x="12849" y="1048"/>
                  </a:lnTo>
                  <a:lnTo>
                    <a:pt x="12861" y="1046"/>
                  </a:lnTo>
                  <a:lnTo>
                    <a:pt x="12872" y="1042"/>
                  </a:lnTo>
                  <a:lnTo>
                    <a:pt x="12883" y="1036"/>
                  </a:lnTo>
                  <a:lnTo>
                    <a:pt x="12893" y="1031"/>
                  </a:lnTo>
                  <a:lnTo>
                    <a:pt x="12904" y="1023"/>
                  </a:lnTo>
                  <a:lnTo>
                    <a:pt x="12915" y="1015"/>
                  </a:lnTo>
                  <a:lnTo>
                    <a:pt x="12924" y="1005"/>
                  </a:lnTo>
                  <a:lnTo>
                    <a:pt x="12935" y="993"/>
                  </a:lnTo>
                  <a:lnTo>
                    <a:pt x="12945" y="982"/>
                  </a:lnTo>
                  <a:lnTo>
                    <a:pt x="12954" y="968"/>
                  </a:lnTo>
                  <a:lnTo>
                    <a:pt x="12964" y="953"/>
                  </a:lnTo>
                  <a:lnTo>
                    <a:pt x="12973" y="935"/>
                  </a:lnTo>
                  <a:lnTo>
                    <a:pt x="12981" y="917"/>
                  </a:lnTo>
                  <a:lnTo>
                    <a:pt x="12991" y="898"/>
                  </a:lnTo>
                  <a:lnTo>
                    <a:pt x="13001" y="881"/>
                  </a:lnTo>
                  <a:lnTo>
                    <a:pt x="13010" y="868"/>
                  </a:lnTo>
                  <a:lnTo>
                    <a:pt x="13019" y="857"/>
                  </a:lnTo>
                  <a:lnTo>
                    <a:pt x="13024" y="853"/>
                  </a:lnTo>
                  <a:lnTo>
                    <a:pt x="13029" y="850"/>
                  </a:lnTo>
                  <a:lnTo>
                    <a:pt x="13034" y="847"/>
                  </a:lnTo>
                  <a:lnTo>
                    <a:pt x="13038" y="845"/>
                  </a:lnTo>
                  <a:lnTo>
                    <a:pt x="13044" y="843"/>
                  </a:lnTo>
                  <a:lnTo>
                    <a:pt x="13050" y="842"/>
                  </a:lnTo>
                  <a:lnTo>
                    <a:pt x="13055" y="842"/>
                  </a:lnTo>
                  <a:lnTo>
                    <a:pt x="13062" y="842"/>
                  </a:lnTo>
                  <a:lnTo>
                    <a:pt x="13067" y="842"/>
                  </a:lnTo>
                  <a:lnTo>
                    <a:pt x="13074" y="843"/>
                  </a:lnTo>
                  <a:lnTo>
                    <a:pt x="13079" y="845"/>
                  </a:lnTo>
                  <a:lnTo>
                    <a:pt x="13084" y="847"/>
                  </a:lnTo>
                  <a:lnTo>
                    <a:pt x="13089" y="851"/>
                  </a:lnTo>
                  <a:lnTo>
                    <a:pt x="13093" y="854"/>
                  </a:lnTo>
                  <a:lnTo>
                    <a:pt x="13097" y="858"/>
                  </a:lnTo>
                  <a:lnTo>
                    <a:pt x="13100" y="862"/>
                  </a:lnTo>
                  <a:lnTo>
                    <a:pt x="13104" y="868"/>
                  </a:lnTo>
                  <a:lnTo>
                    <a:pt x="13107" y="873"/>
                  </a:lnTo>
                  <a:lnTo>
                    <a:pt x="13109" y="880"/>
                  </a:lnTo>
                  <a:lnTo>
                    <a:pt x="13111" y="886"/>
                  </a:lnTo>
                  <a:lnTo>
                    <a:pt x="13112" y="894"/>
                  </a:lnTo>
                  <a:lnTo>
                    <a:pt x="13113" y="902"/>
                  </a:lnTo>
                  <a:lnTo>
                    <a:pt x="13113" y="911"/>
                  </a:lnTo>
                  <a:lnTo>
                    <a:pt x="13113" y="920"/>
                  </a:lnTo>
                  <a:lnTo>
                    <a:pt x="13112" y="938"/>
                  </a:lnTo>
                  <a:lnTo>
                    <a:pt x="13109" y="955"/>
                  </a:lnTo>
                  <a:lnTo>
                    <a:pt x="13105" y="973"/>
                  </a:lnTo>
                  <a:lnTo>
                    <a:pt x="13098" y="990"/>
                  </a:lnTo>
                  <a:lnTo>
                    <a:pt x="13093" y="1006"/>
                  </a:lnTo>
                  <a:lnTo>
                    <a:pt x="13085" y="1021"/>
                  </a:lnTo>
                  <a:lnTo>
                    <a:pt x="13079" y="1035"/>
                  </a:lnTo>
                  <a:lnTo>
                    <a:pt x="13071" y="1047"/>
                  </a:lnTo>
                  <a:lnTo>
                    <a:pt x="13177" y="10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31" name="矩形 30"/>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2" name="矩形 31"/>
          <p:cNvSpPr/>
          <p:nvPr/>
        </p:nvSpPr>
        <p:spPr>
          <a:xfrm>
            <a:off x="3023419" y="265471"/>
            <a:ext cx="5928852" cy="5943600"/>
          </a:xfrm>
          <a:prstGeom prst="rect">
            <a:avLst/>
          </a:prstGeom>
          <a:noFill/>
          <a:ln w="28575">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489453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3850" y="1628775"/>
            <a:ext cx="8497888" cy="4467225"/>
          </a:xfrm>
          <a:prstGeom prst="rect">
            <a:avLst/>
          </a:prstGeom>
        </p:spPr>
        <p:txBody>
          <a:bodyPr/>
          <a:lstStyle/>
          <a:p>
            <a:pPr marL="457200" indent="-457200">
              <a:lnSpc>
                <a:spcPct val="110000"/>
              </a:lnSpc>
              <a:buClrTx/>
              <a:buFont typeface="Arial" panose="020B0604020202020204" pitchFamily="34" charset="0"/>
              <a:buChar char="•"/>
            </a:pPr>
            <a:r>
              <a:rPr lang="zh-CN" altLang="en-US" sz="3200" b="1" dirty="0">
                <a:solidFill>
                  <a:srgbClr val="002060"/>
                </a:solidFill>
                <a:latin typeface="微软雅黑" panose="020B0503020204020204" pitchFamily="34" charset="-122"/>
                <a:ea typeface="微软雅黑" panose="020B0503020204020204" pitchFamily="34" charset="-122"/>
                <a:sym typeface="Symbol" pitchFamily="18" charset="2"/>
              </a:rPr>
              <a:t>在网状拓扑</a:t>
            </a:r>
            <a:r>
              <a:rPr lang="zh-CN" altLang="en-US" sz="3200" b="1" dirty="0" smtClean="0">
                <a:solidFill>
                  <a:srgbClr val="002060"/>
                </a:solidFill>
                <a:latin typeface="微软雅黑" panose="020B0503020204020204" pitchFamily="34" charset="-122"/>
                <a:ea typeface="微软雅黑" panose="020B0503020204020204" pitchFamily="34" charset="-122"/>
                <a:sym typeface="Symbol" pitchFamily="18" charset="2"/>
              </a:rPr>
              <a:t>的</a:t>
            </a:r>
            <a:r>
              <a:rPr lang="zh-CN" altLang="en-US" sz="3200" b="1" dirty="0">
                <a:solidFill>
                  <a:srgbClr val="002060"/>
                </a:solidFill>
                <a:latin typeface="微软雅黑" panose="020B0503020204020204" pitchFamily="34" charset="-122"/>
                <a:ea typeface="微软雅黑" panose="020B0503020204020204" pitchFamily="34" charset="-122"/>
                <a:sym typeface="Symbol" pitchFamily="18" charset="2"/>
              </a:rPr>
              <a:t>各个</a:t>
            </a:r>
            <a:r>
              <a:rPr lang="zh-CN" altLang="en-US" sz="3200" b="1" dirty="0" smtClean="0">
                <a:solidFill>
                  <a:srgbClr val="002060"/>
                </a:solidFill>
                <a:latin typeface="微软雅黑" panose="020B0503020204020204" pitchFamily="34" charset="-122"/>
                <a:ea typeface="微软雅黑" panose="020B0503020204020204" pitchFamily="34" charset="-122"/>
                <a:sym typeface="Symbol" pitchFamily="18" charset="2"/>
              </a:rPr>
              <a:t>网络节点</a:t>
            </a:r>
            <a:r>
              <a:rPr lang="zh-CN" altLang="en-US" sz="3200" b="1" dirty="0">
                <a:solidFill>
                  <a:srgbClr val="002060"/>
                </a:solidFill>
                <a:latin typeface="微软雅黑" panose="020B0503020204020204" pitchFamily="34" charset="-122"/>
                <a:ea typeface="微软雅黑" panose="020B0503020204020204" pitchFamily="34" charset="-122"/>
                <a:sym typeface="Symbol" pitchFamily="18" charset="2"/>
              </a:rPr>
              <a:t>之间的通信，数据分组（数据包）采用存储</a:t>
            </a:r>
            <a:r>
              <a:rPr lang="en-US" altLang="zh-CN" sz="3200" b="1" dirty="0">
                <a:solidFill>
                  <a:srgbClr val="002060"/>
                </a:solidFill>
                <a:latin typeface="微软雅黑" panose="020B0503020204020204" pitchFamily="34" charset="-122"/>
                <a:ea typeface="微软雅黑" panose="020B0503020204020204" pitchFamily="34" charset="-122"/>
                <a:sym typeface="Symbol" pitchFamily="18" charset="2"/>
              </a:rPr>
              <a:t>—</a:t>
            </a:r>
            <a:r>
              <a:rPr lang="zh-CN" altLang="en-US" sz="3200" b="1" dirty="0">
                <a:solidFill>
                  <a:srgbClr val="002060"/>
                </a:solidFill>
                <a:latin typeface="微软雅黑" panose="020B0503020204020204" pitchFamily="34" charset="-122"/>
                <a:ea typeface="微软雅黑" panose="020B0503020204020204" pitchFamily="34" charset="-122"/>
                <a:sym typeface="Symbol" pitchFamily="18" charset="2"/>
              </a:rPr>
              <a:t>转发方式传输。</a:t>
            </a:r>
            <a:endParaRPr lang="en-US" altLang="zh-CN" sz="3200" b="1" dirty="0">
              <a:solidFill>
                <a:srgbClr val="002060"/>
              </a:solidFill>
              <a:latin typeface="微软雅黑" panose="020B0503020204020204" pitchFamily="34" charset="-122"/>
              <a:ea typeface="微软雅黑" panose="020B0503020204020204" pitchFamily="34" charset="-122"/>
              <a:sym typeface="Symbol" pitchFamily="18" charset="2"/>
            </a:endParaRPr>
          </a:p>
          <a:p>
            <a:pPr marL="457200" indent="-457200">
              <a:lnSpc>
                <a:spcPct val="110000"/>
              </a:lnSpc>
              <a:buClrTx/>
              <a:buFont typeface="Arial" panose="020B0604020202020204" pitchFamily="34" charset="0"/>
              <a:buChar char="•"/>
            </a:pPr>
            <a:r>
              <a:rPr lang="zh-CN" altLang="en-US" sz="3200" b="1" dirty="0">
                <a:solidFill>
                  <a:srgbClr val="002060"/>
                </a:solidFill>
                <a:latin typeface="微软雅黑" panose="020B0503020204020204" pitchFamily="34" charset="-122"/>
                <a:ea typeface="微软雅黑" panose="020B0503020204020204" pitchFamily="34" charset="-122"/>
                <a:sym typeface="Symbol" pitchFamily="18" charset="2"/>
              </a:rPr>
              <a:t>由于通信的随机性，网络中某个节点有可能同时收到来自多个方面大流量数据传送</a:t>
            </a:r>
            <a:r>
              <a:rPr lang="zh-CN" altLang="en-US" sz="3200" b="1" dirty="0" smtClean="0">
                <a:solidFill>
                  <a:srgbClr val="002060"/>
                </a:solidFill>
                <a:latin typeface="微软雅黑" panose="020B0503020204020204" pitchFamily="34" charset="-122"/>
                <a:ea typeface="微软雅黑" panose="020B0503020204020204" pitchFamily="34" charset="-122"/>
                <a:sym typeface="Symbol" pitchFamily="18" charset="2"/>
              </a:rPr>
              <a:t>，同时节点处理能力的差异，可能导致</a:t>
            </a:r>
            <a:r>
              <a:rPr lang="zh-CN" altLang="en-US" sz="3200" b="1" dirty="0">
                <a:solidFill>
                  <a:srgbClr val="002060"/>
                </a:solidFill>
                <a:latin typeface="微软雅黑" panose="020B0503020204020204" pitchFamily="34" charset="-122"/>
                <a:ea typeface="微软雅黑" panose="020B0503020204020204" pitchFamily="34" charset="-122"/>
                <a:sym typeface="Symbol" pitchFamily="18" charset="2"/>
              </a:rPr>
              <a:t>接收处理和存储能力不足。</a:t>
            </a:r>
          </a:p>
          <a:p>
            <a:pPr marL="457200" indent="-457200">
              <a:lnSpc>
                <a:spcPct val="110000"/>
              </a:lnSpc>
              <a:buClrTx/>
              <a:buFont typeface="Arial" panose="020B0604020202020204" pitchFamily="34" charset="0"/>
              <a:buChar char="•"/>
            </a:pPr>
            <a:r>
              <a:rPr lang="zh-CN" altLang="en-US" sz="3200" b="1" dirty="0">
                <a:solidFill>
                  <a:srgbClr val="002060"/>
                </a:solidFill>
                <a:latin typeface="微软雅黑" panose="020B0503020204020204" pitchFamily="34" charset="-122"/>
                <a:ea typeface="微软雅黑" panose="020B0503020204020204" pitchFamily="34" charset="-122"/>
                <a:sym typeface="Symbol" pitchFamily="18" charset="2"/>
              </a:rPr>
              <a:t>设置一定的缓冲区可以调节收发双方速率不匹配的情况，但不能从根本上解决问题。</a:t>
            </a:r>
            <a:endParaRPr lang="zh-CN" altLang="en-US" sz="3200" b="1" dirty="0">
              <a:solidFill>
                <a:srgbClr val="002060"/>
              </a:solidFill>
              <a:latin typeface="微软雅黑" panose="020B0503020204020204" pitchFamily="34" charset="-122"/>
              <a:ea typeface="微软雅黑" panose="020B0503020204020204" pitchFamily="34" charset="-122"/>
            </a:endParaRP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3.2.1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流量控制的基本概念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378636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3850" y="1553029"/>
            <a:ext cx="8497888" cy="4673600"/>
          </a:xfrm>
          <a:prstGeom prst="rect">
            <a:avLst/>
          </a:prstGeom>
        </p:spPr>
        <p:txBody>
          <a:bodyPr/>
          <a:lstStyle/>
          <a:p>
            <a:pPr marL="457200" indent="-457200">
              <a:lnSpc>
                <a:spcPct val="105000"/>
              </a:lnSpc>
              <a:buClrTx/>
              <a:buFont typeface="Arial" panose="020B0604020202020204" pitchFamily="34" charset="0"/>
              <a:buChar char="•"/>
            </a:pPr>
            <a:r>
              <a:rPr lang="zh-CN" altLang="en-US" sz="3200" b="1" dirty="0" smtClean="0">
                <a:solidFill>
                  <a:srgbClr val="000066"/>
                </a:solidFill>
                <a:latin typeface="微软雅黑" panose="020B0503020204020204" pitchFamily="34" charset="-122"/>
                <a:ea typeface="微软雅黑" panose="020B0503020204020204" pitchFamily="34" charset="-122"/>
                <a:sym typeface="Symbol" pitchFamily="18" charset="2"/>
              </a:rPr>
              <a:t>由于接收方缓冲能力有限，</a:t>
            </a:r>
            <a:r>
              <a:rPr lang="zh-CN" altLang="en-US" sz="3200" b="1" dirty="0">
                <a:solidFill>
                  <a:srgbClr val="000066"/>
                </a:solidFill>
                <a:latin typeface="微软雅黑" panose="020B0503020204020204" pitchFamily="34" charset="-122"/>
                <a:ea typeface="微软雅黑" panose="020B0503020204020204" pitchFamily="34" charset="-122"/>
                <a:sym typeface="Symbol" pitchFamily="18" charset="2"/>
              </a:rPr>
              <a:t>如果不及时采取控制措施，</a:t>
            </a:r>
            <a:r>
              <a:rPr lang="zh-CN" altLang="en-US" sz="3200" b="1" dirty="0" smtClean="0">
                <a:solidFill>
                  <a:srgbClr val="000066"/>
                </a:solidFill>
                <a:latin typeface="微软雅黑" panose="020B0503020204020204" pitchFamily="34" charset="-122"/>
                <a:ea typeface="微软雅黑" panose="020B0503020204020204" pitchFamily="34" charset="-122"/>
                <a:sym typeface="Symbol" pitchFamily="18" charset="2"/>
              </a:rPr>
              <a:t>可能</a:t>
            </a:r>
            <a:r>
              <a:rPr lang="zh-CN" altLang="en-US" sz="3200" b="1" dirty="0">
                <a:solidFill>
                  <a:srgbClr val="000066"/>
                </a:solidFill>
                <a:latin typeface="微软雅黑" panose="020B0503020204020204" pitchFamily="34" charset="-122"/>
                <a:ea typeface="微软雅黑" panose="020B0503020204020204" pitchFamily="34" charset="-122"/>
                <a:sym typeface="Symbol" pitchFamily="18" charset="2"/>
              </a:rPr>
              <a:t>会出现接收方来不及接收和处理数据的情况</a:t>
            </a:r>
            <a:r>
              <a:rPr lang="zh-CN" altLang="en-US" sz="3200" b="1" dirty="0" smtClean="0">
                <a:solidFill>
                  <a:srgbClr val="000066"/>
                </a:solidFill>
                <a:latin typeface="微软雅黑" panose="020B0503020204020204" pitchFamily="34" charset="-122"/>
                <a:ea typeface="微软雅黑" panose="020B0503020204020204" pitchFamily="34" charset="-122"/>
                <a:sym typeface="Symbol" pitchFamily="18" charset="2"/>
              </a:rPr>
              <a:t>，会</a:t>
            </a:r>
            <a:r>
              <a:rPr lang="zh-CN" altLang="en-US" sz="3200" b="1" dirty="0">
                <a:solidFill>
                  <a:srgbClr val="000066"/>
                </a:solidFill>
                <a:latin typeface="微软雅黑" panose="020B0503020204020204" pitchFamily="34" charset="-122"/>
                <a:ea typeface="微软雅黑" panose="020B0503020204020204" pitchFamily="34" charset="-122"/>
                <a:sym typeface="Symbol" pitchFamily="18" charset="2"/>
              </a:rPr>
              <a:t>造成数据丢失。</a:t>
            </a:r>
          </a:p>
          <a:p>
            <a:pPr marL="457200" indent="-457200">
              <a:lnSpc>
                <a:spcPct val="105000"/>
              </a:lnSpc>
              <a:buClrTx/>
              <a:buFont typeface="Arial" panose="020B0604020202020204" pitchFamily="34" charset="0"/>
              <a:buChar char="•"/>
            </a:pPr>
            <a:r>
              <a:rPr lang="zh-CN" altLang="en-US" sz="3200" b="1" dirty="0">
                <a:solidFill>
                  <a:srgbClr val="000066"/>
                </a:solidFill>
                <a:latin typeface="微软雅黑" panose="020B0503020204020204" pitchFamily="34" charset="-122"/>
                <a:ea typeface="微软雅黑" panose="020B0503020204020204" pitchFamily="34" charset="-122"/>
                <a:sym typeface="Symbol" pitchFamily="18" charset="2"/>
              </a:rPr>
              <a:t>当接收方来不及缓存和处理数据时，就必须采取相应的</a:t>
            </a:r>
            <a:r>
              <a:rPr lang="zh-CN" altLang="en-US" sz="3200" b="1" dirty="0">
                <a:solidFill>
                  <a:srgbClr val="C00000"/>
                </a:solidFill>
                <a:latin typeface="微软雅黑" panose="020B0503020204020204" pitchFamily="34" charset="-122"/>
                <a:ea typeface="微软雅黑" panose="020B0503020204020204" pitchFamily="34" charset="-122"/>
                <a:sym typeface="Symbol" pitchFamily="18" charset="2"/>
              </a:rPr>
              <a:t>流量控制</a:t>
            </a:r>
            <a:r>
              <a:rPr lang="zh-CN" altLang="en-US" sz="3200" b="1" dirty="0">
                <a:solidFill>
                  <a:srgbClr val="000066"/>
                </a:solidFill>
                <a:latin typeface="微软雅黑" panose="020B0503020204020204" pitchFamily="34" charset="-122"/>
                <a:ea typeface="微软雅黑" panose="020B0503020204020204" pitchFamily="34" charset="-122"/>
                <a:sym typeface="Symbol" pitchFamily="18" charset="2"/>
              </a:rPr>
              <a:t>措施来限制发送方发送数据的速率。</a:t>
            </a:r>
          </a:p>
          <a:p>
            <a:pPr marL="457200" indent="-457200">
              <a:lnSpc>
                <a:spcPct val="105000"/>
              </a:lnSpc>
              <a:buClrTx/>
              <a:buFont typeface="Arial" panose="020B0604020202020204" pitchFamily="34" charset="0"/>
              <a:buChar char="•"/>
            </a:pPr>
            <a:r>
              <a:rPr lang="zh-CN" altLang="en-US" sz="3200" b="1" dirty="0">
                <a:solidFill>
                  <a:srgbClr val="C00000"/>
                </a:solidFill>
                <a:latin typeface="微软雅黑" panose="020B0503020204020204" pitchFamily="34" charset="-122"/>
                <a:ea typeface="微软雅黑" panose="020B0503020204020204" pitchFamily="34" charset="-122"/>
                <a:sym typeface="Symbol" pitchFamily="18" charset="2"/>
              </a:rPr>
              <a:t>注意：</a:t>
            </a:r>
            <a:r>
              <a:rPr lang="zh-CN" altLang="en-US" sz="3200" b="1" dirty="0">
                <a:solidFill>
                  <a:srgbClr val="000066"/>
                </a:solidFill>
                <a:latin typeface="微软雅黑" panose="020B0503020204020204" pitchFamily="34" charset="-122"/>
                <a:ea typeface="微软雅黑" panose="020B0503020204020204" pitchFamily="34" charset="-122"/>
                <a:sym typeface="Symbol" pitchFamily="18" charset="2"/>
              </a:rPr>
              <a:t>物理层的通信双方</a:t>
            </a:r>
            <a:r>
              <a:rPr lang="zh-CN" altLang="en-US" sz="3200" b="1" dirty="0" smtClean="0">
                <a:solidFill>
                  <a:srgbClr val="000066"/>
                </a:solidFill>
                <a:latin typeface="微软雅黑" panose="020B0503020204020204" pitchFamily="34" charset="-122"/>
                <a:ea typeface="微软雅黑" panose="020B0503020204020204" pitchFamily="34" charset="-122"/>
                <a:sym typeface="Symbol" pitchFamily="18" charset="2"/>
              </a:rPr>
              <a:t>数据信号收发</a:t>
            </a:r>
            <a:r>
              <a:rPr lang="zh-CN" altLang="en-US" sz="3200" b="1" dirty="0">
                <a:solidFill>
                  <a:srgbClr val="000066"/>
                </a:solidFill>
                <a:latin typeface="微软雅黑" panose="020B0503020204020204" pitchFamily="34" charset="-122"/>
                <a:ea typeface="微软雅黑" panose="020B0503020204020204" pitchFamily="34" charset="-122"/>
                <a:sym typeface="Symbol" pitchFamily="18" charset="2"/>
              </a:rPr>
              <a:t>速率必须</a:t>
            </a:r>
            <a:r>
              <a:rPr lang="zh-CN" altLang="en-US" sz="3200" b="1" dirty="0" smtClean="0">
                <a:solidFill>
                  <a:srgbClr val="000066"/>
                </a:solidFill>
                <a:latin typeface="微软雅黑" panose="020B0503020204020204" pitchFamily="34" charset="-122"/>
                <a:ea typeface="微软雅黑" panose="020B0503020204020204" pitchFamily="34" charset="-122"/>
                <a:sym typeface="Symbol" pitchFamily="18" charset="2"/>
              </a:rPr>
              <a:t>相同，而链路层的收发速率不匹配主要指数据处理能力方面。</a:t>
            </a:r>
            <a:endParaRPr lang="zh-CN" altLang="en-US" sz="3200" b="1" dirty="0">
              <a:solidFill>
                <a:srgbClr val="000066"/>
              </a:solidFill>
              <a:latin typeface="微软雅黑" panose="020B0503020204020204" pitchFamily="34" charset="-122"/>
              <a:ea typeface="微软雅黑" panose="020B0503020204020204" pitchFamily="34" charset="-122"/>
              <a:sym typeface="Symbol" pitchFamily="18" charset="2"/>
            </a:endParaRP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3.2.1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流量控制的基本概念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42691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275771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3850" y="1436913"/>
            <a:ext cx="8497888" cy="2757715"/>
          </a:xfrm>
          <a:prstGeom prst="rect">
            <a:avLst/>
          </a:prstGeom>
        </p:spPr>
        <p:txBody>
          <a:bodyPr/>
          <a:lstStyle/>
          <a:p>
            <a:pPr>
              <a:lnSpc>
                <a:spcPct val="120000"/>
              </a:lnSpc>
            </a:pPr>
            <a:r>
              <a:rPr lang="zh-CN" altLang="en-US" sz="2800" b="1" dirty="0">
                <a:solidFill>
                  <a:srgbClr val="C00000"/>
                </a:solidFill>
                <a:latin typeface="微软雅黑" panose="020B0503020204020204" pitchFamily="34" charset="-122"/>
                <a:ea typeface="微软雅黑" panose="020B0503020204020204" pitchFamily="34" charset="-122"/>
              </a:rPr>
              <a:t>流量控制</a:t>
            </a:r>
            <a:r>
              <a:rPr lang="zh-CN" altLang="en-US" sz="2800" b="1" dirty="0">
                <a:solidFill>
                  <a:srgbClr val="000066"/>
                </a:solidFill>
                <a:latin typeface="微软雅黑" panose="020B0503020204020204" pitchFamily="34" charset="-122"/>
                <a:ea typeface="微软雅黑" panose="020B0503020204020204" pitchFamily="34" charset="-122"/>
              </a:rPr>
              <a:t>的目的：</a:t>
            </a:r>
          </a:p>
          <a:p>
            <a:pPr lvl="1">
              <a:lnSpc>
                <a:spcPct val="120000"/>
              </a:lnSpc>
            </a:pPr>
            <a:r>
              <a:rPr lang="zh-CN" altLang="en-US" sz="2800" b="1" dirty="0">
                <a:solidFill>
                  <a:srgbClr val="000066"/>
                </a:solidFill>
                <a:latin typeface="微软雅黑" panose="020B0503020204020204" pitchFamily="34" charset="-122"/>
                <a:ea typeface="微软雅黑" panose="020B0503020204020204" pitchFamily="34" charset="-122"/>
              </a:rPr>
              <a:t>现代数据通信传输，大多数采用了存储转发的分组交换技术，由于通信的随机性和突发性，当接收方的处理能力小于发送方的发送量时，必须采用流量控制。</a:t>
            </a: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3.2.1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流量控制的基本概念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 name="Oval 4"/>
          <p:cNvSpPr>
            <a:spLocks noChangeArrowheads="1"/>
          </p:cNvSpPr>
          <p:nvPr/>
        </p:nvSpPr>
        <p:spPr bwMode="auto">
          <a:xfrm>
            <a:off x="4427538" y="5664200"/>
            <a:ext cx="609600" cy="609600"/>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Rectangle 5"/>
          <p:cNvSpPr>
            <a:spLocks noChangeArrowheads="1"/>
          </p:cNvSpPr>
          <p:nvPr/>
        </p:nvSpPr>
        <p:spPr bwMode="auto">
          <a:xfrm>
            <a:off x="4427538" y="5435600"/>
            <a:ext cx="609600" cy="228600"/>
          </a:xfrm>
          <a:prstGeom prst="rect">
            <a:avLst/>
          </a:prstGeom>
          <a:solidFill>
            <a:schemeClr val="hlink"/>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Rectangle 6"/>
          <p:cNvSpPr>
            <a:spLocks noChangeArrowheads="1"/>
          </p:cNvSpPr>
          <p:nvPr/>
        </p:nvSpPr>
        <p:spPr bwMode="auto">
          <a:xfrm>
            <a:off x="4427538" y="5207000"/>
            <a:ext cx="609600" cy="228600"/>
          </a:xfrm>
          <a:prstGeom prst="rect">
            <a:avLst/>
          </a:prstGeom>
          <a:solidFill>
            <a:schemeClr val="hlink"/>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Rectangle 7"/>
          <p:cNvSpPr>
            <a:spLocks noChangeArrowheads="1"/>
          </p:cNvSpPr>
          <p:nvPr/>
        </p:nvSpPr>
        <p:spPr bwMode="auto">
          <a:xfrm>
            <a:off x="4427538" y="4978400"/>
            <a:ext cx="609600" cy="228600"/>
          </a:xfrm>
          <a:prstGeom prst="rect">
            <a:avLst/>
          </a:prstGeom>
          <a:solidFill>
            <a:schemeClr val="hlink"/>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8"/>
          <p:cNvSpPr>
            <a:spLocks noChangeArrowheads="1"/>
          </p:cNvSpPr>
          <p:nvPr/>
        </p:nvSpPr>
        <p:spPr bwMode="auto">
          <a:xfrm>
            <a:off x="4427538" y="4749800"/>
            <a:ext cx="609600" cy="228600"/>
          </a:xfrm>
          <a:prstGeom prst="rect">
            <a:avLst/>
          </a:prstGeom>
          <a:solidFill>
            <a:schemeClr val="hlink"/>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9"/>
          <p:cNvSpPr>
            <a:spLocks noChangeShapeType="1"/>
          </p:cNvSpPr>
          <p:nvPr/>
        </p:nvSpPr>
        <p:spPr bwMode="auto">
          <a:xfrm>
            <a:off x="3132138" y="4292600"/>
            <a:ext cx="1600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10"/>
          <p:cNvSpPr>
            <a:spLocks noChangeShapeType="1"/>
          </p:cNvSpPr>
          <p:nvPr/>
        </p:nvSpPr>
        <p:spPr bwMode="auto">
          <a:xfrm>
            <a:off x="4732338" y="4292600"/>
            <a:ext cx="0" cy="4572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Text Box 11"/>
          <p:cNvSpPr txBox="1">
            <a:spLocks noChangeArrowheads="1"/>
          </p:cNvSpPr>
          <p:nvPr/>
        </p:nvSpPr>
        <p:spPr bwMode="auto">
          <a:xfrm>
            <a:off x="5189538" y="5664200"/>
            <a:ext cx="15741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pPr algn="l" eaLnBrk="0" hangingPunct="0">
              <a:spcBef>
                <a:spcPct val="50000"/>
              </a:spcBef>
            </a:pPr>
            <a:r>
              <a:rPr lang="zh-CN" altLang="en-US" sz="2400" dirty="0">
                <a:sym typeface="Symbol" pitchFamily="18" charset="2"/>
              </a:rPr>
              <a:t>处理单元</a:t>
            </a:r>
          </a:p>
        </p:txBody>
      </p:sp>
      <p:sp>
        <p:nvSpPr>
          <p:cNvPr id="41" name="Line 12"/>
          <p:cNvSpPr>
            <a:spLocks noChangeShapeType="1"/>
          </p:cNvSpPr>
          <p:nvPr/>
        </p:nvSpPr>
        <p:spPr bwMode="auto">
          <a:xfrm flipH="1">
            <a:off x="4724400" y="6273800"/>
            <a:ext cx="7938" cy="249238"/>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13"/>
          <p:cNvSpPr>
            <a:spLocks noChangeShapeType="1"/>
          </p:cNvSpPr>
          <p:nvPr/>
        </p:nvSpPr>
        <p:spPr bwMode="auto">
          <a:xfrm>
            <a:off x="4724400" y="6523038"/>
            <a:ext cx="838200" cy="0"/>
          </a:xfrm>
          <a:prstGeom prst="line">
            <a:avLst/>
          </a:prstGeom>
          <a:noFill/>
          <a:ln w="635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16"/>
          <p:cNvSpPr>
            <a:spLocks noChangeShapeType="1"/>
          </p:cNvSpPr>
          <p:nvPr/>
        </p:nvSpPr>
        <p:spPr bwMode="auto">
          <a:xfrm>
            <a:off x="5516563" y="6523038"/>
            <a:ext cx="4572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17"/>
          <p:cNvSpPr>
            <a:spLocks noChangeShapeType="1"/>
          </p:cNvSpPr>
          <p:nvPr/>
        </p:nvSpPr>
        <p:spPr bwMode="auto">
          <a:xfrm>
            <a:off x="3132138" y="4292600"/>
            <a:ext cx="1600200" cy="0"/>
          </a:xfrm>
          <a:prstGeom prst="line">
            <a:avLst/>
          </a:prstGeom>
          <a:noFill/>
          <a:ln w="635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18"/>
          <p:cNvSpPr>
            <a:spLocks noChangeShapeType="1"/>
          </p:cNvSpPr>
          <p:nvPr/>
        </p:nvSpPr>
        <p:spPr bwMode="auto">
          <a:xfrm>
            <a:off x="4732338" y="4292600"/>
            <a:ext cx="0" cy="457200"/>
          </a:xfrm>
          <a:prstGeom prst="line">
            <a:avLst/>
          </a:prstGeom>
          <a:noFill/>
          <a:ln w="635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Rectangle 19"/>
          <p:cNvSpPr>
            <a:spLocks noChangeArrowheads="1"/>
          </p:cNvSpPr>
          <p:nvPr/>
        </p:nvSpPr>
        <p:spPr bwMode="auto">
          <a:xfrm>
            <a:off x="4435475" y="5441950"/>
            <a:ext cx="609600" cy="228600"/>
          </a:xfrm>
          <a:prstGeom prst="rect">
            <a:avLst/>
          </a:prstGeom>
          <a:solidFill>
            <a:srgbClr val="6600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Rectangle 20"/>
          <p:cNvSpPr>
            <a:spLocks noChangeArrowheads="1"/>
          </p:cNvSpPr>
          <p:nvPr/>
        </p:nvSpPr>
        <p:spPr bwMode="auto">
          <a:xfrm>
            <a:off x="4435475" y="5226050"/>
            <a:ext cx="609600" cy="228600"/>
          </a:xfrm>
          <a:prstGeom prst="rect">
            <a:avLst/>
          </a:prstGeom>
          <a:solidFill>
            <a:srgbClr val="6600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Rectangle 21"/>
          <p:cNvSpPr>
            <a:spLocks noChangeArrowheads="1"/>
          </p:cNvSpPr>
          <p:nvPr/>
        </p:nvSpPr>
        <p:spPr bwMode="auto">
          <a:xfrm>
            <a:off x="4435475" y="5010150"/>
            <a:ext cx="609600" cy="228600"/>
          </a:xfrm>
          <a:prstGeom prst="rect">
            <a:avLst/>
          </a:prstGeom>
          <a:solidFill>
            <a:srgbClr val="6600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Rectangle 22"/>
          <p:cNvSpPr>
            <a:spLocks noChangeArrowheads="1"/>
          </p:cNvSpPr>
          <p:nvPr/>
        </p:nvSpPr>
        <p:spPr bwMode="auto">
          <a:xfrm>
            <a:off x="4435475" y="4794250"/>
            <a:ext cx="609600" cy="228600"/>
          </a:xfrm>
          <a:prstGeom prst="rect">
            <a:avLst/>
          </a:prstGeom>
          <a:solidFill>
            <a:srgbClr val="6600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Text Box 23"/>
          <p:cNvSpPr txBox="1">
            <a:spLocks noChangeArrowheads="1"/>
          </p:cNvSpPr>
          <p:nvPr/>
        </p:nvSpPr>
        <p:spPr bwMode="auto">
          <a:xfrm>
            <a:off x="1422399" y="5081588"/>
            <a:ext cx="27654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pPr algn="l" eaLnBrk="0" hangingPunct="0"/>
            <a:r>
              <a:rPr lang="zh-CN" altLang="en-US" sz="2400" dirty="0">
                <a:sym typeface="Symbol" pitchFamily="18" charset="2"/>
              </a:rPr>
              <a:t>没有缓冲空间了！</a:t>
            </a:r>
          </a:p>
          <a:p>
            <a:pPr algn="l" eaLnBrk="0" hangingPunct="0"/>
            <a:r>
              <a:rPr lang="zh-CN" altLang="en-US" sz="2400" dirty="0">
                <a:sym typeface="Symbol" pitchFamily="18" charset="2"/>
              </a:rPr>
              <a:t>后面</a:t>
            </a:r>
            <a:r>
              <a:rPr lang="zh-CN" altLang="en-US" sz="2400" dirty="0" smtClean="0">
                <a:sym typeface="Symbol" pitchFamily="18" charset="2"/>
              </a:rPr>
              <a:t>分组</a:t>
            </a:r>
            <a:r>
              <a:rPr lang="zh-CN" altLang="en-US" sz="2400" dirty="0">
                <a:sym typeface="Symbol" pitchFamily="18" charset="2"/>
              </a:rPr>
              <a:t>被</a:t>
            </a:r>
            <a:r>
              <a:rPr lang="zh-CN" altLang="en-US" sz="2400" dirty="0" smtClean="0">
                <a:sym typeface="Symbol" pitchFamily="18" charset="2"/>
              </a:rPr>
              <a:t>丢弃</a:t>
            </a:r>
            <a:endParaRPr lang="zh-CN" altLang="en-US" sz="2400" dirty="0">
              <a:sym typeface="Symbol" pitchFamily="18" charset="2"/>
            </a:endParaRPr>
          </a:p>
        </p:txBody>
      </p:sp>
      <p:sp>
        <p:nvSpPr>
          <p:cNvPr id="51" name="Rectangle 24"/>
          <p:cNvSpPr>
            <a:spLocks noChangeArrowheads="1"/>
          </p:cNvSpPr>
          <p:nvPr/>
        </p:nvSpPr>
        <p:spPr bwMode="auto">
          <a:xfrm>
            <a:off x="2370138" y="4292600"/>
            <a:ext cx="609600" cy="228600"/>
          </a:xfrm>
          <a:prstGeom prst="rect">
            <a:avLst/>
          </a:prstGeom>
          <a:solidFill>
            <a:schemeClr va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Text Box 8"/>
          <p:cNvSpPr txBox="1">
            <a:spLocks noChangeArrowheads="1"/>
          </p:cNvSpPr>
          <p:nvPr/>
        </p:nvSpPr>
        <p:spPr bwMode="auto">
          <a:xfrm>
            <a:off x="5083176" y="4893617"/>
            <a:ext cx="13239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pPr algn="l" eaLnBrk="0" hangingPunct="0">
              <a:spcBef>
                <a:spcPct val="50000"/>
              </a:spcBef>
            </a:pPr>
            <a:r>
              <a:rPr lang="zh-CN" altLang="en-US" sz="2400" dirty="0">
                <a:sym typeface="Symbol" pitchFamily="18" charset="2"/>
              </a:rPr>
              <a:t>缓冲区</a:t>
            </a:r>
          </a:p>
        </p:txBody>
      </p:sp>
    </p:spTree>
    <p:extLst>
      <p:ext uri="{BB962C8B-B14F-4D97-AF65-F5344CB8AC3E}">
        <p14:creationId xmlns:p14="http://schemas.microsoft.com/office/powerpoint/2010/main" val="406426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ppt_x</p:attrName>
                                        </p:attrNameLst>
                                      </p:cBhvr>
                                      <p:tavLst>
                                        <p:tav tm="0">
                                          <p:val>
                                            <p:strVal val="#ppt_x-#ppt_w/2"/>
                                          </p:val>
                                        </p:tav>
                                        <p:tav tm="100000">
                                          <p:val>
                                            <p:strVal val="#ppt_x"/>
                                          </p:val>
                                        </p:tav>
                                      </p:tavLst>
                                    </p:anim>
                                    <p:anim calcmode="lin" valueType="num">
                                      <p:cBhvr>
                                        <p:cTn id="8" dur="500" fill="hold"/>
                                        <p:tgtEl>
                                          <p:spTgt spid="44"/>
                                        </p:tgtEl>
                                        <p:attrNameLst>
                                          <p:attrName>ppt_y</p:attrName>
                                        </p:attrNameLst>
                                      </p:cBhvr>
                                      <p:tavLst>
                                        <p:tav tm="0">
                                          <p:val>
                                            <p:strVal val="#ppt_y"/>
                                          </p:val>
                                        </p:tav>
                                        <p:tav tm="100000">
                                          <p:val>
                                            <p:strVal val="#ppt_y"/>
                                          </p:val>
                                        </p:tav>
                                      </p:tavLst>
                                    </p:anim>
                                    <p:anim calcmode="lin" valueType="num">
                                      <p:cBhvr>
                                        <p:cTn id="9" dur="500" fill="hold"/>
                                        <p:tgtEl>
                                          <p:spTgt spid="44"/>
                                        </p:tgtEl>
                                        <p:attrNameLst>
                                          <p:attrName>ppt_w</p:attrName>
                                        </p:attrNameLst>
                                      </p:cBhvr>
                                      <p:tavLst>
                                        <p:tav tm="0">
                                          <p:val>
                                            <p:fltVal val="0"/>
                                          </p:val>
                                        </p:tav>
                                        <p:tav tm="100000">
                                          <p:val>
                                            <p:strVal val="#ppt_w"/>
                                          </p:val>
                                        </p:tav>
                                      </p:tavLst>
                                    </p:anim>
                                    <p:anim calcmode="lin" valueType="num">
                                      <p:cBhvr>
                                        <p:cTn id="10" dur="500" fill="hold"/>
                                        <p:tgtEl>
                                          <p:spTgt spid="44"/>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7" presetClass="entr" presetSubtype="1" fill="hold" grpId="0" nodeType="afterEffect">
                                  <p:stCondLst>
                                    <p:cond delay="0"/>
                                  </p:stCondLst>
                                  <p:childTnLst>
                                    <p:set>
                                      <p:cBhvr>
                                        <p:cTn id="13" dur="1" fill="hold">
                                          <p:stCondLst>
                                            <p:cond delay="0"/>
                                          </p:stCondLst>
                                        </p:cTn>
                                        <p:tgtEl>
                                          <p:spTgt spid="45"/>
                                        </p:tgtEl>
                                        <p:attrNameLst>
                                          <p:attrName>style.visibility</p:attrName>
                                        </p:attrNameLst>
                                      </p:cBhvr>
                                      <p:to>
                                        <p:strVal val="visible"/>
                                      </p:to>
                                    </p:set>
                                    <p:anim calcmode="lin" valueType="num">
                                      <p:cBhvr>
                                        <p:cTn id="14" dur="500" fill="hold"/>
                                        <p:tgtEl>
                                          <p:spTgt spid="45"/>
                                        </p:tgtEl>
                                        <p:attrNameLst>
                                          <p:attrName>ppt_x</p:attrName>
                                        </p:attrNameLst>
                                      </p:cBhvr>
                                      <p:tavLst>
                                        <p:tav tm="0">
                                          <p:val>
                                            <p:strVal val="#ppt_x"/>
                                          </p:val>
                                        </p:tav>
                                        <p:tav tm="100000">
                                          <p:val>
                                            <p:strVal val="#ppt_x"/>
                                          </p:val>
                                        </p:tav>
                                      </p:tavLst>
                                    </p:anim>
                                    <p:anim calcmode="lin" valueType="num">
                                      <p:cBhvr>
                                        <p:cTn id="15" dur="500" fill="hold"/>
                                        <p:tgtEl>
                                          <p:spTgt spid="45"/>
                                        </p:tgtEl>
                                        <p:attrNameLst>
                                          <p:attrName>ppt_y</p:attrName>
                                        </p:attrNameLst>
                                      </p:cBhvr>
                                      <p:tavLst>
                                        <p:tav tm="0">
                                          <p:val>
                                            <p:strVal val="#ppt_y-#ppt_h/2"/>
                                          </p:val>
                                        </p:tav>
                                        <p:tav tm="100000">
                                          <p:val>
                                            <p:strVal val="#ppt_y"/>
                                          </p:val>
                                        </p:tav>
                                      </p:tavLst>
                                    </p:anim>
                                    <p:anim calcmode="lin" valueType="num">
                                      <p:cBhvr>
                                        <p:cTn id="16" dur="500" fill="hold"/>
                                        <p:tgtEl>
                                          <p:spTgt spid="45"/>
                                        </p:tgtEl>
                                        <p:attrNameLst>
                                          <p:attrName>ppt_w</p:attrName>
                                        </p:attrNameLst>
                                      </p:cBhvr>
                                      <p:tavLst>
                                        <p:tav tm="0">
                                          <p:val>
                                            <p:strVal val="#ppt_w"/>
                                          </p:val>
                                        </p:tav>
                                        <p:tav tm="100000">
                                          <p:val>
                                            <p:strVal val="#ppt_w"/>
                                          </p:val>
                                        </p:tav>
                                      </p:tavLst>
                                    </p:anim>
                                    <p:anim calcmode="lin" valueType="num">
                                      <p:cBhvr>
                                        <p:cTn id="17" dur="500" fill="hold"/>
                                        <p:tgtEl>
                                          <p:spTgt spid="45"/>
                                        </p:tgtEl>
                                        <p:attrNameLst>
                                          <p:attrName>ppt_h</p:attrName>
                                        </p:attrNameLst>
                                      </p:cBhvr>
                                      <p:tavLst>
                                        <p:tav tm="0">
                                          <p:val>
                                            <p:fltVal val="0"/>
                                          </p:val>
                                        </p:tav>
                                        <p:tav tm="100000">
                                          <p:val>
                                            <p:strVal val="#ppt_h"/>
                                          </p:val>
                                        </p:tav>
                                      </p:tavLst>
                                    </p:anim>
                                  </p:childTnLst>
                                </p:cTn>
                              </p:par>
                            </p:childTnLst>
                          </p:cTn>
                        </p:par>
                        <p:par>
                          <p:cTn id="18" fill="hold">
                            <p:stCondLst>
                              <p:cond delay="1000"/>
                            </p:stCondLst>
                            <p:childTnLst>
                              <p:par>
                                <p:cTn id="19" presetID="47" presetClass="entr" presetSubtype="0" fill="hold" grpId="0" nodeType="after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fade">
                                      <p:cBhvr>
                                        <p:cTn id="21" dur="1000"/>
                                        <p:tgtEl>
                                          <p:spTgt spid="46"/>
                                        </p:tgtEl>
                                      </p:cBhvr>
                                    </p:animEffect>
                                    <p:anim calcmode="lin" valueType="num">
                                      <p:cBhvr>
                                        <p:cTn id="22" dur="1000" fill="hold"/>
                                        <p:tgtEl>
                                          <p:spTgt spid="46"/>
                                        </p:tgtEl>
                                        <p:attrNameLst>
                                          <p:attrName>ppt_x</p:attrName>
                                        </p:attrNameLst>
                                      </p:cBhvr>
                                      <p:tavLst>
                                        <p:tav tm="0">
                                          <p:val>
                                            <p:strVal val="#ppt_x"/>
                                          </p:val>
                                        </p:tav>
                                        <p:tav tm="100000">
                                          <p:val>
                                            <p:strVal val="#ppt_x"/>
                                          </p:val>
                                        </p:tav>
                                      </p:tavLst>
                                    </p:anim>
                                    <p:anim calcmode="lin" valueType="num">
                                      <p:cBhvr>
                                        <p:cTn id="23" dur="1000" fill="hold"/>
                                        <p:tgtEl>
                                          <p:spTgt spid="46"/>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47" presetClass="entr" presetSubtype="0" fill="hold" grpId="0" nodeType="after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1000"/>
                                        <p:tgtEl>
                                          <p:spTgt spid="47"/>
                                        </p:tgtEl>
                                      </p:cBhvr>
                                    </p:animEffect>
                                    <p:anim calcmode="lin" valueType="num">
                                      <p:cBhvr>
                                        <p:cTn id="28" dur="1000" fill="hold"/>
                                        <p:tgtEl>
                                          <p:spTgt spid="47"/>
                                        </p:tgtEl>
                                        <p:attrNameLst>
                                          <p:attrName>ppt_x</p:attrName>
                                        </p:attrNameLst>
                                      </p:cBhvr>
                                      <p:tavLst>
                                        <p:tav tm="0">
                                          <p:val>
                                            <p:strVal val="#ppt_x"/>
                                          </p:val>
                                        </p:tav>
                                        <p:tav tm="100000">
                                          <p:val>
                                            <p:strVal val="#ppt_x"/>
                                          </p:val>
                                        </p:tav>
                                      </p:tavLst>
                                    </p:anim>
                                    <p:anim calcmode="lin" valueType="num">
                                      <p:cBhvr>
                                        <p:cTn id="29" dur="1000" fill="hold"/>
                                        <p:tgtEl>
                                          <p:spTgt spid="47"/>
                                        </p:tgtEl>
                                        <p:attrNameLst>
                                          <p:attrName>ppt_y</p:attrName>
                                        </p:attrNameLst>
                                      </p:cBhvr>
                                      <p:tavLst>
                                        <p:tav tm="0">
                                          <p:val>
                                            <p:strVal val="#ppt_y-.1"/>
                                          </p:val>
                                        </p:tav>
                                        <p:tav tm="100000">
                                          <p:val>
                                            <p:strVal val="#ppt_y"/>
                                          </p:val>
                                        </p:tav>
                                      </p:tavLst>
                                    </p:anim>
                                  </p:childTnLst>
                                </p:cTn>
                              </p:par>
                            </p:childTnLst>
                          </p:cTn>
                        </p:par>
                        <p:par>
                          <p:cTn id="30" fill="hold">
                            <p:stCondLst>
                              <p:cond delay="3000"/>
                            </p:stCondLst>
                            <p:childTnLst>
                              <p:par>
                                <p:cTn id="31" presetID="47" presetClass="entr" presetSubtype="0" fill="hold" grpId="0" nodeType="after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fade">
                                      <p:cBhvr>
                                        <p:cTn id="33" dur="1000"/>
                                        <p:tgtEl>
                                          <p:spTgt spid="48"/>
                                        </p:tgtEl>
                                      </p:cBhvr>
                                    </p:animEffect>
                                    <p:anim calcmode="lin" valueType="num">
                                      <p:cBhvr>
                                        <p:cTn id="34" dur="1000" fill="hold"/>
                                        <p:tgtEl>
                                          <p:spTgt spid="48"/>
                                        </p:tgtEl>
                                        <p:attrNameLst>
                                          <p:attrName>ppt_x</p:attrName>
                                        </p:attrNameLst>
                                      </p:cBhvr>
                                      <p:tavLst>
                                        <p:tav tm="0">
                                          <p:val>
                                            <p:strVal val="#ppt_x"/>
                                          </p:val>
                                        </p:tav>
                                        <p:tav tm="100000">
                                          <p:val>
                                            <p:strVal val="#ppt_x"/>
                                          </p:val>
                                        </p:tav>
                                      </p:tavLst>
                                    </p:anim>
                                    <p:anim calcmode="lin" valueType="num">
                                      <p:cBhvr>
                                        <p:cTn id="35" dur="1000" fill="hold"/>
                                        <p:tgtEl>
                                          <p:spTgt spid="48"/>
                                        </p:tgtEl>
                                        <p:attrNameLst>
                                          <p:attrName>ppt_y</p:attrName>
                                        </p:attrNameLst>
                                      </p:cBhvr>
                                      <p:tavLst>
                                        <p:tav tm="0">
                                          <p:val>
                                            <p:strVal val="#ppt_y-.1"/>
                                          </p:val>
                                        </p:tav>
                                        <p:tav tm="100000">
                                          <p:val>
                                            <p:strVal val="#ppt_y"/>
                                          </p:val>
                                        </p:tav>
                                      </p:tavLst>
                                    </p:anim>
                                  </p:childTnLst>
                                </p:cTn>
                              </p:par>
                            </p:childTnLst>
                          </p:cTn>
                        </p:par>
                        <p:par>
                          <p:cTn id="36" fill="hold">
                            <p:stCondLst>
                              <p:cond delay="4000"/>
                            </p:stCondLst>
                            <p:childTnLst>
                              <p:par>
                                <p:cTn id="37" presetID="47" presetClass="entr" presetSubtype="0" fill="hold" grpId="0" nodeType="after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fade">
                                      <p:cBhvr>
                                        <p:cTn id="39" dur="1000"/>
                                        <p:tgtEl>
                                          <p:spTgt spid="49"/>
                                        </p:tgtEl>
                                      </p:cBhvr>
                                    </p:animEffect>
                                    <p:anim calcmode="lin" valueType="num">
                                      <p:cBhvr>
                                        <p:cTn id="40" dur="1000" fill="hold"/>
                                        <p:tgtEl>
                                          <p:spTgt spid="49"/>
                                        </p:tgtEl>
                                        <p:attrNameLst>
                                          <p:attrName>ppt_x</p:attrName>
                                        </p:attrNameLst>
                                      </p:cBhvr>
                                      <p:tavLst>
                                        <p:tav tm="0">
                                          <p:val>
                                            <p:strVal val="#ppt_x"/>
                                          </p:val>
                                        </p:tav>
                                        <p:tav tm="100000">
                                          <p:val>
                                            <p:strVal val="#ppt_x"/>
                                          </p:val>
                                        </p:tav>
                                      </p:tavLst>
                                    </p:anim>
                                    <p:anim calcmode="lin" valueType="num">
                                      <p:cBhvr>
                                        <p:cTn id="41" dur="1000" fill="hold"/>
                                        <p:tgtEl>
                                          <p:spTgt spid="49"/>
                                        </p:tgtEl>
                                        <p:attrNameLst>
                                          <p:attrName>ppt_y</p:attrName>
                                        </p:attrNameLst>
                                      </p:cBhvr>
                                      <p:tavLst>
                                        <p:tav tm="0">
                                          <p:val>
                                            <p:strVal val="#ppt_y-.1"/>
                                          </p:val>
                                        </p:tav>
                                        <p:tav tm="100000">
                                          <p:val>
                                            <p:strVal val="#ppt_y"/>
                                          </p:val>
                                        </p:tav>
                                      </p:tavLst>
                                    </p:anim>
                                  </p:childTnLst>
                                </p:cTn>
                              </p:par>
                            </p:childTnLst>
                          </p:cTn>
                        </p:par>
                        <p:par>
                          <p:cTn id="42" fill="hold">
                            <p:stCondLst>
                              <p:cond delay="5000"/>
                            </p:stCondLst>
                            <p:childTnLst>
                              <p:par>
                                <p:cTn id="43" presetID="2" presetClass="entr" presetSubtype="8" fill="hold" grpId="0" nodeType="afterEffect">
                                  <p:stCondLst>
                                    <p:cond delay="0"/>
                                  </p:stCondLst>
                                  <p:childTnLst>
                                    <p:set>
                                      <p:cBhvr>
                                        <p:cTn id="44" dur="1" fill="hold">
                                          <p:stCondLst>
                                            <p:cond delay="0"/>
                                          </p:stCondLst>
                                        </p:cTn>
                                        <p:tgtEl>
                                          <p:spTgt spid="51"/>
                                        </p:tgtEl>
                                        <p:attrNameLst>
                                          <p:attrName>style.visibility</p:attrName>
                                        </p:attrNameLst>
                                      </p:cBhvr>
                                      <p:to>
                                        <p:strVal val="visible"/>
                                      </p:to>
                                    </p:set>
                                    <p:anim calcmode="lin" valueType="num">
                                      <p:cBhvr additive="base">
                                        <p:cTn id="45" dur="500" fill="hold"/>
                                        <p:tgtEl>
                                          <p:spTgt spid="51"/>
                                        </p:tgtEl>
                                        <p:attrNameLst>
                                          <p:attrName>ppt_x</p:attrName>
                                        </p:attrNameLst>
                                      </p:cBhvr>
                                      <p:tavLst>
                                        <p:tav tm="0">
                                          <p:val>
                                            <p:strVal val="0-#ppt_w/2"/>
                                          </p:val>
                                        </p:tav>
                                        <p:tav tm="100000">
                                          <p:val>
                                            <p:strVal val="#ppt_x"/>
                                          </p:val>
                                        </p:tav>
                                      </p:tavLst>
                                    </p:anim>
                                    <p:anim calcmode="lin" valueType="num">
                                      <p:cBhvr additive="base">
                                        <p:cTn id="46" dur="500" fill="hold"/>
                                        <p:tgtEl>
                                          <p:spTgt spid="51"/>
                                        </p:tgtEl>
                                        <p:attrNameLst>
                                          <p:attrName>ppt_y</p:attrName>
                                        </p:attrNameLst>
                                      </p:cBhvr>
                                      <p:tavLst>
                                        <p:tav tm="0">
                                          <p:val>
                                            <p:strVal val="#ppt_y"/>
                                          </p:val>
                                        </p:tav>
                                        <p:tav tm="100000">
                                          <p:val>
                                            <p:strVal val="#ppt_y"/>
                                          </p:val>
                                        </p:tav>
                                      </p:tavLst>
                                    </p:anim>
                                  </p:childTnLst>
                                </p:cTn>
                              </p:par>
                            </p:childTnLst>
                          </p:cTn>
                        </p:par>
                        <p:par>
                          <p:cTn id="47" fill="hold">
                            <p:stCondLst>
                              <p:cond delay="5500"/>
                            </p:stCondLst>
                            <p:childTnLst>
                              <p:par>
                                <p:cTn id="48" presetID="2" presetClass="entr" presetSubtype="8" fill="hold" grpId="0" nodeType="afterEffect">
                                  <p:stCondLst>
                                    <p:cond delay="0"/>
                                  </p:stCondLst>
                                  <p:childTnLst>
                                    <p:set>
                                      <p:cBhvr>
                                        <p:cTn id="49" dur="1" fill="hold">
                                          <p:stCondLst>
                                            <p:cond delay="0"/>
                                          </p:stCondLst>
                                        </p:cTn>
                                        <p:tgtEl>
                                          <p:spTgt spid="50"/>
                                        </p:tgtEl>
                                        <p:attrNameLst>
                                          <p:attrName>style.visibility</p:attrName>
                                        </p:attrNameLst>
                                      </p:cBhvr>
                                      <p:to>
                                        <p:strVal val="visible"/>
                                      </p:to>
                                    </p:set>
                                    <p:anim calcmode="lin" valueType="num">
                                      <p:cBhvr additive="base">
                                        <p:cTn id="50" dur="500" fill="hold"/>
                                        <p:tgtEl>
                                          <p:spTgt spid="50"/>
                                        </p:tgtEl>
                                        <p:attrNameLst>
                                          <p:attrName>ppt_x</p:attrName>
                                        </p:attrNameLst>
                                      </p:cBhvr>
                                      <p:tavLst>
                                        <p:tav tm="0">
                                          <p:val>
                                            <p:strVal val="0-#ppt_w/2"/>
                                          </p:val>
                                        </p:tav>
                                        <p:tav tm="100000">
                                          <p:val>
                                            <p:strVal val="#ppt_x"/>
                                          </p:val>
                                        </p:tav>
                                      </p:tavLst>
                                    </p:anim>
                                    <p:anim calcmode="lin" valueType="num">
                                      <p:cBhvr additive="base">
                                        <p:cTn id="51"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P spid="48" grpId="0" animBg="1"/>
      <p:bldP spid="49" grpId="0" animBg="1"/>
      <p:bldP spid="50" grpId="0" autoUpdateAnimBg="0"/>
      <p:bldP spid="5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3850" y="1628775"/>
            <a:ext cx="8497888" cy="4467225"/>
          </a:xfrm>
          <a:prstGeom prst="rect">
            <a:avLst/>
          </a:prstGeom>
        </p:spPr>
        <p:txBody>
          <a:bodyPr/>
          <a:lstStyle/>
          <a:p>
            <a:pPr marL="457200" indent="-457200">
              <a:lnSpc>
                <a:spcPct val="125000"/>
              </a:lnSpc>
              <a:buClrTx/>
              <a:buFont typeface="Arial" panose="020B0604020202020204" pitchFamily="34" charset="0"/>
              <a:buChar char="•"/>
            </a:pPr>
            <a:r>
              <a:rPr lang="zh-CN" altLang="en-US" sz="3200" b="1" dirty="0">
                <a:solidFill>
                  <a:srgbClr val="000066"/>
                </a:solidFill>
                <a:latin typeface="微软雅黑" panose="020B0503020204020204" pitchFamily="34" charset="-122"/>
                <a:ea typeface="微软雅黑" panose="020B0503020204020204" pitchFamily="34" charset="-122"/>
                <a:sym typeface="Symbol" pitchFamily="18" charset="2"/>
              </a:rPr>
              <a:t>在数据通信中，发送方将数据送入链路层发送缓冲区，以一定数据速率发送，经过链路传输到达接收方缓冲区，接收方链路层处理后，将数据上交。</a:t>
            </a:r>
          </a:p>
          <a:p>
            <a:pPr marL="457200" indent="-457200">
              <a:lnSpc>
                <a:spcPct val="125000"/>
              </a:lnSpc>
              <a:buClrTx/>
              <a:buFont typeface="Arial" panose="020B0604020202020204" pitchFamily="34" charset="0"/>
              <a:buChar char="•"/>
            </a:pPr>
            <a:r>
              <a:rPr lang="zh-CN" altLang="en-US" sz="3200" b="1" dirty="0" smtClean="0">
                <a:solidFill>
                  <a:srgbClr val="000066"/>
                </a:solidFill>
                <a:latin typeface="微软雅黑" panose="020B0503020204020204" pitchFamily="34" charset="-122"/>
                <a:ea typeface="微软雅黑" panose="020B0503020204020204" pitchFamily="34" charset="-122"/>
                <a:sym typeface="Symbol" pitchFamily="18" charset="2"/>
              </a:rPr>
              <a:t>在通信过程中</a:t>
            </a:r>
            <a:r>
              <a:rPr lang="zh-CN" altLang="en-US" sz="3200" b="1" dirty="0">
                <a:solidFill>
                  <a:srgbClr val="000066"/>
                </a:solidFill>
                <a:latin typeface="微软雅黑" panose="020B0503020204020204" pitchFamily="34" charset="-122"/>
                <a:ea typeface="微软雅黑" panose="020B0503020204020204" pitchFamily="34" charset="-122"/>
                <a:sym typeface="Symbol" pitchFamily="18" charset="2"/>
              </a:rPr>
              <a:t>，要求发送方的发送数据</a:t>
            </a:r>
            <a:r>
              <a:rPr lang="zh-CN" altLang="en-US" sz="3200" b="1" dirty="0" smtClean="0">
                <a:solidFill>
                  <a:srgbClr val="000066"/>
                </a:solidFill>
                <a:latin typeface="微软雅黑" panose="020B0503020204020204" pitchFamily="34" charset="-122"/>
                <a:ea typeface="微软雅黑" panose="020B0503020204020204" pitchFamily="34" charset="-122"/>
                <a:sym typeface="Symbol" pitchFamily="18" charset="2"/>
              </a:rPr>
              <a:t>速率</a:t>
            </a:r>
            <a:r>
              <a:rPr lang="zh-CN" altLang="en-US" sz="3200" b="1" dirty="0" smtClean="0">
                <a:solidFill>
                  <a:srgbClr val="C00000"/>
                </a:solidFill>
                <a:latin typeface="微软雅黑" panose="020B0503020204020204" pitchFamily="34" charset="-122"/>
                <a:ea typeface="微软雅黑" panose="020B0503020204020204" pitchFamily="34" charset="-122"/>
                <a:sym typeface="Symbol" pitchFamily="18" charset="2"/>
              </a:rPr>
              <a:t>不能</a:t>
            </a:r>
            <a:r>
              <a:rPr lang="zh-CN" altLang="en-US" sz="3200" b="1" dirty="0">
                <a:solidFill>
                  <a:srgbClr val="C00000"/>
                </a:solidFill>
                <a:latin typeface="微软雅黑" panose="020B0503020204020204" pitchFamily="34" charset="-122"/>
                <a:ea typeface="微软雅黑" panose="020B0503020204020204" pitchFamily="34" charset="-122"/>
                <a:sym typeface="Symbol" pitchFamily="18" charset="2"/>
              </a:rPr>
              <a:t>超过</a:t>
            </a:r>
            <a:r>
              <a:rPr lang="zh-CN" altLang="en-US" sz="3200" b="1" dirty="0">
                <a:solidFill>
                  <a:srgbClr val="000066"/>
                </a:solidFill>
                <a:latin typeface="微软雅黑" panose="020B0503020204020204" pitchFamily="34" charset="-122"/>
                <a:ea typeface="微软雅黑" panose="020B0503020204020204" pitchFamily="34" charset="-122"/>
                <a:sym typeface="Symbol" pitchFamily="18" charset="2"/>
              </a:rPr>
              <a:t>接收方接收和处理数据的速率</a:t>
            </a:r>
            <a:r>
              <a:rPr lang="zh-CN" altLang="en-US" sz="3200" b="1" dirty="0" smtClean="0">
                <a:solidFill>
                  <a:srgbClr val="000066"/>
                </a:solidFill>
                <a:latin typeface="微软雅黑" panose="020B0503020204020204" pitchFamily="34" charset="-122"/>
                <a:ea typeface="微软雅黑" panose="020B0503020204020204" pitchFamily="34" charset="-122"/>
                <a:sym typeface="Symbol" pitchFamily="18" charset="2"/>
              </a:rPr>
              <a:t>。</a:t>
            </a:r>
            <a:endParaRPr lang="en-US" altLang="zh-CN" sz="3200" b="1" dirty="0" smtClean="0">
              <a:solidFill>
                <a:srgbClr val="000066"/>
              </a:solidFill>
              <a:latin typeface="微软雅黑" panose="020B0503020204020204" pitchFamily="34" charset="-122"/>
              <a:ea typeface="微软雅黑" panose="020B0503020204020204" pitchFamily="34" charset="-122"/>
              <a:sym typeface="Symbol" pitchFamily="18" charset="2"/>
            </a:endParaRPr>
          </a:p>
          <a:p>
            <a:pPr marL="457200" indent="-457200">
              <a:lnSpc>
                <a:spcPct val="125000"/>
              </a:lnSpc>
              <a:buClrTx/>
              <a:buFont typeface="Arial" panose="020B0604020202020204" pitchFamily="34" charset="0"/>
              <a:buChar char="•"/>
            </a:pPr>
            <a:r>
              <a:rPr lang="zh-CN" altLang="en-US" sz="3200" b="1" dirty="0" smtClean="0">
                <a:solidFill>
                  <a:srgbClr val="000066"/>
                </a:solidFill>
                <a:latin typeface="微软雅黑" panose="020B0503020204020204" pitchFamily="34" charset="-122"/>
                <a:ea typeface="微软雅黑" panose="020B0503020204020204" pitchFamily="34" charset="-122"/>
                <a:sym typeface="Symbol" pitchFamily="18" charset="2"/>
              </a:rPr>
              <a:t>理想情况下收发双方能够很好协调通信。</a:t>
            </a:r>
            <a:endParaRPr lang="zh-CN" altLang="en-US" sz="3200" b="1" dirty="0">
              <a:solidFill>
                <a:srgbClr val="000066"/>
              </a:solidFill>
              <a:latin typeface="微软雅黑" panose="020B0503020204020204" pitchFamily="34" charset="-122"/>
              <a:ea typeface="微软雅黑" panose="020B0503020204020204" pitchFamily="34" charset="-122"/>
              <a:sym typeface="Symbol" pitchFamily="18" charset="2"/>
            </a:endParaRP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3.2.1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流量控制的基本概念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42691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3.2.1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流量控制的基本概念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8" name="Group 7"/>
          <p:cNvGrpSpPr>
            <a:grpSpLocks/>
          </p:cNvGrpSpPr>
          <p:nvPr/>
        </p:nvGrpSpPr>
        <p:grpSpPr bwMode="auto">
          <a:xfrm>
            <a:off x="438943" y="2636838"/>
            <a:ext cx="8266113" cy="3163887"/>
            <a:chOff x="340" y="1661"/>
            <a:chExt cx="5207" cy="1993"/>
          </a:xfrm>
        </p:grpSpPr>
        <p:sp>
          <p:nvSpPr>
            <p:cNvPr id="19" name="Line 1030"/>
            <p:cNvSpPr>
              <a:spLocks noChangeShapeType="1"/>
            </p:cNvSpPr>
            <p:nvPr/>
          </p:nvSpPr>
          <p:spPr bwMode="auto">
            <a:xfrm>
              <a:off x="5058" y="2706"/>
              <a:ext cx="0" cy="809"/>
            </a:xfrm>
            <a:prstGeom prst="line">
              <a:avLst/>
            </a:prstGeom>
            <a:noFill/>
            <a:ln w="2857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Rectangle 1031"/>
            <p:cNvSpPr>
              <a:spLocks noChangeArrowheads="1"/>
            </p:cNvSpPr>
            <p:nvPr/>
          </p:nvSpPr>
          <p:spPr bwMode="auto">
            <a:xfrm>
              <a:off x="4628" y="2982"/>
              <a:ext cx="919" cy="24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b="1">
                  <a:latin typeface="Arial" charset="0"/>
                </a:rPr>
                <a:t>数据链路层</a:t>
              </a:r>
            </a:p>
          </p:txBody>
        </p:sp>
        <p:sp>
          <p:nvSpPr>
            <p:cNvPr id="35" name="Rectangle 1032"/>
            <p:cNvSpPr>
              <a:spLocks noChangeArrowheads="1"/>
            </p:cNvSpPr>
            <p:nvPr/>
          </p:nvSpPr>
          <p:spPr bwMode="auto">
            <a:xfrm>
              <a:off x="341" y="1932"/>
              <a:ext cx="1154" cy="1583"/>
            </a:xfrm>
            <a:prstGeom prst="rect">
              <a:avLst/>
            </a:prstGeom>
            <a:gradFill rotWithShape="1">
              <a:gsLst>
                <a:gs pos="0">
                  <a:srgbClr val="339966"/>
                </a:gs>
                <a:gs pos="100000">
                  <a:srgbClr val="18472F"/>
                </a:gs>
              </a:gsLst>
              <a:path path="shape">
                <a:fillToRect l="50000" t="50000" r="50000" b="50000"/>
              </a:path>
            </a:gra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a:p>
          </p:txBody>
        </p:sp>
        <p:sp>
          <p:nvSpPr>
            <p:cNvPr id="37" name="Rectangle 1033"/>
            <p:cNvSpPr>
              <a:spLocks noChangeArrowheads="1"/>
            </p:cNvSpPr>
            <p:nvPr/>
          </p:nvSpPr>
          <p:spPr bwMode="auto">
            <a:xfrm>
              <a:off x="340" y="1967"/>
              <a:ext cx="262" cy="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lnSpc>
                  <a:spcPct val="85000"/>
                </a:lnSpc>
              </a:pPr>
              <a:r>
                <a:rPr kumimoji="1" lang="zh-CN" altLang="en-US" b="1" dirty="0">
                  <a:solidFill>
                    <a:schemeClr val="bg1"/>
                  </a:solidFill>
                  <a:latin typeface="Arial" charset="0"/>
                </a:rPr>
                <a:t>主</a:t>
              </a:r>
            </a:p>
            <a:p>
              <a:pPr algn="l" defTabSz="762000" eaLnBrk="0" hangingPunct="0">
                <a:lnSpc>
                  <a:spcPct val="85000"/>
                </a:lnSpc>
              </a:pPr>
              <a:r>
                <a:rPr kumimoji="1" lang="zh-CN" altLang="en-US" b="1" dirty="0">
                  <a:solidFill>
                    <a:schemeClr val="bg1"/>
                  </a:solidFill>
                  <a:latin typeface="Arial" charset="0"/>
                </a:rPr>
                <a:t>机</a:t>
              </a:r>
            </a:p>
            <a:p>
              <a:pPr algn="l" defTabSz="762000" eaLnBrk="0" hangingPunct="0">
                <a:lnSpc>
                  <a:spcPct val="85000"/>
                </a:lnSpc>
              </a:pPr>
              <a:r>
                <a:rPr kumimoji="1" lang="zh-CN" altLang="en-US" b="1" dirty="0">
                  <a:solidFill>
                    <a:schemeClr val="bg1"/>
                  </a:solidFill>
                  <a:latin typeface="Arial" charset="0"/>
                </a:rPr>
                <a:t> </a:t>
              </a:r>
              <a:r>
                <a:rPr kumimoji="1" lang="en-US" altLang="zh-CN" b="1" dirty="0">
                  <a:solidFill>
                    <a:schemeClr val="bg1"/>
                  </a:solidFill>
                  <a:latin typeface="Arial" charset="0"/>
                </a:rPr>
                <a:t>A</a:t>
              </a:r>
            </a:p>
          </p:txBody>
        </p:sp>
        <p:sp>
          <p:nvSpPr>
            <p:cNvPr id="38" name="Line 1034"/>
            <p:cNvSpPr>
              <a:spLocks noChangeShapeType="1"/>
            </p:cNvSpPr>
            <p:nvPr/>
          </p:nvSpPr>
          <p:spPr bwMode="auto">
            <a:xfrm>
              <a:off x="344" y="2703"/>
              <a:ext cx="1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Rectangle 1035"/>
            <p:cNvSpPr>
              <a:spLocks noChangeArrowheads="1"/>
            </p:cNvSpPr>
            <p:nvPr/>
          </p:nvSpPr>
          <p:spPr bwMode="auto">
            <a:xfrm>
              <a:off x="431" y="2854"/>
              <a:ext cx="1007" cy="288"/>
            </a:xfrm>
            <a:prstGeom prst="rect">
              <a:avLst/>
            </a:prstGeom>
            <a:gradFill rotWithShape="1">
              <a:gsLst>
                <a:gs pos="0">
                  <a:srgbClr val="764700"/>
                </a:gs>
                <a:gs pos="50000">
                  <a:srgbClr val="FF9900"/>
                </a:gs>
                <a:gs pos="100000">
                  <a:srgbClr val="764700"/>
                </a:gs>
              </a:gsLst>
              <a:lin ang="0" scaled="1"/>
            </a:gradFill>
            <a:ln w="12700">
              <a:solidFill>
                <a:schemeClr val="tx1"/>
              </a:solidFill>
              <a:miter lim="800000"/>
              <a:headEnd/>
              <a:tailEnd/>
            </a:ln>
            <a:effectLst>
              <a:outerShdw dist="35921" dir="2700000" algn="ctr" rotWithShape="0">
                <a:schemeClr val="bg2"/>
              </a:outerShdw>
            </a:effectLst>
          </p:spPr>
          <p:txBody>
            <a:bodyPr wrap="none" anchor="ctr"/>
            <a:lstStyle/>
            <a:p>
              <a:pPr algn="l" defTabSz="762000" eaLnBrk="0" hangingPunct="0"/>
              <a:r>
                <a:rPr kumimoji="1" lang="zh-CN" altLang="en-US" b="1">
                  <a:latin typeface="Arial" charset="0"/>
                </a:rPr>
                <a:t>缓存</a:t>
              </a:r>
            </a:p>
          </p:txBody>
        </p:sp>
        <p:sp>
          <p:nvSpPr>
            <p:cNvPr id="40" name="Rectangle 1036"/>
            <p:cNvSpPr>
              <a:spLocks noChangeArrowheads="1"/>
            </p:cNvSpPr>
            <p:nvPr/>
          </p:nvSpPr>
          <p:spPr bwMode="auto">
            <a:xfrm>
              <a:off x="3455" y="1932"/>
              <a:ext cx="1153" cy="1583"/>
            </a:xfrm>
            <a:prstGeom prst="rect">
              <a:avLst/>
            </a:prstGeom>
            <a:gradFill rotWithShape="1">
              <a:gsLst>
                <a:gs pos="0">
                  <a:srgbClr val="339966"/>
                </a:gs>
                <a:gs pos="100000">
                  <a:srgbClr val="18472F"/>
                </a:gs>
              </a:gsLst>
              <a:path path="shape">
                <a:fillToRect l="50000" t="50000" r="50000" b="50000"/>
              </a:path>
            </a:gra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a:p>
          </p:txBody>
        </p:sp>
        <p:sp>
          <p:nvSpPr>
            <p:cNvPr id="41" name="Rectangle 1037"/>
            <p:cNvSpPr>
              <a:spLocks noChangeArrowheads="1"/>
            </p:cNvSpPr>
            <p:nvPr/>
          </p:nvSpPr>
          <p:spPr bwMode="auto">
            <a:xfrm>
              <a:off x="4359" y="1958"/>
              <a:ext cx="262" cy="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lnSpc>
                  <a:spcPct val="85000"/>
                </a:lnSpc>
              </a:pPr>
              <a:r>
                <a:rPr kumimoji="1" lang="zh-CN" altLang="en-US" b="1" dirty="0">
                  <a:solidFill>
                    <a:schemeClr val="bg1"/>
                  </a:solidFill>
                  <a:latin typeface="Arial" charset="0"/>
                </a:rPr>
                <a:t>主</a:t>
              </a:r>
            </a:p>
            <a:p>
              <a:pPr algn="l" defTabSz="762000" eaLnBrk="0" hangingPunct="0">
                <a:lnSpc>
                  <a:spcPct val="85000"/>
                </a:lnSpc>
              </a:pPr>
              <a:r>
                <a:rPr kumimoji="1" lang="zh-CN" altLang="en-US" b="1" dirty="0">
                  <a:solidFill>
                    <a:schemeClr val="bg1"/>
                  </a:solidFill>
                  <a:latin typeface="Arial" charset="0"/>
                </a:rPr>
                <a:t>机</a:t>
              </a:r>
            </a:p>
            <a:p>
              <a:pPr algn="l" defTabSz="762000" eaLnBrk="0" hangingPunct="0">
                <a:lnSpc>
                  <a:spcPct val="85000"/>
                </a:lnSpc>
              </a:pPr>
              <a:r>
                <a:rPr kumimoji="1" lang="zh-CN" altLang="en-US" b="1" dirty="0">
                  <a:solidFill>
                    <a:schemeClr val="bg1"/>
                  </a:solidFill>
                  <a:latin typeface="Arial" charset="0"/>
                </a:rPr>
                <a:t> </a:t>
              </a:r>
              <a:r>
                <a:rPr kumimoji="1" lang="en-US" altLang="zh-CN" b="1" dirty="0">
                  <a:solidFill>
                    <a:schemeClr val="bg1"/>
                  </a:solidFill>
                  <a:latin typeface="Arial" charset="0"/>
                </a:rPr>
                <a:t>B</a:t>
              </a:r>
            </a:p>
          </p:txBody>
        </p:sp>
        <p:sp>
          <p:nvSpPr>
            <p:cNvPr id="42" name="Line 1038"/>
            <p:cNvSpPr>
              <a:spLocks noChangeShapeType="1"/>
            </p:cNvSpPr>
            <p:nvPr/>
          </p:nvSpPr>
          <p:spPr bwMode="auto">
            <a:xfrm>
              <a:off x="3451" y="2711"/>
              <a:ext cx="117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Rectangle 1039"/>
            <p:cNvSpPr>
              <a:spLocks noChangeArrowheads="1"/>
            </p:cNvSpPr>
            <p:nvPr/>
          </p:nvSpPr>
          <p:spPr bwMode="auto">
            <a:xfrm>
              <a:off x="2139" y="3406"/>
              <a:ext cx="758"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b="1">
                  <a:latin typeface="Arial" charset="0"/>
                </a:rPr>
                <a:t>数据链路</a:t>
              </a:r>
            </a:p>
          </p:txBody>
        </p:sp>
        <p:sp>
          <p:nvSpPr>
            <p:cNvPr id="44" name="Freeform 1040"/>
            <p:cNvSpPr>
              <a:spLocks/>
            </p:cNvSpPr>
            <p:nvPr/>
          </p:nvSpPr>
          <p:spPr bwMode="auto">
            <a:xfrm>
              <a:off x="939" y="3151"/>
              <a:ext cx="3097" cy="255"/>
            </a:xfrm>
            <a:custGeom>
              <a:avLst/>
              <a:gdLst>
                <a:gd name="T0" fmla="*/ 0 w 2736"/>
                <a:gd name="T1" fmla="*/ 0 h 480"/>
                <a:gd name="T2" fmla="*/ 0 w 2736"/>
                <a:gd name="T3" fmla="*/ 135 h 480"/>
                <a:gd name="T4" fmla="*/ 3506 w 2736"/>
                <a:gd name="T5" fmla="*/ 135 h 480"/>
                <a:gd name="T6" fmla="*/ 3506 w 2736"/>
                <a:gd name="T7" fmla="*/ 0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36" h="480">
                  <a:moveTo>
                    <a:pt x="0" y="0"/>
                  </a:moveTo>
                  <a:lnTo>
                    <a:pt x="0" y="480"/>
                  </a:lnTo>
                  <a:lnTo>
                    <a:pt x="2736" y="480"/>
                  </a:lnTo>
                  <a:lnTo>
                    <a:pt x="2736" y="0"/>
                  </a:lnTo>
                </a:path>
              </a:pathLst>
            </a:custGeom>
            <a:noFill/>
            <a:ln w="28575"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5" name="Group 1041"/>
            <p:cNvGrpSpPr>
              <a:grpSpLocks/>
            </p:cNvGrpSpPr>
            <p:nvPr/>
          </p:nvGrpSpPr>
          <p:grpSpPr bwMode="auto">
            <a:xfrm>
              <a:off x="841" y="2915"/>
              <a:ext cx="195" cy="109"/>
              <a:chOff x="2544" y="864"/>
              <a:chExt cx="192" cy="96"/>
            </a:xfrm>
          </p:grpSpPr>
          <p:sp>
            <p:nvSpPr>
              <p:cNvPr id="91" name="Rectangle 1042"/>
              <p:cNvSpPr>
                <a:spLocks noChangeArrowheads="1"/>
              </p:cNvSpPr>
              <p:nvPr/>
            </p:nvSpPr>
            <p:spPr bwMode="auto">
              <a:xfrm>
                <a:off x="2544" y="864"/>
                <a:ext cx="192" cy="9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Line 1043"/>
              <p:cNvSpPr>
                <a:spLocks noChangeShapeType="1"/>
              </p:cNvSpPr>
              <p:nvPr/>
            </p:nvSpPr>
            <p:spPr bwMode="auto">
              <a:xfrm>
                <a:off x="2592" y="864"/>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 name="Line 1044"/>
              <p:cNvSpPr>
                <a:spLocks noChangeShapeType="1"/>
              </p:cNvSpPr>
              <p:nvPr/>
            </p:nvSpPr>
            <p:spPr bwMode="auto">
              <a:xfrm>
                <a:off x="2640" y="864"/>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 name="Line 1045"/>
              <p:cNvSpPr>
                <a:spLocks noChangeShapeType="1"/>
              </p:cNvSpPr>
              <p:nvPr/>
            </p:nvSpPr>
            <p:spPr bwMode="auto">
              <a:xfrm>
                <a:off x="2688" y="864"/>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6" name="Group 1046"/>
            <p:cNvGrpSpPr>
              <a:grpSpLocks/>
            </p:cNvGrpSpPr>
            <p:nvPr/>
          </p:nvGrpSpPr>
          <p:grpSpPr bwMode="auto">
            <a:xfrm>
              <a:off x="1021" y="2532"/>
              <a:ext cx="194" cy="109"/>
              <a:chOff x="2544" y="864"/>
              <a:chExt cx="192" cy="96"/>
            </a:xfrm>
          </p:grpSpPr>
          <p:sp>
            <p:nvSpPr>
              <p:cNvPr id="87" name="Rectangle 1047"/>
              <p:cNvSpPr>
                <a:spLocks noChangeArrowheads="1"/>
              </p:cNvSpPr>
              <p:nvPr/>
            </p:nvSpPr>
            <p:spPr bwMode="auto">
              <a:xfrm>
                <a:off x="2544" y="864"/>
                <a:ext cx="192" cy="9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Line 1048"/>
              <p:cNvSpPr>
                <a:spLocks noChangeShapeType="1"/>
              </p:cNvSpPr>
              <p:nvPr/>
            </p:nvSpPr>
            <p:spPr bwMode="auto">
              <a:xfrm>
                <a:off x="2592" y="864"/>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 name="Line 1049"/>
              <p:cNvSpPr>
                <a:spLocks noChangeShapeType="1"/>
              </p:cNvSpPr>
              <p:nvPr/>
            </p:nvSpPr>
            <p:spPr bwMode="auto">
              <a:xfrm>
                <a:off x="2640" y="864"/>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 name="Line 1050"/>
              <p:cNvSpPr>
                <a:spLocks noChangeShapeType="1"/>
              </p:cNvSpPr>
              <p:nvPr/>
            </p:nvSpPr>
            <p:spPr bwMode="auto">
              <a:xfrm>
                <a:off x="2688" y="864"/>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7" name="Group 1051"/>
            <p:cNvGrpSpPr>
              <a:grpSpLocks/>
            </p:cNvGrpSpPr>
            <p:nvPr/>
          </p:nvGrpSpPr>
          <p:grpSpPr bwMode="auto">
            <a:xfrm>
              <a:off x="3793" y="2532"/>
              <a:ext cx="195" cy="109"/>
              <a:chOff x="2544" y="864"/>
              <a:chExt cx="192" cy="96"/>
            </a:xfrm>
          </p:grpSpPr>
          <p:sp>
            <p:nvSpPr>
              <p:cNvPr id="83" name="Rectangle 1052"/>
              <p:cNvSpPr>
                <a:spLocks noChangeArrowheads="1"/>
              </p:cNvSpPr>
              <p:nvPr/>
            </p:nvSpPr>
            <p:spPr bwMode="auto">
              <a:xfrm>
                <a:off x="2544" y="864"/>
                <a:ext cx="192" cy="9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Line 1053"/>
              <p:cNvSpPr>
                <a:spLocks noChangeShapeType="1"/>
              </p:cNvSpPr>
              <p:nvPr/>
            </p:nvSpPr>
            <p:spPr bwMode="auto">
              <a:xfrm>
                <a:off x="2592" y="864"/>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 name="Line 1054"/>
              <p:cNvSpPr>
                <a:spLocks noChangeShapeType="1"/>
              </p:cNvSpPr>
              <p:nvPr/>
            </p:nvSpPr>
            <p:spPr bwMode="auto">
              <a:xfrm>
                <a:off x="2640" y="864"/>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 name="Line 1055"/>
              <p:cNvSpPr>
                <a:spLocks noChangeShapeType="1"/>
              </p:cNvSpPr>
              <p:nvPr/>
            </p:nvSpPr>
            <p:spPr bwMode="auto">
              <a:xfrm>
                <a:off x="2688" y="864"/>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8" name="Group 1056"/>
            <p:cNvGrpSpPr>
              <a:grpSpLocks/>
            </p:cNvGrpSpPr>
            <p:nvPr/>
          </p:nvGrpSpPr>
          <p:grpSpPr bwMode="auto">
            <a:xfrm>
              <a:off x="1613" y="3238"/>
              <a:ext cx="565" cy="109"/>
              <a:chOff x="1565" y="1570"/>
              <a:chExt cx="482" cy="72"/>
            </a:xfrm>
          </p:grpSpPr>
          <p:sp>
            <p:nvSpPr>
              <p:cNvPr id="76" name="Rectangle 1057"/>
              <p:cNvSpPr>
                <a:spLocks noChangeArrowheads="1"/>
              </p:cNvSpPr>
              <p:nvPr/>
            </p:nvSpPr>
            <p:spPr bwMode="auto">
              <a:xfrm>
                <a:off x="1565" y="1570"/>
                <a:ext cx="379" cy="72"/>
              </a:xfrm>
              <a:prstGeom prst="rect">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7" name="Group 1058"/>
              <p:cNvGrpSpPr>
                <a:grpSpLocks/>
              </p:cNvGrpSpPr>
              <p:nvPr/>
            </p:nvGrpSpPr>
            <p:grpSpPr bwMode="auto">
              <a:xfrm>
                <a:off x="1656" y="1570"/>
                <a:ext cx="166" cy="72"/>
                <a:chOff x="2544" y="864"/>
                <a:chExt cx="192" cy="96"/>
              </a:xfrm>
            </p:grpSpPr>
            <p:sp>
              <p:nvSpPr>
                <p:cNvPr id="79" name="Rectangle 1059"/>
                <p:cNvSpPr>
                  <a:spLocks noChangeArrowheads="1"/>
                </p:cNvSpPr>
                <p:nvPr/>
              </p:nvSpPr>
              <p:spPr bwMode="auto">
                <a:xfrm>
                  <a:off x="2544" y="864"/>
                  <a:ext cx="192" cy="96"/>
                </a:xfrm>
                <a:prstGeom prst="rect">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Line 1060"/>
                <p:cNvSpPr>
                  <a:spLocks noChangeShapeType="1"/>
                </p:cNvSpPr>
                <p:nvPr/>
              </p:nvSpPr>
              <p:spPr bwMode="auto">
                <a:xfrm>
                  <a:off x="2592" y="864"/>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 name="Line 1061"/>
                <p:cNvSpPr>
                  <a:spLocks noChangeShapeType="1"/>
                </p:cNvSpPr>
                <p:nvPr/>
              </p:nvSpPr>
              <p:spPr bwMode="auto">
                <a:xfrm>
                  <a:off x="2640" y="864"/>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 name="Line 1062"/>
                <p:cNvSpPr>
                  <a:spLocks noChangeShapeType="1"/>
                </p:cNvSpPr>
                <p:nvPr/>
              </p:nvSpPr>
              <p:spPr bwMode="auto">
                <a:xfrm>
                  <a:off x="2688" y="864"/>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8" name="AutoShape 1063"/>
              <p:cNvSpPr>
                <a:spLocks noChangeArrowheads="1"/>
              </p:cNvSpPr>
              <p:nvPr/>
            </p:nvSpPr>
            <p:spPr bwMode="auto">
              <a:xfrm rot="-5400000">
                <a:off x="1965" y="1557"/>
                <a:ext cx="67" cy="96"/>
              </a:xfrm>
              <a:prstGeom prst="downArrow">
                <a:avLst>
                  <a:gd name="adj1" fmla="val 50000"/>
                  <a:gd name="adj2" fmla="val 35821"/>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
          <p:nvSpPr>
            <p:cNvPr id="49" name="Oval 1064"/>
            <p:cNvSpPr>
              <a:spLocks noChangeArrowheads="1"/>
            </p:cNvSpPr>
            <p:nvPr/>
          </p:nvSpPr>
          <p:spPr bwMode="auto">
            <a:xfrm>
              <a:off x="3842" y="2017"/>
              <a:ext cx="517" cy="397"/>
            </a:xfrm>
            <a:prstGeom prst="ellipse">
              <a:avLst/>
            </a:prstGeom>
            <a:solidFill>
              <a:srgbClr val="0000CC"/>
            </a:solidFill>
            <a:ln w="12700">
              <a:solidFill>
                <a:schemeClr val="tx1"/>
              </a:solidFill>
              <a:round/>
              <a:headEnd/>
              <a:tailEnd/>
            </a:ln>
            <a:effectLst>
              <a:outerShdw dist="35921" dir="2700000" algn="ctr" rotWithShape="0">
                <a:schemeClr val="bg2"/>
              </a:outerShdw>
            </a:effectLst>
          </p:spPr>
          <p:txBody>
            <a:bodyPr wrap="none" anchor="ctr"/>
            <a:lstStyle/>
            <a:p>
              <a:pPr defTabSz="762000" eaLnBrk="0" hangingPunct="0"/>
              <a:r>
                <a:rPr kumimoji="1" lang="en-US" altLang="zh-CN" b="1" dirty="0">
                  <a:solidFill>
                    <a:schemeClr val="bg1"/>
                  </a:solidFill>
                  <a:latin typeface="Arial" charset="0"/>
                </a:rPr>
                <a:t>AP</a:t>
              </a:r>
              <a:r>
                <a:rPr kumimoji="1" lang="en-US" altLang="zh-CN" b="1" baseline="-25000" dirty="0">
                  <a:solidFill>
                    <a:schemeClr val="bg1"/>
                  </a:solidFill>
                  <a:latin typeface="Arial" charset="0"/>
                </a:rPr>
                <a:t>2</a:t>
              </a:r>
            </a:p>
          </p:txBody>
        </p:sp>
        <p:sp>
          <p:nvSpPr>
            <p:cNvPr id="50" name="AutoShape 1065"/>
            <p:cNvSpPr>
              <a:spLocks noChangeArrowheads="1"/>
            </p:cNvSpPr>
            <p:nvPr/>
          </p:nvSpPr>
          <p:spPr bwMode="auto">
            <a:xfrm>
              <a:off x="889" y="2368"/>
              <a:ext cx="97" cy="493"/>
            </a:xfrm>
            <a:prstGeom prst="downArrow">
              <a:avLst>
                <a:gd name="adj1" fmla="val 50000"/>
                <a:gd name="adj2" fmla="val 127062"/>
              </a:avLst>
            </a:prstGeom>
            <a:solidFill>
              <a:srgbClr val="00CC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1" name="Oval 1066"/>
            <p:cNvSpPr>
              <a:spLocks noChangeArrowheads="1"/>
            </p:cNvSpPr>
            <p:nvPr/>
          </p:nvSpPr>
          <p:spPr bwMode="auto">
            <a:xfrm>
              <a:off x="663" y="2021"/>
              <a:ext cx="515" cy="385"/>
            </a:xfrm>
            <a:prstGeom prst="ellipse">
              <a:avLst/>
            </a:prstGeom>
            <a:solidFill>
              <a:srgbClr val="0000CC"/>
            </a:solidFill>
            <a:ln w="12700">
              <a:solidFill>
                <a:schemeClr val="tx1"/>
              </a:solidFill>
              <a:round/>
              <a:headEnd/>
              <a:tailEnd/>
            </a:ln>
            <a:effectLst>
              <a:outerShdw dist="35921" dir="2700000" algn="ctr" rotWithShape="0">
                <a:schemeClr val="bg2"/>
              </a:outerShdw>
            </a:effectLst>
          </p:spPr>
          <p:txBody>
            <a:bodyPr wrap="none" anchor="ctr"/>
            <a:lstStyle/>
            <a:p>
              <a:pPr defTabSz="762000" eaLnBrk="0" hangingPunct="0"/>
              <a:r>
                <a:rPr kumimoji="1" lang="en-US" altLang="zh-CN" b="1" dirty="0">
                  <a:solidFill>
                    <a:schemeClr val="bg1"/>
                  </a:solidFill>
                  <a:latin typeface="Arial" charset="0"/>
                </a:rPr>
                <a:t>AP</a:t>
              </a:r>
              <a:r>
                <a:rPr kumimoji="1" lang="en-US" altLang="zh-CN" b="1" baseline="-25000" dirty="0">
                  <a:solidFill>
                    <a:schemeClr val="bg1"/>
                  </a:solidFill>
                  <a:latin typeface="Arial" charset="0"/>
                </a:rPr>
                <a:t>1</a:t>
              </a:r>
            </a:p>
          </p:txBody>
        </p:sp>
        <p:sp>
          <p:nvSpPr>
            <p:cNvPr id="52" name="AutoShape 1067"/>
            <p:cNvSpPr>
              <a:spLocks noChangeArrowheads="1"/>
            </p:cNvSpPr>
            <p:nvPr/>
          </p:nvSpPr>
          <p:spPr bwMode="auto">
            <a:xfrm flipV="1">
              <a:off x="4003" y="2368"/>
              <a:ext cx="97" cy="493"/>
            </a:xfrm>
            <a:prstGeom prst="downArrow">
              <a:avLst>
                <a:gd name="adj1" fmla="val 50000"/>
                <a:gd name="adj2" fmla="val 127062"/>
              </a:avLst>
            </a:prstGeom>
            <a:solidFill>
              <a:srgbClr val="00CC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3" name="Rectangle 1068"/>
            <p:cNvSpPr>
              <a:spLocks noChangeArrowheads="1"/>
            </p:cNvSpPr>
            <p:nvPr/>
          </p:nvSpPr>
          <p:spPr bwMode="auto">
            <a:xfrm>
              <a:off x="3560" y="2854"/>
              <a:ext cx="992" cy="294"/>
            </a:xfrm>
            <a:prstGeom prst="rect">
              <a:avLst/>
            </a:prstGeom>
            <a:gradFill rotWithShape="1">
              <a:gsLst>
                <a:gs pos="0">
                  <a:srgbClr val="764700"/>
                </a:gs>
                <a:gs pos="50000">
                  <a:srgbClr val="FF9900"/>
                </a:gs>
                <a:gs pos="100000">
                  <a:srgbClr val="764700"/>
                </a:gs>
              </a:gsLst>
              <a:lin ang="0" scaled="1"/>
            </a:gradFill>
            <a:ln w="12700">
              <a:solidFill>
                <a:schemeClr val="tx1"/>
              </a:solidFill>
              <a:miter lim="800000"/>
              <a:headEnd/>
              <a:tailEnd/>
            </a:ln>
            <a:effectLst>
              <a:outerShdw dist="35921" dir="2700000" algn="ctr" rotWithShape="0">
                <a:schemeClr val="bg2"/>
              </a:outerShdw>
            </a:effectLst>
          </p:spPr>
          <p:txBody>
            <a:bodyPr wrap="none" anchor="ctr"/>
            <a:lstStyle/>
            <a:p>
              <a:pPr algn="r" defTabSz="762000" eaLnBrk="0" hangingPunct="0"/>
              <a:r>
                <a:rPr kumimoji="1" lang="zh-CN" altLang="en-US" b="1">
                  <a:latin typeface="Arial" charset="0"/>
                </a:rPr>
                <a:t>缓存</a:t>
              </a:r>
            </a:p>
          </p:txBody>
        </p:sp>
        <p:grpSp>
          <p:nvGrpSpPr>
            <p:cNvPr id="54" name="Group 1069"/>
            <p:cNvGrpSpPr>
              <a:grpSpLocks/>
            </p:cNvGrpSpPr>
            <p:nvPr/>
          </p:nvGrpSpPr>
          <p:grpSpPr bwMode="auto">
            <a:xfrm>
              <a:off x="3940" y="2915"/>
              <a:ext cx="193" cy="109"/>
              <a:chOff x="2544" y="864"/>
              <a:chExt cx="192" cy="96"/>
            </a:xfrm>
          </p:grpSpPr>
          <p:sp>
            <p:nvSpPr>
              <p:cNvPr id="72" name="Rectangle 1070"/>
              <p:cNvSpPr>
                <a:spLocks noChangeArrowheads="1"/>
              </p:cNvSpPr>
              <p:nvPr/>
            </p:nvSpPr>
            <p:spPr bwMode="auto">
              <a:xfrm>
                <a:off x="2544" y="864"/>
                <a:ext cx="192" cy="9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Line 1071"/>
              <p:cNvSpPr>
                <a:spLocks noChangeShapeType="1"/>
              </p:cNvSpPr>
              <p:nvPr/>
            </p:nvSpPr>
            <p:spPr bwMode="auto">
              <a:xfrm>
                <a:off x="2592" y="864"/>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 name="Line 1072"/>
              <p:cNvSpPr>
                <a:spLocks noChangeShapeType="1"/>
              </p:cNvSpPr>
              <p:nvPr/>
            </p:nvSpPr>
            <p:spPr bwMode="auto">
              <a:xfrm>
                <a:off x="2640" y="864"/>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 name="Line 1073"/>
              <p:cNvSpPr>
                <a:spLocks noChangeShapeType="1"/>
              </p:cNvSpPr>
              <p:nvPr/>
            </p:nvSpPr>
            <p:spPr bwMode="auto">
              <a:xfrm>
                <a:off x="2688" y="864"/>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5" name="Rectangle 1074"/>
            <p:cNvSpPr>
              <a:spLocks noChangeArrowheads="1"/>
            </p:cNvSpPr>
            <p:nvPr/>
          </p:nvSpPr>
          <p:spPr bwMode="auto">
            <a:xfrm>
              <a:off x="663" y="1661"/>
              <a:ext cx="597"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b="1">
                  <a:latin typeface="Arial" charset="0"/>
                </a:rPr>
                <a:t>发送方</a:t>
              </a:r>
            </a:p>
          </p:txBody>
        </p:sp>
        <p:sp>
          <p:nvSpPr>
            <p:cNvPr id="56" name="Rectangle 1075"/>
            <p:cNvSpPr>
              <a:spLocks noChangeArrowheads="1"/>
            </p:cNvSpPr>
            <p:nvPr/>
          </p:nvSpPr>
          <p:spPr bwMode="auto">
            <a:xfrm>
              <a:off x="3776" y="1661"/>
              <a:ext cx="597"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b="1">
                  <a:latin typeface="Arial" charset="0"/>
                </a:rPr>
                <a:t>接收方</a:t>
              </a:r>
            </a:p>
          </p:txBody>
        </p:sp>
        <p:sp>
          <p:nvSpPr>
            <p:cNvPr id="57" name="Rectangle 1076"/>
            <p:cNvSpPr>
              <a:spLocks noChangeArrowheads="1"/>
            </p:cNvSpPr>
            <p:nvPr/>
          </p:nvSpPr>
          <p:spPr bwMode="auto">
            <a:xfrm>
              <a:off x="1702" y="2920"/>
              <a:ext cx="274"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b="1">
                  <a:latin typeface="Arial" charset="0"/>
                </a:rPr>
                <a:t>帧</a:t>
              </a:r>
            </a:p>
          </p:txBody>
        </p:sp>
        <p:sp>
          <p:nvSpPr>
            <p:cNvPr id="58" name="Line 1077"/>
            <p:cNvSpPr>
              <a:spLocks noChangeShapeType="1"/>
            </p:cNvSpPr>
            <p:nvPr/>
          </p:nvSpPr>
          <p:spPr bwMode="auto">
            <a:xfrm>
              <a:off x="4685" y="2714"/>
              <a:ext cx="7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Line 1078"/>
            <p:cNvSpPr>
              <a:spLocks noChangeShapeType="1"/>
            </p:cNvSpPr>
            <p:nvPr/>
          </p:nvSpPr>
          <p:spPr bwMode="auto">
            <a:xfrm>
              <a:off x="4675" y="1950"/>
              <a:ext cx="7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1079"/>
            <p:cNvSpPr>
              <a:spLocks noChangeShapeType="1"/>
            </p:cNvSpPr>
            <p:nvPr/>
          </p:nvSpPr>
          <p:spPr bwMode="auto">
            <a:xfrm>
              <a:off x="4675" y="3525"/>
              <a:ext cx="7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Line 1080"/>
            <p:cNvSpPr>
              <a:spLocks noChangeShapeType="1"/>
            </p:cNvSpPr>
            <p:nvPr/>
          </p:nvSpPr>
          <p:spPr bwMode="auto">
            <a:xfrm>
              <a:off x="5058" y="1950"/>
              <a:ext cx="0" cy="773"/>
            </a:xfrm>
            <a:prstGeom prst="line">
              <a:avLst/>
            </a:prstGeom>
            <a:noFill/>
            <a:ln w="2857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Rectangle 1081"/>
            <p:cNvSpPr>
              <a:spLocks noChangeArrowheads="1"/>
            </p:cNvSpPr>
            <p:nvPr/>
          </p:nvSpPr>
          <p:spPr bwMode="auto">
            <a:xfrm>
              <a:off x="4861" y="2141"/>
              <a:ext cx="436" cy="24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b="1">
                  <a:latin typeface="Arial" charset="0"/>
                </a:rPr>
                <a:t>高层</a:t>
              </a:r>
            </a:p>
          </p:txBody>
        </p:sp>
        <p:grpSp>
          <p:nvGrpSpPr>
            <p:cNvPr id="63" name="Group 1082"/>
            <p:cNvGrpSpPr>
              <a:grpSpLocks/>
            </p:cNvGrpSpPr>
            <p:nvPr/>
          </p:nvGrpSpPr>
          <p:grpSpPr bwMode="auto">
            <a:xfrm>
              <a:off x="2696" y="3238"/>
              <a:ext cx="566" cy="109"/>
              <a:chOff x="1565" y="1570"/>
              <a:chExt cx="482" cy="72"/>
            </a:xfrm>
          </p:grpSpPr>
          <p:sp>
            <p:nvSpPr>
              <p:cNvPr id="65" name="Rectangle 1083"/>
              <p:cNvSpPr>
                <a:spLocks noChangeArrowheads="1"/>
              </p:cNvSpPr>
              <p:nvPr/>
            </p:nvSpPr>
            <p:spPr bwMode="auto">
              <a:xfrm>
                <a:off x="1565" y="1570"/>
                <a:ext cx="379" cy="72"/>
              </a:xfrm>
              <a:prstGeom prst="rect">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6" name="Group 1084"/>
              <p:cNvGrpSpPr>
                <a:grpSpLocks/>
              </p:cNvGrpSpPr>
              <p:nvPr/>
            </p:nvGrpSpPr>
            <p:grpSpPr bwMode="auto">
              <a:xfrm>
                <a:off x="1656" y="1570"/>
                <a:ext cx="166" cy="72"/>
                <a:chOff x="2544" y="864"/>
                <a:chExt cx="192" cy="96"/>
              </a:xfrm>
            </p:grpSpPr>
            <p:sp>
              <p:nvSpPr>
                <p:cNvPr id="68" name="Rectangle 1085"/>
                <p:cNvSpPr>
                  <a:spLocks noChangeArrowheads="1"/>
                </p:cNvSpPr>
                <p:nvPr/>
              </p:nvSpPr>
              <p:spPr bwMode="auto">
                <a:xfrm>
                  <a:off x="2544" y="864"/>
                  <a:ext cx="192" cy="96"/>
                </a:xfrm>
                <a:prstGeom prst="rect">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Line 1086"/>
                <p:cNvSpPr>
                  <a:spLocks noChangeShapeType="1"/>
                </p:cNvSpPr>
                <p:nvPr/>
              </p:nvSpPr>
              <p:spPr bwMode="auto">
                <a:xfrm>
                  <a:off x="2592" y="864"/>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Line 1087"/>
                <p:cNvSpPr>
                  <a:spLocks noChangeShapeType="1"/>
                </p:cNvSpPr>
                <p:nvPr/>
              </p:nvSpPr>
              <p:spPr bwMode="auto">
                <a:xfrm>
                  <a:off x="2640" y="864"/>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 name="Line 1088"/>
                <p:cNvSpPr>
                  <a:spLocks noChangeShapeType="1"/>
                </p:cNvSpPr>
                <p:nvPr/>
              </p:nvSpPr>
              <p:spPr bwMode="auto">
                <a:xfrm>
                  <a:off x="2688" y="864"/>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7" name="AutoShape 1089"/>
              <p:cNvSpPr>
                <a:spLocks noChangeArrowheads="1"/>
              </p:cNvSpPr>
              <p:nvPr/>
            </p:nvSpPr>
            <p:spPr bwMode="auto">
              <a:xfrm rot="-5400000">
                <a:off x="1965" y="1557"/>
                <a:ext cx="67" cy="96"/>
              </a:xfrm>
              <a:prstGeom prst="downArrow">
                <a:avLst>
                  <a:gd name="adj1" fmla="val 50000"/>
                  <a:gd name="adj2" fmla="val 35821"/>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
          <p:nvSpPr>
            <p:cNvPr id="64" name="Rectangle 1090"/>
            <p:cNvSpPr>
              <a:spLocks noChangeArrowheads="1"/>
            </p:cNvSpPr>
            <p:nvPr/>
          </p:nvSpPr>
          <p:spPr bwMode="auto">
            <a:xfrm>
              <a:off x="2766" y="2920"/>
              <a:ext cx="274"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b="1">
                  <a:latin typeface="Arial" charset="0"/>
                </a:rPr>
                <a:t>帧</a:t>
              </a:r>
            </a:p>
          </p:txBody>
        </p:sp>
      </p:grpSp>
      <p:sp>
        <p:nvSpPr>
          <p:cNvPr id="3" name="TextBox 2"/>
          <p:cNvSpPr txBox="1"/>
          <p:nvPr/>
        </p:nvSpPr>
        <p:spPr>
          <a:xfrm>
            <a:off x="384846" y="1538514"/>
            <a:ext cx="8374307" cy="954107"/>
          </a:xfrm>
          <a:prstGeom prst="rect">
            <a:avLst/>
          </a:prstGeom>
          <a:noFill/>
        </p:spPr>
        <p:txBody>
          <a:bodyPr wrap="square" rtlCol="0">
            <a:spAutoFit/>
          </a:bodyPr>
          <a:lstStyle/>
          <a:p>
            <a:r>
              <a:rPr lang="zh-CN" altLang="en-US" sz="2800" b="1" dirty="0" smtClean="0">
                <a:solidFill>
                  <a:srgbClr val="000066"/>
                </a:solidFill>
              </a:rPr>
              <a:t>设主机</a:t>
            </a:r>
            <a:r>
              <a:rPr lang="en-US" altLang="zh-CN" sz="2800" b="1" dirty="0" smtClean="0">
                <a:solidFill>
                  <a:srgbClr val="000066"/>
                </a:solidFill>
              </a:rPr>
              <a:t>A</a:t>
            </a:r>
            <a:r>
              <a:rPr lang="zh-CN" altLang="en-US" sz="2800" b="1" dirty="0" smtClean="0">
                <a:solidFill>
                  <a:srgbClr val="000066"/>
                </a:solidFill>
              </a:rPr>
              <a:t>，</a:t>
            </a:r>
            <a:r>
              <a:rPr lang="en-US" altLang="zh-CN" sz="2800" b="1" dirty="0" smtClean="0">
                <a:solidFill>
                  <a:srgbClr val="000066"/>
                </a:solidFill>
              </a:rPr>
              <a:t>B</a:t>
            </a:r>
            <a:r>
              <a:rPr lang="zh-CN" altLang="en-US" sz="2800" b="1" dirty="0" smtClean="0">
                <a:solidFill>
                  <a:srgbClr val="000066"/>
                </a:solidFill>
              </a:rPr>
              <a:t>为数据链路层的高层用户完成数据收发，物理层能够实现数据正确、可靠传送。</a:t>
            </a:r>
            <a:endParaRPr lang="zh-CN" altLang="en-US" sz="2800" b="1" dirty="0">
              <a:solidFill>
                <a:srgbClr val="000066"/>
              </a:solidFill>
            </a:endParaRPr>
          </a:p>
        </p:txBody>
      </p:sp>
    </p:spTree>
    <p:extLst>
      <p:ext uri="{BB962C8B-B14F-4D97-AF65-F5344CB8AC3E}">
        <p14:creationId xmlns:p14="http://schemas.microsoft.com/office/powerpoint/2010/main" val="40642691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25</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3850" y="1628775"/>
            <a:ext cx="8497888" cy="4467225"/>
          </a:xfrm>
          <a:prstGeom prst="rect">
            <a:avLst/>
          </a:prstGeom>
        </p:spPr>
        <p:txBody>
          <a:bodyPr/>
          <a:lstStyle/>
          <a:p>
            <a:pPr>
              <a:lnSpc>
                <a:spcPct val="120000"/>
              </a:lnSpc>
            </a:pPr>
            <a:r>
              <a:rPr lang="zh-CN" altLang="en-US" sz="3200" b="1" dirty="0" smtClean="0">
                <a:solidFill>
                  <a:srgbClr val="000066"/>
                </a:solidFill>
                <a:latin typeface="微软雅黑" panose="020B0503020204020204" pitchFamily="34" charset="-122"/>
                <a:ea typeface="微软雅黑" panose="020B0503020204020204" pitchFamily="34" charset="-122"/>
              </a:rPr>
              <a:t>       完全</a:t>
            </a:r>
            <a:r>
              <a:rPr lang="zh-CN" altLang="en-US" sz="3200" b="1" dirty="0">
                <a:solidFill>
                  <a:srgbClr val="000066"/>
                </a:solidFill>
                <a:latin typeface="微软雅黑" panose="020B0503020204020204" pitchFamily="34" charset="-122"/>
                <a:ea typeface="微软雅黑" panose="020B0503020204020204" pitchFamily="34" charset="-122"/>
              </a:rPr>
              <a:t>理想化的数据</a:t>
            </a:r>
            <a:r>
              <a:rPr lang="zh-CN" altLang="en-US" sz="3200" b="1" dirty="0" smtClean="0">
                <a:solidFill>
                  <a:srgbClr val="000066"/>
                </a:solidFill>
                <a:latin typeface="微软雅黑" panose="020B0503020204020204" pitchFamily="34" charset="-122"/>
                <a:ea typeface="微软雅黑" panose="020B0503020204020204" pitchFamily="34" charset="-122"/>
              </a:rPr>
              <a:t>传输</a:t>
            </a:r>
            <a:r>
              <a:rPr lang="zh-CN" altLang="en-US" sz="3200" b="1" dirty="0">
                <a:solidFill>
                  <a:srgbClr val="000066"/>
                </a:solidFill>
                <a:latin typeface="微软雅黑" panose="020B0503020204020204" pitchFamily="34" charset="-122"/>
                <a:ea typeface="微软雅黑" panose="020B0503020204020204" pitchFamily="34" charset="-122"/>
              </a:rPr>
              <a:t>不</a:t>
            </a:r>
            <a:r>
              <a:rPr lang="zh-CN" altLang="en-US" sz="3200" b="1" dirty="0" smtClean="0">
                <a:solidFill>
                  <a:srgbClr val="000066"/>
                </a:solidFill>
                <a:latin typeface="微软雅黑" panose="020B0503020204020204" pitchFamily="34" charset="-122"/>
                <a:ea typeface="微软雅黑" panose="020B0503020204020204" pitchFamily="34" charset="-122"/>
              </a:rPr>
              <a:t>需要控制，</a:t>
            </a:r>
            <a:r>
              <a:rPr lang="zh-CN" altLang="en-US" sz="3200" b="1" dirty="0">
                <a:solidFill>
                  <a:srgbClr val="000066"/>
                </a:solidFill>
                <a:latin typeface="微软雅黑" panose="020B0503020204020204" pitchFamily="34" charset="-122"/>
                <a:ea typeface="微软雅黑" panose="020B0503020204020204" pitchFamily="34" charset="-122"/>
              </a:rPr>
              <a:t>其</a:t>
            </a:r>
            <a:r>
              <a:rPr lang="zh-CN" altLang="en-US" sz="3200" b="1" dirty="0" smtClean="0">
                <a:solidFill>
                  <a:srgbClr val="000066"/>
                </a:solidFill>
                <a:latin typeface="微软雅黑" panose="020B0503020204020204" pitchFamily="34" charset="-122"/>
                <a:ea typeface="微软雅黑" panose="020B0503020204020204" pitchFamily="34" charset="-122"/>
              </a:rPr>
              <a:t>基于两</a:t>
            </a:r>
            <a:r>
              <a:rPr lang="zh-CN" altLang="en-US" sz="3200" b="1" dirty="0">
                <a:solidFill>
                  <a:srgbClr val="000066"/>
                </a:solidFill>
                <a:latin typeface="微软雅黑" panose="020B0503020204020204" pitchFamily="34" charset="-122"/>
                <a:ea typeface="微软雅黑" panose="020B0503020204020204" pitchFamily="34" charset="-122"/>
              </a:rPr>
              <a:t>个假定</a:t>
            </a:r>
            <a:r>
              <a:rPr lang="en-US" altLang="zh-CN" sz="3200" b="1" dirty="0">
                <a:solidFill>
                  <a:srgbClr val="000066"/>
                </a:solidFill>
                <a:latin typeface="微软雅黑" panose="020B0503020204020204" pitchFamily="34" charset="-122"/>
                <a:ea typeface="微软雅黑" panose="020B0503020204020204" pitchFamily="34" charset="-122"/>
              </a:rPr>
              <a:t>:</a:t>
            </a:r>
          </a:p>
          <a:p>
            <a:pPr lvl="1">
              <a:lnSpc>
                <a:spcPct val="120000"/>
              </a:lnSpc>
            </a:pPr>
            <a:r>
              <a:rPr lang="zh-CN" altLang="en-US" sz="2800" b="1" dirty="0">
                <a:solidFill>
                  <a:srgbClr val="C00000"/>
                </a:solidFill>
                <a:latin typeface="微软雅黑" panose="020B0503020204020204" pitchFamily="34" charset="-122"/>
                <a:ea typeface="微软雅黑" panose="020B0503020204020204" pitchFamily="34" charset="-122"/>
              </a:rPr>
              <a:t>假定</a:t>
            </a:r>
            <a:r>
              <a:rPr lang="en-US" altLang="zh-CN" sz="2800" b="1" dirty="0">
                <a:solidFill>
                  <a:srgbClr val="C00000"/>
                </a:solidFill>
                <a:latin typeface="微软雅黑" panose="020B0503020204020204" pitchFamily="34" charset="-122"/>
                <a:ea typeface="微软雅黑" panose="020B0503020204020204" pitchFamily="34" charset="-122"/>
              </a:rPr>
              <a:t>1</a:t>
            </a:r>
            <a:r>
              <a:rPr lang="zh-CN" altLang="en-US" sz="2800" b="1" dirty="0">
                <a:solidFill>
                  <a:srgbClr val="C00000"/>
                </a:solidFill>
                <a:latin typeface="微软雅黑" panose="020B0503020204020204" pitchFamily="34" charset="-122"/>
                <a:ea typeface="微软雅黑" panose="020B0503020204020204" pitchFamily="34" charset="-122"/>
              </a:rPr>
              <a:t>：</a:t>
            </a:r>
            <a:r>
              <a:rPr lang="zh-CN" altLang="en-US" sz="2800" b="1" dirty="0">
                <a:solidFill>
                  <a:srgbClr val="000066"/>
                </a:solidFill>
                <a:latin typeface="微软雅黑" panose="020B0503020204020204" pitchFamily="34" charset="-122"/>
                <a:ea typeface="微软雅黑" panose="020B0503020204020204" pitchFamily="34" charset="-122"/>
              </a:rPr>
              <a:t>链路是理想的传输信道，所传送的任何数据既不会出差错也不会丢失</a:t>
            </a:r>
            <a:r>
              <a:rPr lang="zh-CN" altLang="en-US" sz="2800" b="1" dirty="0" smtClean="0">
                <a:solidFill>
                  <a:srgbClr val="000066"/>
                </a:solidFill>
                <a:latin typeface="微软雅黑" panose="020B0503020204020204" pitchFamily="34" charset="-122"/>
                <a:ea typeface="微软雅黑" panose="020B0503020204020204" pitchFamily="34" charset="-122"/>
              </a:rPr>
              <a:t>。即数据能够按照发送顺序正确到达接收方。</a:t>
            </a:r>
            <a:endParaRPr lang="zh-CN" altLang="en-US" sz="2800" b="1" dirty="0">
              <a:solidFill>
                <a:srgbClr val="000066"/>
              </a:solidFill>
              <a:latin typeface="微软雅黑" panose="020B0503020204020204" pitchFamily="34" charset="-122"/>
              <a:ea typeface="微软雅黑" panose="020B0503020204020204" pitchFamily="34" charset="-122"/>
            </a:endParaRPr>
          </a:p>
          <a:p>
            <a:pPr lvl="1">
              <a:lnSpc>
                <a:spcPct val="120000"/>
              </a:lnSpc>
            </a:pPr>
            <a:r>
              <a:rPr lang="zh-CN" altLang="en-US" sz="2800" b="1" dirty="0">
                <a:solidFill>
                  <a:srgbClr val="C00000"/>
                </a:solidFill>
                <a:latin typeface="微软雅黑" panose="020B0503020204020204" pitchFamily="34" charset="-122"/>
                <a:ea typeface="微软雅黑" panose="020B0503020204020204" pitchFamily="34" charset="-122"/>
              </a:rPr>
              <a:t>假定</a:t>
            </a:r>
            <a:r>
              <a:rPr lang="en-US" altLang="zh-CN" sz="2800" b="1" dirty="0">
                <a:solidFill>
                  <a:srgbClr val="C00000"/>
                </a:solidFill>
                <a:latin typeface="微软雅黑" panose="020B0503020204020204" pitchFamily="34" charset="-122"/>
                <a:ea typeface="微软雅黑" panose="020B0503020204020204" pitchFamily="34" charset="-122"/>
              </a:rPr>
              <a:t>2</a:t>
            </a:r>
            <a:r>
              <a:rPr lang="zh-CN" altLang="en-US" sz="2800" b="1" dirty="0">
                <a:solidFill>
                  <a:srgbClr val="C00000"/>
                </a:solidFill>
                <a:latin typeface="微软雅黑" panose="020B0503020204020204" pitchFamily="34" charset="-122"/>
                <a:ea typeface="微软雅黑" panose="020B0503020204020204" pitchFamily="34" charset="-122"/>
              </a:rPr>
              <a:t>：</a:t>
            </a:r>
            <a:r>
              <a:rPr lang="zh-CN" altLang="en-US" sz="2800" b="1" dirty="0">
                <a:solidFill>
                  <a:srgbClr val="000066"/>
                </a:solidFill>
                <a:latin typeface="微软雅黑" panose="020B0503020204020204" pitchFamily="34" charset="-122"/>
                <a:ea typeface="微软雅黑" panose="020B0503020204020204" pitchFamily="34" charset="-122"/>
              </a:rPr>
              <a:t>不管发送方以多快的速率发送数据，接收方总是来得及收下，并及时上交主机</a:t>
            </a:r>
            <a:r>
              <a:rPr lang="zh-CN" altLang="en-US" sz="2800" b="1" dirty="0" smtClean="0">
                <a:solidFill>
                  <a:srgbClr val="000066"/>
                </a:solidFill>
                <a:latin typeface="微软雅黑" panose="020B0503020204020204" pitchFamily="34" charset="-122"/>
                <a:ea typeface="微软雅黑" panose="020B0503020204020204" pitchFamily="34" charset="-122"/>
              </a:rPr>
              <a:t>。即接收方总是处于接收准备好状态。</a:t>
            </a:r>
            <a:endParaRPr lang="zh-CN" altLang="en-US" sz="2800" b="1" dirty="0">
              <a:solidFill>
                <a:srgbClr val="000066"/>
              </a:solidFill>
              <a:latin typeface="微软雅黑" panose="020B0503020204020204" pitchFamily="34" charset="-122"/>
              <a:ea typeface="微软雅黑" panose="020B0503020204020204" pitchFamily="34" charset="-122"/>
            </a:endParaRP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3.2.1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流量控制的基本概念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42691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26</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3850" y="1628775"/>
            <a:ext cx="8497888" cy="4467225"/>
          </a:xfrm>
          <a:prstGeom prst="rect">
            <a:avLst/>
          </a:prstGeom>
        </p:spPr>
        <p:txBody>
          <a:bodyPr/>
          <a:lstStyle/>
          <a:p>
            <a:pPr marL="457200" indent="-457200">
              <a:lnSpc>
                <a:spcPct val="110000"/>
              </a:lnSpc>
              <a:buFont typeface="Arial" panose="020B0604020202020204" pitchFamily="34" charset="0"/>
              <a:buChar char="•"/>
            </a:pPr>
            <a:r>
              <a:rPr lang="zh-CN" altLang="en-US" sz="3200" b="1" dirty="0" smtClean="0">
                <a:solidFill>
                  <a:srgbClr val="000066"/>
                </a:solidFill>
                <a:latin typeface="微软雅黑" panose="020B0503020204020204" pitchFamily="34" charset="-122"/>
                <a:ea typeface="微软雅黑" panose="020B0503020204020204" pitchFamily="34" charset="-122"/>
              </a:rPr>
              <a:t>实际</a:t>
            </a:r>
            <a:r>
              <a:rPr lang="zh-CN" altLang="en-US" sz="3200" b="1" dirty="0">
                <a:solidFill>
                  <a:srgbClr val="000066"/>
                </a:solidFill>
                <a:latin typeface="微软雅黑" panose="020B0503020204020204" pitchFamily="34" charset="-122"/>
                <a:ea typeface="微软雅黑" panose="020B0503020204020204" pitchFamily="34" charset="-122"/>
              </a:rPr>
              <a:t>应用中，上述的理想条件往往不能满足。</a:t>
            </a:r>
            <a:endParaRPr lang="en-US" altLang="zh-CN" sz="3200" b="1" dirty="0">
              <a:solidFill>
                <a:srgbClr val="000066"/>
              </a:solidFill>
              <a:latin typeface="微软雅黑" panose="020B0503020204020204" pitchFamily="34" charset="-122"/>
              <a:ea typeface="微软雅黑" panose="020B0503020204020204" pitchFamily="34" charset="-122"/>
            </a:endParaRPr>
          </a:p>
          <a:p>
            <a:pPr marL="457200" indent="-457200">
              <a:lnSpc>
                <a:spcPct val="110000"/>
              </a:lnSpc>
              <a:buFont typeface="Arial" panose="020B0604020202020204" pitchFamily="34" charset="0"/>
              <a:buChar char="•"/>
            </a:pPr>
            <a:r>
              <a:rPr lang="zh-CN" altLang="en-US" sz="3200" b="1" dirty="0">
                <a:solidFill>
                  <a:srgbClr val="000066"/>
                </a:solidFill>
                <a:latin typeface="微软雅黑" panose="020B0503020204020204" pitchFamily="34" charset="-122"/>
                <a:ea typeface="微软雅黑" panose="020B0503020204020204" pitchFamily="34" charset="-122"/>
              </a:rPr>
              <a:t>保留上述的第一个假定，即主机 </a:t>
            </a:r>
            <a:r>
              <a:rPr lang="en-US" altLang="zh-CN" sz="3200" b="1" dirty="0">
                <a:solidFill>
                  <a:srgbClr val="000066"/>
                </a:solidFill>
                <a:latin typeface="微软雅黑" panose="020B0503020204020204" pitchFamily="34" charset="-122"/>
                <a:ea typeface="微软雅黑" panose="020B0503020204020204" pitchFamily="34" charset="-122"/>
              </a:rPr>
              <a:t>A </a:t>
            </a:r>
            <a:r>
              <a:rPr lang="zh-CN" altLang="en-US" sz="3200" b="1" dirty="0">
                <a:solidFill>
                  <a:srgbClr val="000066"/>
                </a:solidFill>
                <a:latin typeface="微软雅黑" panose="020B0503020204020204" pitchFamily="34" charset="-122"/>
                <a:ea typeface="微软雅黑" panose="020B0503020204020204" pitchFamily="34" charset="-122"/>
              </a:rPr>
              <a:t>向主机 </a:t>
            </a:r>
            <a:r>
              <a:rPr lang="en-US" altLang="zh-CN" sz="3200" b="1" dirty="0">
                <a:solidFill>
                  <a:srgbClr val="000066"/>
                </a:solidFill>
                <a:latin typeface="微软雅黑" panose="020B0503020204020204" pitchFamily="34" charset="-122"/>
                <a:ea typeface="微软雅黑" panose="020B0503020204020204" pitchFamily="34" charset="-122"/>
              </a:rPr>
              <a:t>B </a:t>
            </a:r>
            <a:r>
              <a:rPr lang="zh-CN" altLang="en-US" sz="3200" b="1" dirty="0">
                <a:solidFill>
                  <a:srgbClr val="000066"/>
                </a:solidFill>
                <a:latin typeface="微软雅黑" panose="020B0503020204020204" pitchFamily="34" charset="-122"/>
                <a:ea typeface="微软雅黑" panose="020B0503020204020204" pitchFamily="34" charset="-122"/>
              </a:rPr>
              <a:t>传输数据的信道仍然是无差错的理想信道。</a:t>
            </a:r>
            <a:r>
              <a:rPr lang="zh-CN" altLang="en-US" sz="3200" b="1" dirty="0" smtClean="0">
                <a:solidFill>
                  <a:srgbClr val="000066"/>
                </a:solidFill>
                <a:latin typeface="微软雅黑" panose="020B0503020204020204" pitchFamily="34" charset="-122"/>
                <a:ea typeface="微软雅黑" panose="020B0503020204020204" pitchFamily="34" charset="-122"/>
              </a:rPr>
              <a:t>但</a:t>
            </a:r>
            <a:r>
              <a:rPr lang="zh-CN" altLang="en-US" sz="3200" b="1" dirty="0" smtClean="0">
                <a:solidFill>
                  <a:srgbClr val="C00000"/>
                </a:solidFill>
                <a:latin typeface="微软雅黑" panose="020B0503020204020204" pitchFamily="34" charset="-122"/>
                <a:ea typeface="微软雅黑" panose="020B0503020204020204" pitchFamily="34" charset="-122"/>
              </a:rPr>
              <a:t>不能</a:t>
            </a:r>
            <a:r>
              <a:rPr lang="zh-CN" altLang="en-US" sz="3200" b="1" dirty="0">
                <a:solidFill>
                  <a:srgbClr val="C00000"/>
                </a:solidFill>
                <a:latin typeface="微软雅黑" panose="020B0503020204020204" pitchFamily="34" charset="-122"/>
                <a:ea typeface="微软雅黑" panose="020B0503020204020204" pitchFamily="34" charset="-122"/>
              </a:rPr>
              <a:t>保证</a:t>
            </a:r>
            <a:r>
              <a:rPr lang="zh-CN" altLang="en-US" sz="3200" b="1" dirty="0">
                <a:solidFill>
                  <a:srgbClr val="000066"/>
                </a:solidFill>
                <a:latin typeface="微软雅黑" panose="020B0503020204020204" pitchFamily="34" charset="-122"/>
                <a:ea typeface="微软雅黑" panose="020B0503020204020204" pitchFamily="34" charset="-122"/>
              </a:rPr>
              <a:t>接收端向主机交付数据的速率永远不低于发送端发送数据的速率</a:t>
            </a:r>
            <a:r>
              <a:rPr lang="zh-CN" altLang="en-US" sz="3200" b="1" dirty="0" smtClean="0">
                <a:solidFill>
                  <a:srgbClr val="000066"/>
                </a:solidFill>
                <a:latin typeface="微软雅黑" panose="020B0503020204020204" pitchFamily="34" charset="-122"/>
                <a:ea typeface="微软雅黑" panose="020B0503020204020204" pitchFamily="34" charset="-122"/>
              </a:rPr>
              <a:t>，则需要</a:t>
            </a:r>
            <a:r>
              <a:rPr lang="zh-CN" altLang="en-US" sz="3200" b="1" dirty="0" smtClean="0">
                <a:solidFill>
                  <a:srgbClr val="C00000"/>
                </a:solidFill>
                <a:latin typeface="微软雅黑" panose="020B0503020204020204" pitchFamily="34" charset="-122"/>
                <a:ea typeface="微软雅黑" panose="020B0503020204020204" pitchFamily="34" charset="-122"/>
              </a:rPr>
              <a:t>流量控制</a:t>
            </a:r>
            <a:r>
              <a:rPr lang="zh-CN" altLang="en-US" sz="3200" b="1" dirty="0" smtClean="0">
                <a:solidFill>
                  <a:srgbClr val="000066"/>
                </a:solidFill>
                <a:latin typeface="微软雅黑" panose="020B0503020204020204" pitchFamily="34" charset="-122"/>
                <a:ea typeface="微软雅黑" panose="020B0503020204020204" pitchFamily="34" charset="-122"/>
              </a:rPr>
              <a:t>，即控制发送的数据速率。</a:t>
            </a:r>
            <a:endParaRPr lang="zh-CN" altLang="en-US" sz="3200" b="1" dirty="0">
              <a:solidFill>
                <a:srgbClr val="000066"/>
              </a:solidFill>
              <a:latin typeface="微软雅黑" panose="020B0503020204020204" pitchFamily="34" charset="-122"/>
              <a:ea typeface="微软雅黑" panose="020B0503020204020204" pitchFamily="34" charset="-122"/>
            </a:endParaRPr>
          </a:p>
          <a:p>
            <a:pPr marL="457200" indent="-457200">
              <a:lnSpc>
                <a:spcPct val="110000"/>
              </a:lnSpc>
              <a:buFont typeface="Arial" panose="020B0604020202020204" pitchFamily="34" charset="0"/>
              <a:buChar char="•"/>
            </a:pPr>
            <a:r>
              <a:rPr lang="zh-CN" altLang="en-US" sz="3200" b="1" dirty="0">
                <a:solidFill>
                  <a:srgbClr val="000066"/>
                </a:solidFill>
                <a:latin typeface="微软雅黑" panose="020B0503020204020204" pitchFamily="34" charset="-122"/>
                <a:ea typeface="微软雅黑" panose="020B0503020204020204" pitchFamily="34" charset="-122"/>
              </a:rPr>
              <a:t>由</a:t>
            </a:r>
            <a:r>
              <a:rPr lang="zh-CN" altLang="en-US" sz="3200" b="1" dirty="0">
                <a:solidFill>
                  <a:srgbClr val="C00000"/>
                </a:solidFill>
                <a:latin typeface="微软雅黑" panose="020B0503020204020204" pitchFamily="34" charset="-122"/>
                <a:ea typeface="微软雅黑" panose="020B0503020204020204" pitchFamily="34" charset="-122"/>
              </a:rPr>
              <a:t>收方控制发方</a:t>
            </a:r>
            <a:r>
              <a:rPr lang="zh-CN" altLang="en-US" sz="3200" b="1" dirty="0">
                <a:solidFill>
                  <a:srgbClr val="000066"/>
                </a:solidFill>
                <a:latin typeface="微软雅黑" panose="020B0503020204020204" pitchFamily="34" charset="-122"/>
                <a:ea typeface="微软雅黑" panose="020B0503020204020204" pitchFamily="34" charset="-122"/>
              </a:rPr>
              <a:t>的数据流，是计算机网络中流量控制的一个基本方法。</a:t>
            </a: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3.2.1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流量控制的基本概念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86858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3850" y="1628775"/>
            <a:ext cx="8497888" cy="4467225"/>
          </a:xfrm>
          <a:prstGeom prst="rect">
            <a:avLst/>
          </a:prstGeom>
        </p:spPr>
        <p:txBody>
          <a:bodyPr/>
          <a:lstStyle/>
          <a:p>
            <a:pPr>
              <a:lnSpc>
                <a:spcPct val="120000"/>
              </a:lnSpc>
            </a:pPr>
            <a:r>
              <a:rPr lang="zh-CN" altLang="en-US" sz="3200" b="1" dirty="0" smtClean="0">
                <a:solidFill>
                  <a:srgbClr val="000066"/>
                </a:solidFill>
                <a:latin typeface="微软雅黑" panose="020B0503020204020204" pitchFamily="34" charset="-122"/>
                <a:ea typeface="微软雅黑" panose="020B0503020204020204" pitchFamily="34" charset="-122"/>
              </a:rPr>
              <a:t>       所谓流量控制方法，即接收方如何通知发送方“</a:t>
            </a:r>
            <a:r>
              <a:rPr lang="zh-CN" altLang="en-US" sz="3200" b="1" dirty="0" smtClean="0">
                <a:solidFill>
                  <a:srgbClr val="C00000"/>
                </a:solidFill>
                <a:latin typeface="微软雅黑" panose="020B0503020204020204" pitchFamily="34" charset="-122"/>
                <a:ea typeface="微软雅黑" panose="020B0503020204020204" pitchFamily="34" charset="-122"/>
              </a:rPr>
              <a:t>开始</a:t>
            </a:r>
            <a:r>
              <a:rPr lang="en-US" altLang="zh-CN" sz="3200" b="1" dirty="0" smtClean="0">
                <a:solidFill>
                  <a:srgbClr val="C00000"/>
                </a:solidFill>
                <a:latin typeface="微软雅黑" panose="020B0503020204020204" pitchFamily="34" charset="-122"/>
                <a:ea typeface="微软雅黑" panose="020B0503020204020204" pitchFamily="34" charset="-122"/>
              </a:rPr>
              <a:t> or </a:t>
            </a:r>
            <a:r>
              <a:rPr lang="zh-CN" altLang="en-US" sz="3200" b="1" dirty="0" smtClean="0">
                <a:solidFill>
                  <a:srgbClr val="C00000"/>
                </a:solidFill>
                <a:latin typeface="微软雅黑" panose="020B0503020204020204" pitchFamily="34" charset="-122"/>
                <a:ea typeface="微软雅黑" panose="020B0503020204020204" pitchFamily="34" charset="-122"/>
              </a:rPr>
              <a:t>停止</a:t>
            </a:r>
            <a:r>
              <a:rPr lang="zh-CN" altLang="en-US" sz="3200" b="1" dirty="0" smtClean="0">
                <a:solidFill>
                  <a:srgbClr val="000066"/>
                </a:solidFill>
                <a:latin typeface="微软雅黑" panose="020B0503020204020204" pitchFamily="34" charset="-122"/>
                <a:ea typeface="微软雅黑" panose="020B0503020204020204" pitchFamily="34" charset="-122"/>
              </a:rPr>
              <a:t>”发送数据。</a:t>
            </a:r>
            <a:endParaRPr lang="en-US" altLang="zh-CN" sz="3200" b="1" dirty="0" smtClean="0">
              <a:solidFill>
                <a:srgbClr val="000066"/>
              </a:solidFill>
              <a:latin typeface="微软雅黑" panose="020B0503020204020204" pitchFamily="34" charset="-122"/>
              <a:ea typeface="微软雅黑" panose="020B0503020204020204" pitchFamily="34" charset="-122"/>
            </a:endParaRPr>
          </a:p>
          <a:p>
            <a:pPr marL="457200" indent="-457200">
              <a:lnSpc>
                <a:spcPct val="120000"/>
              </a:lnSpc>
              <a:buFont typeface="Arial" panose="020B0604020202020204" pitchFamily="34" charset="0"/>
              <a:buChar char="•"/>
            </a:pPr>
            <a:r>
              <a:rPr lang="zh-CN" altLang="en-US" sz="3200" b="1" dirty="0" smtClean="0">
                <a:solidFill>
                  <a:schemeClr val="hlink"/>
                </a:solidFill>
                <a:sym typeface="Symbol" pitchFamily="18" charset="2"/>
              </a:rPr>
              <a:t>开关</a:t>
            </a:r>
            <a:r>
              <a:rPr lang="zh-CN" altLang="en-US" sz="3200" b="1" dirty="0">
                <a:solidFill>
                  <a:schemeClr val="hlink"/>
                </a:solidFill>
                <a:sym typeface="Symbol" pitchFamily="18" charset="2"/>
              </a:rPr>
              <a:t>式流量控制</a:t>
            </a:r>
            <a:r>
              <a:rPr lang="en-US" altLang="zh-CN" sz="3200" b="1" dirty="0">
                <a:solidFill>
                  <a:schemeClr val="hlink"/>
                </a:solidFill>
                <a:sym typeface="Symbol" pitchFamily="18" charset="2"/>
              </a:rPr>
              <a:t>:</a:t>
            </a:r>
            <a:r>
              <a:rPr lang="en-US" altLang="zh-CN" sz="3200" b="1" dirty="0">
                <a:sym typeface="Symbol" pitchFamily="18" charset="2"/>
              </a:rPr>
              <a:t>  </a:t>
            </a:r>
            <a:r>
              <a:rPr lang="en-US" altLang="zh-CN" sz="3200" b="1" dirty="0">
                <a:solidFill>
                  <a:srgbClr val="002060"/>
                </a:solidFill>
                <a:sym typeface="Symbol" pitchFamily="18" charset="2"/>
              </a:rPr>
              <a:t>XON/XOFF,  </a:t>
            </a:r>
            <a:r>
              <a:rPr lang="zh-CN" altLang="en-US" sz="3200" b="1" dirty="0" smtClean="0">
                <a:solidFill>
                  <a:srgbClr val="002060"/>
                </a:solidFill>
                <a:sym typeface="Symbol" pitchFamily="18" charset="2"/>
              </a:rPr>
              <a:t>硬件控制信号</a:t>
            </a:r>
            <a:endParaRPr lang="zh-CN" altLang="en-US" sz="3200" b="1" dirty="0">
              <a:solidFill>
                <a:srgbClr val="002060"/>
              </a:solidFill>
              <a:sym typeface="Symbol" pitchFamily="18" charset="2"/>
            </a:endParaRPr>
          </a:p>
          <a:p>
            <a:pPr marL="457200" indent="-457200">
              <a:lnSpc>
                <a:spcPct val="120000"/>
              </a:lnSpc>
              <a:buClrTx/>
              <a:buFont typeface="Arial" panose="020B0604020202020204" pitchFamily="34" charset="0"/>
              <a:buChar char="•"/>
            </a:pPr>
            <a:r>
              <a:rPr lang="zh-CN" altLang="en-US" sz="3200" b="1" dirty="0">
                <a:solidFill>
                  <a:schemeClr val="hlink"/>
                </a:solidFill>
                <a:sym typeface="Symbol" pitchFamily="18" charset="2"/>
              </a:rPr>
              <a:t>协议式流量控制</a:t>
            </a:r>
            <a:r>
              <a:rPr lang="en-US" altLang="zh-CN" sz="3200" b="1" dirty="0">
                <a:solidFill>
                  <a:schemeClr val="hlink"/>
                </a:solidFill>
                <a:sym typeface="Symbol" pitchFamily="18" charset="2"/>
              </a:rPr>
              <a:t>:</a:t>
            </a:r>
            <a:r>
              <a:rPr lang="en-US" altLang="zh-CN" sz="3200" b="1" dirty="0">
                <a:sym typeface="Symbol" pitchFamily="18" charset="2"/>
              </a:rPr>
              <a:t>  </a:t>
            </a:r>
            <a:r>
              <a:rPr lang="en-US" altLang="zh-CN" sz="3200" b="1" dirty="0">
                <a:solidFill>
                  <a:srgbClr val="002060"/>
                </a:solidFill>
                <a:sym typeface="Symbol" pitchFamily="18" charset="2"/>
              </a:rPr>
              <a:t>ARQ</a:t>
            </a:r>
            <a:r>
              <a:rPr lang="zh-CN" altLang="en-US" sz="3200" b="1" dirty="0">
                <a:solidFill>
                  <a:srgbClr val="002060"/>
                </a:solidFill>
                <a:sym typeface="Symbol" pitchFamily="18" charset="2"/>
              </a:rPr>
              <a:t>自动重发请求</a:t>
            </a:r>
          </a:p>
          <a:p>
            <a:pPr marL="742950" lvl="1" indent="-285750">
              <a:lnSpc>
                <a:spcPct val="120000"/>
              </a:lnSpc>
              <a:buFont typeface="Arial" panose="020B0604020202020204" pitchFamily="34" charset="0"/>
              <a:buChar char="•"/>
            </a:pPr>
            <a:r>
              <a:rPr lang="zh-CN" altLang="en-US" sz="2800" b="1" dirty="0">
                <a:solidFill>
                  <a:srgbClr val="002060"/>
                </a:solidFill>
                <a:sym typeface="Symbol" pitchFamily="18" charset="2"/>
              </a:rPr>
              <a:t>停止等待协议（</a:t>
            </a:r>
            <a:r>
              <a:rPr lang="en-US" altLang="zh-CN" sz="2800" b="1" dirty="0">
                <a:solidFill>
                  <a:srgbClr val="002060"/>
                </a:solidFill>
                <a:sym typeface="Symbol" pitchFamily="18" charset="2"/>
              </a:rPr>
              <a:t>Stop-and-Wait  Protocol </a:t>
            </a:r>
            <a:r>
              <a:rPr lang="zh-CN" altLang="en-US" sz="2800" b="1" dirty="0">
                <a:solidFill>
                  <a:srgbClr val="002060"/>
                </a:solidFill>
                <a:sym typeface="Symbol" pitchFamily="18" charset="2"/>
              </a:rPr>
              <a:t>）</a:t>
            </a:r>
          </a:p>
          <a:p>
            <a:pPr marL="742950" lvl="1" indent="-285750">
              <a:lnSpc>
                <a:spcPct val="120000"/>
              </a:lnSpc>
              <a:buFont typeface="Arial" panose="020B0604020202020204" pitchFamily="34" charset="0"/>
              <a:buChar char="•"/>
            </a:pPr>
            <a:r>
              <a:rPr lang="zh-CN" altLang="en-US" sz="2800" b="1" dirty="0">
                <a:solidFill>
                  <a:srgbClr val="002060"/>
                </a:solidFill>
                <a:sym typeface="Symbol" pitchFamily="18" charset="2"/>
              </a:rPr>
              <a:t>滑动窗口协议（</a:t>
            </a:r>
            <a:r>
              <a:rPr lang="en-US" altLang="zh-CN" sz="2800" b="1" dirty="0">
                <a:solidFill>
                  <a:srgbClr val="002060"/>
                </a:solidFill>
                <a:sym typeface="Symbol" pitchFamily="18" charset="2"/>
              </a:rPr>
              <a:t>Slide Window Protocol </a:t>
            </a:r>
            <a:r>
              <a:rPr lang="zh-CN" altLang="en-US" sz="2800" b="1" dirty="0">
                <a:solidFill>
                  <a:srgbClr val="002060"/>
                </a:solidFill>
                <a:sym typeface="Symbol" pitchFamily="18" charset="2"/>
              </a:rPr>
              <a:t>）</a:t>
            </a:r>
          </a:p>
          <a:p>
            <a:pPr lvl="1">
              <a:lnSpc>
                <a:spcPct val="120000"/>
              </a:lnSpc>
              <a:buClr>
                <a:schemeClr val="folHlink"/>
              </a:buClr>
              <a:buSzPct val="60000"/>
              <a:buFont typeface="Wingdings" pitchFamily="2" charset="2"/>
              <a:buNone/>
            </a:pPr>
            <a:r>
              <a:rPr lang="zh-CN" altLang="en-US" dirty="0">
                <a:sym typeface="Symbol" pitchFamily="18" charset="2"/>
              </a:rPr>
              <a:t>    </a:t>
            </a:r>
            <a:r>
              <a:rPr lang="zh-CN" altLang="en-US" sz="2800" dirty="0">
                <a:sym typeface="Symbol" pitchFamily="18" charset="2"/>
              </a:rPr>
              <a:t>（</a:t>
            </a:r>
            <a:r>
              <a:rPr lang="en-US" altLang="zh-CN" sz="2800" dirty="0">
                <a:sym typeface="Symbol" pitchFamily="18" charset="2"/>
              </a:rPr>
              <a:t>1</a:t>
            </a:r>
            <a:r>
              <a:rPr lang="zh-CN" altLang="en-US" sz="2800" dirty="0">
                <a:sym typeface="Symbol" pitchFamily="18" charset="2"/>
              </a:rPr>
              <a:t>）</a:t>
            </a:r>
            <a:r>
              <a:rPr lang="zh-CN" altLang="en-US" sz="2800" dirty="0">
                <a:solidFill>
                  <a:srgbClr val="C00000"/>
                </a:solidFill>
                <a:sym typeface="Symbol" pitchFamily="18" charset="2"/>
              </a:rPr>
              <a:t>连续</a:t>
            </a:r>
            <a:r>
              <a:rPr lang="en-US" altLang="zh-CN" sz="2800" dirty="0">
                <a:solidFill>
                  <a:srgbClr val="C00000"/>
                </a:solidFill>
                <a:sym typeface="Symbol" pitchFamily="18" charset="2"/>
              </a:rPr>
              <a:t>ARQ</a:t>
            </a:r>
            <a:r>
              <a:rPr lang="zh-CN" altLang="en-US" sz="2800" dirty="0">
                <a:solidFill>
                  <a:srgbClr val="C00000"/>
                </a:solidFill>
                <a:sym typeface="Symbol" pitchFamily="18" charset="2"/>
              </a:rPr>
              <a:t>协议 </a:t>
            </a:r>
          </a:p>
          <a:p>
            <a:pPr lvl="1">
              <a:lnSpc>
                <a:spcPct val="120000"/>
              </a:lnSpc>
              <a:buClr>
                <a:schemeClr val="folHlink"/>
              </a:buClr>
              <a:buSzPct val="60000"/>
              <a:buFont typeface="Wingdings" pitchFamily="2" charset="2"/>
              <a:buNone/>
            </a:pPr>
            <a:r>
              <a:rPr lang="zh-CN" altLang="en-US" sz="2800" dirty="0">
                <a:sym typeface="Symbol" pitchFamily="18" charset="2"/>
              </a:rPr>
              <a:t>   </a:t>
            </a:r>
            <a:r>
              <a:rPr lang="zh-CN" altLang="en-US" sz="2800" dirty="0" smtClean="0">
                <a:sym typeface="Symbol" pitchFamily="18" charset="2"/>
              </a:rPr>
              <a:t>（</a:t>
            </a:r>
            <a:r>
              <a:rPr lang="en-US" altLang="zh-CN" sz="2800" dirty="0">
                <a:sym typeface="Symbol" pitchFamily="18" charset="2"/>
              </a:rPr>
              <a:t>2</a:t>
            </a:r>
            <a:r>
              <a:rPr lang="zh-CN" altLang="en-US" sz="2800" dirty="0">
                <a:sym typeface="Symbol" pitchFamily="18" charset="2"/>
              </a:rPr>
              <a:t>）</a:t>
            </a:r>
            <a:r>
              <a:rPr lang="zh-CN" altLang="en-US" sz="2800" dirty="0">
                <a:solidFill>
                  <a:srgbClr val="C00000"/>
                </a:solidFill>
                <a:sym typeface="Symbol" pitchFamily="18" charset="2"/>
              </a:rPr>
              <a:t>选择</a:t>
            </a:r>
            <a:r>
              <a:rPr lang="en-US" altLang="zh-CN" sz="2800" dirty="0">
                <a:solidFill>
                  <a:srgbClr val="C00000"/>
                </a:solidFill>
                <a:sym typeface="Symbol" pitchFamily="18" charset="2"/>
              </a:rPr>
              <a:t>ARQ</a:t>
            </a:r>
            <a:r>
              <a:rPr lang="zh-CN" altLang="en-US" sz="2800" dirty="0" smtClean="0">
                <a:solidFill>
                  <a:srgbClr val="C00000"/>
                </a:solidFill>
                <a:sym typeface="Symbol" pitchFamily="18" charset="2"/>
              </a:rPr>
              <a:t>协议</a:t>
            </a:r>
            <a:endParaRPr lang="en-US" altLang="zh-CN" sz="3200" b="1" dirty="0">
              <a:solidFill>
                <a:srgbClr val="000066"/>
              </a:solidFill>
              <a:latin typeface="微软雅黑" panose="020B0503020204020204" pitchFamily="34" charset="-122"/>
              <a:ea typeface="微软雅黑" panose="020B0503020204020204" pitchFamily="34" charset="-122"/>
            </a:endParaRP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3.2.1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流量控制的基本概念</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86858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3850" y="1628775"/>
            <a:ext cx="8497888" cy="4467225"/>
          </a:xfrm>
          <a:prstGeom prst="rect">
            <a:avLst/>
          </a:prstGeom>
        </p:spPr>
        <p:txBody>
          <a:bodyPr/>
          <a:lstStyle/>
          <a:p>
            <a:pPr>
              <a:lnSpc>
                <a:spcPct val="120000"/>
              </a:lnSpc>
            </a:pPr>
            <a:r>
              <a:rPr lang="zh-CN" altLang="en-US" sz="3200" b="1" dirty="0">
                <a:solidFill>
                  <a:srgbClr val="002060"/>
                </a:solidFill>
                <a:latin typeface="微软雅黑" panose="020B0503020204020204" pitchFamily="34" charset="-122"/>
                <a:ea typeface="微软雅黑" panose="020B0503020204020204" pitchFamily="34" charset="-122"/>
              </a:rPr>
              <a:t>简单的停止</a:t>
            </a:r>
            <a:r>
              <a:rPr lang="en-US" altLang="zh-CN" sz="3200" b="1" dirty="0">
                <a:solidFill>
                  <a:srgbClr val="002060"/>
                </a:solidFill>
                <a:latin typeface="微软雅黑" panose="020B0503020204020204" pitchFamily="34" charset="-122"/>
                <a:ea typeface="微软雅黑" panose="020B0503020204020204" pitchFamily="34" charset="-122"/>
              </a:rPr>
              <a:t>-</a:t>
            </a:r>
            <a:r>
              <a:rPr lang="zh-CN" altLang="en-US" sz="3200" b="1" dirty="0">
                <a:solidFill>
                  <a:srgbClr val="002060"/>
                </a:solidFill>
                <a:latin typeface="微软雅黑" panose="020B0503020204020204" pitchFamily="34" charset="-122"/>
                <a:ea typeface="微软雅黑" panose="020B0503020204020204" pitchFamily="34" charset="-122"/>
              </a:rPr>
              <a:t>等待</a:t>
            </a:r>
            <a:r>
              <a:rPr lang="zh-CN" altLang="en-US" sz="3200" b="1" dirty="0" smtClean="0">
                <a:solidFill>
                  <a:srgbClr val="002060"/>
                </a:solidFill>
                <a:latin typeface="微软雅黑" panose="020B0503020204020204" pitchFamily="34" charset="-122"/>
                <a:ea typeface="微软雅黑" panose="020B0503020204020204" pitchFamily="34" charset="-122"/>
              </a:rPr>
              <a:t>流量控制</a:t>
            </a:r>
            <a:endParaRPr lang="en-US" altLang="zh-CN" sz="3200" b="1" dirty="0" smtClean="0">
              <a:solidFill>
                <a:srgbClr val="002060"/>
              </a:solidFill>
              <a:latin typeface="微软雅黑" panose="020B0503020204020204" pitchFamily="34" charset="-122"/>
              <a:ea typeface="微软雅黑" panose="020B0503020204020204" pitchFamily="34" charset="-122"/>
            </a:endParaRPr>
          </a:p>
          <a:p>
            <a:pPr>
              <a:lnSpc>
                <a:spcPct val="120000"/>
              </a:lnSpc>
            </a:pPr>
            <a:r>
              <a:rPr lang="zh-CN" altLang="en-US" sz="3200" b="1" dirty="0">
                <a:solidFill>
                  <a:srgbClr val="C00000"/>
                </a:solidFill>
              </a:rPr>
              <a:t>发送结点</a:t>
            </a:r>
          </a:p>
          <a:p>
            <a:pPr>
              <a:lnSpc>
                <a:spcPct val="90000"/>
              </a:lnSpc>
              <a:defRPr/>
            </a:pPr>
            <a:r>
              <a:rPr lang="en-US" altLang="zh-CN" sz="3200" b="1" dirty="0">
                <a:latin typeface="黑体" pitchFamily="2" charset="-122"/>
              </a:rPr>
              <a:t> </a:t>
            </a:r>
            <a:r>
              <a:rPr lang="en-US" altLang="zh-CN" sz="3200" b="1" dirty="0" smtClean="0">
                <a:latin typeface="黑体" pitchFamily="2" charset="-122"/>
              </a:rPr>
              <a:t> </a:t>
            </a:r>
            <a:r>
              <a:rPr lang="en-US" altLang="zh-CN" sz="3200" b="1" dirty="0" smtClean="0">
                <a:solidFill>
                  <a:srgbClr val="002060"/>
                </a:solidFill>
                <a:latin typeface="黑体" pitchFamily="2" charset="-122"/>
              </a:rPr>
              <a:t>(</a:t>
            </a:r>
            <a:r>
              <a:rPr lang="en-US" altLang="zh-CN" sz="3200" b="1" dirty="0">
                <a:solidFill>
                  <a:srgbClr val="002060"/>
                </a:solidFill>
                <a:latin typeface="黑体" pitchFamily="2" charset="-122"/>
              </a:rPr>
              <a:t>1) </a:t>
            </a:r>
            <a:r>
              <a:rPr lang="zh-CN" altLang="en-US" sz="3200" b="1" dirty="0">
                <a:solidFill>
                  <a:srgbClr val="002060"/>
                </a:solidFill>
                <a:latin typeface="黑体" pitchFamily="2" charset="-122"/>
              </a:rPr>
              <a:t>从主机高层</a:t>
            </a:r>
            <a:r>
              <a:rPr lang="zh-CN" altLang="en-US" sz="3200" b="1" dirty="0" smtClean="0">
                <a:solidFill>
                  <a:srgbClr val="002060"/>
                </a:solidFill>
                <a:latin typeface="黑体" pitchFamily="2" charset="-122"/>
              </a:rPr>
              <a:t>取出一</a:t>
            </a:r>
            <a:r>
              <a:rPr lang="zh-CN" altLang="en-US" sz="3200" b="1" dirty="0">
                <a:solidFill>
                  <a:srgbClr val="002060"/>
                </a:solidFill>
                <a:latin typeface="黑体" pitchFamily="2" charset="-122"/>
              </a:rPr>
              <a:t>个数据帧；</a:t>
            </a:r>
          </a:p>
          <a:p>
            <a:pPr>
              <a:lnSpc>
                <a:spcPct val="90000"/>
              </a:lnSpc>
              <a:defRPr/>
            </a:pPr>
            <a:r>
              <a:rPr lang="zh-CN" altLang="en-US" sz="3200" b="1" dirty="0">
                <a:solidFill>
                  <a:srgbClr val="002060"/>
                </a:solidFill>
                <a:latin typeface="黑体" pitchFamily="2" charset="-122"/>
              </a:rPr>
              <a:t>  </a:t>
            </a:r>
            <a:r>
              <a:rPr lang="en-US" altLang="zh-CN" sz="3200" b="1" dirty="0">
                <a:solidFill>
                  <a:srgbClr val="002060"/>
                </a:solidFill>
                <a:latin typeface="黑体" pitchFamily="2" charset="-122"/>
              </a:rPr>
              <a:t>(2) </a:t>
            </a:r>
            <a:r>
              <a:rPr lang="zh-CN" altLang="en-US" sz="3200" b="1" dirty="0">
                <a:solidFill>
                  <a:srgbClr val="002060"/>
                </a:solidFill>
                <a:latin typeface="黑体" pitchFamily="2" charset="-122"/>
              </a:rPr>
              <a:t>将数据帧送到数据链路层的发送缓存；</a:t>
            </a:r>
          </a:p>
          <a:p>
            <a:pPr>
              <a:lnSpc>
                <a:spcPct val="90000"/>
              </a:lnSpc>
              <a:defRPr/>
            </a:pPr>
            <a:r>
              <a:rPr lang="zh-CN" altLang="en-US" sz="3200" b="1" dirty="0">
                <a:solidFill>
                  <a:srgbClr val="002060"/>
                </a:solidFill>
                <a:latin typeface="黑体" pitchFamily="2" charset="-122"/>
              </a:rPr>
              <a:t>  </a:t>
            </a:r>
            <a:r>
              <a:rPr lang="en-US" altLang="zh-CN" sz="3200" b="1" dirty="0">
                <a:solidFill>
                  <a:srgbClr val="002060"/>
                </a:solidFill>
                <a:latin typeface="黑体" pitchFamily="2" charset="-122"/>
              </a:rPr>
              <a:t>(3) </a:t>
            </a:r>
            <a:r>
              <a:rPr lang="zh-CN" altLang="en-US" sz="3200" b="1" dirty="0">
                <a:solidFill>
                  <a:srgbClr val="002060"/>
                </a:solidFill>
                <a:latin typeface="黑体" pitchFamily="2" charset="-122"/>
              </a:rPr>
              <a:t>将发送缓存中的数据帧发送出去；</a:t>
            </a:r>
          </a:p>
          <a:p>
            <a:pPr>
              <a:lnSpc>
                <a:spcPct val="90000"/>
              </a:lnSpc>
              <a:defRPr/>
            </a:pPr>
            <a:r>
              <a:rPr lang="zh-CN" altLang="en-US" sz="3200" b="1" dirty="0">
                <a:solidFill>
                  <a:srgbClr val="002060"/>
                </a:solidFill>
                <a:latin typeface="黑体" pitchFamily="2" charset="-122"/>
              </a:rPr>
              <a:t>  </a:t>
            </a:r>
            <a:r>
              <a:rPr lang="en-US" altLang="zh-CN" sz="3200" b="1" dirty="0">
                <a:solidFill>
                  <a:srgbClr val="002060"/>
                </a:solidFill>
                <a:latin typeface="黑体" pitchFamily="2" charset="-122"/>
              </a:rPr>
              <a:t>(4) </a:t>
            </a:r>
            <a:r>
              <a:rPr lang="zh-CN" altLang="en-US" sz="3200" b="1" dirty="0">
                <a:solidFill>
                  <a:srgbClr val="002060"/>
                </a:solidFill>
                <a:latin typeface="黑体" pitchFamily="2" charset="-122"/>
              </a:rPr>
              <a:t>等待</a:t>
            </a:r>
            <a:r>
              <a:rPr lang="zh-CN" altLang="en-US" sz="3200" b="1" dirty="0" smtClean="0">
                <a:solidFill>
                  <a:srgbClr val="002060"/>
                </a:solidFill>
                <a:latin typeface="黑体" pitchFamily="2" charset="-122"/>
              </a:rPr>
              <a:t>；</a:t>
            </a:r>
            <a:r>
              <a:rPr lang="zh-CN" altLang="en-US" sz="3200" b="1" dirty="0" smtClean="0">
                <a:latin typeface="黑体" pitchFamily="2" charset="-122"/>
              </a:rPr>
              <a:t>（</a:t>
            </a:r>
            <a:r>
              <a:rPr lang="zh-CN" altLang="en-US" sz="3200" b="1" dirty="0" smtClean="0">
                <a:solidFill>
                  <a:srgbClr val="C00000"/>
                </a:solidFill>
                <a:latin typeface="黑体" pitchFamily="2" charset="-122"/>
              </a:rPr>
              <a:t>等待什么？</a:t>
            </a:r>
            <a:r>
              <a:rPr lang="zh-CN" altLang="en-US" sz="3200" b="1" dirty="0" smtClean="0">
                <a:latin typeface="黑体" pitchFamily="2" charset="-122"/>
              </a:rPr>
              <a:t>）</a:t>
            </a:r>
            <a:endParaRPr lang="zh-CN" altLang="en-US" sz="3200" b="1" dirty="0">
              <a:latin typeface="黑体" pitchFamily="2" charset="-122"/>
            </a:endParaRPr>
          </a:p>
          <a:p>
            <a:pPr>
              <a:lnSpc>
                <a:spcPct val="90000"/>
              </a:lnSpc>
              <a:defRPr/>
            </a:pPr>
            <a:r>
              <a:rPr lang="zh-CN" altLang="en-US" sz="3200" b="1" dirty="0">
                <a:latin typeface="黑体" pitchFamily="2" charset="-122"/>
              </a:rPr>
              <a:t>  </a:t>
            </a:r>
            <a:r>
              <a:rPr lang="en-US" altLang="zh-CN" sz="3200" b="1" dirty="0">
                <a:solidFill>
                  <a:srgbClr val="002060"/>
                </a:solidFill>
                <a:latin typeface="黑体" pitchFamily="2" charset="-122"/>
              </a:rPr>
              <a:t>(5) </a:t>
            </a:r>
            <a:r>
              <a:rPr lang="zh-CN" altLang="en-US" sz="3200" b="1" dirty="0">
                <a:solidFill>
                  <a:srgbClr val="002060"/>
                </a:solidFill>
                <a:latin typeface="黑体" pitchFamily="2" charset="-122"/>
              </a:rPr>
              <a:t>若收到由接收结点发过来的确认应答</a:t>
            </a:r>
          </a:p>
          <a:p>
            <a:pPr>
              <a:lnSpc>
                <a:spcPct val="90000"/>
              </a:lnSpc>
              <a:defRPr/>
            </a:pPr>
            <a:r>
              <a:rPr lang="zh-CN" altLang="en-US" sz="3200" b="1" dirty="0">
                <a:solidFill>
                  <a:srgbClr val="002060"/>
                </a:solidFill>
                <a:latin typeface="黑体" pitchFamily="2" charset="-122"/>
              </a:rPr>
              <a:t>      信息，则从主机取一个新的数据帧，</a:t>
            </a:r>
          </a:p>
          <a:p>
            <a:pPr>
              <a:lnSpc>
                <a:spcPct val="90000"/>
              </a:lnSpc>
              <a:defRPr/>
            </a:pPr>
            <a:r>
              <a:rPr lang="zh-CN" altLang="en-US" sz="3200" b="1" dirty="0">
                <a:solidFill>
                  <a:srgbClr val="002060"/>
                </a:solidFill>
                <a:latin typeface="黑体" pitchFamily="2" charset="-122"/>
              </a:rPr>
              <a:t>      然后转到</a:t>
            </a:r>
            <a:r>
              <a:rPr lang="en-US" altLang="zh-CN" sz="3200" b="1" dirty="0">
                <a:solidFill>
                  <a:srgbClr val="002060"/>
                </a:solidFill>
                <a:latin typeface="黑体" pitchFamily="2" charset="-122"/>
              </a:rPr>
              <a:t>(2)</a:t>
            </a:r>
            <a:r>
              <a:rPr lang="zh-CN" altLang="en-US" sz="3200" b="1" dirty="0">
                <a:solidFill>
                  <a:srgbClr val="002060"/>
                </a:solidFill>
                <a:latin typeface="黑体" pitchFamily="2" charset="-122"/>
              </a:rPr>
              <a:t>。</a:t>
            </a:r>
            <a:endParaRPr lang="en-US" altLang="zh-CN" sz="3200" b="1" dirty="0">
              <a:solidFill>
                <a:srgbClr val="002060"/>
              </a:solidFill>
              <a:latin typeface="微软雅黑" panose="020B0503020204020204" pitchFamily="34" charset="-122"/>
              <a:ea typeface="微软雅黑" panose="020B0503020204020204" pitchFamily="34" charset="-122"/>
            </a:endParaRP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3.2.2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停止</a:t>
            </a: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等待流量控制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86858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29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3850" y="1628775"/>
            <a:ext cx="8497888" cy="4467225"/>
          </a:xfrm>
          <a:prstGeom prst="rect">
            <a:avLst/>
          </a:prstGeom>
        </p:spPr>
        <p:txBody>
          <a:bodyPr/>
          <a:lstStyle/>
          <a:p>
            <a:pPr>
              <a:lnSpc>
                <a:spcPct val="120000"/>
              </a:lnSpc>
            </a:pPr>
            <a:r>
              <a:rPr lang="zh-CN" altLang="en-US" sz="3200" b="1" dirty="0">
                <a:solidFill>
                  <a:srgbClr val="002060"/>
                </a:solidFill>
                <a:latin typeface="微软雅黑" panose="020B0503020204020204" pitchFamily="34" charset="-122"/>
                <a:ea typeface="微软雅黑" panose="020B0503020204020204" pitchFamily="34" charset="-122"/>
              </a:rPr>
              <a:t>简单的停止</a:t>
            </a:r>
            <a:r>
              <a:rPr lang="en-US" altLang="zh-CN" sz="3200" b="1" dirty="0">
                <a:solidFill>
                  <a:srgbClr val="002060"/>
                </a:solidFill>
                <a:latin typeface="微软雅黑" panose="020B0503020204020204" pitchFamily="34" charset="-122"/>
                <a:ea typeface="微软雅黑" panose="020B0503020204020204" pitchFamily="34" charset="-122"/>
              </a:rPr>
              <a:t>-</a:t>
            </a:r>
            <a:r>
              <a:rPr lang="zh-CN" altLang="en-US" sz="3200" b="1" dirty="0">
                <a:solidFill>
                  <a:srgbClr val="002060"/>
                </a:solidFill>
                <a:latin typeface="微软雅黑" panose="020B0503020204020204" pitchFamily="34" charset="-122"/>
                <a:ea typeface="微软雅黑" panose="020B0503020204020204" pitchFamily="34" charset="-122"/>
              </a:rPr>
              <a:t>等待</a:t>
            </a:r>
            <a:r>
              <a:rPr lang="zh-CN" altLang="en-US" sz="3200" b="1" dirty="0" smtClean="0">
                <a:solidFill>
                  <a:srgbClr val="002060"/>
                </a:solidFill>
                <a:latin typeface="微软雅黑" panose="020B0503020204020204" pitchFamily="34" charset="-122"/>
                <a:ea typeface="微软雅黑" panose="020B0503020204020204" pitchFamily="34" charset="-122"/>
              </a:rPr>
              <a:t>流量控制</a:t>
            </a:r>
            <a:endParaRPr lang="en-US" altLang="zh-CN" sz="3200" b="1" dirty="0" smtClean="0">
              <a:solidFill>
                <a:srgbClr val="002060"/>
              </a:solidFill>
              <a:latin typeface="微软雅黑" panose="020B0503020204020204" pitchFamily="34" charset="-122"/>
              <a:ea typeface="微软雅黑" panose="020B0503020204020204" pitchFamily="34" charset="-122"/>
            </a:endParaRPr>
          </a:p>
          <a:p>
            <a:pPr>
              <a:lnSpc>
                <a:spcPct val="120000"/>
              </a:lnSpc>
            </a:pPr>
            <a:r>
              <a:rPr lang="zh-CN" altLang="en-US" sz="3200" b="1" dirty="0" smtClean="0">
                <a:solidFill>
                  <a:srgbClr val="C00000"/>
                </a:solidFill>
              </a:rPr>
              <a:t>接收结点</a:t>
            </a:r>
            <a:endParaRPr lang="zh-CN" altLang="en-US" sz="3200" b="1" dirty="0">
              <a:solidFill>
                <a:srgbClr val="C00000"/>
              </a:solidFill>
            </a:endParaRPr>
          </a:p>
          <a:p>
            <a:pPr>
              <a:lnSpc>
                <a:spcPct val="90000"/>
              </a:lnSpc>
              <a:defRPr/>
            </a:pPr>
            <a:r>
              <a:rPr lang="en-US" altLang="zh-CN" sz="3200" b="1" dirty="0">
                <a:solidFill>
                  <a:srgbClr val="002060"/>
                </a:solidFill>
                <a:latin typeface="黑体" pitchFamily="2" charset="-122"/>
              </a:rPr>
              <a:t> </a:t>
            </a:r>
            <a:r>
              <a:rPr lang="en-US" altLang="zh-CN" sz="3200" b="1" dirty="0" smtClean="0">
                <a:solidFill>
                  <a:srgbClr val="002060"/>
                </a:solidFill>
                <a:latin typeface="黑体" pitchFamily="2" charset="-122"/>
              </a:rPr>
              <a:t> (</a:t>
            </a:r>
            <a:r>
              <a:rPr lang="en-US" altLang="zh-CN" sz="3200" b="1" dirty="0">
                <a:solidFill>
                  <a:srgbClr val="002060"/>
                </a:solidFill>
                <a:latin typeface="黑体" pitchFamily="2" charset="-122"/>
              </a:rPr>
              <a:t>1) </a:t>
            </a:r>
            <a:r>
              <a:rPr lang="zh-CN" altLang="en-US" sz="3200" b="1" dirty="0">
                <a:solidFill>
                  <a:srgbClr val="002060"/>
                </a:solidFill>
                <a:latin typeface="黑体" pitchFamily="2" charset="-122"/>
              </a:rPr>
              <a:t>等待</a:t>
            </a:r>
            <a:r>
              <a:rPr lang="zh-CN" altLang="en-US" sz="3200" b="1" dirty="0" smtClean="0">
                <a:solidFill>
                  <a:srgbClr val="002060"/>
                </a:solidFill>
                <a:latin typeface="黑体" pitchFamily="2" charset="-122"/>
              </a:rPr>
              <a:t>；</a:t>
            </a:r>
            <a:r>
              <a:rPr lang="zh-CN" altLang="en-US" sz="3200" b="1" dirty="0">
                <a:latin typeface="黑体" pitchFamily="2" charset="-122"/>
              </a:rPr>
              <a:t>（</a:t>
            </a:r>
            <a:r>
              <a:rPr lang="zh-CN" altLang="en-US" sz="3200" b="1" dirty="0">
                <a:solidFill>
                  <a:srgbClr val="C00000"/>
                </a:solidFill>
                <a:latin typeface="黑体" pitchFamily="2" charset="-122"/>
              </a:rPr>
              <a:t>等待什么？</a:t>
            </a:r>
            <a:r>
              <a:rPr lang="zh-CN" altLang="en-US" sz="3200" b="1" dirty="0" smtClean="0">
                <a:latin typeface="黑体" pitchFamily="2" charset="-122"/>
              </a:rPr>
              <a:t>）</a:t>
            </a:r>
            <a:endParaRPr lang="zh-CN" altLang="en-US" sz="3200" b="1" dirty="0">
              <a:latin typeface="黑体" pitchFamily="2" charset="-122"/>
            </a:endParaRPr>
          </a:p>
          <a:p>
            <a:pPr>
              <a:lnSpc>
                <a:spcPct val="90000"/>
              </a:lnSpc>
              <a:defRPr/>
            </a:pPr>
            <a:r>
              <a:rPr lang="zh-CN" altLang="en-US" sz="3200" b="1" dirty="0">
                <a:solidFill>
                  <a:srgbClr val="002060"/>
                </a:solidFill>
                <a:latin typeface="黑体" pitchFamily="2" charset="-122"/>
              </a:rPr>
              <a:t>  </a:t>
            </a:r>
            <a:r>
              <a:rPr lang="en-US" altLang="zh-CN" sz="3200" b="1" dirty="0">
                <a:solidFill>
                  <a:srgbClr val="002060"/>
                </a:solidFill>
                <a:latin typeface="黑体" pitchFamily="2" charset="-122"/>
              </a:rPr>
              <a:t>(2) </a:t>
            </a:r>
            <a:r>
              <a:rPr lang="zh-CN" altLang="en-US" sz="3200" b="1" dirty="0">
                <a:solidFill>
                  <a:srgbClr val="002060"/>
                </a:solidFill>
                <a:latin typeface="黑体" pitchFamily="2" charset="-122"/>
              </a:rPr>
              <a:t>若收到由发送结点发过来的数据帧，</a:t>
            </a:r>
          </a:p>
          <a:p>
            <a:pPr>
              <a:lnSpc>
                <a:spcPct val="90000"/>
              </a:lnSpc>
              <a:spcBef>
                <a:spcPct val="0"/>
              </a:spcBef>
              <a:defRPr/>
            </a:pPr>
            <a:r>
              <a:rPr lang="zh-CN" altLang="en-US" sz="3200" b="1" dirty="0">
                <a:solidFill>
                  <a:srgbClr val="002060"/>
                </a:solidFill>
                <a:latin typeface="黑体" pitchFamily="2" charset="-122"/>
              </a:rPr>
              <a:t>      则将其放入数据链路层的接收缓存；</a:t>
            </a:r>
          </a:p>
          <a:p>
            <a:pPr>
              <a:lnSpc>
                <a:spcPct val="90000"/>
              </a:lnSpc>
              <a:defRPr/>
            </a:pPr>
            <a:r>
              <a:rPr lang="zh-CN" altLang="en-US" sz="3200" b="1" dirty="0">
                <a:solidFill>
                  <a:srgbClr val="002060"/>
                </a:solidFill>
                <a:latin typeface="黑体" pitchFamily="2" charset="-122"/>
              </a:rPr>
              <a:t>  </a:t>
            </a:r>
            <a:r>
              <a:rPr lang="en-US" altLang="zh-CN" sz="3200" b="1" dirty="0">
                <a:solidFill>
                  <a:srgbClr val="002060"/>
                </a:solidFill>
                <a:latin typeface="黑体" pitchFamily="2" charset="-122"/>
              </a:rPr>
              <a:t>(3) </a:t>
            </a:r>
            <a:r>
              <a:rPr lang="zh-CN" altLang="en-US" sz="3200" b="1" dirty="0">
                <a:solidFill>
                  <a:srgbClr val="002060"/>
                </a:solidFill>
                <a:latin typeface="黑体" pitchFamily="2" charset="-122"/>
              </a:rPr>
              <a:t>将接收缓存中的数据帧上交主机；</a:t>
            </a:r>
          </a:p>
          <a:p>
            <a:pPr>
              <a:lnSpc>
                <a:spcPct val="90000"/>
              </a:lnSpc>
              <a:defRPr/>
            </a:pPr>
            <a:r>
              <a:rPr lang="zh-CN" altLang="en-US" sz="3200" b="1" dirty="0">
                <a:solidFill>
                  <a:srgbClr val="002060"/>
                </a:solidFill>
                <a:latin typeface="黑体" pitchFamily="2" charset="-122"/>
              </a:rPr>
              <a:t>  </a:t>
            </a:r>
            <a:r>
              <a:rPr lang="en-US" altLang="zh-CN" sz="3200" b="1" dirty="0">
                <a:solidFill>
                  <a:srgbClr val="002060"/>
                </a:solidFill>
                <a:latin typeface="黑体" pitchFamily="2" charset="-122"/>
              </a:rPr>
              <a:t>(4) </a:t>
            </a:r>
            <a:r>
              <a:rPr lang="zh-CN" altLang="en-US" sz="3200" b="1" dirty="0">
                <a:solidFill>
                  <a:srgbClr val="002060"/>
                </a:solidFill>
                <a:latin typeface="黑体" pitchFamily="2" charset="-122"/>
              </a:rPr>
              <a:t>向发送结点发送一个确认信息，表示</a:t>
            </a:r>
          </a:p>
          <a:p>
            <a:pPr>
              <a:lnSpc>
                <a:spcPct val="90000"/>
              </a:lnSpc>
              <a:defRPr/>
            </a:pPr>
            <a:r>
              <a:rPr lang="zh-CN" altLang="en-US" sz="3200" b="1" dirty="0">
                <a:solidFill>
                  <a:srgbClr val="002060"/>
                </a:solidFill>
                <a:latin typeface="黑体" pitchFamily="2" charset="-122"/>
              </a:rPr>
              <a:t>      数据帧已经上交给主机高层；</a:t>
            </a:r>
          </a:p>
          <a:p>
            <a:pPr>
              <a:lnSpc>
                <a:spcPct val="90000"/>
              </a:lnSpc>
              <a:defRPr/>
            </a:pPr>
            <a:r>
              <a:rPr lang="zh-CN" altLang="en-US" sz="3200" b="1" dirty="0">
                <a:solidFill>
                  <a:srgbClr val="002060"/>
                </a:solidFill>
                <a:latin typeface="黑体" pitchFamily="2" charset="-122"/>
              </a:rPr>
              <a:t>  </a:t>
            </a:r>
            <a:r>
              <a:rPr lang="en-US" altLang="zh-CN" sz="3200" b="1" dirty="0">
                <a:solidFill>
                  <a:srgbClr val="002060"/>
                </a:solidFill>
                <a:latin typeface="黑体" pitchFamily="2" charset="-122"/>
              </a:rPr>
              <a:t>(5) </a:t>
            </a:r>
            <a:r>
              <a:rPr lang="zh-CN" altLang="en-US" sz="3200" b="1" dirty="0">
                <a:solidFill>
                  <a:srgbClr val="002060"/>
                </a:solidFill>
                <a:latin typeface="黑体" pitchFamily="2" charset="-122"/>
              </a:rPr>
              <a:t>转到</a:t>
            </a:r>
            <a:r>
              <a:rPr lang="en-US" altLang="zh-CN" sz="3200" b="1" dirty="0">
                <a:solidFill>
                  <a:srgbClr val="002060"/>
                </a:solidFill>
                <a:latin typeface="黑体" pitchFamily="2" charset="-122"/>
              </a:rPr>
              <a:t>(1)</a:t>
            </a:r>
            <a:r>
              <a:rPr lang="zh-CN" altLang="en-US" sz="3200" b="1" dirty="0">
                <a:solidFill>
                  <a:srgbClr val="002060"/>
                </a:solidFill>
                <a:latin typeface="黑体" pitchFamily="2" charset="-122"/>
              </a:rPr>
              <a:t>。</a:t>
            </a: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3.2.2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停止</a:t>
            </a: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等待流量控制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3399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p:nvPr/>
        </p:nvSpPr>
        <p:spPr>
          <a:xfrm>
            <a:off x="775" y="0"/>
            <a:ext cx="2875160" cy="6858000"/>
          </a:xfrm>
          <a:prstGeom prst="rect">
            <a:avLst/>
          </a:prstGeom>
          <a:solidFill>
            <a:srgbClr val="213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15"/>
          <p:cNvSpPr txBox="1"/>
          <p:nvPr/>
        </p:nvSpPr>
        <p:spPr>
          <a:xfrm>
            <a:off x="191729" y="2259427"/>
            <a:ext cx="2592288" cy="461665"/>
          </a:xfrm>
          <a:prstGeom prst="rect">
            <a:avLst/>
          </a:prstGeom>
          <a:noFill/>
        </p:spPr>
        <p:txBody>
          <a:bodyPr wrap="square" rtlCol="0">
            <a:spAutoFit/>
          </a:bodyPr>
          <a:lstStyle/>
          <a:p>
            <a:pPr algn="ctr"/>
            <a:r>
              <a:rPr lang="en-US" altLang="zh-CN" sz="2400" b="1" spc="300" dirty="0" smtClean="0">
                <a:solidFill>
                  <a:schemeClr val="bg1"/>
                </a:solidFill>
                <a:latin typeface="Agency FB" panose="020B0503020202020204" pitchFamily="34" charset="0"/>
                <a:ea typeface="Adobe 宋体 Std L" pitchFamily="18" charset="-122"/>
              </a:rPr>
              <a:t>Contents  Page</a:t>
            </a:r>
            <a:endParaRPr lang="zh-CN" altLang="en-US" sz="2400" b="1" spc="300" dirty="0">
              <a:solidFill>
                <a:schemeClr val="bg1"/>
              </a:solidFill>
              <a:latin typeface="Agency FB" panose="020B0503020202020204" pitchFamily="34" charset="0"/>
              <a:ea typeface="Adobe 宋体 Std L" pitchFamily="18" charset="-122"/>
            </a:endParaRPr>
          </a:p>
        </p:txBody>
      </p:sp>
      <p:sp>
        <p:nvSpPr>
          <p:cNvPr id="5" name="文本框 4"/>
          <p:cNvSpPr txBox="1"/>
          <p:nvPr/>
        </p:nvSpPr>
        <p:spPr>
          <a:xfrm>
            <a:off x="0" y="1572542"/>
            <a:ext cx="2808312" cy="707886"/>
          </a:xfrm>
          <a:prstGeom prst="rect">
            <a:avLst/>
          </a:prstGeom>
          <a:noFill/>
        </p:spPr>
        <p:txBody>
          <a:bodyPr wrap="square" rtlCol="0">
            <a:spAutoFit/>
          </a:bodyPr>
          <a:lstStyle/>
          <a:p>
            <a:pPr algn="ctr"/>
            <a:r>
              <a:rPr lang="zh-CN" altLang="en-US" sz="4000" b="1" dirty="0" smtClean="0">
                <a:solidFill>
                  <a:schemeClr val="bg1"/>
                </a:solidFill>
                <a:ea typeface="微软雅黑"/>
              </a:rPr>
              <a:t>内容纲要</a:t>
            </a:r>
            <a:endParaRPr lang="zh-CN" altLang="en-US" sz="4000" b="1" dirty="0">
              <a:solidFill>
                <a:schemeClr val="bg1"/>
              </a:solidFill>
              <a:ea typeface="微软雅黑"/>
            </a:endParaRPr>
          </a:p>
        </p:txBody>
      </p:sp>
      <p:grpSp>
        <p:nvGrpSpPr>
          <p:cNvPr id="2" name="Group 4"/>
          <p:cNvGrpSpPr>
            <a:grpSpLocks noChangeAspect="1"/>
          </p:cNvGrpSpPr>
          <p:nvPr/>
        </p:nvGrpSpPr>
        <p:grpSpPr bwMode="auto">
          <a:xfrm>
            <a:off x="473434" y="3172747"/>
            <a:ext cx="1852612" cy="1946275"/>
            <a:chOff x="419" y="1980"/>
            <a:chExt cx="1167" cy="1226"/>
          </a:xfrm>
        </p:grpSpPr>
        <p:sp>
          <p:nvSpPr>
            <p:cNvPr id="14" name="Freeform 5"/>
            <p:cNvSpPr>
              <a:spLocks noEditPoints="1"/>
            </p:cNvSpPr>
            <p:nvPr/>
          </p:nvSpPr>
          <p:spPr bwMode="auto">
            <a:xfrm>
              <a:off x="419" y="1980"/>
              <a:ext cx="1167" cy="1226"/>
            </a:xfrm>
            <a:custGeom>
              <a:avLst/>
              <a:gdLst>
                <a:gd name="T0" fmla="*/ 13275 w 16338"/>
                <a:gd name="T1" fmla="*/ 0 h 17164"/>
                <a:gd name="T2" fmla="*/ 9190 w 16338"/>
                <a:gd name="T3" fmla="*/ 0 h 17164"/>
                <a:gd name="T4" fmla="*/ 5106 w 16338"/>
                <a:gd name="T5" fmla="*/ 0 h 17164"/>
                <a:gd name="T6" fmla="*/ 1021 w 16338"/>
                <a:gd name="T7" fmla="*/ 0 h 17164"/>
                <a:gd name="T8" fmla="*/ 102 w 16338"/>
                <a:gd name="T9" fmla="*/ 2007 h 17164"/>
                <a:gd name="T10" fmla="*/ 237 w 16338"/>
                <a:gd name="T11" fmla="*/ 4683 h 17164"/>
                <a:gd name="T12" fmla="*/ 374 w 16338"/>
                <a:gd name="T13" fmla="*/ 7358 h 17164"/>
                <a:gd name="T14" fmla="*/ 509 w 16338"/>
                <a:gd name="T15" fmla="*/ 10033 h 17164"/>
                <a:gd name="T16" fmla="*/ 786 w 16338"/>
                <a:gd name="T17" fmla="*/ 11569 h 17164"/>
                <a:gd name="T18" fmla="*/ 1261 w 16338"/>
                <a:gd name="T19" fmla="*/ 12639 h 17164"/>
                <a:gd name="T20" fmla="*/ 1909 w 16338"/>
                <a:gd name="T21" fmla="*/ 13613 h 17164"/>
                <a:gd name="T22" fmla="*/ 2729 w 16338"/>
                <a:gd name="T23" fmla="*/ 14493 h 17164"/>
                <a:gd name="T24" fmla="*/ 3723 w 16338"/>
                <a:gd name="T25" fmla="*/ 15277 h 17164"/>
                <a:gd name="T26" fmla="*/ 4889 w 16338"/>
                <a:gd name="T27" fmla="*/ 15965 h 17164"/>
                <a:gd name="T28" fmla="*/ 6228 w 16338"/>
                <a:gd name="T29" fmla="*/ 16558 h 17164"/>
                <a:gd name="T30" fmla="*/ 7740 w 16338"/>
                <a:gd name="T31" fmla="*/ 17055 h 17164"/>
                <a:gd name="T32" fmla="*/ 9144 w 16338"/>
                <a:gd name="T33" fmla="*/ 16946 h 17164"/>
                <a:gd name="T34" fmla="*/ 10390 w 16338"/>
                <a:gd name="T35" fmla="*/ 16541 h 17164"/>
                <a:gd name="T36" fmla="*/ 11538 w 16338"/>
                <a:gd name="T37" fmla="*/ 16001 h 17164"/>
                <a:gd name="T38" fmla="*/ 12587 w 16338"/>
                <a:gd name="T39" fmla="*/ 15331 h 17164"/>
                <a:gd name="T40" fmla="*/ 13537 w 16338"/>
                <a:gd name="T41" fmla="*/ 14526 h 17164"/>
                <a:gd name="T42" fmla="*/ 14388 w 16338"/>
                <a:gd name="T43" fmla="*/ 13591 h 17164"/>
                <a:gd name="T44" fmla="*/ 15141 w 16338"/>
                <a:gd name="T45" fmla="*/ 12521 h 17164"/>
                <a:gd name="T46" fmla="*/ 15795 w 16338"/>
                <a:gd name="T47" fmla="*/ 11320 h 17164"/>
                <a:gd name="T48" fmla="*/ 16017 w 16338"/>
                <a:gd name="T49" fmla="*/ 8936 h 17164"/>
                <a:gd name="T50" fmla="*/ 16116 w 16338"/>
                <a:gd name="T51" fmla="*/ 6187 h 17164"/>
                <a:gd name="T52" fmla="*/ 16215 w 16338"/>
                <a:gd name="T53" fmla="*/ 3437 h 17164"/>
                <a:gd name="T54" fmla="*/ 16313 w 16338"/>
                <a:gd name="T55" fmla="*/ 688 h 17164"/>
                <a:gd name="T56" fmla="*/ 13964 w 16338"/>
                <a:gd name="T57" fmla="*/ 463 h 17164"/>
                <a:gd name="T58" fmla="*/ 10100 w 16338"/>
                <a:gd name="T59" fmla="*/ 463 h 17164"/>
                <a:gd name="T60" fmla="*/ 6238 w 16338"/>
                <a:gd name="T61" fmla="*/ 463 h 17164"/>
                <a:gd name="T62" fmla="*/ 2374 w 16338"/>
                <a:gd name="T63" fmla="*/ 463 h 17164"/>
                <a:gd name="T64" fmla="*/ 506 w 16338"/>
                <a:gd name="T65" fmla="*/ 1729 h 17164"/>
                <a:gd name="T66" fmla="*/ 634 w 16338"/>
                <a:gd name="T67" fmla="*/ 4261 h 17164"/>
                <a:gd name="T68" fmla="*/ 762 w 16338"/>
                <a:gd name="T69" fmla="*/ 6792 h 17164"/>
                <a:gd name="T70" fmla="*/ 891 w 16338"/>
                <a:gd name="T71" fmla="*/ 9322 h 17164"/>
                <a:gd name="T72" fmla="*/ 1098 w 16338"/>
                <a:gd name="T73" fmla="*/ 11139 h 17164"/>
                <a:gd name="T74" fmla="*/ 1506 w 16338"/>
                <a:gd name="T75" fmla="*/ 12175 h 17164"/>
                <a:gd name="T76" fmla="*/ 2078 w 16338"/>
                <a:gd name="T77" fmla="*/ 13120 h 17164"/>
                <a:gd name="T78" fmla="*/ 2814 w 16338"/>
                <a:gd name="T79" fmla="*/ 13974 h 17164"/>
                <a:gd name="T80" fmla="*/ 3712 w 16338"/>
                <a:gd name="T81" fmla="*/ 14737 h 17164"/>
                <a:gd name="T82" fmla="*/ 4775 w 16338"/>
                <a:gd name="T83" fmla="*/ 15411 h 17164"/>
                <a:gd name="T84" fmla="*/ 6000 w 16338"/>
                <a:gd name="T85" fmla="*/ 15995 h 17164"/>
                <a:gd name="T86" fmla="*/ 7390 w 16338"/>
                <a:gd name="T87" fmla="*/ 16487 h 17164"/>
                <a:gd name="T88" fmla="*/ 8782 w 16338"/>
                <a:gd name="T89" fmla="*/ 16571 h 17164"/>
                <a:gd name="T90" fmla="*/ 9984 w 16338"/>
                <a:gd name="T91" fmla="*/ 16218 h 17164"/>
                <a:gd name="T92" fmla="*/ 11093 w 16338"/>
                <a:gd name="T93" fmla="*/ 15739 h 17164"/>
                <a:gd name="T94" fmla="*/ 12108 w 16338"/>
                <a:gd name="T95" fmla="*/ 15137 h 17164"/>
                <a:gd name="T96" fmla="*/ 13030 w 16338"/>
                <a:gd name="T97" fmla="*/ 14407 h 17164"/>
                <a:gd name="T98" fmla="*/ 13859 w 16338"/>
                <a:gd name="T99" fmla="*/ 13553 h 17164"/>
                <a:gd name="T100" fmla="*/ 14594 w 16338"/>
                <a:gd name="T101" fmla="*/ 12573 h 17164"/>
                <a:gd name="T102" fmla="*/ 15236 w 16338"/>
                <a:gd name="T103" fmla="*/ 11468 h 17164"/>
                <a:gd name="T104" fmla="*/ 15569 w 16338"/>
                <a:gd name="T105" fmla="*/ 9568 h 17164"/>
                <a:gd name="T106" fmla="*/ 15663 w 16338"/>
                <a:gd name="T107" fmla="*/ 6966 h 17164"/>
                <a:gd name="T108" fmla="*/ 15756 w 16338"/>
                <a:gd name="T109" fmla="*/ 4365 h 17164"/>
                <a:gd name="T110" fmla="*/ 15850 w 16338"/>
                <a:gd name="T111" fmla="*/ 1765 h 17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338" h="17164">
                  <a:moveTo>
                    <a:pt x="16338" y="0"/>
                  </a:moveTo>
                  <a:lnTo>
                    <a:pt x="15317" y="0"/>
                  </a:lnTo>
                  <a:lnTo>
                    <a:pt x="14296" y="0"/>
                  </a:lnTo>
                  <a:lnTo>
                    <a:pt x="13275" y="0"/>
                  </a:lnTo>
                  <a:lnTo>
                    <a:pt x="12253" y="0"/>
                  </a:lnTo>
                  <a:lnTo>
                    <a:pt x="11232" y="0"/>
                  </a:lnTo>
                  <a:lnTo>
                    <a:pt x="10211" y="0"/>
                  </a:lnTo>
                  <a:lnTo>
                    <a:pt x="9190" y="0"/>
                  </a:lnTo>
                  <a:lnTo>
                    <a:pt x="8169" y="0"/>
                  </a:lnTo>
                  <a:lnTo>
                    <a:pt x="7148" y="0"/>
                  </a:lnTo>
                  <a:lnTo>
                    <a:pt x="6127" y="0"/>
                  </a:lnTo>
                  <a:lnTo>
                    <a:pt x="5106" y="0"/>
                  </a:lnTo>
                  <a:lnTo>
                    <a:pt x="4085" y="0"/>
                  </a:lnTo>
                  <a:lnTo>
                    <a:pt x="3063" y="0"/>
                  </a:lnTo>
                  <a:lnTo>
                    <a:pt x="2042" y="0"/>
                  </a:lnTo>
                  <a:lnTo>
                    <a:pt x="1021" y="0"/>
                  </a:lnTo>
                  <a:lnTo>
                    <a:pt x="0" y="0"/>
                  </a:lnTo>
                  <a:lnTo>
                    <a:pt x="34" y="669"/>
                  </a:lnTo>
                  <a:lnTo>
                    <a:pt x="68" y="1338"/>
                  </a:lnTo>
                  <a:lnTo>
                    <a:pt x="102" y="2007"/>
                  </a:lnTo>
                  <a:lnTo>
                    <a:pt x="135" y="2675"/>
                  </a:lnTo>
                  <a:lnTo>
                    <a:pt x="170" y="3345"/>
                  </a:lnTo>
                  <a:lnTo>
                    <a:pt x="204" y="4013"/>
                  </a:lnTo>
                  <a:lnTo>
                    <a:pt x="237" y="4683"/>
                  </a:lnTo>
                  <a:lnTo>
                    <a:pt x="272" y="5352"/>
                  </a:lnTo>
                  <a:lnTo>
                    <a:pt x="305" y="6020"/>
                  </a:lnTo>
                  <a:lnTo>
                    <a:pt x="339" y="6690"/>
                  </a:lnTo>
                  <a:lnTo>
                    <a:pt x="374" y="7358"/>
                  </a:lnTo>
                  <a:lnTo>
                    <a:pt x="407" y="8027"/>
                  </a:lnTo>
                  <a:lnTo>
                    <a:pt x="441" y="8696"/>
                  </a:lnTo>
                  <a:lnTo>
                    <a:pt x="476" y="9365"/>
                  </a:lnTo>
                  <a:lnTo>
                    <a:pt x="509" y="10033"/>
                  </a:lnTo>
                  <a:lnTo>
                    <a:pt x="543" y="10703"/>
                  </a:lnTo>
                  <a:lnTo>
                    <a:pt x="613" y="10998"/>
                  </a:lnTo>
                  <a:lnTo>
                    <a:pt x="695" y="11285"/>
                  </a:lnTo>
                  <a:lnTo>
                    <a:pt x="786" y="11569"/>
                  </a:lnTo>
                  <a:lnTo>
                    <a:pt x="889" y="11845"/>
                  </a:lnTo>
                  <a:lnTo>
                    <a:pt x="1002" y="12116"/>
                  </a:lnTo>
                  <a:lnTo>
                    <a:pt x="1126" y="12381"/>
                  </a:lnTo>
                  <a:lnTo>
                    <a:pt x="1261" y="12639"/>
                  </a:lnTo>
                  <a:lnTo>
                    <a:pt x="1406" y="12891"/>
                  </a:lnTo>
                  <a:lnTo>
                    <a:pt x="1563" y="13138"/>
                  </a:lnTo>
                  <a:lnTo>
                    <a:pt x="1731" y="13379"/>
                  </a:lnTo>
                  <a:lnTo>
                    <a:pt x="1909" y="13613"/>
                  </a:lnTo>
                  <a:lnTo>
                    <a:pt x="2098" y="13843"/>
                  </a:lnTo>
                  <a:lnTo>
                    <a:pt x="2297" y="14065"/>
                  </a:lnTo>
                  <a:lnTo>
                    <a:pt x="2508" y="14283"/>
                  </a:lnTo>
                  <a:lnTo>
                    <a:pt x="2729" y="14493"/>
                  </a:lnTo>
                  <a:lnTo>
                    <a:pt x="2962" y="14698"/>
                  </a:lnTo>
                  <a:lnTo>
                    <a:pt x="3205" y="14897"/>
                  </a:lnTo>
                  <a:lnTo>
                    <a:pt x="3458" y="15089"/>
                  </a:lnTo>
                  <a:lnTo>
                    <a:pt x="3723" y="15277"/>
                  </a:lnTo>
                  <a:lnTo>
                    <a:pt x="3998" y="15457"/>
                  </a:lnTo>
                  <a:lnTo>
                    <a:pt x="4285" y="15633"/>
                  </a:lnTo>
                  <a:lnTo>
                    <a:pt x="4581" y="15802"/>
                  </a:lnTo>
                  <a:lnTo>
                    <a:pt x="4889" y="15965"/>
                  </a:lnTo>
                  <a:lnTo>
                    <a:pt x="5207" y="16122"/>
                  </a:lnTo>
                  <a:lnTo>
                    <a:pt x="5537" y="16274"/>
                  </a:lnTo>
                  <a:lnTo>
                    <a:pt x="5877" y="16418"/>
                  </a:lnTo>
                  <a:lnTo>
                    <a:pt x="6228" y="16558"/>
                  </a:lnTo>
                  <a:lnTo>
                    <a:pt x="6590" y="16691"/>
                  </a:lnTo>
                  <a:lnTo>
                    <a:pt x="6962" y="16819"/>
                  </a:lnTo>
                  <a:lnTo>
                    <a:pt x="7346" y="16940"/>
                  </a:lnTo>
                  <a:lnTo>
                    <a:pt x="7740" y="17055"/>
                  </a:lnTo>
                  <a:lnTo>
                    <a:pt x="8144" y="17164"/>
                  </a:lnTo>
                  <a:lnTo>
                    <a:pt x="8484" y="17100"/>
                  </a:lnTo>
                  <a:lnTo>
                    <a:pt x="8816" y="17027"/>
                  </a:lnTo>
                  <a:lnTo>
                    <a:pt x="9144" y="16946"/>
                  </a:lnTo>
                  <a:lnTo>
                    <a:pt x="9465" y="16857"/>
                  </a:lnTo>
                  <a:lnTo>
                    <a:pt x="9779" y="16760"/>
                  </a:lnTo>
                  <a:lnTo>
                    <a:pt x="10088" y="16654"/>
                  </a:lnTo>
                  <a:lnTo>
                    <a:pt x="10390" y="16541"/>
                  </a:lnTo>
                  <a:lnTo>
                    <a:pt x="10687" y="16418"/>
                  </a:lnTo>
                  <a:lnTo>
                    <a:pt x="10976" y="16288"/>
                  </a:lnTo>
                  <a:lnTo>
                    <a:pt x="11260" y="16149"/>
                  </a:lnTo>
                  <a:lnTo>
                    <a:pt x="11538" y="16001"/>
                  </a:lnTo>
                  <a:lnTo>
                    <a:pt x="11810" y="15847"/>
                  </a:lnTo>
                  <a:lnTo>
                    <a:pt x="12075" y="15683"/>
                  </a:lnTo>
                  <a:lnTo>
                    <a:pt x="12333" y="15511"/>
                  </a:lnTo>
                  <a:lnTo>
                    <a:pt x="12587" y="15331"/>
                  </a:lnTo>
                  <a:lnTo>
                    <a:pt x="12834" y="15142"/>
                  </a:lnTo>
                  <a:lnTo>
                    <a:pt x="13074" y="14944"/>
                  </a:lnTo>
                  <a:lnTo>
                    <a:pt x="13308" y="14740"/>
                  </a:lnTo>
                  <a:lnTo>
                    <a:pt x="13537" y="14526"/>
                  </a:lnTo>
                  <a:lnTo>
                    <a:pt x="13759" y="14305"/>
                  </a:lnTo>
                  <a:lnTo>
                    <a:pt x="13975" y="14074"/>
                  </a:lnTo>
                  <a:lnTo>
                    <a:pt x="14184" y="13836"/>
                  </a:lnTo>
                  <a:lnTo>
                    <a:pt x="14388" y="13591"/>
                  </a:lnTo>
                  <a:lnTo>
                    <a:pt x="14586" y="13335"/>
                  </a:lnTo>
                  <a:lnTo>
                    <a:pt x="14777" y="13073"/>
                  </a:lnTo>
                  <a:lnTo>
                    <a:pt x="14962" y="12801"/>
                  </a:lnTo>
                  <a:lnTo>
                    <a:pt x="15141" y="12521"/>
                  </a:lnTo>
                  <a:lnTo>
                    <a:pt x="15314" y="12234"/>
                  </a:lnTo>
                  <a:lnTo>
                    <a:pt x="15480" y="11938"/>
                  </a:lnTo>
                  <a:lnTo>
                    <a:pt x="15641" y="11633"/>
                  </a:lnTo>
                  <a:lnTo>
                    <a:pt x="15795" y="11320"/>
                  </a:lnTo>
                  <a:lnTo>
                    <a:pt x="15943" y="10999"/>
                  </a:lnTo>
                  <a:lnTo>
                    <a:pt x="15968" y="10311"/>
                  </a:lnTo>
                  <a:lnTo>
                    <a:pt x="15992" y="9624"/>
                  </a:lnTo>
                  <a:lnTo>
                    <a:pt x="16017" y="8936"/>
                  </a:lnTo>
                  <a:lnTo>
                    <a:pt x="16042" y="8249"/>
                  </a:lnTo>
                  <a:lnTo>
                    <a:pt x="16066" y="7562"/>
                  </a:lnTo>
                  <a:lnTo>
                    <a:pt x="16091" y="6874"/>
                  </a:lnTo>
                  <a:lnTo>
                    <a:pt x="16116" y="6187"/>
                  </a:lnTo>
                  <a:lnTo>
                    <a:pt x="16140" y="5499"/>
                  </a:lnTo>
                  <a:lnTo>
                    <a:pt x="16165" y="4812"/>
                  </a:lnTo>
                  <a:lnTo>
                    <a:pt x="16190" y="4125"/>
                  </a:lnTo>
                  <a:lnTo>
                    <a:pt x="16215" y="3437"/>
                  </a:lnTo>
                  <a:lnTo>
                    <a:pt x="16239" y="2749"/>
                  </a:lnTo>
                  <a:lnTo>
                    <a:pt x="16264" y="2062"/>
                  </a:lnTo>
                  <a:lnTo>
                    <a:pt x="16289" y="1375"/>
                  </a:lnTo>
                  <a:lnTo>
                    <a:pt x="16313" y="688"/>
                  </a:lnTo>
                  <a:lnTo>
                    <a:pt x="16338" y="0"/>
                  </a:lnTo>
                  <a:close/>
                  <a:moveTo>
                    <a:pt x="15897" y="463"/>
                  </a:moveTo>
                  <a:lnTo>
                    <a:pt x="14931" y="463"/>
                  </a:lnTo>
                  <a:lnTo>
                    <a:pt x="13964" y="463"/>
                  </a:lnTo>
                  <a:lnTo>
                    <a:pt x="12999" y="463"/>
                  </a:lnTo>
                  <a:lnTo>
                    <a:pt x="12033" y="463"/>
                  </a:lnTo>
                  <a:lnTo>
                    <a:pt x="11067" y="463"/>
                  </a:lnTo>
                  <a:lnTo>
                    <a:pt x="10100" y="463"/>
                  </a:lnTo>
                  <a:lnTo>
                    <a:pt x="9135" y="463"/>
                  </a:lnTo>
                  <a:lnTo>
                    <a:pt x="8169" y="463"/>
                  </a:lnTo>
                  <a:lnTo>
                    <a:pt x="7203" y="463"/>
                  </a:lnTo>
                  <a:lnTo>
                    <a:pt x="6238" y="463"/>
                  </a:lnTo>
                  <a:lnTo>
                    <a:pt x="5271" y="463"/>
                  </a:lnTo>
                  <a:lnTo>
                    <a:pt x="4305" y="463"/>
                  </a:lnTo>
                  <a:lnTo>
                    <a:pt x="3339" y="463"/>
                  </a:lnTo>
                  <a:lnTo>
                    <a:pt x="2374" y="463"/>
                  </a:lnTo>
                  <a:lnTo>
                    <a:pt x="1407" y="463"/>
                  </a:lnTo>
                  <a:lnTo>
                    <a:pt x="441" y="463"/>
                  </a:lnTo>
                  <a:lnTo>
                    <a:pt x="473" y="1096"/>
                  </a:lnTo>
                  <a:lnTo>
                    <a:pt x="506" y="1729"/>
                  </a:lnTo>
                  <a:lnTo>
                    <a:pt x="538" y="2362"/>
                  </a:lnTo>
                  <a:lnTo>
                    <a:pt x="570" y="2995"/>
                  </a:lnTo>
                  <a:lnTo>
                    <a:pt x="602" y="3628"/>
                  </a:lnTo>
                  <a:lnTo>
                    <a:pt x="634" y="4261"/>
                  </a:lnTo>
                  <a:lnTo>
                    <a:pt x="667" y="4893"/>
                  </a:lnTo>
                  <a:lnTo>
                    <a:pt x="699" y="5526"/>
                  </a:lnTo>
                  <a:lnTo>
                    <a:pt x="730" y="6159"/>
                  </a:lnTo>
                  <a:lnTo>
                    <a:pt x="762" y="6792"/>
                  </a:lnTo>
                  <a:lnTo>
                    <a:pt x="794" y="7425"/>
                  </a:lnTo>
                  <a:lnTo>
                    <a:pt x="827" y="8057"/>
                  </a:lnTo>
                  <a:lnTo>
                    <a:pt x="859" y="8690"/>
                  </a:lnTo>
                  <a:lnTo>
                    <a:pt x="891" y="9322"/>
                  </a:lnTo>
                  <a:lnTo>
                    <a:pt x="923" y="9955"/>
                  </a:lnTo>
                  <a:lnTo>
                    <a:pt x="956" y="10588"/>
                  </a:lnTo>
                  <a:lnTo>
                    <a:pt x="1022" y="10867"/>
                  </a:lnTo>
                  <a:lnTo>
                    <a:pt x="1098" y="11139"/>
                  </a:lnTo>
                  <a:lnTo>
                    <a:pt x="1185" y="11407"/>
                  </a:lnTo>
                  <a:lnTo>
                    <a:pt x="1282" y="11668"/>
                  </a:lnTo>
                  <a:lnTo>
                    <a:pt x="1389" y="11925"/>
                  </a:lnTo>
                  <a:lnTo>
                    <a:pt x="1506" y="12175"/>
                  </a:lnTo>
                  <a:lnTo>
                    <a:pt x="1634" y="12419"/>
                  </a:lnTo>
                  <a:lnTo>
                    <a:pt x="1773" y="12658"/>
                  </a:lnTo>
                  <a:lnTo>
                    <a:pt x="1921" y="12892"/>
                  </a:lnTo>
                  <a:lnTo>
                    <a:pt x="2078" y="13120"/>
                  </a:lnTo>
                  <a:lnTo>
                    <a:pt x="2247" y="13342"/>
                  </a:lnTo>
                  <a:lnTo>
                    <a:pt x="2426" y="13558"/>
                  </a:lnTo>
                  <a:lnTo>
                    <a:pt x="2615" y="13769"/>
                  </a:lnTo>
                  <a:lnTo>
                    <a:pt x="2814" y="13974"/>
                  </a:lnTo>
                  <a:lnTo>
                    <a:pt x="3023" y="14173"/>
                  </a:lnTo>
                  <a:lnTo>
                    <a:pt x="3243" y="14367"/>
                  </a:lnTo>
                  <a:lnTo>
                    <a:pt x="3473" y="14555"/>
                  </a:lnTo>
                  <a:lnTo>
                    <a:pt x="3712" y="14737"/>
                  </a:lnTo>
                  <a:lnTo>
                    <a:pt x="3963" y="14914"/>
                  </a:lnTo>
                  <a:lnTo>
                    <a:pt x="4224" y="15086"/>
                  </a:lnTo>
                  <a:lnTo>
                    <a:pt x="4494" y="15251"/>
                  </a:lnTo>
                  <a:lnTo>
                    <a:pt x="4775" y="15411"/>
                  </a:lnTo>
                  <a:lnTo>
                    <a:pt x="5066" y="15566"/>
                  </a:lnTo>
                  <a:lnTo>
                    <a:pt x="5368" y="15715"/>
                  </a:lnTo>
                  <a:lnTo>
                    <a:pt x="5679" y="15857"/>
                  </a:lnTo>
                  <a:lnTo>
                    <a:pt x="6000" y="15995"/>
                  </a:lnTo>
                  <a:lnTo>
                    <a:pt x="6333" y="16127"/>
                  </a:lnTo>
                  <a:lnTo>
                    <a:pt x="6675" y="16252"/>
                  </a:lnTo>
                  <a:lnTo>
                    <a:pt x="7027" y="16372"/>
                  </a:lnTo>
                  <a:lnTo>
                    <a:pt x="7390" y="16487"/>
                  </a:lnTo>
                  <a:lnTo>
                    <a:pt x="7762" y="16597"/>
                  </a:lnTo>
                  <a:lnTo>
                    <a:pt x="8145" y="16701"/>
                  </a:lnTo>
                  <a:lnTo>
                    <a:pt x="8466" y="16639"/>
                  </a:lnTo>
                  <a:lnTo>
                    <a:pt x="8782" y="16571"/>
                  </a:lnTo>
                  <a:lnTo>
                    <a:pt x="9091" y="16495"/>
                  </a:lnTo>
                  <a:lnTo>
                    <a:pt x="9395" y="16410"/>
                  </a:lnTo>
                  <a:lnTo>
                    <a:pt x="9692" y="16318"/>
                  </a:lnTo>
                  <a:lnTo>
                    <a:pt x="9984" y="16218"/>
                  </a:lnTo>
                  <a:lnTo>
                    <a:pt x="10270" y="16109"/>
                  </a:lnTo>
                  <a:lnTo>
                    <a:pt x="10550" y="15995"/>
                  </a:lnTo>
                  <a:lnTo>
                    <a:pt x="10824" y="15871"/>
                  </a:lnTo>
                  <a:lnTo>
                    <a:pt x="11093" y="15739"/>
                  </a:lnTo>
                  <a:lnTo>
                    <a:pt x="11355" y="15600"/>
                  </a:lnTo>
                  <a:lnTo>
                    <a:pt x="11612" y="15453"/>
                  </a:lnTo>
                  <a:lnTo>
                    <a:pt x="11863" y="15298"/>
                  </a:lnTo>
                  <a:lnTo>
                    <a:pt x="12108" y="15137"/>
                  </a:lnTo>
                  <a:lnTo>
                    <a:pt x="12347" y="14966"/>
                  </a:lnTo>
                  <a:lnTo>
                    <a:pt x="12581" y="14787"/>
                  </a:lnTo>
                  <a:lnTo>
                    <a:pt x="12809" y="14601"/>
                  </a:lnTo>
                  <a:lnTo>
                    <a:pt x="13030" y="14407"/>
                  </a:lnTo>
                  <a:lnTo>
                    <a:pt x="13247" y="14205"/>
                  </a:lnTo>
                  <a:lnTo>
                    <a:pt x="13456" y="13995"/>
                  </a:lnTo>
                  <a:lnTo>
                    <a:pt x="13660" y="13778"/>
                  </a:lnTo>
                  <a:lnTo>
                    <a:pt x="13859" y="13553"/>
                  </a:lnTo>
                  <a:lnTo>
                    <a:pt x="14052" y="13319"/>
                  </a:lnTo>
                  <a:lnTo>
                    <a:pt x="14239" y="13078"/>
                  </a:lnTo>
                  <a:lnTo>
                    <a:pt x="14419" y="12830"/>
                  </a:lnTo>
                  <a:lnTo>
                    <a:pt x="14594" y="12573"/>
                  </a:lnTo>
                  <a:lnTo>
                    <a:pt x="14764" y="12309"/>
                  </a:lnTo>
                  <a:lnTo>
                    <a:pt x="14927" y="12036"/>
                  </a:lnTo>
                  <a:lnTo>
                    <a:pt x="15085" y="11756"/>
                  </a:lnTo>
                  <a:lnTo>
                    <a:pt x="15236" y="11468"/>
                  </a:lnTo>
                  <a:lnTo>
                    <a:pt x="15382" y="11172"/>
                  </a:lnTo>
                  <a:lnTo>
                    <a:pt x="15523" y="10868"/>
                  </a:lnTo>
                  <a:lnTo>
                    <a:pt x="15546" y="10218"/>
                  </a:lnTo>
                  <a:lnTo>
                    <a:pt x="15569" y="9568"/>
                  </a:lnTo>
                  <a:lnTo>
                    <a:pt x="15593" y="8918"/>
                  </a:lnTo>
                  <a:lnTo>
                    <a:pt x="15617" y="8267"/>
                  </a:lnTo>
                  <a:lnTo>
                    <a:pt x="15639" y="7617"/>
                  </a:lnTo>
                  <a:lnTo>
                    <a:pt x="15663" y="6966"/>
                  </a:lnTo>
                  <a:lnTo>
                    <a:pt x="15686" y="6316"/>
                  </a:lnTo>
                  <a:lnTo>
                    <a:pt x="15710" y="5666"/>
                  </a:lnTo>
                  <a:lnTo>
                    <a:pt x="15732" y="5016"/>
                  </a:lnTo>
                  <a:lnTo>
                    <a:pt x="15756" y="4365"/>
                  </a:lnTo>
                  <a:lnTo>
                    <a:pt x="15780" y="3715"/>
                  </a:lnTo>
                  <a:lnTo>
                    <a:pt x="15803" y="3065"/>
                  </a:lnTo>
                  <a:lnTo>
                    <a:pt x="15826" y="2415"/>
                  </a:lnTo>
                  <a:lnTo>
                    <a:pt x="15850" y="1765"/>
                  </a:lnTo>
                  <a:lnTo>
                    <a:pt x="15873" y="1115"/>
                  </a:lnTo>
                  <a:lnTo>
                    <a:pt x="15897" y="4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noEditPoints="1"/>
            </p:cNvSpPr>
            <p:nvPr/>
          </p:nvSpPr>
          <p:spPr bwMode="auto">
            <a:xfrm>
              <a:off x="844" y="2019"/>
              <a:ext cx="158" cy="241"/>
            </a:xfrm>
            <a:custGeom>
              <a:avLst/>
              <a:gdLst>
                <a:gd name="T0" fmla="*/ 1566 w 2205"/>
                <a:gd name="T1" fmla="*/ 1562 h 3376"/>
                <a:gd name="T2" fmla="*/ 1084 w 2205"/>
                <a:gd name="T3" fmla="*/ 1754 h 3376"/>
                <a:gd name="T4" fmla="*/ 1267 w 2205"/>
                <a:gd name="T5" fmla="*/ 1509 h 3376"/>
                <a:gd name="T6" fmla="*/ 1270 w 2205"/>
                <a:gd name="T7" fmla="*/ 1363 h 3376"/>
                <a:gd name="T8" fmla="*/ 1295 w 2205"/>
                <a:gd name="T9" fmla="*/ 1181 h 3376"/>
                <a:gd name="T10" fmla="*/ 1428 w 2205"/>
                <a:gd name="T11" fmla="*/ 1148 h 3376"/>
                <a:gd name="T12" fmla="*/ 1290 w 2205"/>
                <a:gd name="T13" fmla="*/ 1626 h 3376"/>
                <a:gd name="T14" fmla="*/ 1080 w 2205"/>
                <a:gd name="T15" fmla="*/ 1785 h 3376"/>
                <a:gd name="T16" fmla="*/ 871 w 2205"/>
                <a:gd name="T17" fmla="*/ 1254 h 3376"/>
                <a:gd name="T18" fmla="*/ 706 w 2205"/>
                <a:gd name="T19" fmla="*/ 1212 h 3376"/>
                <a:gd name="T20" fmla="*/ 926 w 2205"/>
                <a:gd name="T21" fmla="*/ 1014 h 3376"/>
                <a:gd name="T22" fmla="*/ 1131 w 2205"/>
                <a:gd name="T23" fmla="*/ 1138 h 3376"/>
                <a:gd name="T24" fmla="*/ 1194 w 2205"/>
                <a:gd name="T25" fmla="*/ 1162 h 3376"/>
                <a:gd name="T26" fmla="*/ 1957 w 2205"/>
                <a:gd name="T27" fmla="*/ 1646 h 3376"/>
                <a:gd name="T28" fmla="*/ 1996 w 2205"/>
                <a:gd name="T29" fmla="*/ 1982 h 3376"/>
                <a:gd name="T30" fmla="*/ 1787 w 2205"/>
                <a:gd name="T31" fmla="*/ 2015 h 3376"/>
                <a:gd name="T32" fmla="*/ 1707 w 2205"/>
                <a:gd name="T33" fmla="*/ 1245 h 3376"/>
                <a:gd name="T34" fmla="*/ 1851 w 2205"/>
                <a:gd name="T35" fmla="*/ 983 h 3376"/>
                <a:gd name="T36" fmla="*/ 1880 w 2205"/>
                <a:gd name="T37" fmla="*/ 1130 h 3376"/>
                <a:gd name="T38" fmla="*/ 1353 w 2205"/>
                <a:gd name="T39" fmla="*/ 148 h 3376"/>
                <a:gd name="T40" fmla="*/ 1041 w 2205"/>
                <a:gd name="T41" fmla="*/ 3 h 3376"/>
                <a:gd name="T42" fmla="*/ 1036 w 2205"/>
                <a:gd name="T43" fmla="*/ 198 h 3376"/>
                <a:gd name="T44" fmla="*/ 828 w 2205"/>
                <a:gd name="T45" fmla="*/ 533 h 3376"/>
                <a:gd name="T46" fmla="*/ 790 w 2205"/>
                <a:gd name="T47" fmla="*/ 713 h 3376"/>
                <a:gd name="T48" fmla="*/ 925 w 2205"/>
                <a:gd name="T49" fmla="*/ 666 h 3376"/>
                <a:gd name="T50" fmla="*/ 730 w 2205"/>
                <a:gd name="T51" fmla="*/ 951 h 3376"/>
                <a:gd name="T52" fmla="*/ 177 w 2205"/>
                <a:gd name="T53" fmla="*/ 1469 h 3376"/>
                <a:gd name="T54" fmla="*/ 54 w 2205"/>
                <a:gd name="T55" fmla="*/ 1480 h 3376"/>
                <a:gd name="T56" fmla="*/ 186 w 2205"/>
                <a:gd name="T57" fmla="*/ 1696 h 3376"/>
                <a:gd name="T58" fmla="*/ 464 w 2205"/>
                <a:gd name="T59" fmla="*/ 1382 h 3376"/>
                <a:gd name="T60" fmla="*/ 618 w 2205"/>
                <a:gd name="T61" fmla="*/ 1520 h 3376"/>
                <a:gd name="T62" fmla="*/ 486 w 2205"/>
                <a:gd name="T63" fmla="*/ 1852 h 3376"/>
                <a:gd name="T64" fmla="*/ 625 w 2205"/>
                <a:gd name="T65" fmla="*/ 1708 h 3376"/>
                <a:gd name="T66" fmla="*/ 796 w 2205"/>
                <a:gd name="T67" fmla="*/ 1560 h 3376"/>
                <a:gd name="T68" fmla="*/ 878 w 2205"/>
                <a:gd name="T69" fmla="*/ 1441 h 3376"/>
                <a:gd name="T70" fmla="*/ 815 w 2205"/>
                <a:gd name="T71" fmla="*/ 1624 h 3376"/>
                <a:gd name="T72" fmla="*/ 863 w 2205"/>
                <a:gd name="T73" fmla="*/ 1734 h 3376"/>
                <a:gd name="T74" fmla="*/ 872 w 2205"/>
                <a:gd name="T75" fmla="*/ 1857 h 3376"/>
                <a:gd name="T76" fmla="*/ 723 w 2205"/>
                <a:gd name="T77" fmla="*/ 1993 h 3376"/>
                <a:gd name="T78" fmla="*/ 907 w 2205"/>
                <a:gd name="T79" fmla="*/ 2110 h 3376"/>
                <a:gd name="T80" fmla="*/ 1387 w 2205"/>
                <a:gd name="T81" fmla="*/ 1605 h 3376"/>
                <a:gd name="T82" fmla="*/ 1548 w 2205"/>
                <a:gd name="T83" fmla="*/ 2223 h 3376"/>
                <a:gd name="T84" fmla="*/ 1627 w 2205"/>
                <a:gd name="T85" fmla="*/ 3347 h 3376"/>
                <a:gd name="T86" fmla="*/ 1719 w 2205"/>
                <a:gd name="T87" fmla="*/ 3140 h 3376"/>
                <a:gd name="T88" fmla="*/ 1715 w 2205"/>
                <a:gd name="T89" fmla="*/ 2137 h 3376"/>
                <a:gd name="T90" fmla="*/ 2068 w 2205"/>
                <a:gd name="T91" fmla="*/ 2145 h 3376"/>
                <a:gd name="T92" fmla="*/ 2177 w 2205"/>
                <a:gd name="T93" fmla="*/ 1864 h 3376"/>
                <a:gd name="T94" fmla="*/ 1956 w 2205"/>
                <a:gd name="T95" fmla="*/ 1494 h 3376"/>
                <a:gd name="T96" fmla="*/ 1985 w 2205"/>
                <a:gd name="T97" fmla="*/ 1185 h 3376"/>
                <a:gd name="T98" fmla="*/ 2156 w 2205"/>
                <a:gd name="T99" fmla="*/ 818 h 3376"/>
                <a:gd name="T100" fmla="*/ 1912 w 2205"/>
                <a:gd name="T101" fmla="*/ 807 h 3376"/>
                <a:gd name="T102" fmla="*/ 1762 w 2205"/>
                <a:gd name="T103" fmla="*/ 873 h 3376"/>
                <a:gd name="T104" fmla="*/ 1776 w 2205"/>
                <a:gd name="T105" fmla="*/ 726 h 3376"/>
                <a:gd name="T106" fmla="*/ 1733 w 2205"/>
                <a:gd name="T107" fmla="*/ 528 h 3376"/>
                <a:gd name="T108" fmla="*/ 1575 w 2205"/>
                <a:gd name="T109" fmla="*/ 580 h 3376"/>
                <a:gd name="T110" fmla="*/ 1571 w 2205"/>
                <a:gd name="T111" fmla="*/ 818 h 3376"/>
                <a:gd name="T112" fmla="*/ 1441 w 2205"/>
                <a:gd name="T113" fmla="*/ 664 h 3376"/>
                <a:gd name="T114" fmla="*/ 1332 w 2205"/>
                <a:gd name="T115" fmla="*/ 862 h 3376"/>
                <a:gd name="T116" fmla="*/ 1253 w 2205"/>
                <a:gd name="T117" fmla="*/ 771 h 3376"/>
                <a:gd name="T118" fmla="*/ 1568 w 2205"/>
                <a:gd name="T119" fmla="*/ 496 h 3376"/>
                <a:gd name="T120" fmla="*/ 1513 w 2205"/>
                <a:gd name="T121" fmla="*/ 399 h 3376"/>
                <a:gd name="T122" fmla="*/ 1265 w 2205"/>
                <a:gd name="T123" fmla="*/ 573 h 3376"/>
                <a:gd name="T124" fmla="*/ 1295 w 2205"/>
                <a:gd name="T125" fmla="*/ 427 h 3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5" h="3376">
                  <a:moveTo>
                    <a:pt x="1499" y="1543"/>
                  </a:moveTo>
                  <a:lnTo>
                    <a:pt x="1499" y="1432"/>
                  </a:lnTo>
                  <a:lnTo>
                    <a:pt x="1516" y="1436"/>
                  </a:lnTo>
                  <a:lnTo>
                    <a:pt x="1530" y="1440"/>
                  </a:lnTo>
                  <a:lnTo>
                    <a:pt x="1542" y="1443"/>
                  </a:lnTo>
                  <a:lnTo>
                    <a:pt x="1551" y="1447"/>
                  </a:lnTo>
                  <a:lnTo>
                    <a:pt x="1555" y="1450"/>
                  </a:lnTo>
                  <a:lnTo>
                    <a:pt x="1558" y="1455"/>
                  </a:lnTo>
                  <a:lnTo>
                    <a:pt x="1560" y="1459"/>
                  </a:lnTo>
                  <a:lnTo>
                    <a:pt x="1562" y="1464"/>
                  </a:lnTo>
                  <a:lnTo>
                    <a:pt x="1563" y="1471"/>
                  </a:lnTo>
                  <a:lnTo>
                    <a:pt x="1564" y="1478"/>
                  </a:lnTo>
                  <a:lnTo>
                    <a:pt x="1566" y="1488"/>
                  </a:lnTo>
                  <a:lnTo>
                    <a:pt x="1566" y="1499"/>
                  </a:lnTo>
                  <a:lnTo>
                    <a:pt x="1566" y="1543"/>
                  </a:lnTo>
                  <a:lnTo>
                    <a:pt x="1566" y="1562"/>
                  </a:lnTo>
                  <a:lnTo>
                    <a:pt x="1563" y="1576"/>
                  </a:lnTo>
                  <a:lnTo>
                    <a:pt x="1562" y="1580"/>
                  </a:lnTo>
                  <a:lnTo>
                    <a:pt x="1561" y="1584"/>
                  </a:lnTo>
                  <a:lnTo>
                    <a:pt x="1559" y="1587"/>
                  </a:lnTo>
                  <a:lnTo>
                    <a:pt x="1557" y="1590"/>
                  </a:lnTo>
                  <a:lnTo>
                    <a:pt x="1543" y="1596"/>
                  </a:lnTo>
                  <a:lnTo>
                    <a:pt x="1522" y="1609"/>
                  </a:lnTo>
                  <a:lnTo>
                    <a:pt x="1512" y="1593"/>
                  </a:lnTo>
                  <a:lnTo>
                    <a:pt x="1504" y="1581"/>
                  </a:lnTo>
                  <a:lnTo>
                    <a:pt x="1502" y="1575"/>
                  </a:lnTo>
                  <a:lnTo>
                    <a:pt x="1501" y="1567"/>
                  </a:lnTo>
                  <a:lnTo>
                    <a:pt x="1500" y="1557"/>
                  </a:lnTo>
                  <a:lnTo>
                    <a:pt x="1499" y="1543"/>
                  </a:lnTo>
                  <a:close/>
                  <a:moveTo>
                    <a:pt x="1080" y="1785"/>
                  </a:moveTo>
                  <a:lnTo>
                    <a:pt x="1081" y="1769"/>
                  </a:lnTo>
                  <a:lnTo>
                    <a:pt x="1084" y="1754"/>
                  </a:lnTo>
                  <a:lnTo>
                    <a:pt x="1087" y="1740"/>
                  </a:lnTo>
                  <a:lnTo>
                    <a:pt x="1091" y="1726"/>
                  </a:lnTo>
                  <a:lnTo>
                    <a:pt x="1096" y="1712"/>
                  </a:lnTo>
                  <a:lnTo>
                    <a:pt x="1103" y="1699"/>
                  </a:lnTo>
                  <a:lnTo>
                    <a:pt x="1109" y="1686"/>
                  </a:lnTo>
                  <a:lnTo>
                    <a:pt x="1117" y="1675"/>
                  </a:lnTo>
                  <a:lnTo>
                    <a:pt x="1124" y="1662"/>
                  </a:lnTo>
                  <a:lnTo>
                    <a:pt x="1133" y="1651"/>
                  </a:lnTo>
                  <a:lnTo>
                    <a:pt x="1143" y="1639"/>
                  </a:lnTo>
                  <a:lnTo>
                    <a:pt x="1152" y="1628"/>
                  </a:lnTo>
                  <a:lnTo>
                    <a:pt x="1172" y="1607"/>
                  </a:lnTo>
                  <a:lnTo>
                    <a:pt x="1192" y="1587"/>
                  </a:lnTo>
                  <a:lnTo>
                    <a:pt x="1212" y="1566"/>
                  </a:lnTo>
                  <a:lnTo>
                    <a:pt x="1233" y="1547"/>
                  </a:lnTo>
                  <a:lnTo>
                    <a:pt x="1251" y="1529"/>
                  </a:lnTo>
                  <a:lnTo>
                    <a:pt x="1267" y="1509"/>
                  </a:lnTo>
                  <a:lnTo>
                    <a:pt x="1275" y="1501"/>
                  </a:lnTo>
                  <a:lnTo>
                    <a:pt x="1281" y="1491"/>
                  </a:lnTo>
                  <a:lnTo>
                    <a:pt x="1286" y="1481"/>
                  </a:lnTo>
                  <a:lnTo>
                    <a:pt x="1292" y="1472"/>
                  </a:lnTo>
                  <a:lnTo>
                    <a:pt x="1296" y="1462"/>
                  </a:lnTo>
                  <a:lnTo>
                    <a:pt x="1298" y="1452"/>
                  </a:lnTo>
                  <a:lnTo>
                    <a:pt x="1300" y="1443"/>
                  </a:lnTo>
                  <a:lnTo>
                    <a:pt x="1301" y="1432"/>
                  </a:lnTo>
                  <a:lnTo>
                    <a:pt x="1300" y="1419"/>
                  </a:lnTo>
                  <a:lnTo>
                    <a:pt x="1299" y="1408"/>
                  </a:lnTo>
                  <a:lnTo>
                    <a:pt x="1296" y="1398"/>
                  </a:lnTo>
                  <a:lnTo>
                    <a:pt x="1293" y="1389"/>
                  </a:lnTo>
                  <a:lnTo>
                    <a:pt x="1289" y="1381"/>
                  </a:lnTo>
                  <a:lnTo>
                    <a:pt x="1283" y="1374"/>
                  </a:lnTo>
                  <a:lnTo>
                    <a:pt x="1278" y="1369"/>
                  </a:lnTo>
                  <a:lnTo>
                    <a:pt x="1270" y="1363"/>
                  </a:lnTo>
                  <a:lnTo>
                    <a:pt x="1263" y="1359"/>
                  </a:lnTo>
                  <a:lnTo>
                    <a:pt x="1254" y="1356"/>
                  </a:lnTo>
                  <a:lnTo>
                    <a:pt x="1246" y="1353"/>
                  </a:lnTo>
                  <a:lnTo>
                    <a:pt x="1236" y="1351"/>
                  </a:lnTo>
                  <a:lnTo>
                    <a:pt x="1214" y="1346"/>
                  </a:lnTo>
                  <a:lnTo>
                    <a:pt x="1191" y="1344"/>
                  </a:lnTo>
                  <a:lnTo>
                    <a:pt x="1194" y="1333"/>
                  </a:lnTo>
                  <a:lnTo>
                    <a:pt x="1201" y="1321"/>
                  </a:lnTo>
                  <a:lnTo>
                    <a:pt x="1208" y="1305"/>
                  </a:lnTo>
                  <a:lnTo>
                    <a:pt x="1218" y="1289"/>
                  </a:lnTo>
                  <a:lnTo>
                    <a:pt x="1228" y="1272"/>
                  </a:lnTo>
                  <a:lnTo>
                    <a:pt x="1240" y="1253"/>
                  </a:lnTo>
                  <a:lnTo>
                    <a:pt x="1253" y="1235"/>
                  </a:lnTo>
                  <a:lnTo>
                    <a:pt x="1267" y="1216"/>
                  </a:lnTo>
                  <a:lnTo>
                    <a:pt x="1281" y="1198"/>
                  </a:lnTo>
                  <a:lnTo>
                    <a:pt x="1295" y="1181"/>
                  </a:lnTo>
                  <a:lnTo>
                    <a:pt x="1309" y="1165"/>
                  </a:lnTo>
                  <a:lnTo>
                    <a:pt x="1323" y="1152"/>
                  </a:lnTo>
                  <a:lnTo>
                    <a:pt x="1336" y="1140"/>
                  </a:lnTo>
                  <a:lnTo>
                    <a:pt x="1348" y="1132"/>
                  </a:lnTo>
                  <a:lnTo>
                    <a:pt x="1353" y="1128"/>
                  </a:lnTo>
                  <a:lnTo>
                    <a:pt x="1358" y="1126"/>
                  </a:lnTo>
                  <a:lnTo>
                    <a:pt x="1363" y="1124"/>
                  </a:lnTo>
                  <a:lnTo>
                    <a:pt x="1367" y="1124"/>
                  </a:lnTo>
                  <a:lnTo>
                    <a:pt x="1381" y="1124"/>
                  </a:lnTo>
                  <a:lnTo>
                    <a:pt x="1393" y="1126"/>
                  </a:lnTo>
                  <a:lnTo>
                    <a:pt x="1405" y="1130"/>
                  </a:lnTo>
                  <a:lnTo>
                    <a:pt x="1414" y="1135"/>
                  </a:lnTo>
                  <a:lnTo>
                    <a:pt x="1418" y="1137"/>
                  </a:lnTo>
                  <a:lnTo>
                    <a:pt x="1422" y="1140"/>
                  </a:lnTo>
                  <a:lnTo>
                    <a:pt x="1425" y="1145"/>
                  </a:lnTo>
                  <a:lnTo>
                    <a:pt x="1428" y="1148"/>
                  </a:lnTo>
                  <a:lnTo>
                    <a:pt x="1430" y="1152"/>
                  </a:lnTo>
                  <a:lnTo>
                    <a:pt x="1432" y="1157"/>
                  </a:lnTo>
                  <a:lnTo>
                    <a:pt x="1433" y="1163"/>
                  </a:lnTo>
                  <a:lnTo>
                    <a:pt x="1433" y="1168"/>
                  </a:lnTo>
                  <a:lnTo>
                    <a:pt x="1429" y="1185"/>
                  </a:lnTo>
                  <a:lnTo>
                    <a:pt x="1420" y="1227"/>
                  </a:lnTo>
                  <a:lnTo>
                    <a:pt x="1405" y="1285"/>
                  </a:lnTo>
                  <a:lnTo>
                    <a:pt x="1387" y="1351"/>
                  </a:lnTo>
                  <a:lnTo>
                    <a:pt x="1369" y="1418"/>
                  </a:lnTo>
                  <a:lnTo>
                    <a:pt x="1352" y="1479"/>
                  </a:lnTo>
                  <a:lnTo>
                    <a:pt x="1339" y="1525"/>
                  </a:lnTo>
                  <a:lnTo>
                    <a:pt x="1330" y="1550"/>
                  </a:lnTo>
                  <a:lnTo>
                    <a:pt x="1322" y="1568"/>
                  </a:lnTo>
                  <a:lnTo>
                    <a:pt x="1311" y="1588"/>
                  </a:lnTo>
                  <a:lnTo>
                    <a:pt x="1300" y="1607"/>
                  </a:lnTo>
                  <a:lnTo>
                    <a:pt x="1290" y="1626"/>
                  </a:lnTo>
                  <a:lnTo>
                    <a:pt x="1277" y="1646"/>
                  </a:lnTo>
                  <a:lnTo>
                    <a:pt x="1263" y="1664"/>
                  </a:lnTo>
                  <a:lnTo>
                    <a:pt x="1249" y="1682"/>
                  </a:lnTo>
                  <a:lnTo>
                    <a:pt x="1234" y="1700"/>
                  </a:lnTo>
                  <a:lnTo>
                    <a:pt x="1218" y="1716"/>
                  </a:lnTo>
                  <a:lnTo>
                    <a:pt x="1201" y="1731"/>
                  </a:lnTo>
                  <a:lnTo>
                    <a:pt x="1183" y="1745"/>
                  </a:lnTo>
                  <a:lnTo>
                    <a:pt x="1164" y="1757"/>
                  </a:lnTo>
                  <a:lnTo>
                    <a:pt x="1154" y="1762"/>
                  </a:lnTo>
                  <a:lnTo>
                    <a:pt x="1145" y="1768"/>
                  </a:lnTo>
                  <a:lnTo>
                    <a:pt x="1134" y="1772"/>
                  </a:lnTo>
                  <a:lnTo>
                    <a:pt x="1124" y="1776"/>
                  </a:lnTo>
                  <a:lnTo>
                    <a:pt x="1114" y="1779"/>
                  </a:lnTo>
                  <a:lnTo>
                    <a:pt x="1103" y="1782"/>
                  </a:lnTo>
                  <a:lnTo>
                    <a:pt x="1092" y="1784"/>
                  </a:lnTo>
                  <a:lnTo>
                    <a:pt x="1080" y="1785"/>
                  </a:lnTo>
                  <a:close/>
                  <a:moveTo>
                    <a:pt x="926" y="1014"/>
                  </a:moveTo>
                  <a:lnTo>
                    <a:pt x="926" y="1168"/>
                  </a:lnTo>
                  <a:lnTo>
                    <a:pt x="926" y="1176"/>
                  </a:lnTo>
                  <a:lnTo>
                    <a:pt x="925" y="1184"/>
                  </a:lnTo>
                  <a:lnTo>
                    <a:pt x="922" y="1192"/>
                  </a:lnTo>
                  <a:lnTo>
                    <a:pt x="919" y="1199"/>
                  </a:lnTo>
                  <a:lnTo>
                    <a:pt x="916" y="1208"/>
                  </a:lnTo>
                  <a:lnTo>
                    <a:pt x="913" y="1214"/>
                  </a:lnTo>
                  <a:lnTo>
                    <a:pt x="909" y="1222"/>
                  </a:lnTo>
                  <a:lnTo>
                    <a:pt x="903" y="1228"/>
                  </a:lnTo>
                  <a:lnTo>
                    <a:pt x="898" y="1234"/>
                  </a:lnTo>
                  <a:lnTo>
                    <a:pt x="892" y="1239"/>
                  </a:lnTo>
                  <a:lnTo>
                    <a:pt x="887" y="1244"/>
                  </a:lnTo>
                  <a:lnTo>
                    <a:pt x="882" y="1249"/>
                  </a:lnTo>
                  <a:lnTo>
                    <a:pt x="876" y="1252"/>
                  </a:lnTo>
                  <a:lnTo>
                    <a:pt x="871" y="1254"/>
                  </a:lnTo>
                  <a:lnTo>
                    <a:pt x="866" y="1256"/>
                  </a:lnTo>
                  <a:lnTo>
                    <a:pt x="860" y="1256"/>
                  </a:lnTo>
                  <a:lnTo>
                    <a:pt x="846" y="1256"/>
                  </a:lnTo>
                  <a:lnTo>
                    <a:pt x="836" y="1254"/>
                  </a:lnTo>
                  <a:lnTo>
                    <a:pt x="827" y="1253"/>
                  </a:lnTo>
                  <a:lnTo>
                    <a:pt x="820" y="1250"/>
                  </a:lnTo>
                  <a:lnTo>
                    <a:pt x="813" y="1243"/>
                  </a:lnTo>
                  <a:lnTo>
                    <a:pt x="808" y="1236"/>
                  </a:lnTo>
                  <a:lnTo>
                    <a:pt x="803" y="1231"/>
                  </a:lnTo>
                  <a:lnTo>
                    <a:pt x="798" y="1227"/>
                  </a:lnTo>
                  <a:lnTo>
                    <a:pt x="790" y="1224"/>
                  </a:lnTo>
                  <a:lnTo>
                    <a:pt x="781" y="1221"/>
                  </a:lnTo>
                  <a:lnTo>
                    <a:pt x="769" y="1218"/>
                  </a:lnTo>
                  <a:lnTo>
                    <a:pt x="752" y="1215"/>
                  </a:lnTo>
                  <a:lnTo>
                    <a:pt x="731" y="1213"/>
                  </a:lnTo>
                  <a:lnTo>
                    <a:pt x="706" y="1212"/>
                  </a:lnTo>
                  <a:lnTo>
                    <a:pt x="709" y="1192"/>
                  </a:lnTo>
                  <a:lnTo>
                    <a:pt x="713" y="1172"/>
                  </a:lnTo>
                  <a:lnTo>
                    <a:pt x="720" y="1154"/>
                  </a:lnTo>
                  <a:lnTo>
                    <a:pt x="728" y="1137"/>
                  </a:lnTo>
                  <a:lnTo>
                    <a:pt x="739" y="1120"/>
                  </a:lnTo>
                  <a:lnTo>
                    <a:pt x="751" y="1104"/>
                  </a:lnTo>
                  <a:lnTo>
                    <a:pt x="764" y="1090"/>
                  </a:lnTo>
                  <a:lnTo>
                    <a:pt x="779" y="1076"/>
                  </a:lnTo>
                  <a:lnTo>
                    <a:pt x="794" y="1063"/>
                  </a:lnTo>
                  <a:lnTo>
                    <a:pt x="811" y="1052"/>
                  </a:lnTo>
                  <a:lnTo>
                    <a:pt x="828" y="1042"/>
                  </a:lnTo>
                  <a:lnTo>
                    <a:pt x="846" y="1033"/>
                  </a:lnTo>
                  <a:lnTo>
                    <a:pt x="866" y="1027"/>
                  </a:lnTo>
                  <a:lnTo>
                    <a:pt x="886" y="1020"/>
                  </a:lnTo>
                  <a:lnTo>
                    <a:pt x="905" y="1016"/>
                  </a:lnTo>
                  <a:lnTo>
                    <a:pt x="926" y="1014"/>
                  </a:lnTo>
                  <a:close/>
                  <a:moveTo>
                    <a:pt x="1517" y="1079"/>
                  </a:moveTo>
                  <a:lnTo>
                    <a:pt x="1530" y="1087"/>
                  </a:lnTo>
                  <a:lnTo>
                    <a:pt x="1540" y="1093"/>
                  </a:lnTo>
                  <a:lnTo>
                    <a:pt x="1548" y="1097"/>
                  </a:lnTo>
                  <a:lnTo>
                    <a:pt x="1554" y="1100"/>
                  </a:lnTo>
                  <a:lnTo>
                    <a:pt x="1562" y="1103"/>
                  </a:lnTo>
                  <a:lnTo>
                    <a:pt x="1566" y="1104"/>
                  </a:lnTo>
                  <a:lnTo>
                    <a:pt x="1566" y="1108"/>
                  </a:lnTo>
                  <a:lnTo>
                    <a:pt x="1564" y="1118"/>
                  </a:lnTo>
                  <a:lnTo>
                    <a:pt x="1564" y="1137"/>
                  </a:lnTo>
                  <a:lnTo>
                    <a:pt x="1566" y="1168"/>
                  </a:lnTo>
                  <a:lnTo>
                    <a:pt x="1495" y="1167"/>
                  </a:lnTo>
                  <a:lnTo>
                    <a:pt x="1517" y="1079"/>
                  </a:lnTo>
                  <a:close/>
                  <a:moveTo>
                    <a:pt x="1124" y="1190"/>
                  </a:moveTo>
                  <a:lnTo>
                    <a:pt x="1128" y="1161"/>
                  </a:lnTo>
                  <a:lnTo>
                    <a:pt x="1131" y="1138"/>
                  </a:lnTo>
                  <a:lnTo>
                    <a:pt x="1133" y="1128"/>
                  </a:lnTo>
                  <a:lnTo>
                    <a:pt x="1136" y="1121"/>
                  </a:lnTo>
                  <a:lnTo>
                    <a:pt x="1139" y="1115"/>
                  </a:lnTo>
                  <a:lnTo>
                    <a:pt x="1143" y="1109"/>
                  </a:lnTo>
                  <a:lnTo>
                    <a:pt x="1148" y="1104"/>
                  </a:lnTo>
                  <a:lnTo>
                    <a:pt x="1153" y="1101"/>
                  </a:lnTo>
                  <a:lnTo>
                    <a:pt x="1160" y="1096"/>
                  </a:lnTo>
                  <a:lnTo>
                    <a:pt x="1167" y="1093"/>
                  </a:lnTo>
                  <a:lnTo>
                    <a:pt x="1188" y="1087"/>
                  </a:lnTo>
                  <a:lnTo>
                    <a:pt x="1212" y="1080"/>
                  </a:lnTo>
                  <a:lnTo>
                    <a:pt x="1210" y="1110"/>
                  </a:lnTo>
                  <a:lnTo>
                    <a:pt x="1207" y="1133"/>
                  </a:lnTo>
                  <a:lnTo>
                    <a:pt x="1205" y="1142"/>
                  </a:lnTo>
                  <a:lnTo>
                    <a:pt x="1202" y="1150"/>
                  </a:lnTo>
                  <a:lnTo>
                    <a:pt x="1198" y="1156"/>
                  </a:lnTo>
                  <a:lnTo>
                    <a:pt x="1194" y="1162"/>
                  </a:lnTo>
                  <a:lnTo>
                    <a:pt x="1190" y="1166"/>
                  </a:lnTo>
                  <a:lnTo>
                    <a:pt x="1184" y="1170"/>
                  </a:lnTo>
                  <a:lnTo>
                    <a:pt x="1177" y="1174"/>
                  </a:lnTo>
                  <a:lnTo>
                    <a:pt x="1169" y="1177"/>
                  </a:lnTo>
                  <a:lnTo>
                    <a:pt x="1150" y="1183"/>
                  </a:lnTo>
                  <a:lnTo>
                    <a:pt x="1124" y="1190"/>
                  </a:lnTo>
                  <a:close/>
                  <a:moveTo>
                    <a:pt x="1852" y="1234"/>
                  </a:moveTo>
                  <a:lnTo>
                    <a:pt x="1852" y="1388"/>
                  </a:lnTo>
                  <a:lnTo>
                    <a:pt x="1854" y="1396"/>
                  </a:lnTo>
                  <a:lnTo>
                    <a:pt x="1859" y="1407"/>
                  </a:lnTo>
                  <a:lnTo>
                    <a:pt x="1866" y="1425"/>
                  </a:lnTo>
                  <a:lnTo>
                    <a:pt x="1877" y="1446"/>
                  </a:lnTo>
                  <a:lnTo>
                    <a:pt x="1902" y="1501"/>
                  </a:lnTo>
                  <a:lnTo>
                    <a:pt x="1929" y="1569"/>
                  </a:lnTo>
                  <a:lnTo>
                    <a:pt x="1943" y="1606"/>
                  </a:lnTo>
                  <a:lnTo>
                    <a:pt x="1957" y="1646"/>
                  </a:lnTo>
                  <a:lnTo>
                    <a:pt x="1970" y="1686"/>
                  </a:lnTo>
                  <a:lnTo>
                    <a:pt x="1982" y="1728"/>
                  </a:lnTo>
                  <a:lnTo>
                    <a:pt x="1987" y="1749"/>
                  </a:lnTo>
                  <a:lnTo>
                    <a:pt x="1993" y="1770"/>
                  </a:lnTo>
                  <a:lnTo>
                    <a:pt x="1996" y="1791"/>
                  </a:lnTo>
                  <a:lnTo>
                    <a:pt x="2000" y="1812"/>
                  </a:lnTo>
                  <a:lnTo>
                    <a:pt x="2003" y="1833"/>
                  </a:lnTo>
                  <a:lnTo>
                    <a:pt x="2005" y="1854"/>
                  </a:lnTo>
                  <a:lnTo>
                    <a:pt x="2006" y="1875"/>
                  </a:lnTo>
                  <a:lnTo>
                    <a:pt x="2007" y="1896"/>
                  </a:lnTo>
                  <a:lnTo>
                    <a:pt x="2007" y="1939"/>
                  </a:lnTo>
                  <a:lnTo>
                    <a:pt x="2006" y="1949"/>
                  </a:lnTo>
                  <a:lnTo>
                    <a:pt x="2005" y="1958"/>
                  </a:lnTo>
                  <a:lnTo>
                    <a:pt x="2003" y="1966"/>
                  </a:lnTo>
                  <a:lnTo>
                    <a:pt x="2000" y="1975"/>
                  </a:lnTo>
                  <a:lnTo>
                    <a:pt x="1996" y="1982"/>
                  </a:lnTo>
                  <a:lnTo>
                    <a:pt x="1993" y="1990"/>
                  </a:lnTo>
                  <a:lnTo>
                    <a:pt x="1987" y="1996"/>
                  </a:lnTo>
                  <a:lnTo>
                    <a:pt x="1982" y="2003"/>
                  </a:lnTo>
                  <a:lnTo>
                    <a:pt x="1976" y="2008"/>
                  </a:lnTo>
                  <a:lnTo>
                    <a:pt x="1969" y="2014"/>
                  </a:lnTo>
                  <a:lnTo>
                    <a:pt x="1962" y="2017"/>
                  </a:lnTo>
                  <a:lnTo>
                    <a:pt x="1954" y="2021"/>
                  </a:lnTo>
                  <a:lnTo>
                    <a:pt x="1946" y="2023"/>
                  </a:lnTo>
                  <a:lnTo>
                    <a:pt x="1937" y="2025"/>
                  </a:lnTo>
                  <a:lnTo>
                    <a:pt x="1928" y="2026"/>
                  </a:lnTo>
                  <a:lnTo>
                    <a:pt x="1919" y="2027"/>
                  </a:lnTo>
                  <a:lnTo>
                    <a:pt x="1831" y="2027"/>
                  </a:lnTo>
                  <a:lnTo>
                    <a:pt x="1820" y="2026"/>
                  </a:lnTo>
                  <a:lnTo>
                    <a:pt x="1809" y="2024"/>
                  </a:lnTo>
                  <a:lnTo>
                    <a:pt x="1799" y="2020"/>
                  </a:lnTo>
                  <a:lnTo>
                    <a:pt x="1787" y="2015"/>
                  </a:lnTo>
                  <a:lnTo>
                    <a:pt x="1776" y="2007"/>
                  </a:lnTo>
                  <a:lnTo>
                    <a:pt x="1765" y="2000"/>
                  </a:lnTo>
                  <a:lnTo>
                    <a:pt x="1755" y="1991"/>
                  </a:lnTo>
                  <a:lnTo>
                    <a:pt x="1744" y="1981"/>
                  </a:lnTo>
                  <a:lnTo>
                    <a:pt x="1734" y="1971"/>
                  </a:lnTo>
                  <a:lnTo>
                    <a:pt x="1726" y="1960"/>
                  </a:lnTo>
                  <a:lnTo>
                    <a:pt x="1718" y="1949"/>
                  </a:lnTo>
                  <a:lnTo>
                    <a:pt x="1712" y="1938"/>
                  </a:lnTo>
                  <a:lnTo>
                    <a:pt x="1705" y="1927"/>
                  </a:lnTo>
                  <a:lnTo>
                    <a:pt x="1702" y="1916"/>
                  </a:lnTo>
                  <a:lnTo>
                    <a:pt x="1699" y="1905"/>
                  </a:lnTo>
                  <a:lnTo>
                    <a:pt x="1698" y="1896"/>
                  </a:lnTo>
                  <a:lnTo>
                    <a:pt x="1698" y="1344"/>
                  </a:lnTo>
                  <a:lnTo>
                    <a:pt x="1699" y="1312"/>
                  </a:lnTo>
                  <a:lnTo>
                    <a:pt x="1702" y="1279"/>
                  </a:lnTo>
                  <a:lnTo>
                    <a:pt x="1707" y="1245"/>
                  </a:lnTo>
                  <a:lnTo>
                    <a:pt x="1715" y="1212"/>
                  </a:lnTo>
                  <a:lnTo>
                    <a:pt x="1724" y="1180"/>
                  </a:lnTo>
                  <a:lnTo>
                    <a:pt x="1735" y="1148"/>
                  </a:lnTo>
                  <a:lnTo>
                    <a:pt x="1742" y="1132"/>
                  </a:lnTo>
                  <a:lnTo>
                    <a:pt x="1748" y="1117"/>
                  </a:lnTo>
                  <a:lnTo>
                    <a:pt x="1756" y="1102"/>
                  </a:lnTo>
                  <a:lnTo>
                    <a:pt x="1763" y="1087"/>
                  </a:lnTo>
                  <a:lnTo>
                    <a:pt x="1771" y="1073"/>
                  </a:lnTo>
                  <a:lnTo>
                    <a:pt x="1779" y="1060"/>
                  </a:lnTo>
                  <a:lnTo>
                    <a:pt x="1789" y="1046"/>
                  </a:lnTo>
                  <a:lnTo>
                    <a:pt x="1797" y="1034"/>
                  </a:lnTo>
                  <a:lnTo>
                    <a:pt x="1807" y="1022"/>
                  </a:lnTo>
                  <a:lnTo>
                    <a:pt x="1818" y="1010"/>
                  </a:lnTo>
                  <a:lnTo>
                    <a:pt x="1829" y="1001"/>
                  </a:lnTo>
                  <a:lnTo>
                    <a:pt x="1839" y="991"/>
                  </a:lnTo>
                  <a:lnTo>
                    <a:pt x="1851" y="983"/>
                  </a:lnTo>
                  <a:lnTo>
                    <a:pt x="1863" y="974"/>
                  </a:lnTo>
                  <a:lnTo>
                    <a:pt x="1875" y="968"/>
                  </a:lnTo>
                  <a:lnTo>
                    <a:pt x="1887" y="961"/>
                  </a:lnTo>
                  <a:lnTo>
                    <a:pt x="1899" y="957"/>
                  </a:lnTo>
                  <a:lnTo>
                    <a:pt x="1913" y="953"/>
                  </a:lnTo>
                  <a:lnTo>
                    <a:pt x="1926" y="949"/>
                  </a:lnTo>
                  <a:lnTo>
                    <a:pt x="1940" y="948"/>
                  </a:lnTo>
                  <a:lnTo>
                    <a:pt x="1940" y="1014"/>
                  </a:lnTo>
                  <a:lnTo>
                    <a:pt x="1939" y="1026"/>
                  </a:lnTo>
                  <a:lnTo>
                    <a:pt x="1937" y="1036"/>
                  </a:lnTo>
                  <a:lnTo>
                    <a:pt x="1933" y="1048"/>
                  </a:lnTo>
                  <a:lnTo>
                    <a:pt x="1926" y="1059"/>
                  </a:lnTo>
                  <a:lnTo>
                    <a:pt x="1912" y="1080"/>
                  </a:lnTo>
                  <a:lnTo>
                    <a:pt x="1896" y="1104"/>
                  </a:lnTo>
                  <a:lnTo>
                    <a:pt x="1888" y="1117"/>
                  </a:lnTo>
                  <a:lnTo>
                    <a:pt x="1880" y="1130"/>
                  </a:lnTo>
                  <a:lnTo>
                    <a:pt x="1873" y="1145"/>
                  </a:lnTo>
                  <a:lnTo>
                    <a:pt x="1866" y="1160"/>
                  </a:lnTo>
                  <a:lnTo>
                    <a:pt x="1861" y="1176"/>
                  </a:lnTo>
                  <a:lnTo>
                    <a:pt x="1856" y="1194"/>
                  </a:lnTo>
                  <a:lnTo>
                    <a:pt x="1853" y="1213"/>
                  </a:lnTo>
                  <a:lnTo>
                    <a:pt x="1852" y="1234"/>
                  </a:lnTo>
                  <a:close/>
                  <a:moveTo>
                    <a:pt x="1411" y="242"/>
                  </a:moveTo>
                  <a:lnTo>
                    <a:pt x="1411" y="234"/>
                  </a:lnTo>
                  <a:lnTo>
                    <a:pt x="1409" y="225"/>
                  </a:lnTo>
                  <a:lnTo>
                    <a:pt x="1406" y="217"/>
                  </a:lnTo>
                  <a:lnTo>
                    <a:pt x="1401" y="207"/>
                  </a:lnTo>
                  <a:lnTo>
                    <a:pt x="1395" y="197"/>
                  </a:lnTo>
                  <a:lnTo>
                    <a:pt x="1388" y="188"/>
                  </a:lnTo>
                  <a:lnTo>
                    <a:pt x="1381" y="178"/>
                  </a:lnTo>
                  <a:lnTo>
                    <a:pt x="1372" y="168"/>
                  </a:lnTo>
                  <a:lnTo>
                    <a:pt x="1353" y="148"/>
                  </a:lnTo>
                  <a:lnTo>
                    <a:pt x="1330" y="128"/>
                  </a:lnTo>
                  <a:lnTo>
                    <a:pt x="1305" y="108"/>
                  </a:lnTo>
                  <a:lnTo>
                    <a:pt x="1278" y="89"/>
                  </a:lnTo>
                  <a:lnTo>
                    <a:pt x="1250" y="71"/>
                  </a:lnTo>
                  <a:lnTo>
                    <a:pt x="1221" y="54"/>
                  </a:lnTo>
                  <a:lnTo>
                    <a:pt x="1191" y="39"/>
                  </a:lnTo>
                  <a:lnTo>
                    <a:pt x="1162" y="26"/>
                  </a:lnTo>
                  <a:lnTo>
                    <a:pt x="1134" y="15"/>
                  </a:lnTo>
                  <a:lnTo>
                    <a:pt x="1107" y="7"/>
                  </a:lnTo>
                  <a:lnTo>
                    <a:pt x="1094" y="4"/>
                  </a:lnTo>
                  <a:lnTo>
                    <a:pt x="1081" y="2"/>
                  </a:lnTo>
                  <a:lnTo>
                    <a:pt x="1070" y="1"/>
                  </a:lnTo>
                  <a:lnTo>
                    <a:pt x="1059" y="0"/>
                  </a:lnTo>
                  <a:lnTo>
                    <a:pt x="1052" y="1"/>
                  </a:lnTo>
                  <a:lnTo>
                    <a:pt x="1046" y="2"/>
                  </a:lnTo>
                  <a:lnTo>
                    <a:pt x="1041" y="3"/>
                  </a:lnTo>
                  <a:lnTo>
                    <a:pt x="1036" y="5"/>
                  </a:lnTo>
                  <a:lnTo>
                    <a:pt x="1032" y="7"/>
                  </a:lnTo>
                  <a:lnTo>
                    <a:pt x="1029" y="11"/>
                  </a:lnTo>
                  <a:lnTo>
                    <a:pt x="1027" y="15"/>
                  </a:lnTo>
                  <a:lnTo>
                    <a:pt x="1023" y="18"/>
                  </a:lnTo>
                  <a:lnTo>
                    <a:pt x="1020" y="28"/>
                  </a:lnTo>
                  <a:lnTo>
                    <a:pt x="1019" y="39"/>
                  </a:lnTo>
                  <a:lnTo>
                    <a:pt x="1019" y="50"/>
                  </a:lnTo>
                  <a:lnTo>
                    <a:pt x="1020" y="63"/>
                  </a:lnTo>
                  <a:lnTo>
                    <a:pt x="1024" y="92"/>
                  </a:lnTo>
                  <a:lnTo>
                    <a:pt x="1030" y="121"/>
                  </a:lnTo>
                  <a:lnTo>
                    <a:pt x="1032" y="136"/>
                  </a:lnTo>
                  <a:lnTo>
                    <a:pt x="1034" y="150"/>
                  </a:lnTo>
                  <a:lnTo>
                    <a:pt x="1036" y="164"/>
                  </a:lnTo>
                  <a:lnTo>
                    <a:pt x="1036" y="177"/>
                  </a:lnTo>
                  <a:lnTo>
                    <a:pt x="1036" y="198"/>
                  </a:lnTo>
                  <a:lnTo>
                    <a:pt x="1035" y="222"/>
                  </a:lnTo>
                  <a:lnTo>
                    <a:pt x="1033" y="243"/>
                  </a:lnTo>
                  <a:lnTo>
                    <a:pt x="1029" y="264"/>
                  </a:lnTo>
                  <a:lnTo>
                    <a:pt x="1023" y="284"/>
                  </a:lnTo>
                  <a:lnTo>
                    <a:pt x="1017" y="304"/>
                  </a:lnTo>
                  <a:lnTo>
                    <a:pt x="1008" y="322"/>
                  </a:lnTo>
                  <a:lnTo>
                    <a:pt x="999" y="340"/>
                  </a:lnTo>
                  <a:lnTo>
                    <a:pt x="989" y="356"/>
                  </a:lnTo>
                  <a:lnTo>
                    <a:pt x="977" y="373"/>
                  </a:lnTo>
                  <a:lnTo>
                    <a:pt x="965" y="389"/>
                  </a:lnTo>
                  <a:lnTo>
                    <a:pt x="954" y="404"/>
                  </a:lnTo>
                  <a:lnTo>
                    <a:pt x="940" y="419"/>
                  </a:lnTo>
                  <a:lnTo>
                    <a:pt x="913" y="448"/>
                  </a:lnTo>
                  <a:lnTo>
                    <a:pt x="884" y="477"/>
                  </a:lnTo>
                  <a:lnTo>
                    <a:pt x="855" y="505"/>
                  </a:lnTo>
                  <a:lnTo>
                    <a:pt x="828" y="533"/>
                  </a:lnTo>
                  <a:lnTo>
                    <a:pt x="814" y="547"/>
                  </a:lnTo>
                  <a:lnTo>
                    <a:pt x="801" y="561"/>
                  </a:lnTo>
                  <a:lnTo>
                    <a:pt x="789" y="576"/>
                  </a:lnTo>
                  <a:lnTo>
                    <a:pt x="778" y="590"/>
                  </a:lnTo>
                  <a:lnTo>
                    <a:pt x="768" y="606"/>
                  </a:lnTo>
                  <a:lnTo>
                    <a:pt x="758" y="621"/>
                  </a:lnTo>
                  <a:lnTo>
                    <a:pt x="750" y="637"/>
                  </a:lnTo>
                  <a:lnTo>
                    <a:pt x="742" y="654"/>
                  </a:lnTo>
                  <a:lnTo>
                    <a:pt x="737" y="671"/>
                  </a:lnTo>
                  <a:lnTo>
                    <a:pt x="732" y="690"/>
                  </a:lnTo>
                  <a:lnTo>
                    <a:pt x="729" y="708"/>
                  </a:lnTo>
                  <a:lnTo>
                    <a:pt x="728" y="727"/>
                  </a:lnTo>
                  <a:lnTo>
                    <a:pt x="747" y="725"/>
                  </a:lnTo>
                  <a:lnTo>
                    <a:pt x="764" y="722"/>
                  </a:lnTo>
                  <a:lnTo>
                    <a:pt x="779" y="718"/>
                  </a:lnTo>
                  <a:lnTo>
                    <a:pt x="790" y="713"/>
                  </a:lnTo>
                  <a:lnTo>
                    <a:pt x="801" y="708"/>
                  </a:lnTo>
                  <a:lnTo>
                    <a:pt x="811" y="703"/>
                  </a:lnTo>
                  <a:lnTo>
                    <a:pt x="819" y="696"/>
                  </a:lnTo>
                  <a:lnTo>
                    <a:pt x="827" y="691"/>
                  </a:lnTo>
                  <a:lnTo>
                    <a:pt x="833" y="685"/>
                  </a:lnTo>
                  <a:lnTo>
                    <a:pt x="841" y="680"/>
                  </a:lnTo>
                  <a:lnTo>
                    <a:pt x="848" y="675"/>
                  </a:lnTo>
                  <a:lnTo>
                    <a:pt x="857" y="670"/>
                  </a:lnTo>
                  <a:lnTo>
                    <a:pt x="867" y="666"/>
                  </a:lnTo>
                  <a:lnTo>
                    <a:pt x="877" y="664"/>
                  </a:lnTo>
                  <a:lnTo>
                    <a:pt x="889" y="662"/>
                  </a:lnTo>
                  <a:lnTo>
                    <a:pt x="904" y="662"/>
                  </a:lnTo>
                  <a:lnTo>
                    <a:pt x="910" y="662"/>
                  </a:lnTo>
                  <a:lnTo>
                    <a:pt x="915" y="663"/>
                  </a:lnTo>
                  <a:lnTo>
                    <a:pt x="919" y="664"/>
                  </a:lnTo>
                  <a:lnTo>
                    <a:pt x="925" y="666"/>
                  </a:lnTo>
                  <a:lnTo>
                    <a:pt x="928" y="669"/>
                  </a:lnTo>
                  <a:lnTo>
                    <a:pt x="932" y="673"/>
                  </a:lnTo>
                  <a:lnTo>
                    <a:pt x="935" y="677"/>
                  </a:lnTo>
                  <a:lnTo>
                    <a:pt x="937" y="681"/>
                  </a:lnTo>
                  <a:lnTo>
                    <a:pt x="943" y="691"/>
                  </a:lnTo>
                  <a:lnTo>
                    <a:pt x="946" y="702"/>
                  </a:lnTo>
                  <a:lnTo>
                    <a:pt x="947" y="714"/>
                  </a:lnTo>
                  <a:lnTo>
                    <a:pt x="948" y="727"/>
                  </a:lnTo>
                  <a:lnTo>
                    <a:pt x="947" y="732"/>
                  </a:lnTo>
                  <a:lnTo>
                    <a:pt x="944" y="737"/>
                  </a:lnTo>
                  <a:lnTo>
                    <a:pt x="937" y="744"/>
                  </a:lnTo>
                  <a:lnTo>
                    <a:pt x="930" y="754"/>
                  </a:lnTo>
                  <a:lnTo>
                    <a:pt x="909" y="777"/>
                  </a:lnTo>
                  <a:lnTo>
                    <a:pt x="882" y="806"/>
                  </a:lnTo>
                  <a:lnTo>
                    <a:pt x="812" y="873"/>
                  </a:lnTo>
                  <a:lnTo>
                    <a:pt x="730" y="951"/>
                  </a:lnTo>
                  <a:lnTo>
                    <a:pt x="647" y="1030"/>
                  </a:lnTo>
                  <a:lnTo>
                    <a:pt x="568" y="1102"/>
                  </a:lnTo>
                  <a:lnTo>
                    <a:pt x="506" y="1160"/>
                  </a:lnTo>
                  <a:lnTo>
                    <a:pt x="468" y="1196"/>
                  </a:lnTo>
                  <a:lnTo>
                    <a:pt x="440" y="1224"/>
                  </a:lnTo>
                  <a:lnTo>
                    <a:pt x="411" y="1254"/>
                  </a:lnTo>
                  <a:lnTo>
                    <a:pt x="382" y="1284"/>
                  </a:lnTo>
                  <a:lnTo>
                    <a:pt x="353" y="1315"/>
                  </a:lnTo>
                  <a:lnTo>
                    <a:pt x="324" y="1345"/>
                  </a:lnTo>
                  <a:lnTo>
                    <a:pt x="295" y="1374"/>
                  </a:lnTo>
                  <a:lnTo>
                    <a:pt x="266" y="1401"/>
                  </a:lnTo>
                  <a:lnTo>
                    <a:pt x="238" y="1428"/>
                  </a:lnTo>
                  <a:lnTo>
                    <a:pt x="221" y="1441"/>
                  </a:lnTo>
                  <a:lnTo>
                    <a:pt x="205" y="1452"/>
                  </a:lnTo>
                  <a:lnTo>
                    <a:pt x="191" y="1461"/>
                  </a:lnTo>
                  <a:lnTo>
                    <a:pt x="177" y="1469"/>
                  </a:lnTo>
                  <a:lnTo>
                    <a:pt x="166" y="1474"/>
                  </a:lnTo>
                  <a:lnTo>
                    <a:pt x="154" y="1477"/>
                  </a:lnTo>
                  <a:lnTo>
                    <a:pt x="144" y="1480"/>
                  </a:lnTo>
                  <a:lnTo>
                    <a:pt x="134" y="1481"/>
                  </a:lnTo>
                  <a:lnTo>
                    <a:pt x="125" y="1481"/>
                  </a:lnTo>
                  <a:lnTo>
                    <a:pt x="117" y="1480"/>
                  </a:lnTo>
                  <a:lnTo>
                    <a:pt x="110" y="1479"/>
                  </a:lnTo>
                  <a:lnTo>
                    <a:pt x="102" y="1478"/>
                  </a:lnTo>
                  <a:lnTo>
                    <a:pt x="90" y="1474"/>
                  </a:lnTo>
                  <a:lnTo>
                    <a:pt x="80" y="1471"/>
                  </a:lnTo>
                  <a:lnTo>
                    <a:pt x="75" y="1470"/>
                  </a:lnTo>
                  <a:lnTo>
                    <a:pt x="70" y="1470"/>
                  </a:lnTo>
                  <a:lnTo>
                    <a:pt x="66" y="1471"/>
                  </a:lnTo>
                  <a:lnTo>
                    <a:pt x="61" y="1473"/>
                  </a:lnTo>
                  <a:lnTo>
                    <a:pt x="57" y="1476"/>
                  </a:lnTo>
                  <a:lnTo>
                    <a:pt x="54" y="1480"/>
                  </a:lnTo>
                  <a:lnTo>
                    <a:pt x="50" y="1487"/>
                  </a:lnTo>
                  <a:lnTo>
                    <a:pt x="45" y="1495"/>
                  </a:lnTo>
                  <a:lnTo>
                    <a:pt x="41" y="1505"/>
                  </a:lnTo>
                  <a:lnTo>
                    <a:pt x="36" y="1518"/>
                  </a:lnTo>
                  <a:lnTo>
                    <a:pt x="31" y="1533"/>
                  </a:lnTo>
                  <a:lnTo>
                    <a:pt x="26" y="1551"/>
                  </a:lnTo>
                  <a:lnTo>
                    <a:pt x="14" y="1595"/>
                  </a:lnTo>
                  <a:lnTo>
                    <a:pt x="0" y="1653"/>
                  </a:lnTo>
                  <a:lnTo>
                    <a:pt x="24" y="1671"/>
                  </a:lnTo>
                  <a:lnTo>
                    <a:pt x="41" y="1685"/>
                  </a:lnTo>
                  <a:lnTo>
                    <a:pt x="50" y="1690"/>
                  </a:lnTo>
                  <a:lnTo>
                    <a:pt x="59" y="1694"/>
                  </a:lnTo>
                  <a:lnTo>
                    <a:pt x="72" y="1696"/>
                  </a:lnTo>
                  <a:lnTo>
                    <a:pt x="88" y="1697"/>
                  </a:lnTo>
                  <a:lnTo>
                    <a:pt x="176" y="1697"/>
                  </a:lnTo>
                  <a:lnTo>
                    <a:pt x="186" y="1696"/>
                  </a:lnTo>
                  <a:lnTo>
                    <a:pt x="195" y="1693"/>
                  </a:lnTo>
                  <a:lnTo>
                    <a:pt x="204" y="1687"/>
                  </a:lnTo>
                  <a:lnTo>
                    <a:pt x="215" y="1681"/>
                  </a:lnTo>
                  <a:lnTo>
                    <a:pt x="225" y="1672"/>
                  </a:lnTo>
                  <a:lnTo>
                    <a:pt x="235" y="1663"/>
                  </a:lnTo>
                  <a:lnTo>
                    <a:pt x="247" y="1651"/>
                  </a:lnTo>
                  <a:lnTo>
                    <a:pt x="258" y="1639"/>
                  </a:lnTo>
                  <a:lnTo>
                    <a:pt x="282" y="1610"/>
                  </a:lnTo>
                  <a:lnTo>
                    <a:pt x="306" y="1578"/>
                  </a:lnTo>
                  <a:lnTo>
                    <a:pt x="332" y="1544"/>
                  </a:lnTo>
                  <a:lnTo>
                    <a:pt x="360" y="1507"/>
                  </a:lnTo>
                  <a:lnTo>
                    <a:pt x="388" y="1470"/>
                  </a:lnTo>
                  <a:lnTo>
                    <a:pt x="418" y="1433"/>
                  </a:lnTo>
                  <a:lnTo>
                    <a:pt x="433" y="1416"/>
                  </a:lnTo>
                  <a:lnTo>
                    <a:pt x="448" y="1398"/>
                  </a:lnTo>
                  <a:lnTo>
                    <a:pt x="464" y="1382"/>
                  </a:lnTo>
                  <a:lnTo>
                    <a:pt x="480" y="1366"/>
                  </a:lnTo>
                  <a:lnTo>
                    <a:pt x="496" y="1351"/>
                  </a:lnTo>
                  <a:lnTo>
                    <a:pt x="513" y="1337"/>
                  </a:lnTo>
                  <a:lnTo>
                    <a:pt x="530" y="1323"/>
                  </a:lnTo>
                  <a:lnTo>
                    <a:pt x="547" y="1311"/>
                  </a:lnTo>
                  <a:lnTo>
                    <a:pt x="564" y="1300"/>
                  </a:lnTo>
                  <a:lnTo>
                    <a:pt x="582" y="1292"/>
                  </a:lnTo>
                  <a:lnTo>
                    <a:pt x="599" y="1284"/>
                  </a:lnTo>
                  <a:lnTo>
                    <a:pt x="618" y="1279"/>
                  </a:lnTo>
                  <a:lnTo>
                    <a:pt x="592" y="1454"/>
                  </a:lnTo>
                  <a:lnTo>
                    <a:pt x="591" y="1469"/>
                  </a:lnTo>
                  <a:lnTo>
                    <a:pt x="592" y="1479"/>
                  </a:lnTo>
                  <a:lnTo>
                    <a:pt x="593" y="1487"/>
                  </a:lnTo>
                  <a:lnTo>
                    <a:pt x="596" y="1492"/>
                  </a:lnTo>
                  <a:lnTo>
                    <a:pt x="605" y="1503"/>
                  </a:lnTo>
                  <a:lnTo>
                    <a:pt x="618" y="1520"/>
                  </a:lnTo>
                  <a:lnTo>
                    <a:pt x="307" y="1783"/>
                  </a:lnTo>
                  <a:lnTo>
                    <a:pt x="319" y="1799"/>
                  </a:lnTo>
                  <a:lnTo>
                    <a:pt x="331" y="1813"/>
                  </a:lnTo>
                  <a:lnTo>
                    <a:pt x="337" y="1819"/>
                  </a:lnTo>
                  <a:lnTo>
                    <a:pt x="343" y="1825"/>
                  </a:lnTo>
                  <a:lnTo>
                    <a:pt x="349" y="1830"/>
                  </a:lnTo>
                  <a:lnTo>
                    <a:pt x="357" y="1834"/>
                  </a:lnTo>
                  <a:lnTo>
                    <a:pt x="364" y="1839"/>
                  </a:lnTo>
                  <a:lnTo>
                    <a:pt x="372" y="1842"/>
                  </a:lnTo>
                  <a:lnTo>
                    <a:pt x="380" y="1845"/>
                  </a:lnTo>
                  <a:lnTo>
                    <a:pt x="391" y="1847"/>
                  </a:lnTo>
                  <a:lnTo>
                    <a:pt x="402" y="1848"/>
                  </a:lnTo>
                  <a:lnTo>
                    <a:pt x="414" y="1850"/>
                  </a:lnTo>
                  <a:lnTo>
                    <a:pt x="426" y="1850"/>
                  </a:lnTo>
                  <a:lnTo>
                    <a:pt x="441" y="1852"/>
                  </a:lnTo>
                  <a:lnTo>
                    <a:pt x="486" y="1852"/>
                  </a:lnTo>
                  <a:lnTo>
                    <a:pt x="495" y="1850"/>
                  </a:lnTo>
                  <a:lnTo>
                    <a:pt x="504" y="1849"/>
                  </a:lnTo>
                  <a:lnTo>
                    <a:pt x="512" y="1847"/>
                  </a:lnTo>
                  <a:lnTo>
                    <a:pt x="520" y="1845"/>
                  </a:lnTo>
                  <a:lnTo>
                    <a:pt x="527" y="1842"/>
                  </a:lnTo>
                  <a:lnTo>
                    <a:pt x="534" y="1839"/>
                  </a:lnTo>
                  <a:lnTo>
                    <a:pt x="539" y="1834"/>
                  </a:lnTo>
                  <a:lnTo>
                    <a:pt x="546" y="1829"/>
                  </a:lnTo>
                  <a:lnTo>
                    <a:pt x="556" y="1818"/>
                  </a:lnTo>
                  <a:lnTo>
                    <a:pt x="565" y="1805"/>
                  </a:lnTo>
                  <a:lnTo>
                    <a:pt x="575" y="1790"/>
                  </a:lnTo>
                  <a:lnTo>
                    <a:pt x="583" y="1775"/>
                  </a:lnTo>
                  <a:lnTo>
                    <a:pt x="592" y="1759"/>
                  </a:lnTo>
                  <a:lnTo>
                    <a:pt x="601" y="1742"/>
                  </a:lnTo>
                  <a:lnTo>
                    <a:pt x="613" y="1725"/>
                  </a:lnTo>
                  <a:lnTo>
                    <a:pt x="625" y="1708"/>
                  </a:lnTo>
                  <a:lnTo>
                    <a:pt x="639" y="1691"/>
                  </a:lnTo>
                  <a:lnTo>
                    <a:pt x="656" y="1675"/>
                  </a:lnTo>
                  <a:lnTo>
                    <a:pt x="666" y="1667"/>
                  </a:lnTo>
                  <a:lnTo>
                    <a:pt x="676" y="1660"/>
                  </a:lnTo>
                  <a:lnTo>
                    <a:pt x="686" y="1652"/>
                  </a:lnTo>
                  <a:lnTo>
                    <a:pt x="698" y="1646"/>
                  </a:lnTo>
                  <a:lnTo>
                    <a:pt x="714" y="1636"/>
                  </a:lnTo>
                  <a:lnTo>
                    <a:pt x="729" y="1627"/>
                  </a:lnTo>
                  <a:lnTo>
                    <a:pt x="742" y="1618"/>
                  </a:lnTo>
                  <a:lnTo>
                    <a:pt x="753" y="1609"/>
                  </a:lnTo>
                  <a:lnTo>
                    <a:pt x="762" y="1601"/>
                  </a:lnTo>
                  <a:lnTo>
                    <a:pt x="772" y="1592"/>
                  </a:lnTo>
                  <a:lnTo>
                    <a:pt x="780" y="1583"/>
                  </a:lnTo>
                  <a:lnTo>
                    <a:pt x="786" y="1576"/>
                  </a:lnTo>
                  <a:lnTo>
                    <a:pt x="791" y="1567"/>
                  </a:lnTo>
                  <a:lnTo>
                    <a:pt x="796" y="1560"/>
                  </a:lnTo>
                  <a:lnTo>
                    <a:pt x="800" y="1552"/>
                  </a:lnTo>
                  <a:lnTo>
                    <a:pt x="803" y="1545"/>
                  </a:lnTo>
                  <a:lnTo>
                    <a:pt x="809" y="1530"/>
                  </a:lnTo>
                  <a:lnTo>
                    <a:pt x="813" y="1517"/>
                  </a:lnTo>
                  <a:lnTo>
                    <a:pt x="816" y="1503"/>
                  </a:lnTo>
                  <a:lnTo>
                    <a:pt x="820" y="1491"/>
                  </a:lnTo>
                  <a:lnTo>
                    <a:pt x="823" y="1485"/>
                  </a:lnTo>
                  <a:lnTo>
                    <a:pt x="826" y="1479"/>
                  </a:lnTo>
                  <a:lnTo>
                    <a:pt x="829" y="1474"/>
                  </a:lnTo>
                  <a:lnTo>
                    <a:pt x="833" y="1469"/>
                  </a:lnTo>
                  <a:lnTo>
                    <a:pt x="839" y="1463"/>
                  </a:lnTo>
                  <a:lnTo>
                    <a:pt x="844" y="1459"/>
                  </a:lnTo>
                  <a:lnTo>
                    <a:pt x="852" y="1454"/>
                  </a:lnTo>
                  <a:lnTo>
                    <a:pt x="859" y="1449"/>
                  </a:lnTo>
                  <a:lnTo>
                    <a:pt x="869" y="1445"/>
                  </a:lnTo>
                  <a:lnTo>
                    <a:pt x="878" y="1441"/>
                  </a:lnTo>
                  <a:lnTo>
                    <a:pt x="891" y="1436"/>
                  </a:lnTo>
                  <a:lnTo>
                    <a:pt x="904" y="1432"/>
                  </a:lnTo>
                  <a:lnTo>
                    <a:pt x="904" y="1520"/>
                  </a:lnTo>
                  <a:lnTo>
                    <a:pt x="903" y="1533"/>
                  </a:lnTo>
                  <a:lnTo>
                    <a:pt x="902" y="1544"/>
                  </a:lnTo>
                  <a:lnTo>
                    <a:pt x="899" y="1554"/>
                  </a:lnTo>
                  <a:lnTo>
                    <a:pt x="895" y="1564"/>
                  </a:lnTo>
                  <a:lnTo>
                    <a:pt x="890" y="1573"/>
                  </a:lnTo>
                  <a:lnTo>
                    <a:pt x="884" y="1581"/>
                  </a:lnTo>
                  <a:lnTo>
                    <a:pt x="877" y="1589"/>
                  </a:lnTo>
                  <a:lnTo>
                    <a:pt x="870" y="1595"/>
                  </a:lnTo>
                  <a:lnTo>
                    <a:pt x="862" y="1602"/>
                  </a:lnTo>
                  <a:lnTo>
                    <a:pt x="854" y="1607"/>
                  </a:lnTo>
                  <a:lnTo>
                    <a:pt x="844" y="1612"/>
                  </a:lnTo>
                  <a:lnTo>
                    <a:pt x="834" y="1617"/>
                  </a:lnTo>
                  <a:lnTo>
                    <a:pt x="815" y="1624"/>
                  </a:lnTo>
                  <a:lnTo>
                    <a:pt x="794" y="1631"/>
                  </a:lnTo>
                  <a:lnTo>
                    <a:pt x="796" y="1644"/>
                  </a:lnTo>
                  <a:lnTo>
                    <a:pt x="797" y="1657"/>
                  </a:lnTo>
                  <a:lnTo>
                    <a:pt x="800" y="1668"/>
                  </a:lnTo>
                  <a:lnTo>
                    <a:pt x="802" y="1678"/>
                  </a:lnTo>
                  <a:lnTo>
                    <a:pt x="805" y="1686"/>
                  </a:lnTo>
                  <a:lnTo>
                    <a:pt x="809" y="1694"/>
                  </a:lnTo>
                  <a:lnTo>
                    <a:pt x="813" y="1700"/>
                  </a:lnTo>
                  <a:lnTo>
                    <a:pt x="816" y="1707"/>
                  </a:lnTo>
                  <a:lnTo>
                    <a:pt x="820" y="1711"/>
                  </a:lnTo>
                  <a:lnTo>
                    <a:pt x="825" y="1715"/>
                  </a:lnTo>
                  <a:lnTo>
                    <a:pt x="830" y="1720"/>
                  </a:lnTo>
                  <a:lnTo>
                    <a:pt x="834" y="1722"/>
                  </a:lnTo>
                  <a:lnTo>
                    <a:pt x="844" y="1727"/>
                  </a:lnTo>
                  <a:lnTo>
                    <a:pt x="854" y="1730"/>
                  </a:lnTo>
                  <a:lnTo>
                    <a:pt x="863" y="1734"/>
                  </a:lnTo>
                  <a:lnTo>
                    <a:pt x="873" y="1738"/>
                  </a:lnTo>
                  <a:lnTo>
                    <a:pt x="882" y="1742"/>
                  </a:lnTo>
                  <a:lnTo>
                    <a:pt x="889" y="1749"/>
                  </a:lnTo>
                  <a:lnTo>
                    <a:pt x="892" y="1753"/>
                  </a:lnTo>
                  <a:lnTo>
                    <a:pt x="896" y="1758"/>
                  </a:lnTo>
                  <a:lnTo>
                    <a:pt x="898" y="1764"/>
                  </a:lnTo>
                  <a:lnTo>
                    <a:pt x="900" y="1770"/>
                  </a:lnTo>
                  <a:lnTo>
                    <a:pt x="902" y="1778"/>
                  </a:lnTo>
                  <a:lnTo>
                    <a:pt x="903" y="1786"/>
                  </a:lnTo>
                  <a:lnTo>
                    <a:pt x="904" y="1796"/>
                  </a:lnTo>
                  <a:lnTo>
                    <a:pt x="904" y="1806"/>
                  </a:lnTo>
                  <a:lnTo>
                    <a:pt x="903" y="1813"/>
                  </a:lnTo>
                  <a:lnTo>
                    <a:pt x="899" y="1819"/>
                  </a:lnTo>
                  <a:lnTo>
                    <a:pt x="893" y="1828"/>
                  </a:lnTo>
                  <a:lnTo>
                    <a:pt x="887" y="1838"/>
                  </a:lnTo>
                  <a:lnTo>
                    <a:pt x="872" y="1857"/>
                  </a:lnTo>
                  <a:lnTo>
                    <a:pt x="860" y="1873"/>
                  </a:lnTo>
                  <a:lnTo>
                    <a:pt x="833" y="1874"/>
                  </a:lnTo>
                  <a:lnTo>
                    <a:pt x="810" y="1876"/>
                  </a:lnTo>
                  <a:lnTo>
                    <a:pt x="788" y="1879"/>
                  </a:lnTo>
                  <a:lnTo>
                    <a:pt x="771" y="1885"/>
                  </a:lnTo>
                  <a:lnTo>
                    <a:pt x="756" y="1890"/>
                  </a:lnTo>
                  <a:lnTo>
                    <a:pt x="743" y="1898"/>
                  </a:lnTo>
                  <a:lnTo>
                    <a:pt x="734" y="1905"/>
                  </a:lnTo>
                  <a:lnTo>
                    <a:pt x="725" y="1915"/>
                  </a:lnTo>
                  <a:lnTo>
                    <a:pt x="720" y="1924"/>
                  </a:lnTo>
                  <a:lnTo>
                    <a:pt x="716" y="1934"/>
                  </a:lnTo>
                  <a:lnTo>
                    <a:pt x="714" y="1945"/>
                  </a:lnTo>
                  <a:lnTo>
                    <a:pt x="714" y="1957"/>
                  </a:lnTo>
                  <a:lnTo>
                    <a:pt x="715" y="1968"/>
                  </a:lnTo>
                  <a:lnTo>
                    <a:pt x="718" y="1980"/>
                  </a:lnTo>
                  <a:lnTo>
                    <a:pt x="723" y="1993"/>
                  </a:lnTo>
                  <a:lnTo>
                    <a:pt x="727" y="2005"/>
                  </a:lnTo>
                  <a:lnTo>
                    <a:pt x="734" y="2018"/>
                  </a:lnTo>
                  <a:lnTo>
                    <a:pt x="740" y="2030"/>
                  </a:lnTo>
                  <a:lnTo>
                    <a:pt x="749" y="2042"/>
                  </a:lnTo>
                  <a:lnTo>
                    <a:pt x="756" y="2054"/>
                  </a:lnTo>
                  <a:lnTo>
                    <a:pt x="773" y="2076"/>
                  </a:lnTo>
                  <a:lnTo>
                    <a:pt x="790" y="2096"/>
                  </a:lnTo>
                  <a:lnTo>
                    <a:pt x="807" y="2113"/>
                  </a:lnTo>
                  <a:lnTo>
                    <a:pt x="820" y="2126"/>
                  </a:lnTo>
                  <a:lnTo>
                    <a:pt x="832" y="2135"/>
                  </a:lnTo>
                  <a:lnTo>
                    <a:pt x="838" y="2138"/>
                  </a:lnTo>
                  <a:lnTo>
                    <a:pt x="845" y="2137"/>
                  </a:lnTo>
                  <a:lnTo>
                    <a:pt x="855" y="2134"/>
                  </a:lnTo>
                  <a:lnTo>
                    <a:pt x="866" y="2130"/>
                  </a:lnTo>
                  <a:lnTo>
                    <a:pt x="878" y="2125"/>
                  </a:lnTo>
                  <a:lnTo>
                    <a:pt x="907" y="2110"/>
                  </a:lnTo>
                  <a:lnTo>
                    <a:pt x="943" y="2091"/>
                  </a:lnTo>
                  <a:lnTo>
                    <a:pt x="982" y="2068"/>
                  </a:lnTo>
                  <a:lnTo>
                    <a:pt x="1023" y="2042"/>
                  </a:lnTo>
                  <a:lnTo>
                    <a:pt x="1067" y="2014"/>
                  </a:lnTo>
                  <a:lnTo>
                    <a:pt x="1111" y="1985"/>
                  </a:lnTo>
                  <a:lnTo>
                    <a:pt x="1157" y="1953"/>
                  </a:lnTo>
                  <a:lnTo>
                    <a:pt x="1199" y="1923"/>
                  </a:lnTo>
                  <a:lnTo>
                    <a:pt x="1239" y="1894"/>
                  </a:lnTo>
                  <a:lnTo>
                    <a:pt x="1277" y="1867"/>
                  </a:lnTo>
                  <a:lnTo>
                    <a:pt x="1309" y="1841"/>
                  </a:lnTo>
                  <a:lnTo>
                    <a:pt x="1336" y="1818"/>
                  </a:lnTo>
                  <a:lnTo>
                    <a:pt x="1347" y="1808"/>
                  </a:lnTo>
                  <a:lnTo>
                    <a:pt x="1355" y="1799"/>
                  </a:lnTo>
                  <a:lnTo>
                    <a:pt x="1363" y="1791"/>
                  </a:lnTo>
                  <a:lnTo>
                    <a:pt x="1367" y="1785"/>
                  </a:lnTo>
                  <a:lnTo>
                    <a:pt x="1387" y="1605"/>
                  </a:lnTo>
                  <a:lnTo>
                    <a:pt x="1411" y="1609"/>
                  </a:lnTo>
                  <a:lnTo>
                    <a:pt x="1427" y="1623"/>
                  </a:lnTo>
                  <a:lnTo>
                    <a:pt x="1441" y="1642"/>
                  </a:lnTo>
                  <a:lnTo>
                    <a:pt x="1454" y="1667"/>
                  </a:lnTo>
                  <a:lnTo>
                    <a:pt x="1467" y="1695"/>
                  </a:lnTo>
                  <a:lnTo>
                    <a:pt x="1479" y="1728"/>
                  </a:lnTo>
                  <a:lnTo>
                    <a:pt x="1488" y="1765"/>
                  </a:lnTo>
                  <a:lnTo>
                    <a:pt x="1498" y="1805"/>
                  </a:lnTo>
                  <a:lnTo>
                    <a:pt x="1506" y="1849"/>
                  </a:lnTo>
                  <a:lnTo>
                    <a:pt x="1515" y="1896"/>
                  </a:lnTo>
                  <a:lnTo>
                    <a:pt x="1523" y="1945"/>
                  </a:lnTo>
                  <a:lnTo>
                    <a:pt x="1529" y="1997"/>
                  </a:lnTo>
                  <a:lnTo>
                    <a:pt x="1534" y="2051"/>
                  </a:lnTo>
                  <a:lnTo>
                    <a:pt x="1540" y="2107"/>
                  </a:lnTo>
                  <a:lnTo>
                    <a:pt x="1544" y="2165"/>
                  </a:lnTo>
                  <a:lnTo>
                    <a:pt x="1548" y="2223"/>
                  </a:lnTo>
                  <a:lnTo>
                    <a:pt x="1552" y="2283"/>
                  </a:lnTo>
                  <a:lnTo>
                    <a:pt x="1558" y="2404"/>
                  </a:lnTo>
                  <a:lnTo>
                    <a:pt x="1561" y="2525"/>
                  </a:lnTo>
                  <a:lnTo>
                    <a:pt x="1564" y="2644"/>
                  </a:lnTo>
                  <a:lnTo>
                    <a:pt x="1566" y="2760"/>
                  </a:lnTo>
                  <a:lnTo>
                    <a:pt x="1566" y="2868"/>
                  </a:lnTo>
                  <a:lnTo>
                    <a:pt x="1566" y="2967"/>
                  </a:lnTo>
                  <a:lnTo>
                    <a:pt x="1566" y="3055"/>
                  </a:lnTo>
                  <a:lnTo>
                    <a:pt x="1566" y="3129"/>
                  </a:lnTo>
                  <a:lnTo>
                    <a:pt x="1432" y="3304"/>
                  </a:lnTo>
                  <a:lnTo>
                    <a:pt x="1495" y="3376"/>
                  </a:lnTo>
                  <a:lnTo>
                    <a:pt x="1532" y="3371"/>
                  </a:lnTo>
                  <a:lnTo>
                    <a:pt x="1571" y="3363"/>
                  </a:lnTo>
                  <a:lnTo>
                    <a:pt x="1590" y="3359"/>
                  </a:lnTo>
                  <a:lnTo>
                    <a:pt x="1610" y="3353"/>
                  </a:lnTo>
                  <a:lnTo>
                    <a:pt x="1627" y="3347"/>
                  </a:lnTo>
                  <a:lnTo>
                    <a:pt x="1644" y="3339"/>
                  </a:lnTo>
                  <a:lnTo>
                    <a:pt x="1660" y="3331"/>
                  </a:lnTo>
                  <a:lnTo>
                    <a:pt x="1675" y="3322"/>
                  </a:lnTo>
                  <a:lnTo>
                    <a:pt x="1681" y="3317"/>
                  </a:lnTo>
                  <a:lnTo>
                    <a:pt x="1688" y="3312"/>
                  </a:lnTo>
                  <a:lnTo>
                    <a:pt x="1693" y="3306"/>
                  </a:lnTo>
                  <a:lnTo>
                    <a:pt x="1699" y="3300"/>
                  </a:lnTo>
                  <a:lnTo>
                    <a:pt x="1703" y="3293"/>
                  </a:lnTo>
                  <a:lnTo>
                    <a:pt x="1707" y="3287"/>
                  </a:lnTo>
                  <a:lnTo>
                    <a:pt x="1712" y="3280"/>
                  </a:lnTo>
                  <a:lnTo>
                    <a:pt x="1715" y="3273"/>
                  </a:lnTo>
                  <a:lnTo>
                    <a:pt x="1717" y="3264"/>
                  </a:lnTo>
                  <a:lnTo>
                    <a:pt x="1718" y="3257"/>
                  </a:lnTo>
                  <a:lnTo>
                    <a:pt x="1719" y="3248"/>
                  </a:lnTo>
                  <a:lnTo>
                    <a:pt x="1720" y="3239"/>
                  </a:lnTo>
                  <a:lnTo>
                    <a:pt x="1719" y="3140"/>
                  </a:lnTo>
                  <a:lnTo>
                    <a:pt x="1717" y="3042"/>
                  </a:lnTo>
                  <a:lnTo>
                    <a:pt x="1713" y="2947"/>
                  </a:lnTo>
                  <a:lnTo>
                    <a:pt x="1708" y="2852"/>
                  </a:lnTo>
                  <a:lnTo>
                    <a:pt x="1704" y="2759"/>
                  </a:lnTo>
                  <a:lnTo>
                    <a:pt x="1701" y="2668"/>
                  </a:lnTo>
                  <a:lnTo>
                    <a:pt x="1699" y="2579"/>
                  </a:lnTo>
                  <a:lnTo>
                    <a:pt x="1698" y="2490"/>
                  </a:lnTo>
                  <a:lnTo>
                    <a:pt x="1697" y="2329"/>
                  </a:lnTo>
                  <a:lnTo>
                    <a:pt x="1697" y="2222"/>
                  </a:lnTo>
                  <a:lnTo>
                    <a:pt x="1698" y="2202"/>
                  </a:lnTo>
                  <a:lnTo>
                    <a:pt x="1699" y="2186"/>
                  </a:lnTo>
                  <a:lnTo>
                    <a:pt x="1700" y="2171"/>
                  </a:lnTo>
                  <a:lnTo>
                    <a:pt x="1703" y="2159"/>
                  </a:lnTo>
                  <a:lnTo>
                    <a:pt x="1705" y="2150"/>
                  </a:lnTo>
                  <a:lnTo>
                    <a:pt x="1709" y="2142"/>
                  </a:lnTo>
                  <a:lnTo>
                    <a:pt x="1715" y="2137"/>
                  </a:lnTo>
                  <a:lnTo>
                    <a:pt x="1720" y="2133"/>
                  </a:lnTo>
                  <a:lnTo>
                    <a:pt x="1728" y="2129"/>
                  </a:lnTo>
                  <a:lnTo>
                    <a:pt x="1736" y="2129"/>
                  </a:lnTo>
                  <a:lnTo>
                    <a:pt x="1745" y="2129"/>
                  </a:lnTo>
                  <a:lnTo>
                    <a:pt x="1757" y="2130"/>
                  </a:lnTo>
                  <a:lnTo>
                    <a:pt x="1782" y="2136"/>
                  </a:lnTo>
                  <a:lnTo>
                    <a:pt x="1816" y="2144"/>
                  </a:lnTo>
                  <a:lnTo>
                    <a:pt x="1856" y="2154"/>
                  </a:lnTo>
                  <a:lnTo>
                    <a:pt x="1905" y="2165"/>
                  </a:lnTo>
                  <a:lnTo>
                    <a:pt x="1932" y="2170"/>
                  </a:lnTo>
                  <a:lnTo>
                    <a:pt x="1962" y="2174"/>
                  </a:lnTo>
                  <a:lnTo>
                    <a:pt x="1994" y="2178"/>
                  </a:lnTo>
                  <a:lnTo>
                    <a:pt x="2028" y="2182"/>
                  </a:lnTo>
                  <a:lnTo>
                    <a:pt x="2041" y="2171"/>
                  </a:lnTo>
                  <a:lnTo>
                    <a:pt x="2055" y="2159"/>
                  </a:lnTo>
                  <a:lnTo>
                    <a:pt x="2068" y="2145"/>
                  </a:lnTo>
                  <a:lnTo>
                    <a:pt x="2082" y="2128"/>
                  </a:lnTo>
                  <a:lnTo>
                    <a:pt x="2095" y="2111"/>
                  </a:lnTo>
                  <a:lnTo>
                    <a:pt x="2108" y="2092"/>
                  </a:lnTo>
                  <a:lnTo>
                    <a:pt x="2120" y="2071"/>
                  </a:lnTo>
                  <a:lnTo>
                    <a:pt x="2131" y="2051"/>
                  </a:lnTo>
                  <a:lnTo>
                    <a:pt x="2142" y="2030"/>
                  </a:lnTo>
                  <a:lnTo>
                    <a:pt x="2152" y="2008"/>
                  </a:lnTo>
                  <a:lnTo>
                    <a:pt x="2161" y="1988"/>
                  </a:lnTo>
                  <a:lnTo>
                    <a:pt x="2169" y="1967"/>
                  </a:lnTo>
                  <a:lnTo>
                    <a:pt x="2174" y="1947"/>
                  </a:lnTo>
                  <a:lnTo>
                    <a:pt x="2180" y="1929"/>
                  </a:lnTo>
                  <a:lnTo>
                    <a:pt x="2182" y="1911"/>
                  </a:lnTo>
                  <a:lnTo>
                    <a:pt x="2183" y="1896"/>
                  </a:lnTo>
                  <a:lnTo>
                    <a:pt x="2182" y="1885"/>
                  </a:lnTo>
                  <a:lnTo>
                    <a:pt x="2181" y="1875"/>
                  </a:lnTo>
                  <a:lnTo>
                    <a:pt x="2177" y="1864"/>
                  </a:lnTo>
                  <a:lnTo>
                    <a:pt x="2172" y="1854"/>
                  </a:lnTo>
                  <a:lnTo>
                    <a:pt x="2167" y="1842"/>
                  </a:lnTo>
                  <a:lnTo>
                    <a:pt x="2160" y="1830"/>
                  </a:lnTo>
                  <a:lnTo>
                    <a:pt x="2153" y="1818"/>
                  </a:lnTo>
                  <a:lnTo>
                    <a:pt x="2145" y="1805"/>
                  </a:lnTo>
                  <a:lnTo>
                    <a:pt x="2107" y="1752"/>
                  </a:lnTo>
                  <a:lnTo>
                    <a:pt x="2062" y="1692"/>
                  </a:lnTo>
                  <a:lnTo>
                    <a:pt x="2039" y="1660"/>
                  </a:lnTo>
                  <a:lnTo>
                    <a:pt x="2018" y="1625"/>
                  </a:lnTo>
                  <a:lnTo>
                    <a:pt x="2007" y="1608"/>
                  </a:lnTo>
                  <a:lnTo>
                    <a:pt x="1997" y="1590"/>
                  </a:lnTo>
                  <a:lnTo>
                    <a:pt x="1987" y="1572"/>
                  </a:lnTo>
                  <a:lnTo>
                    <a:pt x="1979" y="1553"/>
                  </a:lnTo>
                  <a:lnTo>
                    <a:pt x="1970" y="1534"/>
                  </a:lnTo>
                  <a:lnTo>
                    <a:pt x="1963" y="1515"/>
                  </a:lnTo>
                  <a:lnTo>
                    <a:pt x="1956" y="1494"/>
                  </a:lnTo>
                  <a:lnTo>
                    <a:pt x="1951" y="1474"/>
                  </a:lnTo>
                  <a:lnTo>
                    <a:pt x="1947" y="1454"/>
                  </a:lnTo>
                  <a:lnTo>
                    <a:pt x="1943" y="1432"/>
                  </a:lnTo>
                  <a:lnTo>
                    <a:pt x="1941" y="1411"/>
                  </a:lnTo>
                  <a:lnTo>
                    <a:pt x="1940" y="1388"/>
                  </a:lnTo>
                  <a:lnTo>
                    <a:pt x="1940" y="1367"/>
                  </a:lnTo>
                  <a:lnTo>
                    <a:pt x="1941" y="1345"/>
                  </a:lnTo>
                  <a:lnTo>
                    <a:pt x="1942" y="1326"/>
                  </a:lnTo>
                  <a:lnTo>
                    <a:pt x="1945" y="1307"/>
                  </a:lnTo>
                  <a:lnTo>
                    <a:pt x="1949" y="1287"/>
                  </a:lnTo>
                  <a:lnTo>
                    <a:pt x="1953" y="1269"/>
                  </a:lnTo>
                  <a:lnTo>
                    <a:pt x="1957" y="1251"/>
                  </a:lnTo>
                  <a:lnTo>
                    <a:pt x="1964" y="1234"/>
                  </a:lnTo>
                  <a:lnTo>
                    <a:pt x="1970" y="1218"/>
                  </a:lnTo>
                  <a:lnTo>
                    <a:pt x="1977" y="1200"/>
                  </a:lnTo>
                  <a:lnTo>
                    <a:pt x="1985" y="1185"/>
                  </a:lnTo>
                  <a:lnTo>
                    <a:pt x="1993" y="1169"/>
                  </a:lnTo>
                  <a:lnTo>
                    <a:pt x="2001" y="1154"/>
                  </a:lnTo>
                  <a:lnTo>
                    <a:pt x="2021" y="1125"/>
                  </a:lnTo>
                  <a:lnTo>
                    <a:pt x="2041" y="1098"/>
                  </a:lnTo>
                  <a:lnTo>
                    <a:pt x="2063" y="1072"/>
                  </a:lnTo>
                  <a:lnTo>
                    <a:pt x="2084" y="1046"/>
                  </a:lnTo>
                  <a:lnTo>
                    <a:pt x="2107" y="1021"/>
                  </a:lnTo>
                  <a:lnTo>
                    <a:pt x="2128" y="998"/>
                  </a:lnTo>
                  <a:lnTo>
                    <a:pt x="2150" y="974"/>
                  </a:lnTo>
                  <a:lnTo>
                    <a:pt x="2169" y="950"/>
                  </a:lnTo>
                  <a:lnTo>
                    <a:pt x="2188" y="927"/>
                  </a:lnTo>
                  <a:lnTo>
                    <a:pt x="2205" y="903"/>
                  </a:lnTo>
                  <a:lnTo>
                    <a:pt x="2195" y="884"/>
                  </a:lnTo>
                  <a:lnTo>
                    <a:pt x="2184" y="862"/>
                  </a:lnTo>
                  <a:lnTo>
                    <a:pt x="2171" y="840"/>
                  </a:lnTo>
                  <a:lnTo>
                    <a:pt x="2156" y="818"/>
                  </a:lnTo>
                  <a:lnTo>
                    <a:pt x="2149" y="809"/>
                  </a:lnTo>
                  <a:lnTo>
                    <a:pt x="2140" y="800"/>
                  </a:lnTo>
                  <a:lnTo>
                    <a:pt x="2130" y="792"/>
                  </a:lnTo>
                  <a:lnTo>
                    <a:pt x="2121" y="785"/>
                  </a:lnTo>
                  <a:lnTo>
                    <a:pt x="2110" y="780"/>
                  </a:lnTo>
                  <a:lnTo>
                    <a:pt x="2098" y="776"/>
                  </a:lnTo>
                  <a:lnTo>
                    <a:pt x="2086" y="772"/>
                  </a:lnTo>
                  <a:lnTo>
                    <a:pt x="2072" y="771"/>
                  </a:lnTo>
                  <a:lnTo>
                    <a:pt x="1984" y="771"/>
                  </a:lnTo>
                  <a:lnTo>
                    <a:pt x="1979" y="771"/>
                  </a:lnTo>
                  <a:lnTo>
                    <a:pt x="1972" y="772"/>
                  </a:lnTo>
                  <a:lnTo>
                    <a:pt x="1966" y="774"/>
                  </a:lnTo>
                  <a:lnTo>
                    <a:pt x="1961" y="777"/>
                  </a:lnTo>
                  <a:lnTo>
                    <a:pt x="1948" y="782"/>
                  </a:lnTo>
                  <a:lnTo>
                    <a:pt x="1936" y="788"/>
                  </a:lnTo>
                  <a:lnTo>
                    <a:pt x="1912" y="807"/>
                  </a:lnTo>
                  <a:lnTo>
                    <a:pt x="1889" y="827"/>
                  </a:lnTo>
                  <a:lnTo>
                    <a:pt x="1877" y="837"/>
                  </a:lnTo>
                  <a:lnTo>
                    <a:pt x="1865" y="846"/>
                  </a:lnTo>
                  <a:lnTo>
                    <a:pt x="1852" y="856"/>
                  </a:lnTo>
                  <a:lnTo>
                    <a:pt x="1839" y="865"/>
                  </a:lnTo>
                  <a:lnTo>
                    <a:pt x="1826" y="871"/>
                  </a:lnTo>
                  <a:lnTo>
                    <a:pt x="1814" y="876"/>
                  </a:lnTo>
                  <a:lnTo>
                    <a:pt x="1807" y="879"/>
                  </a:lnTo>
                  <a:lnTo>
                    <a:pt x="1800" y="881"/>
                  </a:lnTo>
                  <a:lnTo>
                    <a:pt x="1793" y="882"/>
                  </a:lnTo>
                  <a:lnTo>
                    <a:pt x="1786" y="882"/>
                  </a:lnTo>
                  <a:lnTo>
                    <a:pt x="1780" y="882"/>
                  </a:lnTo>
                  <a:lnTo>
                    <a:pt x="1775" y="881"/>
                  </a:lnTo>
                  <a:lnTo>
                    <a:pt x="1771" y="879"/>
                  </a:lnTo>
                  <a:lnTo>
                    <a:pt x="1766" y="876"/>
                  </a:lnTo>
                  <a:lnTo>
                    <a:pt x="1762" y="873"/>
                  </a:lnTo>
                  <a:lnTo>
                    <a:pt x="1759" y="870"/>
                  </a:lnTo>
                  <a:lnTo>
                    <a:pt x="1756" y="867"/>
                  </a:lnTo>
                  <a:lnTo>
                    <a:pt x="1752" y="862"/>
                  </a:lnTo>
                  <a:lnTo>
                    <a:pt x="1748" y="853"/>
                  </a:lnTo>
                  <a:lnTo>
                    <a:pt x="1745" y="841"/>
                  </a:lnTo>
                  <a:lnTo>
                    <a:pt x="1743" y="829"/>
                  </a:lnTo>
                  <a:lnTo>
                    <a:pt x="1742" y="815"/>
                  </a:lnTo>
                  <a:lnTo>
                    <a:pt x="1743" y="805"/>
                  </a:lnTo>
                  <a:lnTo>
                    <a:pt x="1744" y="794"/>
                  </a:lnTo>
                  <a:lnTo>
                    <a:pt x="1746" y="785"/>
                  </a:lnTo>
                  <a:lnTo>
                    <a:pt x="1749" y="778"/>
                  </a:lnTo>
                  <a:lnTo>
                    <a:pt x="1756" y="763"/>
                  </a:lnTo>
                  <a:lnTo>
                    <a:pt x="1764" y="750"/>
                  </a:lnTo>
                  <a:lnTo>
                    <a:pt x="1768" y="742"/>
                  </a:lnTo>
                  <a:lnTo>
                    <a:pt x="1772" y="735"/>
                  </a:lnTo>
                  <a:lnTo>
                    <a:pt x="1776" y="726"/>
                  </a:lnTo>
                  <a:lnTo>
                    <a:pt x="1779" y="717"/>
                  </a:lnTo>
                  <a:lnTo>
                    <a:pt x="1782" y="706"/>
                  </a:lnTo>
                  <a:lnTo>
                    <a:pt x="1785" y="693"/>
                  </a:lnTo>
                  <a:lnTo>
                    <a:pt x="1786" y="678"/>
                  </a:lnTo>
                  <a:lnTo>
                    <a:pt x="1786" y="662"/>
                  </a:lnTo>
                  <a:lnTo>
                    <a:pt x="1786" y="647"/>
                  </a:lnTo>
                  <a:lnTo>
                    <a:pt x="1785" y="633"/>
                  </a:lnTo>
                  <a:lnTo>
                    <a:pt x="1782" y="620"/>
                  </a:lnTo>
                  <a:lnTo>
                    <a:pt x="1779" y="606"/>
                  </a:lnTo>
                  <a:lnTo>
                    <a:pt x="1775" y="592"/>
                  </a:lnTo>
                  <a:lnTo>
                    <a:pt x="1770" y="580"/>
                  </a:lnTo>
                  <a:lnTo>
                    <a:pt x="1764" y="567"/>
                  </a:lnTo>
                  <a:lnTo>
                    <a:pt x="1758" y="557"/>
                  </a:lnTo>
                  <a:lnTo>
                    <a:pt x="1750" y="546"/>
                  </a:lnTo>
                  <a:lnTo>
                    <a:pt x="1742" y="536"/>
                  </a:lnTo>
                  <a:lnTo>
                    <a:pt x="1733" y="528"/>
                  </a:lnTo>
                  <a:lnTo>
                    <a:pt x="1723" y="520"/>
                  </a:lnTo>
                  <a:lnTo>
                    <a:pt x="1713" y="515"/>
                  </a:lnTo>
                  <a:lnTo>
                    <a:pt x="1701" y="511"/>
                  </a:lnTo>
                  <a:lnTo>
                    <a:pt x="1689" y="508"/>
                  </a:lnTo>
                  <a:lnTo>
                    <a:pt x="1676" y="507"/>
                  </a:lnTo>
                  <a:lnTo>
                    <a:pt x="1664" y="507"/>
                  </a:lnTo>
                  <a:lnTo>
                    <a:pt x="1655" y="510"/>
                  </a:lnTo>
                  <a:lnTo>
                    <a:pt x="1645" y="512"/>
                  </a:lnTo>
                  <a:lnTo>
                    <a:pt x="1636" y="516"/>
                  </a:lnTo>
                  <a:lnTo>
                    <a:pt x="1628" y="520"/>
                  </a:lnTo>
                  <a:lnTo>
                    <a:pt x="1620" y="525"/>
                  </a:lnTo>
                  <a:lnTo>
                    <a:pt x="1613" y="531"/>
                  </a:lnTo>
                  <a:lnTo>
                    <a:pt x="1606" y="537"/>
                  </a:lnTo>
                  <a:lnTo>
                    <a:pt x="1596" y="551"/>
                  </a:lnTo>
                  <a:lnTo>
                    <a:pt x="1585" y="565"/>
                  </a:lnTo>
                  <a:lnTo>
                    <a:pt x="1575" y="580"/>
                  </a:lnTo>
                  <a:lnTo>
                    <a:pt x="1566" y="595"/>
                  </a:lnTo>
                  <a:lnTo>
                    <a:pt x="1569" y="619"/>
                  </a:lnTo>
                  <a:lnTo>
                    <a:pt x="1572" y="637"/>
                  </a:lnTo>
                  <a:lnTo>
                    <a:pt x="1575" y="654"/>
                  </a:lnTo>
                  <a:lnTo>
                    <a:pt x="1578" y="669"/>
                  </a:lnTo>
                  <a:lnTo>
                    <a:pt x="1583" y="685"/>
                  </a:lnTo>
                  <a:lnTo>
                    <a:pt x="1585" y="703"/>
                  </a:lnTo>
                  <a:lnTo>
                    <a:pt x="1587" y="724"/>
                  </a:lnTo>
                  <a:lnTo>
                    <a:pt x="1588" y="750"/>
                  </a:lnTo>
                  <a:lnTo>
                    <a:pt x="1587" y="764"/>
                  </a:lnTo>
                  <a:lnTo>
                    <a:pt x="1586" y="774"/>
                  </a:lnTo>
                  <a:lnTo>
                    <a:pt x="1585" y="782"/>
                  </a:lnTo>
                  <a:lnTo>
                    <a:pt x="1582" y="788"/>
                  </a:lnTo>
                  <a:lnTo>
                    <a:pt x="1578" y="796"/>
                  </a:lnTo>
                  <a:lnTo>
                    <a:pt x="1575" y="806"/>
                  </a:lnTo>
                  <a:lnTo>
                    <a:pt x="1571" y="818"/>
                  </a:lnTo>
                  <a:lnTo>
                    <a:pt x="1566" y="838"/>
                  </a:lnTo>
                  <a:lnTo>
                    <a:pt x="1522" y="838"/>
                  </a:lnTo>
                  <a:lnTo>
                    <a:pt x="1522" y="750"/>
                  </a:lnTo>
                  <a:lnTo>
                    <a:pt x="1520" y="739"/>
                  </a:lnTo>
                  <a:lnTo>
                    <a:pt x="1519" y="728"/>
                  </a:lnTo>
                  <a:lnTo>
                    <a:pt x="1516" y="719"/>
                  </a:lnTo>
                  <a:lnTo>
                    <a:pt x="1512" y="710"/>
                  </a:lnTo>
                  <a:lnTo>
                    <a:pt x="1506" y="703"/>
                  </a:lnTo>
                  <a:lnTo>
                    <a:pt x="1500" y="695"/>
                  </a:lnTo>
                  <a:lnTo>
                    <a:pt x="1494" y="689"/>
                  </a:lnTo>
                  <a:lnTo>
                    <a:pt x="1486" y="683"/>
                  </a:lnTo>
                  <a:lnTo>
                    <a:pt x="1478" y="678"/>
                  </a:lnTo>
                  <a:lnTo>
                    <a:pt x="1469" y="674"/>
                  </a:lnTo>
                  <a:lnTo>
                    <a:pt x="1459" y="669"/>
                  </a:lnTo>
                  <a:lnTo>
                    <a:pt x="1451" y="667"/>
                  </a:lnTo>
                  <a:lnTo>
                    <a:pt x="1441" y="664"/>
                  </a:lnTo>
                  <a:lnTo>
                    <a:pt x="1431" y="663"/>
                  </a:lnTo>
                  <a:lnTo>
                    <a:pt x="1421" y="662"/>
                  </a:lnTo>
                  <a:lnTo>
                    <a:pt x="1411" y="662"/>
                  </a:lnTo>
                  <a:lnTo>
                    <a:pt x="1403" y="662"/>
                  </a:lnTo>
                  <a:lnTo>
                    <a:pt x="1396" y="664"/>
                  </a:lnTo>
                  <a:lnTo>
                    <a:pt x="1389" y="668"/>
                  </a:lnTo>
                  <a:lnTo>
                    <a:pt x="1384" y="673"/>
                  </a:lnTo>
                  <a:lnTo>
                    <a:pt x="1379" y="679"/>
                  </a:lnTo>
                  <a:lnTo>
                    <a:pt x="1376" y="687"/>
                  </a:lnTo>
                  <a:lnTo>
                    <a:pt x="1371" y="695"/>
                  </a:lnTo>
                  <a:lnTo>
                    <a:pt x="1368" y="704"/>
                  </a:lnTo>
                  <a:lnTo>
                    <a:pt x="1359" y="748"/>
                  </a:lnTo>
                  <a:lnTo>
                    <a:pt x="1350" y="798"/>
                  </a:lnTo>
                  <a:lnTo>
                    <a:pt x="1344" y="825"/>
                  </a:lnTo>
                  <a:lnTo>
                    <a:pt x="1337" y="850"/>
                  </a:lnTo>
                  <a:lnTo>
                    <a:pt x="1332" y="862"/>
                  </a:lnTo>
                  <a:lnTo>
                    <a:pt x="1326" y="874"/>
                  </a:lnTo>
                  <a:lnTo>
                    <a:pt x="1320" y="885"/>
                  </a:lnTo>
                  <a:lnTo>
                    <a:pt x="1313" y="896"/>
                  </a:lnTo>
                  <a:lnTo>
                    <a:pt x="1305" y="906"/>
                  </a:lnTo>
                  <a:lnTo>
                    <a:pt x="1295" y="915"/>
                  </a:lnTo>
                  <a:lnTo>
                    <a:pt x="1285" y="924"/>
                  </a:lnTo>
                  <a:lnTo>
                    <a:pt x="1274" y="931"/>
                  </a:lnTo>
                  <a:lnTo>
                    <a:pt x="1261" y="936"/>
                  </a:lnTo>
                  <a:lnTo>
                    <a:pt x="1246" y="942"/>
                  </a:lnTo>
                  <a:lnTo>
                    <a:pt x="1231" y="945"/>
                  </a:lnTo>
                  <a:lnTo>
                    <a:pt x="1212" y="948"/>
                  </a:lnTo>
                  <a:lnTo>
                    <a:pt x="1218" y="906"/>
                  </a:lnTo>
                  <a:lnTo>
                    <a:pt x="1224" y="869"/>
                  </a:lnTo>
                  <a:lnTo>
                    <a:pt x="1232" y="833"/>
                  </a:lnTo>
                  <a:lnTo>
                    <a:pt x="1242" y="801"/>
                  </a:lnTo>
                  <a:lnTo>
                    <a:pt x="1253" y="771"/>
                  </a:lnTo>
                  <a:lnTo>
                    <a:pt x="1266" y="743"/>
                  </a:lnTo>
                  <a:lnTo>
                    <a:pt x="1280" y="718"/>
                  </a:lnTo>
                  <a:lnTo>
                    <a:pt x="1295" y="695"/>
                  </a:lnTo>
                  <a:lnTo>
                    <a:pt x="1311" y="674"/>
                  </a:lnTo>
                  <a:lnTo>
                    <a:pt x="1328" y="654"/>
                  </a:lnTo>
                  <a:lnTo>
                    <a:pt x="1347" y="636"/>
                  </a:lnTo>
                  <a:lnTo>
                    <a:pt x="1365" y="620"/>
                  </a:lnTo>
                  <a:lnTo>
                    <a:pt x="1383" y="605"/>
                  </a:lnTo>
                  <a:lnTo>
                    <a:pt x="1402" y="591"/>
                  </a:lnTo>
                  <a:lnTo>
                    <a:pt x="1422" y="578"/>
                  </a:lnTo>
                  <a:lnTo>
                    <a:pt x="1441" y="566"/>
                  </a:lnTo>
                  <a:lnTo>
                    <a:pt x="1480" y="544"/>
                  </a:lnTo>
                  <a:lnTo>
                    <a:pt x="1517" y="525"/>
                  </a:lnTo>
                  <a:lnTo>
                    <a:pt x="1534" y="515"/>
                  </a:lnTo>
                  <a:lnTo>
                    <a:pt x="1552" y="505"/>
                  </a:lnTo>
                  <a:lnTo>
                    <a:pt x="1568" y="496"/>
                  </a:lnTo>
                  <a:lnTo>
                    <a:pt x="1583" y="485"/>
                  </a:lnTo>
                  <a:lnTo>
                    <a:pt x="1598" y="474"/>
                  </a:lnTo>
                  <a:lnTo>
                    <a:pt x="1611" y="463"/>
                  </a:lnTo>
                  <a:lnTo>
                    <a:pt x="1621" y="452"/>
                  </a:lnTo>
                  <a:lnTo>
                    <a:pt x="1632" y="439"/>
                  </a:lnTo>
                  <a:lnTo>
                    <a:pt x="1640" y="425"/>
                  </a:lnTo>
                  <a:lnTo>
                    <a:pt x="1646" y="410"/>
                  </a:lnTo>
                  <a:lnTo>
                    <a:pt x="1651" y="393"/>
                  </a:lnTo>
                  <a:lnTo>
                    <a:pt x="1654" y="375"/>
                  </a:lnTo>
                  <a:lnTo>
                    <a:pt x="1631" y="375"/>
                  </a:lnTo>
                  <a:lnTo>
                    <a:pt x="1608" y="378"/>
                  </a:lnTo>
                  <a:lnTo>
                    <a:pt x="1587" y="380"/>
                  </a:lnTo>
                  <a:lnTo>
                    <a:pt x="1568" y="383"/>
                  </a:lnTo>
                  <a:lnTo>
                    <a:pt x="1548" y="388"/>
                  </a:lnTo>
                  <a:lnTo>
                    <a:pt x="1530" y="394"/>
                  </a:lnTo>
                  <a:lnTo>
                    <a:pt x="1513" y="399"/>
                  </a:lnTo>
                  <a:lnTo>
                    <a:pt x="1497" y="405"/>
                  </a:lnTo>
                  <a:lnTo>
                    <a:pt x="1482" y="413"/>
                  </a:lnTo>
                  <a:lnTo>
                    <a:pt x="1467" y="420"/>
                  </a:lnTo>
                  <a:lnTo>
                    <a:pt x="1453" y="429"/>
                  </a:lnTo>
                  <a:lnTo>
                    <a:pt x="1440" y="438"/>
                  </a:lnTo>
                  <a:lnTo>
                    <a:pt x="1415" y="456"/>
                  </a:lnTo>
                  <a:lnTo>
                    <a:pt x="1393" y="474"/>
                  </a:lnTo>
                  <a:lnTo>
                    <a:pt x="1354" y="511"/>
                  </a:lnTo>
                  <a:lnTo>
                    <a:pt x="1321" y="542"/>
                  </a:lnTo>
                  <a:lnTo>
                    <a:pt x="1312" y="549"/>
                  </a:lnTo>
                  <a:lnTo>
                    <a:pt x="1305" y="555"/>
                  </a:lnTo>
                  <a:lnTo>
                    <a:pt x="1297" y="560"/>
                  </a:lnTo>
                  <a:lnTo>
                    <a:pt x="1289" y="564"/>
                  </a:lnTo>
                  <a:lnTo>
                    <a:pt x="1281" y="569"/>
                  </a:lnTo>
                  <a:lnTo>
                    <a:pt x="1274" y="571"/>
                  </a:lnTo>
                  <a:lnTo>
                    <a:pt x="1265" y="573"/>
                  </a:lnTo>
                  <a:lnTo>
                    <a:pt x="1257" y="573"/>
                  </a:lnTo>
                  <a:lnTo>
                    <a:pt x="1168" y="573"/>
                  </a:lnTo>
                  <a:lnTo>
                    <a:pt x="1170" y="560"/>
                  </a:lnTo>
                  <a:lnTo>
                    <a:pt x="1174" y="547"/>
                  </a:lnTo>
                  <a:lnTo>
                    <a:pt x="1178" y="535"/>
                  </a:lnTo>
                  <a:lnTo>
                    <a:pt x="1182" y="523"/>
                  </a:lnTo>
                  <a:lnTo>
                    <a:pt x="1189" y="514"/>
                  </a:lnTo>
                  <a:lnTo>
                    <a:pt x="1196" y="503"/>
                  </a:lnTo>
                  <a:lnTo>
                    <a:pt x="1204" y="494"/>
                  </a:lnTo>
                  <a:lnTo>
                    <a:pt x="1212" y="485"/>
                  </a:lnTo>
                  <a:lnTo>
                    <a:pt x="1221" y="477"/>
                  </a:lnTo>
                  <a:lnTo>
                    <a:pt x="1231" y="469"/>
                  </a:lnTo>
                  <a:lnTo>
                    <a:pt x="1240" y="461"/>
                  </a:lnTo>
                  <a:lnTo>
                    <a:pt x="1251" y="454"/>
                  </a:lnTo>
                  <a:lnTo>
                    <a:pt x="1272" y="440"/>
                  </a:lnTo>
                  <a:lnTo>
                    <a:pt x="1295" y="427"/>
                  </a:lnTo>
                  <a:lnTo>
                    <a:pt x="1316" y="414"/>
                  </a:lnTo>
                  <a:lnTo>
                    <a:pt x="1338" y="400"/>
                  </a:lnTo>
                  <a:lnTo>
                    <a:pt x="1348" y="393"/>
                  </a:lnTo>
                  <a:lnTo>
                    <a:pt x="1357" y="385"/>
                  </a:lnTo>
                  <a:lnTo>
                    <a:pt x="1367" y="378"/>
                  </a:lnTo>
                  <a:lnTo>
                    <a:pt x="1376" y="370"/>
                  </a:lnTo>
                  <a:lnTo>
                    <a:pt x="1383" y="361"/>
                  </a:lnTo>
                  <a:lnTo>
                    <a:pt x="1389" y="353"/>
                  </a:lnTo>
                  <a:lnTo>
                    <a:pt x="1396" y="343"/>
                  </a:lnTo>
                  <a:lnTo>
                    <a:pt x="1401" y="334"/>
                  </a:lnTo>
                  <a:lnTo>
                    <a:pt x="1406" y="323"/>
                  </a:lnTo>
                  <a:lnTo>
                    <a:pt x="1409" y="311"/>
                  </a:lnTo>
                  <a:lnTo>
                    <a:pt x="1411" y="299"/>
                  </a:lnTo>
                  <a:lnTo>
                    <a:pt x="1411" y="286"/>
                  </a:lnTo>
                  <a:lnTo>
                    <a:pt x="1411" y="2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
            <p:cNvSpPr>
              <a:spLocks/>
            </p:cNvSpPr>
            <p:nvPr/>
          </p:nvSpPr>
          <p:spPr bwMode="auto">
            <a:xfrm>
              <a:off x="544" y="2017"/>
              <a:ext cx="106" cy="183"/>
            </a:xfrm>
            <a:custGeom>
              <a:avLst/>
              <a:gdLst>
                <a:gd name="T0" fmla="*/ 996 w 1478"/>
                <a:gd name="T1" fmla="*/ 652 h 2555"/>
                <a:gd name="T2" fmla="*/ 1154 w 1478"/>
                <a:gd name="T3" fmla="*/ 491 h 2555"/>
                <a:gd name="T4" fmla="*/ 1212 w 1478"/>
                <a:gd name="T5" fmla="*/ 396 h 2555"/>
                <a:gd name="T6" fmla="*/ 1163 w 1478"/>
                <a:gd name="T7" fmla="*/ 242 h 2555"/>
                <a:gd name="T8" fmla="*/ 1006 w 1478"/>
                <a:gd name="T9" fmla="*/ 101 h 2555"/>
                <a:gd name="T10" fmla="*/ 829 w 1478"/>
                <a:gd name="T11" fmla="*/ 9 h 2555"/>
                <a:gd name="T12" fmla="*/ 716 w 1478"/>
                <a:gd name="T13" fmla="*/ 12 h 2555"/>
                <a:gd name="T14" fmla="*/ 643 w 1478"/>
                <a:gd name="T15" fmla="*/ 86 h 2555"/>
                <a:gd name="T16" fmla="*/ 656 w 1478"/>
                <a:gd name="T17" fmla="*/ 184 h 2555"/>
                <a:gd name="T18" fmla="*/ 740 w 1478"/>
                <a:gd name="T19" fmla="*/ 266 h 2555"/>
                <a:gd name="T20" fmla="*/ 740 w 1478"/>
                <a:gd name="T21" fmla="*/ 413 h 2555"/>
                <a:gd name="T22" fmla="*/ 624 w 1478"/>
                <a:gd name="T23" fmla="*/ 529 h 2555"/>
                <a:gd name="T24" fmla="*/ 402 w 1478"/>
                <a:gd name="T25" fmla="*/ 621 h 2555"/>
                <a:gd name="T26" fmla="*/ 354 w 1478"/>
                <a:gd name="T27" fmla="*/ 735 h 2555"/>
                <a:gd name="T28" fmla="*/ 390 w 1478"/>
                <a:gd name="T29" fmla="*/ 800 h 2555"/>
                <a:gd name="T30" fmla="*/ 518 w 1478"/>
                <a:gd name="T31" fmla="*/ 812 h 2555"/>
                <a:gd name="T32" fmla="*/ 638 w 1478"/>
                <a:gd name="T33" fmla="*/ 808 h 2555"/>
                <a:gd name="T34" fmla="*/ 581 w 1478"/>
                <a:gd name="T35" fmla="*/ 954 h 2555"/>
                <a:gd name="T36" fmla="*/ 439 w 1478"/>
                <a:gd name="T37" fmla="*/ 1180 h 2555"/>
                <a:gd name="T38" fmla="*/ 122 w 1478"/>
                <a:gd name="T39" fmla="*/ 1439 h 2555"/>
                <a:gd name="T40" fmla="*/ 10 w 1478"/>
                <a:gd name="T41" fmla="*/ 1569 h 2555"/>
                <a:gd name="T42" fmla="*/ 66 w 1478"/>
                <a:gd name="T43" fmla="*/ 1586 h 2555"/>
                <a:gd name="T44" fmla="*/ 224 w 1478"/>
                <a:gd name="T45" fmla="*/ 1555 h 2555"/>
                <a:gd name="T46" fmla="*/ 381 w 1478"/>
                <a:gd name="T47" fmla="*/ 1411 h 2555"/>
                <a:gd name="T48" fmla="*/ 450 w 1478"/>
                <a:gd name="T49" fmla="*/ 1390 h 2555"/>
                <a:gd name="T50" fmla="*/ 554 w 1478"/>
                <a:gd name="T51" fmla="*/ 1515 h 2555"/>
                <a:gd name="T52" fmla="*/ 654 w 1478"/>
                <a:gd name="T53" fmla="*/ 1561 h 2555"/>
                <a:gd name="T54" fmla="*/ 756 w 1478"/>
                <a:gd name="T55" fmla="*/ 1501 h 2555"/>
                <a:gd name="T56" fmla="*/ 929 w 1478"/>
                <a:gd name="T57" fmla="*/ 1162 h 2555"/>
                <a:gd name="T58" fmla="*/ 1063 w 1478"/>
                <a:gd name="T59" fmla="*/ 1019 h 2555"/>
                <a:gd name="T60" fmla="*/ 977 w 1478"/>
                <a:gd name="T61" fmla="*/ 1200 h 2555"/>
                <a:gd name="T62" fmla="*/ 971 w 1478"/>
                <a:gd name="T63" fmla="*/ 1476 h 2555"/>
                <a:gd name="T64" fmla="*/ 767 w 1478"/>
                <a:gd name="T65" fmla="*/ 1719 h 2555"/>
                <a:gd name="T66" fmla="*/ 756 w 1478"/>
                <a:gd name="T67" fmla="*/ 1821 h 2555"/>
                <a:gd name="T68" fmla="*/ 794 w 1478"/>
                <a:gd name="T69" fmla="*/ 1850 h 2555"/>
                <a:gd name="T70" fmla="*/ 892 w 1478"/>
                <a:gd name="T71" fmla="*/ 1806 h 2555"/>
                <a:gd name="T72" fmla="*/ 1015 w 1478"/>
                <a:gd name="T73" fmla="*/ 1718 h 2555"/>
                <a:gd name="T74" fmla="*/ 981 w 1478"/>
                <a:gd name="T75" fmla="*/ 1959 h 2555"/>
                <a:gd name="T76" fmla="*/ 947 w 1478"/>
                <a:gd name="T77" fmla="*/ 2172 h 2555"/>
                <a:gd name="T78" fmla="*/ 892 w 1478"/>
                <a:gd name="T79" fmla="*/ 2400 h 2555"/>
                <a:gd name="T80" fmla="*/ 892 w 1478"/>
                <a:gd name="T81" fmla="*/ 2510 h 2555"/>
                <a:gd name="T82" fmla="*/ 952 w 1478"/>
                <a:gd name="T83" fmla="*/ 2554 h 2555"/>
                <a:gd name="T84" fmla="*/ 1043 w 1478"/>
                <a:gd name="T85" fmla="*/ 2507 h 2555"/>
                <a:gd name="T86" fmla="*/ 1191 w 1478"/>
                <a:gd name="T87" fmla="*/ 2261 h 2555"/>
                <a:gd name="T88" fmla="*/ 1256 w 1478"/>
                <a:gd name="T89" fmla="*/ 2026 h 2555"/>
                <a:gd name="T90" fmla="*/ 1234 w 1478"/>
                <a:gd name="T91" fmla="*/ 1643 h 2555"/>
                <a:gd name="T92" fmla="*/ 1309 w 1478"/>
                <a:gd name="T93" fmla="*/ 1455 h 2555"/>
                <a:gd name="T94" fmla="*/ 1313 w 1478"/>
                <a:gd name="T95" fmla="*/ 1369 h 2555"/>
                <a:gd name="T96" fmla="*/ 1275 w 1478"/>
                <a:gd name="T97" fmla="*/ 1263 h 2555"/>
                <a:gd name="T98" fmla="*/ 1265 w 1478"/>
                <a:gd name="T99" fmla="*/ 1130 h 2555"/>
                <a:gd name="T100" fmla="*/ 1309 w 1478"/>
                <a:gd name="T101" fmla="*/ 854 h 2555"/>
                <a:gd name="T102" fmla="*/ 1182 w 1478"/>
                <a:gd name="T103" fmla="*/ 844 h 2555"/>
                <a:gd name="T104" fmla="*/ 1040 w 1478"/>
                <a:gd name="T105" fmla="*/ 931 h 2555"/>
                <a:gd name="T106" fmla="*/ 824 w 1478"/>
                <a:gd name="T107" fmla="*/ 1121 h 2555"/>
                <a:gd name="T108" fmla="*/ 796 w 1478"/>
                <a:gd name="T109" fmla="*/ 1068 h 2555"/>
                <a:gd name="T110" fmla="*/ 1067 w 1478"/>
                <a:gd name="T111" fmla="*/ 863 h 2555"/>
                <a:gd name="T112" fmla="*/ 1470 w 1478"/>
                <a:gd name="T113" fmla="*/ 610 h 2555"/>
                <a:gd name="T114" fmla="*/ 1459 w 1478"/>
                <a:gd name="T115" fmla="*/ 539 h 2555"/>
                <a:gd name="T116" fmla="*/ 1350 w 1478"/>
                <a:gd name="T117" fmla="*/ 537 h 2555"/>
                <a:gd name="T118" fmla="*/ 1108 w 1478"/>
                <a:gd name="T119" fmla="*/ 679 h 2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78" h="2555">
                  <a:moveTo>
                    <a:pt x="948" y="771"/>
                  </a:moveTo>
                  <a:lnTo>
                    <a:pt x="950" y="755"/>
                  </a:lnTo>
                  <a:lnTo>
                    <a:pt x="954" y="739"/>
                  </a:lnTo>
                  <a:lnTo>
                    <a:pt x="958" y="724"/>
                  </a:lnTo>
                  <a:lnTo>
                    <a:pt x="963" y="709"/>
                  </a:lnTo>
                  <a:lnTo>
                    <a:pt x="971" y="694"/>
                  </a:lnTo>
                  <a:lnTo>
                    <a:pt x="978" y="680"/>
                  </a:lnTo>
                  <a:lnTo>
                    <a:pt x="987" y="666"/>
                  </a:lnTo>
                  <a:lnTo>
                    <a:pt x="996" y="652"/>
                  </a:lnTo>
                  <a:lnTo>
                    <a:pt x="1005" y="639"/>
                  </a:lnTo>
                  <a:lnTo>
                    <a:pt x="1016" y="626"/>
                  </a:lnTo>
                  <a:lnTo>
                    <a:pt x="1027" y="613"/>
                  </a:lnTo>
                  <a:lnTo>
                    <a:pt x="1038" y="601"/>
                  </a:lnTo>
                  <a:lnTo>
                    <a:pt x="1062" y="578"/>
                  </a:lnTo>
                  <a:lnTo>
                    <a:pt x="1086" y="554"/>
                  </a:lnTo>
                  <a:lnTo>
                    <a:pt x="1110" y="533"/>
                  </a:lnTo>
                  <a:lnTo>
                    <a:pt x="1133" y="511"/>
                  </a:lnTo>
                  <a:lnTo>
                    <a:pt x="1154" y="491"/>
                  </a:lnTo>
                  <a:lnTo>
                    <a:pt x="1174" y="470"/>
                  </a:lnTo>
                  <a:lnTo>
                    <a:pt x="1182" y="461"/>
                  </a:lnTo>
                  <a:lnTo>
                    <a:pt x="1190" y="451"/>
                  </a:lnTo>
                  <a:lnTo>
                    <a:pt x="1196" y="443"/>
                  </a:lnTo>
                  <a:lnTo>
                    <a:pt x="1202" y="433"/>
                  </a:lnTo>
                  <a:lnTo>
                    <a:pt x="1207" y="423"/>
                  </a:lnTo>
                  <a:lnTo>
                    <a:pt x="1210" y="415"/>
                  </a:lnTo>
                  <a:lnTo>
                    <a:pt x="1212" y="405"/>
                  </a:lnTo>
                  <a:lnTo>
                    <a:pt x="1212" y="396"/>
                  </a:lnTo>
                  <a:lnTo>
                    <a:pt x="1212" y="351"/>
                  </a:lnTo>
                  <a:lnTo>
                    <a:pt x="1212" y="340"/>
                  </a:lnTo>
                  <a:lnTo>
                    <a:pt x="1209" y="327"/>
                  </a:lnTo>
                  <a:lnTo>
                    <a:pt x="1205" y="313"/>
                  </a:lnTo>
                  <a:lnTo>
                    <a:pt x="1200" y="300"/>
                  </a:lnTo>
                  <a:lnTo>
                    <a:pt x="1192" y="286"/>
                  </a:lnTo>
                  <a:lnTo>
                    <a:pt x="1183" y="271"/>
                  </a:lnTo>
                  <a:lnTo>
                    <a:pt x="1174" y="257"/>
                  </a:lnTo>
                  <a:lnTo>
                    <a:pt x="1163" y="242"/>
                  </a:lnTo>
                  <a:lnTo>
                    <a:pt x="1150" y="228"/>
                  </a:lnTo>
                  <a:lnTo>
                    <a:pt x="1137" y="213"/>
                  </a:lnTo>
                  <a:lnTo>
                    <a:pt x="1123" y="198"/>
                  </a:lnTo>
                  <a:lnTo>
                    <a:pt x="1108" y="184"/>
                  </a:lnTo>
                  <a:lnTo>
                    <a:pt x="1092" y="169"/>
                  </a:lnTo>
                  <a:lnTo>
                    <a:pt x="1076" y="155"/>
                  </a:lnTo>
                  <a:lnTo>
                    <a:pt x="1059" y="141"/>
                  </a:lnTo>
                  <a:lnTo>
                    <a:pt x="1042" y="127"/>
                  </a:lnTo>
                  <a:lnTo>
                    <a:pt x="1006" y="101"/>
                  </a:lnTo>
                  <a:lnTo>
                    <a:pt x="970" y="77"/>
                  </a:lnTo>
                  <a:lnTo>
                    <a:pt x="952" y="66"/>
                  </a:lnTo>
                  <a:lnTo>
                    <a:pt x="933" y="55"/>
                  </a:lnTo>
                  <a:lnTo>
                    <a:pt x="915" y="46"/>
                  </a:lnTo>
                  <a:lnTo>
                    <a:pt x="897" y="36"/>
                  </a:lnTo>
                  <a:lnTo>
                    <a:pt x="879" y="28"/>
                  </a:lnTo>
                  <a:lnTo>
                    <a:pt x="861" y="21"/>
                  </a:lnTo>
                  <a:lnTo>
                    <a:pt x="845" y="15"/>
                  </a:lnTo>
                  <a:lnTo>
                    <a:pt x="829" y="9"/>
                  </a:lnTo>
                  <a:lnTo>
                    <a:pt x="813" y="5"/>
                  </a:lnTo>
                  <a:lnTo>
                    <a:pt x="799" y="2"/>
                  </a:lnTo>
                  <a:lnTo>
                    <a:pt x="785" y="0"/>
                  </a:lnTo>
                  <a:lnTo>
                    <a:pt x="772" y="0"/>
                  </a:lnTo>
                  <a:lnTo>
                    <a:pt x="762" y="0"/>
                  </a:lnTo>
                  <a:lnTo>
                    <a:pt x="750" y="2"/>
                  </a:lnTo>
                  <a:lnTo>
                    <a:pt x="739" y="4"/>
                  </a:lnTo>
                  <a:lnTo>
                    <a:pt x="727" y="8"/>
                  </a:lnTo>
                  <a:lnTo>
                    <a:pt x="716" y="12"/>
                  </a:lnTo>
                  <a:lnTo>
                    <a:pt x="706" y="18"/>
                  </a:lnTo>
                  <a:lnTo>
                    <a:pt x="695" y="24"/>
                  </a:lnTo>
                  <a:lnTo>
                    <a:pt x="684" y="31"/>
                  </a:lnTo>
                  <a:lnTo>
                    <a:pt x="676" y="39"/>
                  </a:lnTo>
                  <a:lnTo>
                    <a:pt x="667" y="47"/>
                  </a:lnTo>
                  <a:lnTo>
                    <a:pt x="658" y="56"/>
                  </a:lnTo>
                  <a:lnTo>
                    <a:pt x="652" y="66"/>
                  </a:lnTo>
                  <a:lnTo>
                    <a:pt x="647" y="76"/>
                  </a:lnTo>
                  <a:lnTo>
                    <a:pt x="643" y="86"/>
                  </a:lnTo>
                  <a:lnTo>
                    <a:pt x="640" y="98"/>
                  </a:lnTo>
                  <a:lnTo>
                    <a:pt x="639" y="110"/>
                  </a:lnTo>
                  <a:lnTo>
                    <a:pt x="639" y="131"/>
                  </a:lnTo>
                  <a:lnTo>
                    <a:pt x="640" y="140"/>
                  </a:lnTo>
                  <a:lnTo>
                    <a:pt x="641" y="148"/>
                  </a:lnTo>
                  <a:lnTo>
                    <a:pt x="642" y="154"/>
                  </a:lnTo>
                  <a:lnTo>
                    <a:pt x="644" y="161"/>
                  </a:lnTo>
                  <a:lnTo>
                    <a:pt x="650" y="173"/>
                  </a:lnTo>
                  <a:lnTo>
                    <a:pt x="656" y="184"/>
                  </a:lnTo>
                  <a:lnTo>
                    <a:pt x="665" y="194"/>
                  </a:lnTo>
                  <a:lnTo>
                    <a:pt x="675" y="203"/>
                  </a:lnTo>
                  <a:lnTo>
                    <a:pt x="684" y="212"/>
                  </a:lnTo>
                  <a:lnTo>
                    <a:pt x="695" y="219"/>
                  </a:lnTo>
                  <a:lnTo>
                    <a:pt x="705" y="228"/>
                  </a:lnTo>
                  <a:lnTo>
                    <a:pt x="715" y="237"/>
                  </a:lnTo>
                  <a:lnTo>
                    <a:pt x="724" y="245"/>
                  </a:lnTo>
                  <a:lnTo>
                    <a:pt x="733" y="255"/>
                  </a:lnTo>
                  <a:lnTo>
                    <a:pt x="740" y="266"/>
                  </a:lnTo>
                  <a:lnTo>
                    <a:pt x="745" y="278"/>
                  </a:lnTo>
                  <a:lnTo>
                    <a:pt x="748" y="285"/>
                  </a:lnTo>
                  <a:lnTo>
                    <a:pt x="749" y="292"/>
                  </a:lnTo>
                  <a:lnTo>
                    <a:pt x="750" y="300"/>
                  </a:lnTo>
                  <a:lnTo>
                    <a:pt x="750" y="307"/>
                  </a:lnTo>
                  <a:lnTo>
                    <a:pt x="750" y="351"/>
                  </a:lnTo>
                  <a:lnTo>
                    <a:pt x="749" y="374"/>
                  </a:lnTo>
                  <a:lnTo>
                    <a:pt x="745" y="393"/>
                  </a:lnTo>
                  <a:lnTo>
                    <a:pt x="740" y="413"/>
                  </a:lnTo>
                  <a:lnTo>
                    <a:pt x="733" y="430"/>
                  </a:lnTo>
                  <a:lnTo>
                    <a:pt x="724" y="446"/>
                  </a:lnTo>
                  <a:lnTo>
                    <a:pt x="713" y="461"/>
                  </a:lnTo>
                  <a:lnTo>
                    <a:pt x="701" y="474"/>
                  </a:lnTo>
                  <a:lnTo>
                    <a:pt x="687" y="487"/>
                  </a:lnTo>
                  <a:lnTo>
                    <a:pt x="673" y="498"/>
                  </a:lnTo>
                  <a:lnTo>
                    <a:pt x="657" y="509"/>
                  </a:lnTo>
                  <a:lnTo>
                    <a:pt x="641" y="520"/>
                  </a:lnTo>
                  <a:lnTo>
                    <a:pt x="624" y="529"/>
                  </a:lnTo>
                  <a:lnTo>
                    <a:pt x="607" y="538"/>
                  </a:lnTo>
                  <a:lnTo>
                    <a:pt x="589" y="546"/>
                  </a:lnTo>
                  <a:lnTo>
                    <a:pt x="570" y="554"/>
                  </a:lnTo>
                  <a:lnTo>
                    <a:pt x="551" y="561"/>
                  </a:lnTo>
                  <a:lnTo>
                    <a:pt x="515" y="574"/>
                  </a:lnTo>
                  <a:lnTo>
                    <a:pt x="478" y="587"/>
                  </a:lnTo>
                  <a:lnTo>
                    <a:pt x="445" y="600"/>
                  </a:lnTo>
                  <a:lnTo>
                    <a:pt x="415" y="613"/>
                  </a:lnTo>
                  <a:lnTo>
                    <a:pt x="402" y="621"/>
                  </a:lnTo>
                  <a:lnTo>
                    <a:pt x="390" y="627"/>
                  </a:lnTo>
                  <a:lnTo>
                    <a:pt x="379" y="635"/>
                  </a:lnTo>
                  <a:lnTo>
                    <a:pt x="370" y="643"/>
                  </a:lnTo>
                  <a:lnTo>
                    <a:pt x="363" y="652"/>
                  </a:lnTo>
                  <a:lnTo>
                    <a:pt x="358" y="661"/>
                  </a:lnTo>
                  <a:lnTo>
                    <a:pt x="354" y="671"/>
                  </a:lnTo>
                  <a:lnTo>
                    <a:pt x="352" y="683"/>
                  </a:lnTo>
                  <a:lnTo>
                    <a:pt x="352" y="727"/>
                  </a:lnTo>
                  <a:lnTo>
                    <a:pt x="354" y="735"/>
                  </a:lnTo>
                  <a:lnTo>
                    <a:pt x="355" y="745"/>
                  </a:lnTo>
                  <a:lnTo>
                    <a:pt x="357" y="754"/>
                  </a:lnTo>
                  <a:lnTo>
                    <a:pt x="360" y="762"/>
                  </a:lnTo>
                  <a:lnTo>
                    <a:pt x="363" y="770"/>
                  </a:lnTo>
                  <a:lnTo>
                    <a:pt x="368" y="777"/>
                  </a:lnTo>
                  <a:lnTo>
                    <a:pt x="372" y="784"/>
                  </a:lnTo>
                  <a:lnTo>
                    <a:pt x="377" y="790"/>
                  </a:lnTo>
                  <a:lnTo>
                    <a:pt x="384" y="795"/>
                  </a:lnTo>
                  <a:lnTo>
                    <a:pt x="390" y="800"/>
                  </a:lnTo>
                  <a:lnTo>
                    <a:pt x="398" y="804"/>
                  </a:lnTo>
                  <a:lnTo>
                    <a:pt x="405" y="808"/>
                  </a:lnTo>
                  <a:lnTo>
                    <a:pt x="414" y="811"/>
                  </a:lnTo>
                  <a:lnTo>
                    <a:pt x="422" y="813"/>
                  </a:lnTo>
                  <a:lnTo>
                    <a:pt x="432" y="814"/>
                  </a:lnTo>
                  <a:lnTo>
                    <a:pt x="442" y="815"/>
                  </a:lnTo>
                  <a:lnTo>
                    <a:pt x="463" y="815"/>
                  </a:lnTo>
                  <a:lnTo>
                    <a:pt x="491" y="814"/>
                  </a:lnTo>
                  <a:lnTo>
                    <a:pt x="518" y="812"/>
                  </a:lnTo>
                  <a:lnTo>
                    <a:pt x="542" y="808"/>
                  </a:lnTo>
                  <a:lnTo>
                    <a:pt x="564" y="805"/>
                  </a:lnTo>
                  <a:lnTo>
                    <a:pt x="584" y="802"/>
                  </a:lnTo>
                  <a:lnTo>
                    <a:pt x="602" y="800"/>
                  </a:lnTo>
                  <a:lnTo>
                    <a:pt x="616" y="800"/>
                  </a:lnTo>
                  <a:lnTo>
                    <a:pt x="627" y="801"/>
                  </a:lnTo>
                  <a:lnTo>
                    <a:pt x="632" y="803"/>
                  </a:lnTo>
                  <a:lnTo>
                    <a:pt x="635" y="805"/>
                  </a:lnTo>
                  <a:lnTo>
                    <a:pt x="638" y="808"/>
                  </a:lnTo>
                  <a:lnTo>
                    <a:pt x="640" y="813"/>
                  </a:lnTo>
                  <a:lnTo>
                    <a:pt x="640" y="818"/>
                  </a:lnTo>
                  <a:lnTo>
                    <a:pt x="640" y="823"/>
                  </a:lnTo>
                  <a:lnTo>
                    <a:pt x="639" y="831"/>
                  </a:lnTo>
                  <a:lnTo>
                    <a:pt x="638" y="838"/>
                  </a:lnTo>
                  <a:lnTo>
                    <a:pt x="631" y="859"/>
                  </a:lnTo>
                  <a:lnTo>
                    <a:pt x="619" y="885"/>
                  </a:lnTo>
                  <a:lnTo>
                    <a:pt x="603" y="916"/>
                  </a:lnTo>
                  <a:lnTo>
                    <a:pt x="581" y="954"/>
                  </a:lnTo>
                  <a:lnTo>
                    <a:pt x="561" y="991"/>
                  </a:lnTo>
                  <a:lnTo>
                    <a:pt x="544" y="1024"/>
                  </a:lnTo>
                  <a:lnTo>
                    <a:pt x="527" y="1055"/>
                  </a:lnTo>
                  <a:lnTo>
                    <a:pt x="511" y="1084"/>
                  </a:lnTo>
                  <a:lnTo>
                    <a:pt x="494" y="1111"/>
                  </a:lnTo>
                  <a:lnTo>
                    <a:pt x="475" y="1139"/>
                  </a:lnTo>
                  <a:lnTo>
                    <a:pt x="464" y="1152"/>
                  </a:lnTo>
                  <a:lnTo>
                    <a:pt x="452" y="1166"/>
                  </a:lnTo>
                  <a:lnTo>
                    <a:pt x="439" y="1180"/>
                  </a:lnTo>
                  <a:lnTo>
                    <a:pt x="424" y="1195"/>
                  </a:lnTo>
                  <a:lnTo>
                    <a:pt x="407" y="1211"/>
                  </a:lnTo>
                  <a:lnTo>
                    <a:pt x="385" y="1230"/>
                  </a:lnTo>
                  <a:lnTo>
                    <a:pt x="358" y="1251"/>
                  </a:lnTo>
                  <a:lnTo>
                    <a:pt x="328" y="1276"/>
                  </a:lnTo>
                  <a:lnTo>
                    <a:pt x="260" y="1329"/>
                  </a:lnTo>
                  <a:lnTo>
                    <a:pt x="189" y="1384"/>
                  </a:lnTo>
                  <a:lnTo>
                    <a:pt x="155" y="1412"/>
                  </a:lnTo>
                  <a:lnTo>
                    <a:pt x="122" y="1439"/>
                  </a:lnTo>
                  <a:lnTo>
                    <a:pt x="91" y="1466"/>
                  </a:lnTo>
                  <a:lnTo>
                    <a:pt x="63" y="1490"/>
                  </a:lnTo>
                  <a:lnTo>
                    <a:pt x="39" y="1513"/>
                  </a:lnTo>
                  <a:lnTo>
                    <a:pt x="20" y="1532"/>
                  </a:lnTo>
                  <a:lnTo>
                    <a:pt x="13" y="1542"/>
                  </a:lnTo>
                  <a:lnTo>
                    <a:pt x="7" y="1550"/>
                  </a:lnTo>
                  <a:lnTo>
                    <a:pt x="2" y="1557"/>
                  </a:lnTo>
                  <a:lnTo>
                    <a:pt x="0" y="1564"/>
                  </a:lnTo>
                  <a:lnTo>
                    <a:pt x="10" y="1569"/>
                  </a:lnTo>
                  <a:lnTo>
                    <a:pt x="16" y="1573"/>
                  </a:lnTo>
                  <a:lnTo>
                    <a:pt x="21" y="1576"/>
                  </a:lnTo>
                  <a:lnTo>
                    <a:pt x="23" y="1580"/>
                  </a:lnTo>
                  <a:lnTo>
                    <a:pt x="24" y="1583"/>
                  </a:lnTo>
                  <a:lnTo>
                    <a:pt x="24" y="1585"/>
                  </a:lnTo>
                  <a:lnTo>
                    <a:pt x="24" y="1586"/>
                  </a:lnTo>
                  <a:lnTo>
                    <a:pt x="28" y="1586"/>
                  </a:lnTo>
                  <a:lnTo>
                    <a:pt x="41" y="1586"/>
                  </a:lnTo>
                  <a:lnTo>
                    <a:pt x="66" y="1586"/>
                  </a:lnTo>
                  <a:lnTo>
                    <a:pt x="111" y="1586"/>
                  </a:lnTo>
                  <a:lnTo>
                    <a:pt x="127" y="1585"/>
                  </a:lnTo>
                  <a:lnTo>
                    <a:pt x="142" y="1583"/>
                  </a:lnTo>
                  <a:lnTo>
                    <a:pt x="157" y="1581"/>
                  </a:lnTo>
                  <a:lnTo>
                    <a:pt x="172" y="1578"/>
                  </a:lnTo>
                  <a:lnTo>
                    <a:pt x="185" y="1572"/>
                  </a:lnTo>
                  <a:lnTo>
                    <a:pt x="199" y="1567"/>
                  </a:lnTo>
                  <a:lnTo>
                    <a:pt x="211" y="1561"/>
                  </a:lnTo>
                  <a:lnTo>
                    <a:pt x="224" y="1555"/>
                  </a:lnTo>
                  <a:lnTo>
                    <a:pt x="235" y="1547"/>
                  </a:lnTo>
                  <a:lnTo>
                    <a:pt x="246" y="1540"/>
                  </a:lnTo>
                  <a:lnTo>
                    <a:pt x="257" y="1531"/>
                  </a:lnTo>
                  <a:lnTo>
                    <a:pt x="268" y="1523"/>
                  </a:lnTo>
                  <a:lnTo>
                    <a:pt x="287" y="1505"/>
                  </a:lnTo>
                  <a:lnTo>
                    <a:pt x="306" y="1486"/>
                  </a:lnTo>
                  <a:lnTo>
                    <a:pt x="341" y="1450"/>
                  </a:lnTo>
                  <a:lnTo>
                    <a:pt x="373" y="1419"/>
                  </a:lnTo>
                  <a:lnTo>
                    <a:pt x="381" y="1411"/>
                  </a:lnTo>
                  <a:lnTo>
                    <a:pt x="390" y="1406"/>
                  </a:lnTo>
                  <a:lnTo>
                    <a:pt x="398" y="1401"/>
                  </a:lnTo>
                  <a:lnTo>
                    <a:pt x="406" y="1396"/>
                  </a:lnTo>
                  <a:lnTo>
                    <a:pt x="415" y="1392"/>
                  </a:lnTo>
                  <a:lnTo>
                    <a:pt x="423" y="1390"/>
                  </a:lnTo>
                  <a:lnTo>
                    <a:pt x="432" y="1388"/>
                  </a:lnTo>
                  <a:lnTo>
                    <a:pt x="442" y="1388"/>
                  </a:lnTo>
                  <a:lnTo>
                    <a:pt x="446" y="1388"/>
                  </a:lnTo>
                  <a:lnTo>
                    <a:pt x="450" y="1390"/>
                  </a:lnTo>
                  <a:lnTo>
                    <a:pt x="454" y="1392"/>
                  </a:lnTo>
                  <a:lnTo>
                    <a:pt x="458" y="1395"/>
                  </a:lnTo>
                  <a:lnTo>
                    <a:pt x="466" y="1404"/>
                  </a:lnTo>
                  <a:lnTo>
                    <a:pt x="476" y="1414"/>
                  </a:lnTo>
                  <a:lnTo>
                    <a:pt x="495" y="1443"/>
                  </a:lnTo>
                  <a:lnTo>
                    <a:pt x="518" y="1476"/>
                  </a:lnTo>
                  <a:lnTo>
                    <a:pt x="532" y="1492"/>
                  </a:lnTo>
                  <a:lnTo>
                    <a:pt x="547" y="1508"/>
                  </a:lnTo>
                  <a:lnTo>
                    <a:pt x="554" y="1515"/>
                  </a:lnTo>
                  <a:lnTo>
                    <a:pt x="564" y="1523"/>
                  </a:lnTo>
                  <a:lnTo>
                    <a:pt x="573" y="1529"/>
                  </a:lnTo>
                  <a:lnTo>
                    <a:pt x="582" y="1536"/>
                  </a:lnTo>
                  <a:lnTo>
                    <a:pt x="593" y="1542"/>
                  </a:lnTo>
                  <a:lnTo>
                    <a:pt x="604" y="1547"/>
                  </a:lnTo>
                  <a:lnTo>
                    <a:pt x="616" y="1552"/>
                  </a:lnTo>
                  <a:lnTo>
                    <a:pt x="627" y="1556"/>
                  </a:lnTo>
                  <a:lnTo>
                    <a:pt x="640" y="1559"/>
                  </a:lnTo>
                  <a:lnTo>
                    <a:pt x="654" y="1561"/>
                  </a:lnTo>
                  <a:lnTo>
                    <a:pt x="668" y="1564"/>
                  </a:lnTo>
                  <a:lnTo>
                    <a:pt x="683" y="1564"/>
                  </a:lnTo>
                  <a:lnTo>
                    <a:pt x="694" y="1562"/>
                  </a:lnTo>
                  <a:lnTo>
                    <a:pt x="705" y="1558"/>
                  </a:lnTo>
                  <a:lnTo>
                    <a:pt x="714" y="1551"/>
                  </a:lnTo>
                  <a:lnTo>
                    <a:pt x="725" y="1542"/>
                  </a:lnTo>
                  <a:lnTo>
                    <a:pt x="736" y="1530"/>
                  </a:lnTo>
                  <a:lnTo>
                    <a:pt x="745" y="1517"/>
                  </a:lnTo>
                  <a:lnTo>
                    <a:pt x="756" y="1501"/>
                  </a:lnTo>
                  <a:lnTo>
                    <a:pt x="767" y="1484"/>
                  </a:lnTo>
                  <a:lnTo>
                    <a:pt x="787" y="1446"/>
                  </a:lnTo>
                  <a:lnTo>
                    <a:pt x="810" y="1403"/>
                  </a:lnTo>
                  <a:lnTo>
                    <a:pt x="831" y="1355"/>
                  </a:lnTo>
                  <a:lnTo>
                    <a:pt x="855" y="1306"/>
                  </a:lnTo>
                  <a:lnTo>
                    <a:pt x="879" y="1257"/>
                  </a:lnTo>
                  <a:lnTo>
                    <a:pt x="903" y="1208"/>
                  </a:lnTo>
                  <a:lnTo>
                    <a:pt x="916" y="1185"/>
                  </a:lnTo>
                  <a:lnTo>
                    <a:pt x="929" y="1162"/>
                  </a:lnTo>
                  <a:lnTo>
                    <a:pt x="943" y="1140"/>
                  </a:lnTo>
                  <a:lnTo>
                    <a:pt x="957" y="1119"/>
                  </a:lnTo>
                  <a:lnTo>
                    <a:pt x="971" y="1100"/>
                  </a:lnTo>
                  <a:lnTo>
                    <a:pt x="985" y="1082"/>
                  </a:lnTo>
                  <a:lnTo>
                    <a:pt x="1000" y="1065"/>
                  </a:lnTo>
                  <a:lnTo>
                    <a:pt x="1015" y="1051"/>
                  </a:lnTo>
                  <a:lnTo>
                    <a:pt x="1031" y="1038"/>
                  </a:lnTo>
                  <a:lnTo>
                    <a:pt x="1047" y="1027"/>
                  </a:lnTo>
                  <a:lnTo>
                    <a:pt x="1063" y="1019"/>
                  </a:lnTo>
                  <a:lnTo>
                    <a:pt x="1080" y="1013"/>
                  </a:lnTo>
                  <a:lnTo>
                    <a:pt x="1075" y="1034"/>
                  </a:lnTo>
                  <a:lnTo>
                    <a:pt x="1066" y="1053"/>
                  </a:lnTo>
                  <a:lnTo>
                    <a:pt x="1058" y="1073"/>
                  </a:lnTo>
                  <a:lnTo>
                    <a:pt x="1047" y="1093"/>
                  </a:lnTo>
                  <a:lnTo>
                    <a:pt x="1023" y="1129"/>
                  </a:lnTo>
                  <a:lnTo>
                    <a:pt x="1000" y="1165"/>
                  </a:lnTo>
                  <a:lnTo>
                    <a:pt x="988" y="1183"/>
                  </a:lnTo>
                  <a:lnTo>
                    <a:pt x="977" y="1200"/>
                  </a:lnTo>
                  <a:lnTo>
                    <a:pt x="968" y="1216"/>
                  </a:lnTo>
                  <a:lnTo>
                    <a:pt x="959" y="1233"/>
                  </a:lnTo>
                  <a:lnTo>
                    <a:pt x="953" y="1250"/>
                  </a:lnTo>
                  <a:lnTo>
                    <a:pt x="949" y="1266"/>
                  </a:lnTo>
                  <a:lnTo>
                    <a:pt x="947" y="1275"/>
                  </a:lnTo>
                  <a:lnTo>
                    <a:pt x="947" y="1283"/>
                  </a:lnTo>
                  <a:lnTo>
                    <a:pt x="947" y="1291"/>
                  </a:lnTo>
                  <a:lnTo>
                    <a:pt x="948" y="1300"/>
                  </a:lnTo>
                  <a:lnTo>
                    <a:pt x="971" y="1476"/>
                  </a:lnTo>
                  <a:lnTo>
                    <a:pt x="950" y="1501"/>
                  </a:lnTo>
                  <a:lnTo>
                    <a:pt x="920" y="1536"/>
                  </a:lnTo>
                  <a:lnTo>
                    <a:pt x="884" y="1575"/>
                  </a:lnTo>
                  <a:lnTo>
                    <a:pt x="846" y="1618"/>
                  </a:lnTo>
                  <a:lnTo>
                    <a:pt x="828" y="1640"/>
                  </a:lnTo>
                  <a:lnTo>
                    <a:pt x="810" y="1661"/>
                  </a:lnTo>
                  <a:lnTo>
                    <a:pt x="794" y="1682"/>
                  </a:lnTo>
                  <a:lnTo>
                    <a:pt x="779" y="1701"/>
                  </a:lnTo>
                  <a:lnTo>
                    <a:pt x="767" y="1719"/>
                  </a:lnTo>
                  <a:lnTo>
                    <a:pt x="758" y="1735"/>
                  </a:lnTo>
                  <a:lnTo>
                    <a:pt x="754" y="1743"/>
                  </a:lnTo>
                  <a:lnTo>
                    <a:pt x="752" y="1750"/>
                  </a:lnTo>
                  <a:lnTo>
                    <a:pt x="751" y="1757"/>
                  </a:lnTo>
                  <a:lnTo>
                    <a:pt x="750" y="1762"/>
                  </a:lnTo>
                  <a:lnTo>
                    <a:pt x="750" y="1783"/>
                  </a:lnTo>
                  <a:lnTo>
                    <a:pt x="751" y="1797"/>
                  </a:lnTo>
                  <a:lnTo>
                    <a:pt x="752" y="1809"/>
                  </a:lnTo>
                  <a:lnTo>
                    <a:pt x="756" y="1821"/>
                  </a:lnTo>
                  <a:lnTo>
                    <a:pt x="760" y="1831"/>
                  </a:lnTo>
                  <a:lnTo>
                    <a:pt x="764" y="1835"/>
                  </a:lnTo>
                  <a:lnTo>
                    <a:pt x="767" y="1838"/>
                  </a:lnTo>
                  <a:lnTo>
                    <a:pt x="770" y="1842"/>
                  </a:lnTo>
                  <a:lnTo>
                    <a:pt x="774" y="1845"/>
                  </a:lnTo>
                  <a:lnTo>
                    <a:pt x="779" y="1847"/>
                  </a:lnTo>
                  <a:lnTo>
                    <a:pt x="783" y="1849"/>
                  </a:lnTo>
                  <a:lnTo>
                    <a:pt x="788" y="1850"/>
                  </a:lnTo>
                  <a:lnTo>
                    <a:pt x="794" y="1850"/>
                  </a:lnTo>
                  <a:lnTo>
                    <a:pt x="803" y="1850"/>
                  </a:lnTo>
                  <a:lnTo>
                    <a:pt x="813" y="1849"/>
                  </a:lnTo>
                  <a:lnTo>
                    <a:pt x="822" y="1848"/>
                  </a:lnTo>
                  <a:lnTo>
                    <a:pt x="829" y="1846"/>
                  </a:lnTo>
                  <a:lnTo>
                    <a:pt x="844" y="1840"/>
                  </a:lnTo>
                  <a:lnTo>
                    <a:pt x="858" y="1834"/>
                  </a:lnTo>
                  <a:lnTo>
                    <a:pt x="871" y="1825"/>
                  </a:lnTo>
                  <a:lnTo>
                    <a:pt x="882" y="1816"/>
                  </a:lnTo>
                  <a:lnTo>
                    <a:pt x="892" y="1806"/>
                  </a:lnTo>
                  <a:lnTo>
                    <a:pt x="903" y="1794"/>
                  </a:lnTo>
                  <a:lnTo>
                    <a:pt x="914" y="1783"/>
                  </a:lnTo>
                  <a:lnTo>
                    <a:pt x="926" y="1773"/>
                  </a:lnTo>
                  <a:lnTo>
                    <a:pt x="937" y="1761"/>
                  </a:lnTo>
                  <a:lnTo>
                    <a:pt x="949" y="1750"/>
                  </a:lnTo>
                  <a:lnTo>
                    <a:pt x="963" y="1741"/>
                  </a:lnTo>
                  <a:lnTo>
                    <a:pt x="978" y="1732"/>
                  </a:lnTo>
                  <a:lnTo>
                    <a:pt x="996" y="1724"/>
                  </a:lnTo>
                  <a:lnTo>
                    <a:pt x="1015" y="1718"/>
                  </a:lnTo>
                  <a:lnTo>
                    <a:pt x="1015" y="1806"/>
                  </a:lnTo>
                  <a:lnTo>
                    <a:pt x="1014" y="1834"/>
                  </a:lnTo>
                  <a:lnTo>
                    <a:pt x="1012" y="1858"/>
                  </a:lnTo>
                  <a:lnTo>
                    <a:pt x="1008" y="1879"/>
                  </a:lnTo>
                  <a:lnTo>
                    <a:pt x="1004" y="1897"/>
                  </a:lnTo>
                  <a:lnTo>
                    <a:pt x="999" y="1914"/>
                  </a:lnTo>
                  <a:lnTo>
                    <a:pt x="993" y="1929"/>
                  </a:lnTo>
                  <a:lnTo>
                    <a:pt x="987" y="1944"/>
                  </a:lnTo>
                  <a:lnTo>
                    <a:pt x="981" y="1959"/>
                  </a:lnTo>
                  <a:lnTo>
                    <a:pt x="974" y="1974"/>
                  </a:lnTo>
                  <a:lnTo>
                    <a:pt x="969" y="1989"/>
                  </a:lnTo>
                  <a:lnTo>
                    <a:pt x="962" y="2008"/>
                  </a:lnTo>
                  <a:lnTo>
                    <a:pt x="958" y="2027"/>
                  </a:lnTo>
                  <a:lnTo>
                    <a:pt x="954" y="2048"/>
                  </a:lnTo>
                  <a:lnTo>
                    <a:pt x="950" y="2074"/>
                  </a:lnTo>
                  <a:lnTo>
                    <a:pt x="948" y="2103"/>
                  </a:lnTo>
                  <a:lnTo>
                    <a:pt x="948" y="2136"/>
                  </a:lnTo>
                  <a:lnTo>
                    <a:pt x="947" y="2172"/>
                  </a:lnTo>
                  <a:lnTo>
                    <a:pt x="945" y="2204"/>
                  </a:lnTo>
                  <a:lnTo>
                    <a:pt x="943" y="2233"/>
                  </a:lnTo>
                  <a:lnTo>
                    <a:pt x="939" y="2258"/>
                  </a:lnTo>
                  <a:lnTo>
                    <a:pt x="933" y="2281"/>
                  </a:lnTo>
                  <a:lnTo>
                    <a:pt x="928" y="2302"/>
                  </a:lnTo>
                  <a:lnTo>
                    <a:pt x="921" y="2321"/>
                  </a:lnTo>
                  <a:lnTo>
                    <a:pt x="916" y="2338"/>
                  </a:lnTo>
                  <a:lnTo>
                    <a:pt x="903" y="2370"/>
                  </a:lnTo>
                  <a:lnTo>
                    <a:pt x="892" y="2400"/>
                  </a:lnTo>
                  <a:lnTo>
                    <a:pt x="888" y="2415"/>
                  </a:lnTo>
                  <a:lnTo>
                    <a:pt x="885" y="2431"/>
                  </a:lnTo>
                  <a:lnTo>
                    <a:pt x="883" y="2449"/>
                  </a:lnTo>
                  <a:lnTo>
                    <a:pt x="882" y="2467"/>
                  </a:lnTo>
                  <a:lnTo>
                    <a:pt x="883" y="2476"/>
                  </a:lnTo>
                  <a:lnTo>
                    <a:pt x="884" y="2485"/>
                  </a:lnTo>
                  <a:lnTo>
                    <a:pt x="886" y="2495"/>
                  </a:lnTo>
                  <a:lnTo>
                    <a:pt x="888" y="2502"/>
                  </a:lnTo>
                  <a:lnTo>
                    <a:pt x="892" y="2510"/>
                  </a:lnTo>
                  <a:lnTo>
                    <a:pt x="897" y="2517"/>
                  </a:lnTo>
                  <a:lnTo>
                    <a:pt x="901" y="2524"/>
                  </a:lnTo>
                  <a:lnTo>
                    <a:pt x="906" y="2530"/>
                  </a:lnTo>
                  <a:lnTo>
                    <a:pt x="913" y="2535"/>
                  </a:lnTo>
                  <a:lnTo>
                    <a:pt x="919" y="2541"/>
                  </a:lnTo>
                  <a:lnTo>
                    <a:pt x="927" y="2545"/>
                  </a:lnTo>
                  <a:lnTo>
                    <a:pt x="934" y="2548"/>
                  </a:lnTo>
                  <a:lnTo>
                    <a:pt x="943" y="2552"/>
                  </a:lnTo>
                  <a:lnTo>
                    <a:pt x="952" y="2554"/>
                  </a:lnTo>
                  <a:lnTo>
                    <a:pt x="961" y="2555"/>
                  </a:lnTo>
                  <a:lnTo>
                    <a:pt x="970" y="2555"/>
                  </a:lnTo>
                  <a:lnTo>
                    <a:pt x="979" y="2554"/>
                  </a:lnTo>
                  <a:lnTo>
                    <a:pt x="989" y="2551"/>
                  </a:lnTo>
                  <a:lnTo>
                    <a:pt x="999" y="2545"/>
                  </a:lnTo>
                  <a:lnTo>
                    <a:pt x="1010" y="2539"/>
                  </a:lnTo>
                  <a:lnTo>
                    <a:pt x="1020" y="2529"/>
                  </a:lnTo>
                  <a:lnTo>
                    <a:pt x="1032" y="2518"/>
                  </a:lnTo>
                  <a:lnTo>
                    <a:pt x="1043" y="2507"/>
                  </a:lnTo>
                  <a:lnTo>
                    <a:pt x="1055" y="2493"/>
                  </a:lnTo>
                  <a:lnTo>
                    <a:pt x="1066" y="2478"/>
                  </a:lnTo>
                  <a:lnTo>
                    <a:pt x="1078" y="2461"/>
                  </a:lnTo>
                  <a:lnTo>
                    <a:pt x="1090" y="2444"/>
                  </a:lnTo>
                  <a:lnTo>
                    <a:pt x="1102" y="2426"/>
                  </a:lnTo>
                  <a:lnTo>
                    <a:pt x="1125" y="2387"/>
                  </a:lnTo>
                  <a:lnTo>
                    <a:pt x="1149" y="2347"/>
                  </a:lnTo>
                  <a:lnTo>
                    <a:pt x="1171" y="2304"/>
                  </a:lnTo>
                  <a:lnTo>
                    <a:pt x="1191" y="2261"/>
                  </a:lnTo>
                  <a:lnTo>
                    <a:pt x="1209" y="2219"/>
                  </a:lnTo>
                  <a:lnTo>
                    <a:pt x="1225" y="2178"/>
                  </a:lnTo>
                  <a:lnTo>
                    <a:pt x="1238" y="2140"/>
                  </a:lnTo>
                  <a:lnTo>
                    <a:pt x="1249" y="2104"/>
                  </a:lnTo>
                  <a:lnTo>
                    <a:pt x="1252" y="2088"/>
                  </a:lnTo>
                  <a:lnTo>
                    <a:pt x="1254" y="2074"/>
                  </a:lnTo>
                  <a:lnTo>
                    <a:pt x="1256" y="2060"/>
                  </a:lnTo>
                  <a:lnTo>
                    <a:pt x="1256" y="2048"/>
                  </a:lnTo>
                  <a:lnTo>
                    <a:pt x="1256" y="2026"/>
                  </a:lnTo>
                  <a:lnTo>
                    <a:pt x="1256" y="1973"/>
                  </a:lnTo>
                  <a:lnTo>
                    <a:pt x="1253" y="1924"/>
                  </a:lnTo>
                  <a:lnTo>
                    <a:pt x="1250" y="1879"/>
                  </a:lnTo>
                  <a:lnTo>
                    <a:pt x="1246" y="1837"/>
                  </a:lnTo>
                  <a:lnTo>
                    <a:pt x="1241" y="1795"/>
                  </a:lnTo>
                  <a:lnTo>
                    <a:pt x="1237" y="1756"/>
                  </a:lnTo>
                  <a:lnTo>
                    <a:pt x="1234" y="1715"/>
                  </a:lnTo>
                  <a:lnTo>
                    <a:pt x="1233" y="1674"/>
                  </a:lnTo>
                  <a:lnTo>
                    <a:pt x="1234" y="1643"/>
                  </a:lnTo>
                  <a:lnTo>
                    <a:pt x="1237" y="1615"/>
                  </a:lnTo>
                  <a:lnTo>
                    <a:pt x="1241" y="1590"/>
                  </a:lnTo>
                  <a:lnTo>
                    <a:pt x="1247" y="1569"/>
                  </a:lnTo>
                  <a:lnTo>
                    <a:pt x="1253" y="1550"/>
                  </a:lnTo>
                  <a:lnTo>
                    <a:pt x="1261" y="1532"/>
                  </a:lnTo>
                  <a:lnTo>
                    <a:pt x="1269" y="1516"/>
                  </a:lnTo>
                  <a:lnTo>
                    <a:pt x="1278" y="1502"/>
                  </a:lnTo>
                  <a:lnTo>
                    <a:pt x="1294" y="1478"/>
                  </a:lnTo>
                  <a:lnTo>
                    <a:pt x="1309" y="1455"/>
                  </a:lnTo>
                  <a:lnTo>
                    <a:pt x="1314" y="1444"/>
                  </a:lnTo>
                  <a:lnTo>
                    <a:pt x="1319" y="1433"/>
                  </a:lnTo>
                  <a:lnTo>
                    <a:pt x="1322" y="1422"/>
                  </a:lnTo>
                  <a:lnTo>
                    <a:pt x="1323" y="1409"/>
                  </a:lnTo>
                  <a:lnTo>
                    <a:pt x="1323" y="1399"/>
                  </a:lnTo>
                  <a:lnTo>
                    <a:pt x="1322" y="1391"/>
                  </a:lnTo>
                  <a:lnTo>
                    <a:pt x="1320" y="1383"/>
                  </a:lnTo>
                  <a:lnTo>
                    <a:pt x="1317" y="1376"/>
                  </a:lnTo>
                  <a:lnTo>
                    <a:pt x="1313" y="1369"/>
                  </a:lnTo>
                  <a:lnTo>
                    <a:pt x="1310" y="1363"/>
                  </a:lnTo>
                  <a:lnTo>
                    <a:pt x="1306" y="1358"/>
                  </a:lnTo>
                  <a:lnTo>
                    <a:pt x="1302" y="1351"/>
                  </a:lnTo>
                  <a:lnTo>
                    <a:pt x="1291" y="1340"/>
                  </a:lnTo>
                  <a:lnTo>
                    <a:pt x="1280" y="1329"/>
                  </a:lnTo>
                  <a:lnTo>
                    <a:pt x="1268" y="1315"/>
                  </a:lnTo>
                  <a:lnTo>
                    <a:pt x="1256" y="1300"/>
                  </a:lnTo>
                  <a:lnTo>
                    <a:pt x="1267" y="1278"/>
                  </a:lnTo>
                  <a:lnTo>
                    <a:pt x="1275" y="1263"/>
                  </a:lnTo>
                  <a:lnTo>
                    <a:pt x="1277" y="1255"/>
                  </a:lnTo>
                  <a:lnTo>
                    <a:pt x="1278" y="1244"/>
                  </a:lnTo>
                  <a:lnTo>
                    <a:pt x="1279" y="1230"/>
                  </a:lnTo>
                  <a:lnTo>
                    <a:pt x="1279" y="1211"/>
                  </a:lnTo>
                  <a:lnTo>
                    <a:pt x="1279" y="1191"/>
                  </a:lnTo>
                  <a:lnTo>
                    <a:pt x="1277" y="1175"/>
                  </a:lnTo>
                  <a:lnTo>
                    <a:pt x="1275" y="1163"/>
                  </a:lnTo>
                  <a:lnTo>
                    <a:pt x="1273" y="1153"/>
                  </a:lnTo>
                  <a:lnTo>
                    <a:pt x="1265" y="1130"/>
                  </a:lnTo>
                  <a:lnTo>
                    <a:pt x="1256" y="1101"/>
                  </a:lnTo>
                  <a:lnTo>
                    <a:pt x="1394" y="951"/>
                  </a:lnTo>
                  <a:lnTo>
                    <a:pt x="1382" y="934"/>
                  </a:lnTo>
                  <a:lnTo>
                    <a:pt x="1368" y="915"/>
                  </a:lnTo>
                  <a:lnTo>
                    <a:pt x="1353" y="896"/>
                  </a:lnTo>
                  <a:lnTo>
                    <a:pt x="1337" y="878"/>
                  </a:lnTo>
                  <a:lnTo>
                    <a:pt x="1328" y="870"/>
                  </a:lnTo>
                  <a:lnTo>
                    <a:pt x="1319" y="862"/>
                  </a:lnTo>
                  <a:lnTo>
                    <a:pt x="1309" y="854"/>
                  </a:lnTo>
                  <a:lnTo>
                    <a:pt x="1299" y="848"/>
                  </a:lnTo>
                  <a:lnTo>
                    <a:pt x="1290" y="844"/>
                  </a:lnTo>
                  <a:lnTo>
                    <a:pt x="1279" y="839"/>
                  </a:lnTo>
                  <a:lnTo>
                    <a:pt x="1268" y="837"/>
                  </a:lnTo>
                  <a:lnTo>
                    <a:pt x="1256" y="836"/>
                  </a:lnTo>
                  <a:lnTo>
                    <a:pt x="1235" y="836"/>
                  </a:lnTo>
                  <a:lnTo>
                    <a:pt x="1217" y="837"/>
                  </a:lnTo>
                  <a:lnTo>
                    <a:pt x="1200" y="839"/>
                  </a:lnTo>
                  <a:lnTo>
                    <a:pt x="1182" y="844"/>
                  </a:lnTo>
                  <a:lnTo>
                    <a:pt x="1165" y="849"/>
                  </a:lnTo>
                  <a:lnTo>
                    <a:pt x="1148" y="856"/>
                  </a:lnTo>
                  <a:lnTo>
                    <a:pt x="1132" y="864"/>
                  </a:lnTo>
                  <a:lnTo>
                    <a:pt x="1116" y="873"/>
                  </a:lnTo>
                  <a:lnTo>
                    <a:pt x="1100" y="882"/>
                  </a:lnTo>
                  <a:lnTo>
                    <a:pt x="1085" y="894"/>
                  </a:lnTo>
                  <a:lnTo>
                    <a:pt x="1070" y="905"/>
                  </a:lnTo>
                  <a:lnTo>
                    <a:pt x="1055" y="918"/>
                  </a:lnTo>
                  <a:lnTo>
                    <a:pt x="1040" y="931"/>
                  </a:lnTo>
                  <a:lnTo>
                    <a:pt x="1010" y="957"/>
                  </a:lnTo>
                  <a:lnTo>
                    <a:pt x="981" y="985"/>
                  </a:lnTo>
                  <a:lnTo>
                    <a:pt x="953" y="1014"/>
                  </a:lnTo>
                  <a:lnTo>
                    <a:pt x="924" y="1041"/>
                  </a:lnTo>
                  <a:lnTo>
                    <a:pt x="896" y="1067"/>
                  </a:lnTo>
                  <a:lnTo>
                    <a:pt x="868" y="1092"/>
                  </a:lnTo>
                  <a:lnTo>
                    <a:pt x="853" y="1101"/>
                  </a:lnTo>
                  <a:lnTo>
                    <a:pt x="839" y="1112"/>
                  </a:lnTo>
                  <a:lnTo>
                    <a:pt x="824" y="1121"/>
                  </a:lnTo>
                  <a:lnTo>
                    <a:pt x="810" y="1128"/>
                  </a:lnTo>
                  <a:lnTo>
                    <a:pt x="795" y="1134"/>
                  </a:lnTo>
                  <a:lnTo>
                    <a:pt x="780" y="1139"/>
                  </a:lnTo>
                  <a:lnTo>
                    <a:pt x="765" y="1143"/>
                  </a:lnTo>
                  <a:lnTo>
                    <a:pt x="750" y="1145"/>
                  </a:lnTo>
                  <a:lnTo>
                    <a:pt x="756" y="1126"/>
                  </a:lnTo>
                  <a:lnTo>
                    <a:pt x="767" y="1107"/>
                  </a:lnTo>
                  <a:lnTo>
                    <a:pt x="780" y="1087"/>
                  </a:lnTo>
                  <a:lnTo>
                    <a:pt x="796" y="1068"/>
                  </a:lnTo>
                  <a:lnTo>
                    <a:pt x="815" y="1048"/>
                  </a:lnTo>
                  <a:lnTo>
                    <a:pt x="837" y="1027"/>
                  </a:lnTo>
                  <a:lnTo>
                    <a:pt x="860" y="1007"/>
                  </a:lnTo>
                  <a:lnTo>
                    <a:pt x="886" y="985"/>
                  </a:lnTo>
                  <a:lnTo>
                    <a:pt x="913" y="965"/>
                  </a:lnTo>
                  <a:lnTo>
                    <a:pt x="942" y="945"/>
                  </a:lnTo>
                  <a:lnTo>
                    <a:pt x="972" y="924"/>
                  </a:lnTo>
                  <a:lnTo>
                    <a:pt x="1003" y="903"/>
                  </a:lnTo>
                  <a:lnTo>
                    <a:pt x="1067" y="863"/>
                  </a:lnTo>
                  <a:lnTo>
                    <a:pt x="1133" y="823"/>
                  </a:lnTo>
                  <a:lnTo>
                    <a:pt x="1261" y="748"/>
                  </a:lnTo>
                  <a:lnTo>
                    <a:pt x="1371" y="684"/>
                  </a:lnTo>
                  <a:lnTo>
                    <a:pt x="1394" y="669"/>
                  </a:lnTo>
                  <a:lnTo>
                    <a:pt x="1415" y="655"/>
                  </a:lnTo>
                  <a:lnTo>
                    <a:pt x="1433" y="643"/>
                  </a:lnTo>
                  <a:lnTo>
                    <a:pt x="1449" y="631"/>
                  </a:lnTo>
                  <a:lnTo>
                    <a:pt x="1460" y="621"/>
                  </a:lnTo>
                  <a:lnTo>
                    <a:pt x="1470" y="610"/>
                  </a:lnTo>
                  <a:lnTo>
                    <a:pt x="1475" y="601"/>
                  </a:lnTo>
                  <a:lnTo>
                    <a:pt x="1478" y="594"/>
                  </a:lnTo>
                  <a:lnTo>
                    <a:pt x="1477" y="577"/>
                  </a:lnTo>
                  <a:lnTo>
                    <a:pt x="1474" y="563"/>
                  </a:lnTo>
                  <a:lnTo>
                    <a:pt x="1472" y="556"/>
                  </a:lnTo>
                  <a:lnTo>
                    <a:pt x="1470" y="551"/>
                  </a:lnTo>
                  <a:lnTo>
                    <a:pt x="1467" y="547"/>
                  </a:lnTo>
                  <a:lnTo>
                    <a:pt x="1464" y="542"/>
                  </a:lnTo>
                  <a:lnTo>
                    <a:pt x="1459" y="539"/>
                  </a:lnTo>
                  <a:lnTo>
                    <a:pt x="1455" y="536"/>
                  </a:lnTo>
                  <a:lnTo>
                    <a:pt x="1449" y="533"/>
                  </a:lnTo>
                  <a:lnTo>
                    <a:pt x="1443" y="532"/>
                  </a:lnTo>
                  <a:lnTo>
                    <a:pt x="1428" y="528"/>
                  </a:lnTo>
                  <a:lnTo>
                    <a:pt x="1411" y="528"/>
                  </a:lnTo>
                  <a:lnTo>
                    <a:pt x="1396" y="528"/>
                  </a:lnTo>
                  <a:lnTo>
                    <a:pt x="1380" y="531"/>
                  </a:lnTo>
                  <a:lnTo>
                    <a:pt x="1365" y="534"/>
                  </a:lnTo>
                  <a:lnTo>
                    <a:pt x="1350" y="537"/>
                  </a:lnTo>
                  <a:lnTo>
                    <a:pt x="1334" y="542"/>
                  </a:lnTo>
                  <a:lnTo>
                    <a:pt x="1319" y="548"/>
                  </a:lnTo>
                  <a:lnTo>
                    <a:pt x="1303" y="554"/>
                  </a:lnTo>
                  <a:lnTo>
                    <a:pt x="1288" y="561"/>
                  </a:lnTo>
                  <a:lnTo>
                    <a:pt x="1256" y="578"/>
                  </a:lnTo>
                  <a:lnTo>
                    <a:pt x="1226" y="596"/>
                  </a:lnTo>
                  <a:lnTo>
                    <a:pt x="1196" y="615"/>
                  </a:lnTo>
                  <a:lnTo>
                    <a:pt x="1166" y="637"/>
                  </a:lnTo>
                  <a:lnTo>
                    <a:pt x="1108" y="679"/>
                  </a:lnTo>
                  <a:lnTo>
                    <a:pt x="1052" y="718"/>
                  </a:lnTo>
                  <a:lnTo>
                    <a:pt x="1025" y="735"/>
                  </a:lnTo>
                  <a:lnTo>
                    <a:pt x="999" y="750"/>
                  </a:lnTo>
                  <a:lnTo>
                    <a:pt x="986" y="757"/>
                  </a:lnTo>
                  <a:lnTo>
                    <a:pt x="973" y="762"/>
                  </a:lnTo>
                  <a:lnTo>
                    <a:pt x="960" y="767"/>
                  </a:lnTo>
                  <a:lnTo>
                    <a:pt x="948" y="7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8"/>
            <p:cNvSpPr>
              <a:spLocks/>
            </p:cNvSpPr>
            <p:nvPr/>
          </p:nvSpPr>
          <p:spPr bwMode="auto">
            <a:xfrm>
              <a:off x="639" y="2058"/>
              <a:ext cx="35" cy="110"/>
            </a:xfrm>
            <a:custGeom>
              <a:avLst/>
              <a:gdLst>
                <a:gd name="T0" fmla="*/ 335 w 486"/>
                <a:gd name="T1" fmla="*/ 1537 h 1540"/>
                <a:gd name="T2" fmla="*/ 379 w 486"/>
                <a:gd name="T3" fmla="*/ 1507 h 1540"/>
                <a:gd name="T4" fmla="*/ 414 w 486"/>
                <a:gd name="T5" fmla="*/ 1451 h 1540"/>
                <a:gd name="T6" fmla="*/ 442 w 486"/>
                <a:gd name="T7" fmla="*/ 1374 h 1540"/>
                <a:gd name="T8" fmla="*/ 463 w 486"/>
                <a:gd name="T9" fmla="*/ 1277 h 1540"/>
                <a:gd name="T10" fmla="*/ 477 w 486"/>
                <a:gd name="T11" fmla="*/ 1167 h 1540"/>
                <a:gd name="T12" fmla="*/ 484 w 486"/>
                <a:gd name="T13" fmla="*/ 1044 h 1540"/>
                <a:gd name="T14" fmla="*/ 486 w 486"/>
                <a:gd name="T15" fmla="*/ 916 h 1540"/>
                <a:gd name="T16" fmla="*/ 484 w 486"/>
                <a:gd name="T17" fmla="*/ 784 h 1540"/>
                <a:gd name="T18" fmla="*/ 479 w 486"/>
                <a:gd name="T19" fmla="*/ 652 h 1540"/>
                <a:gd name="T20" fmla="*/ 469 w 486"/>
                <a:gd name="T21" fmla="*/ 525 h 1540"/>
                <a:gd name="T22" fmla="*/ 457 w 486"/>
                <a:gd name="T23" fmla="*/ 406 h 1540"/>
                <a:gd name="T24" fmla="*/ 443 w 486"/>
                <a:gd name="T25" fmla="*/ 299 h 1540"/>
                <a:gd name="T26" fmla="*/ 428 w 486"/>
                <a:gd name="T27" fmla="*/ 208 h 1540"/>
                <a:gd name="T28" fmla="*/ 412 w 486"/>
                <a:gd name="T29" fmla="*/ 135 h 1540"/>
                <a:gd name="T30" fmla="*/ 397 w 486"/>
                <a:gd name="T31" fmla="*/ 86 h 1540"/>
                <a:gd name="T32" fmla="*/ 371 w 486"/>
                <a:gd name="T33" fmla="*/ 47 h 1540"/>
                <a:gd name="T34" fmla="*/ 339 w 486"/>
                <a:gd name="T35" fmla="*/ 13 h 1540"/>
                <a:gd name="T36" fmla="*/ 312 w 486"/>
                <a:gd name="T37" fmla="*/ 0 h 1540"/>
                <a:gd name="T38" fmla="*/ 289 w 486"/>
                <a:gd name="T39" fmla="*/ 7 h 1540"/>
                <a:gd name="T40" fmla="*/ 271 w 486"/>
                <a:gd name="T41" fmla="*/ 28 h 1540"/>
                <a:gd name="T42" fmla="*/ 254 w 486"/>
                <a:gd name="T43" fmla="*/ 64 h 1540"/>
                <a:gd name="T44" fmla="*/ 243 w 486"/>
                <a:gd name="T45" fmla="*/ 110 h 1540"/>
                <a:gd name="T46" fmla="*/ 234 w 486"/>
                <a:gd name="T47" fmla="*/ 166 h 1540"/>
                <a:gd name="T48" fmla="*/ 224 w 486"/>
                <a:gd name="T49" fmla="*/ 259 h 1540"/>
                <a:gd name="T50" fmla="*/ 220 w 486"/>
                <a:gd name="T51" fmla="*/ 394 h 1540"/>
                <a:gd name="T52" fmla="*/ 219 w 486"/>
                <a:gd name="T53" fmla="*/ 522 h 1540"/>
                <a:gd name="T54" fmla="*/ 220 w 486"/>
                <a:gd name="T55" fmla="*/ 624 h 1540"/>
                <a:gd name="T56" fmla="*/ 221 w 486"/>
                <a:gd name="T57" fmla="*/ 701 h 1540"/>
                <a:gd name="T58" fmla="*/ 223 w 486"/>
                <a:gd name="T59" fmla="*/ 818 h 1540"/>
                <a:gd name="T60" fmla="*/ 224 w 486"/>
                <a:gd name="T61" fmla="*/ 950 h 1540"/>
                <a:gd name="T62" fmla="*/ 221 w 486"/>
                <a:gd name="T63" fmla="*/ 1035 h 1540"/>
                <a:gd name="T64" fmla="*/ 217 w 486"/>
                <a:gd name="T65" fmla="*/ 1078 h 1540"/>
                <a:gd name="T66" fmla="*/ 208 w 486"/>
                <a:gd name="T67" fmla="*/ 1107 h 1540"/>
                <a:gd name="T68" fmla="*/ 198 w 486"/>
                <a:gd name="T69" fmla="*/ 1131 h 1540"/>
                <a:gd name="T70" fmla="*/ 186 w 486"/>
                <a:gd name="T71" fmla="*/ 1152 h 1540"/>
                <a:gd name="T72" fmla="*/ 172 w 486"/>
                <a:gd name="T73" fmla="*/ 1169 h 1540"/>
                <a:gd name="T74" fmla="*/ 150 w 486"/>
                <a:gd name="T75" fmla="*/ 1188 h 1540"/>
                <a:gd name="T76" fmla="*/ 118 w 486"/>
                <a:gd name="T77" fmla="*/ 1207 h 1540"/>
                <a:gd name="T78" fmla="*/ 86 w 486"/>
                <a:gd name="T79" fmla="*/ 1223 h 1540"/>
                <a:gd name="T80" fmla="*/ 56 w 486"/>
                <a:gd name="T81" fmla="*/ 1241 h 1540"/>
                <a:gd name="T82" fmla="*/ 35 w 486"/>
                <a:gd name="T83" fmla="*/ 1257 h 1540"/>
                <a:gd name="T84" fmla="*/ 23 w 486"/>
                <a:gd name="T85" fmla="*/ 1271 h 1540"/>
                <a:gd name="T86" fmla="*/ 13 w 486"/>
                <a:gd name="T87" fmla="*/ 1288 h 1540"/>
                <a:gd name="T88" fmla="*/ 3 w 486"/>
                <a:gd name="T89" fmla="*/ 1308 h 1540"/>
                <a:gd name="T90" fmla="*/ 20 w 486"/>
                <a:gd name="T91" fmla="*/ 1329 h 1540"/>
                <a:gd name="T92" fmla="*/ 69 w 486"/>
                <a:gd name="T93" fmla="*/ 1347 h 1540"/>
                <a:gd name="T94" fmla="*/ 120 w 486"/>
                <a:gd name="T95" fmla="*/ 1367 h 1540"/>
                <a:gd name="T96" fmla="*/ 155 w 486"/>
                <a:gd name="T97" fmla="*/ 1383 h 1540"/>
                <a:gd name="T98" fmla="*/ 174 w 486"/>
                <a:gd name="T99" fmla="*/ 1396 h 1540"/>
                <a:gd name="T100" fmla="*/ 192 w 486"/>
                <a:gd name="T101" fmla="*/ 1413 h 1540"/>
                <a:gd name="T102" fmla="*/ 208 w 486"/>
                <a:gd name="T103" fmla="*/ 1436 h 1540"/>
                <a:gd name="T104" fmla="*/ 223 w 486"/>
                <a:gd name="T105" fmla="*/ 1470 h 1540"/>
                <a:gd name="T106" fmla="*/ 236 w 486"/>
                <a:gd name="T107" fmla="*/ 1502 h 1540"/>
                <a:gd name="T108" fmla="*/ 248 w 486"/>
                <a:gd name="T109" fmla="*/ 1520 h 1540"/>
                <a:gd name="T110" fmla="*/ 261 w 486"/>
                <a:gd name="T111" fmla="*/ 1530 h 1540"/>
                <a:gd name="T112" fmla="*/ 272 w 486"/>
                <a:gd name="T113" fmla="*/ 1535 h 1540"/>
                <a:gd name="T114" fmla="*/ 292 w 486"/>
                <a:gd name="T115" fmla="*/ 1540 h 1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6" h="1540">
                  <a:moveTo>
                    <a:pt x="309" y="1540"/>
                  </a:moveTo>
                  <a:lnTo>
                    <a:pt x="335" y="1537"/>
                  </a:lnTo>
                  <a:lnTo>
                    <a:pt x="358" y="1525"/>
                  </a:lnTo>
                  <a:lnTo>
                    <a:pt x="379" y="1507"/>
                  </a:lnTo>
                  <a:lnTo>
                    <a:pt x="398" y="1482"/>
                  </a:lnTo>
                  <a:lnTo>
                    <a:pt x="414" y="1451"/>
                  </a:lnTo>
                  <a:lnTo>
                    <a:pt x="429" y="1414"/>
                  </a:lnTo>
                  <a:lnTo>
                    <a:pt x="442" y="1374"/>
                  </a:lnTo>
                  <a:lnTo>
                    <a:pt x="453" y="1327"/>
                  </a:lnTo>
                  <a:lnTo>
                    <a:pt x="463" y="1277"/>
                  </a:lnTo>
                  <a:lnTo>
                    <a:pt x="470" y="1223"/>
                  </a:lnTo>
                  <a:lnTo>
                    <a:pt x="477" y="1167"/>
                  </a:lnTo>
                  <a:lnTo>
                    <a:pt x="481" y="1107"/>
                  </a:lnTo>
                  <a:lnTo>
                    <a:pt x="484" y="1044"/>
                  </a:lnTo>
                  <a:lnTo>
                    <a:pt x="486" y="981"/>
                  </a:lnTo>
                  <a:lnTo>
                    <a:pt x="486" y="916"/>
                  </a:lnTo>
                  <a:lnTo>
                    <a:pt x="486" y="850"/>
                  </a:lnTo>
                  <a:lnTo>
                    <a:pt x="484" y="784"/>
                  </a:lnTo>
                  <a:lnTo>
                    <a:pt x="482" y="718"/>
                  </a:lnTo>
                  <a:lnTo>
                    <a:pt x="479" y="652"/>
                  </a:lnTo>
                  <a:lnTo>
                    <a:pt x="475" y="587"/>
                  </a:lnTo>
                  <a:lnTo>
                    <a:pt x="469" y="525"/>
                  </a:lnTo>
                  <a:lnTo>
                    <a:pt x="464" y="464"/>
                  </a:lnTo>
                  <a:lnTo>
                    <a:pt x="457" y="406"/>
                  </a:lnTo>
                  <a:lnTo>
                    <a:pt x="451" y="350"/>
                  </a:lnTo>
                  <a:lnTo>
                    <a:pt x="443" y="299"/>
                  </a:lnTo>
                  <a:lnTo>
                    <a:pt x="436" y="250"/>
                  </a:lnTo>
                  <a:lnTo>
                    <a:pt x="428" y="208"/>
                  </a:lnTo>
                  <a:lnTo>
                    <a:pt x="421" y="168"/>
                  </a:lnTo>
                  <a:lnTo>
                    <a:pt x="412" y="135"/>
                  </a:lnTo>
                  <a:lnTo>
                    <a:pt x="405" y="108"/>
                  </a:lnTo>
                  <a:lnTo>
                    <a:pt x="397" y="86"/>
                  </a:lnTo>
                  <a:lnTo>
                    <a:pt x="390" y="71"/>
                  </a:lnTo>
                  <a:lnTo>
                    <a:pt x="371" y="47"/>
                  </a:lnTo>
                  <a:lnTo>
                    <a:pt x="355" y="27"/>
                  </a:lnTo>
                  <a:lnTo>
                    <a:pt x="339" y="13"/>
                  </a:lnTo>
                  <a:lnTo>
                    <a:pt x="325" y="5"/>
                  </a:lnTo>
                  <a:lnTo>
                    <a:pt x="312" y="0"/>
                  </a:lnTo>
                  <a:lnTo>
                    <a:pt x="300" y="2"/>
                  </a:lnTo>
                  <a:lnTo>
                    <a:pt x="289" y="7"/>
                  </a:lnTo>
                  <a:lnTo>
                    <a:pt x="279" y="16"/>
                  </a:lnTo>
                  <a:lnTo>
                    <a:pt x="271" y="28"/>
                  </a:lnTo>
                  <a:lnTo>
                    <a:pt x="262" y="44"/>
                  </a:lnTo>
                  <a:lnTo>
                    <a:pt x="254" y="64"/>
                  </a:lnTo>
                  <a:lnTo>
                    <a:pt x="248" y="85"/>
                  </a:lnTo>
                  <a:lnTo>
                    <a:pt x="243" y="110"/>
                  </a:lnTo>
                  <a:lnTo>
                    <a:pt x="238" y="137"/>
                  </a:lnTo>
                  <a:lnTo>
                    <a:pt x="234" y="166"/>
                  </a:lnTo>
                  <a:lnTo>
                    <a:pt x="231" y="196"/>
                  </a:lnTo>
                  <a:lnTo>
                    <a:pt x="224" y="259"/>
                  </a:lnTo>
                  <a:lnTo>
                    <a:pt x="221" y="327"/>
                  </a:lnTo>
                  <a:lnTo>
                    <a:pt x="220" y="394"/>
                  </a:lnTo>
                  <a:lnTo>
                    <a:pt x="219" y="460"/>
                  </a:lnTo>
                  <a:lnTo>
                    <a:pt x="219" y="522"/>
                  </a:lnTo>
                  <a:lnTo>
                    <a:pt x="220" y="578"/>
                  </a:lnTo>
                  <a:lnTo>
                    <a:pt x="220" y="624"/>
                  </a:lnTo>
                  <a:lnTo>
                    <a:pt x="220" y="659"/>
                  </a:lnTo>
                  <a:lnTo>
                    <a:pt x="221" y="701"/>
                  </a:lnTo>
                  <a:lnTo>
                    <a:pt x="222" y="755"/>
                  </a:lnTo>
                  <a:lnTo>
                    <a:pt x="223" y="818"/>
                  </a:lnTo>
                  <a:lnTo>
                    <a:pt x="224" y="884"/>
                  </a:lnTo>
                  <a:lnTo>
                    <a:pt x="224" y="950"/>
                  </a:lnTo>
                  <a:lnTo>
                    <a:pt x="222" y="1009"/>
                  </a:lnTo>
                  <a:lnTo>
                    <a:pt x="221" y="1035"/>
                  </a:lnTo>
                  <a:lnTo>
                    <a:pt x="219" y="1058"/>
                  </a:lnTo>
                  <a:lnTo>
                    <a:pt x="217" y="1078"/>
                  </a:lnTo>
                  <a:lnTo>
                    <a:pt x="213" y="1093"/>
                  </a:lnTo>
                  <a:lnTo>
                    <a:pt x="208" y="1107"/>
                  </a:lnTo>
                  <a:lnTo>
                    <a:pt x="203" y="1119"/>
                  </a:lnTo>
                  <a:lnTo>
                    <a:pt x="198" y="1131"/>
                  </a:lnTo>
                  <a:lnTo>
                    <a:pt x="192" y="1142"/>
                  </a:lnTo>
                  <a:lnTo>
                    <a:pt x="186" y="1152"/>
                  </a:lnTo>
                  <a:lnTo>
                    <a:pt x="179" y="1160"/>
                  </a:lnTo>
                  <a:lnTo>
                    <a:pt x="172" y="1169"/>
                  </a:lnTo>
                  <a:lnTo>
                    <a:pt x="165" y="1176"/>
                  </a:lnTo>
                  <a:lnTo>
                    <a:pt x="150" y="1188"/>
                  </a:lnTo>
                  <a:lnTo>
                    <a:pt x="134" y="1199"/>
                  </a:lnTo>
                  <a:lnTo>
                    <a:pt x="118" y="1207"/>
                  </a:lnTo>
                  <a:lnTo>
                    <a:pt x="102" y="1216"/>
                  </a:lnTo>
                  <a:lnTo>
                    <a:pt x="86" y="1223"/>
                  </a:lnTo>
                  <a:lnTo>
                    <a:pt x="71" y="1232"/>
                  </a:lnTo>
                  <a:lnTo>
                    <a:pt x="56" y="1241"/>
                  </a:lnTo>
                  <a:lnTo>
                    <a:pt x="42" y="1251"/>
                  </a:lnTo>
                  <a:lnTo>
                    <a:pt x="35" y="1257"/>
                  </a:lnTo>
                  <a:lnTo>
                    <a:pt x="29" y="1263"/>
                  </a:lnTo>
                  <a:lnTo>
                    <a:pt x="23" y="1271"/>
                  </a:lnTo>
                  <a:lnTo>
                    <a:pt x="17" y="1279"/>
                  </a:lnTo>
                  <a:lnTo>
                    <a:pt x="13" y="1288"/>
                  </a:lnTo>
                  <a:lnTo>
                    <a:pt x="8" y="1297"/>
                  </a:lnTo>
                  <a:lnTo>
                    <a:pt x="3" y="1308"/>
                  </a:lnTo>
                  <a:lnTo>
                    <a:pt x="0" y="1320"/>
                  </a:lnTo>
                  <a:lnTo>
                    <a:pt x="20" y="1329"/>
                  </a:lnTo>
                  <a:lnTo>
                    <a:pt x="44" y="1338"/>
                  </a:lnTo>
                  <a:lnTo>
                    <a:pt x="69" y="1347"/>
                  </a:lnTo>
                  <a:lnTo>
                    <a:pt x="94" y="1356"/>
                  </a:lnTo>
                  <a:lnTo>
                    <a:pt x="120" y="1367"/>
                  </a:lnTo>
                  <a:lnTo>
                    <a:pt x="144" y="1378"/>
                  </a:lnTo>
                  <a:lnTo>
                    <a:pt x="155" y="1383"/>
                  </a:lnTo>
                  <a:lnTo>
                    <a:pt x="164" y="1390"/>
                  </a:lnTo>
                  <a:lnTo>
                    <a:pt x="174" y="1396"/>
                  </a:lnTo>
                  <a:lnTo>
                    <a:pt x="183" y="1403"/>
                  </a:lnTo>
                  <a:lnTo>
                    <a:pt x="192" y="1413"/>
                  </a:lnTo>
                  <a:lnTo>
                    <a:pt x="201" y="1424"/>
                  </a:lnTo>
                  <a:lnTo>
                    <a:pt x="208" y="1436"/>
                  </a:lnTo>
                  <a:lnTo>
                    <a:pt x="214" y="1448"/>
                  </a:lnTo>
                  <a:lnTo>
                    <a:pt x="223" y="1470"/>
                  </a:lnTo>
                  <a:lnTo>
                    <a:pt x="232" y="1493"/>
                  </a:lnTo>
                  <a:lnTo>
                    <a:pt x="236" y="1502"/>
                  </a:lnTo>
                  <a:lnTo>
                    <a:pt x="242" y="1511"/>
                  </a:lnTo>
                  <a:lnTo>
                    <a:pt x="248" y="1520"/>
                  </a:lnTo>
                  <a:lnTo>
                    <a:pt x="256" y="1527"/>
                  </a:lnTo>
                  <a:lnTo>
                    <a:pt x="261" y="1530"/>
                  </a:lnTo>
                  <a:lnTo>
                    <a:pt x="265" y="1532"/>
                  </a:lnTo>
                  <a:lnTo>
                    <a:pt x="272" y="1535"/>
                  </a:lnTo>
                  <a:lnTo>
                    <a:pt x="277" y="1537"/>
                  </a:lnTo>
                  <a:lnTo>
                    <a:pt x="292" y="1540"/>
                  </a:lnTo>
                  <a:lnTo>
                    <a:pt x="309" y="15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9"/>
            <p:cNvSpPr>
              <a:spLocks/>
            </p:cNvSpPr>
            <p:nvPr/>
          </p:nvSpPr>
          <p:spPr bwMode="auto">
            <a:xfrm>
              <a:off x="514" y="2143"/>
              <a:ext cx="34" cy="59"/>
            </a:xfrm>
            <a:custGeom>
              <a:avLst/>
              <a:gdLst>
                <a:gd name="T0" fmla="*/ 2 w 462"/>
                <a:gd name="T1" fmla="*/ 492 h 815"/>
                <a:gd name="T2" fmla="*/ 17 w 462"/>
                <a:gd name="T3" fmla="*/ 525 h 815"/>
                <a:gd name="T4" fmla="*/ 44 w 462"/>
                <a:gd name="T5" fmla="*/ 573 h 815"/>
                <a:gd name="T6" fmla="*/ 79 w 462"/>
                <a:gd name="T7" fmla="*/ 630 h 815"/>
                <a:gd name="T8" fmla="*/ 119 w 462"/>
                <a:gd name="T9" fmla="*/ 689 h 815"/>
                <a:gd name="T10" fmla="*/ 160 w 462"/>
                <a:gd name="T11" fmla="*/ 743 h 815"/>
                <a:gd name="T12" fmla="*/ 189 w 462"/>
                <a:gd name="T13" fmla="*/ 778 h 815"/>
                <a:gd name="T14" fmla="*/ 206 w 462"/>
                <a:gd name="T15" fmla="*/ 795 h 815"/>
                <a:gd name="T16" fmla="*/ 222 w 462"/>
                <a:gd name="T17" fmla="*/ 808 h 815"/>
                <a:gd name="T18" fmla="*/ 236 w 462"/>
                <a:gd name="T19" fmla="*/ 814 h 815"/>
                <a:gd name="T20" fmla="*/ 264 w 462"/>
                <a:gd name="T21" fmla="*/ 815 h 815"/>
                <a:gd name="T22" fmla="*/ 283 w 462"/>
                <a:gd name="T23" fmla="*/ 813 h 815"/>
                <a:gd name="T24" fmla="*/ 301 w 462"/>
                <a:gd name="T25" fmla="*/ 806 h 815"/>
                <a:gd name="T26" fmla="*/ 320 w 462"/>
                <a:gd name="T27" fmla="*/ 795 h 815"/>
                <a:gd name="T28" fmla="*/ 338 w 462"/>
                <a:gd name="T29" fmla="*/ 781 h 815"/>
                <a:gd name="T30" fmla="*/ 355 w 462"/>
                <a:gd name="T31" fmla="*/ 763 h 815"/>
                <a:gd name="T32" fmla="*/ 371 w 462"/>
                <a:gd name="T33" fmla="*/ 742 h 815"/>
                <a:gd name="T34" fmla="*/ 401 w 462"/>
                <a:gd name="T35" fmla="*/ 695 h 815"/>
                <a:gd name="T36" fmla="*/ 426 w 462"/>
                <a:gd name="T37" fmla="*/ 643 h 815"/>
                <a:gd name="T38" fmla="*/ 445 w 462"/>
                <a:gd name="T39" fmla="*/ 588 h 815"/>
                <a:gd name="T40" fmla="*/ 458 w 462"/>
                <a:gd name="T41" fmla="*/ 534 h 815"/>
                <a:gd name="T42" fmla="*/ 462 w 462"/>
                <a:gd name="T43" fmla="*/ 485 h 815"/>
                <a:gd name="T44" fmla="*/ 461 w 462"/>
                <a:gd name="T45" fmla="*/ 429 h 815"/>
                <a:gd name="T46" fmla="*/ 457 w 462"/>
                <a:gd name="T47" fmla="*/ 355 h 815"/>
                <a:gd name="T48" fmla="*/ 447 w 462"/>
                <a:gd name="T49" fmla="*/ 279 h 815"/>
                <a:gd name="T50" fmla="*/ 436 w 462"/>
                <a:gd name="T51" fmla="*/ 222 h 815"/>
                <a:gd name="T52" fmla="*/ 425 w 462"/>
                <a:gd name="T53" fmla="*/ 186 h 815"/>
                <a:gd name="T54" fmla="*/ 413 w 462"/>
                <a:gd name="T55" fmla="*/ 150 h 815"/>
                <a:gd name="T56" fmla="*/ 398 w 462"/>
                <a:gd name="T57" fmla="*/ 118 h 815"/>
                <a:gd name="T58" fmla="*/ 382 w 462"/>
                <a:gd name="T59" fmla="*/ 88 h 815"/>
                <a:gd name="T60" fmla="*/ 363 w 462"/>
                <a:gd name="T61" fmla="*/ 61 h 815"/>
                <a:gd name="T62" fmla="*/ 341 w 462"/>
                <a:gd name="T63" fmla="*/ 39 h 815"/>
                <a:gd name="T64" fmla="*/ 316 w 462"/>
                <a:gd name="T65" fmla="*/ 20 h 815"/>
                <a:gd name="T66" fmla="*/ 288 w 462"/>
                <a:gd name="T67" fmla="*/ 9 h 815"/>
                <a:gd name="T68" fmla="*/ 258 w 462"/>
                <a:gd name="T69" fmla="*/ 1 h 815"/>
                <a:gd name="T70" fmla="*/ 240 w 462"/>
                <a:gd name="T71" fmla="*/ 14 h 815"/>
                <a:gd name="T72" fmla="*/ 233 w 462"/>
                <a:gd name="T73" fmla="*/ 41 h 815"/>
                <a:gd name="T74" fmla="*/ 214 w 462"/>
                <a:gd name="T75" fmla="*/ 79 h 815"/>
                <a:gd name="T76" fmla="*/ 182 w 462"/>
                <a:gd name="T77" fmla="*/ 136 h 815"/>
                <a:gd name="T78" fmla="*/ 156 w 462"/>
                <a:gd name="T79" fmla="*/ 192 h 815"/>
                <a:gd name="T80" fmla="*/ 140 w 462"/>
                <a:gd name="T81" fmla="*/ 238 h 815"/>
                <a:gd name="T82" fmla="*/ 125 w 462"/>
                <a:gd name="T83" fmla="*/ 289 h 815"/>
                <a:gd name="T84" fmla="*/ 107 w 462"/>
                <a:gd name="T85" fmla="*/ 328 h 815"/>
                <a:gd name="T86" fmla="*/ 87 w 462"/>
                <a:gd name="T87" fmla="*/ 360 h 815"/>
                <a:gd name="T88" fmla="*/ 64 w 462"/>
                <a:gd name="T89" fmla="*/ 385 h 815"/>
                <a:gd name="T90" fmla="*/ 43 w 462"/>
                <a:gd name="T91" fmla="*/ 408 h 815"/>
                <a:gd name="T92" fmla="*/ 23 w 462"/>
                <a:gd name="T93" fmla="*/ 427 h 815"/>
                <a:gd name="T94" fmla="*/ 8 w 462"/>
                <a:gd name="T95" fmla="*/ 447 h 815"/>
                <a:gd name="T96" fmla="*/ 2 w 462"/>
                <a:gd name="T97" fmla="*/ 465 h 815"/>
                <a:gd name="T98" fmla="*/ 0 w 462"/>
                <a:gd name="T99" fmla="*/ 477 h 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62" h="815">
                  <a:moveTo>
                    <a:pt x="0" y="485"/>
                  </a:moveTo>
                  <a:lnTo>
                    <a:pt x="2" y="492"/>
                  </a:lnTo>
                  <a:lnTo>
                    <a:pt x="7" y="506"/>
                  </a:lnTo>
                  <a:lnTo>
                    <a:pt x="17" y="525"/>
                  </a:lnTo>
                  <a:lnTo>
                    <a:pt x="29" y="547"/>
                  </a:lnTo>
                  <a:lnTo>
                    <a:pt x="44" y="573"/>
                  </a:lnTo>
                  <a:lnTo>
                    <a:pt x="61" y="601"/>
                  </a:lnTo>
                  <a:lnTo>
                    <a:pt x="79" y="630"/>
                  </a:lnTo>
                  <a:lnTo>
                    <a:pt x="98" y="660"/>
                  </a:lnTo>
                  <a:lnTo>
                    <a:pt x="119" y="689"/>
                  </a:lnTo>
                  <a:lnTo>
                    <a:pt x="139" y="718"/>
                  </a:lnTo>
                  <a:lnTo>
                    <a:pt x="160" y="743"/>
                  </a:lnTo>
                  <a:lnTo>
                    <a:pt x="179" y="767"/>
                  </a:lnTo>
                  <a:lnTo>
                    <a:pt x="189" y="778"/>
                  </a:lnTo>
                  <a:lnTo>
                    <a:pt x="197" y="786"/>
                  </a:lnTo>
                  <a:lnTo>
                    <a:pt x="206" y="795"/>
                  </a:lnTo>
                  <a:lnTo>
                    <a:pt x="214" y="802"/>
                  </a:lnTo>
                  <a:lnTo>
                    <a:pt x="222" y="808"/>
                  </a:lnTo>
                  <a:lnTo>
                    <a:pt x="229" y="812"/>
                  </a:lnTo>
                  <a:lnTo>
                    <a:pt x="236" y="814"/>
                  </a:lnTo>
                  <a:lnTo>
                    <a:pt x="242" y="815"/>
                  </a:lnTo>
                  <a:lnTo>
                    <a:pt x="264" y="815"/>
                  </a:lnTo>
                  <a:lnTo>
                    <a:pt x="273" y="814"/>
                  </a:lnTo>
                  <a:lnTo>
                    <a:pt x="283" y="813"/>
                  </a:lnTo>
                  <a:lnTo>
                    <a:pt x="292" y="810"/>
                  </a:lnTo>
                  <a:lnTo>
                    <a:pt x="301" y="806"/>
                  </a:lnTo>
                  <a:lnTo>
                    <a:pt x="311" y="801"/>
                  </a:lnTo>
                  <a:lnTo>
                    <a:pt x="320" y="795"/>
                  </a:lnTo>
                  <a:lnTo>
                    <a:pt x="329" y="789"/>
                  </a:lnTo>
                  <a:lnTo>
                    <a:pt x="338" y="781"/>
                  </a:lnTo>
                  <a:lnTo>
                    <a:pt x="346" y="772"/>
                  </a:lnTo>
                  <a:lnTo>
                    <a:pt x="355" y="763"/>
                  </a:lnTo>
                  <a:lnTo>
                    <a:pt x="364" y="753"/>
                  </a:lnTo>
                  <a:lnTo>
                    <a:pt x="371" y="742"/>
                  </a:lnTo>
                  <a:lnTo>
                    <a:pt x="387" y="720"/>
                  </a:lnTo>
                  <a:lnTo>
                    <a:pt x="401" y="695"/>
                  </a:lnTo>
                  <a:lnTo>
                    <a:pt x="414" y="669"/>
                  </a:lnTo>
                  <a:lnTo>
                    <a:pt x="426" y="643"/>
                  </a:lnTo>
                  <a:lnTo>
                    <a:pt x="437" y="616"/>
                  </a:lnTo>
                  <a:lnTo>
                    <a:pt x="445" y="588"/>
                  </a:lnTo>
                  <a:lnTo>
                    <a:pt x="453" y="560"/>
                  </a:lnTo>
                  <a:lnTo>
                    <a:pt x="458" y="534"/>
                  </a:lnTo>
                  <a:lnTo>
                    <a:pt x="461" y="509"/>
                  </a:lnTo>
                  <a:lnTo>
                    <a:pt x="462" y="485"/>
                  </a:lnTo>
                  <a:lnTo>
                    <a:pt x="462" y="462"/>
                  </a:lnTo>
                  <a:lnTo>
                    <a:pt x="461" y="429"/>
                  </a:lnTo>
                  <a:lnTo>
                    <a:pt x="460" y="393"/>
                  </a:lnTo>
                  <a:lnTo>
                    <a:pt x="457" y="355"/>
                  </a:lnTo>
                  <a:lnTo>
                    <a:pt x="453" y="318"/>
                  </a:lnTo>
                  <a:lnTo>
                    <a:pt x="447" y="279"/>
                  </a:lnTo>
                  <a:lnTo>
                    <a:pt x="440" y="240"/>
                  </a:lnTo>
                  <a:lnTo>
                    <a:pt x="436" y="222"/>
                  </a:lnTo>
                  <a:lnTo>
                    <a:pt x="430" y="204"/>
                  </a:lnTo>
                  <a:lnTo>
                    <a:pt x="425" y="186"/>
                  </a:lnTo>
                  <a:lnTo>
                    <a:pt x="419" y="167"/>
                  </a:lnTo>
                  <a:lnTo>
                    <a:pt x="413" y="150"/>
                  </a:lnTo>
                  <a:lnTo>
                    <a:pt x="405" y="133"/>
                  </a:lnTo>
                  <a:lnTo>
                    <a:pt x="398" y="118"/>
                  </a:lnTo>
                  <a:lnTo>
                    <a:pt x="390" y="102"/>
                  </a:lnTo>
                  <a:lnTo>
                    <a:pt x="382" y="88"/>
                  </a:lnTo>
                  <a:lnTo>
                    <a:pt x="372" y="74"/>
                  </a:lnTo>
                  <a:lnTo>
                    <a:pt x="363" y="61"/>
                  </a:lnTo>
                  <a:lnTo>
                    <a:pt x="352" y="49"/>
                  </a:lnTo>
                  <a:lnTo>
                    <a:pt x="341" y="39"/>
                  </a:lnTo>
                  <a:lnTo>
                    <a:pt x="328" y="29"/>
                  </a:lnTo>
                  <a:lnTo>
                    <a:pt x="316" y="20"/>
                  </a:lnTo>
                  <a:lnTo>
                    <a:pt x="302" y="14"/>
                  </a:lnTo>
                  <a:lnTo>
                    <a:pt x="288" y="9"/>
                  </a:lnTo>
                  <a:lnTo>
                    <a:pt x="273" y="4"/>
                  </a:lnTo>
                  <a:lnTo>
                    <a:pt x="258" y="1"/>
                  </a:lnTo>
                  <a:lnTo>
                    <a:pt x="242" y="0"/>
                  </a:lnTo>
                  <a:lnTo>
                    <a:pt x="240" y="14"/>
                  </a:lnTo>
                  <a:lnTo>
                    <a:pt x="237" y="28"/>
                  </a:lnTo>
                  <a:lnTo>
                    <a:pt x="233" y="41"/>
                  </a:lnTo>
                  <a:lnTo>
                    <a:pt x="227" y="54"/>
                  </a:lnTo>
                  <a:lnTo>
                    <a:pt x="214" y="79"/>
                  </a:lnTo>
                  <a:lnTo>
                    <a:pt x="199" y="106"/>
                  </a:lnTo>
                  <a:lnTo>
                    <a:pt x="182" y="136"/>
                  </a:lnTo>
                  <a:lnTo>
                    <a:pt x="165" y="172"/>
                  </a:lnTo>
                  <a:lnTo>
                    <a:pt x="156" y="192"/>
                  </a:lnTo>
                  <a:lnTo>
                    <a:pt x="148" y="214"/>
                  </a:lnTo>
                  <a:lnTo>
                    <a:pt x="140" y="238"/>
                  </a:lnTo>
                  <a:lnTo>
                    <a:pt x="133" y="265"/>
                  </a:lnTo>
                  <a:lnTo>
                    <a:pt x="125" y="289"/>
                  </a:lnTo>
                  <a:lnTo>
                    <a:pt x="117" y="310"/>
                  </a:lnTo>
                  <a:lnTo>
                    <a:pt x="107" y="328"/>
                  </a:lnTo>
                  <a:lnTo>
                    <a:pt x="97" y="345"/>
                  </a:lnTo>
                  <a:lnTo>
                    <a:pt x="87" y="360"/>
                  </a:lnTo>
                  <a:lnTo>
                    <a:pt x="75" y="373"/>
                  </a:lnTo>
                  <a:lnTo>
                    <a:pt x="64" y="385"/>
                  </a:lnTo>
                  <a:lnTo>
                    <a:pt x="52" y="397"/>
                  </a:lnTo>
                  <a:lnTo>
                    <a:pt x="43" y="408"/>
                  </a:lnTo>
                  <a:lnTo>
                    <a:pt x="32" y="417"/>
                  </a:lnTo>
                  <a:lnTo>
                    <a:pt x="23" y="427"/>
                  </a:lnTo>
                  <a:lnTo>
                    <a:pt x="15" y="437"/>
                  </a:lnTo>
                  <a:lnTo>
                    <a:pt x="8" y="447"/>
                  </a:lnTo>
                  <a:lnTo>
                    <a:pt x="4" y="459"/>
                  </a:lnTo>
                  <a:lnTo>
                    <a:pt x="2" y="465"/>
                  </a:lnTo>
                  <a:lnTo>
                    <a:pt x="1" y="471"/>
                  </a:lnTo>
                  <a:lnTo>
                    <a:pt x="0" y="477"/>
                  </a:lnTo>
                  <a:lnTo>
                    <a:pt x="0" y="48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0"/>
            <p:cNvSpPr>
              <a:spLocks/>
            </p:cNvSpPr>
            <p:nvPr/>
          </p:nvSpPr>
          <p:spPr bwMode="auto">
            <a:xfrm>
              <a:off x="1192" y="2036"/>
              <a:ext cx="109" cy="151"/>
            </a:xfrm>
            <a:custGeom>
              <a:avLst/>
              <a:gdLst>
                <a:gd name="T0" fmla="*/ 1439 w 1521"/>
                <a:gd name="T1" fmla="*/ 347 h 2106"/>
                <a:gd name="T2" fmla="*/ 1441 w 1521"/>
                <a:gd name="T3" fmla="*/ 460 h 2106"/>
                <a:gd name="T4" fmla="*/ 1399 w 1521"/>
                <a:gd name="T5" fmla="*/ 563 h 2106"/>
                <a:gd name="T6" fmla="*/ 1325 w 1521"/>
                <a:gd name="T7" fmla="*/ 648 h 2106"/>
                <a:gd name="T8" fmla="*/ 1145 w 1521"/>
                <a:gd name="T9" fmla="*/ 785 h 2106"/>
                <a:gd name="T10" fmla="*/ 1133 w 1521"/>
                <a:gd name="T11" fmla="*/ 421 h 2106"/>
                <a:gd name="T12" fmla="*/ 1121 w 1521"/>
                <a:gd name="T13" fmla="*/ 84 h 2106"/>
                <a:gd name="T14" fmla="*/ 1101 w 1521"/>
                <a:gd name="T15" fmla="*/ 33 h 2106"/>
                <a:gd name="T16" fmla="*/ 1060 w 1521"/>
                <a:gd name="T17" fmla="*/ 4 h 2106"/>
                <a:gd name="T18" fmla="*/ 1023 w 1521"/>
                <a:gd name="T19" fmla="*/ 11 h 2106"/>
                <a:gd name="T20" fmla="*/ 972 w 1521"/>
                <a:gd name="T21" fmla="*/ 136 h 2106"/>
                <a:gd name="T22" fmla="*/ 890 w 1521"/>
                <a:gd name="T23" fmla="*/ 418 h 2106"/>
                <a:gd name="T24" fmla="*/ 839 w 1521"/>
                <a:gd name="T25" fmla="*/ 586 h 2106"/>
                <a:gd name="T26" fmla="*/ 733 w 1521"/>
                <a:gd name="T27" fmla="*/ 984 h 2106"/>
                <a:gd name="T28" fmla="*/ 661 w 1521"/>
                <a:gd name="T29" fmla="*/ 1037 h 2106"/>
                <a:gd name="T30" fmla="*/ 400 w 1521"/>
                <a:gd name="T31" fmla="*/ 1159 h 2106"/>
                <a:gd name="T32" fmla="*/ 265 w 1521"/>
                <a:gd name="T33" fmla="*/ 1201 h 2106"/>
                <a:gd name="T34" fmla="*/ 77 w 1521"/>
                <a:gd name="T35" fmla="*/ 1248 h 2106"/>
                <a:gd name="T36" fmla="*/ 26 w 1521"/>
                <a:gd name="T37" fmla="*/ 1277 h 2106"/>
                <a:gd name="T38" fmla="*/ 1 w 1521"/>
                <a:gd name="T39" fmla="*/ 1313 h 2106"/>
                <a:gd name="T40" fmla="*/ 17 w 1521"/>
                <a:gd name="T41" fmla="*/ 1381 h 2106"/>
                <a:gd name="T42" fmla="*/ 77 w 1521"/>
                <a:gd name="T43" fmla="*/ 1426 h 2106"/>
                <a:gd name="T44" fmla="*/ 169 w 1521"/>
                <a:gd name="T45" fmla="*/ 1445 h 2106"/>
                <a:gd name="T46" fmla="*/ 348 w 1521"/>
                <a:gd name="T47" fmla="*/ 1445 h 2106"/>
                <a:gd name="T48" fmla="*/ 552 w 1521"/>
                <a:gd name="T49" fmla="*/ 1433 h 2106"/>
                <a:gd name="T50" fmla="*/ 467 w 1521"/>
                <a:gd name="T51" fmla="*/ 1666 h 2106"/>
                <a:gd name="T52" fmla="*/ 331 w 1521"/>
                <a:gd name="T53" fmla="*/ 1984 h 2106"/>
                <a:gd name="T54" fmla="*/ 342 w 1521"/>
                <a:gd name="T55" fmla="*/ 2053 h 2106"/>
                <a:gd name="T56" fmla="*/ 360 w 1521"/>
                <a:gd name="T57" fmla="*/ 2069 h 2106"/>
                <a:gd name="T58" fmla="*/ 396 w 1521"/>
                <a:gd name="T59" fmla="*/ 2069 h 2106"/>
                <a:gd name="T60" fmla="*/ 455 w 1521"/>
                <a:gd name="T61" fmla="*/ 2040 h 2106"/>
                <a:gd name="T62" fmla="*/ 575 w 1521"/>
                <a:gd name="T63" fmla="*/ 1940 h 2106"/>
                <a:gd name="T64" fmla="*/ 726 w 1521"/>
                <a:gd name="T65" fmla="*/ 1813 h 2106"/>
                <a:gd name="T66" fmla="*/ 1054 w 1521"/>
                <a:gd name="T67" fmla="*/ 1808 h 2106"/>
                <a:gd name="T68" fmla="*/ 1129 w 1521"/>
                <a:gd name="T69" fmla="*/ 1829 h 2106"/>
                <a:gd name="T70" fmla="*/ 1190 w 1521"/>
                <a:gd name="T71" fmla="*/ 1848 h 2106"/>
                <a:gd name="T72" fmla="*/ 1254 w 1521"/>
                <a:gd name="T73" fmla="*/ 1863 h 2106"/>
                <a:gd name="T74" fmla="*/ 1185 w 1521"/>
                <a:gd name="T75" fmla="*/ 1976 h 2106"/>
                <a:gd name="T76" fmla="*/ 1127 w 1521"/>
                <a:gd name="T77" fmla="*/ 2091 h 2106"/>
                <a:gd name="T78" fmla="*/ 1141 w 1521"/>
                <a:gd name="T79" fmla="*/ 2105 h 2106"/>
                <a:gd name="T80" fmla="*/ 1207 w 1521"/>
                <a:gd name="T81" fmla="*/ 2069 h 2106"/>
                <a:gd name="T82" fmla="*/ 1363 w 1521"/>
                <a:gd name="T83" fmla="*/ 1958 h 2106"/>
                <a:gd name="T84" fmla="*/ 1458 w 1521"/>
                <a:gd name="T85" fmla="*/ 1909 h 2106"/>
                <a:gd name="T86" fmla="*/ 1490 w 1521"/>
                <a:gd name="T87" fmla="*/ 1833 h 2106"/>
                <a:gd name="T88" fmla="*/ 1444 w 1521"/>
                <a:gd name="T89" fmla="*/ 1751 h 2106"/>
                <a:gd name="T90" fmla="*/ 1364 w 1521"/>
                <a:gd name="T91" fmla="*/ 1705 h 2106"/>
                <a:gd name="T92" fmla="*/ 751 w 1521"/>
                <a:gd name="T93" fmla="*/ 1723 h 2106"/>
                <a:gd name="T94" fmla="*/ 795 w 1521"/>
                <a:gd name="T95" fmla="*/ 1597 h 2106"/>
                <a:gd name="T96" fmla="*/ 859 w 1521"/>
                <a:gd name="T97" fmla="*/ 1487 h 2106"/>
                <a:gd name="T98" fmla="*/ 1016 w 1521"/>
                <a:gd name="T99" fmla="*/ 1305 h 2106"/>
                <a:gd name="T100" fmla="*/ 1156 w 1521"/>
                <a:gd name="T101" fmla="*/ 1143 h 2106"/>
                <a:gd name="T102" fmla="*/ 1212 w 1521"/>
                <a:gd name="T103" fmla="*/ 1038 h 2106"/>
                <a:gd name="T104" fmla="*/ 1268 w 1521"/>
                <a:gd name="T105" fmla="*/ 898 h 2106"/>
                <a:gd name="T106" fmla="*/ 1331 w 1521"/>
                <a:gd name="T107" fmla="*/ 800 h 2106"/>
                <a:gd name="T108" fmla="*/ 1395 w 1521"/>
                <a:gd name="T109" fmla="*/ 716 h 2106"/>
                <a:gd name="T110" fmla="*/ 1490 w 1521"/>
                <a:gd name="T111" fmla="*/ 540 h 2106"/>
                <a:gd name="T112" fmla="*/ 1521 w 1521"/>
                <a:gd name="T113" fmla="*/ 441 h 2106"/>
                <a:gd name="T114" fmla="*/ 1515 w 1521"/>
                <a:gd name="T115" fmla="*/ 318 h 2106"/>
                <a:gd name="T116" fmla="*/ 1491 w 1521"/>
                <a:gd name="T117" fmla="*/ 270 h 2106"/>
                <a:gd name="T118" fmla="*/ 1433 w 1521"/>
                <a:gd name="T119" fmla="*/ 221 h 2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21" h="2106">
                  <a:moveTo>
                    <a:pt x="1433" y="221"/>
                  </a:moveTo>
                  <a:lnTo>
                    <a:pt x="1434" y="257"/>
                  </a:lnTo>
                  <a:lnTo>
                    <a:pt x="1436" y="290"/>
                  </a:lnTo>
                  <a:lnTo>
                    <a:pt x="1438" y="320"/>
                  </a:lnTo>
                  <a:lnTo>
                    <a:pt x="1439" y="347"/>
                  </a:lnTo>
                  <a:lnTo>
                    <a:pt x="1441" y="373"/>
                  </a:lnTo>
                  <a:lnTo>
                    <a:pt x="1442" y="396"/>
                  </a:lnTo>
                  <a:lnTo>
                    <a:pt x="1443" y="418"/>
                  </a:lnTo>
                  <a:lnTo>
                    <a:pt x="1443" y="439"/>
                  </a:lnTo>
                  <a:lnTo>
                    <a:pt x="1441" y="460"/>
                  </a:lnTo>
                  <a:lnTo>
                    <a:pt x="1438" y="479"/>
                  </a:lnTo>
                  <a:lnTo>
                    <a:pt x="1431" y="499"/>
                  </a:lnTo>
                  <a:lnTo>
                    <a:pt x="1424" y="520"/>
                  </a:lnTo>
                  <a:lnTo>
                    <a:pt x="1413" y="540"/>
                  </a:lnTo>
                  <a:lnTo>
                    <a:pt x="1399" y="563"/>
                  </a:lnTo>
                  <a:lnTo>
                    <a:pt x="1383" y="586"/>
                  </a:lnTo>
                  <a:lnTo>
                    <a:pt x="1363" y="612"/>
                  </a:lnTo>
                  <a:lnTo>
                    <a:pt x="1353" y="623"/>
                  </a:lnTo>
                  <a:lnTo>
                    <a:pt x="1340" y="635"/>
                  </a:lnTo>
                  <a:lnTo>
                    <a:pt x="1325" y="648"/>
                  </a:lnTo>
                  <a:lnTo>
                    <a:pt x="1309" y="663"/>
                  </a:lnTo>
                  <a:lnTo>
                    <a:pt x="1270" y="694"/>
                  </a:lnTo>
                  <a:lnTo>
                    <a:pt x="1228" y="728"/>
                  </a:lnTo>
                  <a:lnTo>
                    <a:pt x="1185" y="758"/>
                  </a:lnTo>
                  <a:lnTo>
                    <a:pt x="1145" y="785"/>
                  </a:lnTo>
                  <a:lnTo>
                    <a:pt x="1125" y="795"/>
                  </a:lnTo>
                  <a:lnTo>
                    <a:pt x="1108" y="805"/>
                  </a:lnTo>
                  <a:lnTo>
                    <a:pt x="1093" y="811"/>
                  </a:lnTo>
                  <a:lnTo>
                    <a:pt x="1080" y="816"/>
                  </a:lnTo>
                  <a:lnTo>
                    <a:pt x="1133" y="421"/>
                  </a:lnTo>
                  <a:lnTo>
                    <a:pt x="1125" y="133"/>
                  </a:lnTo>
                  <a:lnTo>
                    <a:pt x="1124" y="121"/>
                  </a:lnTo>
                  <a:lnTo>
                    <a:pt x="1124" y="108"/>
                  </a:lnTo>
                  <a:lnTo>
                    <a:pt x="1122" y="96"/>
                  </a:lnTo>
                  <a:lnTo>
                    <a:pt x="1121" y="84"/>
                  </a:lnTo>
                  <a:lnTo>
                    <a:pt x="1118" y="72"/>
                  </a:lnTo>
                  <a:lnTo>
                    <a:pt x="1115" y="62"/>
                  </a:lnTo>
                  <a:lnTo>
                    <a:pt x="1111" y="51"/>
                  </a:lnTo>
                  <a:lnTo>
                    <a:pt x="1106" y="41"/>
                  </a:lnTo>
                  <a:lnTo>
                    <a:pt x="1101" y="33"/>
                  </a:lnTo>
                  <a:lnTo>
                    <a:pt x="1094" y="25"/>
                  </a:lnTo>
                  <a:lnTo>
                    <a:pt x="1087" y="18"/>
                  </a:lnTo>
                  <a:lnTo>
                    <a:pt x="1079" y="12"/>
                  </a:lnTo>
                  <a:lnTo>
                    <a:pt x="1069" y="7"/>
                  </a:lnTo>
                  <a:lnTo>
                    <a:pt x="1060" y="4"/>
                  </a:lnTo>
                  <a:lnTo>
                    <a:pt x="1049" y="1"/>
                  </a:lnTo>
                  <a:lnTo>
                    <a:pt x="1036" y="0"/>
                  </a:lnTo>
                  <a:lnTo>
                    <a:pt x="1032" y="1"/>
                  </a:lnTo>
                  <a:lnTo>
                    <a:pt x="1028" y="6"/>
                  </a:lnTo>
                  <a:lnTo>
                    <a:pt x="1023" y="11"/>
                  </a:lnTo>
                  <a:lnTo>
                    <a:pt x="1018" y="19"/>
                  </a:lnTo>
                  <a:lnTo>
                    <a:pt x="1007" y="39"/>
                  </a:lnTo>
                  <a:lnTo>
                    <a:pt x="995" y="67"/>
                  </a:lnTo>
                  <a:lnTo>
                    <a:pt x="984" y="99"/>
                  </a:lnTo>
                  <a:lnTo>
                    <a:pt x="972" y="136"/>
                  </a:lnTo>
                  <a:lnTo>
                    <a:pt x="959" y="175"/>
                  </a:lnTo>
                  <a:lnTo>
                    <a:pt x="947" y="217"/>
                  </a:lnTo>
                  <a:lnTo>
                    <a:pt x="922" y="303"/>
                  </a:lnTo>
                  <a:lnTo>
                    <a:pt x="900" y="382"/>
                  </a:lnTo>
                  <a:lnTo>
                    <a:pt x="890" y="418"/>
                  </a:lnTo>
                  <a:lnTo>
                    <a:pt x="881" y="449"/>
                  </a:lnTo>
                  <a:lnTo>
                    <a:pt x="873" y="473"/>
                  </a:lnTo>
                  <a:lnTo>
                    <a:pt x="867" y="492"/>
                  </a:lnTo>
                  <a:lnTo>
                    <a:pt x="856" y="525"/>
                  </a:lnTo>
                  <a:lnTo>
                    <a:pt x="839" y="586"/>
                  </a:lnTo>
                  <a:lnTo>
                    <a:pt x="816" y="667"/>
                  </a:lnTo>
                  <a:lnTo>
                    <a:pt x="792" y="757"/>
                  </a:lnTo>
                  <a:lnTo>
                    <a:pt x="769" y="846"/>
                  </a:lnTo>
                  <a:lnTo>
                    <a:pt x="748" y="925"/>
                  </a:lnTo>
                  <a:lnTo>
                    <a:pt x="733" y="984"/>
                  </a:lnTo>
                  <a:lnTo>
                    <a:pt x="728" y="1014"/>
                  </a:lnTo>
                  <a:lnTo>
                    <a:pt x="716" y="1016"/>
                  </a:lnTo>
                  <a:lnTo>
                    <a:pt x="701" y="1021"/>
                  </a:lnTo>
                  <a:lnTo>
                    <a:pt x="683" y="1028"/>
                  </a:lnTo>
                  <a:lnTo>
                    <a:pt x="661" y="1037"/>
                  </a:lnTo>
                  <a:lnTo>
                    <a:pt x="612" y="1058"/>
                  </a:lnTo>
                  <a:lnTo>
                    <a:pt x="557" y="1084"/>
                  </a:lnTo>
                  <a:lnTo>
                    <a:pt x="502" y="1111"/>
                  </a:lnTo>
                  <a:lnTo>
                    <a:pt x="448" y="1136"/>
                  </a:lnTo>
                  <a:lnTo>
                    <a:pt x="400" y="1159"/>
                  </a:lnTo>
                  <a:lnTo>
                    <a:pt x="361" y="1176"/>
                  </a:lnTo>
                  <a:lnTo>
                    <a:pt x="342" y="1183"/>
                  </a:lnTo>
                  <a:lnTo>
                    <a:pt x="319" y="1188"/>
                  </a:lnTo>
                  <a:lnTo>
                    <a:pt x="293" y="1194"/>
                  </a:lnTo>
                  <a:lnTo>
                    <a:pt x="265" y="1201"/>
                  </a:lnTo>
                  <a:lnTo>
                    <a:pt x="206" y="1213"/>
                  </a:lnTo>
                  <a:lnTo>
                    <a:pt x="146" y="1227"/>
                  </a:lnTo>
                  <a:lnTo>
                    <a:pt x="117" y="1235"/>
                  </a:lnTo>
                  <a:lnTo>
                    <a:pt x="90" y="1244"/>
                  </a:lnTo>
                  <a:lnTo>
                    <a:pt x="77" y="1248"/>
                  </a:lnTo>
                  <a:lnTo>
                    <a:pt x="66" y="1253"/>
                  </a:lnTo>
                  <a:lnTo>
                    <a:pt x="54" y="1259"/>
                  </a:lnTo>
                  <a:lnTo>
                    <a:pt x="44" y="1264"/>
                  </a:lnTo>
                  <a:lnTo>
                    <a:pt x="35" y="1271"/>
                  </a:lnTo>
                  <a:lnTo>
                    <a:pt x="26" y="1277"/>
                  </a:lnTo>
                  <a:lnTo>
                    <a:pt x="18" y="1283"/>
                  </a:lnTo>
                  <a:lnTo>
                    <a:pt x="12" y="1291"/>
                  </a:lnTo>
                  <a:lnTo>
                    <a:pt x="7" y="1297"/>
                  </a:lnTo>
                  <a:lnTo>
                    <a:pt x="3" y="1306"/>
                  </a:lnTo>
                  <a:lnTo>
                    <a:pt x="1" y="1313"/>
                  </a:lnTo>
                  <a:lnTo>
                    <a:pt x="0" y="1323"/>
                  </a:lnTo>
                  <a:lnTo>
                    <a:pt x="1" y="1339"/>
                  </a:lnTo>
                  <a:lnTo>
                    <a:pt x="4" y="1355"/>
                  </a:lnTo>
                  <a:lnTo>
                    <a:pt x="10" y="1369"/>
                  </a:lnTo>
                  <a:lnTo>
                    <a:pt x="17" y="1381"/>
                  </a:lnTo>
                  <a:lnTo>
                    <a:pt x="26" y="1393"/>
                  </a:lnTo>
                  <a:lnTo>
                    <a:pt x="37" y="1402"/>
                  </a:lnTo>
                  <a:lnTo>
                    <a:pt x="48" y="1411"/>
                  </a:lnTo>
                  <a:lnTo>
                    <a:pt x="62" y="1420"/>
                  </a:lnTo>
                  <a:lnTo>
                    <a:pt x="77" y="1426"/>
                  </a:lnTo>
                  <a:lnTo>
                    <a:pt x="94" y="1431"/>
                  </a:lnTo>
                  <a:lnTo>
                    <a:pt x="111" y="1436"/>
                  </a:lnTo>
                  <a:lnTo>
                    <a:pt x="129" y="1440"/>
                  </a:lnTo>
                  <a:lnTo>
                    <a:pt x="148" y="1443"/>
                  </a:lnTo>
                  <a:lnTo>
                    <a:pt x="169" y="1445"/>
                  </a:lnTo>
                  <a:lnTo>
                    <a:pt x="190" y="1448"/>
                  </a:lnTo>
                  <a:lnTo>
                    <a:pt x="212" y="1449"/>
                  </a:lnTo>
                  <a:lnTo>
                    <a:pt x="256" y="1449"/>
                  </a:lnTo>
                  <a:lnTo>
                    <a:pt x="302" y="1448"/>
                  </a:lnTo>
                  <a:lnTo>
                    <a:pt x="348" y="1445"/>
                  </a:lnTo>
                  <a:lnTo>
                    <a:pt x="393" y="1442"/>
                  </a:lnTo>
                  <a:lnTo>
                    <a:pt x="437" y="1439"/>
                  </a:lnTo>
                  <a:lnTo>
                    <a:pt x="479" y="1436"/>
                  </a:lnTo>
                  <a:lnTo>
                    <a:pt x="517" y="1434"/>
                  </a:lnTo>
                  <a:lnTo>
                    <a:pt x="552" y="1433"/>
                  </a:lnTo>
                  <a:lnTo>
                    <a:pt x="543" y="1463"/>
                  </a:lnTo>
                  <a:lnTo>
                    <a:pt x="533" y="1497"/>
                  </a:lnTo>
                  <a:lnTo>
                    <a:pt x="519" y="1536"/>
                  </a:lnTo>
                  <a:lnTo>
                    <a:pt x="503" y="1577"/>
                  </a:lnTo>
                  <a:lnTo>
                    <a:pt x="467" y="1666"/>
                  </a:lnTo>
                  <a:lnTo>
                    <a:pt x="429" y="1756"/>
                  </a:lnTo>
                  <a:lnTo>
                    <a:pt x="392" y="1840"/>
                  </a:lnTo>
                  <a:lnTo>
                    <a:pt x="361" y="1911"/>
                  </a:lnTo>
                  <a:lnTo>
                    <a:pt x="339" y="1961"/>
                  </a:lnTo>
                  <a:lnTo>
                    <a:pt x="331" y="1984"/>
                  </a:lnTo>
                  <a:lnTo>
                    <a:pt x="331" y="2005"/>
                  </a:lnTo>
                  <a:lnTo>
                    <a:pt x="332" y="2019"/>
                  </a:lnTo>
                  <a:lnTo>
                    <a:pt x="334" y="2031"/>
                  </a:lnTo>
                  <a:lnTo>
                    <a:pt x="337" y="2042"/>
                  </a:lnTo>
                  <a:lnTo>
                    <a:pt x="342" y="2053"/>
                  </a:lnTo>
                  <a:lnTo>
                    <a:pt x="345" y="2057"/>
                  </a:lnTo>
                  <a:lnTo>
                    <a:pt x="348" y="2060"/>
                  </a:lnTo>
                  <a:lnTo>
                    <a:pt x="351" y="2063"/>
                  </a:lnTo>
                  <a:lnTo>
                    <a:pt x="356" y="2067"/>
                  </a:lnTo>
                  <a:lnTo>
                    <a:pt x="360" y="2069"/>
                  </a:lnTo>
                  <a:lnTo>
                    <a:pt x="364" y="2071"/>
                  </a:lnTo>
                  <a:lnTo>
                    <a:pt x="369" y="2072"/>
                  </a:lnTo>
                  <a:lnTo>
                    <a:pt x="375" y="2072"/>
                  </a:lnTo>
                  <a:lnTo>
                    <a:pt x="386" y="2071"/>
                  </a:lnTo>
                  <a:lnTo>
                    <a:pt x="396" y="2069"/>
                  </a:lnTo>
                  <a:lnTo>
                    <a:pt x="407" y="2065"/>
                  </a:lnTo>
                  <a:lnTo>
                    <a:pt x="419" y="2060"/>
                  </a:lnTo>
                  <a:lnTo>
                    <a:pt x="431" y="2055"/>
                  </a:lnTo>
                  <a:lnTo>
                    <a:pt x="442" y="2047"/>
                  </a:lnTo>
                  <a:lnTo>
                    <a:pt x="455" y="2040"/>
                  </a:lnTo>
                  <a:lnTo>
                    <a:pt x="468" y="2030"/>
                  </a:lnTo>
                  <a:lnTo>
                    <a:pt x="494" y="2011"/>
                  </a:lnTo>
                  <a:lnTo>
                    <a:pt x="521" y="1988"/>
                  </a:lnTo>
                  <a:lnTo>
                    <a:pt x="548" y="1965"/>
                  </a:lnTo>
                  <a:lnTo>
                    <a:pt x="575" y="1940"/>
                  </a:lnTo>
                  <a:lnTo>
                    <a:pt x="627" y="1891"/>
                  </a:lnTo>
                  <a:lnTo>
                    <a:pt x="675" y="1849"/>
                  </a:lnTo>
                  <a:lnTo>
                    <a:pt x="697" y="1832"/>
                  </a:lnTo>
                  <a:lnTo>
                    <a:pt x="717" y="1819"/>
                  </a:lnTo>
                  <a:lnTo>
                    <a:pt x="726" y="1813"/>
                  </a:lnTo>
                  <a:lnTo>
                    <a:pt x="734" y="1810"/>
                  </a:lnTo>
                  <a:lnTo>
                    <a:pt x="743" y="1808"/>
                  </a:lnTo>
                  <a:lnTo>
                    <a:pt x="750" y="1807"/>
                  </a:lnTo>
                  <a:lnTo>
                    <a:pt x="1036" y="1807"/>
                  </a:lnTo>
                  <a:lnTo>
                    <a:pt x="1054" y="1808"/>
                  </a:lnTo>
                  <a:lnTo>
                    <a:pt x="1069" y="1809"/>
                  </a:lnTo>
                  <a:lnTo>
                    <a:pt x="1082" y="1811"/>
                  </a:lnTo>
                  <a:lnTo>
                    <a:pt x="1093" y="1814"/>
                  </a:lnTo>
                  <a:lnTo>
                    <a:pt x="1111" y="1821"/>
                  </a:lnTo>
                  <a:lnTo>
                    <a:pt x="1129" y="1829"/>
                  </a:lnTo>
                  <a:lnTo>
                    <a:pt x="1138" y="1834"/>
                  </a:lnTo>
                  <a:lnTo>
                    <a:pt x="1148" y="1837"/>
                  </a:lnTo>
                  <a:lnTo>
                    <a:pt x="1160" y="1841"/>
                  </a:lnTo>
                  <a:lnTo>
                    <a:pt x="1174" y="1844"/>
                  </a:lnTo>
                  <a:lnTo>
                    <a:pt x="1190" y="1848"/>
                  </a:lnTo>
                  <a:lnTo>
                    <a:pt x="1208" y="1850"/>
                  </a:lnTo>
                  <a:lnTo>
                    <a:pt x="1230" y="1851"/>
                  </a:lnTo>
                  <a:lnTo>
                    <a:pt x="1257" y="1851"/>
                  </a:lnTo>
                  <a:lnTo>
                    <a:pt x="1256" y="1856"/>
                  </a:lnTo>
                  <a:lnTo>
                    <a:pt x="1254" y="1863"/>
                  </a:lnTo>
                  <a:lnTo>
                    <a:pt x="1250" y="1870"/>
                  </a:lnTo>
                  <a:lnTo>
                    <a:pt x="1246" y="1879"/>
                  </a:lnTo>
                  <a:lnTo>
                    <a:pt x="1234" y="1899"/>
                  </a:lnTo>
                  <a:lnTo>
                    <a:pt x="1219" y="1924"/>
                  </a:lnTo>
                  <a:lnTo>
                    <a:pt x="1185" y="1976"/>
                  </a:lnTo>
                  <a:lnTo>
                    <a:pt x="1154" y="2030"/>
                  </a:lnTo>
                  <a:lnTo>
                    <a:pt x="1141" y="2054"/>
                  </a:lnTo>
                  <a:lnTo>
                    <a:pt x="1132" y="2075"/>
                  </a:lnTo>
                  <a:lnTo>
                    <a:pt x="1129" y="2084"/>
                  </a:lnTo>
                  <a:lnTo>
                    <a:pt x="1127" y="2091"/>
                  </a:lnTo>
                  <a:lnTo>
                    <a:pt x="1126" y="2097"/>
                  </a:lnTo>
                  <a:lnTo>
                    <a:pt x="1127" y="2102"/>
                  </a:lnTo>
                  <a:lnTo>
                    <a:pt x="1131" y="2105"/>
                  </a:lnTo>
                  <a:lnTo>
                    <a:pt x="1135" y="2106"/>
                  </a:lnTo>
                  <a:lnTo>
                    <a:pt x="1141" y="2105"/>
                  </a:lnTo>
                  <a:lnTo>
                    <a:pt x="1150" y="2103"/>
                  </a:lnTo>
                  <a:lnTo>
                    <a:pt x="1161" y="2098"/>
                  </a:lnTo>
                  <a:lnTo>
                    <a:pt x="1174" y="2090"/>
                  </a:lnTo>
                  <a:lnTo>
                    <a:pt x="1189" y="2080"/>
                  </a:lnTo>
                  <a:lnTo>
                    <a:pt x="1207" y="2069"/>
                  </a:lnTo>
                  <a:lnTo>
                    <a:pt x="1240" y="2044"/>
                  </a:lnTo>
                  <a:lnTo>
                    <a:pt x="1275" y="2019"/>
                  </a:lnTo>
                  <a:lnTo>
                    <a:pt x="1309" y="1994"/>
                  </a:lnTo>
                  <a:lnTo>
                    <a:pt x="1344" y="1970"/>
                  </a:lnTo>
                  <a:lnTo>
                    <a:pt x="1363" y="1958"/>
                  </a:lnTo>
                  <a:lnTo>
                    <a:pt x="1381" y="1946"/>
                  </a:lnTo>
                  <a:lnTo>
                    <a:pt x="1400" y="1937"/>
                  </a:lnTo>
                  <a:lnTo>
                    <a:pt x="1418" y="1926"/>
                  </a:lnTo>
                  <a:lnTo>
                    <a:pt x="1439" y="1917"/>
                  </a:lnTo>
                  <a:lnTo>
                    <a:pt x="1458" y="1909"/>
                  </a:lnTo>
                  <a:lnTo>
                    <a:pt x="1478" y="1901"/>
                  </a:lnTo>
                  <a:lnTo>
                    <a:pt x="1500" y="1896"/>
                  </a:lnTo>
                  <a:lnTo>
                    <a:pt x="1498" y="1873"/>
                  </a:lnTo>
                  <a:lnTo>
                    <a:pt x="1496" y="1852"/>
                  </a:lnTo>
                  <a:lnTo>
                    <a:pt x="1490" y="1833"/>
                  </a:lnTo>
                  <a:lnTo>
                    <a:pt x="1484" y="1813"/>
                  </a:lnTo>
                  <a:lnTo>
                    <a:pt x="1476" y="1796"/>
                  </a:lnTo>
                  <a:lnTo>
                    <a:pt x="1467" y="1780"/>
                  </a:lnTo>
                  <a:lnTo>
                    <a:pt x="1456" y="1765"/>
                  </a:lnTo>
                  <a:lnTo>
                    <a:pt x="1444" y="1751"/>
                  </a:lnTo>
                  <a:lnTo>
                    <a:pt x="1430" y="1739"/>
                  </a:lnTo>
                  <a:lnTo>
                    <a:pt x="1415" y="1729"/>
                  </a:lnTo>
                  <a:lnTo>
                    <a:pt x="1399" y="1719"/>
                  </a:lnTo>
                  <a:lnTo>
                    <a:pt x="1382" y="1711"/>
                  </a:lnTo>
                  <a:lnTo>
                    <a:pt x="1364" y="1705"/>
                  </a:lnTo>
                  <a:lnTo>
                    <a:pt x="1343" y="1701"/>
                  </a:lnTo>
                  <a:lnTo>
                    <a:pt x="1323" y="1699"/>
                  </a:lnTo>
                  <a:lnTo>
                    <a:pt x="1301" y="1697"/>
                  </a:lnTo>
                  <a:lnTo>
                    <a:pt x="1125" y="1697"/>
                  </a:lnTo>
                  <a:lnTo>
                    <a:pt x="751" y="1723"/>
                  </a:lnTo>
                  <a:lnTo>
                    <a:pt x="757" y="1696"/>
                  </a:lnTo>
                  <a:lnTo>
                    <a:pt x="765" y="1671"/>
                  </a:lnTo>
                  <a:lnTo>
                    <a:pt x="774" y="1645"/>
                  </a:lnTo>
                  <a:lnTo>
                    <a:pt x="784" y="1620"/>
                  </a:lnTo>
                  <a:lnTo>
                    <a:pt x="795" y="1597"/>
                  </a:lnTo>
                  <a:lnTo>
                    <a:pt x="806" y="1574"/>
                  </a:lnTo>
                  <a:lnTo>
                    <a:pt x="818" y="1552"/>
                  </a:lnTo>
                  <a:lnTo>
                    <a:pt x="831" y="1529"/>
                  </a:lnTo>
                  <a:lnTo>
                    <a:pt x="845" y="1509"/>
                  </a:lnTo>
                  <a:lnTo>
                    <a:pt x="859" y="1487"/>
                  </a:lnTo>
                  <a:lnTo>
                    <a:pt x="874" y="1468"/>
                  </a:lnTo>
                  <a:lnTo>
                    <a:pt x="889" y="1448"/>
                  </a:lnTo>
                  <a:lnTo>
                    <a:pt x="919" y="1410"/>
                  </a:lnTo>
                  <a:lnTo>
                    <a:pt x="951" y="1374"/>
                  </a:lnTo>
                  <a:lnTo>
                    <a:pt x="1016" y="1305"/>
                  </a:lnTo>
                  <a:lnTo>
                    <a:pt x="1078" y="1239"/>
                  </a:lnTo>
                  <a:lnTo>
                    <a:pt x="1107" y="1207"/>
                  </a:lnTo>
                  <a:lnTo>
                    <a:pt x="1133" y="1175"/>
                  </a:lnTo>
                  <a:lnTo>
                    <a:pt x="1146" y="1159"/>
                  </a:lnTo>
                  <a:lnTo>
                    <a:pt x="1156" y="1143"/>
                  </a:lnTo>
                  <a:lnTo>
                    <a:pt x="1167" y="1127"/>
                  </a:lnTo>
                  <a:lnTo>
                    <a:pt x="1177" y="1111"/>
                  </a:lnTo>
                  <a:lnTo>
                    <a:pt x="1191" y="1085"/>
                  </a:lnTo>
                  <a:lnTo>
                    <a:pt x="1203" y="1060"/>
                  </a:lnTo>
                  <a:lnTo>
                    <a:pt x="1212" y="1038"/>
                  </a:lnTo>
                  <a:lnTo>
                    <a:pt x="1222" y="1015"/>
                  </a:lnTo>
                  <a:lnTo>
                    <a:pt x="1237" y="974"/>
                  </a:lnTo>
                  <a:lnTo>
                    <a:pt x="1252" y="936"/>
                  </a:lnTo>
                  <a:lnTo>
                    <a:pt x="1259" y="917"/>
                  </a:lnTo>
                  <a:lnTo>
                    <a:pt x="1268" y="898"/>
                  </a:lnTo>
                  <a:lnTo>
                    <a:pt x="1278" y="879"/>
                  </a:lnTo>
                  <a:lnTo>
                    <a:pt x="1288" y="860"/>
                  </a:lnTo>
                  <a:lnTo>
                    <a:pt x="1300" y="840"/>
                  </a:lnTo>
                  <a:lnTo>
                    <a:pt x="1315" y="820"/>
                  </a:lnTo>
                  <a:lnTo>
                    <a:pt x="1331" y="800"/>
                  </a:lnTo>
                  <a:lnTo>
                    <a:pt x="1351" y="778"/>
                  </a:lnTo>
                  <a:lnTo>
                    <a:pt x="1359" y="767"/>
                  </a:lnTo>
                  <a:lnTo>
                    <a:pt x="1370" y="753"/>
                  </a:lnTo>
                  <a:lnTo>
                    <a:pt x="1382" y="736"/>
                  </a:lnTo>
                  <a:lnTo>
                    <a:pt x="1395" y="716"/>
                  </a:lnTo>
                  <a:lnTo>
                    <a:pt x="1423" y="670"/>
                  </a:lnTo>
                  <a:lnTo>
                    <a:pt x="1452" y="618"/>
                  </a:lnTo>
                  <a:lnTo>
                    <a:pt x="1466" y="591"/>
                  </a:lnTo>
                  <a:lnTo>
                    <a:pt x="1478" y="566"/>
                  </a:lnTo>
                  <a:lnTo>
                    <a:pt x="1490" y="540"/>
                  </a:lnTo>
                  <a:lnTo>
                    <a:pt x="1501" y="515"/>
                  </a:lnTo>
                  <a:lnTo>
                    <a:pt x="1510" y="493"/>
                  </a:lnTo>
                  <a:lnTo>
                    <a:pt x="1516" y="472"/>
                  </a:lnTo>
                  <a:lnTo>
                    <a:pt x="1520" y="455"/>
                  </a:lnTo>
                  <a:lnTo>
                    <a:pt x="1521" y="441"/>
                  </a:lnTo>
                  <a:lnTo>
                    <a:pt x="1521" y="375"/>
                  </a:lnTo>
                  <a:lnTo>
                    <a:pt x="1521" y="359"/>
                  </a:lnTo>
                  <a:lnTo>
                    <a:pt x="1520" y="345"/>
                  </a:lnTo>
                  <a:lnTo>
                    <a:pt x="1518" y="331"/>
                  </a:lnTo>
                  <a:lnTo>
                    <a:pt x="1515" y="318"/>
                  </a:lnTo>
                  <a:lnTo>
                    <a:pt x="1512" y="307"/>
                  </a:lnTo>
                  <a:lnTo>
                    <a:pt x="1507" y="296"/>
                  </a:lnTo>
                  <a:lnTo>
                    <a:pt x="1503" y="287"/>
                  </a:lnTo>
                  <a:lnTo>
                    <a:pt x="1498" y="278"/>
                  </a:lnTo>
                  <a:lnTo>
                    <a:pt x="1491" y="270"/>
                  </a:lnTo>
                  <a:lnTo>
                    <a:pt x="1485" y="262"/>
                  </a:lnTo>
                  <a:lnTo>
                    <a:pt x="1477" y="255"/>
                  </a:lnTo>
                  <a:lnTo>
                    <a:pt x="1470" y="247"/>
                  </a:lnTo>
                  <a:lnTo>
                    <a:pt x="1453" y="234"/>
                  </a:lnTo>
                  <a:lnTo>
                    <a:pt x="1433" y="22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1"/>
            <p:cNvSpPr>
              <a:spLocks noEditPoints="1"/>
            </p:cNvSpPr>
            <p:nvPr/>
          </p:nvSpPr>
          <p:spPr bwMode="auto">
            <a:xfrm>
              <a:off x="1392" y="2014"/>
              <a:ext cx="112" cy="123"/>
            </a:xfrm>
            <a:custGeom>
              <a:avLst/>
              <a:gdLst>
                <a:gd name="T0" fmla="*/ 841 w 1566"/>
                <a:gd name="T1" fmla="*/ 951 h 1718"/>
                <a:gd name="T2" fmla="*/ 900 w 1566"/>
                <a:gd name="T3" fmla="*/ 982 h 1718"/>
                <a:gd name="T4" fmla="*/ 857 w 1566"/>
                <a:gd name="T5" fmla="*/ 1054 h 1718"/>
                <a:gd name="T6" fmla="*/ 731 w 1566"/>
                <a:gd name="T7" fmla="*/ 860 h 1718"/>
                <a:gd name="T8" fmla="*/ 623 w 1566"/>
                <a:gd name="T9" fmla="*/ 892 h 1718"/>
                <a:gd name="T10" fmla="*/ 431 w 1566"/>
                <a:gd name="T11" fmla="*/ 989 h 1718"/>
                <a:gd name="T12" fmla="*/ 761 w 1566"/>
                <a:gd name="T13" fmla="*/ 733 h 1718"/>
                <a:gd name="T14" fmla="*/ 498 w 1566"/>
                <a:gd name="T15" fmla="*/ 741 h 1718"/>
                <a:gd name="T16" fmla="*/ 630 w 1566"/>
                <a:gd name="T17" fmla="*/ 756 h 1718"/>
                <a:gd name="T18" fmla="*/ 549 w 1566"/>
                <a:gd name="T19" fmla="*/ 812 h 1718"/>
                <a:gd name="T20" fmla="*/ 91 w 1566"/>
                <a:gd name="T21" fmla="*/ 1689 h 1718"/>
                <a:gd name="T22" fmla="*/ 334 w 1566"/>
                <a:gd name="T23" fmla="*/ 1475 h 1718"/>
                <a:gd name="T24" fmla="*/ 586 w 1566"/>
                <a:gd name="T25" fmla="*/ 1292 h 1718"/>
                <a:gd name="T26" fmla="*/ 916 w 1566"/>
                <a:gd name="T27" fmla="*/ 1151 h 1718"/>
                <a:gd name="T28" fmla="*/ 1005 w 1566"/>
                <a:gd name="T29" fmla="*/ 1211 h 1718"/>
                <a:gd name="T30" fmla="*/ 1138 w 1566"/>
                <a:gd name="T31" fmla="*/ 1185 h 1718"/>
                <a:gd name="T32" fmla="*/ 1224 w 1566"/>
                <a:gd name="T33" fmla="*/ 1095 h 1718"/>
                <a:gd name="T34" fmla="*/ 1345 w 1566"/>
                <a:gd name="T35" fmla="*/ 870 h 1718"/>
                <a:gd name="T36" fmla="*/ 1540 w 1566"/>
                <a:gd name="T37" fmla="*/ 620 h 1718"/>
                <a:gd name="T38" fmla="*/ 1565 w 1566"/>
                <a:gd name="T39" fmla="*/ 503 h 1718"/>
                <a:gd name="T40" fmla="*/ 1420 w 1566"/>
                <a:gd name="T41" fmla="*/ 372 h 1718"/>
                <a:gd name="T42" fmla="*/ 1315 w 1566"/>
                <a:gd name="T43" fmla="*/ 380 h 1718"/>
                <a:gd name="T44" fmla="*/ 1040 w 1566"/>
                <a:gd name="T45" fmla="*/ 567 h 1718"/>
                <a:gd name="T46" fmla="*/ 1108 w 1566"/>
                <a:gd name="T47" fmla="*/ 177 h 1718"/>
                <a:gd name="T48" fmla="*/ 1030 w 1566"/>
                <a:gd name="T49" fmla="*/ 92 h 1718"/>
                <a:gd name="T50" fmla="*/ 892 w 1566"/>
                <a:gd name="T51" fmla="*/ 1 h 1718"/>
                <a:gd name="T52" fmla="*/ 818 w 1566"/>
                <a:gd name="T53" fmla="*/ 30 h 1718"/>
                <a:gd name="T54" fmla="*/ 712 w 1566"/>
                <a:gd name="T55" fmla="*/ 153 h 1718"/>
                <a:gd name="T56" fmla="*/ 710 w 1566"/>
                <a:gd name="T57" fmla="*/ 240 h 1718"/>
                <a:gd name="T58" fmla="*/ 796 w 1566"/>
                <a:gd name="T59" fmla="*/ 213 h 1718"/>
                <a:gd name="T60" fmla="*/ 860 w 1566"/>
                <a:gd name="T61" fmla="*/ 175 h 1718"/>
                <a:gd name="T62" fmla="*/ 899 w 1566"/>
                <a:gd name="T63" fmla="*/ 204 h 1718"/>
                <a:gd name="T64" fmla="*/ 871 w 1566"/>
                <a:gd name="T65" fmla="*/ 407 h 1718"/>
                <a:gd name="T66" fmla="*/ 744 w 1566"/>
                <a:gd name="T67" fmla="*/ 605 h 1718"/>
                <a:gd name="T68" fmla="*/ 519 w 1566"/>
                <a:gd name="T69" fmla="*/ 638 h 1718"/>
                <a:gd name="T70" fmla="*/ 445 w 1566"/>
                <a:gd name="T71" fmla="*/ 693 h 1718"/>
                <a:gd name="T72" fmla="*/ 392 w 1566"/>
                <a:gd name="T73" fmla="*/ 758 h 1718"/>
                <a:gd name="T74" fmla="*/ 340 w 1566"/>
                <a:gd name="T75" fmla="*/ 618 h 1718"/>
                <a:gd name="T76" fmla="*/ 311 w 1566"/>
                <a:gd name="T77" fmla="*/ 356 h 1718"/>
                <a:gd name="T78" fmla="*/ 194 w 1566"/>
                <a:gd name="T79" fmla="*/ 286 h 1718"/>
                <a:gd name="T80" fmla="*/ 132 w 1566"/>
                <a:gd name="T81" fmla="*/ 341 h 1718"/>
                <a:gd name="T82" fmla="*/ 113 w 1566"/>
                <a:gd name="T83" fmla="*/ 532 h 1718"/>
                <a:gd name="T84" fmla="*/ 221 w 1566"/>
                <a:gd name="T85" fmla="*/ 836 h 1718"/>
                <a:gd name="T86" fmla="*/ 264 w 1566"/>
                <a:gd name="T87" fmla="*/ 989 h 1718"/>
                <a:gd name="T88" fmla="*/ 216 w 1566"/>
                <a:gd name="T89" fmla="*/ 1030 h 1718"/>
                <a:gd name="T90" fmla="*/ 155 w 1566"/>
                <a:gd name="T91" fmla="*/ 888 h 1718"/>
                <a:gd name="T92" fmla="*/ 69 w 1566"/>
                <a:gd name="T93" fmla="*/ 818 h 1718"/>
                <a:gd name="T94" fmla="*/ 17 w 1566"/>
                <a:gd name="T95" fmla="*/ 826 h 1718"/>
                <a:gd name="T96" fmla="*/ 3 w 1566"/>
                <a:gd name="T97" fmla="*/ 953 h 1718"/>
                <a:gd name="T98" fmla="*/ 22 w 1566"/>
                <a:gd name="T99" fmla="*/ 1242 h 1718"/>
                <a:gd name="T100" fmla="*/ 1 w 1566"/>
                <a:gd name="T101" fmla="*/ 1309 h 1718"/>
                <a:gd name="T102" fmla="*/ 58 w 1566"/>
                <a:gd name="T103" fmla="*/ 1448 h 1718"/>
                <a:gd name="T104" fmla="*/ 126 w 1566"/>
                <a:gd name="T105" fmla="*/ 1497 h 1718"/>
                <a:gd name="T106" fmla="*/ 186 w 1566"/>
                <a:gd name="T107" fmla="*/ 1460 h 1718"/>
                <a:gd name="T108" fmla="*/ 221 w 1566"/>
                <a:gd name="T109" fmla="*/ 1211 h 1718"/>
                <a:gd name="T110" fmla="*/ 421 w 1566"/>
                <a:gd name="T111" fmla="*/ 1205 h 1718"/>
                <a:gd name="T112" fmla="*/ 441 w 1566"/>
                <a:gd name="T113" fmla="*/ 1344 h 1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66" h="1718">
                  <a:moveTo>
                    <a:pt x="457" y="1137"/>
                  </a:moveTo>
                  <a:lnTo>
                    <a:pt x="562" y="1095"/>
                  </a:lnTo>
                  <a:lnTo>
                    <a:pt x="470" y="1155"/>
                  </a:lnTo>
                  <a:lnTo>
                    <a:pt x="457" y="1137"/>
                  </a:lnTo>
                  <a:close/>
                  <a:moveTo>
                    <a:pt x="795" y="1035"/>
                  </a:moveTo>
                  <a:lnTo>
                    <a:pt x="815" y="991"/>
                  </a:lnTo>
                  <a:lnTo>
                    <a:pt x="830" y="962"/>
                  </a:lnTo>
                  <a:lnTo>
                    <a:pt x="835" y="955"/>
                  </a:lnTo>
                  <a:lnTo>
                    <a:pt x="841" y="951"/>
                  </a:lnTo>
                  <a:lnTo>
                    <a:pt x="847" y="946"/>
                  </a:lnTo>
                  <a:lnTo>
                    <a:pt x="856" y="941"/>
                  </a:lnTo>
                  <a:lnTo>
                    <a:pt x="864" y="937"/>
                  </a:lnTo>
                  <a:lnTo>
                    <a:pt x="876" y="933"/>
                  </a:lnTo>
                  <a:lnTo>
                    <a:pt x="889" y="929"/>
                  </a:lnTo>
                  <a:lnTo>
                    <a:pt x="904" y="924"/>
                  </a:lnTo>
                  <a:lnTo>
                    <a:pt x="904" y="948"/>
                  </a:lnTo>
                  <a:lnTo>
                    <a:pt x="901" y="971"/>
                  </a:lnTo>
                  <a:lnTo>
                    <a:pt x="900" y="982"/>
                  </a:lnTo>
                  <a:lnTo>
                    <a:pt x="898" y="994"/>
                  </a:lnTo>
                  <a:lnTo>
                    <a:pt x="894" y="1004"/>
                  </a:lnTo>
                  <a:lnTo>
                    <a:pt x="891" y="1014"/>
                  </a:lnTo>
                  <a:lnTo>
                    <a:pt x="888" y="1023"/>
                  </a:lnTo>
                  <a:lnTo>
                    <a:pt x="883" y="1032"/>
                  </a:lnTo>
                  <a:lnTo>
                    <a:pt x="877" y="1039"/>
                  </a:lnTo>
                  <a:lnTo>
                    <a:pt x="872" y="1044"/>
                  </a:lnTo>
                  <a:lnTo>
                    <a:pt x="864" y="1050"/>
                  </a:lnTo>
                  <a:lnTo>
                    <a:pt x="857" y="1054"/>
                  </a:lnTo>
                  <a:lnTo>
                    <a:pt x="848" y="1056"/>
                  </a:lnTo>
                  <a:lnTo>
                    <a:pt x="839" y="1057"/>
                  </a:lnTo>
                  <a:lnTo>
                    <a:pt x="830" y="1053"/>
                  </a:lnTo>
                  <a:lnTo>
                    <a:pt x="815" y="1045"/>
                  </a:lnTo>
                  <a:lnTo>
                    <a:pt x="801" y="1038"/>
                  </a:lnTo>
                  <a:lnTo>
                    <a:pt x="795" y="1035"/>
                  </a:lnTo>
                  <a:close/>
                  <a:moveTo>
                    <a:pt x="761" y="733"/>
                  </a:moveTo>
                  <a:lnTo>
                    <a:pt x="782" y="753"/>
                  </a:lnTo>
                  <a:lnTo>
                    <a:pt x="731" y="860"/>
                  </a:lnTo>
                  <a:lnTo>
                    <a:pt x="815" y="834"/>
                  </a:lnTo>
                  <a:lnTo>
                    <a:pt x="698" y="982"/>
                  </a:lnTo>
                  <a:lnTo>
                    <a:pt x="674" y="964"/>
                  </a:lnTo>
                  <a:lnTo>
                    <a:pt x="725" y="857"/>
                  </a:lnTo>
                  <a:lnTo>
                    <a:pt x="708" y="860"/>
                  </a:lnTo>
                  <a:lnTo>
                    <a:pt x="688" y="865"/>
                  </a:lnTo>
                  <a:lnTo>
                    <a:pt x="668" y="873"/>
                  </a:lnTo>
                  <a:lnTo>
                    <a:pt x="645" y="881"/>
                  </a:lnTo>
                  <a:lnTo>
                    <a:pt x="623" y="892"/>
                  </a:lnTo>
                  <a:lnTo>
                    <a:pt x="600" y="903"/>
                  </a:lnTo>
                  <a:lnTo>
                    <a:pt x="578" y="916"/>
                  </a:lnTo>
                  <a:lnTo>
                    <a:pt x="556" y="927"/>
                  </a:lnTo>
                  <a:lnTo>
                    <a:pt x="514" y="951"/>
                  </a:lnTo>
                  <a:lnTo>
                    <a:pt x="479" y="971"/>
                  </a:lnTo>
                  <a:lnTo>
                    <a:pt x="454" y="985"/>
                  </a:lnTo>
                  <a:lnTo>
                    <a:pt x="441" y="991"/>
                  </a:lnTo>
                  <a:lnTo>
                    <a:pt x="436" y="990"/>
                  </a:lnTo>
                  <a:lnTo>
                    <a:pt x="431" y="989"/>
                  </a:lnTo>
                  <a:lnTo>
                    <a:pt x="425" y="986"/>
                  </a:lnTo>
                  <a:lnTo>
                    <a:pt x="420" y="983"/>
                  </a:lnTo>
                  <a:lnTo>
                    <a:pt x="411" y="975"/>
                  </a:lnTo>
                  <a:lnTo>
                    <a:pt x="402" y="965"/>
                  </a:lnTo>
                  <a:lnTo>
                    <a:pt x="387" y="944"/>
                  </a:lnTo>
                  <a:lnTo>
                    <a:pt x="376" y="924"/>
                  </a:lnTo>
                  <a:lnTo>
                    <a:pt x="439" y="877"/>
                  </a:lnTo>
                  <a:lnTo>
                    <a:pt x="573" y="880"/>
                  </a:lnTo>
                  <a:lnTo>
                    <a:pt x="761" y="733"/>
                  </a:lnTo>
                  <a:close/>
                  <a:moveTo>
                    <a:pt x="464" y="815"/>
                  </a:moveTo>
                  <a:lnTo>
                    <a:pt x="468" y="797"/>
                  </a:lnTo>
                  <a:lnTo>
                    <a:pt x="474" y="779"/>
                  </a:lnTo>
                  <a:lnTo>
                    <a:pt x="477" y="772"/>
                  </a:lnTo>
                  <a:lnTo>
                    <a:pt x="480" y="764"/>
                  </a:lnTo>
                  <a:lnTo>
                    <a:pt x="483" y="758"/>
                  </a:lnTo>
                  <a:lnTo>
                    <a:pt x="488" y="752"/>
                  </a:lnTo>
                  <a:lnTo>
                    <a:pt x="493" y="746"/>
                  </a:lnTo>
                  <a:lnTo>
                    <a:pt x="498" y="741"/>
                  </a:lnTo>
                  <a:lnTo>
                    <a:pt x="505" y="736"/>
                  </a:lnTo>
                  <a:lnTo>
                    <a:pt x="512" y="733"/>
                  </a:lnTo>
                  <a:lnTo>
                    <a:pt x="521" y="730"/>
                  </a:lnTo>
                  <a:lnTo>
                    <a:pt x="529" y="728"/>
                  </a:lnTo>
                  <a:lnTo>
                    <a:pt x="540" y="727"/>
                  </a:lnTo>
                  <a:lnTo>
                    <a:pt x="552" y="727"/>
                  </a:lnTo>
                  <a:lnTo>
                    <a:pt x="640" y="727"/>
                  </a:lnTo>
                  <a:lnTo>
                    <a:pt x="636" y="742"/>
                  </a:lnTo>
                  <a:lnTo>
                    <a:pt x="630" y="756"/>
                  </a:lnTo>
                  <a:lnTo>
                    <a:pt x="625" y="768"/>
                  </a:lnTo>
                  <a:lnTo>
                    <a:pt x="618" y="777"/>
                  </a:lnTo>
                  <a:lnTo>
                    <a:pt x="611" y="786"/>
                  </a:lnTo>
                  <a:lnTo>
                    <a:pt x="603" y="793"/>
                  </a:lnTo>
                  <a:lnTo>
                    <a:pt x="595" y="799"/>
                  </a:lnTo>
                  <a:lnTo>
                    <a:pt x="585" y="804"/>
                  </a:lnTo>
                  <a:lnTo>
                    <a:pt x="574" y="807"/>
                  </a:lnTo>
                  <a:lnTo>
                    <a:pt x="563" y="809"/>
                  </a:lnTo>
                  <a:lnTo>
                    <a:pt x="549" y="812"/>
                  </a:lnTo>
                  <a:lnTo>
                    <a:pt x="535" y="813"/>
                  </a:lnTo>
                  <a:lnTo>
                    <a:pt x="503" y="815"/>
                  </a:lnTo>
                  <a:lnTo>
                    <a:pt x="464" y="815"/>
                  </a:lnTo>
                  <a:close/>
                  <a:moveTo>
                    <a:pt x="23" y="1718"/>
                  </a:moveTo>
                  <a:lnTo>
                    <a:pt x="37" y="1714"/>
                  </a:lnTo>
                  <a:lnTo>
                    <a:pt x="51" y="1708"/>
                  </a:lnTo>
                  <a:lnTo>
                    <a:pt x="63" y="1703"/>
                  </a:lnTo>
                  <a:lnTo>
                    <a:pt x="77" y="1696"/>
                  </a:lnTo>
                  <a:lnTo>
                    <a:pt x="91" y="1689"/>
                  </a:lnTo>
                  <a:lnTo>
                    <a:pt x="104" y="1681"/>
                  </a:lnTo>
                  <a:lnTo>
                    <a:pt x="118" y="1672"/>
                  </a:lnTo>
                  <a:lnTo>
                    <a:pt x="131" y="1662"/>
                  </a:lnTo>
                  <a:lnTo>
                    <a:pt x="158" y="1642"/>
                  </a:lnTo>
                  <a:lnTo>
                    <a:pt x="185" y="1620"/>
                  </a:lnTo>
                  <a:lnTo>
                    <a:pt x="211" y="1597"/>
                  </a:lnTo>
                  <a:lnTo>
                    <a:pt x="236" y="1573"/>
                  </a:lnTo>
                  <a:lnTo>
                    <a:pt x="286" y="1523"/>
                  </a:lnTo>
                  <a:lnTo>
                    <a:pt x="334" y="1475"/>
                  </a:lnTo>
                  <a:lnTo>
                    <a:pt x="358" y="1451"/>
                  </a:lnTo>
                  <a:lnTo>
                    <a:pt x="381" y="1429"/>
                  </a:lnTo>
                  <a:lnTo>
                    <a:pt x="403" y="1410"/>
                  </a:lnTo>
                  <a:lnTo>
                    <a:pt x="425" y="1393"/>
                  </a:lnTo>
                  <a:lnTo>
                    <a:pt x="448" y="1376"/>
                  </a:lnTo>
                  <a:lnTo>
                    <a:pt x="472" y="1360"/>
                  </a:lnTo>
                  <a:lnTo>
                    <a:pt x="499" y="1343"/>
                  </a:lnTo>
                  <a:lnTo>
                    <a:pt x="527" y="1327"/>
                  </a:lnTo>
                  <a:lnTo>
                    <a:pt x="586" y="1292"/>
                  </a:lnTo>
                  <a:lnTo>
                    <a:pt x="649" y="1258"/>
                  </a:lnTo>
                  <a:lnTo>
                    <a:pt x="711" y="1224"/>
                  </a:lnTo>
                  <a:lnTo>
                    <a:pt x="772" y="1190"/>
                  </a:lnTo>
                  <a:lnTo>
                    <a:pt x="801" y="1173"/>
                  </a:lnTo>
                  <a:lnTo>
                    <a:pt x="830" y="1156"/>
                  </a:lnTo>
                  <a:lnTo>
                    <a:pt x="857" y="1140"/>
                  </a:lnTo>
                  <a:lnTo>
                    <a:pt x="883" y="1123"/>
                  </a:lnTo>
                  <a:lnTo>
                    <a:pt x="900" y="1137"/>
                  </a:lnTo>
                  <a:lnTo>
                    <a:pt x="916" y="1151"/>
                  </a:lnTo>
                  <a:lnTo>
                    <a:pt x="932" y="1166"/>
                  </a:lnTo>
                  <a:lnTo>
                    <a:pt x="947" y="1180"/>
                  </a:lnTo>
                  <a:lnTo>
                    <a:pt x="955" y="1186"/>
                  </a:lnTo>
                  <a:lnTo>
                    <a:pt x="962" y="1191"/>
                  </a:lnTo>
                  <a:lnTo>
                    <a:pt x="970" y="1197"/>
                  </a:lnTo>
                  <a:lnTo>
                    <a:pt x="978" y="1202"/>
                  </a:lnTo>
                  <a:lnTo>
                    <a:pt x="987" y="1205"/>
                  </a:lnTo>
                  <a:lnTo>
                    <a:pt x="995" y="1209"/>
                  </a:lnTo>
                  <a:lnTo>
                    <a:pt x="1005" y="1211"/>
                  </a:lnTo>
                  <a:lnTo>
                    <a:pt x="1015" y="1211"/>
                  </a:lnTo>
                  <a:lnTo>
                    <a:pt x="1037" y="1211"/>
                  </a:lnTo>
                  <a:lnTo>
                    <a:pt x="1053" y="1211"/>
                  </a:lnTo>
                  <a:lnTo>
                    <a:pt x="1069" y="1209"/>
                  </a:lnTo>
                  <a:lnTo>
                    <a:pt x="1086" y="1206"/>
                  </a:lnTo>
                  <a:lnTo>
                    <a:pt x="1099" y="1202"/>
                  </a:lnTo>
                  <a:lnTo>
                    <a:pt x="1113" y="1198"/>
                  </a:lnTo>
                  <a:lnTo>
                    <a:pt x="1126" y="1191"/>
                  </a:lnTo>
                  <a:lnTo>
                    <a:pt x="1138" y="1185"/>
                  </a:lnTo>
                  <a:lnTo>
                    <a:pt x="1150" y="1177"/>
                  </a:lnTo>
                  <a:lnTo>
                    <a:pt x="1161" y="1169"/>
                  </a:lnTo>
                  <a:lnTo>
                    <a:pt x="1171" y="1160"/>
                  </a:lnTo>
                  <a:lnTo>
                    <a:pt x="1181" y="1151"/>
                  </a:lnTo>
                  <a:lnTo>
                    <a:pt x="1191" y="1141"/>
                  </a:lnTo>
                  <a:lnTo>
                    <a:pt x="1199" y="1130"/>
                  </a:lnTo>
                  <a:lnTo>
                    <a:pt x="1208" y="1118"/>
                  </a:lnTo>
                  <a:lnTo>
                    <a:pt x="1216" y="1107"/>
                  </a:lnTo>
                  <a:lnTo>
                    <a:pt x="1224" y="1095"/>
                  </a:lnTo>
                  <a:lnTo>
                    <a:pt x="1238" y="1069"/>
                  </a:lnTo>
                  <a:lnTo>
                    <a:pt x="1252" y="1043"/>
                  </a:lnTo>
                  <a:lnTo>
                    <a:pt x="1265" y="1016"/>
                  </a:lnTo>
                  <a:lnTo>
                    <a:pt x="1278" y="990"/>
                  </a:lnTo>
                  <a:lnTo>
                    <a:pt x="1291" y="963"/>
                  </a:lnTo>
                  <a:lnTo>
                    <a:pt x="1303" y="937"/>
                  </a:lnTo>
                  <a:lnTo>
                    <a:pt x="1317" y="912"/>
                  </a:lnTo>
                  <a:lnTo>
                    <a:pt x="1331" y="889"/>
                  </a:lnTo>
                  <a:lnTo>
                    <a:pt x="1345" y="870"/>
                  </a:lnTo>
                  <a:lnTo>
                    <a:pt x="1361" y="849"/>
                  </a:lnTo>
                  <a:lnTo>
                    <a:pt x="1379" y="829"/>
                  </a:lnTo>
                  <a:lnTo>
                    <a:pt x="1398" y="808"/>
                  </a:lnTo>
                  <a:lnTo>
                    <a:pt x="1437" y="765"/>
                  </a:lnTo>
                  <a:lnTo>
                    <a:pt x="1475" y="719"/>
                  </a:lnTo>
                  <a:lnTo>
                    <a:pt x="1493" y="696"/>
                  </a:lnTo>
                  <a:lnTo>
                    <a:pt x="1510" y="671"/>
                  </a:lnTo>
                  <a:lnTo>
                    <a:pt x="1526" y="645"/>
                  </a:lnTo>
                  <a:lnTo>
                    <a:pt x="1540" y="620"/>
                  </a:lnTo>
                  <a:lnTo>
                    <a:pt x="1545" y="606"/>
                  </a:lnTo>
                  <a:lnTo>
                    <a:pt x="1550" y="593"/>
                  </a:lnTo>
                  <a:lnTo>
                    <a:pt x="1555" y="579"/>
                  </a:lnTo>
                  <a:lnTo>
                    <a:pt x="1559" y="565"/>
                  </a:lnTo>
                  <a:lnTo>
                    <a:pt x="1562" y="550"/>
                  </a:lnTo>
                  <a:lnTo>
                    <a:pt x="1564" y="536"/>
                  </a:lnTo>
                  <a:lnTo>
                    <a:pt x="1565" y="521"/>
                  </a:lnTo>
                  <a:lnTo>
                    <a:pt x="1566" y="506"/>
                  </a:lnTo>
                  <a:lnTo>
                    <a:pt x="1565" y="503"/>
                  </a:lnTo>
                  <a:lnTo>
                    <a:pt x="1564" y="499"/>
                  </a:lnTo>
                  <a:lnTo>
                    <a:pt x="1562" y="495"/>
                  </a:lnTo>
                  <a:lnTo>
                    <a:pt x="1559" y="491"/>
                  </a:lnTo>
                  <a:lnTo>
                    <a:pt x="1550" y="481"/>
                  </a:lnTo>
                  <a:lnTo>
                    <a:pt x="1540" y="469"/>
                  </a:lnTo>
                  <a:lnTo>
                    <a:pt x="1512" y="445"/>
                  </a:lnTo>
                  <a:lnTo>
                    <a:pt x="1481" y="418"/>
                  </a:lnTo>
                  <a:lnTo>
                    <a:pt x="1448" y="393"/>
                  </a:lnTo>
                  <a:lnTo>
                    <a:pt x="1420" y="372"/>
                  </a:lnTo>
                  <a:lnTo>
                    <a:pt x="1399" y="357"/>
                  </a:lnTo>
                  <a:lnTo>
                    <a:pt x="1389" y="351"/>
                  </a:lnTo>
                  <a:lnTo>
                    <a:pt x="1381" y="352"/>
                  </a:lnTo>
                  <a:lnTo>
                    <a:pt x="1371" y="355"/>
                  </a:lnTo>
                  <a:lnTo>
                    <a:pt x="1360" y="358"/>
                  </a:lnTo>
                  <a:lnTo>
                    <a:pt x="1350" y="362"/>
                  </a:lnTo>
                  <a:lnTo>
                    <a:pt x="1339" y="366"/>
                  </a:lnTo>
                  <a:lnTo>
                    <a:pt x="1327" y="373"/>
                  </a:lnTo>
                  <a:lnTo>
                    <a:pt x="1315" y="380"/>
                  </a:lnTo>
                  <a:lnTo>
                    <a:pt x="1302" y="388"/>
                  </a:lnTo>
                  <a:lnTo>
                    <a:pt x="1250" y="425"/>
                  </a:lnTo>
                  <a:lnTo>
                    <a:pt x="1193" y="468"/>
                  </a:lnTo>
                  <a:lnTo>
                    <a:pt x="1164" y="490"/>
                  </a:lnTo>
                  <a:lnTo>
                    <a:pt x="1134" y="511"/>
                  </a:lnTo>
                  <a:lnTo>
                    <a:pt x="1103" y="532"/>
                  </a:lnTo>
                  <a:lnTo>
                    <a:pt x="1072" y="551"/>
                  </a:lnTo>
                  <a:lnTo>
                    <a:pt x="1057" y="559"/>
                  </a:lnTo>
                  <a:lnTo>
                    <a:pt x="1040" y="567"/>
                  </a:lnTo>
                  <a:lnTo>
                    <a:pt x="1025" y="573"/>
                  </a:lnTo>
                  <a:lnTo>
                    <a:pt x="1009" y="580"/>
                  </a:lnTo>
                  <a:lnTo>
                    <a:pt x="994" y="585"/>
                  </a:lnTo>
                  <a:lnTo>
                    <a:pt x="979" y="590"/>
                  </a:lnTo>
                  <a:lnTo>
                    <a:pt x="964" y="593"/>
                  </a:lnTo>
                  <a:lnTo>
                    <a:pt x="949" y="594"/>
                  </a:lnTo>
                  <a:lnTo>
                    <a:pt x="930" y="579"/>
                  </a:lnTo>
                  <a:lnTo>
                    <a:pt x="1070" y="409"/>
                  </a:lnTo>
                  <a:lnTo>
                    <a:pt x="1108" y="177"/>
                  </a:lnTo>
                  <a:lnTo>
                    <a:pt x="1107" y="173"/>
                  </a:lnTo>
                  <a:lnTo>
                    <a:pt x="1106" y="169"/>
                  </a:lnTo>
                  <a:lnTo>
                    <a:pt x="1103" y="165"/>
                  </a:lnTo>
                  <a:lnTo>
                    <a:pt x="1099" y="160"/>
                  </a:lnTo>
                  <a:lnTo>
                    <a:pt x="1091" y="149"/>
                  </a:lnTo>
                  <a:lnTo>
                    <a:pt x="1078" y="137"/>
                  </a:lnTo>
                  <a:lnTo>
                    <a:pt x="1064" y="122"/>
                  </a:lnTo>
                  <a:lnTo>
                    <a:pt x="1048" y="108"/>
                  </a:lnTo>
                  <a:lnTo>
                    <a:pt x="1030" y="92"/>
                  </a:lnTo>
                  <a:lnTo>
                    <a:pt x="1011" y="77"/>
                  </a:lnTo>
                  <a:lnTo>
                    <a:pt x="992" y="62"/>
                  </a:lnTo>
                  <a:lnTo>
                    <a:pt x="973" y="48"/>
                  </a:lnTo>
                  <a:lnTo>
                    <a:pt x="953" y="35"/>
                  </a:lnTo>
                  <a:lnTo>
                    <a:pt x="936" y="23"/>
                  </a:lnTo>
                  <a:lnTo>
                    <a:pt x="919" y="13"/>
                  </a:lnTo>
                  <a:lnTo>
                    <a:pt x="905" y="6"/>
                  </a:lnTo>
                  <a:lnTo>
                    <a:pt x="898" y="3"/>
                  </a:lnTo>
                  <a:lnTo>
                    <a:pt x="892" y="1"/>
                  </a:lnTo>
                  <a:lnTo>
                    <a:pt x="887" y="0"/>
                  </a:lnTo>
                  <a:lnTo>
                    <a:pt x="883" y="0"/>
                  </a:lnTo>
                  <a:lnTo>
                    <a:pt x="877" y="0"/>
                  </a:lnTo>
                  <a:lnTo>
                    <a:pt x="872" y="1"/>
                  </a:lnTo>
                  <a:lnTo>
                    <a:pt x="865" y="3"/>
                  </a:lnTo>
                  <a:lnTo>
                    <a:pt x="860" y="5"/>
                  </a:lnTo>
                  <a:lnTo>
                    <a:pt x="846" y="11"/>
                  </a:lnTo>
                  <a:lnTo>
                    <a:pt x="832" y="19"/>
                  </a:lnTo>
                  <a:lnTo>
                    <a:pt x="818" y="30"/>
                  </a:lnTo>
                  <a:lnTo>
                    <a:pt x="803" y="41"/>
                  </a:lnTo>
                  <a:lnTo>
                    <a:pt x="788" y="53"/>
                  </a:lnTo>
                  <a:lnTo>
                    <a:pt x="774" y="67"/>
                  </a:lnTo>
                  <a:lnTo>
                    <a:pt x="760" y="82"/>
                  </a:lnTo>
                  <a:lnTo>
                    <a:pt x="747" y="96"/>
                  </a:lnTo>
                  <a:lnTo>
                    <a:pt x="737" y="111"/>
                  </a:lnTo>
                  <a:lnTo>
                    <a:pt x="726" y="125"/>
                  </a:lnTo>
                  <a:lnTo>
                    <a:pt x="717" y="139"/>
                  </a:lnTo>
                  <a:lnTo>
                    <a:pt x="712" y="153"/>
                  </a:lnTo>
                  <a:lnTo>
                    <a:pt x="709" y="158"/>
                  </a:lnTo>
                  <a:lnTo>
                    <a:pt x="708" y="165"/>
                  </a:lnTo>
                  <a:lnTo>
                    <a:pt x="707" y="170"/>
                  </a:lnTo>
                  <a:lnTo>
                    <a:pt x="707" y="175"/>
                  </a:lnTo>
                  <a:lnTo>
                    <a:pt x="707" y="198"/>
                  </a:lnTo>
                  <a:lnTo>
                    <a:pt x="707" y="217"/>
                  </a:lnTo>
                  <a:lnTo>
                    <a:pt x="708" y="231"/>
                  </a:lnTo>
                  <a:lnTo>
                    <a:pt x="709" y="236"/>
                  </a:lnTo>
                  <a:lnTo>
                    <a:pt x="710" y="240"/>
                  </a:lnTo>
                  <a:lnTo>
                    <a:pt x="712" y="242"/>
                  </a:lnTo>
                  <a:lnTo>
                    <a:pt x="714" y="244"/>
                  </a:lnTo>
                  <a:lnTo>
                    <a:pt x="728" y="252"/>
                  </a:lnTo>
                  <a:lnTo>
                    <a:pt x="751" y="263"/>
                  </a:lnTo>
                  <a:lnTo>
                    <a:pt x="762" y="254"/>
                  </a:lnTo>
                  <a:lnTo>
                    <a:pt x="772" y="245"/>
                  </a:lnTo>
                  <a:lnTo>
                    <a:pt x="780" y="237"/>
                  </a:lnTo>
                  <a:lnTo>
                    <a:pt x="786" y="228"/>
                  </a:lnTo>
                  <a:lnTo>
                    <a:pt x="796" y="213"/>
                  </a:lnTo>
                  <a:lnTo>
                    <a:pt x="803" y="200"/>
                  </a:lnTo>
                  <a:lnTo>
                    <a:pt x="806" y="195"/>
                  </a:lnTo>
                  <a:lnTo>
                    <a:pt x="811" y="190"/>
                  </a:lnTo>
                  <a:lnTo>
                    <a:pt x="815" y="186"/>
                  </a:lnTo>
                  <a:lnTo>
                    <a:pt x="820" y="182"/>
                  </a:lnTo>
                  <a:lnTo>
                    <a:pt x="828" y="180"/>
                  </a:lnTo>
                  <a:lnTo>
                    <a:pt x="836" y="178"/>
                  </a:lnTo>
                  <a:lnTo>
                    <a:pt x="847" y="175"/>
                  </a:lnTo>
                  <a:lnTo>
                    <a:pt x="860" y="175"/>
                  </a:lnTo>
                  <a:lnTo>
                    <a:pt x="866" y="175"/>
                  </a:lnTo>
                  <a:lnTo>
                    <a:pt x="871" y="177"/>
                  </a:lnTo>
                  <a:lnTo>
                    <a:pt x="876" y="179"/>
                  </a:lnTo>
                  <a:lnTo>
                    <a:pt x="880" y="181"/>
                  </a:lnTo>
                  <a:lnTo>
                    <a:pt x="885" y="184"/>
                  </a:lnTo>
                  <a:lnTo>
                    <a:pt x="888" y="187"/>
                  </a:lnTo>
                  <a:lnTo>
                    <a:pt x="891" y="190"/>
                  </a:lnTo>
                  <a:lnTo>
                    <a:pt x="894" y="195"/>
                  </a:lnTo>
                  <a:lnTo>
                    <a:pt x="899" y="204"/>
                  </a:lnTo>
                  <a:lnTo>
                    <a:pt x="902" y="216"/>
                  </a:lnTo>
                  <a:lnTo>
                    <a:pt x="904" y="228"/>
                  </a:lnTo>
                  <a:lnTo>
                    <a:pt x="904" y="242"/>
                  </a:lnTo>
                  <a:lnTo>
                    <a:pt x="903" y="269"/>
                  </a:lnTo>
                  <a:lnTo>
                    <a:pt x="901" y="296"/>
                  </a:lnTo>
                  <a:lnTo>
                    <a:pt x="895" y="323"/>
                  </a:lnTo>
                  <a:lnTo>
                    <a:pt x="889" y="351"/>
                  </a:lnTo>
                  <a:lnTo>
                    <a:pt x="880" y="379"/>
                  </a:lnTo>
                  <a:lnTo>
                    <a:pt x="871" y="407"/>
                  </a:lnTo>
                  <a:lnTo>
                    <a:pt x="860" y="434"/>
                  </a:lnTo>
                  <a:lnTo>
                    <a:pt x="848" y="460"/>
                  </a:lnTo>
                  <a:lnTo>
                    <a:pt x="835" y="485"/>
                  </a:lnTo>
                  <a:lnTo>
                    <a:pt x="821" y="509"/>
                  </a:lnTo>
                  <a:lnTo>
                    <a:pt x="807" y="533"/>
                  </a:lnTo>
                  <a:lnTo>
                    <a:pt x="791" y="553"/>
                  </a:lnTo>
                  <a:lnTo>
                    <a:pt x="776" y="572"/>
                  </a:lnTo>
                  <a:lnTo>
                    <a:pt x="760" y="590"/>
                  </a:lnTo>
                  <a:lnTo>
                    <a:pt x="744" y="605"/>
                  </a:lnTo>
                  <a:lnTo>
                    <a:pt x="728" y="616"/>
                  </a:lnTo>
                  <a:lnTo>
                    <a:pt x="699" y="616"/>
                  </a:lnTo>
                  <a:lnTo>
                    <a:pt x="670" y="616"/>
                  </a:lnTo>
                  <a:lnTo>
                    <a:pt x="641" y="617"/>
                  </a:lnTo>
                  <a:lnTo>
                    <a:pt x="614" y="620"/>
                  </a:lnTo>
                  <a:lnTo>
                    <a:pt x="588" y="623"/>
                  </a:lnTo>
                  <a:lnTo>
                    <a:pt x="564" y="626"/>
                  </a:lnTo>
                  <a:lnTo>
                    <a:pt x="540" y="631"/>
                  </a:lnTo>
                  <a:lnTo>
                    <a:pt x="519" y="638"/>
                  </a:lnTo>
                  <a:lnTo>
                    <a:pt x="508" y="642"/>
                  </a:lnTo>
                  <a:lnTo>
                    <a:pt x="498" y="646"/>
                  </a:lnTo>
                  <a:lnTo>
                    <a:pt x="490" y="652"/>
                  </a:lnTo>
                  <a:lnTo>
                    <a:pt x="480" y="657"/>
                  </a:lnTo>
                  <a:lnTo>
                    <a:pt x="472" y="662"/>
                  </a:lnTo>
                  <a:lnTo>
                    <a:pt x="464" y="669"/>
                  </a:lnTo>
                  <a:lnTo>
                    <a:pt x="457" y="676"/>
                  </a:lnTo>
                  <a:lnTo>
                    <a:pt x="450" y="684"/>
                  </a:lnTo>
                  <a:lnTo>
                    <a:pt x="445" y="693"/>
                  </a:lnTo>
                  <a:lnTo>
                    <a:pt x="439" y="701"/>
                  </a:lnTo>
                  <a:lnTo>
                    <a:pt x="434" y="711"/>
                  </a:lnTo>
                  <a:lnTo>
                    <a:pt x="430" y="721"/>
                  </a:lnTo>
                  <a:lnTo>
                    <a:pt x="426" y="732"/>
                  </a:lnTo>
                  <a:lnTo>
                    <a:pt x="423" y="744"/>
                  </a:lnTo>
                  <a:lnTo>
                    <a:pt x="421" y="757"/>
                  </a:lnTo>
                  <a:lnTo>
                    <a:pt x="420" y="771"/>
                  </a:lnTo>
                  <a:lnTo>
                    <a:pt x="405" y="765"/>
                  </a:lnTo>
                  <a:lnTo>
                    <a:pt x="392" y="758"/>
                  </a:lnTo>
                  <a:lnTo>
                    <a:pt x="381" y="748"/>
                  </a:lnTo>
                  <a:lnTo>
                    <a:pt x="372" y="736"/>
                  </a:lnTo>
                  <a:lnTo>
                    <a:pt x="364" y="724"/>
                  </a:lnTo>
                  <a:lnTo>
                    <a:pt x="358" y="709"/>
                  </a:lnTo>
                  <a:lnTo>
                    <a:pt x="352" y="694"/>
                  </a:lnTo>
                  <a:lnTo>
                    <a:pt x="348" y="675"/>
                  </a:lnTo>
                  <a:lnTo>
                    <a:pt x="345" y="657"/>
                  </a:lnTo>
                  <a:lnTo>
                    <a:pt x="343" y="638"/>
                  </a:lnTo>
                  <a:lnTo>
                    <a:pt x="340" y="618"/>
                  </a:lnTo>
                  <a:lnTo>
                    <a:pt x="339" y="597"/>
                  </a:lnTo>
                  <a:lnTo>
                    <a:pt x="337" y="555"/>
                  </a:lnTo>
                  <a:lnTo>
                    <a:pt x="336" y="511"/>
                  </a:lnTo>
                  <a:lnTo>
                    <a:pt x="334" y="468"/>
                  </a:lnTo>
                  <a:lnTo>
                    <a:pt x="330" y="428"/>
                  </a:lnTo>
                  <a:lnTo>
                    <a:pt x="326" y="408"/>
                  </a:lnTo>
                  <a:lnTo>
                    <a:pt x="322" y="389"/>
                  </a:lnTo>
                  <a:lnTo>
                    <a:pt x="318" y="372"/>
                  </a:lnTo>
                  <a:lnTo>
                    <a:pt x="311" y="356"/>
                  </a:lnTo>
                  <a:lnTo>
                    <a:pt x="303" y="340"/>
                  </a:lnTo>
                  <a:lnTo>
                    <a:pt x="294" y="327"/>
                  </a:lnTo>
                  <a:lnTo>
                    <a:pt x="284" y="315"/>
                  </a:lnTo>
                  <a:lnTo>
                    <a:pt x="271" y="304"/>
                  </a:lnTo>
                  <a:lnTo>
                    <a:pt x="256" y="297"/>
                  </a:lnTo>
                  <a:lnTo>
                    <a:pt x="240" y="290"/>
                  </a:lnTo>
                  <a:lnTo>
                    <a:pt x="220" y="287"/>
                  </a:lnTo>
                  <a:lnTo>
                    <a:pt x="199" y="286"/>
                  </a:lnTo>
                  <a:lnTo>
                    <a:pt x="194" y="286"/>
                  </a:lnTo>
                  <a:lnTo>
                    <a:pt x="188" y="288"/>
                  </a:lnTo>
                  <a:lnTo>
                    <a:pt x="182" y="292"/>
                  </a:lnTo>
                  <a:lnTo>
                    <a:pt x="175" y="297"/>
                  </a:lnTo>
                  <a:lnTo>
                    <a:pt x="168" y="302"/>
                  </a:lnTo>
                  <a:lnTo>
                    <a:pt x="161" y="308"/>
                  </a:lnTo>
                  <a:lnTo>
                    <a:pt x="154" y="316"/>
                  </a:lnTo>
                  <a:lnTo>
                    <a:pt x="146" y="323"/>
                  </a:lnTo>
                  <a:lnTo>
                    <a:pt x="139" y="332"/>
                  </a:lnTo>
                  <a:lnTo>
                    <a:pt x="132" y="341"/>
                  </a:lnTo>
                  <a:lnTo>
                    <a:pt x="127" y="350"/>
                  </a:lnTo>
                  <a:lnTo>
                    <a:pt x="121" y="359"/>
                  </a:lnTo>
                  <a:lnTo>
                    <a:pt x="117" y="369"/>
                  </a:lnTo>
                  <a:lnTo>
                    <a:pt x="114" y="378"/>
                  </a:lnTo>
                  <a:lnTo>
                    <a:pt x="112" y="387"/>
                  </a:lnTo>
                  <a:lnTo>
                    <a:pt x="111" y="395"/>
                  </a:lnTo>
                  <a:lnTo>
                    <a:pt x="111" y="506"/>
                  </a:lnTo>
                  <a:lnTo>
                    <a:pt x="112" y="520"/>
                  </a:lnTo>
                  <a:lnTo>
                    <a:pt x="113" y="532"/>
                  </a:lnTo>
                  <a:lnTo>
                    <a:pt x="116" y="541"/>
                  </a:lnTo>
                  <a:lnTo>
                    <a:pt x="119" y="549"/>
                  </a:lnTo>
                  <a:lnTo>
                    <a:pt x="124" y="555"/>
                  </a:lnTo>
                  <a:lnTo>
                    <a:pt x="129" y="561"/>
                  </a:lnTo>
                  <a:lnTo>
                    <a:pt x="135" y="565"/>
                  </a:lnTo>
                  <a:lnTo>
                    <a:pt x="143" y="568"/>
                  </a:lnTo>
                  <a:lnTo>
                    <a:pt x="177" y="579"/>
                  </a:lnTo>
                  <a:lnTo>
                    <a:pt x="221" y="594"/>
                  </a:lnTo>
                  <a:lnTo>
                    <a:pt x="221" y="836"/>
                  </a:lnTo>
                  <a:lnTo>
                    <a:pt x="240" y="860"/>
                  </a:lnTo>
                  <a:lnTo>
                    <a:pt x="253" y="877"/>
                  </a:lnTo>
                  <a:lnTo>
                    <a:pt x="258" y="886"/>
                  </a:lnTo>
                  <a:lnTo>
                    <a:pt x="262" y="895"/>
                  </a:lnTo>
                  <a:lnTo>
                    <a:pt x="264" y="908"/>
                  </a:lnTo>
                  <a:lnTo>
                    <a:pt x="265" y="924"/>
                  </a:lnTo>
                  <a:lnTo>
                    <a:pt x="265" y="968"/>
                  </a:lnTo>
                  <a:lnTo>
                    <a:pt x="265" y="979"/>
                  </a:lnTo>
                  <a:lnTo>
                    <a:pt x="264" y="989"/>
                  </a:lnTo>
                  <a:lnTo>
                    <a:pt x="263" y="996"/>
                  </a:lnTo>
                  <a:lnTo>
                    <a:pt x="262" y="1003"/>
                  </a:lnTo>
                  <a:lnTo>
                    <a:pt x="260" y="1008"/>
                  </a:lnTo>
                  <a:lnTo>
                    <a:pt x="257" y="1013"/>
                  </a:lnTo>
                  <a:lnTo>
                    <a:pt x="255" y="1016"/>
                  </a:lnTo>
                  <a:lnTo>
                    <a:pt x="250" y="1020"/>
                  </a:lnTo>
                  <a:lnTo>
                    <a:pt x="242" y="1024"/>
                  </a:lnTo>
                  <a:lnTo>
                    <a:pt x="230" y="1027"/>
                  </a:lnTo>
                  <a:lnTo>
                    <a:pt x="216" y="1030"/>
                  </a:lnTo>
                  <a:lnTo>
                    <a:pt x="199" y="1035"/>
                  </a:lnTo>
                  <a:lnTo>
                    <a:pt x="198" y="1015"/>
                  </a:lnTo>
                  <a:lnTo>
                    <a:pt x="195" y="997"/>
                  </a:lnTo>
                  <a:lnTo>
                    <a:pt x="191" y="978"/>
                  </a:lnTo>
                  <a:lnTo>
                    <a:pt x="187" y="959"/>
                  </a:lnTo>
                  <a:lnTo>
                    <a:pt x="180" y="939"/>
                  </a:lnTo>
                  <a:lnTo>
                    <a:pt x="173" y="921"/>
                  </a:lnTo>
                  <a:lnTo>
                    <a:pt x="164" y="904"/>
                  </a:lnTo>
                  <a:lnTo>
                    <a:pt x="155" y="888"/>
                  </a:lnTo>
                  <a:lnTo>
                    <a:pt x="144" y="872"/>
                  </a:lnTo>
                  <a:lnTo>
                    <a:pt x="132" y="858"/>
                  </a:lnTo>
                  <a:lnTo>
                    <a:pt x="119" y="846"/>
                  </a:lnTo>
                  <a:lnTo>
                    <a:pt x="106" y="835"/>
                  </a:lnTo>
                  <a:lnTo>
                    <a:pt x="99" y="830"/>
                  </a:lnTo>
                  <a:lnTo>
                    <a:pt x="91" y="827"/>
                  </a:lnTo>
                  <a:lnTo>
                    <a:pt x="84" y="822"/>
                  </a:lnTo>
                  <a:lnTo>
                    <a:pt x="76" y="820"/>
                  </a:lnTo>
                  <a:lnTo>
                    <a:pt x="69" y="818"/>
                  </a:lnTo>
                  <a:lnTo>
                    <a:pt x="61" y="816"/>
                  </a:lnTo>
                  <a:lnTo>
                    <a:pt x="53" y="815"/>
                  </a:lnTo>
                  <a:lnTo>
                    <a:pt x="44" y="815"/>
                  </a:lnTo>
                  <a:lnTo>
                    <a:pt x="39" y="815"/>
                  </a:lnTo>
                  <a:lnTo>
                    <a:pt x="33" y="816"/>
                  </a:lnTo>
                  <a:lnTo>
                    <a:pt x="29" y="817"/>
                  </a:lnTo>
                  <a:lnTo>
                    <a:pt x="25" y="820"/>
                  </a:lnTo>
                  <a:lnTo>
                    <a:pt x="20" y="822"/>
                  </a:lnTo>
                  <a:lnTo>
                    <a:pt x="17" y="826"/>
                  </a:lnTo>
                  <a:lnTo>
                    <a:pt x="14" y="830"/>
                  </a:lnTo>
                  <a:lnTo>
                    <a:pt x="11" y="834"/>
                  </a:lnTo>
                  <a:lnTo>
                    <a:pt x="7" y="844"/>
                  </a:lnTo>
                  <a:lnTo>
                    <a:pt x="3" y="855"/>
                  </a:lnTo>
                  <a:lnTo>
                    <a:pt x="1" y="867"/>
                  </a:lnTo>
                  <a:lnTo>
                    <a:pt x="0" y="880"/>
                  </a:lnTo>
                  <a:lnTo>
                    <a:pt x="0" y="924"/>
                  </a:lnTo>
                  <a:lnTo>
                    <a:pt x="1" y="941"/>
                  </a:lnTo>
                  <a:lnTo>
                    <a:pt x="3" y="953"/>
                  </a:lnTo>
                  <a:lnTo>
                    <a:pt x="8" y="964"/>
                  </a:lnTo>
                  <a:lnTo>
                    <a:pt x="13" y="973"/>
                  </a:lnTo>
                  <a:lnTo>
                    <a:pt x="27" y="990"/>
                  </a:lnTo>
                  <a:lnTo>
                    <a:pt x="44" y="1013"/>
                  </a:lnTo>
                  <a:lnTo>
                    <a:pt x="62" y="1189"/>
                  </a:lnTo>
                  <a:lnTo>
                    <a:pt x="53" y="1205"/>
                  </a:lnTo>
                  <a:lnTo>
                    <a:pt x="42" y="1218"/>
                  </a:lnTo>
                  <a:lnTo>
                    <a:pt x="31" y="1230"/>
                  </a:lnTo>
                  <a:lnTo>
                    <a:pt x="22" y="1242"/>
                  </a:lnTo>
                  <a:lnTo>
                    <a:pt x="17" y="1247"/>
                  </a:lnTo>
                  <a:lnTo>
                    <a:pt x="13" y="1252"/>
                  </a:lnTo>
                  <a:lnTo>
                    <a:pt x="10" y="1259"/>
                  </a:lnTo>
                  <a:lnTo>
                    <a:pt x="7" y="1266"/>
                  </a:lnTo>
                  <a:lnTo>
                    <a:pt x="4" y="1273"/>
                  </a:lnTo>
                  <a:lnTo>
                    <a:pt x="2" y="1281"/>
                  </a:lnTo>
                  <a:lnTo>
                    <a:pt x="1" y="1290"/>
                  </a:lnTo>
                  <a:lnTo>
                    <a:pt x="0" y="1299"/>
                  </a:lnTo>
                  <a:lnTo>
                    <a:pt x="1" y="1309"/>
                  </a:lnTo>
                  <a:lnTo>
                    <a:pt x="3" y="1322"/>
                  </a:lnTo>
                  <a:lnTo>
                    <a:pt x="7" y="1336"/>
                  </a:lnTo>
                  <a:lnTo>
                    <a:pt x="11" y="1351"/>
                  </a:lnTo>
                  <a:lnTo>
                    <a:pt x="16" y="1367"/>
                  </a:lnTo>
                  <a:lnTo>
                    <a:pt x="23" y="1383"/>
                  </a:lnTo>
                  <a:lnTo>
                    <a:pt x="30" y="1401"/>
                  </a:lnTo>
                  <a:lnTo>
                    <a:pt x="39" y="1417"/>
                  </a:lnTo>
                  <a:lnTo>
                    <a:pt x="48" y="1433"/>
                  </a:lnTo>
                  <a:lnTo>
                    <a:pt x="58" y="1448"/>
                  </a:lnTo>
                  <a:lnTo>
                    <a:pt x="70" y="1462"/>
                  </a:lnTo>
                  <a:lnTo>
                    <a:pt x="81" y="1473"/>
                  </a:lnTo>
                  <a:lnTo>
                    <a:pt x="87" y="1479"/>
                  </a:lnTo>
                  <a:lnTo>
                    <a:pt x="93" y="1483"/>
                  </a:lnTo>
                  <a:lnTo>
                    <a:pt x="100" y="1487"/>
                  </a:lnTo>
                  <a:lnTo>
                    <a:pt x="106" y="1491"/>
                  </a:lnTo>
                  <a:lnTo>
                    <a:pt x="113" y="1494"/>
                  </a:lnTo>
                  <a:lnTo>
                    <a:pt x="119" y="1496"/>
                  </a:lnTo>
                  <a:lnTo>
                    <a:pt x="126" y="1497"/>
                  </a:lnTo>
                  <a:lnTo>
                    <a:pt x="133" y="1497"/>
                  </a:lnTo>
                  <a:lnTo>
                    <a:pt x="138" y="1497"/>
                  </a:lnTo>
                  <a:lnTo>
                    <a:pt x="143" y="1495"/>
                  </a:lnTo>
                  <a:lnTo>
                    <a:pt x="149" y="1492"/>
                  </a:lnTo>
                  <a:lnTo>
                    <a:pt x="157" y="1486"/>
                  </a:lnTo>
                  <a:lnTo>
                    <a:pt x="163" y="1481"/>
                  </a:lnTo>
                  <a:lnTo>
                    <a:pt x="171" y="1475"/>
                  </a:lnTo>
                  <a:lnTo>
                    <a:pt x="178" y="1467"/>
                  </a:lnTo>
                  <a:lnTo>
                    <a:pt x="186" y="1460"/>
                  </a:lnTo>
                  <a:lnTo>
                    <a:pt x="192" y="1451"/>
                  </a:lnTo>
                  <a:lnTo>
                    <a:pt x="200" y="1442"/>
                  </a:lnTo>
                  <a:lnTo>
                    <a:pt x="205" y="1433"/>
                  </a:lnTo>
                  <a:lnTo>
                    <a:pt x="211" y="1424"/>
                  </a:lnTo>
                  <a:lnTo>
                    <a:pt x="215" y="1414"/>
                  </a:lnTo>
                  <a:lnTo>
                    <a:pt x="218" y="1405"/>
                  </a:lnTo>
                  <a:lnTo>
                    <a:pt x="220" y="1396"/>
                  </a:lnTo>
                  <a:lnTo>
                    <a:pt x="221" y="1388"/>
                  </a:lnTo>
                  <a:lnTo>
                    <a:pt x="221" y="1211"/>
                  </a:lnTo>
                  <a:lnTo>
                    <a:pt x="331" y="1234"/>
                  </a:lnTo>
                  <a:lnTo>
                    <a:pt x="453" y="1129"/>
                  </a:lnTo>
                  <a:lnTo>
                    <a:pt x="450" y="1143"/>
                  </a:lnTo>
                  <a:lnTo>
                    <a:pt x="447" y="1156"/>
                  </a:lnTo>
                  <a:lnTo>
                    <a:pt x="441" y="1168"/>
                  </a:lnTo>
                  <a:lnTo>
                    <a:pt x="435" y="1178"/>
                  </a:lnTo>
                  <a:lnTo>
                    <a:pt x="430" y="1189"/>
                  </a:lnTo>
                  <a:lnTo>
                    <a:pt x="424" y="1198"/>
                  </a:lnTo>
                  <a:lnTo>
                    <a:pt x="421" y="1205"/>
                  </a:lnTo>
                  <a:lnTo>
                    <a:pt x="420" y="1211"/>
                  </a:lnTo>
                  <a:lnTo>
                    <a:pt x="420" y="1236"/>
                  </a:lnTo>
                  <a:lnTo>
                    <a:pt x="422" y="1254"/>
                  </a:lnTo>
                  <a:lnTo>
                    <a:pt x="424" y="1265"/>
                  </a:lnTo>
                  <a:lnTo>
                    <a:pt x="427" y="1274"/>
                  </a:lnTo>
                  <a:lnTo>
                    <a:pt x="432" y="1284"/>
                  </a:lnTo>
                  <a:lnTo>
                    <a:pt x="435" y="1296"/>
                  </a:lnTo>
                  <a:lnTo>
                    <a:pt x="438" y="1315"/>
                  </a:lnTo>
                  <a:lnTo>
                    <a:pt x="441" y="1344"/>
                  </a:lnTo>
                  <a:lnTo>
                    <a:pt x="23" y="17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2"/>
            <p:cNvSpPr>
              <a:spLocks noEditPoints="1"/>
            </p:cNvSpPr>
            <p:nvPr/>
          </p:nvSpPr>
          <p:spPr bwMode="auto">
            <a:xfrm>
              <a:off x="1356" y="2102"/>
              <a:ext cx="123" cy="88"/>
            </a:xfrm>
            <a:custGeom>
              <a:avLst/>
              <a:gdLst>
                <a:gd name="T0" fmla="*/ 1129 w 1720"/>
                <a:gd name="T1" fmla="*/ 935 h 1234"/>
                <a:gd name="T2" fmla="*/ 1205 w 1720"/>
                <a:gd name="T3" fmla="*/ 926 h 1234"/>
                <a:gd name="T4" fmla="*/ 1252 w 1720"/>
                <a:gd name="T5" fmla="*/ 954 h 1234"/>
                <a:gd name="T6" fmla="*/ 1167 w 1720"/>
                <a:gd name="T7" fmla="*/ 1013 h 1234"/>
                <a:gd name="T8" fmla="*/ 996 w 1720"/>
                <a:gd name="T9" fmla="*/ 1079 h 1234"/>
                <a:gd name="T10" fmla="*/ 750 w 1720"/>
                <a:gd name="T11" fmla="*/ 1102 h 1234"/>
                <a:gd name="T12" fmla="*/ 768 w 1720"/>
                <a:gd name="T13" fmla="*/ 1039 h 1234"/>
                <a:gd name="T14" fmla="*/ 806 w 1720"/>
                <a:gd name="T15" fmla="*/ 1003 h 1234"/>
                <a:gd name="T16" fmla="*/ 882 w 1720"/>
                <a:gd name="T17" fmla="*/ 988 h 1234"/>
                <a:gd name="T18" fmla="*/ 135 w 1720"/>
                <a:gd name="T19" fmla="*/ 1055 h 1234"/>
                <a:gd name="T20" fmla="*/ 306 w 1720"/>
                <a:gd name="T21" fmla="*/ 955 h 1234"/>
                <a:gd name="T22" fmla="*/ 554 w 1720"/>
                <a:gd name="T23" fmla="*/ 717 h 1234"/>
                <a:gd name="T24" fmla="*/ 830 w 1720"/>
                <a:gd name="T25" fmla="*/ 450 h 1234"/>
                <a:gd name="T26" fmla="*/ 1069 w 1720"/>
                <a:gd name="T27" fmla="*/ 275 h 1234"/>
                <a:gd name="T28" fmla="*/ 1346 w 1720"/>
                <a:gd name="T29" fmla="*/ 220 h 1234"/>
                <a:gd name="T30" fmla="*/ 1295 w 1720"/>
                <a:gd name="T31" fmla="*/ 292 h 1234"/>
                <a:gd name="T32" fmla="*/ 1119 w 1720"/>
                <a:gd name="T33" fmla="*/ 459 h 1234"/>
                <a:gd name="T34" fmla="*/ 1080 w 1720"/>
                <a:gd name="T35" fmla="*/ 507 h 1234"/>
                <a:gd name="T36" fmla="*/ 1103 w 1720"/>
                <a:gd name="T37" fmla="*/ 573 h 1234"/>
                <a:gd name="T38" fmla="*/ 1123 w 1720"/>
                <a:gd name="T39" fmla="*/ 630 h 1234"/>
                <a:gd name="T40" fmla="*/ 1113 w 1720"/>
                <a:gd name="T41" fmla="*/ 778 h 1234"/>
                <a:gd name="T42" fmla="*/ 1027 w 1720"/>
                <a:gd name="T43" fmla="*/ 846 h 1234"/>
                <a:gd name="T44" fmla="*/ 847 w 1720"/>
                <a:gd name="T45" fmla="*/ 905 h 1234"/>
                <a:gd name="T46" fmla="*/ 715 w 1720"/>
                <a:gd name="T47" fmla="*/ 959 h 1234"/>
                <a:gd name="T48" fmla="*/ 631 w 1720"/>
                <a:gd name="T49" fmla="*/ 1054 h 1234"/>
                <a:gd name="T50" fmla="*/ 710 w 1720"/>
                <a:gd name="T51" fmla="*/ 1233 h 1234"/>
                <a:gd name="T52" fmla="*/ 1149 w 1720"/>
                <a:gd name="T53" fmla="*/ 1208 h 1234"/>
                <a:gd name="T54" fmla="*/ 1366 w 1720"/>
                <a:gd name="T55" fmla="*/ 1176 h 1234"/>
                <a:gd name="T56" fmla="*/ 1512 w 1720"/>
                <a:gd name="T57" fmla="*/ 1125 h 1234"/>
                <a:gd name="T58" fmla="*/ 1540 w 1720"/>
                <a:gd name="T59" fmla="*/ 1051 h 1234"/>
                <a:gd name="T60" fmla="*/ 1500 w 1720"/>
                <a:gd name="T61" fmla="*/ 1002 h 1234"/>
                <a:gd name="T62" fmla="*/ 1459 w 1720"/>
                <a:gd name="T63" fmla="*/ 954 h 1234"/>
                <a:gd name="T64" fmla="*/ 1469 w 1720"/>
                <a:gd name="T65" fmla="*/ 877 h 1234"/>
                <a:gd name="T66" fmla="*/ 1516 w 1720"/>
                <a:gd name="T67" fmla="*/ 836 h 1234"/>
                <a:gd name="T68" fmla="*/ 1544 w 1720"/>
                <a:gd name="T69" fmla="*/ 771 h 1234"/>
                <a:gd name="T70" fmla="*/ 1522 w 1720"/>
                <a:gd name="T71" fmla="*/ 688 h 1234"/>
                <a:gd name="T72" fmla="*/ 1467 w 1720"/>
                <a:gd name="T73" fmla="*/ 646 h 1234"/>
                <a:gd name="T74" fmla="*/ 1339 w 1720"/>
                <a:gd name="T75" fmla="*/ 607 h 1234"/>
                <a:gd name="T76" fmla="*/ 1304 w 1720"/>
                <a:gd name="T77" fmla="*/ 571 h 1234"/>
                <a:gd name="T78" fmla="*/ 1320 w 1720"/>
                <a:gd name="T79" fmla="*/ 487 h 1234"/>
                <a:gd name="T80" fmla="*/ 1398 w 1720"/>
                <a:gd name="T81" fmla="*/ 417 h 1234"/>
                <a:gd name="T82" fmla="*/ 1587 w 1720"/>
                <a:gd name="T83" fmla="*/ 338 h 1234"/>
                <a:gd name="T84" fmla="*/ 1682 w 1720"/>
                <a:gd name="T85" fmla="*/ 289 h 1234"/>
                <a:gd name="T86" fmla="*/ 1720 w 1720"/>
                <a:gd name="T87" fmla="*/ 220 h 1234"/>
                <a:gd name="T88" fmla="*/ 1707 w 1720"/>
                <a:gd name="T89" fmla="*/ 156 h 1234"/>
                <a:gd name="T90" fmla="*/ 1637 w 1720"/>
                <a:gd name="T91" fmla="*/ 82 h 1234"/>
                <a:gd name="T92" fmla="*/ 1497 w 1720"/>
                <a:gd name="T93" fmla="*/ 11 h 1234"/>
                <a:gd name="T94" fmla="*/ 1411 w 1720"/>
                <a:gd name="T95" fmla="*/ 2 h 1234"/>
                <a:gd name="T96" fmla="*/ 1225 w 1720"/>
                <a:gd name="T97" fmla="*/ 91 h 1234"/>
                <a:gd name="T98" fmla="*/ 944 w 1720"/>
                <a:gd name="T99" fmla="*/ 304 h 1234"/>
                <a:gd name="T100" fmla="*/ 572 w 1720"/>
                <a:gd name="T101" fmla="*/ 603 h 1234"/>
                <a:gd name="T102" fmla="*/ 376 w 1720"/>
                <a:gd name="T103" fmla="*/ 730 h 1234"/>
                <a:gd name="T104" fmla="*/ 261 w 1720"/>
                <a:gd name="T105" fmla="*/ 662 h 1234"/>
                <a:gd name="T106" fmla="*/ 169 w 1720"/>
                <a:gd name="T107" fmla="*/ 747 h 1234"/>
                <a:gd name="T108" fmla="*/ 4 w 1720"/>
                <a:gd name="T109" fmla="*/ 941 h 1234"/>
                <a:gd name="T110" fmla="*/ 15 w 1720"/>
                <a:gd name="T111" fmla="*/ 996 h 1234"/>
                <a:gd name="T112" fmla="*/ 63 w 1720"/>
                <a:gd name="T113" fmla="*/ 1043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20" h="1234">
                  <a:moveTo>
                    <a:pt x="1036" y="991"/>
                  </a:moveTo>
                  <a:lnTo>
                    <a:pt x="1070" y="968"/>
                  </a:lnTo>
                  <a:lnTo>
                    <a:pt x="1102" y="946"/>
                  </a:lnTo>
                  <a:lnTo>
                    <a:pt x="1110" y="942"/>
                  </a:lnTo>
                  <a:lnTo>
                    <a:pt x="1119" y="938"/>
                  </a:lnTo>
                  <a:lnTo>
                    <a:pt x="1129" y="935"/>
                  </a:lnTo>
                  <a:lnTo>
                    <a:pt x="1139" y="931"/>
                  </a:lnTo>
                  <a:lnTo>
                    <a:pt x="1151" y="929"/>
                  </a:lnTo>
                  <a:lnTo>
                    <a:pt x="1163" y="927"/>
                  </a:lnTo>
                  <a:lnTo>
                    <a:pt x="1177" y="926"/>
                  </a:lnTo>
                  <a:lnTo>
                    <a:pt x="1191" y="925"/>
                  </a:lnTo>
                  <a:lnTo>
                    <a:pt x="1205" y="926"/>
                  </a:lnTo>
                  <a:lnTo>
                    <a:pt x="1216" y="927"/>
                  </a:lnTo>
                  <a:lnTo>
                    <a:pt x="1223" y="928"/>
                  </a:lnTo>
                  <a:lnTo>
                    <a:pt x="1230" y="930"/>
                  </a:lnTo>
                  <a:lnTo>
                    <a:pt x="1241" y="938"/>
                  </a:lnTo>
                  <a:lnTo>
                    <a:pt x="1258" y="947"/>
                  </a:lnTo>
                  <a:lnTo>
                    <a:pt x="1252" y="954"/>
                  </a:lnTo>
                  <a:lnTo>
                    <a:pt x="1246" y="960"/>
                  </a:lnTo>
                  <a:lnTo>
                    <a:pt x="1239" y="967"/>
                  </a:lnTo>
                  <a:lnTo>
                    <a:pt x="1231" y="973"/>
                  </a:lnTo>
                  <a:lnTo>
                    <a:pt x="1212" y="987"/>
                  </a:lnTo>
                  <a:lnTo>
                    <a:pt x="1191" y="1000"/>
                  </a:lnTo>
                  <a:lnTo>
                    <a:pt x="1167" y="1013"/>
                  </a:lnTo>
                  <a:lnTo>
                    <a:pt x="1142" y="1026"/>
                  </a:lnTo>
                  <a:lnTo>
                    <a:pt x="1114" y="1039"/>
                  </a:lnTo>
                  <a:lnTo>
                    <a:pt x="1085" y="1050"/>
                  </a:lnTo>
                  <a:lnTo>
                    <a:pt x="1056" y="1061"/>
                  </a:lnTo>
                  <a:lnTo>
                    <a:pt x="1026" y="1071"/>
                  </a:lnTo>
                  <a:lnTo>
                    <a:pt x="996" y="1079"/>
                  </a:lnTo>
                  <a:lnTo>
                    <a:pt x="966" y="1087"/>
                  </a:lnTo>
                  <a:lnTo>
                    <a:pt x="938" y="1093"/>
                  </a:lnTo>
                  <a:lnTo>
                    <a:pt x="910" y="1098"/>
                  </a:lnTo>
                  <a:lnTo>
                    <a:pt x="884" y="1101"/>
                  </a:lnTo>
                  <a:lnTo>
                    <a:pt x="860" y="1102"/>
                  </a:lnTo>
                  <a:lnTo>
                    <a:pt x="750" y="1102"/>
                  </a:lnTo>
                  <a:lnTo>
                    <a:pt x="752" y="1089"/>
                  </a:lnTo>
                  <a:lnTo>
                    <a:pt x="754" y="1077"/>
                  </a:lnTo>
                  <a:lnTo>
                    <a:pt x="756" y="1065"/>
                  </a:lnTo>
                  <a:lnTo>
                    <a:pt x="759" y="1056"/>
                  </a:lnTo>
                  <a:lnTo>
                    <a:pt x="764" y="1046"/>
                  </a:lnTo>
                  <a:lnTo>
                    <a:pt x="768" y="1039"/>
                  </a:lnTo>
                  <a:lnTo>
                    <a:pt x="772" y="1030"/>
                  </a:lnTo>
                  <a:lnTo>
                    <a:pt x="779" y="1024"/>
                  </a:lnTo>
                  <a:lnTo>
                    <a:pt x="784" y="1018"/>
                  </a:lnTo>
                  <a:lnTo>
                    <a:pt x="791" y="1013"/>
                  </a:lnTo>
                  <a:lnTo>
                    <a:pt x="798" y="1007"/>
                  </a:lnTo>
                  <a:lnTo>
                    <a:pt x="806" y="1003"/>
                  </a:lnTo>
                  <a:lnTo>
                    <a:pt x="813" y="1000"/>
                  </a:lnTo>
                  <a:lnTo>
                    <a:pt x="822" y="997"/>
                  </a:lnTo>
                  <a:lnTo>
                    <a:pt x="830" y="995"/>
                  </a:lnTo>
                  <a:lnTo>
                    <a:pt x="840" y="992"/>
                  </a:lnTo>
                  <a:lnTo>
                    <a:pt x="860" y="990"/>
                  </a:lnTo>
                  <a:lnTo>
                    <a:pt x="882" y="988"/>
                  </a:lnTo>
                  <a:lnTo>
                    <a:pt x="904" y="988"/>
                  </a:lnTo>
                  <a:lnTo>
                    <a:pt x="928" y="988"/>
                  </a:lnTo>
                  <a:lnTo>
                    <a:pt x="981" y="990"/>
                  </a:lnTo>
                  <a:lnTo>
                    <a:pt x="1036" y="991"/>
                  </a:lnTo>
                  <a:close/>
                  <a:moveTo>
                    <a:pt x="111" y="1058"/>
                  </a:moveTo>
                  <a:lnTo>
                    <a:pt x="135" y="1055"/>
                  </a:lnTo>
                  <a:lnTo>
                    <a:pt x="159" y="1048"/>
                  </a:lnTo>
                  <a:lnTo>
                    <a:pt x="186" y="1036"/>
                  </a:lnTo>
                  <a:lnTo>
                    <a:pt x="214" y="1021"/>
                  </a:lnTo>
                  <a:lnTo>
                    <a:pt x="244" y="1002"/>
                  </a:lnTo>
                  <a:lnTo>
                    <a:pt x="274" y="981"/>
                  </a:lnTo>
                  <a:lnTo>
                    <a:pt x="306" y="955"/>
                  </a:lnTo>
                  <a:lnTo>
                    <a:pt x="339" y="927"/>
                  </a:lnTo>
                  <a:lnTo>
                    <a:pt x="373" y="896"/>
                  </a:lnTo>
                  <a:lnTo>
                    <a:pt x="407" y="864"/>
                  </a:lnTo>
                  <a:lnTo>
                    <a:pt x="443" y="828"/>
                  </a:lnTo>
                  <a:lnTo>
                    <a:pt x="479" y="793"/>
                  </a:lnTo>
                  <a:lnTo>
                    <a:pt x="554" y="717"/>
                  </a:lnTo>
                  <a:lnTo>
                    <a:pt x="632" y="638"/>
                  </a:lnTo>
                  <a:lnTo>
                    <a:pt x="670" y="600"/>
                  </a:lnTo>
                  <a:lnTo>
                    <a:pt x="710" y="561"/>
                  </a:lnTo>
                  <a:lnTo>
                    <a:pt x="750" y="523"/>
                  </a:lnTo>
                  <a:lnTo>
                    <a:pt x="789" y="485"/>
                  </a:lnTo>
                  <a:lnTo>
                    <a:pt x="830" y="450"/>
                  </a:lnTo>
                  <a:lnTo>
                    <a:pt x="870" y="414"/>
                  </a:lnTo>
                  <a:lnTo>
                    <a:pt x="910" y="382"/>
                  </a:lnTo>
                  <a:lnTo>
                    <a:pt x="949" y="351"/>
                  </a:lnTo>
                  <a:lnTo>
                    <a:pt x="990" y="323"/>
                  </a:lnTo>
                  <a:lnTo>
                    <a:pt x="1029" y="297"/>
                  </a:lnTo>
                  <a:lnTo>
                    <a:pt x="1069" y="275"/>
                  </a:lnTo>
                  <a:lnTo>
                    <a:pt x="1107" y="257"/>
                  </a:lnTo>
                  <a:lnTo>
                    <a:pt x="1146" y="242"/>
                  </a:lnTo>
                  <a:lnTo>
                    <a:pt x="1183" y="230"/>
                  </a:lnTo>
                  <a:lnTo>
                    <a:pt x="1221" y="222"/>
                  </a:lnTo>
                  <a:lnTo>
                    <a:pt x="1258" y="220"/>
                  </a:lnTo>
                  <a:lnTo>
                    <a:pt x="1346" y="220"/>
                  </a:lnTo>
                  <a:lnTo>
                    <a:pt x="1342" y="228"/>
                  </a:lnTo>
                  <a:lnTo>
                    <a:pt x="1339" y="235"/>
                  </a:lnTo>
                  <a:lnTo>
                    <a:pt x="1334" y="244"/>
                  </a:lnTo>
                  <a:lnTo>
                    <a:pt x="1328" y="253"/>
                  </a:lnTo>
                  <a:lnTo>
                    <a:pt x="1313" y="272"/>
                  </a:lnTo>
                  <a:lnTo>
                    <a:pt x="1295" y="292"/>
                  </a:lnTo>
                  <a:lnTo>
                    <a:pt x="1275" y="313"/>
                  </a:lnTo>
                  <a:lnTo>
                    <a:pt x="1253" y="336"/>
                  </a:lnTo>
                  <a:lnTo>
                    <a:pt x="1230" y="357"/>
                  </a:lnTo>
                  <a:lnTo>
                    <a:pt x="1206" y="380"/>
                  </a:lnTo>
                  <a:lnTo>
                    <a:pt x="1159" y="422"/>
                  </a:lnTo>
                  <a:lnTo>
                    <a:pt x="1119" y="459"/>
                  </a:lnTo>
                  <a:lnTo>
                    <a:pt x="1104" y="475"/>
                  </a:lnTo>
                  <a:lnTo>
                    <a:pt x="1091" y="488"/>
                  </a:lnTo>
                  <a:lnTo>
                    <a:pt x="1087" y="494"/>
                  </a:lnTo>
                  <a:lnTo>
                    <a:pt x="1084" y="499"/>
                  </a:lnTo>
                  <a:lnTo>
                    <a:pt x="1081" y="503"/>
                  </a:lnTo>
                  <a:lnTo>
                    <a:pt x="1080" y="507"/>
                  </a:lnTo>
                  <a:lnTo>
                    <a:pt x="1081" y="518"/>
                  </a:lnTo>
                  <a:lnTo>
                    <a:pt x="1083" y="528"/>
                  </a:lnTo>
                  <a:lnTo>
                    <a:pt x="1085" y="538"/>
                  </a:lnTo>
                  <a:lnTo>
                    <a:pt x="1088" y="545"/>
                  </a:lnTo>
                  <a:lnTo>
                    <a:pt x="1094" y="559"/>
                  </a:lnTo>
                  <a:lnTo>
                    <a:pt x="1103" y="573"/>
                  </a:lnTo>
                  <a:lnTo>
                    <a:pt x="1107" y="579"/>
                  </a:lnTo>
                  <a:lnTo>
                    <a:pt x="1110" y="588"/>
                  </a:lnTo>
                  <a:lnTo>
                    <a:pt x="1115" y="597"/>
                  </a:lnTo>
                  <a:lnTo>
                    <a:pt x="1118" y="606"/>
                  </a:lnTo>
                  <a:lnTo>
                    <a:pt x="1121" y="617"/>
                  </a:lnTo>
                  <a:lnTo>
                    <a:pt x="1123" y="630"/>
                  </a:lnTo>
                  <a:lnTo>
                    <a:pt x="1124" y="644"/>
                  </a:lnTo>
                  <a:lnTo>
                    <a:pt x="1124" y="661"/>
                  </a:lnTo>
                  <a:lnTo>
                    <a:pt x="1124" y="728"/>
                  </a:lnTo>
                  <a:lnTo>
                    <a:pt x="1123" y="746"/>
                  </a:lnTo>
                  <a:lnTo>
                    <a:pt x="1119" y="763"/>
                  </a:lnTo>
                  <a:lnTo>
                    <a:pt x="1113" y="778"/>
                  </a:lnTo>
                  <a:lnTo>
                    <a:pt x="1103" y="792"/>
                  </a:lnTo>
                  <a:lnTo>
                    <a:pt x="1091" y="805"/>
                  </a:lnTo>
                  <a:lnTo>
                    <a:pt x="1078" y="817"/>
                  </a:lnTo>
                  <a:lnTo>
                    <a:pt x="1063" y="827"/>
                  </a:lnTo>
                  <a:lnTo>
                    <a:pt x="1046" y="837"/>
                  </a:lnTo>
                  <a:lnTo>
                    <a:pt x="1027" y="846"/>
                  </a:lnTo>
                  <a:lnTo>
                    <a:pt x="1007" y="854"/>
                  </a:lnTo>
                  <a:lnTo>
                    <a:pt x="986" y="862"/>
                  </a:lnTo>
                  <a:lnTo>
                    <a:pt x="964" y="869"/>
                  </a:lnTo>
                  <a:lnTo>
                    <a:pt x="918" y="883"/>
                  </a:lnTo>
                  <a:lnTo>
                    <a:pt x="871" y="897"/>
                  </a:lnTo>
                  <a:lnTo>
                    <a:pt x="847" y="905"/>
                  </a:lnTo>
                  <a:lnTo>
                    <a:pt x="824" y="912"/>
                  </a:lnTo>
                  <a:lnTo>
                    <a:pt x="801" y="920"/>
                  </a:lnTo>
                  <a:lnTo>
                    <a:pt x="779" y="928"/>
                  </a:lnTo>
                  <a:lnTo>
                    <a:pt x="756" y="938"/>
                  </a:lnTo>
                  <a:lnTo>
                    <a:pt x="736" y="948"/>
                  </a:lnTo>
                  <a:lnTo>
                    <a:pt x="715" y="959"/>
                  </a:lnTo>
                  <a:lnTo>
                    <a:pt x="697" y="971"/>
                  </a:lnTo>
                  <a:lnTo>
                    <a:pt x="680" y="985"/>
                  </a:lnTo>
                  <a:lnTo>
                    <a:pt x="665" y="1000"/>
                  </a:lnTo>
                  <a:lnTo>
                    <a:pt x="651" y="1016"/>
                  </a:lnTo>
                  <a:lnTo>
                    <a:pt x="639" y="1034"/>
                  </a:lnTo>
                  <a:lnTo>
                    <a:pt x="631" y="1054"/>
                  </a:lnTo>
                  <a:lnTo>
                    <a:pt x="623" y="1075"/>
                  </a:lnTo>
                  <a:lnTo>
                    <a:pt x="619" y="1099"/>
                  </a:lnTo>
                  <a:lnTo>
                    <a:pt x="618" y="1123"/>
                  </a:lnTo>
                  <a:lnTo>
                    <a:pt x="618" y="1234"/>
                  </a:lnTo>
                  <a:lnTo>
                    <a:pt x="658" y="1234"/>
                  </a:lnTo>
                  <a:lnTo>
                    <a:pt x="710" y="1233"/>
                  </a:lnTo>
                  <a:lnTo>
                    <a:pt x="771" y="1232"/>
                  </a:lnTo>
                  <a:lnTo>
                    <a:pt x="840" y="1228"/>
                  </a:lnTo>
                  <a:lnTo>
                    <a:pt x="914" y="1225"/>
                  </a:lnTo>
                  <a:lnTo>
                    <a:pt x="991" y="1221"/>
                  </a:lnTo>
                  <a:lnTo>
                    <a:pt x="1071" y="1215"/>
                  </a:lnTo>
                  <a:lnTo>
                    <a:pt x="1149" y="1208"/>
                  </a:lnTo>
                  <a:lnTo>
                    <a:pt x="1188" y="1204"/>
                  </a:lnTo>
                  <a:lnTo>
                    <a:pt x="1226" y="1198"/>
                  </a:lnTo>
                  <a:lnTo>
                    <a:pt x="1263" y="1193"/>
                  </a:lnTo>
                  <a:lnTo>
                    <a:pt x="1299" y="1188"/>
                  </a:lnTo>
                  <a:lnTo>
                    <a:pt x="1334" y="1182"/>
                  </a:lnTo>
                  <a:lnTo>
                    <a:pt x="1366" y="1176"/>
                  </a:lnTo>
                  <a:lnTo>
                    <a:pt x="1396" y="1168"/>
                  </a:lnTo>
                  <a:lnTo>
                    <a:pt x="1425" y="1161"/>
                  </a:lnTo>
                  <a:lnTo>
                    <a:pt x="1451" y="1153"/>
                  </a:lnTo>
                  <a:lnTo>
                    <a:pt x="1474" y="1144"/>
                  </a:lnTo>
                  <a:lnTo>
                    <a:pt x="1495" y="1135"/>
                  </a:lnTo>
                  <a:lnTo>
                    <a:pt x="1512" y="1125"/>
                  </a:lnTo>
                  <a:lnTo>
                    <a:pt x="1525" y="1115"/>
                  </a:lnTo>
                  <a:lnTo>
                    <a:pt x="1536" y="1104"/>
                  </a:lnTo>
                  <a:lnTo>
                    <a:pt x="1542" y="1092"/>
                  </a:lnTo>
                  <a:lnTo>
                    <a:pt x="1544" y="1079"/>
                  </a:lnTo>
                  <a:lnTo>
                    <a:pt x="1543" y="1064"/>
                  </a:lnTo>
                  <a:lnTo>
                    <a:pt x="1540" y="1051"/>
                  </a:lnTo>
                  <a:lnTo>
                    <a:pt x="1536" y="1041"/>
                  </a:lnTo>
                  <a:lnTo>
                    <a:pt x="1530" y="1031"/>
                  </a:lnTo>
                  <a:lnTo>
                    <a:pt x="1524" y="1023"/>
                  </a:lnTo>
                  <a:lnTo>
                    <a:pt x="1516" y="1015"/>
                  </a:lnTo>
                  <a:lnTo>
                    <a:pt x="1508" y="1009"/>
                  </a:lnTo>
                  <a:lnTo>
                    <a:pt x="1500" y="1002"/>
                  </a:lnTo>
                  <a:lnTo>
                    <a:pt x="1492" y="996"/>
                  </a:lnTo>
                  <a:lnTo>
                    <a:pt x="1484" y="989"/>
                  </a:lnTo>
                  <a:lnTo>
                    <a:pt x="1477" y="983"/>
                  </a:lnTo>
                  <a:lnTo>
                    <a:pt x="1469" y="974"/>
                  </a:lnTo>
                  <a:lnTo>
                    <a:pt x="1464" y="965"/>
                  </a:lnTo>
                  <a:lnTo>
                    <a:pt x="1459" y="954"/>
                  </a:lnTo>
                  <a:lnTo>
                    <a:pt x="1456" y="941"/>
                  </a:lnTo>
                  <a:lnTo>
                    <a:pt x="1456" y="925"/>
                  </a:lnTo>
                  <a:lnTo>
                    <a:pt x="1456" y="910"/>
                  </a:lnTo>
                  <a:lnTo>
                    <a:pt x="1459" y="897"/>
                  </a:lnTo>
                  <a:lnTo>
                    <a:pt x="1464" y="886"/>
                  </a:lnTo>
                  <a:lnTo>
                    <a:pt x="1469" y="877"/>
                  </a:lnTo>
                  <a:lnTo>
                    <a:pt x="1477" y="868"/>
                  </a:lnTo>
                  <a:lnTo>
                    <a:pt x="1484" y="862"/>
                  </a:lnTo>
                  <a:lnTo>
                    <a:pt x="1492" y="854"/>
                  </a:lnTo>
                  <a:lnTo>
                    <a:pt x="1500" y="849"/>
                  </a:lnTo>
                  <a:lnTo>
                    <a:pt x="1508" y="842"/>
                  </a:lnTo>
                  <a:lnTo>
                    <a:pt x="1516" y="836"/>
                  </a:lnTo>
                  <a:lnTo>
                    <a:pt x="1524" y="828"/>
                  </a:lnTo>
                  <a:lnTo>
                    <a:pt x="1530" y="820"/>
                  </a:lnTo>
                  <a:lnTo>
                    <a:pt x="1536" y="810"/>
                  </a:lnTo>
                  <a:lnTo>
                    <a:pt x="1540" y="799"/>
                  </a:lnTo>
                  <a:lnTo>
                    <a:pt x="1543" y="787"/>
                  </a:lnTo>
                  <a:lnTo>
                    <a:pt x="1544" y="771"/>
                  </a:lnTo>
                  <a:lnTo>
                    <a:pt x="1543" y="753"/>
                  </a:lnTo>
                  <a:lnTo>
                    <a:pt x="1541" y="737"/>
                  </a:lnTo>
                  <a:lnTo>
                    <a:pt x="1538" y="723"/>
                  </a:lnTo>
                  <a:lnTo>
                    <a:pt x="1533" y="710"/>
                  </a:lnTo>
                  <a:lnTo>
                    <a:pt x="1528" y="699"/>
                  </a:lnTo>
                  <a:lnTo>
                    <a:pt x="1522" y="688"/>
                  </a:lnTo>
                  <a:lnTo>
                    <a:pt x="1514" y="679"/>
                  </a:lnTo>
                  <a:lnTo>
                    <a:pt x="1506" y="671"/>
                  </a:lnTo>
                  <a:lnTo>
                    <a:pt x="1497" y="663"/>
                  </a:lnTo>
                  <a:lnTo>
                    <a:pt x="1487" y="657"/>
                  </a:lnTo>
                  <a:lnTo>
                    <a:pt x="1478" y="651"/>
                  </a:lnTo>
                  <a:lnTo>
                    <a:pt x="1467" y="646"/>
                  </a:lnTo>
                  <a:lnTo>
                    <a:pt x="1445" y="637"/>
                  </a:lnTo>
                  <a:lnTo>
                    <a:pt x="1423" y="631"/>
                  </a:lnTo>
                  <a:lnTo>
                    <a:pt x="1400" y="626"/>
                  </a:lnTo>
                  <a:lnTo>
                    <a:pt x="1378" y="620"/>
                  </a:lnTo>
                  <a:lnTo>
                    <a:pt x="1357" y="614"/>
                  </a:lnTo>
                  <a:lnTo>
                    <a:pt x="1339" y="607"/>
                  </a:lnTo>
                  <a:lnTo>
                    <a:pt x="1331" y="603"/>
                  </a:lnTo>
                  <a:lnTo>
                    <a:pt x="1324" y="598"/>
                  </a:lnTo>
                  <a:lnTo>
                    <a:pt x="1318" y="592"/>
                  </a:lnTo>
                  <a:lnTo>
                    <a:pt x="1311" y="586"/>
                  </a:lnTo>
                  <a:lnTo>
                    <a:pt x="1307" y="578"/>
                  </a:lnTo>
                  <a:lnTo>
                    <a:pt x="1304" y="571"/>
                  </a:lnTo>
                  <a:lnTo>
                    <a:pt x="1302" y="561"/>
                  </a:lnTo>
                  <a:lnTo>
                    <a:pt x="1302" y="551"/>
                  </a:lnTo>
                  <a:lnTo>
                    <a:pt x="1303" y="533"/>
                  </a:lnTo>
                  <a:lnTo>
                    <a:pt x="1306" y="517"/>
                  </a:lnTo>
                  <a:lnTo>
                    <a:pt x="1311" y="501"/>
                  </a:lnTo>
                  <a:lnTo>
                    <a:pt x="1320" y="487"/>
                  </a:lnTo>
                  <a:lnTo>
                    <a:pt x="1328" y="473"/>
                  </a:lnTo>
                  <a:lnTo>
                    <a:pt x="1340" y="460"/>
                  </a:lnTo>
                  <a:lnTo>
                    <a:pt x="1353" y="449"/>
                  </a:lnTo>
                  <a:lnTo>
                    <a:pt x="1367" y="438"/>
                  </a:lnTo>
                  <a:lnTo>
                    <a:pt x="1382" y="427"/>
                  </a:lnTo>
                  <a:lnTo>
                    <a:pt x="1398" y="417"/>
                  </a:lnTo>
                  <a:lnTo>
                    <a:pt x="1415" y="409"/>
                  </a:lnTo>
                  <a:lnTo>
                    <a:pt x="1434" y="399"/>
                  </a:lnTo>
                  <a:lnTo>
                    <a:pt x="1471" y="383"/>
                  </a:lnTo>
                  <a:lnTo>
                    <a:pt x="1511" y="368"/>
                  </a:lnTo>
                  <a:lnTo>
                    <a:pt x="1550" y="353"/>
                  </a:lnTo>
                  <a:lnTo>
                    <a:pt x="1587" y="338"/>
                  </a:lnTo>
                  <a:lnTo>
                    <a:pt x="1605" y="331"/>
                  </a:lnTo>
                  <a:lnTo>
                    <a:pt x="1623" y="323"/>
                  </a:lnTo>
                  <a:lnTo>
                    <a:pt x="1640" y="316"/>
                  </a:lnTo>
                  <a:lnTo>
                    <a:pt x="1655" y="307"/>
                  </a:lnTo>
                  <a:lnTo>
                    <a:pt x="1669" y="298"/>
                  </a:lnTo>
                  <a:lnTo>
                    <a:pt x="1682" y="289"/>
                  </a:lnTo>
                  <a:lnTo>
                    <a:pt x="1692" y="279"/>
                  </a:lnTo>
                  <a:lnTo>
                    <a:pt x="1702" y="268"/>
                  </a:lnTo>
                  <a:lnTo>
                    <a:pt x="1710" y="258"/>
                  </a:lnTo>
                  <a:lnTo>
                    <a:pt x="1716" y="246"/>
                  </a:lnTo>
                  <a:lnTo>
                    <a:pt x="1719" y="234"/>
                  </a:lnTo>
                  <a:lnTo>
                    <a:pt x="1720" y="220"/>
                  </a:lnTo>
                  <a:lnTo>
                    <a:pt x="1720" y="199"/>
                  </a:lnTo>
                  <a:lnTo>
                    <a:pt x="1719" y="190"/>
                  </a:lnTo>
                  <a:lnTo>
                    <a:pt x="1718" y="181"/>
                  </a:lnTo>
                  <a:lnTo>
                    <a:pt x="1716" y="173"/>
                  </a:lnTo>
                  <a:lnTo>
                    <a:pt x="1712" y="164"/>
                  </a:lnTo>
                  <a:lnTo>
                    <a:pt x="1707" y="156"/>
                  </a:lnTo>
                  <a:lnTo>
                    <a:pt x="1702" y="147"/>
                  </a:lnTo>
                  <a:lnTo>
                    <a:pt x="1697" y="139"/>
                  </a:lnTo>
                  <a:lnTo>
                    <a:pt x="1689" y="130"/>
                  </a:lnTo>
                  <a:lnTo>
                    <a:pt x="1674" y="114"/>
                  </a:lnTo>
                  <a:lnTo>
                    <a:pt x="1656" y="97"/>
                  </a:lnTo>
                  <a:lnTo>
                    <a:pt x="1637" y="82"/>
                  </a:lnTo>
                  <a:lnTo>
                    <a:pt x="1615" y="67"/>
                  </a:lnTo>
                  <a:lnTo>
                    <a:pt x="1593" y="53"/>
                  </a:lnTo>
                  <a:lnTo>
                    <a:pt x="1569" y="40"/>
                  </a:lnTo>
                  <a:lnTo>
                    <a:pt x="1544" y="28"/>
                  </a:lnTo>
                  <a:lnTo>
                    <a:pt x="1521" y="18"/>
                  </a:lnTo>
                  <a:lnTo>
                    <a:pt x="1497" y="11"/>
                  </a:lnTo>
                  <a:lnTo>
                    <a:pt x="1474" y="4"/>
                  </a:lnTo>
                  <a:lnTo>
                    <a:pt x="1464" y="2"/>
                  </a:lnTo>
                  <a:lnTo>
                    <a:pt x="1453" y="1"/>
                  </a:lnTo>
                  <a:lnTo>
                    <a:pt x="1443" y="0"/>
                  </a:lnTo>
                  <a:lnTo>
                    <a:pt x="1434" y="0"/>
                  </a:lnTo>
                  <a:lnTo>
                    <a:pt x="1411" y="2"/>
                  </a:lnTo>
                  <a:lnTo>
                    <a:pt x="1385" y="9"/>
                  </a:lnTo>
                  <a:lnTo>
                    <a:pt x="1357" y="18"/>
                  </a:lnTo>
                  <a:lnTo>
                    <a:pt x="1327" y="32"/>
                  </a:lnTo>
                  <a:lnTo>
                    <a:pt x="1295" y="48"/>
                  </a:lnTo>
                  <a:lnTo>
                    <a:pt x="1261" y="69"/>
                  </a:lnTo>
                  <a:lnTo>
                    <a:pt x="1225" y="91"/>
                  </a:lnTo>
                  <a:lnTo>
                    <a:pt x="1188" y="116"/>
                  </a:lnTo>
                  <a:lnTo>
                    <a:pt x="1150" y="144"/>
                  </a:lnTo>
                  <a:lnTo>
                    <a:pt x="1110" y="173"/>
                  </a:lnTo>
                  <a:lnTo>
                    <a:pt x="1070" y="204"/>
                  </a:lnTo>
                  <a:lnTo>
                    <a:pt x="1028" y="236"/>
                  </a:lnTo>
                  <a:lnTo>
                    <a:pt x="944" y="304"/>
                  </a:lnTo>
                  <a:lnTo>
                    <a:pt x="858" y="372"/>
                  </a:lnTo>
                  <a:lnTo>
                    <a:pt x="773" y="442"/>
                  </a:lnTo>
                  <a:lnTo>
                    <a:pt x="690" y="510"/>
                  </a:lnTo>
                  <a:lnTo>
                    <a:pt x="650" y="543"/>
                  </a:lnTo>
                  <a:lnTo>
                    <a:pt x="610" y="573"/>
                  </a:lnTo>
                  <a:lnTo>
                    <a:pt x="572" y="603"/>
                  </a:lnTo>
                  <a:lnTo>
                    <a:pt x="535" y="630"/>
                  </a:lnTo>
                  <a:lnTo>
                    <a:pt x="500" y="656"/>
                  </a:lnTo>
                  <a:lnTo>
                    <a:pt x="466" y="678"/>
                  </a:lnTo>
                  <a:lnTo>
                    <a:pt x="434" y="699"/>
                  </a:lnTo>
                  <a:lnTo>
                    <a:pt x="404" y="716"/>
                  </a:lnTo>
                  <a:lnTo>
                    <a:pt x="376" y="730"/>
                  </a:lnTo>
                  <a:lnTo>
                    <a:pt x="351" y="740"/>
                  </a:lnTo>
                  <a:lnTo>
                    <a:pt x="329" y="747"/>
                  </a:lnTo>
                  <a:lnTo>
                    <a:pt x="310" y="749"/>
                  </a:lnTo>
                  <a:lnTo>
                    <a:pt x="334" y="662"/>
                  </a:lnTo>
                  <a:lnTo>
                    <a:pt x="266" y="661"/>
                  </a:lnTo>
                  <a:lnTo>
                    <a:pt x="261" y="662"/>
                  </a:lnTo>
                  <a:lnTo>
                    <a:pt x="257" y="664"/>
                  </a:lnTo>
                  <a:lnTo>
                    <a:pt x="252" y="667"/>
                  </a:lnTo>
                  <a:lnTo>
                    <a:pt x="245" y="673"/>
                  </a:lnTo>
                  <a:lnTo>
                    <a:pt x="230" y="686"/>
                  </a:lnTo>
                  <a:lnTo>
                    <a:pt x="211" y="703"/>
                  </a:lnTo>
                  <a:lnTo>
                    <a:pt x="169" y="747"/>
                  </a:lnTo>
                  <a:lnTo>
                    <a:pt x="122" y="797"/>
                  </a:lnTo>
                  <a:lnTo>
                    <a:pt x="77" y="849"/>
                  </a:lnTo>
                  <a:lnTo>
                    <a:pt x="38" y="895"/>
                  </a:lnTo>
                  <a:lnTo>
                    <a:pt x="22" y="914"/>
                  </a:lnTo>
                  <a:lnTo>
                    <a:pt x="11" y="930"/>
                  </a:lnTo>
                  <a:lnTo>
                    <a:pt x="4" y="941"/>
                  </a:lnTo>
                  <a:lnTo>
                    <a:pt x="0" y="947"/>
                  </a:lnTo>
                  <a:lnTo>
                    <a:pt x="1" y="957"/>
                  </a:lnTo>
                  <a:lnTo>
                    <a:pt x="3" y="967"/>
                  </a:lnTo>
                  <a:lnTo>
                    <a:pt x="6" y="976"/>
                  </a:lnTo>
                  <a:lnTo>
                    <a:pt x="10" y="986"/>
                  </a:lnTo>
                  <a:lnTo>
                    <a:pt x="15" y="996"/>
                  </a:lnTo>
                  <a:lnTo>
                    <a:pt x="22" y="1005"/>
                  </a:lnTo>
                  <a:lnTo>
                    <a:pt x="28" y="1014"/>
                  </a:lnTo>
                  <a:lnTo>
                    <a:pt x="36" y="1021"/>
                  </a:lnTo>
                  <a:lnTo>
                    <a:pt x="44" y="1029"/>
                  </a:lnTo>
                  <a:lnTo>
                    <a:pt x="53" y="1036"/>
                  </a:lnTo>
                  <a:lnTo>
                    <a:pt x="63" y="1043"/>
                  </a:lnTo>
                  <a:lnTo>
                    <a:pt x="71" y="1047"/>
                  </a:lnTo>
                  <a:lnTo>
                    <a:pt x="81" y="1051"/>
                  </a:lnTo>
                  <a:lnTo>
                    <a:pt x="92" y="1055"/>
                  </a:lnTo>
                  <a:lnTo>
                    <a:pt x="101" y="1057"/>
                  </a:lnTo>
                  <a:lnTo>
                    <a:pt x="111" y="10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3"/>
            <p:cNvSpPr>
              <a:spLocks/>
            </p:cNvSpPr>
            <p:nvPr/>
          </p:nvSpPr>
          <p:spPr bwMode="auto">
            <a:xfrm>
              <a:off x="1024" y="2044"/>
              <a:ext cx="121" cy="88"/>
            </a:xfrm>
            <a:custGeom>
              <a:avLst/>
              <a:gdLst>
                <a:gd name="T0" fmla="*/ 968 w 1698"/>
                <a:gd name="T1" fmla="*/ 254 h 1234"/>
                <a:gd name="T2" fmla="*/ 853 w 1698"/>
                <a:gd name="T3" fmla="*/ 406 h 1234"/>
                <a:gd name="T4" fmla="*/ 490 w 1698"/>
                <a:gd name="T5" fmla="*/ 729 h 1234"/>
                <a:gd name="T6" fmla="*/ 367 w 1698"/>
                <a:gd name="T7" fmla="*/ 520 h 1234"/>
                <a:gd name="T8" fmla="*/ 240 w 1698"/>
                <a:gd name="T9" fmla="*/ 631 h 1234"/>
                <a:gd name="T10" fmla="*/ 171 w 1698"/>
                <a:gd name="T11" fmla="*/ 784 h 1234"/>
                <a:gd name="T12" fmla="*/ 87 w 1698"/>
                <a:gd name="T13" fmla="*/ 932 h 1234"/>
                <a:gd name="T14" fmla="*/ 0 w 1698"/>
                <a:gd name="T15" fmla="*/ 1051 h 1234"/>
                <a:gd name="T16" fmla="*/ 42 w 1698"/>
                <a:gd name="T17" fmla="*/ 1156 h 1234"/>
                <a:gd name="T18" fmla="*/ 136 w 1698"/>
                <a:gd name="T19" fmla="*/ 1231 h 1234"/>
                <a:gd name="T20" fmla="*/ 232 w 1698"/>
                <a:gd name="T21" fmla="*/ 1205 h 1234"/>
                <a:gd name="T22" fmla="*/ 538 w 1698"/>
                <a:gd name="T23" fmla="*/ 895 h 1234"/>
                <a:gd name="T24" fmla="*/ 858 w 1698"/>
                <a:gd name="T25" fmla="*/ 570 h 1234"/>
                <a:gd name="T26" fmla="*/ 942 w 1698"/>
                <a:gd name="T27" fmla="*/ 551 h 1234"/>
                <a:gd name="T28" fmla="*/ 947 w 1698"/>
                <a:gd name="T29" fmla="*/ 607 h 1234"/>
                <a:gd name="T30" fmla="*/ 884 w 1698"/>
                <a:gd name="T31" fmla="*/ 699 h 1234"/>
                <a:gd name="T32" fmla="*/ 882 w 1698"/>
                <a:gd name="T33" fmla="*/ 859 h 1234"/>
                <a:gd name="T34" fmla="*/ 606 w 1698"/>
                <a:gd name="T35" fmla="*/ 1018 h 1234"/>
                <a:gd name="T36" fmla="*/ 600 w 1698"/>
                <a:gd name="T37" fmla="*/ 1095 h 1234"/>
                <a:gd name="T38" fmla="*/ 645 w 1698"/>
                <a:gd name="T39" fmla="*/ 1136 h 1234"/>
                <a:gd name="T40" fmla="*/ 721 w 1698"/>
                <a:gd name="T41" fmla="*/ 1138 h 1234"/>
                <a:gd name="T42" fmla="*/ 787 w 1698"/>
                <a:gd name="T43" fmla="*/ 1074 h 1234"/>
                <a:gd name="T44" fmla="*/ 865 w 1698"/>
                <a:gd name="T45" fmla="*/ 1083 h 1234"/>
                <a:gd name="T46" fmla="*/ 896 w 1698"/>
                <a:gd name="T47" fmla="*/ 1121 h 1234"/>
                <a:gd name="T48" fmla="*/ 965 w 1698"/>
                <a:gd name="T49" fmla="*/ 1109 h 1234"/>
                <a:gd name="T50" fmla="*/ 1039 w 1698"/>
                <a:gd name="T51" fmla="*/ 994 h 1234"/>
                <a:gd name="T52" fmla="*/ 1104 w 1698"/>
                <a:gd name="T53" fmla="*/ 914 h 1234"/>
                <a:gd name="T54" fmla="*/ 1166 w 1698"/>
                <a:gd name="T55" fmla="*/ 920 h 1234"/>
                <a:gd name="T56" fmla="*/ 1149 w 1698"/>
                <a:gd name="T57" fmla="*/ 972 h 1234"/>
                <a:gd name="T58" fmla="*/ 1054 w 1698"/>
                <a:gd name="T59" fmla="*/ 1093 h 1234"/>
                <a:gd name="T60" fmla="*/ 1106 w 1698"/>
                <a:gd name="T61" fmla="*/ 1128 h 1234"/>
                <a:gd name="T62" fmla="*/ 1423 w 1698"/>
                <a:gd name="T63" fmla="*/ 995 h 1234"/>
                <a:gd name="T64" fmla="*/ 1521 w 1698"/>
                <a:gd name="T65" fmla="*/ 911 h 1234"/>
                <a:gd name="T66" fmla="*/ 1482 w 1698"/>
                <a:gd name="T67" fmla="*/ 795 h 1234"/>
                <a:gd name="T68" fmla="*/ 1371 w 1698"/>
                <a:gd name="T69" fmla="*/ 690 h 1234"/>
                <a:gd name="T70" fmla="*/ 1278 w 1698"/>
                <a:gd name="T71" fmla="*/ 685 h 1234"/>
                <a:gd name="T72" fmla="*/ 1205 w 1698"/>
                <a:gd name="T73" fmla="*/ 749 h 1234"/>
                <a:gd name="T74" fmla="*/ 1133 w 1698"/>
                <a:gd name="T75" fmla="*/ 793 h 1234"/>
                <a:gd name="T76" fmla="*/ 1093 w 1698"/>
                <a:gd name="T77" fmla="*/ 778 h 1234"/>
                <a:gd name="T78" fmla="*/ 1087 w 1698"/>
                <a:gd name="T79" fmla="*/ 674 h 1234"/>
                <a:gd name="T80" fmla="*/ 1223 w 1698"/>
                <a:gd name="T81" fmla="*/ 544 h 1234"/>
                <a:gd name="T82" fmla="*/ 1601 w 1698"/>
                <a:gd name="T83" fmla="*/ 330 h 1234"/>
                <a:gd name="T84" fmla="*/ 1698 w 1698"/>
                <a:gd name="T85" fmla="*/ 242 h 1234"/>
                <a:gd name="T86" fmla="*/ 1638 w 1698"/>
                <a:gd name="T87" fmla="*/ 79 h 1234"/>
                <a:gd name="T88" fmla="*/ 1538 w 1698"/>
                <a:gd name="T89" fmla="*/ 5 h 1234"/>
                <a:gd name="T90" fmla="*/ 1469 w 1698"/>
                <a:gd name="T91" fmla="*/ 17 h 1234"/>
                <a:gd name="T92" fmla="*/ 1362 w 1698"/>
                <a:gd name="T93" fmla="*/ 280 h 1234"/>
                <a:gd name="T94" fmla="*/ 1247 w 1698"/>
                <a:gd name="T95" fmla="*/ 434 h 1234"/>
                <a:gd name="T96" fmla="*/ 1141 w 1698"/>
                <a:gd name="T97" fmla="*/ 483 h 1234"/>
                <a:gd name="T98" fmla="*/ 1138 w 1698"/>
                <a:gd name="T99" fmla="*/ 373 h 1234"/>
                <a:gd name="T100" fmla="*/ 1269 w 1698"/>
                <a:gd name="T101" fmla="*/ 281 h 1234"/>
                <a:gd name="T102" fmla="*/ 1355 w 1698"/>
                <a:gd name="T103" fmla="*/ 183 h 1234"/>
                <a:gd name="T104" fmla="*/ 1340 w 1698"/>
                <a:gd name="T105" fmla="*/ 157 h 1234"/>
                <a:gd name="T106" fmla="*/ 1191 w 1698"/>
                <a:gd name="T107" fmla="*/ 242 h 1234"/>
                <a:gd name="T108" fmla="*/ 1086 w 1698"/>
                <a:gd name="T109" fmla="*/ 123 h 1234"/>
                <a:gd name="T110" fmla="*/ 1014 w 1698"/>
                <a:gd name="T111" fmla="*/ 88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98" h="1234">
                  <a:moveTo>
                    <a:pt x="904" y="88"/>
                  </a:moveTo>
                  <a:lnTo>
                    <a:pt x="910" y="102"/>
                  </a:lnTo>
                  <a:lnTo>
                    <a:pt x="918" y="123"/>
                  </a:lnTo>
                  <a:lnTo>
                    <a:pt x="929" y="150"/>
                  </a:lnTo>
                  <a:lnTo>
                    <a:pt x="941" y="180"/>
                  </a:lnTo>
                  <a:lnTo>
                    <a:pt x="952" y="209"/>
                  </a:lnTo>
                  <a:lnTo>
                    <a:pt x="961" y="235"/>
                  </a:lnTo>
                  <a:lnTo>
                    <a:pt x="968" y="254"/>
                  </a:lnTo>
                  <a:lnTo>
                    <a:pt x="970" y="264"/>
                  </a:lnTo>
                  <a:lnTo>
                    <a:pt x="969" y="270"/>
                  </a:lnTo>
                  <a:lnTo>
                    <a:pt x="965" y="279"/>
                  </a:lnTo>
                  <a:lnTo>
                    <a:pt x="958" y="290"/>
                  </a:lnTo>
                  <a:lnTo>
                    <a:pt x="948" y="302"/>
                  </a:lnTo>
                  <a:lnTo>
                    <a:pt x="924" y="331"/>
                  </a:lnTo>
                  <a:lnTo>
                    <a:pt x="892" y="367"/>
                  </a:lnTo>
                  <a:lnTo>
                    <a:pt x="853" y="406"/>
                  </a:lnTo>
                  <a:lnTo>
                    <a:pt x="810" y="449"/>
                  </a:lnTo>
                  <a:lnTo>
                    <a:pt x="763" y="493"/>
                  </a:lnTo>
                  <a:lnTo>
                    <a:pt x="714" y="538"/>
                  </a:lnTo>
                  <a:lnTo>
                    <a:pt x="665" y="582"/>
                  </a:lnTo>
                  <a:lnTo>
                    <a:pt x="617" y="625"/>
                  </a:lnTo>
                  <a:lnTo>
                    <a:pt x="571" y="665"/>
                  </a:lnTo>
                  <a:lnTo>
                    <a:pt x="528" y="699"/>
                  </a:lnTo>
                  <a:lnTo>
                    <a:pt x="490" y="729"/>
                  </a:lnTo>
                  <a:lnTo>
                    <a:pt x="458" y="752"/>
                  </a:lnTo>
                  <a:lnTo>
                    <a:pt x="445" y="759"/>
                  </a:lnTo>
                  <a:lnTo>
                    <a:pt x="434" y="766"/>
                  </a:lnTo>
                  <a:lnTo>
                    <a:pt x="426" y="770"/>
                  </a:lnTo>
                  <a:lnTo>
                    <a:pt x="419" y="771"/>
                  </a:lnTo>
                  <a:lnTo>
                    <a:pt x="331" y="771"/>
                  </a:lnTo>
                  <a:lnTo>
                    <a:pt x="386" y="508"/>
                  </a:lnTo>
                  <a:lnTo>
                    <a:pt x="367" y="520"/>
                  </a:lnTo>
                  <a:lnTo>
                    <a:pt x="348" y="532"/>
                  </a:lnTo>
                  <a:lnTo>
                    <a:pt x="331" y="544"/>
                  </a:lnTo>
                  <a:lnTo>
                    <a:pt x="314" y="557"/>
                  </a:lnTo>
                  <a:lnTo>
                    <a:pt x="298" y="570"/>
                  </a:lnTo>
                  <a:lnTo>
                    <a:pt x="282" y="583"/>
                  </a:lnTo>
                  <a:lnTo>
                    <a:pt x="268" y="598"/>
                  </a:lnTo>
                  <a:lnTo>
                    <a:pt x="253" y="614"/>
                  </a:lnTo>
                  <a:lnTo>
                    <a:pt x="240" y="631"/>
                  </a:lnTo>
                  <a:lnTo>
                    <a:pt x="228" y="647"/>
                  </a:lnTo>
                  <a:lnTo>
                    <a:pt x="216" y="665"/>
                  </a:lnTo>
                  <a:lnTo>
                    <a:pt x="206" y="684"/>
                  </a:lnTo>
                  <a:lnTo>
                    <a:pt x="196" y="704"/>
                  </a:lnTo>
                  <a:lnTo>
                    <a:pt x="188" y="725"/>
                  </a:lnTo>
                  <a:lnTo>
                    <a:pt x="181" y="747"/>
                  </a:lnTo>
                  <a:lnTo>
                    <a:pt x="174" y="769"/>
                  </a:lnTo>
                  <a:lnTo>
                    <a:pt x="171" y="784"/>
                  </a:lnTo>
                  <a:lnTo>
                    <a:pt x="167" y="799"/>
                  </a:lnTo>
                  <a:lnTo>
                    <a:pt x="161" y="813"/>
                  </a:lnTo>
                  <a:lnTo>
                    <a:pt x="156" y="826"/>
                  </a:lnTo>
                  <a:lnTo>
                    <a:pt x="144" y="852"/>
                  </a:lnTo>
                  <a:lnTo>
                    <a:pt x="131" y="874"/>
                  </a:lnTo>
                  <a:lnTo>
                    <a:pt x="117" y="896"/>
                  </a:lnTo>
                  <a:lnTo>
                    <a:pt x="102" y="915"/>
                  </a:lnTo>
                  <a:lnTo>
                    <a:pt x="87" y="932"/>
                  </a:lnTo>
                  <a:lnTo>
                    <a:pt x="73" y="949"/>
                  </a:lnTo>
                  <a:lnTo>
                    <a:pt x="46" y="979"/>
                  </a:lnTo>
                  <a:lnTo>
                    <a:pt x="22" y="1006"/>
                  </a:lnTo>
                  <a:lnTo>
                    <a:pt x="13" y="1019"/>
                  </a:lnTo>
                  <a:lnTo>
                    <a:pt x="6" y="1032"/>
                  </a:lnTo>
                  <a:lnTo>
                    <a:pt x="4" y="1038"/>
                  </a:lnTo>
                  <a:lnTo>
                    <a:pt x="2" y="1045"/>
                  </a:lnTo>
                  <a:lnTo>
                    <a:pt x="0" y="1051"/>
                  </a:lnTo>
                  <a:lnTo>
                    <a:pt x="0" y="1058"/>
                  </a:lnTo>
                  <a:lnTo>
                    <a:pt x="2" y="1070"/>
                  </a:lnTo>
                  <a:lnTo>
                    <a:pt x="4" y="1084"/>
                  </a:lnTo>
                  <a:lnTo>
                    <a:pt x="9" y="1098"/>
                  </a:lnTo>
                  <a:lnTo>
                    <a:pt x="15" y="1113"/>
                  </a:lnTo>
                  <a:lnTo>
                    <a:pt x="23" y="1127"/>
                  </a:lnTo>
                  <a:lnTo>
                    <a:pt x="32" y="1142"/>
                  </a:lnTo>
                  <a:lnTo>
                    <a:pt x="42" y="1156"/>
                  </a:lnTo>
                  <a:lnTo>
                    <a:pt x="53" y="1170"/>
                  </a:lnTo>
                  <a:lnTo>
                    <a:pt x="65" y="1183"/>
                  </a:lnTo>
                  <a:lnTo>
                    <a:pt x="78" y="1195"/>
                  </a:lnTo>
                  <a:lnTo>
                    <a:pt x="90" y="1206"/>
                  </a:lnTo>
                  <a:lnTo>
                    <a:pt x="104" y="1215"/>
                  </a:lnTo>
                  <a:lnTo>
                    <a:pt x="116" y="1223"/>
                  </a:lnTo>
                  <a:lnTo>
                    <a:pt x="129" y="1229"/>
                  </a:lnTo>
                  <a:lnTo>
                    <a:pt x="136" y="1231"/>
                  </a:lnTo>
                  <a:lnTo>
                    <a:pt x="142" y="1232"/>
                  </a:lnTo>
                  <a:lnTo>
                    <a:pt x="149" y="1234"/>
                  </a:lnTo>
                  <a:lnTo>
                    <a:pt x="154" y="1234"/>
                  </a:lnTo>
                  <a:lnTo>
                    <a:pt x="177" y="1234"/>
                  </a:lnTo>
                  <a:lnTo>
                    <a:pt x="187" y="1231"/>
                  </a:lnTo>
                  <a:lnTo>
                    <a:pt x="200" y="1226"/>
                  </a:lnTo>
                  <a:lnTo>
                    <a:pt x="215" y="1217"/>
                  </a:lnTo>
                  <a:lnTo>
                    <a:pt x="232" y="1205"/>
                  </a:lnTo>
                  <a:lnTo>
                    <a:pt x="251" y="1190"/>
                  </a:lnTo>
                  <a:lnTo>
                    <a:pt x="271" y="1171"/>
                  </a:lnTo>
                  <a:lnTo>
                    <a:pt x="294" y="1151"/>
                  </a:lnTo>
                  <a:lnTo>
                    <a:pt x="317" y="1128"/>
                  </a:lnTo>
                  <a:lnTo>
                    <a:pt x="368" y="1078"/>
                  </a:lnTo>
                  <a:lnTo>
                    <a:pt x="422" y="1020"/>
                  </a:lnTo>
                  <a:lnTo>
                    <a:pt x="479" y="959"/>
                  </a:lnTo>
                  <a:lnTo>
                    <a:pt x="538" y="895"/>
                  </a:lnTo>
                  <a:lnTo>
                    <a:pt x="597" y="830"/>
                  </a:lnTo>
                  <a:lnTo>
                    <a:pt x="655" y="768"/>
                  </a:lnTo>
                  <a:lnTo>
                    <a:pt x="712" y="708"/>
                  </a:lnTo>
                  <a:lnTo>
                    <a:pt x="766" y="654"/>
                  </a:lnTo>
                  <a:lnTo>
                    <a:pt x="791" y="630"/>
                  </a:lnTo>
                  <a:lnTo>
                    <a:pt x="814" y="607"/>
                  </a:lnTo>
                  <a:lnTo>
                    <a:pt x="838" y="587"/>
                  </a:lnTo>
                  <a:lnTo>
                    <a:pt x="858" y="570"/>
                  </a:lnTo>
                  <a:lnTo>
                    <a:pt x="879" y="555"/>
                  </a:lnTo>
                  <a:lnTo>
                    <a:pt x="896" y="543"/>
                  </a:lnTo>
                  <a:lnTo>
                    <a:pt x="912" y="534"/>
                  </a:lnTo>
                  <a:lnTo>
                    <a:pt x="926" y="529"/>
                  </a:lnTo>
                  <a:lnTo>
                    <a:pt x="931" y="538"/>
                  </a:lnTo>
                  <a:lnTo>
                    <a:pt x="936" y="545"/>
                  </a:lnTo>
                  <a:lnTo>
                    <a:pt x="939" y="549"/>
                  </a:lnTo>
                  <a:lnTo>
                    <a:pt x="942" y="551"/>
                  </a:lnTo>
                  <a:lnTo>
                    <a:pt x="946" y="552"/>
                  </a:lnTo>
                  <a:lnTo>
                    <a:pt x="948" y="552"/>
                  </a:lnTo>
                  <a:lnTo>
                    <a:pt x="948" y="552"/>
                  </a:lnTo>
                  <a:lnTo>
                    <a:pt x="948" y="557"/>
                  </a:lnTo>
                  <a:lnTo>
                    <a:pt x="948" y="571"/>
                  </a:lnTo>
                  <a:lnTo>
                    <a:pt x="948" y="595"/>
                  </a:lnTo>
                  <a:lnTo>
                    <a:pt x="947" y="601"/>
                  </a:lnTo>
                  <a:lnTo>
                    <a:pt x="947" y="607"/>
                  </a:lnTo>
                  <a:lnTo>
                    <a:pt x="945" y="614"/>
                  </a:lnTo>
                  <a:lnTo>
                    <a:pt x="943" y="621"/>
                  </a:lnTo>
                  <a:lnTo>
                    <a:pt x="937" y="634"/>
                  </a:lnTo>
                  <a:lnTo>
                    <a:pt x="929" y="647"/>
                  </a:lnTo>
                  <a:lnTo>
                    <a:pt x="919" y="660"/>
                  </a:lnTo>
                  <a:lnTo>
                    <a:pt x="909" y="674"/>
                  </a:lnTo>
                  <a:lnTo>
                    <a:pt x="897" y="686"/>
                  </a:lnTo>
                  <a:lnTo>
                    <a:pt x="884" y="699"/>
                  </a:lnTo>
                  <a:lnTo>
                    <a:pt x="858" y="725"/>
                  </a:lnTo>
                  <a:lnTo>
                    <a:pt x="834" y="749"/>
                  </a:lnTo>
                  <a:lnTo>
                    <a:pt x="822" y="760"/>
                  </a:lnTo>
                  <a:lnTo>
                    <a:pt x="811" y="772"/>
                  </a:lnTo>
                  <a:lnTo>
                    <a:pt x="801" y="783"/>
                  </a:lnTo>
                  <a:lnTo>
                    <a:pt x="794" y="793"/>
                  </a:lnTo>
                  <a:lnTo>
                    <a:pt x="881" y="819"/>
                  </a:lnTo>
                  <a:lnTo>
                    <a:pt x="882" y="859"/>
                  </a:lnTo>
                  <a:lnTo>
                    <a:pt x="664" y="913"/>
                  </a:lnTo>
                  <a:lnTo>
                    <a:pt x="653" y="929"/>
                  </a:lnTo>
                  <a:lnTo>
                    <a:pt x="641" y="946"/>
                  </a:lnTo>
                  <a:lnTo>
                    <a:pt x="630" y="964"/>
                  </a:lnTo>
                  <a:lnTo>
                    <a:pt x="619" y="985"/>
                  </a:lnTo>
                  <a:lnTo>
                    <a:pt x="615" y="995"/>
                  </a:lnTo>
                  <a:lnTo>
                    <a:pt x="609" y="1007"/>
                  </a:lnTo>
                  <a:lnTo>
                    <a:pt x="606" y="1018"/>
                  </a:lnTo>
                  <a:lnTo>
                    <a:pt x="602" y="1030"/>
                  </a:lnTo>
                  <a:lnTo>
                    <a:pt x="600" y="1042"/>
                  </a:lnTo>
                  <a:lnTo>
                    <a:pt x="597" y="1054"/>
                  </a:lnTo>
                  <a:lnTo>
                    <a:pt x="596" y="1066"/>
                  </a:lnTo>
                  <a:lnTo>
                    <a:pt x="595" y="1079"/>
                  </a:lnTo>
                  <a:lnTo>
                    <a:pt x="596" y="1084"/>
                  </a:lnTo>
                  <a:lnTo>
                    <a:pt x="597" y="1090"/>
                  </a:lnTo>
                  <a:lnTo>
                    <a:pt x="600" y="1095"/>
                  </a:lnTo>
                  <a:lnTo>
                    <a:pt x="603" y="1102"/>
                  </a:lnTo>
                  <a:lnTo>
                    <a:pt x="607" y="1107"/>
                  </a:lnTo>
                  <a:lnTo>
                    <a:pt x="612" y="1112"/>
                  </a:lnTo>
                  <a:lnTo>
                    <a:pt x="618" y="1118"/>
                  </a:lnTo>
                  <a:lnTo>
                    <a:pt x="623" y="1123"/>
                  </a:lnTo>
                  <a:lnTo>
                    <a:pt x="630" y="1127"/>
                  </a:lnTo>
                  <a:lnTo>
                    <a:pt x="637" y="1132"/>
                  </a:lnTo>
                  <a:lnTo>
                    <a:pt x="645" y="1136"/>
                  </a:lnTo>
                  <a:lnTo>
                    <a:pt x="652" y="1139"/>
                  </a:lnTo>
                  <a:lnTo>
                    <a:pt x="660" y="1141"/>
                  </a:lnTo>
                  <a:lnTo>
                    <a:pt x="667" y="1143"/>
                  </a:lnTo>
                  <a:lnTo>
                    <a:pt x="676" y="1146"/>
                  </a:lnTo>
                  <a:lnTo>
                    <a:pt x="683" y="1146"/>
                  </a:lnTo>
                  <a:lnTo>
                    <a:pt x="698" y="1145"/>
                  </a:lnTo>
                  <a:lnTo>
                    <a:pt x="710" y="1142"/>
                  </a:lnTo>
                  <a:lnTo>
                    <a:pt x="721" y="1138"/>
                  </a:lnTo>
                  <a:lnTo>
                    <a:pt x="731" y="1133"/>
                  </a:lnTo>
                  <a:lnTo>
                    <a:pt x="739" y="1126"/>
                  </a:lnTo>
                  <a:lnTo>
                    <a:pt x="747" y="1119"/>
                  </a:lnTo>
                  <a:lnTo>
                    <a:pt x="754" y="1110"/>
                  </a:lnTo>
                  <a:lnTo>
                    <a:pt x="762" y="1102"/>
                  </a:lnTo>
                  <a:lnTo>
                    <a:pt x="769" y="1092"/>
                  </a:lnTo>
                  <a:lnTo>
                    <a:pt x="778" y="1083"/>
                  </a:lnTo>
                  <a:lnTo>
                    <a:pt x="787" y="1074"/>
                  </a:lnTo>
                  <a:lnTo>
                    <a:pt x="798" y="1065"/>
                  </a:lnTo>
                  <a:lnTo>
                    <a:pt x="810" y="1057"/>
                  </a:lnTo>
                  <a:lnTo>
                    <a:pt x="824" y="1049"/>
                  </a:lnTo>
                  <a:lnTo>
                    <a:pt x="841" y="1042"/>
                  </a:lnTo>
                  <a:lnTo>
                    <a:pt x="860" y="1035"/>
                  </a:lnTo>
                  <a:lnTo>
                    <a:pt x="861" y="1057"/>
                  </a:lnTo>
                  <a:lnTo>
                    <a:pt x="864" y="1076"/>
                  </a:lnTo>
                  <a:lnTo>
                    <a:pt x="865" y="1083"/>
                  </a:lnTo>
                  <a:lnTo>
                    <a:pt x="866" y="1091"/>
                  </a:lnTo>
                  <a:lnTo>
                    <a:pt x="868" y="1097"/>
                  </a:lnTo>
                  <a:lnTo>
                    <a:pt x="870" y="1103"/>
                  </a:lnTo>
                  <a:lnTo>
                    <a:pt x="873" y="1108"/>
                  </a:lnTo>
                  <a:lnTo>
                    <a:pt x="878" y="1112"/>
                  </a:lnTo>
                  <a:lnTo>
                    <a:pt x="882" y="1116"/>
                  </a:lnTo>
                  <a:lnTo>
                    <a:pt x="888" y="1119"/>
                  </a:lnTo>
                  <a:lnTo>
                    <a:pt x="896" y="1121"/>
                  </a:lnTo>
                  <a:lnTo>
                    <a:pt x="904" y="1122"/>
                  </a:lnTo>
                  <a:lnTo>
                    <a:pt x="914" y="1123"/>
                  </a:lnTo>
                  <a:lnTo>
                    <a:pt x="926" y="1123"/>
                  </a:lnTo>
                  <a:lnTo>
                    <a:pt x="934" y="1123"/>
                  </a:lnTo>
                  <a:lnTo>
                    <a:pt x="942" y="1121"/>
                  </a:lnTo>
                  <a:lnTo>
                    <a:pt x="951" y="1118"/>
                  </a:lnTo>
                  <a:lnTo>
                    <a:pt x="957" y="1114"/>
                  </a:lnTo>
                  <a:lnTo>
                    <a:pt x="965" y="1109"/>
                  </a:lnTo>
                  <a:lnTo>
                    <a:pt x="971" y="1104"/>
                  </a:lnTo>
                  <a:lnTo>
                    <a:pt x="977" y="1096"/>
                  </a:lnTo>
                  <a:lnTo>
                    <a:pt x="984" y="1090"/>
                  </a:lnTo>
                  <a:lnTo>
                    <a:pt x="996" y="1073"/>
                  </a:lnTo>
                  <a:lnTo>
                    <a:pt x="1006" y="1054"/>
                  </a:lnTo>
                  <a:lnTo>
                    <a:pt x="1017" y="1035"/>
                  </a:lnTo>
                  <a:lnTo>
                    <a:pt x="1028" y="1015"/>
                  </a:lnTo>
                  <a:lnTo>
                    <a:pt x="1039" y="994"/>
                  </a:lnTo>
                  <a:lnTo>
                    <a:pt x="1048" y="975"/>
                  </a:lnTo>
                  <a:lnTo>
                    <a:pt x="1060" y="957"/>
                  </a:lnTo>
                  <a:lnTo>
                    <a:pt x="1071" y="941"/>
                  </a:lnTo>
                  <a:lnTo>
                    <a:pt x="1077" y="934"/>
                  </a:lnTo>
                  <a:lnTo>
                    <a:pt x="1084" y="928"/>
                  </a:lnTo>
                  <a:lnTo>
                    <a:pt x="1090" y="921"/>
                  </a:lnTo>
                  <a:lnTo>
                    <a:pt x="1097" y="917"/>
                  </a:lnTo>
                  <a:lnTo>
                    <a:pt x="1104" y="914"/>
                  </a:lnTo>
                  <a:lnTo>
                    <a:pt x="1112" y="911"/>
                  </a:lnTo>
                  <a:lnTo>
                    <a:pt x="1119" y="910"/>
                  </a:lnTo>
                  <a:lnTo>
                    <a:pt x="1127" y="910"/>
                  </a:lnTo>
                  <a:lnTo>
                    <a:pt x="1138" y="911"/>
                  </a:lnTo>
                  <a:lnTo>
                    <a:pt x="1148" y="912"/>
                  </a:lnTo>
                  <a:lnTo>
                    <a:pt x="1156" y="915"/>
                  </a:lnTo>
                  <a:lnTo>
                    <a:pt x="1162" y="917"/>
                  </a:lnTo>
                  <a:lnTo>
                    <a:pt x="1166" y="920"/>
                  </a:lnTo>
                  <a:lnTo>
                    <a:pt x="1170" y="925"/>
                  </a:lnTo>
                  <a:lnTo>
                    <a:pt x="1171" y="929"/>
                  </a:lnTo>
                  <a:lnTo>
                    <a:pt x="1171" y="933"/>
                  </a:lnTo>
                  <a:lnTo>
                    <a:pt x="1170" y="939"/>
                  </a:lnTo>
                  <a:lnTo>
                    <a:pt x="1167" y="945"/>
                  </a:lnTo>
                  <a:lnTo>
                    <a:pt x="1164" y="951"/>
                  </a:lnTo>
                  <a:lnTo>
                    <a:pt x="1160" y="958"/>
                  </a:lnTo>
                  <a:lnTo>
                    <a:pt x="1149" y="972"/>
                  </a:lnTo>
                  <a:lnTo>
                    <a:pt x="1135" y="988"/>
                  </a:lnTo>
                  <a:lnTo>
                    <a:pt x="1120" y="1005"/>
                  </a:lnTo>
                  <a:lnTo>
                    <a:pt x="1104" y="1023"/>
                  </a:lnTo>
                  <a:lnTo>
                    <a:pt x="1088" y="1043"/>
                  </a:lnTo>
                  <a:lnTo>
                    <a:pt x="1073" y="1062"/>
                  </a:lnTo>
                  <a:lnTo>
                    <a:pt x="1067" y="1072"/>
                  </a:lnTo>
                  <a:lnTo>
                    <a:pt x="1060" y="1082"/>
                  </a:lnTo>
                  <a:lnTo>
                    <a:pt x="1054" y="1093"/>
                  </a:lnTo>
                  <a:lnTo>
                    <a:pt x="1048" y="1103"/>
                  </a:lnTo>
                  <a:lnTo>
                    <a:pt x="1044" y="1113"/>
                  </a:lnTo>
                  <a:lnTo>
                    <a:pt x="1041" y="1124"/>
                  </a:lnTo>
                  <a:lnTo>
                    <a:pt x="1038" y="1135"/>
                  </a:lnTo>
                  <a:lnTo>
                    <a:pt x="1036" y="1146"/>
                  </a:lnTo>
                  <a:lnTo>
                    <a:pt x="1053" y="1142"/>
                  </a:lnTo>
                  <a:lnTo>
                    <a:pt x="1076" y="1137"/>
                  </a:lnTo>
                  <a:lnTo>
                    <a:pt x="1106" y="1128"/>
                  </a:lnTo>
                  <a:lnTo>
                    <a:pt x="1141" y="1117"/>
                  </a:lnTo>
                  <a:lnTo>
                    <a:pt x="1179" y="1104"/>
                  </a:lnTo>
                  <a:lnTo>
                    <a:pt x="1219" y="1089"/>
                  </a:lnTo>
                  <a:lnTo>
                    <a:pt x="1262" y="1072"/>
                  </a:lnTo>
                  <a:lnTo>
                    <a:pt x="1304" y="1053"/>
                  </a:lnTo>
                  <a:lnTo>
                    <a:pt x="1346" y="1034"/>
                  </a:lnTo>
                  <a:lnTo>
                    <a:pt x="1385" y="1015"/>
                  </a:lnTo>
                  <a:lnTo>
                    <a:pt x="1423" y="995"/>
                  </a:lnTo>
                  <a:lnTo>
                    <a:pt x="1455" y="975"/>
                  </a:lnTo>
                  <a:lnTo>
                    <a:pt x="1469" y="965"/>
                  </a:lnTo>
                  <a:lnTo>
                    <a:pt x="1482" y="956"/>
                  </a:lnTo>
                  <a:lnTo>
                    <a:pt x="1494" y="946"/>
                  </a:lnTo>
                  <a:lnTo>
                    <a:pt x="1503" y="937"/>
                  </a:lnTo>
                  <a:lnTo>
                    <a:pt x="1511" y="928"/>
                  </a:lnTo>
                  <a:lnTo>
                    <a:pt x="1516" y="919"/>
                  </a:lnTo>
                  <a:lnTo>
                    <a:pt x="1521" y="911"/>
                  </a:lnTo>
                  <a:lnTo>
                    <a:pt x="1522" y="903"/>
                  </a:lnTo>
                  <a:lnTo>
                    <a:pt x="1522" y="881"/>
                  </a:lnTo>
                  <a:lnTo>
                    <a:pt x="1521" y="870"/>
                  </a:lnTo>
                  <a:lnTo>
                    <a:pt x="1516" y="857"/>
                  </a:lnTo>
                  <a:lnTo>
                    <a:pt x="1511" y="843"/>
                  </a:lnTo>
                  <a:lnTo>
                    <a:pt x="1502" y="828"/>
                  </a:lnTo>
                  <a:lnTo>
                    <a:pt x="1494" y="812"/>
                  </a:lnTo>
                  <a:lnTo>
                    <a:pt x="1482" y="795"/>
                  </a:lnTo>
                  <a:lnTo>
                    <a:pt x="1470" y="779"/>
                  </a:lnTo>
                  <a:lnTo>
                    <a:pt x="1457" y="762"/>
                  </a:lnTo>
                  <a:lnTo>
                    <a:pt x="1443" y="747"/>
                  </a:lnTo>
                  <a:lnTo>
                    <a:pt x="1428" y="732"/>
                  </a:lnTo>
                  <a:lnTo>
                    <a:pt x="1414" y="718"/>
                  </a:lnTo>
                  <a:lnTo>
                    <a:pt x="1399" y="707"/>
                  </a:lnTo>
                  <a:lnTo>
                    <a:pt x="1385" y="696"/>
                  </a:lnTo>
                  <a:lnTo>
                    <a:pt x="1371" y="690"/>
                  </a:lnTo>
                  <a:lnTo>
                    <a:pt x="1364" y="686"/>
                  </a:lnTo>
                  <a:lnTo>
                    <a:pt x="1357" y="684"/>
                  </a:lnTo>
                  <a:lnTo>
                    <a:pt x="1351" y="683"/>
                  </a:lnTo>
                  <a:lnTo>
                    <a:pt x="1345" y="683"/>
                  </a:lnTo>
                  <a:lnTo>
                    <a:pt x="1301" y="683"/>
                  </a:lnTo>
                  <a:lnTo>
                    <a:pt x="1293" y="683"/>
                  </a:lnTo>
                  <a:lnTo>
                    <a:pt x="1286" y="684"/>
                  </a:lnTo>
                  <a:lnTo>
                    <a:pt x="1278" y="685"/>
                  </a:lnTo>
                  <a:lnTo>
                    <a:pt x="1272" y="688"/>
                  </a:lnTo>
                  <a:lnTo>
                    <a:pt x="1259" y="693"/>
                  </a:lnTo>
                  <a:lnTo>
                    <a:pt x="1248" y="700"/>
                  </a:lnTo>
                  <a:lnTo>
                    <a:pt x="1238" y="708"/>
                  </a:lnTo>
                  <a:lnTo>
                    <a:pt x="1230" y="718"/>
                  </a:lnTo>
                  <a:lnTo>
                    <a:pt x="1221" y="727"/>
                  </a:lnTo>
                  <a:lnTo>
                    <a:pt x="1213" y="738"/>
                  </a:lnTo>
                  <a:lnTo>
                    <a:pt x="1205" y="749"/>
                  </a:lnTo>
                  <a:lnTo>
                    <a:pt x="1196" y="758"/>
                  </a:lnTo>
                  <a:lnTo>
                    <a:pt x="1187" y="768"/>
                  </a:lnTo>
                  <a:lnTo>
                    <a:pt x="1177" y="775"/>
                  </a:lnTo>
                  <a:lnTo>
                    <a:pt x="1166" y="783"/>
                  </a:lnTo>
                  <a:lnTo>
                    <a:pt x="1155" y="788"/>
                  </a:lnTo>
                  <a:lnTo>
                    <a:pt x="1147" y="791"/>
                  </a:lnTo>
                  <a:lnTo>
                    <a:pt x="1141" y="792"/>
                  </a:lnTo>
                  <a:lnTo>
                    <a:pt x="1133" y="793"/>
                  </a:lnTo>
                  <a:lnTo>
                    <a:pt x="1125" y="793"/>
                  </a:lnTo>
                  <a:lnTo>
                    <a:pt x="1119" y="793"/>
                  </a:lnTo>
                  <a:lnTo>
                    <a:pt x="1114" y="792"/>
                  </a:lnTo>
                  <a:lnTo>
                    <a:pt x="1109" y="791"/>
                  </a:lnTo>
                  <a:lnTo>
                    <a:pt x="1105" y="787"/>
                  </a:lnTo>
                  <a:lnTo>
                    <a:pt x="1101" y="785"/>
                  </a:lnTo>
                  <a:lnTo>
                    <a:pt x="1097" y="782"/>
                  </a:lnTo>
                  <a:lnTo>
                    <a:pt x="1093" y="778"/>
                  </a:lnTo>
                  <a:lnTo>
                    <a:pt x="1091" y="773"/>
                  </a:lnTo>
                  <a:lnTo>
                    <a:pt x="1086" y="764"/>
                  </a:lnTo>
                  <a:lnTo>
                    <a:pt x="1083" y="753"/>
                  </a:lnTo>
                  <a:lnTo>
                    <a:pt x="1082" y="740"/>
                  </a:lnTo>
                  <a:lnTo>
                    <a:pt x="1080" y="727"/>
                  </a:lnTo>
                  <a:lnTo>
                    <a:pt x="1080" y="705"/>
                  </a:lnTo>
                  <a:lnTo>
                    <a:pt x="1083" y="690"/>
                  </a:lnTo>
                  <a:lnTo>
                    <a:pt x="1087" y="674"/>
                  </a:lnTo>
                  <a:lnTo>
                    <a:pt x="1096" y="659"/>
                  </a:lnTo>
                  <a:lnTo>
                    <a:pt x="1107" y="642"/>
                  </a:lnTo>
                  <a:lnTo>
                    <a:pt x="1121" y="625"/>
                  </a:lnTo>
                  <a:lnTo>
                    <a:pt x="1137" y="609"/>
                  </a:lnTo>
                  <a:lnTo>
                    <a:pt x="1157" y="593"/>
                  </a:lnTo>
                  <a:lnTo>
                    <a:pt x="1177" y="577"/>
                  </a:lnTo>
                  <a:lnTo>
                    <a:pt x="1200" y="560"/>
                  </a:lnTo>
                  <a:lnTo>
                    <a:pt x="1223" y="544"/>
                  </a:lnTo>
                  <a:lnTo>
                    <a:pt x="1249" y="528"/>
                  </a:lnTo>
                  <a:lnTo>
                    <a:pt x="1276" y="511"/>
                  </a:lnTo>
                  <a:lnTo>
                    <a:pt x="1332" y="478"/>
                  </a:lnTo>
                  <a:lnTo>
                    <a:pt x="1390" y="447"/>
                  </a:lnTo>
                  <a:lnTo>
                    <a:pt x="1447" y="416"/>
                  </a:lnTo>
                  <a:lnTo>
                    <a:pt x="1502" y="386"/>
                  </a:lnTo>
                  <a:lnTo>
                    <a:pt x="1555" y="357"/>
                  </a:lnTo>
                  <a:lnTo>
                    <a:pt x="1601" y="330"/>
                  </a:lnTo>
                  <a:lnTo>
                    <a:pt x="1623" y="317"/>
                  </a:lnTo>
                  <a:lnTo>
                    <a:pt x="1641" y="305"/>
                  </a:lnTo>
                  <a:lnTo>
                    <a:pt x="1657" y="293"/>
                  </a:lnTo>
                  <a:lnTo>
                    <a:pt x="1671" y="282"/>
                  </a:lnTo>
                  <a:lnTo>
                    <a:pt x="1683" y="271"/>
                  </a:lnTo>
                  <a:lnTo>
                    <a:pt x="1691" y="261"/>
                  </a:lnTo>
                  <a:lnTo>
                    <a:pt x="1696" y="251"/>
                  </a:lnTo>
                  <a:lnTo>
                    <a:pt x="1698" y="242"/>
                  </a:lnTo>
                  <a:lnTo>
                    <a:pt x="1697" y="221"/>
                  </a:lnTo>
                  <a:lnTo>
                    <a:pt x="1694" y="199"/>
                  </a:lnTo>
                  <a:lnTo>
                    <a:pt x="1688" y="178"/>
                  </a:lnTo>
                  <a:lnTo>
                    <a:pt x="1682" y="157"/>
                  </a:lnTo>
                  <a:lnTo>
                    <a:pt x="1673" y="136"/>
                  </a:lnTo>
                  <a:lnTo>
                    <a:pt x="1662" y="116"/>
                  </a:lnTo>
                  <a:lnTo>
                    <a:pt x="1652" y="98"/>
                  </a:lnTo>
                  <a:lnTo>
                    <a:pt x="1638" y="79"/>
                  </a:lnTo>
                  <a:lnTo>
                    <a:pt x="1624" y="62"/>
                  </a:lnTo>
                  <a:lnTo>
                    <a:pt x="1609" y="47"/>
                  </a:lnTo>
                  <a:lnTo>
                    <a:pt x="1593" y="33"/>
                  </a:lnTo>
                  <a:lnTo>
                    <a:pt x="1575" y="22"/>
                  </a:lnTo>
                  <a:lnTo>
                    <a:pt x="1566" y="17"/>
                  </a:lnTo>
                  <a:lnTo>
                    <a:pt x="1557" y="13"/>
                  </a:lnTo>
                  <a:lnTo>
                    <a:pt x="1548" y="8"/>
                  </a:lnTo>
                  <a:lnTo>
                    <a:pt x="1538" y="5"/>
                  </a:lnTo>
                  <a:lnTo>
                    <a:pt x="1528" y="3"/>
                  </a:lnTo>
                  <a:lnTo>
                    <a:pt x="1519" y="1"/>
                  </a:lnTo>
                  <a:lnTo>
                    <a:pt x="1509" y="0"/>
                  </a:lnTo>
                  <a:lnTo>
                    <a:pt x="1499" y="0"/>
                  </a:lnTo>
                  <a:lnTo>
                    <a:pt x="1494" y="1"/>
                  </a:lnTo>
                  <a:lnTo>
                    <a:pt x="1486" y="5"/>
                  </a:lnTo>
                  <a:lnTo>
                    <a:pt x="1478" y="11"/>
                  </a:lnTo>
                  <a:lnTo>
                    <a:pt x="1469" y="17"/>
                  </a:lnTo>
                  <a:lnTo>
                    <a:pt x="1450" y="32"/>
                  </a:lnTo>
                  <a:lnTo>
                    <a:pt x="1434" y="44"/>
                  </a:lnTo>
                  <a:lnTo>
                    <a:pt x="1434" y="154"/>
                  </a:lnTo>
                  <a:lnTo>
                    <a:pt x="1419" y="177"/>
                  </a:lnTo>
                  <a:lnTo>
                    <a:pt x="1405" y="202"/>
                  </a:lnTo>
                  <a:lnTo>
                    <a:pt x="1391" y="227"/>
                  </a:lnTo>
                  <a:lnTo>
                    <a:pt x="1377" y="253"/>
                  </a:lnTo>
                  <a:lnTo>
                    <a:pt x="1362" y="280"/>
                  </a:lnTo>
                  <a:lnTo>
                    <a:pt x="1347" y="307"/>
                  </a:lnTo>
                  <a:lnTo>
                    <a:pt x="1332" y="332"/>
                  </a:lnTo>
                  <a:lnTo>
                    <a:pt x="1316" y="358"/>
                  </a:lnTo>
                  <a:lnTo>
                    <a:pt x="1297" y="382"/>
                  </a:lnTo>
                  <a:lnTo>
                    <a:pt x="1278" y="404"/>
                  </a:lnTo>
                  <a:lnTo>
                    <a:pt x="1268" y="415"/>
                  </a:lnTo>
                  <a:lnTo>
                    <a:pt x="1258" y="425"/>
                  </a:lnTo>
                  <a:lnTo>
                    <a:pt x="1247" y="434"/>
                  </a:lnTo>
                  <a:lnTo>
                    <a:pt x="1236" y="443"/>
                  </a:lnTo>
                  <a:lnTo>
                    <a:pt x="1223" y="452"/>
                  </a:lnTo>
                  <a:lnTo>
                    <a:pt x="1211" y="459"/>
                  </a:lnTo>
                  <a:lnTo>
                    <a:pt x="1199" y="465"/>
                  </a:lnTo>
                  <a:lnTo>
                    <a:pt x="1185" y="471"/>
                  </a:lnTo>
                  <a:lnTo>
                    <a:pt x="1171" y="476"/>
                  </a:lnTo>
                  <a:lnTo>
                    <a:pt x="1156" y="479"/>
                  </a:lnTo>
                  <a:lnTo>
                    <a:pt x="1141" y="483"/>
                  </a:lnTo>
                  <a:lnTo>
                    <a:pt x="1125" y="485"/>
                  </a:lnTo>
                  <a:lnTo>
                    <a:pt x="1125" y="418"/>
                  </a:lnTo>
                  <a:lnTo>
                    <a:pt x="1125" y="410"/>
                  </a:lnTo>
                  <a:lnTo>
                    <a:pt x="1127" y="402"/>
                  </a:lnTo>
                  <a:lnTo>
                    <a:pt x="1128" y="395"/>
                  </a:lnTo>
                  <a:lnTo>
                    <a:pt x="1131" y="387"/>
                  </a:lnTo>
                  <a:lnTo>
                    <a:pt x="1134" y="381"/>
                  </a:lnTo>
                  <a:lnTo>
                    <a:pt x="1138" y="373"/>
                  </a:lnTo>
                  <a:lnTo>
                    <a:pt x="1143" y="367"/>
                  </a:lnTo>
                  <a:lnTo>
                    <a:pt x="1148" y="361"/>
                  </a:lnTo>
                  <a:lnTo>
                    <a:pt x="1160" y="350"/>
                  </a:lnTo>
                  <a:lnTo>
                    <a:pt x="1174" y="339"/>
                  </a:lnTo>
                  <a:lnTo>
                    <a:pt x="1188" y="328"/>
                  </a:lnTo>
                  <a:lnTo>
                    <a:pt x="1204" y="318"/>
                  </a:lnTo>
                  <a:lnTo>
                    <a:pt x="1237" y="300"/>
                  </a:lnTo>
                  <a:lnTo>
                    <a:pt x="1269" y="281"/>
                  </a:lnTo>
                  <a:lnTo>
                    <a:pt x="1284" y="270"/>
                  </a:lnTo>
                  <a:lnTo>
                    <a:pt x="1298" y="261"/>
                  </a:lnTo>
                  <a:lnTo>
                    <a:pt x="1310" y="249"/>
                  </a:lnTo>
                  <a:lnTo>
                    <a:pt x="1321" y="237"/>
                  </a:lnTo>
                  <a:lnTo>
                    <a:pt x="1333" y="221"/>
                  </a:lnTo>
                  <a:lnTo>
                    <a:pt x="1342" y="206"/>
                  </a:lnTo>
                  <a:lnTo>
                    <a:pt x="1350" y="194"/>
                  </a:lnTo>
                  <a:lnTo>
                    <a:pt x="1355" y="183"/>
                  </a:lnTo>
                  <a:lnTo>
                    <a:pt x="1359" y="175"/>
                  </a:lnTo>
                  <a:lnTo>
                    <a:pt x="1360" y="168"/>
                  </a:lnTo>
                  <a:lnTo>
                    <a:pt x="1361" y="163"/>
                  </a:lnTo>
                  <a:lnTo>
                    <a:pt x="1359" y="159"/>
                  </a:lnTo>
                  <a:lnTo>
                    <a:pt x="1356" y="157"/>
                  </a:lnTo>
                  <a:lnTo>
                    <a:pt x="1352" y="155"/>
                  </a:lnTo>
                  <a:lnTo>
                    <a:pt x="1347" y="155"/>
                  </a:lnTo>
                  <a:lnTo>
                    <a:pt x="1340" y="157"/>
                  </a:lnTo>
                  <a:lnTo>
                    <a:pt x="1325" y="162"/>
                  </a:lnTo>
                  <a:lnTo>
                    <a:pt x="1308" y="169"/>
                  </a:lnTo>
                  <a:lnTo>
                    <a:pt x="1289" y="179"/>
                  </a:lnTo>
                  <a:lnTo>
                    <a:pt x="1269" y="191"/>
                  </a:lnTo>
                  <a:lnTo>
                    <a:pt x="1250" y="203"/>
                  </a:lnTo>
                  <a:lnTo>
                    <a:pt x="1232" y="214"/>
                  </a:lnTo>
                  <a:lnTo>
                    <a:pt x="1203" y="234"/>
                  </a:lnTo>
                  <a:lnTo>
                    <a:pt x="1191" y="242"/>
                  </a:lnTo>
                  <a:lnTo>
                    <a:pt x="1177" y="233"/>
                  </a:lnTo>
                  <a:lnTo>
                    <a:pt x="1165" y="221"/>
                  </a:lnTo>
                  <a:lnTo>
                    <a:pt x="1154" y="209"/>
                  </a:lnTo>
                  <a:lnTo>
                    <a:pt x="1143" y="197"/>
                  </a:lnTo>
                  <a:lnTo>
                    <a:pt x="1123" y="172"/>
                  </a:lnTo>
                  <a:lnTo>
                    <a:pt x="1104" y="146"/>
                  </a:lnTo>
                  <a:lnTo>
                    <a:pt x="1096" y="134"/>
                  </a:lnTo>
                  <a:lnTo>
                    <a:pt x="1086" y="123"/>
                  </a:lnTo>
                  <a:lnTo>
                    <a:pt x="1076" y="114"/>
                  </a:lnTo>
                  <a:lnTo>
                    <a:pt x="1065" y="105"/>
                  </a:lnTo>
                  <a:lnTo>
                    <a:pt x="1054" y="98"/>
                  </a:lnTo>
                  <a:lnTo>
                    <a:pt x="1042" y="92"/>
                  </a:lnTo>
                  <a:lnTo>
                    <a:pt x="1035" y="91"/>
                  </a:lnTo>
                  <a:lnTo>
                    <a:pt x="1029" y="89"/>
                  </a:lnTo>
                  <a:lnTo>
                    <a:pt x="1021" y="88"/>
                  </a:lnTo>
                  <a:lnTo>
                    <a:pt x="1014" y="88"/>
                  </a:lnTo>
                  <a:lnTo>
                    <a:pt x="904"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4"/>
            <p:cNvSpPr>
              <a:spLocks noEditPoints="1"/>
            </p:cNvSpPr>
            <p:nvPr/>
          </p:nvSpPr>
          <p:spPr bwMode="auto">
            <a:xfrm>
              <a:off x="1052" y="2129"/>
              <a:ext cx="79" cy="69"/>
            </a:xfrm>
            <a:custGeom>
              <a:avLst/>
              <a:gdLst>
                <a:gd name="T0" fmla="*/ 351 w 1102"/>
                <a:gd name="T1" fmla="*/ 370 h 973"/>
                <a:gd name="T2" fmla="*/ 331 w 1102"/>
                <a:gd name="T3" fmla="*/ 325 h 973"/>
                <a:gd name="T4" fmla="*/ 352 w 1102"/>
                <a:gd name="T5" fmla="*/ 277 h 973"/>
                <a:gd name="T6" fmla="*/ 390 w 1102"/>
                <a:gd name="T7" fmla="*/ 271 h 973"/>
                <a:gd name="T8" fmla="*/ 413 w 1102"/>
                <a:gd name="T9" fmla="*/ 298 h 973"/>
                <a:gd name="T10" fmla="*/ 410 w 1102"/>
                <a:gd name="T11" fmla="*/ 357 h 973"/>
                <a:gd name="T12" fmla="*/ 573 w 1102"/>
                <a:gd name="T13" fmla="*/ 378 h 973"/>
                <a:gd name="T14" fmla="*/ 585 w 1102"/>
                <a:gd name="T15" fmla="*/ 286 h 973"/>
                <a:gd name="T16" fmla="*/ 630 w 1102"/>
                <a:gd name="T17" fmla="*/ 201 h 973"/>
                <a:gd name="T18" fmla="*/ 682 w 1102"/>
                <a:gd name="T19" fmla="*/ 128 h 973"/>
                <a:gd name="T20" fmla="*/ 676 w 1102"/>
                <a:gd name="T21" fmla="*/ 70 h 973"/>
                <a:gd name="T22" fmla="*/ 649 w 1102"/>
                <a:gd name="T23" fmla="*/ 51 h 973"/>
                <a:gd name="T24" fmla="*/ 578 w 1102"/>
                <a:gd name="T25" fmla="*/ 53 h 973"/>
                <a:gd name="T26" fmla="*/ 437 w 1102"/>
                <a:gd name="T27" fmla="*/ 37 h 973"/>
                <a:gd name="T28" fmla="*/ 165 w 1102"/>
                <a:gd name="T29" fmla="*/ 302 h 973"/>
                <a:gd name="T30" fmla="*/ 25 w 1102"/>
                <a:gd name="T31" fmla="*/ 464 h 973"/>
                <a:gd name="T32" fmla="*/ 1 w 1102"/>
                <a:gd name="T33" fmla="*/ 537 h 973"/>
                <a:gd name="T34" fmla="*/ 30 w 1102"/>
                <a:gd name="T35" fmla="*/ 579 h 973"/>
                <a:gd name="T36" fmla="*/ 83 w 1102"/>
                <a:gd name="T37" fmla="*/ 614 h 973"/>
                <a:gd name="T38" fmla="*/ 126 w 1102"/>
                <a:gd name="T39" fmla="*/ 617 h 973"/>
                <a:gd name="T40" fmla="*/ 185 w 1102"/>
                <a:gd name="T41" fmla="*/ 542 h 973"/>
                <a:gd name="T42" fmla="*/ 230 w 1102"/>
                <a:gd name="T43" fmla="*/ 505 h 973"/>
                <a:gd name="T44" fmla="*/ 295 w 1102"/>
                <a:gd name="T45" fmla="*/ 488 h 973"/>
                <a:gd name="T46" fmla="*/ 357 w 1102"/>
                <a:gd name="T47" fmla="*/ 499 h 973"/>
                <a:gd name="T48" fmla="*/ 374 w 1102"/>
                <a:gd name="T49" fmla="*/ 537 h 973"/>
                <a:gd name="T50" fmla="*/ 365 w 1102"/>
                <a:gd name="T51" fmla="*/ 579 h 973"/>
                <a:gd name="T52" fmla="*/ 291 w 1102"/>
                <a:gd name="T53" fmla="*/ 624 h 973"/>
                <a:gd name="T54" fmla="*/ 267 w 1102"/>
                <a:gd name="T55" fmla="*/ 662 h 973"/>
                <a:gd name="T56" fmla="*/ 270 w 1102"/>
                <a:gd name="T57" fmla="*/ 705 h 973"/>
                <a:gd name="T58" fmla="*/ 327 w 1102"/>
                <a:gd name="T59" fmla="*/ 742 h 973"/>
                <a:gd name="T60" fmla="*/ 427 w 1102"/>
                <a:gd name="T61" fmla="*/ 944 h 973"/>
                <a:gd name="T62" fmla="*/ 496 w 1102"/>
                <a:gd name="T63" fmla="*/ 971 h 973"/>
                <a:gd name="T64" fmla="*/ 602 w 1102"/>
                <a:gd name="T65" fmla="*/ 965 h 973"/>
                <a:gd name="T66" fmla="*/ 737 w 1102"/>
                <a:gd name="T67" fmla="*/ 924 h 973"/>
                <a:gd name="T68" fmla="*/ 879 w 1102"/>
                <a:gd name="T69" fmla="*/ 859 h 973"/>
                <a:gd name="T70" fmla="*/ 1003 w 1102"/>
                <a:gd name="T71" fmla="*/ 779 h 973"/>
                <a:gd name="T72" fmla="*/ 1085 w 1102"/>
                <a:gd name="T73" fmla="*/ 695 h 973"/>
                <a:gd name="T74" fmla="*/ 1100 w 1102"/>
                <a:gd name="T75" fmla="*/ 632 h 973"/>
                <a:gd name="T76" fmla="*/ 1074 w 1102"/>
                <a:gd name="T77" fmla="*/ 599 h 973"/>
                <a:gd name="T78" fmla="*/ 1030 w 1102"/>
                <a:gd name="T79" fmla="*/ 579 h 973"/>
                <a:gd name="T80" fmla="*/ 904 w 1102"/>
                <a:gd name="T81" fmla="*/ 632 h 973"/>
                <a:gd name="T82" fmla="*/ 738 w 1102"/>
                <a:gd name="T83" fmla="*/ 752 h 973"/>
                <a:gd name="T84" fmla="*/ 627 w 1102"/>
                <a:gd name="T85" fmla="*/ 803 h 973"/>
                <a:gd name="T86" fmla="*/ 524 w 1102"/>
                <a:gd name="T87" fmla="*/ 819 h 973"/>
                <a:gd name="T88" fmla="*/ 499 w 1102"/>
                <a:gd name="T89" fmla="*/ 804 h 973"/>
                <a:gd name="T90" fmla="*/ 485 w 1102"/>
                <a:gd name="T91" fmla="*/ 731 h 973"/>
                <a:gd name="T92" fmla="*/ 507 w 1102"/>
                <a:gd name="T93" fmla="*/ 650 h 973"/>
                <a:gd name="T94" fmla="*/ 598 w 1102"/>
                <a:gd name="T95" fmla="*/ 515 h 973"/>
                <a:gd name="T96" fmla="*/ 706 w 1102"/>
                <a:gd name="T97" fmla="*/ 422 h 973"/>
                <a:gd name="T98" fmla="*/ 819 w 1102"/>
                <a:gd name="T99" fmla="*/ 348 h 973"/>
                <a:gd name="T100" fmla="*/ 938 w 1102"/>
                <a:gd name="T101" fmla="*/ 232 h 973"/>
                <a:gd name="T102" fmla="*/ 968 w 1102"/>
                <a:gd name="T103" fmla="*/ 175 h 973"/>
                <a:gd name="T104" fmla="*/ 958 w 1102"/>
                <a:gd name="T105" fmla="*/ 108 h 973"/>
                <a:gd name="T106" fmla="*/ 907 w 1102"/>
                <a:gd name="T107" fmla="*/ 36 h 973"/>
                <a:gd name="T108" fmla="*/ 838 w 1102"/>
                <a:gd name="T109" fmla="*/ 4 h 973"/>
                <a:gd name="T110" fmla="*/ 780 w 1102"/>
                <a:gd name="T111" fmla="*/ 10 h 973"/>
                <a:gd name="T112" fmla="*/ 757 w 1102"/>
                <a:gd name="T113" fmla="*/ 30 h 973"/>
                <a:gd name="T114" fmla="*/ 746 w 1102"/>
                <a:gd name="T115" fmla="*/ 99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2" h="973">
                  <a:moveTo>
                    <a:pt x="374" y="378"/>
                  </a:moveTo>
                  <a:lnTo>
                    <a:pt x="369" y="378"/>
                  </a:lnTo>
                  <a:lnTo>
                    <a:pt x="364" y="377"/>
                  </a:lnTo>
                  <a:lnTo>
                    <a:pt x="359" y="375"/>
                  </a:lnTo>
                  <a:lnTo>
                    <a:pt x="355" y="373"/>
                  </a:lnTo>
                  <a:lnTo>
                    <a:pt x="351" y="370"/>
                  </a:lnTo>
                  <a:lnTo>
                    <a:pt x="347" y="367"/>
                  </a:lnTo>
                  <a:lnTo>
                    <a:pt x="344" y="363"/>
                  </a:lnTo>
                  <a:lnTo>
                    <a:pt x="341" y="359"/>
                  </a:lnTo>
                  <a:lnTo>
                    <a:pt x="337" y="349"/>
                  </a:lnTo>
                  <a:lnTo>
                    <a:pt x="334" y="337"/>
                  </a:lnTo>
                  <a:lnTo>
                    <a:pt x="331" y="325"/>
                  </a:lnTo>
                  <a:lnTo>
                    <a:pt x="330" y="313"/>
                  </a:lnTo>
                  <a:lnTo>
                    <a:pt x="331" y="305"/>
                  </a:lnTo>
                  <a:lnTo>
                    <a:pt x="335" y="296"/>
                  </a:lnTo>
                  <a:lnTo>
                    <a:pt x="340" y="290"/>
                  </a:lnTo>
                  <a:lnTo>
                    <a:pt x="345" y="282"/>
                  </a:lnTo>
                  <a:lnTo>
                    <a:pt x="352" y="277"/>
                  </a:lnTo>
                  <a:lnTo>
                    <a:pt x="359" y="272"/>
                  </a:lnTo>
                  <a:lnTo>
                    <a:pt x="367" y="269"/>
                  </a:lnTo>
                  <a:lnTo>
                    <a:pt x="374" y="267"/>
                  </a:lnTo>
                  <a:lnTo>
                    <a:pt x="381" y="269"/>
                  </a:lnTo>
                  <a:lnTo>
                    <a:pt x="386" y="270"/>
                  </a:lnTo>
                  <a:lnTo>
                    <a:pt x="390" y="271"/>
                  </a:lnTo>
                  <a:lnTo>
                    <a:pt x="395" y="273"/>
                  </a:lnTo>
                  <a:lnTo>
                    <a:pt x="399" y="276"/>
                  </a:lnTo>
                  <a:lnTo>
                    <a:pt x="402" y="279"/>
                  </a:lnTo>
                  <a:lnTo>
                    <a:pt x="405" y="284"/>
                  </a:lnTo>
                  <a:lnTo>
                    <a:pt x="409" y="288"/>
                  </a:lnTo>
                  <a:lnTo>
                    <a:pt x="413" y="298"/>
                  </a:lnTo>
                  <a:lnTo>
                    <a:pt x="416" y="308"/>
                  </a:lnTo>
                  <a:lnTo>
                    <a:pt x="418" y="321"/>
                  </a:lnTo>
                  <a:lnTo>
                    <a:pt x="419" y="334"/>
                  </a:lnTo>
                  <a:lnTo>
                    <a:pt x="418" y="341"/>
                  </a:lnTo>
                  <a:lnTo>
                    <a:pt x="415" y="349"/>
                  </a:lnTo>
                  <a:lnTo>
                    <a:pt x="410" y="357"/>
                  </a:lnTo>
                  <a:lnTo>
                    <a:pt x="404" y="363"/>
                  </a:lnTo>
                  <a:lnTo>
                    <a:pt x="398" y="369"/>
                  </a:lnTo>
                  <a:lnTo>
                    <a:pt x="390" y="374"/>
                  </a:lnTo>
                  <a:lnTo>
                    <a:pt x="382" y="377"/>
                  </a:lnTo>
                  <a:lnTo>
                    <a:pt x="374" y="378"/>
                  </a:lnTo>
                  <a:close/>
                  <a:moveTo>
                    <a:pt x="573" y="378"/>
                  </a:moveTo>
                  <a:lnTo>
                    <a:pt x="574" y="360"/>
                  </a:lnTo>
                  <a:lnTo>
                    <a:pt x="575" y="343"/>
                  </a:lnTo>
                  <a:lnTo>
                    <a:pt x="577" y="326"/>
                  </a:lnTo>
                  <a:lnTo>
                    <a:pt x="579" y="311"/>
                  </a:lnTo>
                  <a:lnTo>
                    <a:pt x="582" y="299"/>
                  </a:lnTo>
                  <a:lnTo>
                    <a:pt x="585" y="286"/>
                  </a:lnTo>
                  <a:lnTo>
                    <a:pt x="589" y="274"/>
                  </a:lnTo>
                  <a:lnTo>
                    <a:pt x="592" y="263"/>
                  </a:lnTo>
                  <a:lnTo>
                    <a:pt x="601" y="244"/>
                  </a:lnTo>
                  <a:lnTo>
                    <a:pt x="610" y="228"/>
                  </a:lnTo>
                  <a:lnTo>
                    <a:pt x="620" y="214"/>
                  </a:lnTo>
                  <a:lnTo>
                    <a:pt x="630" y="201"/>
                  </a:lnTo>
                  <a:lnTo>
                    <a:pt x="650" y="181"/>
                  </a:lnTo>
                  <a:lnTo>
                    <a:pt x="667" y="162"/>
                  </a:lnTo>
                  <a:lnTo>
                    <a:pt x="674" y="153"/>
                  </a:lnTo>
                  <a:lnTo>
                    <a:pt x="679" y="141"/>
                  </a:lnTo>
                  <a:lnTo>
                    <a:pt x="681" y="134"/>
                  </a:lnTo>
                  <a:lnTo>
                    <a:pt x="682" y="128"/>
                  </a:lnTo>
                  <a:lnTo>
                    <a:pt x="683" y="122"/>
                  </a:lnTo>
                  <a:lnTo>
                    <a:pt x="683" y="114"/>
                  </a:lnTo>
                  <a:lnTo>
                    <a:pt x="682" y="96"/>
                  </a:lnTo>
                  <a:lnTo>
                    <a:pt x="680" y="82"/>
                  </a:lnTo>
                  <a:lnTo>
                    <a:pt x="678" y="75"/>
                  </a:lnTo>
                  <a:lnTo>
                    <a:pt x="676" y="70"/>
                  </a:lnTo>
                  <a:lnTo>
                    <a:pt x="673" y="66"/>
                  </a:lnTo>
                  <a:lnTo>
                    <a:pt x="670" y="62"/>
                  </a:lnTo>
                  <a:lnTo>
                    <a:pt x="665" y="58"/>
                  </a:lnTo>
                  <a:lnTo>
                    <a:pt x="661" y="55"/>
                  </a:lnTo>
                  <a:lnTo>
                    <a:pt x="656" y="53"/>
                  </a:lnTo>
                  <a:lnTo>
                    <a:pt x="649" y="51"/>
                  </a:lnTo>
                  <a:lnTo>
                    <a:pt x="635" y="49"/>
                  </a:lnTo>
                  <a:lnTo>
                    <a:pt x="617" y="48"/>
                  </a:lnTo>
                  <a:lnTo>
                    <a:pt x="603" y="48"/>
                  </a:lnTo>
                  <a:lnTo>
                    <a:pt x="593" y="49"/>
                  </a:lnTo>
                  <a:lnTo>
                    <a:pt x="585" y="51"/>
                  </a:lnTo>
                  <a:lnTo>
                    <a:pt x="578" y="53"/>
                  </a:lnTo>
                  <a:lnTo>
                    <a:pt x="566" y="59"/>
                  </a:lnTo>
                  <a:lnTo>
                    <a:pt x="551" y="70"/>
                  </a:lnTo>
                  <a:lnTo>
                    <a:pt x="467" y="0"/>
                  </a:lnTo>
                  <a:lnTo>
                    <a:pt x="458" y="11"/>
                  </a:lnTo>
                  <a:lnTo>
                    <a:pt x="448" y="24"/>
                  </a:lnTo>
                  <a:lnTo>
                    <a:pt x="437" y="37"/>
                  </a:lnTo>
                  <a:lnTo>
                    <a:pt x="424" y="51"/>
                  </a:lnTo>
                  <a:lnTo>
                    <a:pt x="395" y="81"/>
                  </a:lnTo>
                  <a:lnTo>
                    <a:pt x="360" y="114"/>
                  </a:lnTo>
                  <a:lnTo>
                    <a:pt x="284" y="187"/>
                  </a:lnTo>
                  <a:lnTo>
                    <a:pt x="204" y="263"/>
                  </a:lnTo>
                  <a:lnTo>
                    <a:pt x="165" y="302"/>
                  </a:lnTo>
                  <a:lnTo>
                    <a:pt x="127" y="340"/>
                  </a:lnTo>
                  <a:lnTo>
                    <a:pt x="92" y="378"/>
                  </a:lnTo>
                  <a:lnTo>
                    <a:pt x="62" y="413"/>
                  </a:lnTo>
                  <a:lnTo>
                    <a:pt x="48" y="431"/>
                  </a:lnTo>
                  <a:lnTo>
                    <a:pt x="36" y="448"/>
                  </a:lnTo>
                  <a:lnTo>
                    <a:pt x="25" y="464"/>
                  </a:lnTo>
                  <a:lnTo>
                    <a:pt x="17" y="479"/>
                  </a:lnTo>
                  <a:lnTo>
                    <a:pt x="9" y="494"/>
                  </a:lnTo>
                  <a:lnTo>
                    <a:pt x="4" y="508"/>
                  </a:lnTo>
                  <a:lnTo>
                    <a:pt x="1" y="521"/>
                  </a:lnTo>
                  <a:lnTo>
                    <a:pt x="0" y="532"/>
                  </a:lnTo>
                  <a:lnTo>
                    <a:pt x="1" y="537"/>
                  </a:lnTo>
                  <a:lnTo>
                    <a:pt x="3" y="543"/>
                  </a:lnTo>
                  <a:lnTo>
                    <a:pt x="6" y="550"/>
                  </a:lnTo>
                  <a:lnTo>
                    <a:pt x="10" y="556"/>
                  </a:lnTo>
                  <a:lnTo>
                    <a:pt x="17" y="564"/>
                  </a:lnTo>
                  <a:lnTo>
                    <a:pt x="23" y="571"/>
                  </a:lnTo>
                  <a:lnTo>
                    <a:pt x="30" y="579"/>
                  </a:lnTo>
                  <a:lnTo>
                    <a:pt x="38" y="585"/>
                  </a:lnTo>
                  <a:lnTo>
                    <a:pt x="47" y="593"/>
                  </a:lnTo>
                  <a:lnTo>
                    <a:pt x="55" y="599"/>
                  </a:lnTo>
                  <a:lnTo>
                    <a:pt x="64" y="604"/>
                  </a:lnTo>
                  <a:lnTo>
                    <a:pt x="74" y="610"/>
                  </a:lnTo>
                  <a:lnTo>
                    <a:pt x="83" y="614"/>
                  </a:lnTo>
                  <a:lnTo>
                    <a:pt x="92" y="617"/>
                  </a:lnTo>
                  <a:lnTo>
                    <a:pt x="102" y="619"/>
                  </a:lnTo>
                  <a:lnTo>
                    <a:pt x="110" y="620"/>
                  </a:lnTo>
                  <a:lnTo>
                    <a:pt x="116" y="620"/>
                  </a:lnTo>
                  <a:lnTo>
                    <a:pt x="121" y="619"/>
                  </a:lnTo>
                  <a:lnTo>
                    <a:pt x="126" y="617"/>
                  </a:lnTo>
                  <a:lnTo>
                    <a:pt x="131" y="615"/>
                  </a:lnTo>
                  <a:lnTo>
                    <a:pt x="139" y="609"/>
                  </a:lnTo>
                  <a:lnTo>
                    <a:pt x="147" y="600"/>
                  </a:lnTo>
                  <a:lnTo>
                    <a:pt x="161" y="579"/>
                  </a:lnTo>
                  <a:lnTo>
                    <a:pt x="176" y="554"/>
                  </a:lnTo>
                  <a:lnTo>
                    <a:pt x="185" y="542"/>
                  </a:lnTo>
                  <a:lnTo>
                    <a:pt x="196" y="530"/>
                  </a:lnTo>
                  <a:lnTo>
                    <a:pt x="201" y="525"/>
                  </a:lnTo>
                  <a:lnTo>
                    <a:pt x="208" y="518"/>
                  </a:lnTo>
                  <a:lnTo>
                    <a:pt x="215" y="514"/>
                  </a:lnTo>
                  <a:lnTo>
                    <a:pt x="223" y="509"/>
                  </a:lnTo>
                  <a:lnTo>
                    <a:pt x="230" y="505"/>
                  </a:lnTo>
                  <a:lnTo>
                    <a:pt x="239" y="500"/>
                  </a:lnTo>
                  <a:lnTo>
                    <a:pt x="249" y="497"/>
                  </a:lnTo>
                  <a:lnTo>
                    <a:pt x="259" y="494"/>
                  </a:lnTo>
                  <a:lnTo>
                    <a:pt x="270" y="492"/>
                  </a:lnTo>
                  <a:lnTo>
                    <a:pt x="282" y="490"/>
                  </a:lnTo>
                  <a:lnTo>
                    <a:pt x="295" y="488"/>
                  </a:lnTo>
                  <a:lnTo>
                    <a:pt x="309" y="488"/>
                  </a:lnTo>
                  <a:lnTo>
                    <a:pt x="326" y="490"/>
                  </a:lnTo>
                  <a:lnTo>
                    <a:pt x="340" y="492"/>
                  </a:lnTo>
                  <a:lnTo>
                    <a:pt x="346" y="494"/>
                  </a:lnTo>
                  <a:lnTo>
                    <a:pt x="352" y="496"/>
                  </a:lnTo>
                  <a:lnTo>
                    <a:pt x="357" y="499"/>
                  </a:lnTo>
                  <a:lnTo>
                    <a:pt x="360" y="502"/>
                  </a:lnTo>
                  <a:lnTo>
                    <a:pt x="365" y="507"/>
                  </a:lnTo>
                  <a:lnTo>
                    <a:pt x="367" y="511"/>
                  </a:lnTo>
                  <a:lnTo>
                    <a:pt x="370" y="516"/>
                  </a:lnTo>
                  <a:lnTo>
                    <a:pt x="372" y="523"/>
                  </a:lnTo>
                  <a:lnTo>
                    <a:pt x="374" y="537"/>
                  </a:lnTo>
                  <a:lnTo>
                    <a:pt x="374" y="554"/>
                  </a:lnTo>
                  <a:lnTo>
                    <a:pt x="374" y="559"/>
                  </a:lnTo>
                  <a:lnTo>
                    <a:pt x="373" y="564"/>
                  </a:lnTo>
                  <a:lnTo>
                    <a:pt x="372" y="568"/>
                  </a:lnTo>
                  <a:lnTo>
                    <a:pt x="370" y="572"/>
                  </a:lnTo>
                  <a:lnTo>
                    <a:pt x="365" y="579"/>
                  </a:lnTo>
                  <a:lnTo>
                    <a:pt x="357" y="585"/>
                  </a:lnTo>
                  <a:lnTo>
                    <a:pt x="340" y="595"/>
                  </a:lnTo>
                  <a:lnTo>
                    <a:pt x="320" y="604"/>
                  </a:lnTo>
                  <a:lnTo>
                    <a:pt x="310" y="610"/>
                  </a:lnTo>
                  <a:lnTo>
                    <a:pt x="299" y="616"/>
                  </a:lnTo>
                  <a:lnTo>
                    <a:pt x="291" y="624"/>
                  </a:lnTo>
                  <a:lnTo>
                    <a:pt x="282" y="632"/>
                  </a:lnTo>
                  <a:lnTo>
                    <a:pt x="278" y="636"/>
                  </a:lnTo>
                  <a:lnTo>
                    <a:pt x="274" y="642"/>
                  </a:lnTo>
                  <a:lnTo>
                    <a:pt x="272" y="648"/>
                  </a:lnTo>
                  <a:lnTo>
                    <a:pt x="269" y="655"/>
                  </a:lnTo>
                  <a:lnTo>
                    <a:pt x="267" y="662"/>
                  </a:lnTo>
                  <a:lnTo>
                    <a:pt x="266" y="670"/>
                  </a:lnTo>
                  <a:lnTo>
                    <a:pt x="265" y="677"/>
                  </a:lnTo>
                  <a:lnTo>
                    <a:pt x="265" y="687"/>
                  </a:lnTo>
                  <a:lnTo>
                    <a:pt x="265" y="693"/>
                  </a:lnTo>
                  <a:lnTo>
                    <a:pt x="267" y="699"/>
                  </a:lnTo>
                  <a:lnTo>
                    <a:pt x="270" y="705"/>
                  </a:lnTo>
                  <a:lnTo>
                    <a:pt x="274" y="709"/>
                  </a:lnTo>
                  <a:lnTo>
                    <a:pt x="280" y="715"/>
                  </a:lnTo>
                  <a:lnTo>
                    <a:pt x="285" y="719"/>
                  </a:lnTo>
                  <a:lnTo>
                    <a:pt x="292" y="723"/>
                  </a:lnTo>
                  <a:lnTo>
                    <a:pt x="298" y="728"/>
                  </a:lnTo>
                  <a:lnTo>
                    <a:pt x="327" y="742"/>
                  </a:lnTo>
                  <a:lnTo>
                    <a:pt x="353" y="752"/>
                  </a:lnTo>
                  <a:lnTo>
                    <a:pt x="353" y="885"/>
                  </a:lnTo>
                  <a:lnTo>
                    <a:pt x="374" y="900"/>
                  </a:lnTo>
                  <a:lnTo>
                    <a:pt x="393" y="916"/>
                  </a:lnTo>
                  <a:lnTo>
                    <a:pt x="409" y="930"/>
                  </a:lnTo>
                  <a:lnTo>
                    <a:pt x="427" y="944"/>
                  </a:lnTo>
                  <a:lnTo>
                    <a:pt x="435" y="951"/>
                  </a:lnTo>
                  <a:lnTo>
                    <a:pt x="445" y="956"/>
                  </a:lnTo>
                  <a:lnTo>
                    <a:pt x="456" y="960"/>
                  </a:lnTo>
                  <a:lnTo>
                    <a:pt x="468" y="965"/>
                  </a:lnTo>
                  <a:lnTo>
                    <a:pt x="481" y="968"/>
                  </a:lnTo>
                  <a:lnTo>
                    <a:pt x="496" y="971"/>
                  </a:lnTo>
                  <a:lnTo>
                    <a:pt x="512" y="972"/>
                  </a:lnTo>
                  <a:lnTo>
                    <a:pt x="529" y="973"/>
                  </a:lnTo>
                  <a:lnTo>
                    <a:pt x="546" y="972"/>
                  </a:lnTo>
                  <a:lnTo>
                    <a:pt x="563" y="971"/>
                  </a:lnTo>
                  <a:lnTo>
                    <a:pt x="583" y="968"/>
                  </a:lnTo>
                  <a:lnTo>
                    <a:pt x="602" y="965"/>
                  </a:lnTo>
                  <a:lnTo>
                    <a:pt x="623" y="959"/>
                  </a:lnTo>
                  <a:lnTo>
                    <a:pt x="645" y="954"/>
                  </a:lnTo>
                  <a:lnTo>
                    <a:pt x="667" y="948"/>
                  </a:lnTo>
                  <a:lnTo>
                    <a:pt x="690" y="940"/>
                  </a:lnTo>
                  <a:lnTo>
                    <a:pt x="714" y="933"/>
                  </a:lnTo>
                  <a:lnTo>
                    <a:pt x="737" y="924"/>
                  </a:lnTo>
                  <a:lnTo>
                    <a:pt x="761" y="914"/>
                  </a:lnTo>
                  <a:lnTo>
                    <a:pt x="784" y="904"/>
                  </a:lnTo>
                  <a:lnTo>
                    <a:pt x="808" y="893"/>
                  </a:lnTo>
                  <a:lnTo>
                    <a:pt x="833" y="882"/>
                  </a:lnTo>
                  <a:lnTo>
                    <a:pt x="855" y="870"/>
                  </a:lnTo>
                  <a:lnTo>
                    <a:pt x="879" y="859"/>
                  </a:lnTo>
                  <a:lnTo>
                    <a:pt x="901" y="846"/>
                  </a:lnTo>
                  <a:lnTo>
                    <a:pt x="924" y="833"/>
                  </a:lnTo>
                  <a:lnTo>
                    <a:pt x="945" y="820"/>
                  </a:lnTo>
                  <a:lnTo>
                    <a:pt x="966" y="806"/>
                  </a:lnTo>
                  <a:lnTo>
                    <a:pt x="985" y="792"/>
                  </a:lnTo>
                  <a:lnTo>
                    <a:pt x="1003" y="779"/>
                  </a:lnTo>
                  <a:lnTo>
                    <a:pt x="1021" y="765"/>
                  </a:lnTo>
                  <a:lnTo>
                    <a:pt x="1037" y="751"/>
                  </a:lnTo>
                  <a:lnTo>
                    <a:pt x="1051" y="737"/>
                  </a:lnTo>
                  <a:lnTo>
                    <a:pt x="1064" y="723"/>
                  </a:lnTo>
                  <a:lnTo>
                    <a:pt x="1075" y="709"/>
                  </a:lnTo>
                  <a:lnTo>
                    <a:pt x="1085" y="695"/>
                  </a:lnTo>
                  <a:lnTo>
                    <a:pt x="1093" y="682"/>
                  </a:lnTo>
                  <a:lnTo>
                    <a:pt x="1098" y="669"/>
                  </a:lnTo>
                  <a:lnTo>
                    <a:pt x="1101" y="656"/>
                  </a:lnTo>
                  <a:lnTo>
                    <a:pt x="1102" y="643"/>
                  </a:lnTo>
                  <a:lnTo>
                    <a:pt x="1102" y="638"/>
                  </a:lnTo>
                  <a:lnTo>
                    <a:pt x="1100" y="632"/>
                  </a:lnTo>
                  <a:lnTo>
                    <a:pt x="1098" y="627"/>
                  </a:lnTo>
                  <a:lnTo>
                    <a:pt x="1095" y="620"/>
                  </a:lnTo>
                  <a:lnTo>
                    <a:pt x="1090" y="615"/>
                  </a:lnTo>
                  <a:lnTo>
                    <a:pt x="1086" y="610"/>
                  </a:lnTo>
                  <a:lnTo>
                    <a:pt x="1081" y="604"/>
                  </a:lnTo>
                  <a:lnTo>
                    <a:pt x="1074" y="599"/>
                  </a:lnTo>
                  <a:lnTo>
                    <a:pt x="1068" y="595"/>
                  </a:lnTo>
                  <a:lnTo>
                    <a:pt x="1060" y="590"/>
                  </a:lnTo>
                  <a:lnTo>
                    <a:pt x="1054" y="586"/>
                  </a:lnTo>
                  <a:lnTo>
                    <a:pt x="1046" y="583"/>
                  </a:lnTo>
                  <a:lnTo>
                    <a:pt x="1038" y="581"/>
                  </a:lnTo>
                  <a:lnTo>
                    <a:pt x="1030" y="579"/>
                  </a:lnTo>
                  <a:lnTo>
                    <a:pt x="1023" y="576"/>
                  </a:lnTo>
                  <a:lnTo>
                    <a:pt x="1014" y="576"/>
                  </a:lnTo>
                  <a:lnTo>
                    <a:pt x="970" y="576"/>
                  </a:lnTo>
                  <a:lnTo>
                    <a:pt x="956" y="587"/>
                  </a:lnTo>
                  <a:lnTo>
                    <a:pt x="925" y="614"/>
                  </a:lnTo>
                  <a:lnTo>
                    <a:pt x="904" y="632"/>
                  </a:lnTo>
                  <a:lnTo>
                    <a:pt x="880" y="653"/>
                  </a:lnTo>
                  <a:lnTo>
                    <a:pt x="852" y="675"/>
                  </a:lnTo>
                  <a:lnTo>
                    <a:pt x="822" y="698"/>
                  </a:lnTo>
                  <a:lnTo>
                    <a:pt x="790" y="720"/>
                  </a:lnTo>
                  <a:lnTo>
                    <a:pt x="757" y="742"/>
                  </a:lnTo>
                  <a:lnTo>
                    <a:pt x="738" y="752"/>
                  </a:lnTo>
                  <a:lnTo>
                    <a:pt x="720" y="763"/>
                  </a:lnTo>
                  <a:lnTo>
                    <a:pt x="702" y="772"/>
                  </a:lnTo>
                  <a:lnTo>
                    <a:pt x="683" y="781"/>
                  </a:lnTo>
                  <a:lnTo>
                    <a:pt x="664" y="789"/>
                  </a:lnTo>
                  <a:lnTo>
                    <a:pt x="645" y="796"/>
                  </a:lnTo>
                  <a:lnTo>
                    <a:pt x="627" y="803"/>
                  </a:lnTo>
                  <a:lnTo>
                    <a:pt x="607" y="808"/>
                  </a:lnTo>
                  <a:lnTo>
                    <a:pt x="587" y="812"/>
                  </a:lnTo>
                  <a:lnTo>
                    <a:pt x="568" y="816"/>
                  </a:lnTo>
                  <a:lnTo>
                    <a:pt x="548" y="818"/>
                  </a:lnTo>
                  <a:lnTo>
                    <a:pt x="529" y="819"/>
                  </a:lnTo>
                  <a:lnTo>
                    <a:pt x="524" y="819"/>
                  </a:lnTo>
                  <a:lnTo>
                    <a:pt x="518" y="818"/>
                  </a:lnTo>
                  <a:lnTo>
                    <a:pt x="514" y="816"/>
                  </a:lnTo>
                  <a:lnTo>
                    <a:pt x="510" y="813"/>
                  </a:lnTo>
                  <a:lnTo>
                    <a:pt x="505" y="810"/>
                  </a:lnTo>
                  <a:lnTo>
                    <a:pt x="502" y="807"/>
                  </a:lnTo>
                  <a:lnTo>
                    <a:pt x="499" y="804"/>
                  </a:lnTo>
                  <a:lnTo>
                    <a:pt x="496" y="800"/>
                  </a:lnTo>
                  <a:lnTo>
                    <a:pt x="491" y="790"/>
                  </a:lnTo>
                  <a:lnTo>
                    <a:pt x="488" y="778"/>
                  </a:lnTo>
                  <a:lnTo>
                    <a:pt x="486" y="766"/>
                  </a:lnTo>
                  <a:lnTo>
                    <a:pt x="485" y="752"/>
                  </a:lnTo>
                  <a:lnTo>
                    <a:pt x="485" y="731"/>
                  </a:lnTo>
                  <a:lnTo>
                    <a:pt x="486" y="722"/>
                  </a:lnTo>
                  <a:lnTo>
                    <a:pt x="487" y="713"/>
                  </a:lnTo>
                  <a:lnTo>
                    <a:pt x="488" y="703"/>
                  </a:lnTo>
                  <a:lnTo>
                    <a:pt x="491" y="693"/>
                  </a:lnTo>
                  <a:lnTo>
                    <a:pt x="498" y="673"/>
                  </a:lnTo>
                  <a:lnTo>
                    <a:pt x="507" y="650"/>
                  </a:lnTo>
                  <a:lnTo>
                    <a:pt x="519" y="628"/>
                  </a:lnTo>
                  <a:lnTo>
                    <a:pt x="532" y="605"/>
                  </a:lnTo>
                  <a:lnTo>
                    <a:pt x="547" y="582"/>
                  </a:lnTo>
                  <a:lnTo>
                    <a:pt x="563" y="559"/>
                  </a:lnTo>
                  <a:lnTo>
                    <a:pt x="579" y="537"/>
                  </a:lnTo>
                  <a:lnTo>
                    <a:pt x="598" y="515"/>
                  </a:lnTo>
                  <a:lnTo>
                    <a:pt x="616" y="495"/>
                  </a:lnTo>
                  <a:lnTo>
                    <a:pt x="634" y="476"/>
                  </a:lnTo>
                  <a:lnTo>
                    <a:pt x="653" y="459"/>
                  </a:lnTo>
                  <a:lnTo>
                    <a:pt x="672" y="444"/>
                  </a:lnTo>
                  <a:lnTo>
                    <a:pt x="689" y="432"/>
                  </a:lnTo>
                  <a:lnTo>
                    <a:pt x="706" y="422"/>
                  </a:lnTo>
                  <a:lnTo>
                    <a:pt x="720" y="414"/>
                  </a:lnTo>
                  <a:lnTo>
                    <a:pt x="736" y="405"/>
                  </a:lnTo>
                  <a:lnTo>
                    <a:pt x="755" y="393"/>
                  </a:lnTo>
                  <a:lnTo>
                    <a:pt x="776" y="379"/>
                  </a:lnTo>
                  <a:lnTo>
                    <a:pt x="797" y="364"/>
                  </a:lnTo>
                  <a:lnTo>
                    <a:pt x="819" y="348"/>
                  </a:lnTo>
                  <a:lnTo>
                    <a:pt x="841" y="330"/>
                  </a:lnTo>
                  <a:lnTo>
                    <a:pt x="863" y="311"/>
                  </a:lnTo>
                  <a:lnTo>
                    <a:pt x="884" y="292"/>
                  </a:lnTo>
                  <a:lnTo>
                    <a:pt x="905" y="272"/>
                  </a:lnTo>
                  <a:lnTo>
                    <a:pt x="922" y="252"/>
                  </a:lnTo>
                  <a:lnTo>
                    <a:pt x="938" y="232"/>
                  </a:lnTo>
                  <a:lnTo>
                    <a:pt x="945" y="222"/>
                  </a:lnTo>
                  <a:lnTo>
                    <a:pt x="952" y="213"/>
                  </a:lnTo>
                  <a:lnTo>
                    <a:pt x="957" y="203"/>
                  </a:lnTo>
                  <a:lnTo>
                    <a:pt x="962" y="193"/>
                  </a:lnTo>
                  <a:lnTo>
                    <a:pt x="965" y="185"/>
                  </a:lnTo>
                  <a:lnTo>
                    <a:pt x="968" y="175"/>
                  </a:lnTo>
                  <a:lnTo>
                    <a:pt x="969" y="167"/>
                  </a:lnTo>
                  <a:lnTo>
                    <a:pt x="970" y="158"/>
                  </a:lnTo>
                  <a:lnTo>
                    <a:pt x="969" y="146"/>
                  </a:lnTo>
                  <a:lnTo>
                    <a:pt x="967" y="133"/>
                  </a:lnTo>
                  <a:lnTo>
                    <a:pt x="964" y="121"/>
                  </a:lnTo>
                  <a:lnTo>
                    <a:pt x="958" y="108"/>
                  </a:lnTo>
                  <a:lnTo>
                    <a:pt x="952" y="95"/>
                  </a:lnTo>
                  <a:lnTo>
                    <a:pt x="944" y="82"/>
                  </a:lnTo>
                  <a:lnTo>
                    <a:pt x="937" y="69"/>
                  </a:lnTo>
                  <a:lnTo>
                    <a:pt x="927" y="57"/>
                  </a:lnTo>
                  <a:lnTo>
                    <a:pt x="918" y="46"/>
                  </a:lnTo>
                  <a:lnTo>
                    <a:pt x="907" y="36"/>
                  </a:lnTo>
                  <a:lnTo>
                    <a:pt x="896" y="27"/>
                  </a:lnTo>
                  <a:lnTo>
                    <a:pt x="885" y="19"/>
                  </a:lnTo>
                  <a:lnTo>
                    <a:pt x="874" y="12"/>
                  </a:lnTo>
                  <a:lnTo>
                    <a:pt x="862" y="8"/>
                  </a:lnTo>
                  <a:lnTo>
                    <a:pt x="850" y="5"/>
                  </a:lnTo>
                  <a:lnTo>
                    <a:pt x="838" y="4"/>
                  </a:lnTo>
                  <a:lnTo>
                    <a:pt x="816" y="4"/>
                  </a:lnTo>
                  <a:lnTo>
                    <a:pt x="807" y="4"/>
                  </a:lnTo>
                  <a:lnTo>
                    <a:pt x="799" y="5"/>
                  </a:lnTo>
                  <a:lnTo>
                    <a:pt x="793" y="6"/>
                  </a:lnTo>
                  <a:lnTo>
                    <a:pt x="787" y="8"/>
                  </a:lnTo>
                  <a:lnTo>
                    <a:pt x="780" y="10"/>
                  </a:lnTo>
                  <a:lnTo>
                    <a:pt x="775" y="12"/>
                  </a:lnTo>
                  <a:lnTo>
                    <a:pt x="770" y="15"/>
                  </a:lnTo>
                  <a:lnTo>
                    <a:pt x="766" y="19"/>
                  </a:lnTo>
                  <a:lnTo>
                    <a:pt x="763" y="22"/>
                  </a:lnTo>
                  <a:lnTo>
                    <a:pt x="759" y="26"/>
                  </a:lnTo>
                  <a:lnTo>
                    <a:pt x="757" y="30"/>
                  </a:lnTo>
                  <a:lnTo>
                    <a:pt x="754" y="36"/>
                  </a:lnTo>
                  <a:lnTo>
                    <a:pt x="750" y="46"/>
                  </a:lnTo>
                  <a:lnTo>
                    <a:pt x="748" y="57"/>
                  </a:lnTo>
                  <a:lnTo>
                    <a:pt x="747" y="70"/>
                  </a:lnTo>
                  <a:lnTo>
                    <a:pt x="746" y="84"/>
                  </a:lnTo>
                  <a:lnTo>
                    <a:pt x="746" y="99"/>
                  </a:lnTo>
                  <a:lnTo>
                    <a:pt x="747" y="114"/>
                  </a:lnTo>
                  <a:lnTo>
                    <a:pt x="749" y="146"/>
                  </a:lnTo>
                  <a:lnTo>
                    <a:pt x="750" y="180"/>
                  </a:lnTo>
                  <a:lnTo>
                    <a:pt x="573" y="3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5"/>
            <p:cNvSpPr>
              <a:spLocks/>
            </p:cNvSpPr>
            <p:nvPr/>
          </p:nvSpPr>
          <p:spPr bwMode="auto">
            <a:xfrm>
              <a:off x="1080" y="2026"/>
              <a:ext cx="40" cy="20"/>
            </a:xfrm>
            <a:custGeom>
              <a:avLst/>
              <a:gdLst>
                <a:gd name="T0" fmla="*/ 64 w 551"/>
                <a:gd name="T1" fmla="*/ 32 h 280"/>
                <a:gd name="T2" fmla="*/ 28 w 551"/>
                <a:gd name="T3" fmla="*/ 58 h 280"/>
                <a:gd name="T4" fmla="*/ 15 w 551"/>
                <a:gd name="T5" fmla="*/ 70 h 280"/>
                <a:gd name="T6" fmla="*/ 6 w 551"/>
                <a:gd name="T7" fmla="*/ 83 h 280"/>
                <a:gd name="T8" fmla="*/ 1 w 551"/>
                <a:gd name="T9" fmla="*/ 97 h 280"/>
                <a:gd name="T10" fmla="*/ 1 w 551"/>
                <a:gd name="T11" fmla="*/ 116 h 280"/>
                <a:gd name="T12" fmla="*/ 8 w 551"/>
                <a:gd name="T13" fmla="*/ 144 h 280"/>
                <a:gd name="T14" fmla="*/ 22 w 551"/>
                <a:gd name="T15" fmla="*/ 174 h 280"/>
                <a:gd name="T16" fmla="*/ 42 w 551"/>
                <a:gd name="T17" fmla="*/ 203 h 280"/>
                <a:gd name="T18" fmla="*/ 64 w 551"/>
                <a:gd name="T19" fmla="*/ 230 h 280"/>
                <a:gd name="T20" fmla="*/ 90 w 551"/>
                <a:gd name="T21" fmla="*/ 253 h 280"/>
                <a:gd name="T22" fmla="*/ 116 w 551"/>
                <a:gd name="T23" fmla="*/ 270 h 280"/>
                <a:gd name="T24" fmla="*/ 135 w 551"/>
                <a:gd name="T25" fmla="*/ 277 h 280"/>
                <a:gd name="T26" fmla="*/ 148 w 551"/>
                <a:gd name="T27" fmla="*/ 279 h 280"/>
                <a:gd name="T28" fmla="*/ 176 w 551"/>
                <a:gd name="T29" fmla="*/ 280 h 280"/>
                <a:gd name="T30" fmla="*/ 211 w 551"/>
                <a:gd name="T31" fmla="*/ 276 h 280"/>
                <a:gd name="T32" fmla="*/ 263 w 551"/>
                <a:gd name="T33" fmla="*/ 264 h 280"/>
                <a:gd name="T34" fmla="*/ 324 w 551"/>
                <a:gd name="T35" fmla="*/ 248 h 280"/>
                <a:gd name="T36" fmla="*/ 388 w 551"/>
                <a:gd name="T37" fmla="*/ 227 h 280"/>
                <a:gd name="T38" fmla="*/ 450 w 551"/>
                <a:gd name="T39" fmla="*/ 202 h 280"/>
                <a:gd name="T40" fmla="*/ 502 w 551"/>
                <a:gd name="T41" fmla="*/ 176 h 280"/>
                <a:gd name="T42" fmla="*/ 523 w 551"/>
                <a:gd name="T43" fmla="*/ 163 h 280"/>
                <a:gd name="T44" fmla="*/ 538 w 551"/>
                <a:gd name="T45" fmla="*/ 151 h 280"/>
                <a:gd name="T46" fmla="*/ 547 w 551"/>
                <a:gd name="T47" fmla="*/ 138 h 280"/>
                <a:gd name="T48" fmla="*/ 551 w 551"/>
                <a:gd name="T49" fmla="*/ 126 h 280"/>
                <a:gd name="T50" fmla="*/ 547 w 551"/>
                <a:gd name="T51" fmla="*/ 94 h 280"/>
                <a:gd name="T52" fmla="*/ 538 w 551"/>
                <a:gd name="T53" fmla="*/ 68 h 280"/>
                <a:gd name="T54" fmla="*/ 523 w 551"/>
                <a:gd name="T55" fmla="*/ 47 h 280"/>
                <a:gd name="T56" fmla="*/ 501 w 551"/>
                <a:gd name="T57" fmla="*/ 30 h 280"/>
                <a:gd name="T58" fmla="*/ 477 w 551"/>
                <a:gd name="T59" fmla="*/ 18 h 280"/>
                <a:gd name="T60" fmla="*/ 448 w 551"/>
                <a:gd name="T61" fmla="*/ 9 h 280"/>
                <a:gd name="T62" fmla="*/ 415 w 551"/>
                <a:gd name="T63" fmla="*/ 4 h 280"/>
                <a:gd name="T64" fmla="*/ 381 w 551"/>
                <a:gd name="T65" fmla="*/ 0 h 280"/>
                <a:gd name="T66" fmla="*/ 306 w 551"/>
                <a:gd name="T67" fmla="*/ 2 h 280"/>
                <a:gd name="T68" fmla="*/ 230 w 551"/>
                <a:gd name="T69" fmla="*/ 7 h 280"/>
                <a:gd name="T70" fmla="*/ 154 w 551"/>
                <a:gd name="T71" fmla="*/ 12 h 280"/>
                <a:gd name="T72" fmla="*/ 88 w 551"/>
                <a:gd name="T73" fmla="*/ 1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1" h="280">
                  <a:moveTo>
                    <a:pt x="88" y="15"/>
                  </a:moveTo>
                  <a:lnTo>
                    <a:pt x="64" y="32"/>
                  </a:lnTo>
                  <a:lnTo>
                    <a:pt x="34" y="52"/>
                  </a:lnTo>
                  <a:lnTo>
                    <a:pt x="28" y="58"/>
                  </a:lnTo>
                  <a:lnTo>
                    <a:pt x="21" y="64"/>
                  </a:lnTo>
                  <a:lnTo>
                    <a:pt x="15" y="70"/>
                  </a:lnTo>
                  <a:lnTo>
                    <a:pt x="11" y="77"/>
                  </a:lnTo>
                  <a:lnTo>
                    <a:pt x="6" y="83"/>
                  </a:lnTo>
                  <a:lnTo>
                    <a:pt x="3" y="91"/>
                  </a:lnTo>
                  <a:lnTo>
                    <a:pt x="1" y="97"/>
                  </a:lnTo>
                  <a:lnTo>
                    <a:pt x="0" y="103"/>
                  </a:lnTo>
                  <a:lnTo>
                    <a:pt x="1" y="116"/>
                  </a:lnTo>
                  <a:lnTo>
                    <a:pt x="4" y="130"/>
                  </a:lnTo>
                  <a:lnTo>
                    <a:pt x="8" y="144"/>
                  </a:lnTo>
                  <a:lnTo>
                    <a:pt x="15" y="159"/>
                  </a:lnTo>
                  <a:lnTo>
                    <a:pt x="22" y="174"/>
                  </a:lnTo>
                  <a:lnTo>
                    <a:pt x="32" y="188"/>
                  </a:lnTo>
                  <a:lnTo>
                    <a:pt x="42" y="203"/>
                  </a:lnTo>
                  <a:lnTo>
                    <a:pt x="52" y="217"/>
                  </a:lnTo>
                  <a:lnTo>
                    <a:pt x="64" y="230"/>
                  </a:lnTo>
                  <a:lnTo>
                    <a:pt x="77" y="242"/>
                  </a:lnTo>
                  <a:lnTo>
                    <a:pt x="90" y="253"/>
                  </a:lnTo>
                  <a:lnTo>
                    <a:pt x="103" y="262"/>
                  </a:lnTo>
                  <a:lnTo>
                    <a:pt x="116" y="270"/>
                  </a:lnTo>
                  <a:lnTo>
                    <a:pt x="129" y="275"/>
                  </a:lnTo>
                  <a:lnTo>
                    <a:pt x="135" y="277"/>
                  </a:lnTo>
                  <a:lnTo>
                    <a:pt x="142" y="278"/>
                  </a:lnTo>
                  <a:lnTo>
                    <a:pt x="148" y="279"/>
                  </a:lnTo>
                  <a:lnTo>
                    <a:pt x="154" y="280"/>
                  </a:lnTo>
                  <a:lnTo>
                    <a:pt x="176" y="280"/>
                  </a:lnTo>
                  <a:lnTo>
                    <a:pt x="191" y="279"/>
                  </a:lnTo>
                  <a:lnTo>
                    <a:pt x="211" y="276"/>
                  </a:lnTo>
                  <a:lnTo>
                    <a:pt x="236" y="271"/>
                  </a:lnTo>
                  <a:lnTo>
                    <a:pt x="263" y="264"/>
                  </a:lnTo>
                  <a:lnTo>
                    <a:pt x="293" y="257"/>
                  </a:lnTo>
                  <a:lnTo>
                    <a:pt x="324" y="248"/>
                  </a:lnTo>
                  <a:lnTo>
                    <a:pt x="356" y="238"/>
                  </a:lnTo>
                  <a:lnTo>
                    <a:pt x="388" y="227"/>
                  </a:lnTo>
                  <a:lnTo>
                    <a:pt x="421" y="215"/>
                  </a:lnTo>
                  <a:lnTo>
                    <a:pt x="450" y="202"/>
                  </a:lnTo>
                  <a:lnTo>
                    <a:pt x="478" y="189"/>
                  </a:lnTo>
                  <a:lnTo>
                    <a:pt x="502" y="176"/>
                  </a:lnTo>
                  <a:lnTo>
                    <a:pt x="513" y="170"/>
                  </a:lnTo>
                  <a:lnTo>
                    <a:pt x="523" y="163"/>
                  </a:lnTo>
                  <a:lnTo>
                    <a:pt x="530" y="157"/>
                  </a:lnTo>
                  <a:lnTo>
                    <a:pt x="538" y="151"/>
                  </a:lnTo>
                  <a:lnTo>
                    <a:pt x="543" y="144"/>
                  </a:lnTo>
                  <a:lnTo>
                    <a:pt x="547" y="138"/>
                  </a:lnTo>
                  <a:lnTo>
                    <a:pt x="551" y="131"/>
                  </a:lnTo>
                  <a:lnTo>
                    <a:pt x="551" y="126"/>
                  </a:lnTo>
                  <a:lnTo>
                    <a:pt x="551" y="109"/>
                  </a:lnTo>
                  <a:lnTo>
                    <a:pt x="547" y="94"/>
                  </a:lnTo>
                  <a:lnTo>
                    <a:pt x="543" y="80"/>
                  </a:lnTo>
                  <a:lnTo>
                    <a:pt x="538" y="68"/>
                  </a:lnTo>
                  <a:lnTo>
                    <a:pt x="531" y="56"/>
                  </a:lnTo>
                  <a:lnTo>
                    <a:pt x="523" y="47"/>
                  </a:lnTo>
                  <a:lnTo>
                    <a:pt x="513" y="38"/>
                  </a:lnTo>
                  <a:lnTo>
                    <a:pt x="501" y="30"/>
                  </a:lnTo>
                  <a:lnTo>
                    <a:pt x="489" y="23"/>
                  </a:lnTo>
                  <a:lnTo>
                    <a:pt x="477" y="18"/>
                  </a:lnTo>
                  <a:lnTo>
                    <a:pt x="463" y="13"/>
                  </a:lnTo>
                  <a:lnTo>
                    <a:pt x="448" y="9"/>
                  </a:lnTo>
                  <a:lnTo>
                    <a:pt x="431" y="6"/>
                  </a:lnTo>
                  <a:lnTo>
                    <a:pt x="415" y="4"/>
                  </a:lnTo>
                  <a:lnTo>
                    <a:pt x="398" y="2"/>
                  </a:lnTo>
                  <a:lnTo>
                    <a:pt x="381" y="0"/>
                  </a:lnTo>
                  <a:lnTo>
                    <a:pt x="344" y="0"/>
                  </a:lnTo>
                  <a:lnTo>
                    <a:pt x="306" y="2"/>
                  </a:lnTo>
                  <a:lnTo>
                    <a:pt x="268" y="4"/>
                  </a:lnTo>
                  <a:lnTo>
                    <a:pt x="230" y="7"/>
                  </a:lnTo>
                  <a:lnTo>
                    <a:pt x="191" y="10"/>
                  </a:lnTo>
                  <a:lnTo>
                    <a:pt x="154" y="12"/>
                  </a:lnTo>
                  <a:lnTo>
                    <a:pt x="120" y="14"/>
                  </a:lnTo>
                  <a:lnTo>
                    <a:pt x="88" y="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6"/>
            <p:cNvSpPr>
              <a:spLocks noEditPoints="1"/>
            </p:cNvSpPr>
            <p:nvPr/>
          </p:nvSpPr>
          <p:spPr bwMode="auto">
            <a:xfrm>
              <a:off x="744" y="2079"/>
              <a:ext cx="76" cy="102"/>
            </a:xfrm>
            <a:custGeom>
              <a:avLst/>
              <a:gdLst>
                <a:gd name="T0" fmla="*/ 458 w 1058"/>
                <a:gd name="T1" fmla="*/ 533 h 1431"/>
                <a:gd name="T2" fmla="*/ 514 w 1058"/>
                <a:gd name="T3" fmla="*/ 511 h 1431"/>
                <a:gd name="T4" fmla="*/ 567 w 1058"/>
                <a:gd name="T5" fmla="*/ 549 h 1431"/>
                <a:gd name="T6" fmla="*/ 543 w 1058"/>
                <a:gd name="T7" fmla="*/ 597 h 1431"/>
                <a:gd name="T8" fmla="*/ 472 w 1058"/>
                <a:gd name="T9" fmla="*/ 621 h 1431"/>
                <a:gd name="T10" fmla="*/ 484 w 1058"/>
                <a:gd name="T11" fmla="*/ 396 h 1431"/>
                <a:gd name="T12" fmla="*/ 514 w 1058"/>
                <a:gd name="T13" fmla="*/ 314 h 1431"/>
                <a:gd name="T14" fmla="*/ 574 w 1058"/>
                <a:gd name="T15" fmla="*/ 245 h 1431"/>
                <a:gd name="T16" fmla="*/ 710 w 1058"/>
                <a:gd name="T17" fmla="*/ 134 h 1431"/>
                <a:gd name="T18" fmla="*/ 746 w 1058"/>
                <a:gd name="T19" fmla="*/ 83 h 1431"/>
                <a:gd name="T20" fmla="*/ 742 w 1058"/>
                <a:gd name="T21" fmla="*/ 44 h 1431"/>
                <a:gd name="T22" fmla="*/ 708 w 1058"/>
                <a:gd name="T23" fmla="*/ 14 h 1431"/>
                <a:gd name="T24" fmla="*/ 661 w 1058"/>
                <a:gd name="T25" fmla="*/ 0 h 1431"/>
                <a:gd name="T26" fmla="*/ 469 w 1058"/>
                <a:gd name="T27" fmla="*/ 57 h 1431"/>
                <a:gd name="T28" fmla="*/ 287 w 1058"/>
                <a:gd name="T29" fmla="*/ 132 h 1431"/>
                <a:gd name="T30" fmla="*/ 74 w 1058"/>
                <a:gd name="T31" fmla="*/ 311 h 1431"/>
                <a:gd name="T32" fmla="*/ 132 w 1058"/>
                <a:gd name="T33" fmla="*/ 348 h 1431"/>
                <a:gd name="T34" fmla="*/ 231 w 1058"/>
                <a:gd name="T35" fmla="*/ 346 h 1431"/>
                <a:gd name="T36" fmla="*/ 297 w 1058"/>
                <a:gd name="T37" fmla="*/ 303 h 1431"/>
                <a:gd name="T38" fmla="*/ 393 w 1058"/>
                <a:gd name="T39" fmla="*/ 296 h 1431"/>
                <a:gd name="T40" fmla="*/ 315 w 1058"/>
                <a:gd name="T41" fmla="*/ 419 h 1431"/>
                <a:gd name="T42" fmla="*/ 194 w 1058"/>
                <a:gd name="T43" fmla="*/ 584 h 1431"/>
                <a:gd name="T44" fmla="*/ 176 w 1058"/>
                <a:gd name="T45" fmla="*/ 648 h 1431"/>
                <a:gd name="T46" fmla="*/ 194 w 1058"/>
                <a:gd name="T47" fmla="*/ 690 h 1431"/>
                <a:gd name="T48" fmla="*/ 288 w 1058"/>
                <a:gd name="T49" fmla="*/ 770 h 1431"/>
                <a:gd name="T50" fmla="*/ 320 w 1058"/>
                <a:gd name="T51" fmla="*/ 829 h 1431"/>
                <a:gd name="T52" fmla="*/ 331 w 1058"/>
                <a:gd name="T53" fmla="*/ 1189 h 1431"/>
                <a:gd name="T54" fmla="*/ 317 w 1058"/>
                <a:gd name="T55" fmla="*/ 1241 h 1431"/>
                <a:gd name="T56" fmla="*/ 264 w 1058"/>
                <a:gd name="T57" fmla="*/ 1255 h 1431"/>
                <a:gd name="T58" fmla="*/ 464 w 1058"/>
                <a:gd name="T59" fmla="*/ 1017 h 1431"/>
                <a:gd name="T60" fmla="*/ 617 w 1058"/>
                <a:gd name="T61" fmla="*/ 991 h 1431"/>
                <a:gd name="T62" fmla="*/ 755 w 1058"/>
                <a:gd name="T63" fmla="*/ 1018 h 1431"/>
                <a:gd name="T64" fmla="*/ 769 w 1058"/>
                <a:gd name="T65" fmla="*/ 1096 h 1431"/>
                <a:gd name="T66" fmla="*/ 711 w 1058"/>
                <a:gd name="T67" fmla="*/ 1156 h 1431"/>
                <a:gd name="T68" fmla="*/ 594 w 1058"/>
                <a:gd name="T69" fmla="*/ 1229 h 1431"/>
                <a:gd name="T70" fmla="*/ 536 w 1058"/>
                <a:gd name="T71" fmla="*/ 1289 h 1431"/>
                <a:gd name="T72" fmla="*/ 507 w 1058"/>
                <a:gd name="T73" fmla="*/ 1388 h 1431"/>
                <a:gd name="T74" fmla="*/ 637 w 1058"/>
                <a:gd name="T75" fmla="*/ 1377 h 1431"/>
                <a:gd name="T76" fmla="*/ 808 w 1058"/>
                <a:gd name="T77" fmla="*/ 1303 h 1431"/>
                <a:gd name="T78" fmla="*/ 950 w 1058"/>
                <a:gd name="T79" fmla="*/ 1277 h 1431"/>
                <a:gd name="T80" fmla="*/ 1034 w 1058"/>
                <a:gd name="T81" fmla="*/ 1230 h 1431"/>
                <a:gd name="T82" fmla="*/ 1058 w 1058"/>
                <a:gd name="T83" fmla="*/ 1179 h 1431"/>
                <a:gd name="T84" fmla="*/ 1051 w 1058"/>
                <a:gd name="T85" fmla="*/ 1095 h 1431"/>
                <a:gd name="T86" fmla="*/ 972 w 1058"/>
                <a:gd name="T87" fmla="*/ 979 h 1431"/>
                <a:gd name="T88" fmla="*/ 865 w 1058"/>
                <a:gd name="T89" fmla="*/ 889 h 1431"/>
                <a:gd name="T90" fmla="*/ 533 w 1058"/>
                <a:gd name="T91" fmla="*/ 868 h 1431"/>
                <a:gd name="T92" fmla="*/ 586 w 1058"/>
                <a:gd name="T93" fmla="*/ 787 h 1431"/>
                <a:gd name="T94" fmla="*/ 749 w 1058"/>
                <a:gd name="T95" fmla="*/ 634 h 1431"/>
                <a:gd name="T96" fmla="*/ 861 w 1058"/>
                <a:gd name="T97" fmla="*/ 518 h 1431"/>
                <a:gd name="T98" fmla="*/ 879 w 1058"/>
                <a:gd name="T99" fmla="*/ 456 h 1431"/>
                <a:gd name="T100" fmla="*/ 822 w 1058"/>
                <a:gd name="T101" fmla="*/ 360 h 1431"/>
                <a:gd name="T102" fmla="*/ 776 w 1058"/>
                <a:gd name="T103" fmla="*/ 330 h 1431"/>
                <a:gd name="T104" fmla="*/ 654 w 1058"/>
                <a:gd name="T105" fmla="*/ 338 h 1431"/>
                <a:gd name="T106" fmla="*/ 484 w 1058"/>
                <a:gd name="T107" fmla="*/ 396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8" h="1431">
                  <a:moveTo>
                    <a:pt x="440" y="573"/>
                  </a:moveTo>
                  <a:lnTo>
                    <a:pt x="441" y="563"/>
                  </a:lnTo>
                  <a:lnTo>
                    <a:pt x="443" y="554"/>
                  </a:lnTo>
                  <a:lnTo>
                    <a:pt x="448" y="546"/>
                  </a:lnTo>
                  <a:lnTo>
                    <a:pt x="452" y="539"/>
                  </a:lnTo>
                  <a:lnTo>
                    <a:pt x="458" y="533"/>
                  </a:lnTo>
                  <a:lnTo>
                    <a:pt x="466" y="528"/>
                  </a:lnTo>
                  <a:lnTo>
                    <a:pt x="475" y="523"/>
                  </a:lnTo>
                  <a:lnTo>
                    <a:pt x="483" y="519"/>
                  </a:lnTo>
                  <a:lnTo>
                    <a:pt x="494" y="516"/>
                  </a:lnTo>
                  <a:lnTo>
                    <a:pt x="504" y="514"/>
                  </a:lnTo>
                  <a:lnTo>
                    <a:pt x="514" y="511"/>
                  </a:lnTo>
                  <a:lnTo>
                    <a:pt x="526" y="509"/>
                  </a:lnTo>
                  <a:lnTo>
                    <a:pt x="550" y="507"/>
                  </a:lnTo>
                  <a:lnTo>
                    <a:pt x="573" y="506"/>
                  </a:lnTo>
                  <a:lnTo>
                    <a:pt x="571" y="522"/>
                  </a:lnTo>
                  <a:lnTo>
                    <a:pt x="569" y="536"/>
                  </a:lnTo>
                  <a:lnTo>
                    <a:pt x="567" y="549"/>
                  </a:lnTo>
                  <a:lnTo>
                    <a:pt x="565" y="560"/>
                  </a:lnTo>
                  <a:lnTo>
                    <a:pt x="562" y="569"/>
                  </a:lnTo>
                  <a:lnTo>
                    <a:pt x="557" y="578"/>
                  </a:lnTo>
                  <a:lnTo>
                    <a:pt x="553" y="584"/>
                  </a:lnTo>
                  <a:lnTo>
                    <a:pt x="549" y="592"/>
                  </a:lnTo>
                  <a:lnTo>
                    <a:pt x="543" y="597"/>
                  </a:lnTo>
                  <a:lnTo>
                    <a:pt x="537" y="603"/>
                  </a:lnTo>
                  <a:lnTo>
                    <a:pt x="530" y="608"/>
                  </a:lnTo>
                  <a:lnTo>
                    <a:pt x="523" y="613"/>
                  </a:lnTo>
                  <a:lnTo>
                    <a:pt x="506" y="625"/>
                  </a:lnTo>
                  <a:lnTo>
                    <a:pt x="484" y="638"/>
                  </a:lnTo>
                  <a:lnTo>
                    <a:pt x="472" y="621"/>
                  </a:lnTo>
                  <a:lnTo>
                    <a:pt x="457" y="603"/>
                  </a:lnTo>
                  <a:lnTo>
                    <a:pt x="451" y="594"/>
                  </a:lnTo>
                  <a:lnTo>
                    <a:pt x="446" y="585"/>
                  </a:lnTo>
                  <a:lnTo>
                    <a:pt x="442" y="578"/>
                  </a:lnTo>
                  <a:lnTo>
                    <a:pt x="440" y="573"/>
                  </a:lnTo>
                  <a:close/>
                  <a:moveTo>
                    <a:pt x="484" y="396"/>
                  </a:moveTo>
                  <a:lnTo>
                    <a:pt x="486" y="382"/>
                  </a:lnTo>
                  <a:lnTo>
                    <a:pt x="490" y="367"/>
                  </a:lnTo>
                  <a:lnTo>
                    <a:pt x="494" y="353"/>
                  </a:lnTo>
                  <a:lnTo>
                    <a:pt x="500" y="340"/>
                  </a:lnTo>
                  <a:lnTo>
                    <a:pt x="507" y="326"/>
                  </a:lnTo>
                  <a:lnTo>
                    <a:pt x="514" y="314"/>
                  </a:lnTo>
                  <a:lnTo>
                    <a:pt x="523" y="301"/>
                  </a:lnTo>
                  <a:lnTo>
                    <a:pt x="531" y="289"/>
                  </a:lnTo>
                  <a:lnTo>
                    <a:pt x="541" y="278"/>
                  </a:lnTo>
                  <a:lnTo>
                    <a:pt x="552" y="267"/>
                  </a:lnTo>
                  <a:lnTo>
                    <a:pt x="563" y="256"/>
                  </a:lnTo>
                  <a:lnTo>
                    <a:pt x="574" y="245"/>
                  </a:lnTo>
                  <a:lnTo>
                    <a:pt x="598" y="225"/>
                  </a:lnTo>
                  <a:lnTo>
                    <a:pt x="622" y="206"/>
                  </a:lnTo>
                  <a:lnTo>
                    <a:pt x="646" y="186"/>
                  </a:lnTo>
                  <a:lnTo>
                    <a:pt x="669" y="169"/>
                  </a:lnTo>
                  <a:lnTo>
                    <a:pt x="690" y="151"/>
                  </a:lnTo>
                  <a:lnTo>
                    <a:pt x="710" y="134"/>
                  </a:lnTo>
                  <a:lnTo>
                    <a:pt x="718" y="125"/>
                  </a:lnTo>
                  <a:lnTo>
                    <a:pt x="726" y="117"/>
                  </a:lnTo>
                  <a:lnTo>
                    <a:pt x="732" y="108"/>
                  </a:lnTo>
                  <a:lnTo>
                    <a:pt x="739" y="101"/>
                  </a:lnTo>
                  <a:lnTo>
                    <a:pt x="743" y="92"/>
                  </a:lnTo>
                  <a:lnTo>
                    <a:pt x="746" y="83"/>
                  </a:lnTo>
                  <a:lnTo>
                    <a:pt x="748" y="75"/>
                  </a:lnTo>
                  <a:lnTo>
                    <a:pt x="749" y="65"/>
                  </a:lnTo>
                  <a:lnTo>
                    <a:pt x="748" y="61"/>
                  </a:lnTo>
                  <a:lnTo>
                    <a:pt x="747" y="56"/>
                  </a:lnTo>
                  <a:lnTo>
                    <a:pt x="745" y="49"/>
                  </a:lnTo>
                  <a:lnTo>
                    <a:pt x="742" y="44"/>
                  </a:lnTo>
                  <a:lnTo>
                    <a:pt x="738" y="38"/>
                  </a:lnTo>
                  <a:lnTo>
                    <a:pt x="732" y="33"/>
                  </a:lnTo>
                  <a:lnTo>
                    <a:pt x="727" y="28"/>
                  </a:lnTo>
                  <a:lnTo>
                    <a:pt x="722" y="22"/>
                  </a:lnTo>
                  <a:lnTo>
                    <a:pt x="715" y="18"/>
                  </a:lnTo>
                  <a:lnTo>
                    <a:pt x="708" y="14"/>
                  </a:lnTo>
                  <a:lnTo>
                    <a:pt x="700" y="9"/>
                  </a:lnTo>
                  <a:lnTo>
                    <a:pt x="693" y="6"/>
                  </a:lnTo>
                  <a:lnTo>
                    <a:pt x="685" y="3"/>
                  </a:lnTo>
                  <a:lnTo>
                    <a:pt x="677" y="1"/>
                  </a:lnTo>
                  <a:lnTo>
                    <a:pt x="669" y="0"/>
                  </a:lnTo>
                  <a:lnTo>
                    <a:pt x="661" y="0"/>
                  </a:lnTo>
                  <a:lnTo>
                    <a:pt x="650" y="1"/>
                  </a:lnTo>
                  <a:lnTo>
                    <a:pt x="632" y="4"/>
                  </a:lnTo>
                  <a:lnTo>
                    <a:pt x="612" y="9"/>
                  </a:lnTo>
                  <a:lnTo>
                    <a:pt x="587" y="17"/>
                  </a:lnTo>
                  <a:lnTo>
                    <a:pt x="530" y="35"/>
                  </a:lnTo>
                  <a:lnTo>
                    <a:pt x="469" y="57"/>
                  </a:lnTo>
                  <a:lnTo>
                    <a:pt x="408" y="80"/>
                  </a:lnTo>
                  <a:lnTo>
                    <a:pt x="352" y="102"/>
                  </a:lnTo>
                  <a:lnTo>
                    <a:pt x="330" y="111"/>
                  </a:lnTo>
                  <a:lnTo>
                    <a:pt x="310" y="120"/>
                  </a:lnTo>
                  <a:lnTo>
                    <a:pt x="295" y="126"/>
                  </a:lnTo>
                  <a:lnTo>
                    <a:pt x="287" y="132"/>
                  </a:lnTo>
                  <a:lnTo>
                    <a:pt x="132" y="132"/>
                  </a:lnTo>
                  <a:lnTo>
                    <a:pt x="16" y="237"/>
                  </a:lnTo>
                  <a:lnTo>
                    <a:pt x="29" y="254"/>
                  </a:lnTo>
                  <a:lnTo>
                    <a:pt x="43" y="273"/>
                  </a:lnTo>
                  <a:lnTo>
                    <a:pt x="58" y="293"/>
                  </a:lnTo>
                  <a:lnTo>
                    <a:pt x="74" y="311"/>
                  </a:lnTo>
                  <a:lnTo>
                    <a:pt x="83" y="319"/>
                  </a:lnTo>
                  <a:lnTo>
                    <a:pt x="91" y="327"/>
                  </a:lnTo>
                  <a:lnTo>
                    <a:pt x="101" y="334"/>
                  </a:lnTo>
                  <a:lnTo>
                    <a:pt x="111" y="340"/>
                  </a:lnTo>
                  <a:lnTo>
                    <a:pt x="121" y="345"/>
                  </a:lnTo>
                  <a:lnTo>
                    <a:pt x="132" y="348"/>
                  </a:lnTo>
                  <a:lnTo>
                    <a:pt x="143" y="352"/>
                  </a:lnTo>
                  <a:lnTo>
                    <a:pt x="154" y="352"/>
                  </a:lnTo>
                  <a:lnTo>
                    <a:pt x="198" y="352"/>
                  </a:lnTo>
                  <a:lnTo>
                    <a:pt x="210" y="352"/>
                  </a:lnTo>
                  <a:lnTo>
                    <a:pt x="221" y="349"/>
                  </a:lnTo>
                  <a:lnTo>
                    <a:pt x="231" y="346"/>
                  </a:lnTo>
                  <a:lnTo>
                    <a:pt x="238" y="342"/>
                  </a:lnTo>
                  <a:lnTo>
                    <a:pt x="252" y="332"/>
                  </a:lnTo>
                  <a:lnTo>
                    <a:pt x="267" y="321"/>
                  </a:lnTo>
                  <a:lnTo>
                    <a:pt x="276" y="314"/>
                  </a:lnTo>
                  <a:lnTo>
                    <a:pt x="286" y="309"/>
                  </a:lnTo>
                  <a:lnTo>
                    <a:pt x="297" y="303"/>
                  </a:lnTo>
                  <a:lnTo>
                    <a:pt x="311" y="298"/>
                  </a:lnTo>
                  <a:lnTo>
                    <a:pt x="327" y="294"/>
                  </a:lnTo>
                  <a:lnTo>
                    <a:pt x="347" y="289"/>
                  </a:lnTo>
                  <a:lnTo>
                    <a:pt x="369" y="287"/>
                  </a:lnTo>
                  <a:lnTo>
                    <a:pt x="396" y="286"/>
                  </a:lnTo>
                  <a:lnTo>
                    <a:pt x="393" y="296"/>
                  </a:lnTo>
                  <a:lnTo>
                    <a:pt x="390" y="306"/>
                  </a:lnTo>
                  <a:lnTo>
                    <a:pt x="384" y="315"/>
                  </a:lnTo>
                  <a:lnTo>
                    <a:pt x="379" y="326"/>
                  </a:lnTo>
                  <a:lnTo>
                    <a:pt x="366" y="348"/>
                  </a:lnTo>
                  <a:lnTo>
                    <a:pt x="351" y="371"/>
                  </a:lnTo>
                  <a:lnTo>
                    <a:pt x="315" y="419"/>
                  </a:lnTo>
                  <a:lnTo>
                    <a:pt x="276" y="469"/>
                  </a:lnTo>
                  <a:lnTo>
                    <a:pt x="257" y="493"/>
                  </a:lnTo>
                  <a:lnTo>
                    <a:pt x="238" y="518"/>
                  </a:lnTo>
                  <a:lnTo>
                    <a:pt x="222" y="540"/>
                  </a:lnTo>
                  <a:lnTo>
                    <a:pt x="207" y="563"/>
                  </a:lnTo>
                  <a:lnTo>
                    <a:pt x="194" y="584"/>
                  </a:lnTo>
                  <a:lnTo>
                    <a:pt x="185" y="604"/>
                  </a:lnTo>
                  <a:lnTo>
                    <a:pt x="180" y="613"/>
                  </a:lnTo>
                  <a:lnTo>
                    <a:pt x="178" y="622"/>
                  </a:lnTo>
                  <a:lnTo>
                    <a:pt x="176" y="631"/>
                  </a:lnTo>
                  <a:lnTo>
                    <a:pt x="176" y="638"/>
                  </a:lnTo>
                  <a:lnTo>
                    <a:pt x="176" y="648"/>
                  </a:lnTo>
                  <a:lnTo>
                    <a:pt x="177" y="655"/>
                  </a:lnTo>
                  <a:lnTo>
                    <a:pt x="179" y="663"/>
                  </a:lnTo>
                  <a:lnTo>
                    <a:pt x="183" y="670"/>
                  </a:lnTo>
                  <a:lnTo>
                    <a:pt x="186" y="677"/>
                  </a:lnTo>
                  <a:lnTo>
                    <a:pt x="190" y="683"/>
                  </a:lnTo>
                  <a:lnTo>
                    <a:pt x="194" y="690"/>
                  </a:lnTo>
                  <a:lnTo>
                    <a:pt x="200" y="695"/>
                  </a:lnTo>
                  <a:lnTo>
                    <a:pt x="224" y="716"/>
                  </a:lnTo>
                  <a:lnTo>
                    <a:pt x="253" y="737"/>
                  </a:lnTo>
                  <a:lnTo>
                    <a:pt x="267" y="750"/>
                  </a:lnTo>
                  <a:lnTo>
                    <a:pt x="281" y="763"/>
                  </a:lnTo>
                  <a:lnTo>
                    <a:pt x="288" y="770"/>
                  </a:lnTo>
                  <a:lnTo>
                    <a:pt x="294" y="779"/>
                  </a:lnTo>
                  <a:lnTo>
                    <a:pt x="301" y="787"/>
                  </a:lnTo>
                  <a:lnTo>
                    <a:pt x="306" y="797"/>
                  </a:lnTo>
                  <a:lnTo>
                    <a:pt x="311" y="806"/>
                  </a:lnTo>
                  <a:lnTo>
                    <a:pt x="316" y="817"/>
                  </a:lnTo>
                  <a:lnTo>
                    <a:pt x="320" y="829"/>
                  </a:lnTo>
                  <a:lnTo>
                    <a:pt x="323" y="842"/>
                  </a:lnTo>
                  <a:lnTo>
                    <a:pt x="326" y="856"/>
                  </a:lnTo>
                  <a:lnTo>
                    <a:pt x="329" y="870"/>
                  </a:lnTo>
                  <a:lnTo>
                    <a:pt x="330" y="886"/>
                  </a:lnTo>
                  <a:lnTo>
                    <a:pt x="331" y="903"/>
                  </a:lnTo>
                  <a:lnTo>
                    <a:pt x="331" y="1189"/>
                  </a:lnTo>
                  <a:lnTo>
                    <a:pt x="330" y="1207"/>
                  </a:lnTo>
                  <a:lnTo>
                    <a:pt x="327" y="1221"/>
                  </a:lnTo>
                  <a:lnTo>
                    <a:pt x="325" y="1227"/>
                  </a:lnTo>
                  <a:lnTo>
                    <a:pt x="323" y="1232"/>
                  </a:lnTo>
                  <a:lnTo>
                    <a:pt x="320" y="1238"/>
                  </a:lnTo>
                  <a:lnTo>
                    <a:pt x="317" y="1241"/>
                  </a:lnTo>
                  <a:lnTo>
                    <a:pt x="312" y="1245"/>
                  </a:lnTo>
                  <a:lnTo>
                    <a:pt x="307" y="1247"/>
                  </a:lnTo>
                  <a:lnTo>
                    <a:pt x="302" y="1251"/>
                  </a:lnTo>
                  <a:lnTo>
                    <a:pt x="296" y="1253"/>
                  </a:lnTo>
                  <a:lnTo>
                    <a:pt x="281" y="1255"/>
                  </a:lnTo>
                  <a:lnTo>
                    <a:pt x="264" y="1255"/>
                  </a:lnTo>
                  <a:lnTo>
                    <a:pt x="0" y="1255"/>
                  </a:lnTo>
                  <a:lnTo>
                    <a:pt x="221" y="1431"/>
                  </a:lnTo>
                  <a:lnTo>
                    <a:pt x="395" y="1404"/>
                  </a:lnTo>
                  <a:lnTo>
                    <a:pt x="436" y="1361"/>
                  </a:lnTo>
                  <a:lnTo>
                    <a:pt x="440" y="1035"/>
                  </a:lnTo>
                  <a:lnTo>
                    <a:pt x="464" y="1017"/>
                  </a:lnTo>
                  <a:lnTo>
                    <a:pt x="481" y="1003"/>
                  </a:lnTo>
                  <a:lnTo>
                    <a:pt x="490" y="997"/>
                  </a:lnTo>
                  <a:lnTo>
                    <a:pt x="499" y="994"/>
                  </a:lnTo>
                  <a:lnTo>
                    <a:pt x="512" y="992"/>
                  </a:lnTo>
                  <a:lnTo>
                    <a:pt x="528" y="991"/>
                  </a:lnTo>
                  <a:lnTo>
                    <a:pt x="617" y="991"/>
                  </a:lnTo>
                  <a:lnTo>
                    <a:pt x="645" y="992"/>
                  </a:lnTo>
                  <a:lnTo>
                    <a:pt x="671" y="994"/>
                  </a:lnTo>
                  <a:lnTo>
                    <a:pt x="694" y="999"/>
                  </a:lnTo>
                  <a:lnTo>
                    <a:pt x="715" y="1004"/>
                  </a:lnTo>
                  <a:lnTo>
                    <a:pt x="735" y="1010"/>
                  </a:lnTo>
                  <a:lnTo>
                    <a:pt x="755" y="1018"/>
                  </a:lnTo>
                  <a:lnTo>
                    <a:pt x="774" y="1025"/>
                  </a:lnTo>
                  <a:lnTo>
                    <a:pt x="793" y="1035"/>
                  </a:lnTo>
                  <a:lnTo>
                    <a:pt x="789" y="1052"/>
                  </a:lnTo>
                  <a:lnTo>
                    <a:pt x="783" y="1068"/>
                  </a:lnTo>
                  <a:lnTo>
                    <a:pt x="776" y="1082"/>
                  </a:lnTo>
                  <a:lnTo>
                    <a:pt x="769" y="1096"/>
                  </a:lnTo>
                  <a:lnTo>
                    <a:pt x="761" y="1108"/>
                  </a:lnTo>
                  <a:lnTo>
                    <a:pt x="752" y="1119"/>
                  </a:lnTo>
                  <a:lnTo>
                    <a:pt x="743" y="1129"/>
                  </a:lnTo>
                  <a:lnTo>
                    <a:pt x="732" y="1139"/>
                  </a:lnTo>
                  <a:lnTo>
                    <a:pt x="722" y="1148"/>
                  </a:lnTo>
                  <a:lnTo>
                    <a:pt x="711" y="1156"/>
                  </a:lnTo>
                  <a:lnTo>
                    <a:pt x="700" y="1165"/>
                  </a:lnTo>
                  <a:lnTo>
                    <a:pt x="688" y="1171"/>
                  </a:lnTo>
                  <a:lnTo>
                    <a:pt x="665" y="1186"/>
                  </a:lnTo>
                  <a:lnTo>
                    <a:pt x="640" y="1199"/>
                  </a:lnTo>
                  <a:lnTo>
                    <a:pt x="616" y="1214"/>
                  </a:lnTo>
                  <a:lnTo>
                    <a:pt x="594" y="1229"/>
                  </a:lnTo>
                  <a:lnTo>
                    <a:pt x="583" y="1237"/>
                  </a:lnTo>
                  <a:lnTo>
                    <a:pt x="572" y="1246"/>
                  </a:lnTo>
                  <a:lnTo>
                    <a:pt x="563" y="1256"/>
                  </a:lnTo>
                  <a:lnTo>
                    <a:pt x="553" y="1266"/>
                  </a:lnTo>
                  <a:lnTo>
                    <a:pt x="544" y="1277"/>
                  </a:lnTo>
                  <a:lnTo>
                    <a:pt x="536" y="1289"/>
                  </a:lnTo>
                  <a:lnTo>
                    <a:pt x="529" y="1302"/>
                  </a:lnTo>
                  <a:lnTo>
                    <a:pt x="523" y="1317"/>
                  </a:lnTo>
                  <a:lnTo>
                    <a:pt x="518" y="1332"/>
                  </a:lnTo>
                  <a:lnTo>
                    <a:pt x="512" y="1349"/>
                  </a:lnTo>
                  <a:lnTo>
                    <a:pt x="509" y="1368"/>
                  </a:lnTo>
                  <a:lnTo>
                    <a:pt x="507" y="1388"/>
                  </a:lnTo>
                  <a:lnTo>
                    <a:pt x="573" y="1388"/>
                  </a:lnTo>
                  <a:lnTo>
                    <a:pt x="584" y="1387"/>
                  </a:lnTo>
                  <a:lnTo>
                    <a:pt x="595" y="1387"/>
                  </a:lnTo>
                  <a:lnTo>
                    <a:pt x="606" y="1385"/>
                  </a:lnTo>
                  <a:lnTo>
                    <a:pt x="616" y="1383"/>
                  </a:lnTo>
                  <a:lnTo>
                    <a:pt x="637" y="1377"/>
                  </a:lnTo>
                  <a:lnTo>
                    <a:pt x="656" y="1371"/>
                  </a:lnTo>
                  <a:lnTo>
                    <a:pt x="696" y="1353"/>
                  </a:lnTo>
                  <a:lnTo>
                    <a:pt x="738" y="1332"/>
                  </a:lnTo>
                  <a:lnTo>
                    <a:pt x="759" y="1322"/>
                  </a:lnTo>
                  <a:lnTo>
                    <a:pt x="783" y="1313"/>
                  </a:lnTo>
                  <a:lnTo>
                    <a:pt x="808" y="1303"/>
                  </a:lnTo>
                  <a:lnTo>
                    <a:pt x="835" y="1295"/>
                  </a:lnTo>
                  <a:lnTo>
                    <a:pt x="864" y="1287"/>
                  </a:lnTo>
                  <a:lnTo>
                    <a:pt x="897" y="1282"/>
                  </a:lnTo>
                  <a:lnTo>
                    <a:pt x="914" y="1281"/>
                  </a:lnTo>
                  <a:lnTo>
                    <a:pt x="932" y="1278"/>
                  </a:lnTo>
                  <a:lnTo>
                    <a:pt x="950" y="1277"/>
                  </a:lnTo>
                  <a:lnTo>
                    <a:pt x="970" y="1277"/>
                  </a:lnTo>
                  <a:lnTo>
                    <a:pt x="985" y="1268"/>
                  </a:lnTo>
                  <a:lnTo>
                    <a:pt x="1000" y="1258"/>
                  </a:lnTo>
                  <a:lnTo>
                    <a:pt x="1015" y="1248"/>
                  </a:lnTo>
                  <a:lnTo>
                    <a:pt x="1027" y="1237"/>
                  </a:lnTo>
                  <a:lnTo>
                    <a:pt x="1034" y="1230"/>
                  </a:lnTo>
                  <a:lnTo>
                    <a:pt x="1040" y="1223"/>
                  </a:lnTo>
                  <a:lnTo>
                    <a:pt x="1045" y="1215"/>
                  </a:lnTo>
                  <a:lnTo>
                    <a:pt x="1049" y="1208"/>
                  </a:lnTo>
                  <a:lnTo>
                    <a:pt x="1053" y="1198"/>
                  </a:lnTo>
                  <a:lnTo>
                    <a:pt x="1055" y="1188"/>
                  </a:lnTo>
                  <a:lnTo>
                    <a:pt x="1058" y="1179"/>
                  </a:lnTo>
                  <a:lnTo>
                    <a:pt x="1058" y="1167"/>
                  </a:lnTo>
                  <a:lnTo>
                    <a:pt x="1058" y="1123"/>
                  </a:lnTo>
                  <a:lnTo>
                    <a:pt x="1058" y="1118"/>
                  </a:lnTo>
                  <a:lnTo>
                    <a:pt x="1056" y="1110"/>
                  </a:lnTo>
                  <a:lnTo>
                    <a:pt x="1054" y="1104"/>
                  </a:lnTo>
                  <a:lnTo>
                    <a:pt x="1051" y="1095"/>
                  </a:lnTo>
                  <a:lnTo>
                    <a:pt x="1043" y="1079"/>
                  </a:lnTo>
                  <a:lnTo>
                    <a:pt x="1032" y="1060"/>
                  </a:lnTo>
                  <a:lnTo>
                    <a:pt x="1020" y="1040"/>
                  </a:lnTo>
                  <a:lnTo>
                    <a:pt x="1005" y="1020"/>
                  </a:lnTo>
                  <a:lnTo>
                    <a:pt x="989" y="1000"/>
                  </a:lnTo>
                  <a:lnTo>
                    <a:pt x="972" y="979"/>
                  </a:lnTo>
                  <a:lnTo>
                    <a:pt x="953" y="960"/>
                  </a:lnTo>
                  <a:lnTo>
                    <a:pt x="935" y="942"/>
                  </a:lnTo>
                  <a:lnTo>
                    <a:pt x="917" y="924"/>
                  </a:lnTo>
                  <a:lnTo>
                    <a:pt x="899" y="911"/>
                  </a:lnTo>
                  <a:lnTo>
                    <a:pt x="881" y="898"/>
                  </a:lnTo>
                  <a:lnTo>
                    <a:pt x="865" y="889"/>
                  </a:lnTo>
                  <a:lnTo>
                    <a:pt x="858" y="886"/>
                  </a:lnTo>
                  <a:lnTo>
                    <a:pt x="850" y="883"/>
                  </a:lnTo>
                  <a:lnTo>
                    <a:pt x="844" y="882"/>
                  </a:lnTo>
                  <a:lnTo>
                    <a:pt x="837" y="881"/>
                  </a:lnTo>
                  <a:lnTo>
                    <a:pt x="528" y="881"/>
                  </a:lnTo>
                  <a:lnTo>
                    <a:pt x="533" y="868"/>
                  </a:lnTo>
                  <a:lnTo>
                    <a:pt x="539" y="855"/>
                  </a:lnTo>
                  <a:lnTo>
                    <a:pt x="545" y="842"/>
                  </a:lnTo>
                  <a:lnTo>
                    <a:pt x="554" y="828"/>
                  </a:lnTo>
                  <a:lnTo>
                    <a:pt x="564" y="814"/>
                  </a:lnTo>
                  <a:lnTo>
                    <a:pt x="574" y="800"/>
                  </a:lnTo>
                  <a:lnTo>
                    <a:pt x="586" y="787"/>
                  </a:lnTo>
                  <a:lnTo>
                    <a:pt x="599" y="773"/>
                  </a:lnTo>
                  <a:lnTo>
                    <a:pt x="627" y="745"/>
                  </a:lnTo>
                  <a:lnTo>
                    <a:pt x="656" y="716"/>
                  </a:lnTo>
                  <a:lnTo>
                    <a:pt x="687" y="688"/>
                  </a:lnTo>
                  <a:lnTo>
                    <a:pt x="719" y="661"/>
                  </a:lnTo>
                  <a:lnTo>
                    <a:pt x="749" y="634"/>
                  </a:lnTo>
                  <a:lnTo>
                    <a:pt x="779" y="606"/>
                  </a:lnTo>
                  <a:lnTo>
                    <a:pt x="807" y="580"/>
                  </a:lnTo>
                  <a:lnTo>
                    <a:pt x="832" y="554"/>
                  </a:lnTo>
                  <a:lnTo>
                    <a:pt x="843" y="542"/>
                  </a:lnTo>
                  <a:lnTo>
                    <a:pt x="852" y="530"/>
                  </a:lnTo>
                  <a:lnTo>
                    <a:pt x="861" y="518"/>
                  </a:lnTo>
                  <a:lnTo>
                    <a:pt x="868" y="506"/>
                  </a:lnTo>
                  <a:lnTo>
                    <a:pt x="874" y="494"/>
                  </a:lnTo>
                  <a:lnTo>
                    <a:pt x="878" y="484"/>
                  </a:lnTo>
                  <a:lnTo>
                    <a:pt x="880" y="473"/>
                  </a:lnTo>
                  <a:lnTo>
                    <a:pt x="881" y="462"/>
                  </a:lnTo>
                  <a:lnTo>
                    <a:pt x="879" y="456"/>
                  </a:lnTo>
                  <a:lnTo>
                    <a:pt x="873" y="441"/>
                  </a:lnTo>
                  <a:lnTo>
                    <a:pt x="862" y="419"/>
                  </a:lnTo>
                  <a:lnTo>
                    <a:pt x="848" y="396"/>
                  </a:lnTo>
                  <a:lnTo>
                    <a:pt x="840" y="383"/>
                  </a:lnTo>
                  <a:lnTo>
                    <a:pt x="831" y="371"/>
                  </a:lnTo>
                  <a:lnTo>
                    <a:pt x="822" y="360"/>
                  </a:lnTo>
                  <a:lnTo>
                    <a:pt x="813" y="351"/>
                  </a:lnTo>
                  <a:lnTo>
                    <a:pt x="803" y="342"/>
                  </a:lnTo>
                  <a:lnTo>
                    <a:pt x="792" y="336"/>
                  </a:lnTo>
                  <a:lnTo>
                    <a:pt x="787" y="333"/>
                  </a:lnTo>
                  <a:lnTo>
                    <a:pt x="782" y="331"/>
                  </a:lnTo>
                  <a:lnTo>
                    <a:pt x="776" y="330"/>
                  </a:lnTo>
                  <a:lnTo>
                    <a:pt x="771" y="330"/>
                  </a:lnTo>
                  <a:lnTo>
                    <a:pt x="705" y="330"/>
                  </a:lnTo>
                  <a:lnTo>
                    <a:pt x="693" y="330"/>
                  </a:lnTo>
                  <a:lnTo>
                    <a:pt x="680" y="332"/>
                  </a:lnTo>
                  <a:lnTo>
                    <a:pt x="667" y="334"/>
                  </a:lnTo>
                  <a:lnTo>
                    <a:pt x="654" y="338"/>
                  </a:lnTo>
                  <a:lnTo>
                    <a:pt x="627" y="346"/>
                  </a:lnTo>
                  <a:lnTo>
                    <a:pt x="599" y="356"/>
                  </a:lnTo>
                  <a:lnTo>
                    <a:pt x="571" y="368"/>
                  </a:lnTo>
                  <a:lnTo>
                    <a:pt x="543" y="378"/>
                  </a:lnTo>
                  <a:lnTo>
                    <a:pt x="514" y="388"/>
                  </a:lnTo>
                  <a:lnTo>
                    <a:pt x="484" y="3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7"/>
            <p:cNvSpPr>
              <a:spLocks/>
            </p:cNvSpPr>
            <p:nvPr/>
          </p:nvSpPr>
          <p:spPr bwMode="auto">
            <a:xfrm>
              <a:off x="689" y="2151"/>
              <a:ext cx="68" cy="43"/>
            </a:xfrm>
            <a:custGeom>
              <a:avLst/>
              <a:gdLst>
                <a:gd name="T0" fmla="*/ 117 w 948"/>
                <a:gd name="T1" fmla="*/ 595 h 596"/>
                <a:gd name="T2" fmla="*/ 142 w 948"/>
                <a:gd name="T3" fmla="*/ 583 h 596"/>
                <a:gd name="T4" fmla="*/ 203 w 948"/>
                <a:gd name="T5" fmla="*/ 548 h 596"/>
                <a:gd name="T6" fmla="*/ 319 w 948"/>
                <a:gd name="T7" fmla="*/ 474 h 596"/>
                <a:gd name="T8" fmla="*/ 460 w 948"/>
                <a:gd name="T9" fmla="*/ 380 h 596"/>
                <a:gd name="T10" fmla="*/ 608 w 948"/>
                <a:gd name="T11" fmla="*/ 277 h 596"/>
                <a:gd name="T12" fmla="*/ 747 w 948"/>
                <a:gd name="T13" fmla="*/ 179 h 596"/>
                <a:gd name="T14" fmla="*/ 861 w 948"/>
                <a:gd name="T15" fmla="*/ 95 h 596"/>
                <a:gd name="T16" fmla="*/ 919 w 948"/>
                <a:gd name="T17" fmla="*/ 49 h 596"/>
                <a:gd name="T18" fmla="*/ 943 w 948"/>
                <a:gd name="T19" fmla="*/ 29 h 596"/>
                <a:gd name="T20" fmla="*/ 938 w 948"/>
                <a:gd name="T21" fmla="*/ 18 h 596"/>
                <a:gd name="T22" fmla="*/ 928 w 948"/>
                <a:gd name="T23" fmla="*/ 10 h 596"/>
                <a:gd name="T24" fmla="*/ 923 w 948"/>
                <a:gd name="T25" fmla="*/ 4 h 596"/>
                <a:gd name="T26" fmla="*/ 925 w 948"/>
                <a:gd name="T27" fmla="*/ 0 h 596"/>
                <a:gd name="T28" fmla="*/ 906 w 948"/>
                <a:gd name="T29" fmla="*/ 0 h 596"/>
                <a:gd name="T30" fmla="*/ 863 w 948"/>
                <a:gd name="T31" fmla="*/ 7 h 596"/>
                <a:gd name="T32" fmla="*/ 766 w 948"/>
                <a:gd name="T33" fmla="*/ 42 h 596"/>
                <a:gd name="T34" fmla="*/ 636 w 948"/>
                <a:gd name="T35" fmla="*/ 93 h 596"/>
                <a:gd name="T36" fmla="*/ 527 w 948"/>
                <a:gd name="T37" fmla="*/ 135 h 596"/>
                <a:gd name="T38" fmla="*/ 462 w 948"/>
                <a:gd name="T39" fmla="*/ 161 h 596"/>
                <a:gd name="T40" fmla="*/ 407 w 948"/>
                <a:gd name="T41" fmla="*/ 187 h 596"/>
                <a:gd name="T42" fmla="*/ 371 w 948"/>
                <a:gd name="T43" fmla="*/ 207 h 596"/>
                <a:gd name="T44" fmla="*/ 343 w 948"/>
                <a:gd name="T45" fmla="*/ 221 h 596"/>
                <a:gd name="T46" fmla="*/ 315 w 948"/>
                <a:gd name="T47" fmla="*/ 232 h 596"/>
                <a:gd name="T48" fmla="*/ 277 w 948"/>
                <a:gd name="T49" fmla="*/ 239 h 596"/>
                <a:gd name="T50" fmla="*/ 222 w 948"/>
                <a:gd name="T51" fmla="*/ 242 h 596"/>
                <a:gd name="T52" fmla="*/ 141 w 948"/>
                <a:gd name="T53" fmla="*/ 243 h 596"/>
                <a:gd name="T54" fmla="*/ 82 w 948"/>
                <a:gd name="T55" fmla="*/ 258 h 596"/>
                <a:gd name="T56" fmla="*/ 57 w 948"/>
                <a:gd name="T57" fmla="*/ 325 h 596"/>
                <a:gd name="T58" fmla="*/ 26 w 948"/>
                <a:gd name="T59" fmla="*/ 411 h 596"/>
                <a:gd name="T60" fmla="*/ 3 w 948"/>
                <a:gd name="T61" fmla="*/ 475 h 596"/>
                <a:gd name="T62" fmla="*/ 0 w 948"/>
                <a:gd name="T63" fmla="*/ 508 h 596"/>
                <a:gd name="T64" fmla="*/ 1 w 948"/>
                <a:gd name="T65" fmla="*/ 526 h 596"/>
                <a:gd name="T66" fmla="*/ 7 w 948"/>
                <a:gd name="T67" fmla="*/ 543 h 596"/>
                <a:gd name="T68" fmla="*/ 14 w 948"/>
                <a:gd name="T69" fmla="*/ 558 h 596"/>
                <a:gd name="T70" fmla="*/ 25 w 948"/>
                <a:gd name="T71" fmla="*/ 571 h 596"/>
                <a:gd name="T72" fmla="*/ 38 w 948"/>
                <a:gd name="T73" fmla="*/ 582 h 596"/>
                <a:gd name="T74" fmla="*/ 53 w 948"/>
                <a:gd name="T75" fmla="*/ 589 h 596"/>
                <a:gd name="T76" fmla="*/ 70 w 948"/>
                <a:gd name="T77" fmla="*/ 595 h 596"/>
                <a:gd name="T78" fmla="*/ 88 w 948"/>
                <a:gd name="T79" fmla="*/ 596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8" h="596">
                  <a:moveTo>
                    <a:pt x="110" y="596"/>
                  </a:moveTo>
                  <a:lnTo>
                    <a:pt x="117" y="595"/>
                  </a:lnTo>
                  <a:lnTo>
                    <a:pt x="128" y="590"/>
                  </a:lnTo>
                  <a:lnTo>
                    <a:pt x="142" y="583"/>
                  </a:lnTo>
                  <a:lnTo>
                    <a:pt x="159" y="573"/>
                  </a:lnTo>
                  <a:lnTo>
                    <a:pt x="203" y="548"/>
                  </a:lnTo>
                  <a:lnTo>
                    <a:pt x="257" y="513"/>
                  </a:lnTo>
                  <a:lnTo>
                    <a:pt x="319" y="474"/>
                  </a:lnTo>
                  <a:lnTo>
                    <a:pt x="388" y="428"/>
                  </a:lnTo>
                  <a:lnTo>
                    <a:pt x="460" y="380"/>
                  </a:lnTo>
                  <a:lnTo>
                    <a:pt x="534" y="329"/>
                  </a:lnTo>
                  <a:lnTo>
                    <a:pt x="608" y="277"/>
                  </a:lnTo>
                  <a:lnTo>
                    <a:pt x="680" y="227"/>
                  </a:lnTo>
                  <a:lnTo>
                    <a:pt x="747" y="179"/>
                  </a:lnTo>
                  <a:lnTo>
                    <a:pt x="809" y="135"/>
                  </a:lnTo>
                  <a:lnTo>
                    <a:pt x="861" y="95"/>
                  </a:lnTo>
                  <a:lnTo>
                    <a:pt x="903" y="63"/>
                  </a:lnTo>
                  <a:lnTo>
                    <a:pt x="919" y="49"/>
                  </a:lnTo>
                  <a:lnTo>
                    <a:pt x="933" y="38"/>
                  </a:lnTo>
                  <a:lnTo>
                    <a:pt x="943" y="29"/>
                  </a:lnTo>
                  <a:lnTo>
                    <a:pt x="948" y="23"/>
                  </a:lnTo>
                  <a:lnTo>
                    <a:pt x="938" y="18"/>
                  </a:lnTo>
                  <a:lnTo>
                    <a:pt x="932" y="14"/>
                  </a:lnTo>
                  <a:lnTo>
                    <a:pt x="928" y="10"/>
                  </a:lnTo>
                  <a:lnTo>
                    <a:pt x="925" y="8"/>
                  </a:lnTo>
                  <a:lnTo>
                    <a:pt x="923" y="4"/>
                  </a:lnTo>
                  <a:lnTo>
                    <a:pt x="925" y="2"/>
                  </a:lnTo>
                  <a:lnTo>
                    <a:pt x="925" y="0"/>
                  </a:lnTo>
                  <a:lnTo>
                    <a:pt x="919" y="0"/>
                  </a:lnTo>
                  <a:lnTo>
                    <a:pt x="906" y="0"/>
                  </a:lnTo>
                  <a:lnTo>
                    <a:pt x="882" y="2"/>
                  </a:lnTo>
                  <a:lnTo>
                    <a:pt x="863" y="7"/>
                  </a:lnTo>
                  <a:lnTo>
                    <a:pt x="821" y="21"/>
                  </a:lnTo>
                  <a:lnTo>
                    <a:pt x="766" y="42"/>
                  </a:lnTo>
                  <a:lnTo>
                    <a:pt x="701" y="67"/>
                  </a:lnTo>
                  <a:lnTo>
                    <a:pt x="636" y="93"/>
                  </a:lnTo>
                  <a:lnTo>
                    <a:pt x="576" y="116"/>
                  </a:lnTo>
                  <a:lnTo>
                    <a:pt x="527" y="135"/>
                  </a:lnTo>
                  <a:lnTo>
                    <a:pt x="498" y="146"/>
                  </a:lnTo>
                  <a:lnTo>
                    <a:pt x="462" y="161"/>
                  </a:lnTo>
                  <a:lnTo>
                    <a:pt x="432" y="175"/>
                  </a:lnTo>
                  <a:lnTo>
                    <a:pt x="407" y="187"/>
                  </a:lnTo>
                  <a:lnTo>
                    <a:pt x="388" y="198"/>
                  </a:lnTo>
                  <a:lnTo>
                    <a:pt x="371" y="207"/>
                  </a:lnTo>
                  <a:lnTo>
                    <a:pt x="357" y="215"/>
                  </a:lnTo>
                  <a:lnTo>
                    <a:pt x="343" y="221"/>
                  </a:lnTo>
                  <a:lnTo>
                    <a:pt x="329" y="227"/>
                  </a:lnTo>
                  <a:lnTo>
                    <a:pt x="315" y="232"/>
                  </a:lnTo>
                  <a:lnTo>
                    <a:pt x="298" y="235"/>
                  </a:lnTo>
                  <a:lnTo>
                    <a:pt x="277" y="239"/>
                  </a:lnTo>
                  <a:lnTo>
                    <a:pt x="252" y="241"/>
                  </a:lnTo>
                  <a:lnTo>
                    <a:pt x="222" y="242"/>
                  </a:lnTo>
                  <a:lnTo>
                    <a:pt x="186" y="243"/>
                  </a:lnTo>
                  <a:lnTo>
                    <a:pt x="141" y="243"/>
                  </a:lnTo>
                  <a:lnTo>
                    <a:pt x="88" y="243"/>
                  </a:lnTo>
                  <a:lnTo>
                    <a:pt x="82" y="258"/>
                  </a:lnTo>
                  <a:lnTo>
                    <a:pt x="71" y="287"/>
                  </a:lnTo>
                  <a:lnTo>
                    <a:pt x="57" y="325"/>
                  </a:lnTo>
                  <a:lnTo>
                    <a:pt x="41" y="368"/>
                  </a:lnTo>
                  <a:lnTo>
                    <a:pt x="26" y="411"/>
                  </a:lnTo>
                  <a:lnTo>
                    <a:pt x="13" y="448"/>
                  </a:lnTo>
                  <a:lnTo>
                    <a:pt x="3" y="475"/>
                  </a:lnTo>
                  <a:lnTo>
                    <a:pt x="0" y="485"/>
                  </a:lnTo>
                  <a:lnTo>
                    <a:pt x="0" y="508"/>
                  </a:lnTo>
                  <a:lnTo>
                    <a:pt x="0" y="518"/>
                  </a:lnTo>
                  <a:lnTo>
                    <a:pt x="1" y="526"/>
                  </a:lnTo>
                  <a:lnTo>
                    <a:pt x="3" y="535"/>
                  </a:lnTo>
                  <a:lnTo>
                    <a:pt x="7" y="543"/>
                  </a:lnTo>
                  <a:lnTo>
                    <a:pt x="10" y="551"/>
                  </a:lnTo>
                  <a:lnTo>
                    <a:pt x="14" y="558"/>
                  </a:lnTo>
                  <a:lnTo>
                    <a:pt x="19" y="565"/>
                  </a:lnTo>
                  <a:lnTo>
                    <a:pt x="25" y="571"/>
                  </a:lnTo>
                  <a:lnTo>
                    <a:pt x="31" y="577"/>
                  </a:lnTo>
                  <a:lnTo>
                    <a:pt x="38" y="582"/>
                  </a:lnTo>
                  <a:lnTo>
                    <a:pt x="45" y="586"/>
                  </a:lnTo>
                  <a:lnTo>
                    <a:pt x="53" y="589"/>
                  </a:lnTo>
                  <a:lnTo>
                    <a:pt x="60" y="593"/>
                  </a:lnTo>
                  <a:lnTo>
                    <a:pt x="70" y="595"/>
                  </a:lnTo>
                  <a:lnTo>
                    <a:pt x="79" y="596"/>
                  </a:lnTo>
                  <a:lnTo>
                    <a:pt x="88" y="596"/>
                  </a:lnTo>
                  <a:lnTo>
                    <a:pt x="110" y="5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8"/>
            <p:cNvSpPr>
              <a:spLocks/>
            </p:cNvSpPr>
            <p:nvPr/>
          </p:nvSpPr>
          <p:spPr bwMode="auto">
            <a:xfrm>
              <a:off x="777" y="2036"/>
              <a:ext cx="27" cy="38"/>
            </a:xfrm>
            <a:custGeom>
              <a:avLst/>
              <a:gdLst>
                <a:gd name="T0" fmla="*/ 1 w 374"/>
                <a:gd name="T1" fmla="*/ 108 h 527"/>
                <a:gd name="T2" fmla="*/ 7 w 374"/>
                <a:gd name="T3" fmla="*/ 146 h 527"/>
                <a:gd name="T4" fmla="*/ 20 w 374"/>
                <a:gd name="T5" fmla="*/ 185 h 527"/>
                <a:gd name="T6" fmla="*/ 35 w 374"/>
                <a:gd name="T7" fmla="*/ 222 h 527"/>
                <a:gd name="T8" fmla="*/ 60 w 374"/>
                <a:gd name="T9" fmla="*/ 273 h 527"/>
                <a:gd name="T10" fmla="*/ 79 w 374"/>
                <a:gd name="T11" fmla="*/ 310 h 527"/>
                <a:gd name="T12" fmla="*/ 87 w 374"/>
                <a:gd name="T13" fmla="*/ 327 h 527"/>
                <a:gd name="T14" fmla="*/ 87 w 374"/>
                <a:gd name="T15" fmla="*/ 349 h 527"/>
                <a:gd name="T16" fmla="*/ 81 w 374"/>
                <a:gd name="T17" fmla="*/ 387 h 527"/>
                <a:gd name="T18" fmla="*/ 75 w 374"/>
                <a:gd name="T19" fmla="*/ 424 h 527"/>
                <a:gd name="T20" fmla="*/ 70 w 374"/>
                <a:gd name="T21" fmla="*/ 457 h 527"/>
                <a:gd name="T22" fmla="*/ 70 w 374"/>
                <a:gd name="T23" fmla="*/ 480 h 527"/>
                <a:gd name="T24" fmla="*/ 72 w 374"/>
                <a:gd name="T25" fmla="*/ 494 h 527"/>
                <a:gd name="T26" fmla="*/ 77 w 374"/>
                <a:gd name="T27" fmla="*/ 505 h 527"/>
                <a:gd name="T28" fmla="*/ 85 w 374"/>
                <a:gd name="T29" fmla="*/ 514 h 527"/>
                <a:gd name="T30" fmla="*/ 95 w 374"/>
                <a:gd name="T31" fmla="*/ 521 h 527"/>
                <a:gd name="T32" fmla="*/ 110 w 374"/>
                <a:gd name="T33" fmla="*/ 525 h 527"/>
                <a:gd name="T34" fmla="*/ 129 w 374"/>
                <a:gd name="T35" fmla="*/ 527 h 527"/>
                <a:gd name="T36" fmla="*/ 153 w 374"/>
                <a:gd name="T37" fmla="*/ 525 h 527"/>
                <a:gd name="T38" fmla="*/ 187 w 374"/>
                <a:gd name="T39" fmla="*/ 520 h 527"/>
                <a:gd name="T40" fmla="*/ 223 w 374"/>
                <a:gd name="T41" fmla="*/ 509 h 527"/>
                <a:gd name="T42" fmla="*/ 255 w 374"/>
                <a:gd name="T43" fmla="*/ 496 h 527"/>
                <a:gd name="T44" fmla="*/ 282 w 374"/>
                <a:gd name="T45" fmla="*/ 479 h 527"/>
                <a:gd name="T46" fmla="*/ 306 w 374"/>
                <a:gd name="T47" fmla="*/ 460 h 527"/>
                <a:gd name="T48" fmla="*/ 327 w 374"/>
                <a:gd name="T49" fmla="*/ 438 h 527"/>
                <a:gd name="T50" fmla="*/ 356 w 374"/>
                <a:gd name="T51" fmla="*/ 402 h 527"/>
                <a:gd name="T52" fmla="*/ 355 w 374"/>
                <a:gd name="T53" fmla="*/ 349 h 527"/>
                <a:gd name="T54" fmla="*/ 319 w 374"/>
                <a:gd name="T55" fmla="*/ 303 h 527"/>
                <a:gd name="T56" fmla="*/ 267 w 374"/>
                <a:gd name="T57" fmla="*/ 247 h 527"/>
                <a:gd name="T58" fmla="*/ 219 w 374"/>
                <a:gd name="T59" fmla="*/ 195 h 527"/>
                <a:gd name="T60" fmla="*/ 190 w 374"/>
                <a:gd name="T61" fmla="*/ 154 h 527"/>
                <a:gd name="T62" fmla="*/ 164 w 374"/>
                <a:gd name="T63" fmla="*/ 103 h 527"/>
                <a:gd name="T64" fmla="*/ 141 w 374"/>
                <a:gd name="T65" fmla="*/ 39 h 527"/>
                <a:gd name="T66" fmla="*/ 121 w 374"/>
                <a:gd name="T67" fmla="*/ 1 h 527"/>
                <a:gd name="T68" fmla="*/ 97 w 374"/>
                <a:gd name="T69" fmla="*/ 6 h 527"/>
                <a:gd name="T70" fmla="*/ 75 w 374"/>
                <a:gd name="T71" fmla="*/ 13 h 527"/>
                <a:gd name="T72" fmla="*/ 53 w 374"/>
                <a:gd name="T73" fmla="*/ 22 h 527"/>
                <a:gd name="T74" fmla="*/ 34 w 374"/>
                <a:gd name="T75" fmla="*/ 33 h 527"/>
                <a:gd name="T76" fmla="*/ 18 w 374"/>
                <a:gd name="T77" fmla="*/ 47 h 527"/>
                <a:gd name="T78" fmla="*/ 7 w 374"/>
                <a:gd name="T79" fmla="*/ 62 h 527"/>
                <a:gd name="T80" fmla="*/ 1 w 374"/>
                <a:gd name="T81" fmla="*/ 80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74" h="527">
                  <a:moveTo>
                    <a:pt x="0" y="88"/>
                  </a:moveTo>
                  <a:lnTo>
                    <a:pt x="1" y="108"/>
                  </a:lnTo>
                  <a:lnTo>
                    <a:pt x="3" y="127"/>
                  </a:lnTo>
                  <a:lnTo>
                    <a:pt x="7" y="146"/>
                  </a:lnTo>
                  <a:lnTo>
                    <a:pt x="14" y="166"/>
                  </a:lnTo>
                  <a:lnTo>
                    <a:pt x="20" y="185"/>
                  </a:lnTo>
                  <a:lnTo>
                    <a:pt x="28" y="204"/>
                  </a:lnTo>
                  <a:lnTo>
                    <a:pt x="35" y="222"/>
                  </a:lnTo>
                  <a:lnTo>
                    <a:pt x="44" y="241"/>
                  </a:lnTo>
                  <a:lnTo>
                    <a:pt x="60" y="273"/>
                  </a:lnTo>
                  <a:lnTo>
                    <a:pt x="74" y="300"/>
                  </a:lnTo>
                  <a:lnTo>
                    <a:pt x="79" y="310"/>
                  </a:lnTo>
                  <a:lnTo>
                    <a:pt x="84" y="319"/>
                  </a:lnTo>
                  <a:lnTo>
                    <a:pt x="87" y="327"/>
                  </a:lnTo>
                  <a:lnTo>
                    <a:pt x="88" y="331"/>
                  </a:lnTo>
                  <a:lnTo>
                    <a:pt x="87" y="349"/>
                  </a:lnTo>
                  <a:lnTo>
                    <a:pt x="85" y="368"/>
                  </a:lnTo>
                  <a:lnTo>
                    <a:pt x="81" y="387"/>
                  </a:lnTo>
                  <a:lnTo>
                    <a:pt x="78" y="406"/>
                  </a:lnTo>
                  <a:lnTo>
                    <a:pt x="75" y="424"/>
                  </a:lnTo>
                  <a:lnTo>
                    <a:pt x="72" y="441"/>
                  </a:lnTo>
                  <a:lnTo>
                    <a:pt x="70" y="457"/>
                  </a:lnTo>
                  <a:lnTo>
                    <a:pt x="70" y="473"/>
                  </a:lnTo>
                  <a:lnTo>
                    <a:pt x="70" y="480"/>
                  </a:lnTo>
                  <a:lnTo>
                    <a:pt x="71" y="487"/>
                  </a:lnTo>
                  <a:lnTo>
                    <a:pt x="72" y="494"/>
                  </a:lnTo>
                  <a:lnTo>
                    <a:pt x="74" y="499"/>
                  </a:lnTo>
                  <a:lnTo>
                    <a:pt x="77" y="505"/>
                  </a:lnTo>
                  <a:lnTo>
                    <a:pt x="80" y="510"/>
                  </a:lnTo>
                  <a:lnTo>
                    <a:pt x="85" y="514"/>
                  </a:lnTo>
                  <a:lnTo>
                    <a:pt x="89" y="517"/>
                  </a:lnTo>
                  <a:lnTo>
                    <a:pt x="95" y="521"/>
                  </a:lnTo>
                  <a:lnTo>
                    <a:pt x="102" y="524"/>
                  </a:lnTo>
                  <a:lnTo>
                    <a:pt x="110" y="525"/>
                  </a:lnTo>
                  <a:lnTo>
                    <a:pt x="119" y="526"/>
                  </a:lnTo>
                  <a:lnTo>
                    <a:pt x="129" y="527"/>
                  </a:lnTo>
                  <a:lnTo>
                    <a:pt x="140" y="527"/>
                  </a:lnTo>
                  <a:lnTo>
                    <a:pt x="153" y="525"/>
                  </a:lnTo>
                  <a:lnTo>
                    <a:pt x="166" y="524"/>
                  </a:lnTo>
                  <a:lnTo>
                    <a:pt x="187" y="520"/>
                  </a:lnTo>
                  <a:lnTo>
                    <a:pt x="206" y="515"/>
                  </a:lnTo>
                  <a:lnTo>
                    <a:pt x="223" y="509"/>
                  </a:lnTo>
                  <a:lnTo>
                    <a:pt x="240" y="502"/>
                  </a:lnTo>
                  <a:lnTo>
                    <a:pt x="255" y="496"/>
                  </a:lnTo>
                  <a:lnTo>
                    <a:pt x="269" y="487"/>
                  </a:lnTo>
                  <a:lnTo>
                    <a:pt x="282" y="479"/>
                  </a:lnTo>
                  <a:lnTo>
                    <a:pt x="295" y="470"/>
                  </a:lnTo>
                  <a:lnTo>
                    <a:pt x="306" y="460"/>
                  </a:lnTo>
                  <a:lnTo>
                    <a:pt x="316" y="450"/>
                  </a:lnTo>
                  <a:lnTo>
                    <a:pt x="327" y="438"/>
                  </a:lnTo>
                  <a:lnTo>
                    <a:pt x="337" y="426"/>
                  </a:lnTo>
                  <a:lnTo>
                    <a:pt x="356" y="402"/>
                  </a:lnTo>
                  <a:lnTo>
                    <a:pt x="374" y="375"/>
                  </a:lnTo>
                  <a:lnTo>
                    <a:pt x="355" y="349"/>
                  </a:lnTo>
                  <a:lnTo>
                    <a:pt x="337" y="324"/>
                  </a:lnTo>
                  <a:lnTo>
                    <a:pt x="319" y="303"/>
                  </a:lnTo>
                  <a:lnTo>
                    <a:pt x="301" y="284"/>
                  </a:lnTo>
                  <a:lnTo>
                    <a:pt x="267" y="247"/>
                  </a:lnTo>
                  <a:lnTo>
                    <a:pt x="234" y="213"/>
                  </a:lnTo>
                  <a:lnTo>
                    <a:pt x="219" y="195"/>
                  </a:lnTo>
                  <a:lnTo>
                    <a:pt x="204" y="175"/>
                  </a:lnTo>
                  <a:lnTo>
                    <a:pt x="190" y="154"/>
                  </a:lnTo>
                  <a:lnTo>
                    <a:pt x="177" y="129"/>
                  </a:lnTo>
                  <a:lnTo>
                    <a:pt x="164" y="103"/>
                  </a:lnTo>
                  <a:lnTo>
                    <a:pt x="152" y="73"/>
                  </a:lnTo>
                  <a:lnTo>
                    <a:pt x="141" y="39"/>
                  </a:lnTo>
                  <a:lnTo>
                    <a:pt x="132" y="0"/>
                  </a:lnTo>
                  <a:lnTo>
                    <a:pt x="121" y="1"/>
                  </a:lnTo>
                  <a:lnTo>
                    <a:pt x="109" y="4"/>
                  </a:lnTo>
                  <a:lnTo>
                    <a:pt x="97" y="6"/>
                  </a:lnTo>
                  <a:lnTo>
                    <a:pt x="87" y="9"/>
                  </a:lnTo>
                  <a:lnTo>
                    <a:pt x="75" y="13"/>
                  </a:lnTo>
                  <a:lnTo>
                    <a:pt x="64" y="16"/>
                  </a:lnTo>
                  <a:lnTo>
                    <a:pt x="53" y="22"/>
                  </a:lnTo>
                  <a:lnTo>
                    <a:pt x="44" y="27"/>
                  </a:lnTo>
                  <a:lnTo>
                    <a:pt x="34" y="33"/>
                  </a:lnTo>
                  <a:lnTo>
                    <a:pt x="26" y="39"/>
                  </a:lnTo>
                  <a:lnTo>
                    <a:pt x="18" y="47"/>
                  </a:lnTo>
                  <a:lnTo>
                    <a:pt x="12" y="54"/>
                  </a:lnTo>
                  <a:lnTo>
                    <a:pt x="7" y="62"/>
                  </a:lnTo>
                  <a:lnTo>
                    <a:pt x="3" y="70"/>
                  </a:lnTo>
                  <a:lnTo>
                    <a:pt x="1" y="80"/>
                  </a:lnTo>
                  <a:lnTo>
                    <a:pt x="0"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9"/>
            <p:cNvSpPr>
              <a:spLocks noEditPoints="1"/>
            </p:cNvSpPr>
            <p:nvPr/>
          </p:nvSpPr>
          <p:spPr bwMode="auto">
            <a:xfrm>
              <a:off x="636" y="2218"/>
              <a:ext cx="751" cy="775"/>
            </a:xfrm>
            <a:custGeom>
              <a:avLst/>
              <a:gdLst>
                <a:gd name="T0" fmla="*/ 9512 w 10517"/>
                <a:gd name="T1" fmla="*/ 8353 h 10849"/>
                <a:gd name="T2" fmla="*/ 756 w 10517"/>
                <a:gd name="T3" fmla="*/ 7858 h 10849"/>
                <a:gd name="T4" fmla="*/ 9079 w 10517"/>
                <a:gd name="T5" fmla="*/ 1644 h 10849"/>
                <a:gd name="T6" fmla="*/ 8623 w 10517"/>
                <a:gd name="T7" fmla="*/ 3319 h 10849"/>
                <a:gd name="T8" fmla="*/ 9538 w 10517"/>
                <a:gd name="T9" fmla="*/ 3356 h 10849"/>
                <a:gd name="T10" fmla="*/ 8223 w 10517"/>
                <a:gd name="T11" fmla="*/ 7116 h 10849"/>
                <a:gd name="T12" fmla="*/ 8411 w 10517"/>
                <a:gd name="T13" fmla="*/ 5584 h 10849"/>
                <a:gd name="T14" fmla="*/ 8479 w 10517"/>
                <a:gd name="T15" fmla="*/ 4136 h 10849"/>
                <a:gd name="T16" fmla="*/ 7951 w 10517"/>
                <a:gd name="T17" fmla="*/ 3809 h 10849"/>
                <a:gd name="T18" fmla="*/ 8117 w 10517"/>
                <a:gd name="T19" fmla="*/ 2403 h 10849"/>
                <a:gd name="T20" fmla="*/ 6120 w 10517"/>
                <a:gd name="T21" fmla="*/ 2791 h 10849"/>
                <a:gd name="T22" fmla="*/ 7089 w 10517"/>
                <a:gd name="T23" fmla="*/ 4173 h 10849"/>
                <a:gd name="T24" fmla="*/ 7602 w 10517"/>
                <a:gd name="T25" fmla="*/ 5016 h 10849"/>
                <a:gd name="T26" fmla="*/ 6549 w 10517"/>
                <a:gd name="T27" fmla="*/ 8077 h 10849"/>
                <a:gd name="T28" fmla="*/ 7820 w 10517"/>
                <a:gd name="T29" fmla="*/ 6187 h 10849"/>
                <a:gd name="T30" fmla="*/ 7540 w 10517"/>
                <a:gd name="T31" fmla="*/ 4658 h 10849"/>
                <a:gd name="T32" fmla="*/ 5454 w 10517"/>
                <a:gd name="T33" fmla="*/ 2335 h 10849"/>
                <a:gd name="T34" fmla="*/ 6202 w 10517"/>
                <a:gd name="T35" fmla="*/ 8168 h 10849"/>
                <a:gd name="T36" fmla="*/ 7319 w 10517"/>
                <a:gd name="T37" fmla="*/ 5337 h 10849"/>
                <a:gd name="T38" fmla="*/ 6295 w 10517"/>
                <a:gd name="T39" fmla="*/ 5396 h 10849"/>
                <a:gd name="T40" fmla="*/ 6983 w 10517"/>
                <a:gd name="T41" fmla="*/ 3062 h 10849"/>
                <a:gd name="T42" fmla="*/ 6621 w 10517"/>
                <a:gd name="T43" fmla="*/ 5950 h 10849"/>
                <a:gd name="T44" fmla="*/ 2020 w 10517"/>
                <a:gd name="T45" fmla="*/ 2775 h 10849"/>
                <a:gd name="T46" fmla="*/ 2340 w 10517"/>
                <a:gd name="T47" fmla="*/ 4039 h 10849"/>
                <a:gd name="T48" fmla="*/ 2612 w 10517"/>
                <a:gd name="T49" fmla="*/ 2153 h 10849"/>
                <a:gd name="T50" fmla="*/ 1311 w 10517"/>
                <a:gd name="T51" fmla="*/ 1812 h 10849"/>
                <a:gd name="T52" fmla="*/ 1452 w 10517"/>
                <a:gd name="T53" fmla="*/ 6602 h 10849"/>
                <a:gd name="T54" fmla="*/ 2732 w 10517"/>
                <a:gd name="T55" fmla="*/ 7155 h 10849"/>
                <a:gd name="T56" fmla="*/ 1944 w 10517"/>
                <a:gd name="T57" fmla="*/ 5088 h 10849"/>
                <a:gd name="T58" fmla="*/ 2011 w 10517"/>
                <a:gd name="T59" fmla="*/ 6172 h 10849"/>
                <a:gd name="T60" fmla="*/ 2377 w 10517"/>
                <a:gd name="T61" fmla="*/ 5935 h 10849"/>
                <a:gd name="T62" fmla="*/ 1586 w 10517"/>
                <a:gd name="T63" fmla="*/ 5770 h 10849"/>
                <a:gd name="T64" fmla="*/ 2291 w 10517"/>
                <a:gd name="T65" fmla="*/ 4854 h 10849"/>
                <a:gd name="T66" fmla="*/ 3361 w 10517"/>
                <a:gd name="T67" fmla="*/ 8817 h 10849"/>
                <a:gd name="T68" fmla="*/ 3417 w 10517"/>
                <a:gd name="T69" fmla="*/ 8319 h 10849"/>
                <a:gd name="T70" fmla="*/ 4334 w 10517"/>
                <a:gd name="T71" fmla="*/ 5917 h 10849"/>
                <a:gd name="T72" fmla="*/ 4712 w 10517"/>
                <a:gd name="T73" fmla="*/ 7848 h 10849"/>
                <a:gd name="T74" fmla="*/ 3966 w 10517"/>
                <a:gd name="T75" fmla="*/ 7677 h 10849"/>
                <a:gd name="T76" fmla="*/ 4132 w 10517"/>
                <a:gd name="T77" fmla="*/ 6931 h 10849"/>
                <a:gd name="T78" fmla="*/ 4498 w 10517"/>
                <a:gd name="T79" fmla="*/ 7398 h 10849"/>
                <a:gd name="T80" fmla="*/ 3676 w 10517"/>
                <a:gd name="T81" fmla="*/ 6094 h 10849"/>
                <a:gd name="T82" fmla="*/ 3679 w 10517"/>
                <a:gd name="T83" fmla="*/ 8060 h 10849"/>
                <a:gd name="T84" fmla="*/ 5114 w 10517"/>
                <a:gd name="T85" fmla="*/ 8678 h 10849"/>
                <a:gd name="T86" fmla="*/ 4210 w 10517"/>
                <a:gd name="T87" fmla="*/ 2658 h 10849"/>
                <a:gd name="T88" fmla="*/ 3526 w 10517"/>
                <a:gd name="T89" fmla="*/ 3762 h 10849"/>
                <a:gd name="T90" fmla="*/ 4376 w 10517"/>
                <a:gd name="T91" fmla="*/ 4886 h 10849"/>
                <a:gd name="T92" fmla="*/ 4348 w 10517"/>
                <a:gd name="T93" fmla="*/ 3722 h 10849"/>
                <a:gd name="T94" fmla="*/ 3930 w 10517"/>
                <a:gd name="T95" fmla="*/ 4086 h 10849"/>
                <a:gd name="T96" fmla="*/ 4565 w 10517"/>
                <a:gd name="T97" fmla="*/ 3443 h 10849"/>
                <a:gd name="T98" fmla="*/ 3741 w 10517"/>
                <a:gd name="T99" fmla="*/ 5034 h 10849"/>
                <a:gd name="T100" fmla="*/ 2948 w 10517"/>
                <a:gd name="T101" fmla="*/ 1635 h 10849"/>
                <a:gd name="T102" fmla="*/ 1578 w 10517"/>
                <a:gd name="T103" fmla="*/ 3329 h 10849"/>
                <a:gd name="T104" fmla="*/ 2360 w 10517"/>
                <a:gd name="T105" fmla="*/ 2819 h 10849"/>
                <a:gd name="T106" fmla="*/ 3840 w 10517"/>
                <a:gd name="T107" fmla="*/ 1108 h 10849"/>
                <a:gd name="T108" fmla="*/ 4916 w 10517"/>
                <a:gd name="T109" fmla="*/ 865 h 10849"/>
                <a:gd name="T110" fmla="*/ 4934 w 10517"/>
                <a:gd name="T111" fmla="*/ 1128 h 10849"/>
                <a:gd name="T112" fmla="*/ 4571 w 10517"/>
                <a:gd name="T113" fmla="*/ 934 h 10849"/>
                <a:gd name="T114" fmla="*/ 5322 w 10517"/>
                <a:gd name="T115" fmla="*/ 916 h 10849"/>
                <a:gd name="T116" fmla="*/ 4718 w 10517"/>
                <a:gd name="T117" fmla="*/ 1187 h 10849"/>
                <a:gd name="T118" fmla="*/ 6638 w 10517"/>
                <a:gd name="T119" fmla="*/ 1076 h 10849"/>
                <a:gd name="T120" fmla="*/ 6820 w 10517"/>
                <a:gd name="T121" fmla="*/ 895 h 10849"/>
                <a:gd name="T122" fmla="*/ 7284 w 10517"/>
                <a:gd name="T123" fmla="*/ 866 h 10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517" h="10849">
                  <a:moveTo>
                    <a:pt x="0" y="0"/>
                  </a:moveTo>
                  <a:lnTo>
                    <a:pt x="657" y="0"/>
                  </a:lnTo>
                  <a:lnTo>
                    <a:pt x="1315" y="0"/>
                  </a:lnTo>
                  <a:lnTo>
                    <a:pt x="1972" y="0"/>
                  </a:lnTo>
                  <a:lnTo>
                    <a:pt x="2629" y="0"/>
                  </a:lnTo>
                  <a:lnTo>
                    <a:pt x="3287" y="0"/>
                  </a:lnTo>
                  <a:lnTo>
                    <a:pt x="3944" y="0"/>
                  </a:lnTo>
                  <a:lnTo>
                    <a:pt x="4601" y="0"/>
                  </a:lnTo>
                  <a:lnTo>
                    <a:pt x="5258" y="0"/>
                  </a:lnTo>
                  <a:lnTo>
                    <a:pt x="5916" y="0"/>
                  </a:lnTo>
                  <a:lnTo>
                    <a:pt x="6573" y="0"/>
                  </a:lnTo>
                  <a:lnTo>
                    <a:pt x="7231" y="0"/>
                  </a:lnTo>
                  <a:lnTo>
                    <a:pt x="7888" y="0"/>
                  </a:lnTo>
                  <a:lnTo>
                    <a:pt x="8546" y="0"/>
                  </a:lnTo>
                  <a:lnTo>
                    <a:pt x="9203" y="0"/>
                  </a:lnTo>
                  <a:lnTo>
                    <a:pt x="9860" y="0"/>
                  </a:lnTo>
                  <a:lnTo>
                    <a:pt x="10517" y="0"/>
                  </a:lnTo>
                  <a:lnTo>
                    <a:pt x="10501" y="391"/>
                  </a:lnTo>
                  <a:lnTo>
                    <a:pt x="10484" y="784"/>
                  </a:lnTo>
                  <a:lnTo>
                    <a:pt x="10467" y="1176"/>
                  </a:lnTo>
                  <a:lnTo>
                    <a:pt x="10450" y="1568"/>
                  </a:lnTo>
                  <a:lnTo>
                    <a:pt x="10434" y="1961"/>
                  </a:lnTo>
                  <a:lnTo>
                    <a:pt x="10417" y="2353"/>
                  </a:lnTo>
                  <a:lnTo>
                    <a:pt x="10400" y="2745"/>
                  </a:lnTo>
                  <a:lnTo>
                    <a:pt x="10384" y="3137"/>
                  </a:lnTo>
                  <a:lnTo>
                    <a:pt x="10366" y="3530"/>
                  </a:lnTo>
                  <a:lnTo>
                    <a:pt x="10350" y="3922"/>
                  </a:lnTo>
                  <a:lnTo>
                    <a:pt x="10333" y="4314"/>
                  </a:lnTo>
                  <a:lnTo>
                    <a:pt x="10316" y="4707"/>
                  </a:lnTo>
                  <a:lnTo>
                    <a:pt x="10300" y="5098"/>
                  </a:lnTo>
                  <a:lnTo>
                    <a:pt x="10283" y="5491"/>
                  </a:lnTo>
                  <a:lnTo>
                    <a:pt x="10267" y="5884"/>
                  </a:lnTo>
                  <a:lnTo>
                    <a:pt x="10249" y="6275"/>
                  </a:lnTo>
                  <a:lnTo>
                    <a:pt x="10225" y="6487"/>
                  </a:lnTo>
                  <a:lnTo>
                    <a:pt x="10191" y="6693"/>
                  </a:lnTo>
                  <a:lnTo>
                    <a:pt x="10150" y="6894"/>
                  </a:lnTo>
                  <a:lnTo>
                    <a:pt x="10099" y="7093"/>
                  </a:lnTo>
                  <a:lnTo>
                    <a:pt x="10041" y="7286"/>
                  </a:lnTo>
                  <a:lnTo>
                    <a:pt x="9974" y="7475"/>
                  </a:lnTo>
                  <a:lnTo>
                    <a:pt x="9898" y="7659"/>
                  </a:lnTo>
                  <a:lnTo>
                    <a:pt x="9815" y="7838"/>
                  </a:lnTo>
                  <a:lnTo>
                    <a:pt x="9722" y="8014"/>
                  </a:lnTo>
                  <a:lnTo>
                    <a:pt x="9621" y="8186"/>
                  </a:lnTo>
                  <a:lnTo>
                    <a:pt x="9512" y="8353"/>
                  </a:lnTo>
                  <a:lnTo>
                    <a:pt x="9394" y="8515"/>
                  </a:lnTo>
                  <a:lnTo>
                    <a:pt x="9267" y="8674"/>
                  </a:lnTo>
                  <a:lnTo>
                    <a:pt x="9133" y="8827"/>
                  </a:lnTo>
                  <a:lnTo>
                    <a:pt x="8989" y="8976"/>
                  </a:lnTo>
                  <a:lnTo>
                    <a:pt x="8838" y="9122"/>
                  </a:lnTo>
                  <a:lnTo>
                    <a:pt x="8678" y="9263"/>
                  </a:lnTo>
                  <a:lnTo>
                    <a:pt x="8508" y="9399"/>
                  </a:lnTo>
                  <a:lnTo>
                    <a:pt x="8332" y="9531"/>
                  </a:lnTo>
                  <a:lnTo>
                    <a:pt x="8146" y="9659"/>
                  </a:lnTo>
                  <a:lnTo>
                    <a:pt x="7952" y="9782"/>
                  </a:lnTo>
                  <a:lnTo>
                    <a:pt x="7749" y="9901"/>
                  </a:lnTo>
                  <a:lnTo>
                    <a:pt x="7539" y="10015"/>
                  </a:lnTo>
                  <a:lnTo>
                    <a:pt x="7319" y="10125"/>
                  </a:lnTo>
                  <a:lnTo>
                    <a:pt x="7091" y="10232"/>
                  </a:lnTo>
                  <a:lnTo>
                    <a:pt x="6855" y="10332"/>
                  </a:lnTo>
                  <a:lnTo>
                    <a:pt x="6610" y="10430"/>
                  </a:lnTo>
                  <a:lnTo>
                    <a:pt x="6357" y="10522"/>
                  </a:lnTo>
                  <a:lnTo>
                    <a:pt x="6095" y="10610"/>
                  </a:lnTo>
                  <a:lnTo>
                    <a:pt x="5824" y="10695"/>
                  </a:lnTo>
                  <a:lnTo>
                    <a:pt x="5546" y="10774"/>
                  </a:lnTo>
                  <a:lnTo>
                    <a:pt x="5258" y="10849"/>
                  </a:lnTo>
                  <a:lnTo>
                    <a:pt x="4965" y="10784"/>
                  </a:lnTo>
                  <a:lnTo>
                    <a:pt x="4682" y="10713"/>
                  </a:lnTo>
                  <a:lnTo>
                    <a:pt x="4406" y="10636"/>
                  </a:lnTo>
                  <a:lnTo>
                    <a:pt x="4140" y="10552"/>
                  </a:lnTo>
                  <a:lnTo>
                    <a:pt x="3882" y="10464"/>
                  </a:lnTo>
                  <a:lnTo>
                    <a:pt x="3633" y="10369"/>
                  </a:lnTo>
                  <a:lnTo>
                    <a:pt x="3393" y="10268"/>
                  </a:lnTo>
                  <a:lnTo>
                    <a:pt x="3162" y="10162"/>
                  </a:lnTo>
                  <a:lnTo>
                    <a:pt x="2939" y="10049"/>
                  </a:lnTo>
                  <a:lnTo>
                    <a:pt x="2726" y="9931"/>
                  </a:lnTo>
                  <a:lnTo>
                    <a:pt x="2522" y="9807"/>
                  </a:lnTo>
                  <a:lnTo>
                    <a:pt x="2326" y="9677"/>
                  </a:lnTo>
                  <a:lnTo>
                    <a:pt x="2138" y="9541"/>
                  </a:lnTo>
                  <a:lnTo>
                    <a:pt x="1961" y="9399"/>
                  </a:lnTo>
                  <a:lnTo>
                    <a:pt x="1792" y="9251"/>
                  </a:lnTo>
                  <a:lnTo>
                    <a:pt x="1632" y="9098"/>
                  </a:lnTo>
                  <a:lnTo>
                    <a:pt x="1479" y="8938"/>
                  </a:lnTo>
                  <a:lnTo>
                    <a:pt x="1336" y="8773"/>
                  </a:lnTo>
                  <a:lnTo>
                    <a:pt x="1203" y="8601"/>
                  </a:lnTo>
                  <a:lnTo>
                    <a:pt x="1078" y="8424"/>
                  </a:lnTo>
                  <a:lnTo>
                    <a:pt x="962" y="8241"/>
                  </a:lnTo>
                  <a:lnTo>
                    <a:pt x="854" y="8052"/>
                  </a:lnTo>
                  <a:lnTo>
                    <a:pt x="756" y="7858"/>
                  </a:lnTo>
                  <a:lnTo>
                    <a:pt x="667" y="7656"/>
                  </a:lnTo>
                  <a:lnTo>
                    <a:pt x="586" y="7450"/>
                  </a:lnTo>
                  <a:lnTo>
                    <a:pt x="514" y="7238"/>
                  </a:lnTo>
                  <a:lnTo>
                    <a:pt x="451" y="7019"/>
                  </a:lnTo>
                  <a:lnTo>
                    <a:pt x="396" y="6794"/>
                  </a:lnTo>
                  <a:lnTo>
                    <a:pt x="351" y="6564"/>
                  </a:lnTo>
                  <a:lnTo>
                    <a:pt x="314" y="6328"/>
                  </a:lnTo>
                  <a:lnTo>
                    <a:pt x="286" y="6085"/>
                  </a:lnTo>
                  <a:lnTo>
                    <a:pt x="268" y="5838"/>
                  </a:lnTo>
                  <a:lnTo>
                    <a:pt x="251" y="5473"/>
                  </a:lnTo>
                  <a:lnTo>
                    <a:pt x="234" y="5108"/>
                  </a:lnTo>
                  <a:lnTo>
                    <a:pt x="218" y="4743"/>
                  </a:lnTo>
                  <a:lnTo>
                    <a:pt x="201" y="4379"/>
                  </a:lnTo>
                  <a:lnTo>
                    <a:pt x="184" y="4013"/>
                  </a:lnTo>
                  <a:lnTo>
                    <a:pt x="167" y="3648"/>
                  </a:lnTo>
                  <a:lnTo>
                    <a:pt x="151" y="3283"/>
                  </a:lnTo>
                  <a:lnTo>
                    <a:pt x="134" y="2919"/>
                  </a:lnTo>
                  <a:lnTo>
                    <a:pt x="117" y="2554"/>
                  </a:lnTo>
                  <a:lnTo>
                    <a:pt x="101" y="2189"/>
                  </a:lnTo>
                  <a:lnTo>
                    <a:pt x="84" y="1824"/>
                  </a:lnTo>
                  <a:lnTo>
                    <a:pt x="67" y="1459"/>
                  </a:lnTo>
                  <a:lnTo>
                    <a:pt x="50" y="1094"/>
                  </a:lnTo>
                  <a:lnTo>
                    <a:pt x="33" y="729"/>
                  </a:lnTo>
                  <a:lnTo>
                    <a:pt x="17" y="364"/>
                  </a:lnTo>
                  <a:lnTo>
                    <a:pt x="0" y="0"/>
                  </a:lnTo>
                  <a:close/>
                  <a:moveTo>
                    <a:pt x="6172" y="2726"/>
                  </a:moveTo>
                  <a:lnTo>
                    <a:pt x="6351" y="2659"/>
                  </a:lnTo>
                  <a:lnTo>
                    <a:pt x="6531" y="2593"/>
                  </a:lnTo>
                  <a:lnTo>
                    <a:pt x="6710" y="2525"/>
                  </a:lnTo>
                  <a:lnTo>
                    <a:pt x="6890" y="2458"/>
                  </a:lnTo>
                  <a:lnTo>
                    <a:pt x="7069" y="2392"/>
                  </a:lnTo>
                  <a:lnTo>
                    <a:pt x="7249" y="2324"/>
                  </a:lnTo>
                  <a:lnTo>
                    <a:pt x="7428" y="2258"/>
                  </a:lnTo>
                  <a:lnTo>
                    <a:pt x="7607" y="2191"/>
                  </a:lnTo>
                  <a:lnTo>
                    <a:pt x="7787" y="2124"/>
                  </a:lnTo>
                  <a:lnTo>
                    <a:pt x="7966" y="2057"/>
                  </a:lnTo>
                  <a:lnTo>
                    <a:pt x="8146" y="1991"/>
                  </a:lnTo>
                  <a:lnTo>
                    <a:pt x="8326" y="1923"/>
                  </a:lnTo>
                  <a:lnTo>
                    <a:pt x="8505" y="1857"/>
                  </a:lnTo>
                  <a:lnTo>
                    <a:pt x="8684" y="1790"/>
                  </a:lnTo>
                  <a:lnTo>
                    <a:pt x="8863" y="1723"/>
                  </a:lnTo>
                  <a:lnTo>
                    <a:pt x="9043" y="1656"/>
                  </a:lnTo>
                  <a:lnTo>
                    <a:pt x="9062" y="1650"/>
                  </a:lnTo>
                  <a:lnTo>
                    <a:pt x="9079" y="1644"/>
                  </a:lnTo>
                  <a:lnTo>
                    <a:pt x="9096" y="1639"/>
                  </a:lnTo>
                  <a:lnTo>
                    <a:pt x="9113" y="1636"/>
                  </a:lnTo>
                  <a:lnTo>
                    <a:pt x="9129" y="1632"/>
                  </a:lnTo>
                  <a:lnTo>
                    <a:pt x="9144" y="1631"/>
                  </a:lnTo>
                  <a:lnTo>
                    <a:pt x="9158" y="1630"/>
                  </a:lnTo>
                  <a:lnTo>
                    <a:pt x="9171" y="1630"/>
                  </a:lnTo>
                  <a:lnTo>
                    <a:pt x="9183" y="1631"/>
                  </a:lnTo>
                  <a:lnTo>
                    <a:pt x="9195" y="1633"/>
                  </a:lnTo>
                  <a:lnTo>
                    <a:pt x="9206" y="1637"/>
                  </a:lnTo>
                  <a:lnTo>
                    <a:pt x="9217" y="1641"/>
                  </a:lnTo>
                  <a:lnTo>
                    <a:pt x="9226" y="1646"/>
                  </a:lnTo>
                  <a:lnTo>
                    <a:pt x="9235" y="1653"/>
                  </a:lnTo>
                  <a:lnTo>
                    <a:pt x="9242" y="1660"/>
                  </a:lnTo>
                  <a:lnTo>
                    <a:pt x="9250" y="1668"/>
                  </a:lnTo>
                  <a:lnTo>
                    <a:pt x="9256" y="1677"/>
                  </a:lnTo>
                  <a:lnTo>
                    <a:pt x="9262" y="1688"/>
                  </a:lnTo>
                  <a:lnTo>
                    <a:pt x="9267" y="1699"/>
                  </a:lnTo>
                  <a:lnTo>
                    <a:pt x="9271" y="1711"/>
                  </a:lnTo>
                  <a:lnTo>
                    <a:pt x="9275" y="1725"/>
                  </a:lnTo>
                  <a:lnTo>
                    <a:pt x="9277" y="1739"/>
                  </a:lnTo>
                  <a:lnTo>
                    <a:pt x="9279" y="1754"/>
                  </a:lnTo>
                  <a:lnTo>
                    <a:pt x="9280" y="1770"/>
                  </a:lnTo>
                  <a:lnTo>
                    <a:pt x="9281" y="1787"/>
                  </a:lnTo>
                  <a:lnTo>
                    <a:pt x="9280" y="1805"/>
                  </a:lnTo>
                  <a:lnTo>
                    <a:pt x="9279" y="1824"/>
                  </a:lnTo>
                  <a:lnTo>
                    <a:pt x="9277" y="1845"/>
                  </a:lnTo>
                  <a:lnTo>
                    <a:pt x="9275" y="1866"/>
                  </a:lnTo>
                  <a:lnTo>
                    <a:pt x="9271" y="1889"/>
                  </a:lnTo>
                  <a:lnTo>
                    <a:pt x="9267" y="1911"/>
                  </a:lnTo>
                  <a:lnTo>
                    <a:pt x="9262" y="1936"/>
                  </a:lnTo>
                  <a:lnTo>
                    <a:pt x="9217" y="2035"/>
                  </a:lnTo>
                  <a:lnTo>
                    <a:pt x="9171" y="2133"/>
                  </a:lnTo>
                  <a:lnTo>
                    <a:pt x="9125" y="2232"/>
                  </a:lnTo>
                  <a:lnTo>
                    <a:pt x="9079" y="2331"/>
                  </a:lnTo>
                  <a:lnTo>
                    <a:pt x="9034" y="2429"/>
                  </a:lnTo>
                  <a:lnTo>
                    <a:pt x="8988" y="2528"/>
                  </a:lnTo>
                  <a:lnTo>
                    <a:pt x="8943" y="2627"/>
                  </a:lnTo>
                  <a:lnTo>
                    <a:pt x="8897" y="2726"/>
                  </a:lnTo>
                  <a:lnTo>
                    <a:pt x="8852" y="2824"/>
                  </a:lnTo>
                  <a:lnTo>
                    <a:pt x="8805" y="2924"/>
                  </a:lnTo>
                  <a:lnTo>
                    <a:pt x="8760" y="3023"/>
                  </a:lnTo>
                  <a:lnTo>
                    <a:pt x="8714" y="3121"/>
                  </a:lnTo>
                  <a:lnTo>
                    <a:pt x="8669" y="3220"/>
                  </a:lnTo>
                  <a:lnTo>
                    <a:pt x="8623" y="3319"/>
                  </a:lnTo>
                  <a:lnTo>
                    <a:pt x="8578" y="3417"/>
                  </a:lnTo>
                  <a:lnTo>
                    <a:pt x="8532" y="3516"/>
                  </a:lnTo>
                  <a:lnTo>
                    <a:pt x="8528" y="3528"/>
                  </a:lnTo>
                  <a:lnTo>
                    <a:pt x="8524" y="3540"/>
                  </a:lnTo>
                  <a:lnTo>
                    <a:pt x="8522" y="3550"/>
                  </a:lnTo>
                  <a:lnTo>
                    <a:pt x="8521" y="3561"/>
                  </a:lnTo>
                  <a:lnTo>
                    <a:pt x="8520" y="3571"/>
                  </a:lnTo>
                  <a:lnTo>
                    <a:pt x="8520" y="3581"/>
                  </a:lnTo>
                  <a:lnTo>
                    <a:pt x="8521" y="3589"/>
                  </a:lnTo>
                  <a:lnTo>
                    <a:pt x="8523" y="3597"/>
                  </a:lnTo>
                  <a:lnTo>
                    <a:pt x="8525" y="3604"/>
                  </a:lnTo>
                  <a:lnTo>
                    <a:pt x="8530" y="3611"/>
                  </a:lnTo>
                  <a:lnTo>
                    <a:pt x="8534" y="3617"/>
                  </a:lnTo>
                  <a:lnTo>
                    <a:pt x="8539" y="3622"/>
                  </a:lnTo>
                  <a:lnTo>
                    <a:pt x="8545" y="3627"/>
                  </a:lnTo>
                  <a:lnTo>
                    <a:pt x="8552" y="3631"/>
                  </a:lnTo>
                  <a:lnTo>
                    <a:pt x="8560" y="3635"/>
                  </a:lnTo>
                  <a:lnTo>
                    <a:pt x="8568" y="3637"/>
                  </a:lnTo>
                  <a:lnTo>
                    <a:pt x="8578" y="3640"/>
                  </a:lnTo>
                  <a:lnTo>
                    <a:pt x="8589" y="3642"/>
                  </a:lnTo>
                  <a:lnTo>
                    <a:pt x="8599" y="3643"/>
                  </a:lnTo>
                  <a:lnTo>
                    <a:pt x="8612" y="3644"/>
                  </a:lnTo>
                  <a:lnTo>
                    <a:pt x="8625" y="3643"/>
                  </a:lnTo>
                  <a:lnTo>
                    <a:pt x="8639" y="3643"/>
                  </a:lnTo>
                  <a:lnTo>
                    <a:pt x="8653" y="3642"/>
                  </a:lnTo>
                  <a:lnTo>
                    <a:pt x="8669" y="3640"/>
                  </a:lnTo>
                  <a:lnTo>
                    <a:pt x="8702" y="3633"/>
                  </a:lnTo>
                  <a:lnTo>
                    <a:pt x="8740" y="3626"/>
                  </a:lnTo>
                  <a:lnTo>
                    <a:pt x="8780" y="3615"/>
                  </a:lnTo>
                  <a:lnTo>
                    <a:pt x="8824" y="3601"/>
                  </a:lnTo>
                  <a:lnTo>
                    <a:pt x="8875" y="3584"/>
                  </a:lnTo>
                  <a:lnTo>
                    <a:pt x="8926" y="3567"/>
                  </a:lnTo>
                  <a:lnTo>
                    <a:pt x="8977" y="3548"/>
                  </a:lnTo>
                  <a:lnTo>
                    <a:pt x="9028" y="3531"/>
                  </a:lnTo>
                  <a:lnTo>
                    <a:pt x="9079" y="3514"/>
                  </a:lnTo>
                  <a:lnTo>
                    <a:pt x="9130" y="3497"/>
                  </a:lnTo>
                  <a:lnTo>
                    <a:pt x="9181" y="3479"/>
                  </a:lnTo>
                  <a:lnTo>
                    <a:pt x="9232" y="3461"/>
                  </a:lnTo>
                  <a:lnTo>
                    <a:pt x="9282" y="3444"/>
                  </a:lnTo>
                  <a:lnTo>
                    <a:pt x="9334" y="3426"/>
                  </a:lnTo>
                  <a:lnTo>
                    <a:pt x="9384" y="3409"/>
                  </a:lnTo>
                  <a:lnTo>
                    <a:pt x="9436" y="3392"/>
                  </a:lnTo>
                  <a:lnTo>
                    <a:pt x="9486" y="3375"/>
                  </a:lnTo>
                  <a:lnTo>
                    <a:pt x="9538" y="3356"/>
                  </a:lnTo>
                  <a:lnTo>
                    <a:pt x="9588" y="3339"/>
                  </a:lnTo>
                  <a:lnTo>
                    <a:pt x="9640" y="3322"/>
                  </a:lnTo>
                  <a:lnTo>
                    <a:pt x="9655" y="3319"/>
                  </a:lnTo>
                  <a:lnTo>
                    <a:pt x="9670" y="3316"/>
                  </a:lnTo>
                  <a:lnTo>
                    <a:pt x="9684" y="3314"/>
                  </a:lnTo>
                  <a:lnTo>
                    <a:pt x="9697" y="3313"/>
                  </a:lnTo>
                  <a:lnTo>
                    <a:pt x="9708" y="3313"/>
                  </a:lnTo>
                  <a:lnTo>
                    <a:pt x="9719" y="3314"/>
                  </a:lnTo>
                  <a:lnTo>
                    <a:pt x="9730" y="3316"/>
                  </a:lnTo>
                  <a:lnTo>
                    <a:pt x="9740" y="3319"/>
                  </a:lnTo>
                  <a:lnTo>
                    <a:pt x="9748" y="3322"/>
                  </a:lnTo>
                  <a:lnTo>
                    <a:pt x="9756" y="3326"/>
                  </a:lnTo>
                  <a:lnTo>
                    <a:pt x="9763" y="3332"/>
                  </a:lnTo>
                  <a:lnTo>
                    <a:pt x="9770" y="3338"/>
                  </a:lnTo>
                  <a:lnTo>
                    <a:pt x="9775" y="3345"/>
                  </a:lnTo>
                  <a:lnTo>
                    <a:pt x="9779" y="3352"/>
                  </a:lnTo>
                  <a:lnTo>
                    <a:pt x="9782" y="3361"/>
                  </a:lnTo>
                  <a:lnTo>
                    <a:pt x="9786" y="3370"/>
                  </a:lnTo>
                  <a:lnTo>
                    <a:pt x="9787" y="3381"/>
                  </a:lnTo>
                  <a:lnTo>
                    <a:pt x="9788" y="3392"/>
                  </a:lnTo>
                  <a:lnTo>
                    <a:pt x="9788" y="3404"/>
                  </a:lnTo>
                  <a:lnTo>
                    <a:pt x="9788" y="3416"/>
                  </a:lnTo>
                  <a:lnTo>
                    <a:pt x="9786" y="3430"/>
                  </a:lnTo>
                  <a:lnTo>
                    <a:pt x="9784" y="3445"/>
                  </a:lnTo>
                  <a:lnTo>
                    <a:pt x="9780" y="3460"/>
                  </a:lnTo>
                  <a:lnTo>
                    <a:pt x="9776" y="3476"/>
                  </a:lnTo>
                  <a:lnTo>
                    <a:pt x="9765" y="3512"/>
                  </a:lnTo>
                  <a:lnTo>
                    <a:pt x="9751" y="3550"/>
                  </a:lnTo>
                  <a:lnTo>
                    <a:pt x="9733" y="3592"/>
                  </a:lnTo>
                  <a:lnTo>
                    <a:pt x="9713" y="3637"/>
                  </a:lnTo>
                  <a:lnTo>
                    <a:pt x="9605" y="3886"/>
                  </a:lnTo>
                  <a:lnTo>
                    <a:pt x="9499" y="4135"/>
                  </a:lnTo>
                  <a:lnTo>
                    <a:pt x="9393" y="4383"/>
                  </a:lnTo>
                  <a:lnTo>
                    <a:pt x="9286" y="4632"/>
                  </a:lnTo>
                  <a:lnTo>
                    <a:pt x="9180" y="4881"/>
                  </a:lnTo>
                  <a:lnTo>
                    <a:pt x="9074" y="5128"/>
                  </a:lnTo>
                  <a:lnTo>
                    <a:pt x="8968" y="5377"/>
                  </a:lnTo>
                  <a:lnTo>
                    <a:pt x="8861" y="5625"/>
                  </a:lnTo>
                  <a:lnTo>
                    <a:pt x="8755" y="5874"/>
                  </a:lnTo>
                  <a:lnTo>
                    <a:pt x="8648" y="6123"/>
                  </a:lnTo>
                  <a:lnTo>
                    <a:pt x="8541" y="6371"/>
                  </a:lnTo>
                  <a:lnTo>
                    <a:pt x="8435" y="6620"/>
                  </a:lnTo>
                  <a:lnTo>
                    <a:pt x="8329" y="6868"/>
                  </a:lnTo>
                  <a:lnTo>
                    <a:pt x="8223" y="7116"/>
                  </a:lnTo>
                  <a:lnTo>
                    <a:pt x="8116" y="7365"/>
                  </a:lnTo>
                  <a:lnTo>
                    <a:pt x="8010" y="7614"/>
                  </a:lnTo>
                  <a:lnTo>
                    <a:pt x="7972" y="7653"/>
                  </a:lnTo>
                  <a:lnTo>
                    <a:pt x="7936" y="7689"/>
                  </a:lnTo>
                  <a:lnTo>
                    <a:pt x="7900" y="7725"/>
                  </a:lnTo>
                  <a:lnTo>
                    <a:pt x="7866" y="7757"/>
                  </a:lnTo>
                  <a:lnTo>
                    <a:pt x="7834" y="7788"/>
                  </a:lnTo>
                  <a:lnTo>
                    <a:pt x="7803" y="7816"/>
                  </a:lnTo>
                  <a:lnTo>
                    <a:pt x="7773" y="7843"/>
                  </a:lnTo>
                  <a:lnTo>
                    <a:pt x="7744" y="7867"/>
                  </a:lnTo>
                  <a:lnTo>
                    <a:pt x="7717" y="7889"/>
                  </a:lnTo>
                  <a:lnTo>
                    <a:pt x="7690" y="7909"/>
                  </a:lnTo>
                  <a:lnTo>
                    <a:pt x="7665" y="7927"/>
                  </a:lnTo>
                  <a:lnTo>
                    <a:pt x="7642" y="7944"/>
                  </a:lnTo>
                  <a:lnTo>
                    <a:pt x="7619" y="7958"/>
                  </a:lnTo>
                  <a:lnTo>
                    <a:pt x="7599" y="7970"/>
                  </a:lnTo>
                  <a:lnTo>
                    <a:pt x="7578" y="7980"/>
                  </a:lnTo>
                  <a:lnTo>
                    <a:pt x="7560" y="7988"/>
                  </a:lnTo>
                  <a:lnTo>
                    <a:pt x="7543" y="7994"/>
                  </a:lnTo>
                  <a:lnTo>
                    <a:pt x="7527" y="7998"/>
                  </a:lnTo>
                  <a:lnTo>
                    <a:pt x="7513" y="8000"/>
                  </a:lnTo>
                  <a:lnTo>
                    <a:pt x="7499" y="8000"/>
                  </a:lnTo>
                  <a:lnTo>
                    <a:pt x="7487" y="7997"/>
                  </a:lnTo>
                  <a:lnTo>
                    <a:pt x="7476" y="7993"/>
                  </a:lnTo>
                  <a:lnTo>
                    <a:pt x="7467" y="7986"/>
                  </a:lnTo>
                  <a:lnTo>
                    <a:pt x="7458" y="7979"/>
                  </a:lnTo>
                  <a:lnTo>
                    <a:pt x="7452" y="7968"/>
                  </a:lnTo>
                  <a:lnTo>
                    <a:pt x="7445" y="7955"/>
                  </a:lnTo>
                  <a:lnTo>
                    <a:pt x="7441" y="7940"/>
                  </a:lnTo>
                  <a:lnTo>
                    <a:pt x="7439" y="7924"/>
                  </a:lnTo>
                  <a:lnTo>
                    <a:pt x="7437" y="7905"/>
                  </a:lnTo>
                  <a:lnTo>
                    <a:pt x="7436" y="7884"/>
                  </a:lnTo>
                  <a:lnTo>
                    <a:pt x="7437" y="7862"/>
                  </a:lnTo>
                  <a:lnTo>
                    <a:pt x="7439" y="7837"/>
                  </a:lnTo>
                  <a:lnTo>
                    <a:pt x="7535" y="7612"/>
                  </a:lnTo>
                  <a:lnTo>
                    <a:pt x="7633" y="7387"/>
                  </a:lnTo>
                  <a:lnTo>
                    <a:pt x="7731" y="7161"/>
                  </a:lnTo>
                  <a:lnTo>
                    <a:pt x="7827" y="6936"/>
                  </a:lnTo>
                  <a:lnTo>
                    <a:pt x="7925" y="6711"/>
                  </a:lnTo>
                  <a:lnTo>
                    <a:pt x="8022" y="6486"/>
                  </a:lnTo>
                  <a:lnTo>
                    <a:pt x="8119" y="6260"/>
                  </a:lnTo>
                  <a:lnTo>
                    <a:pt x="8216" y="6035"/>
                  </a:lnTo>
                  <a:lnTo>
                    <a:pt x="8314" y="5810"/>
                  </a:lnTo>
                  <a:lnTo>
                    <a:pt x="8411" y="5584"/>
                  </a:lnTo>
                  <a:lnTo>
                    <a:pt x="8508" y="5359"/>
                  </a:lnTo>
                  <a:lnTo>
                    <a:pt x="8606" y="5134"/>
                  </a:lnTo>
                  <a:lnTo>
                    <a:pt x="8702" y="4909"/>
                  </a:lnTo>
                  <a:lnTo>
                    <a:pt x="8800" y="4683"/>
                  </a:lnTo>
                  <a:lnTo>
                    <a:pt x="8897" y="4458"/>
                  </a:lnTo>
                  <a:lnTo>
                    <a:pt x="8994" y="4234"/>
                  </a:lnTo>
                  <a:lnTo>
                    <a:pt x="9000" y="4211"/>
                  </a:lnTo>
                  <a:lnTo>
                    <a:pt x="9004" y="4191"/>
                  </a:lnTo>
                  <a:lnTo>
                    <a:pt x="9007" y="4171"/>
                  </a:lnTo>
                  <a:lnTo>
                    <a:pt x="9009" y="4151"/>
                  </a:lnTo>
                  <a:lnTo>
                    <a:pt x="9012" y="4134"/>
                  </a:lnTo>
                  <a:lnTo>
                    <a:pt x="9013" y="4117"/>
                  </a:lnTo>
                  <a:lnTo>
                    <a:pt x="9013" y="4101"/>
                  </a:lnTo>
                  <a:lnTo>
                    <a:pt x="9013" y="4086"/>
                  </a:lnTo>
                  <a:lnTo>
                    <a:pt x="9012" y="4072"/>
                  </a:lnTo>
                  <a:lnTo>
                    <a:pt x="9009" y="4059"/>
                  </a:lnTo>
                  <a:lnTo>
                    <a:pt x="9007" y="4047"/>
                  </a:lnTo>
                  <a:lnTo>
                    <a:pt x="9004" y="4036"/>
                  </a:lnTo>
                  <a:lnTo>
                    <a:pt x="9000" y="4026"/>
                  </a:lnTo>
                  <a:lnTo>
                    <a:pt x="8994" y="4017"/>
                  </a:lnTo>
                  <a:lnTo>
                    <a:pt x="8989" y="4010"/>
                  </a:lnTo>
                  <a:lnTo>
                    <a:pt x="8983" y="4002"/>
                  </a:lnTo>
                  <a:lnTo>
                    <a:pt x="8975" y="3997"/>
                  </a:lnTo>
                  <a:lnTo>
                    <a:pt x="8968" y="3991"/>
                  </a:lnTo>
                  <a:lnTo>
                    <a:pt x="8958" y="3987"/>
                  </a:lnTo>
                  <a:lnTo>
                    <a:pt x="8949" y="3985"/>
                  </a:lnTo>
                  <a:lnTo>
                    <a:pt x="8939" y="3983"/>
                  </a:lnTo>
                  <a:lnTo>
                    <a:pt x="8928" y="3982"/>
                  </a:lnTo>
                  <a:lnTo>
                    <a:pt x="8916" y="3982"/>
                  </a:lnTo>
                  <a:lnTo>
                    <a:pt x="8903" y="3983"/>
                  </a:lnTo>
                  <a:lnTo>
                    <a:pt x="8890" y="3985"/>
                  </a:lnTo>
                  <a:lnTo>
                    <a:pt x="8876" y="3988"/>
                  </a:lnTo>
                  <a:lnTo>
                    <a:pt x="8861" y="3991"/>
                  </a:lnTo>
                  <a:lnTo>
                    <a:pt x="8845" y="3997"/>
                  </a:lnTo>
                  <a:lnTo>
                    <a:pt x="8829" y="4003"/>
                  </a:lnTo>
                  <a:lnTo>
                    <a:pt x="8812" y="4010"/>
                  </a:lnTo>
                  <a:lnTo>
                    <a:pt x="8794" y="4018"/>
                  </a:lnTo>
                  <a:lnTo>
                    <a:pt x="8775" y="4027"/>
                  </a:lnTo>
                  <a:lnTo>
                    <a:pt x="8726" y="4045"/>
                  </a:lnTo>
                  <a:lnTo>
                    <a:pt x="8677" y="4063"/>
                  </a:lnTo>
                  <a:lnTo>
                    <a:pt x="8627" y="4081"/>
                  </a:lnTo>
                  <a:lnTo>
                    <a:pt x="8578" y="4100"/>
                  </a:lnTo>
                  <a:lnTo>
                    <a:pt x="8528" y="4118"/>
                  </a:lnTo>
                  <a:lnTo>
                    <a:pt x="8479" y="4136"/>
                  </a:lnTo>
                  <a:lnTo>
                    <a:pt x="8430" y="4154"/>
                  </a:lnTo>
                  <a:lnTo>
                    <a:pt x="8380" y="4173"/>
                  </a:lnTo>
                  <a:lnTo>
                    <a:pt x="8331" y="4191"/>
                  </a:lnTo>
                  <a:lnTo>
                    <a:pt x="8282" y="4209"/>
                  </a:lnTo>
                  <a:lnTo>
                    <a:pt x="8232" y="4227"/>
                  </a:lnTo>
                  <a:lnTo>
                    <a:pt x="8183" y="4246"/>
                  </a:lnTo>
                  <a:lnTo>
                    <a:pt x="8133" y="4264"/>
                  </a:lnTo>
                  <a:lnTo>
                    <a:pt x="8084" y="4282"/>
                  </a:lnTo>
                  <a:lnTo>
                    <a:pt x="8034" y="4300"/>
                  </a:lnTo>
                  <a:lnTo>
                    <a:pt x="7984" y="4319"/>
                  </a:lnTo>
                  <a:lnTo>
                    <a:pt x="7963" y="4321"/>
                  </a:lnTo>
                  <a:lnTo>
                    <a:pt x="7943" y="4322"/>
                  </a:lnTo>
                  <a:lnTo>
                    <a:pt x="7924" y="4322"/>
                  </a:lnTo>
                  <a:lnTo>
                    <a:pt x="7906" y="4322"/>
                  </a:lnTo>
                  <a:lnTo>
                    <a:pt x="7889" y="4321"/>
                  </a:lnTo>
                  <a:lnTo>
                    <a:pt x="7873" y="4319"/>
                  </a:lnTo>
                  <a:lnTo>
                    <a:pt x="7859" y="4315"/>
                  </a:lnTo>
                  <a:lnTo>
                    <a:pt x="7845" y="4312"/>
                  </a:lnTo>
                  <a:lnTo>
                    <a:pt x="7833" y="4308"/>
                  </a:lnTo>
                  <a:lnTo>
                    <a:pt x="7821" y="4304"/>
                  </a:lnTo>
                  <a:lnTo>
                    <a:pt x="7811" y="4297"/>
                  </a:lnTo>
                  <a:lnTo>
                    <a:pt x="7802" y="4291"/>
                  </a:lnTo>
                  <a:lnTo>
                    <a:pt x="7794" y="4284"/>
                  </a:lnTo>
                  <a:lnTo>
                    <a:pt x="7788" y="4276"/>
                  </a:lnTo>
                  <a:lnTo>
                    <a:pt x="7782" y="4267"/>
                  </a:lnTo>
                  <a:lnTo>
                    <a:pt x="7778" y="4257"/>
                  </a:lnTo>
                  <a:lnTo>
                    <a:pt x="7775" y="4248"/>
                  </a:lnTo>
                  <a:lnTo>
                    <a:pt x="7773" y="4236"/>
                  </a:lnTo>
                  <a:lnTo>
                    <a:pt x="7772" y="4224"/>
                  </a:lnTo>
                  <a:lnTo>
                    <a:pt x="7772" y="4212"/>
                  </a:lnTo>
                  <a:lnTo>
                    <a:pt x="7773" y="4198"/>
                  </a:lnTo>
                  <a:lnTo>
                    <a:pt x="7776" y="4184"/>
                  </a:lnTo>
                  <a:lnTo>
                    <a:pt x="7779" y="4169"/>
                  </a:lnTo>
                  <a:lnTo>
                    <a:pt x="7783" y="4154"/>
                  </a:lnTo>
                  <a:lnTo>
                    <a:pt x="7790" y="4138"/>
                  </a:lnTo>
                  <a:lnTo>
                    <a:pt x="7797" y="4121"/>
                  </a:lnTo>
                  <a:lnTo>
                    <a:pt x="7805" y="4103"/>
                  </a:lnTo>
                  <a:lnTo>
                    <a:pt x="7815" y="4085"/>
                  </a:lnTo>
                  <a:lnTo>
                    <a:pt x="7825" y="4065"/>
                  </a:lnTo>
                  <a:lnTo>
                    <a:pt x="7836" y="4045"/>
                  </a:lnTo>
                  <a:lnTo>
                    <a:pt x="7849" y="4024"/>
                  </a:lnTo>
                  <a:lnTo>
                    <a:pt x="7863" y="4002"/>
                  </a:lnTo>
                  <a:lnTo>
                    <a:pt x="7907" y="3906"/>
                  </a:lnTo>
                  <a:lnTo>
                    <a:pt x="7951" y="3809"/>
                  </a:lnTo>
                  <a:lnTo>
                    <a:pt x="7995" y="3712"/>
                  </a:lnTo>
                  <a:lnTo>
                    <a:pt x="8039" y="3616"/>
                  </a:lnTo>
                  <a:lnTo>
                    <a:pt x="8084" y="3519"/>
                  </a:lnTo>
                  <a:lnTo>
                    <a:pt x="8128" y="3424"/>
                  </a:lnTo>
                  <a:lnTo>
                    <a:pt x="8172" y="3327"/>
                  </a:lnTo>
                  <a:lnTo>
                    <a:pt x="8216" y="3231"/>
                  </a:lnTo>
                  <a:lnTo>
                    <a:pt x="8260" y="3134"/>
                  </a:lnTo>
                  <a:lnTo>
                    <a:pt x="8304" y="3038"/>
                  </a:lnTo>
                  <a:lnTo>
                    <a:pt x="8348" y="2941"/>
                  </a:lnTo>
                  <a:lnTo>
                    <a:pt x="8392" y="2845"/>
                  </a:lnTo>
                  <a:lnTo>
                    <a:pt x="8436" y="2748"/>
                  </a:lnTo>
                  <a:lnTo>
                    <a:pt x="8480" y="2652"/>
                  </a:lnTo>
                  <a:lnTo>
                    <a:pt x="8524" y="2555"/>
                  </a:lnTo>
                  <a:lnTo>
                    <a:pt x="8568" y="2458"/>
                  </a:lnTo>
                  <a:lnTo>
                    <a:pt x="8579" y="2423"/>
                  </a:lnTo>
                  <a:lnTo>
                    <a:pt x="8586" y="2391"/>
                  </a:lnTo>
                  <a:lnTo>
                    <a:pt x="8590" y="2376"/>
                  </a:lnTo>
                  <a:lnTo>
                    <a:pt x="8591" y="2362"/>
                  </a:lnTo>
                  <a:lnTo>
                    <a:pt x="8593" y="2349"/>
                  </a:lnTo>
                  <a:lnTo>
                    <a:pt x="8593" y="2337"/>
                  </a:lnTo>
                  <a:lnTo>
                    <a:pt x="8593" y="2325"/>
                  </a:lnTo>
                  <a:lnTo>
                    <a:pt x="8593" y="2315"/>
                  </a:lnTo>
                  <a:lnTo>
                    <a:pt x="8592" y="2305"/>
                  </a:lnTo>
                  <a:lnTo>
                    <a:pt x="8590" y="2296"/>
                  </a:lnTo>
                  <a:lnTo>
                    <a:pt x="8586" y="2288"/>
                  </a:lnTo>
                  <a:lnTo>
                    <a:pt x="8583" y="2281"/>
                  </a:lnTo>
                  <a:lnTo>
                    <a:pt x="8579" y="2275"/>
                  </a:lnTo>
                  <a:lnTo>
                    <a:pt x="8575" y="2270"/>
                  </a:lnTo>
                  <a:lnTo>
                    <a:pt x="8569" y="2264"/>
                  </a:lnTo>
                  <a:lnTo>
                    <a:pt x="8563" y="2261"/>
                  </a:lnTo>
                  <a:lnTo>
                    <a:pt x="8556" y="2258"/>
                  </a:lnTo>
                  <a:lnTo>
                    <a:pt x="8549" y="2256"/>
                  </a:lnTo>
                  <a:lnTo>
                    <a:pt x="8540" y="2255"/>
                  </a:lnTo>
                  <a:lnTo>
                    <a:pt x="8532" y="2254"/>
                  </a:lnTo>
                  <a:lnTo>
                    <a:pt x="8522" y="2254"/>
                  </a:lnTo>
                  <a:lnTo>
                    <a:pt x="8511" y="2256"/>
                  </a:lnTo>
                  <a:lnTo>
                    <a:pt x="8501" y="2257"/>
                  </a:lnTo>
                  <a:lnTo>
                    <a:pt x="8489" y="2260"/>
                  </a:lnTo>
                  <a:lnTo>
                    <a:pt x="8477" y="2264"/>
                  </a:lnTo>
                  <a:lnTo>
                    <a:pt x="8464" y="2269"/>
                  </a:lnTo>
                  <a:lnTo>
                    <a:pt x="8436" y="2280"/>
                  </a:lnTo>
                  <a:lnTo>
                    <a:pt x="8405" y="2295"/>
                  </a:lnTo>
                  <a:lnTo>
                    <a:pt x="8260" y="2349"/>
                  </a:lnTo>
                  <a:lnTo>
                    <a:pt x="8117" y="2403"/>
                  </a:lnTo>
                  <a:lnTo>
                    <a:pt x="7976" y="2456"/>
                  </a:lnTo>
                  <a:lnTo>
                    <a:pt x="7835" y="2510"/>
                  </a:lnTo>
                  <a:lnTo>
                    <a:pt x="7696" y="2565"/>
                  </a:lnTo>
                  <a:lnTo>
                    <a:pt x="7560" y="2618"/>
                  </a:lnTo>
                  <a:lnTo>
                    <a:pt x="7425" y="2672"/>
                  </a:lnTo>
                  <a:lnTo>
                    <a:pt x="7292" y="2726"/>
                  </a:lnTo>
                  <a:lnTo>
                    <a:pt x="7160" y="2780"/>
                  </a:lnTo>
                  <a:lnTo>
                    <a:pt x="7029" y="2834"/>
                  </a:lnTo>
                  <a:lnTo>
                    <a:pt x="6900" y="2888"/>
                  </a:lnTo>
                  <a:lnTo>
                    <a:pt x="6773" y="2941"/>
                  </a:lnTo>
                  <a:lnTo>
                    <a:pt x="6648" y="2996"/>
                  </a:lnTo>
                  <a:lnTo>
                    <a:pt x="6524" y="3049"/>
                  </a:lnTo>
                  <a:lnTo>
                    <a:pt x="6402" y="3103"/>
                  </a:lnTo>
                  <a:lnTo>
                    <a:pt x="6281" y="3158"/>
                  </a:lnTo>
                  <a:lnTo>
                    <a:pt x="6248" y="3163"/>
                  </a:lnTo>
                  <a:lnTo>
                    <a:pt x="6216" y="3169"/>
                  </a:lnTo>
                  <a:lnTo>
                    <a:pt x="6187" y="3172"/>
                  </a:lnTo>
                  <a:lnTo>
                    <a:pt x="6159" y="3174"/>
                  </a:lnTo>
                  <a:lnTo>
                    <a:pt x="6133" y="3175"/>
                  </a:lnTo>
                  <a:lnTo>
                    <a:pt x="6109" y="3175"/>
                  </a:lnTo>
                  <a:lnTo>
                    <a:pt x="6087" y="3173"/>
                  </a:lnTo>
                  <a:lnTo>
                    <a:pt x="6067" y="3171"/>
                  </a:lnTo>
                  <a:lnTo>
                    <a:pt x="6050" y="3166"/>
                  </a:lnTo>
                  <a:lnTo>
                    <a:pt x="6033" y="3161"/>
                  </a:lnTo>
                  <a:lnTo>
                    <a:pt x="6018" y="3155"/>
                  </a:lnTo>
                  <a:lnTo>
                    <a:pt x="6007" y="3147"/>
                  </a:lnTo>
                  <a:lnTo>
                    <a:pt x="5996" y="3137"/>
                  </a:lnTo>
                  <a:lnTo>
                    <a:pt x="5988" y="3127"/>
                  </a:lnTo>
                  <a:lnTo>
                    <a:pt x="5982" y="3116"/>
                  </a:lnTo>
                  <a:lnTo>
                    <a:pt x="5978" y="3103"/>
                  </a:lnTo>
                  <a:lnTo>
                    <a:pt x="5974" y="3088"/>
                  </a:lnTo>
                  <a:lnTo>
                    <a:pt x="5974" y="3073"/>
                  </a:lnTo>
                  <a:lnTo>
                    <a:pt x="5975" y="3057"/>
                  </a:lnTo>
                  <a:lnTo>
                    <a:pt x="5980" y="3039"/>
                  </a:lnTo>
                  <a:lnTo>
                    <a:pt x="5984" y="3019"/>
                  </a:lnTo>
                  <a:lnTo>
                    <a:pt x="5992" y="2999"/>
                  </a:lnTo>
                  <a:lnTo>
                    <a:pt x="6001" y="2978"/>
                  </a:lnTo>
                  <a:lnTo>
                    <a:pt x="6012" y="2955"/>
                  </a:lnTo>
                  <a:lnTo>
                    <a:pt x="6026" y="2930"/>
                  </a:lnTo>
                  <a:lnTo>
                    <a:pt x="6041" y="2905"/>
                  </a:lnTo>
                  <a:lnTo>
                    <a:pt x="6057" y="2878"/>
                  </a:lnTo>
                  <a:lnTo>
                    <a:pt x="6076" y="2850"/>
                  </a:lnTo>
                  <a:lnTo>
                    <a:pt x="6098" y="2821"/>
                  </a:lnTo>
                  <a:lnTo>
                    <a:pt x="6120" y="2791"/>
                  </a:lnTo>
                  <a:lnTo>
                    <a:pt x="6145" y="2759"/>
                  </a:lnTo>
                  <a:lnTo>
                    <a:pt x="6172" y="2726"/>
                  </a:lnTo>
                  <a:close/>
                  <a:moveTo>
                    <a:pt x="8039" y="2908"/>
                  </a:moveTo>
                  <a:lnTo>
                    <a:pt x="8043" y="2881"/>
                  </a:lnTo>
                  <a:lnTo>
                    <a:pt x="8046" y="2855"/>
                  </a:lnTo>
                  <a:lnTo>
                    <a:pt x="8049" y="2831"/>
                  </a:lnTo>
                  <a:lnTo>
                    <a:pt x="8049" y="2809"/>
                  </a:lnTo>
                  <a:lnTo>
                    <a:pt x="8049" y="2790"/>
                  </a:lnTo>
                  <a:lnTo>
                    <a:pt x="8048" y="2772"/>
                  </a:lnTo>
                  <a:lnTo>
                    <a:pt x="8044" y="2756"/>
                  </a:lnTo>
                  <a:lnTo>
                    <a:pt x="8040" y="2742"/>
                  </a:lnTo>
                  <a:lnTo>
                    <a:pt x="8035" y="2730"/>
                  </a:lnTo>
                  <a:lnTo>
                    <a:pt x="8029" y="2720"/>
                  </a:lnTo>
                  <a:lnTo>
                    <a:pt x="8022" y="2712"/>
                  </a:lnTo>
                  <a:lnTo>
                    <a:pt x="8013" y="2706"/>
                  </a:lnTo>
                  <a:lnTo>
                    <a:pt x="8002" y="2702"/>
                  </a:lnTo>
                  <a:lnTo>
                    <a:pt x="7992" y="2700"/>
                  </a:lnTo>
                  <a:lnTo>
                    <a:pt x="7980" y="2700"/>
                  </a:lnTo>
                  <a:lnTo>
                    <a:pt x="7966" y="2702"/>
                  </a:lnTo>
                  <a:lnTo>
                    <a:pt x="7952" y="2705"/>
                  </a:lnTo>
                  <a:lnTo>
                    <a:pt x="7936" y="2712"/>
                  </a:lnTo>
                  <a:lnTo>
                    <a:pt x="7920" y="2719"/>
                  </a:lnTo>
                  <a:lnTo>
                    <a:pt x="7902" y="2729"/>
                  </a:lnTo>
                  <a:lnTo>
                    <a:pt x="7882" y="2741"/>
                  </a:lnTo>
                  <a:lnTo>
                    <a:pt x="7862" y="2754"/>
                  </a:lnTo>
                  <a:lnTo>
                    <a:pt x="7840" y="2770"/>
                  </a:lnTo>
                  <a:lnTo>
                    <a:pt x="7818" y="2788"/>
                  </a:lnTo>
                  <a:lnTo>
                    <a:pt x="7794" y="2807"/>
                  </a:lnTo>
                  <a:lnTo>
                    <a:pt x="7769" y="2829"/>
                  </a:lnTo>
                  <a:lnTo>
                    <a:pt x="7744" y="2852"/>
                  </a:lnTo>
                  <a:lnTo>
                    <a:pt x="7716" y="2878"/>
                  </a:lnTo>
                  <a:lnTo>
                    <a:pt x="7688" y="2905"/>
                  </a:lnTo>
                  <a:lnTo>
                    <a:pt x="7658" y="2935"/>
                  </a:lnTo>
                  <a:lnTo>
                    <a:pt x="7628" y="2966"/>
                  </a:lnTo>
                  <a:lnTo>
                    <a:pt x="7596" y="2999"/>
                  </a:lnTo>
                  <a:lnTo>
                    <a:pt x="7539" y="3130"/>
                  </a:lnTo>
                  <a:lnTo>
                    <a:pt x="7483" y="3260"/>
                  </a:lnTo>
                  <a:lnTo>
                    <a:pt x="7427" y="3391"/>
                  </a:lnTo>
                  <a:lnTo>
                    <a:pt x="7370" y="3520"/>
                  </a:lnTo>
                  <a:lnTo>
                    <a:pt x="7314" y="3651"/>
                  </a:lnTo>
                  <a:lnTo>
                    <a:pt x="7257" y="3781"/>
                  </a:lnTo>
                  <a:lnTo>
                    <a:pt x="7202" y="3912"/>
                  </a:lnTo>
                  <a:lnTo>
                    <a:pt x="7146" y="4042"/>
                  </a:lnTo>
                  <a:lnTo>
                    <a:pt x="7089" y="4173"/>
                  </a:lnTo>
                  <a:lnTo>
                    <a:pt x="7033" y="4302"/>
                  </a:lnTo>
                  <a:lnTo>
                    <a:pt x="6976" y="4432"/>
                  </a:lnTo>
                  <a:lnTo>
                    <a:pt x="6920" y="4563"/>
                  </a:lnTo>
                  <a:lnTo>
                    <a:pt x="6864" y="4693"/>
                  </a:lnTo>
                  <a:lnTo>
                    <a:pt x="6808" y="4824"/>
                  </a:lnTo>
                  <a:lnTo>
                    <a:pt x="6752" y="4954"/>
                  </a:lnTo>
                  <a:lnTo>
                    <a:pt x="6695" y="5085"/>
                  </a:lnTo>
                  <a:lnTo>
                    <a:pt x="6694" y="5097"/>
                  </a:lnTo>
                  <a:lnTo>
                    <a:pt x="6693" y="5109"/>
                  </a:lnTo>
                  <a:lnTo>
                    <a:pt x="6693" y="5121"/>
                  </a:lnTo>
                  <a:lnTo>
                    <a:pt x="6694" y="5132"/>
                  </a:lnTo>
                  <a:lnTo>
                    <a:pt x="6695" y="5142"/>
                  </a:lnTo>
                  <a:lnTo>
                    <a:pt x="6697" y="5153"/>
                  </a:lnTo>
                  <a:lnTo>
                    <a:pt x="6699" y="5163"/>
                  </a:lnTo>
                  <a:lnTo>
                    <a:pt x="6702" y="5172"/>
                  </a:lnTo>
                  <a:lnTo>
                    <a:pt x="6707" y="5181"/>
                  </a:lnTo>
                  <a:lnTo>
                    <a:pt x="6712" y="5190"/>
                  </a:lnTo>
                  <a:lnTo>
                    <a:pt x="6717" y="5197"/>
                  </a:lnTo>
                  <a:lnTo>
                    <a:pt x="6724" y="5205"/>
                  </a:lnTo>
                  <a:lnTo>
                    <a:pt x="6730" y="5212"/>
                  </a:lnTo>
                  <a:lnTo>
                    <a:pt x="6739" y="5219"/>
                  </a:lnTo>
                  <a:lnTo>
                    <a:pt x="6746" y="5225"/>
                  </a:lnTo>
                  <a:lnTo>
                    <a:pt x="6756" y="5230"/>
                  </a:lnTo>
                  <a:lnTo>
                    <a:pt x="6766" y="5236"/>
                  </a:lnTo>
                  <a:lnTo>
                    <a:pt x="6776" y="5240"/>
                  </a:lnTo>
                  <a:lnTo>
                    <a:pt x="6788" y="5244"/>
                  </a:lnTo>
                  <a:lnTo>
                    <a:pt x="6800" y="5248"/>
                  </a:lnTo>
                  <a:lnTo>
                    <a:pt x="6813" y="5251"/>
                  </a:lnTo>
                  <a:lnTo>
                    <a:pt x="6826" y="5254"/>
                  </a:lnTo>
                  <a:lnTo>
                    <a:pt x="6840" y="5256"/>
                  </a:lnTo>
                  <a:lnTo>
                    <a:pt x="6855" y="5257"/>
                  </a:lnTo>
                  <a:lnTo>
                    <a:pt x="6887" y="5259"/>
                  </a:lnTo>
                  <a:lnTo>
                    <a:pt x="6921" y="5259"/>
                  </a:lnTo>
                  <a:lnTo>
                    <a:pt x="6959" y="5258"/>
                  </a:lnTo>
                  <a:lnTo>
                    <a:pt x="7000" y="5254"/>
                  </a:lnTo>
                  <a:lnTo>
                    <a:pt x="7073" y="5226"/>
                  </a:lnTo>
                  <a:lnTo>
                    <a:pt x="7146" y="5197"/>
                  </a:lnTo>
                  <a:lnTo>
                    <a:pt x="7219" y="5168"/>
                  </a:lnTo>
                  <a:lnTo>
                    <a:pt x="7292" y="5139"/>
                  </a:lnTo>
                  <a:lnTo>
                    <a:pt x="7365" y="5110"/>
                  </a:lnTo>
                  <a:lnTo>
                    <a:pt x="7438" y="5081"/>
                  </a:lnTo>
                  <a:lnTo>
                    <a:pt x="7511" y="5052"/>
                  </a:lnTo>
                  <a:lnTo>
                    <a:pt x="7584" y="5023"/>
                  </a:lnTo>
                  <a:lnTo>
                    <a:pt x="7602" y="5016"/>
                  </a:lnTo>
                  <a:lnTo>
                    <a:pt x="7619" y="5008"/>
                  </a:lnTo>
                  <a:lnTo>
                    <a:pt x="7636" y="5003"/>
                  </a:lnTo>
                  <a:lnTo>
                    <a:pt x="7652" y="4998"/>
                  </a:lnTo>
                  <a:lnTo>
                    <a:pt x="7667" y="4993"/>
                  </a:lnTo>
                  <a:lnTo>
                    <a:pt x="7682" y="4990"/>
                  </a:lnTo>
                  <a:lnTo>
                    <a:pt x="7696" y="4988"/>
                  </a:lnTo>
                  <a:lnTo>
                    <a:pt x="7709" y="4987"/>
                  </a:lnTo>
                  <a:lnTo>
                    <a:pt x="7722" y="4987"/>
                  </a:lnTo>
                  <a:lnTo>
                    <a:pt x="7734" y="4987"/>
                  </a:lnTo>
                  <a:lnTo>
                    <a:pt x="7745" y="4989"/>
                  </a:lnTo>
                  <a:lnTo>
                    <a:pt x="7756" y="4991"/>
                  </a:lnTo>
                  <a:lnTo>
                    <a:pt x="7765" y="4995"/>
                  </a:lnTo>
                  <a:lnTo>
                    <a:pt x="7774" y="5000"/>
                  </a:lnTo>
                  <a:lnTo>
                    <a:pt x="7782" y="5005"/>
                  </a:lnTo>
                  <a:lnTo>
                    <a:pt x="7790" y="5012"/>
                  </a:lnTo>
                  <a:lnTo>
                    <a:pt x="7797" y="5019"/>
                  </a:lnTo>
                  <a:lnTo>
                    <a:pt x="7803" y="5027"/>
                  </a:lnTo>
                  <a:lnTo>
                    <a:pt x="7808" y="5036"/>
                  </a:lnTo>
                  <a:lnTo>
                    <a:pt x="7813" y="5046"/>
                  </a:lnTo>
                  <a:lnTo>
                    <a:pt x="7818" y="5058"/>
                  </a:lnTo>
                  <a:lnTo>
                    <a:pt x="7821" y="5069"/>
                  </a:lnTo>
                  <a:lnTo>
                    <a:pt x="7823" y="5082"/>
                  </a:lnTo>
                  <a:lnTo>
                    <a:pt x="7825" y="5096"/>
                  </a:lnTo>
                  <a:lnTo>
                    <a:pt x="7826" y="5111"/>
                  </a:lnTo>
                  <a:lnTo>
                    <a:pt x="7826" y="5127"/>
                  </a:lnTo>
                  <a:lnTo>
                    <a:pt x="7826" y="5144"/>
                  </a:lnTo>
                  <a:lnTo>
                    <a:pt x="7825" y="5162"/>
                  </a:lnTo>
                  <a:lnTo>
                    <a:pt x="7824" y="5180"/>
                  </a:lnTo>
                  <a:lnTo>
                    <a:pt x="7821" y="5200"/>
                  </a:lnTo>
                  <a:lnTo>
                    <a:pt x="7818" y="5221"/>
                  </a:lnTo>
                  <a:lnTo>
                    <a:pt x="7815" y="5242"/>
                  </a:lnTo>
                  <a:lnTo>
                    <a:pt x="7717" y="5460"/>
                  </a:lnTo>
                  <a:lnTo>
                    <a:pt x="7620" y="5679"/>
                  </a:lnTo>
                  <a:lnTo>
                    <a:pt x="7523" y="5897"/>
                  </a:lnTo>
                  <a:lnTo>
                    <a:pt x="7425" y="6114"/>
                  </a:lnTo>
                  <a:lnTo>
                    <a:pt x="7328" y="6332"/>
                  </a:lnTo>
                  <a:lnTo>
                    <a:pt x="7231" y="6551"/>
                  </a:lnTo>
                  <a:lnTo>
                    <a:pt x="7133" y="6769"/>
                  </a:lnTo>
                  <a:lnTo>
                    <a:pt x="7036" y="6986"/>
                  </a:lnTo>
                  <a:lnTo>
                    <a:pt x="6938" y="7205"/>
                  </a:lnTo>
                  <a:lnTo>
                    <a:pt x="6841" y="7423"/>
                  </a:lnTo>
                  <a:lnTo>
                    <a:pt x="6744" y="7641"/>
                  </a:lnTo>
                  <a:lnTo>
                    <a:pt x="6646" y="7859"/>
                  </a:lnTo>
                  <a:lnTo>
                    <a:pt x="6549" y="8077"/>
                  </a:lnTo>
                  <a:lnTo>
                    <a:pt x="6452" y="8295"/>
                  </a:lnTo>
                  <a:lnTo>
                    <a:pt x="6354" y="8513"/>
                  </a:lnTo>
                  <a:lnTo>
                    <a:pt x="6257" y="8731"/>
                  </a:lnTo>
                  <a:lnTo>
                    <a:pt x="6263" y="8754"/>
                  </a:lnTo>
                  <a:lnTo>
                    <a:pt x="6271" y="8774"/>
                  </a:lnTo>
                  <a:lnTo>
                    <a:pt x="6278" y="8792"/>
                  </a:lnTo>
                  <a:lnTo>
                    <a:pt x="6288" y="8807"/>
                  </a:lnTo>
                  <a:lnTo>
                    <a:pt x="6299" y="8820"/>
                  </a:lnTo>
                  <a:lnTo>
                    <a:pt x="6309" y="8831"/>
                  </a:lnTo>
                  <a:lnTo>
                    <a:pt x="6321" y="8838"/>
                  </a:lnTo>
                  <a:lnTo>
                    <a:pt x="6335" y="8843"/>
                  </a:lnTo>
                  <a:lnTo>
                    <a:pt x="6349" y="8847"/>
                  </a:lnTo>
                  <a:lnTo>
                    <a:pt x="6364" y="8847"/>
                  </a:lnTo>
                  <a:lnTo>
                    <a:pt x="6380" y="8846"/>
                  </a:lnTo>
                  <a:lnTo>
                    <a:pt x="6397" y="8840"/>
                  </a:lnTo>
                  <a:lnTo>
                    <a:pt x="6416" y="8834"/>
                  </a:lnTo>
                  <a:lnTo>
                    <a:pt x="6435" y="8824"/>
                  </a:lnTo>
                  <a:lnTo>
                    <a:pt x="6455" y="8812"/>
                  </a:lnTo>
                  <a:lnTo>
                    <a:pt x="6476" y="8798"/>
                  </a:lnTo>
                  <a:lnTo>
                    <a:pt x="6498" y="8781"/>
                  </a:lnTo>
                  <a:lnTo>
                    <a:pt x="6522" y="8762"/>
                  </a:lnTo>
                  <a:lnTo>
                    <a:pt x="6546" y="8740"/>
                  </a:lnTo>
                  <a:lnTo>
                    <a:pt x="6571" y="8716"/>
                  </a:lnTo>
                  <a:lnTo>
                    <a:pt x="6597" y="8689"/>
                  </a:lnTo>
                  <a:lnTo>
                    <a:pt x="6624" y="8660"/>
                  </a:lnTo>
                  <a:lnTo>
                    <a:pt x="6652" y="8629"/>
                  </a:lnTo>
                  <a:lnTo>
                    <a:pt x="6682" y="8595"/>
                  </a:lnTo>
                  <a:lnTo>
                    <a:pt x="6712" y="8558"/>
                  </a:lnTo>
                  <a:lnTo>
                    <a:pt x="6743" y="8518"/>
                  </a:lnTo>
                  <a:lnTo>
                    <a:pt x="6775" y="8478"/>
                  </a:lnTo>
                  <a:lnTo>
                    <a:pt x="6808" y="8434"/>
                  </a:lnTo>
                  <a:lnTo>
                    <a:pt x="6842" y="8386"/>
                  </a:lnTo>
                  <a:lnTo>
                    <a:pt x="6877" y="8338"/>
                  </a:lnTo>
                  <a:lnTo>
                    <a:pt x="6914" y="8287"/>
                  </a:lnTo>
                  <a:lnTo>
                    <a:pt x="6950" y="8233"/>
                  </a:lnTo>
                  <a:lnTo>
                    <a:pt x="7047" y="8006"/>
                  </a:lnTo>
                  <a:lnTo>
                    <a:pt x="7144" y="7778"/>
                  </a:lnTo>
                  <a:lnTo>
                    <a:pt x="7240" y="7551"/>
                  </a:lnTo>
                  <a:lnTo>
                    <a:pt x="7337" y="7324"/>
                  </a:lnTo>
                  <a:lnTo>
                    <a:pt x="7433" y="7097"/>
                  </a:lnTo>
                  <a:lnTo>
                    <a:pt x="7530" y="6870"/>
                  </a:lnTo>
                  <a:lnTo>
                    <a:pt x="7627" y="6642"/>
                  </a:lnTo>
                  <a:lnTo>
                    <a:pt x="7723" y="6415"/>
                  </a:lnTo>
                  <a:lnTo>
                    <a:pt x="7820" y="6187"/>
                  </a:lnTo>
                  <a:lnTo>
                    <a:pt x="7917" y="5961"/>
                  </a:lnTo>
                  <a:lnTo>
                    <a:pt x="8013" y="5734"/>
                  </a:lnTo>
                  <a:lnTo>
                    <a:pt x="8110" y="5506"/>
                  </a:lnTo>
                  <a:lnTo>
                    <a:pt x="8206" y="5279"/>
                  </a:lnTo>
                  <a:lnTo>
                    <a:pt x="8303" y="5051"/>
                  </a:lnTo>
                  <a:lnTo>
                    <a:pt x="8400" y="4825"/>
                  </a:lnTo>
                  <a:lnTo>
                    <a:pt x="8496" y="4597"/>
                  </a:lnTo>
                  <a:lnTo>
                    <a:pt x="8503" y="4580"/>
                  </a:lnTo>
                  <a:lnTo>
                    <a:pt x="8507" y="4563"/>
                  </a:lnTo>
                  <a:lnTo>
                    <a:pt x="8510" y="4548"/>
                  </a:lnTo>
                  <a:lnTo>
                    <a:pt x="8513" y="4533"/>
                  </a:lnTo>
                  <a:lnTo>
                    <a:pt x="8515" y="4519"/>
                  </a:lnTo>
                  <a:lnTo>
                    <a:pt x="8516" y="4505"/>
                  </a:lnTo>
                  <a:lnTo>
                    <a:pt x="8515" y="4493"/>
                  </a:lnTo>
                  <a:lnTo>
                    <a:pt x="8513" y="4482"/>
                  </a:lnTo>
                  <a:lnTo>
                    <a:pt x="8511" y="4471"/>
                  </a:lnTo>
                  <a:lnTo>
                    <a:pt x="8507" y="4460"/>
                  </a:lnTo>
                  <a:lnTo>
                    <a:pt x="8503" y="4451"/>
                  </a:lnTo>
                  <a:lnTo>
                    <a:pt x="8497" y="4442"/>
                  </a:lnTo>
                  <a:lnTo>
                    <a:pt x="8491" y="4434"/>
                  </a:lnTo>
                  <a:lnTo>
                    <a:pt x="8483" y="4427"/>
                  </a:lnTo>
                  <a:lnTo>
                    <a:pt x="8475" y="4422"/>
                  </a:lnTo>
                  <a:lnTo>
                    <a:pt x="8465" y="4416"/>
                  </a:lnTo>
                  <a:lnTo>
                    <a:pt x="8454" y="4411"/>
                  </a:lnTo>
                  <a:lnTo>
                    <a:pt x="8443" y="4407"/>
                  </a:lnTo>
                  <a:lnTo>
                    <a:pt x="8431" y="4404"/>
                  </a:lnTo>
                  <a:lnTo>
                    <a:pt x="8417" y="4401"/>
                  </a:lnTo>
                  <a:lnTo>
                    <a:pt x="8402" y="4400"/>
                  </a:lnTo>
                  <a:lnTo>
                    <a:pt x="8387" y="4399"/>
                  </a:lnTo>
                  <a:lnTo>
                    <a:pt x="8370" y="4399"/>
                  </a:lnTo>
                  <a:lnTo>
                    <a:pt x="8351" y="4400"/>
                  </a:lnTo>
                  <a:lnTo>
                    <a:pt x="8333" y="4401"/>
                  </a:lnTo>
                  <a:lnTo>
                    <a:pt x="8314" y="4403"/>
                  </a:lnTo>
                  <a:lnTo>
                    <a:pt x="8292" y="4407"/>
                  </a:lnTo>
                  <a:lnTo>
                    <a:pt x="8271" y="4411"/>
                  </a:lnTo>
                  <a:lnTo>
                    <a:pt x="8224" y="4420"/>
                  </a:lnTo>
                  <a:lnTo>
                    <a:pt x="8173" y="4434"/>
                  </a:lnTo>
                  <a:lnTo>
                    <a:pt x="8083" y="4466"/>
                  </a:lnTo>
                  <a:lnTo>
                    <a:pt x="7993" y="4498"/>
                  </a:lnTo>
                  <a:lnTo>
                    <a:pt x="7902" y="4530"/>
                  </a:lnTo>
                  <a:lnTo>
                    <a:pt x="7811" y="4562"/>
                  </a:lnTo>
                  <a:lnTo>
                    <a:pt x="7721" y="4593"/>
                  </a:lnTo>
                  <a:lnTo>
                    <a:pt x="7630" y="4625"/>
                  </a:lnTo>
                  <a:lnTo>
                    <a:pt x="7540" y="4658"/>
                  </a:lnTo>
                  <a:lnTo>
                    <a:pt x="7450" y="4690"/>
                  </a:lnTo>
                  <a:lnTo>
                    <a:pt x="7427" y="4682"/>
                  </a:lnTo>
                  <a:lnTo>
                    <a:pt x="7407" y="4674"/>
                  </a:lnTo>
                  <a:lnTo>
                    <a:pt x="7398" y="4669"/>
                  </a:lnTo>
                  <a:lnTo>
                    <a:pt x="7389" y="4664"/>
                  </a:lnTo>
                  <a:lnTo>
                    <a:pt x="7381" y="4659"/>
                  </a:lnTo>
                  <a:lnTo>
                    <a:pt x="7373" y="4653"/>
                  </a:lnTo>
                  <a:lnTo>
                    <a:pt x="7367" y="4648"/>
                  </a:lnTo>
                  <a:lnTo>
                    <a:pt x="7360" y="4641"/>
                  </a:lnTo>
                  <a:lnTo>
                    <a:pt x="7354" y="4635"/>
                  </a:lnTo>
                  <a:lnTo>
                    <a:pt x="7349" y="4629"/>
                  </a:lnTo>
                  <a:lnTo>
                    <a:pt x="7344" y="4621"/>
                  </a:lnTo>
                  <a:lnTo>
                    <a:pt x="7340" y="4614"/>
                  </a:lnTo>
                  <a:lnTo>
                    <a:pt x="7337" y="4606"/>
                  </a:lnTo>
                  <a:lnTo>
                    <a:pt x="7334" y="4597"/>
                  </a:lnTo>
                  <a:lnTo>
                    <a:pt x="7331" y="4590"/>
                  </a:lnTo>
                  <a:lnTo>
                    <a:pt x="7329" y="4581"/>
                  </a:lnTo>
                  <a:lnTo>
                    <a:pt x="7328" y="4572"/>
                  </a:lnTo>
                  <a:lnTo>
                    <a:pt x="7328" y="4563"/>
                  </a:lnTo>
                  <a:lnTo>
                    <a:pt x="7327" y="4553"/>
                  </a:lnTo>
                  <a:lnTo>
                    <a:pt x="7328" y="4544"/>
                  </a:lnTo>
                  <a:lnTo>
                    <a:pt x="7329" y="4533"/>
                  </a:lnTo>
                  <a:lnTo>
                    <a:pt x="7330" y="4522"/>
                  </a:lnTo>
                  <a:lnTo>
                    <a:pt x="7336" y="4501"/>
                  </a:lnTo>
                  <a:lnTo>
                    <a:pt x="7343" y="4477"/>
                  </a:lnTo>
                  <a:lnTo>
                    <a:pt x="7353" y="4454"/>
                  </a:lnTo>
                  <a:lnTo>
                    <a:pt x="7365" y="4428"/>
                  </a:lnTo>
                  <a:lnTo>
                    <a:pt x="7407" y="4333"/>
                  </a:lnTo>
                  <a:lnTo>
                    <a:pt x="7448" y="4238"/>
                  </a:lnTo>
                  <a:lnTo>
                    <a:pt x="7490" y="4143"/>
                  </a:lnTo>
                  <a:lnTo>
                    <a:pt x="7533" y="4048"/>
                  </a:lnTo>
                  <a:lnTo>
                    <a:pt x="7575" y="3953"/>
                  </a:lnTo>
                  <a:lnTo>
                    <a:pt x="7617" y="3858"/>
                  </a:lnTo>
                  <a:lnTo>
                    <a:pt x="7660" y="3763"/>
                  </a:lnTo>
                  <a:lnTo>
                    <a:pt x="7702" y="3668"/>
                  </a:lnTo>
                  <a:lnTo>
                    <a:pt x="7744" y="3573"/>
                  </a:lnTo>
                  <a:lnTo>
                    <a:pt x="7787" y="3479"/>
                  </a:lnTo>
                  <a:lnTo>
                    <a:pt x="7829" y="3383"/>
                  </a:lnTo>
                  <a:lnTo>
                    <a:pt x="7870" y="3288"/>
                  </a:lnTo>
                  <a:lnTo>
                    <a:pt x="7913" y="3193"/>
                  </a:lnTo>
                  <a:lnTo>
                    <a:pt x="7955" y="3098"/>
                  </a:lnTo>
                  <a:lnTo>
                    <a:pt x="7997" y="3003"/>
                  </a:lnTo>
                  <a:lnTo>
                    <a:pt x="8039" y="2908"/>
                  </a:lnTo>
                  <a:close/>
                  <a:moveTo>
                    <a:pt x="5454" y="2335"/>
                  </a:moveTo>
                  <a:lnTo>
                    <a:pt x="5454" y="2821"/>
                  </a:lnTo>
                  <a:lnTo>
                    <a:pt x="5454" y="3308"/>
                  </a:lnTo>
                  <a:lnTo>
                    <a:pt x="5454" y="3794"/>
                  </a:lnTo>
                  <a:lnTo>
                    <a:pt x="5454" y="4281"/>
                  </a:lnTo>
                  <a:lnTo>
                    <a:pt x="5454" y="4767"/>
                  </a:lnTo>
                  <a:lnTo>
                    <a:pt x="5454" y="5254"/>
                  </a:lnTo>
                  <a:lnTo>
                    <a:pt x="5454" y="5741"/>
                  </a:lnTo>
                  <a:lnTo>
                    <a:pt x="5454" y="6227"/>
                  </a:lnTo>
                  <a:lnTo>
                    <a:pt x="5454" y="6714"/>
                  </a:lnTo>
                  <a:lnTo>
                    <a:pt x="5454" y="7200"/>
                  </a:lnTo>
                  <a:lnTo>
                    <a:pt x="5454" y="7687"/>
                  </a:lnTo>
                  <a:lnTo>
                    <a:pt x="5454" y="8173"/>
                  </a:lnTo>
                  <a:lnTo>
                    <a:pt x="5454" y="8660"/>
                  </a:lnTo>
                  <a:lnTo>
                    <a:pt x="5454" y="9146"/>
                  </a:lnTo>
                  <a:lnTo>
                    <a:pt x="5454" y="9633"/>
                  </a:lnTo>
                  <a:lnTo>
                    <a:pt x="5454" y="10119"/>
                  </a:lnTo>
                  <a:lnTo>
                    <a:pt x="5508" y="10081"/>
                  </a:lnTo>
                  <a:lnTo>
                    <a:pt x="5563" y="10044"/>
                  </a:lnTo>
                  <a:lnTo>
                    <a:pt x="5618" y="10007"/>
                  </a:lnTo>
                  <a:lnTo>
                    <a:pt x="5673" y="9970"/>
                  </a:lnTo>
                  <a:lnTo>
                    <a:pt x="5727" y="9932"/>
                  </a:lnTo>
                  <a:lnTo>
                    <a:pt x="5782" y="9895"/>
                  </a:lnTo>
                  <a:lnTo>
                    <a:pt x="5837" y="9857"/>
                  </a:lnTo>
                  <a:lnTo>
                    <a:pt x="5892" y="9820"/>
                  </a:lnTo>
                  <a:lnTo>
                    <a:pt x="5892" y="8400"/>
                  </a:lnTo>
                  <a:lnTo>
                    <a:pt x="5911" y="8395"/>
                  </a:lnTo>
                  <a:lnTo>
                    <a:pt x="5929" y="8389"/>
                  </a:lnTo>
                  <a:lnTo>
                    <a:pt x="5948" y="8381"/>
                  </a:lnTo>
                  <a:lnTo>
                    <a:pt x="5966" y="8374"/>
                  </a:lnTo>
                  <a:lnTo>
                    <a:pt x="5983" y="8365"/>
                  </a:lnTo>
                  <a:lnTo>
                    <a:pt x="6001" y="8355"/>
                  </a:lnTo>
                  <a:lnTo>
                    <a:pt x="6018" y="8346"/>
                  </a:lnTo>
                  <a:lnTo>
                    <a:pt x="6035" y="8335"/>
                  </a:lnTo>
                  <a:lnTo>
                    <a:pt x="6052" y="8323"/>
                  </a:lnTo>
                  <a:lnTo>
                    <a:pt x="6068" y="8310"/>
                  </a:lnTo>
                  <a:lnTo>
                    <a:pt x="6084" y="8297"/>
                  </a:lnTo>
                  <a:lnTo>
                    <a:pt x="6099" y="8285"/>
                  </a:lnTo>
                  <a:lnTo>
                    <a:pt x="6115" y="8270"/>
                  </a:lnTo>
                  <a:lnTo>
                    <a:pt x="6130" y="8254"/>
                  </a:lnTo>
                  <a:lnTo>
                    <a:pt x="6145" y="8238"/>
                  </a:lnTo>
                  <a:lnTo>
                    <a:pt x="6159" y="8222"/>
                  </a:lnTo>
                  <a:lnTo>
                    <a:pt x="6174" y="8204"/>
                  </a:lnTo>
                  <a:lnTo>
                    <a:pt x="6188" y="8187"/>
                  </a:lnTo>
                  <a:lnTo>
                    <a:pt x="6202" y="8168"/>
                  </a:lnTo>
                  <a:lnTo>
                    <a:pt x="6215" y="8148"/>
                  </a:lnTo>
                  <a:lnTo>
                    <a:pt x="6228" y="8128"/>
                  </a:lnTo>
                  <a:lnTo>
                    <a:pt x="6241" y="8106"/>
                  </a:lnTo>
                  <a:lnTo>
                    <a:pt x="6254" y="8085"/>
                  </a:lnTo>
                  <a:lnTo>
                    <a:pt x="6266" y="8062"/>
                  </a:lnTo>
                  <a:lnTo>
                    <a:pt x="6278" y="8040"/>
                  </a:lnTo>
                  <a:lnTo>
                    <a:pt x="6290" y="8015"/>
                  </a:lnTo>
                  <a:lnTo>
                    <a:pt x="6301" y="7991"/>
                  </a:lnTo>
                  <a:lnTo>
                    <a:pt x="6313" y="7966"/>
                  </a:lnTo>
                  <a:lnTo>
                    <a:pt x="6334" y="7912"/>
                  </a:lnTo>
                  <a:lnTo>
                    <a:pt x="6354" y="7856"/>
                  </a:lnTo>
                  <a:lnTo>
                    <a:pt x="6420" y="7708"/>
                  </a:lnTo>
                  <a:lnTo>
                    <a:pt x="6485" y="7560"/>
                  </a:lnTo>
                  <a:lnTo>
                    <a:pt x="6551" y="7412"/>
                  </a:lnTo>
                  <a:lnTo>
                    <a:pt x="6615" y="7264"/>
                  </a:lnTo>
                  <a:lnTo>
                    <a:pt x="6681" y="7116"/>
                  </a:lnTo>
                  <a:lnTo>
                    <a:pt x="6746" y="6967"/>
                  </a:lnTo>
                  <a:lnTo>
                    <a:pt x="6812" y="6819"/>
                  </a:lnTo>
                  <a:lnTo>
                    <a:pt x="6877" y="6671"/>
                  </a:lnTo>
                  <a:lnTo>
                    <a:pt x="6943" y="6523"/>
                  </a:lnTo>
                  <a:lnTo>
                    <a:pt x="7008" y="6375"/>
                  </a:lnTo>
                  <a:lnTo>
                    <a:pt x="7074" y="6227"/>
                  </a:lnTo>
                  <a:lnTo>
                    <a:pt x="7139" y="6078"/>
                  </a:lnTo>
                  <a:lnTo>
                    <a:pt x="7205" y="5930"/>
                  </a:lnTo>
                  <a:lnTo>
                    <a:pt x="7270" y="5782"/>
                  </a:lnTo>
                  <a:lnTo>
                    <a:pt x="7336" y="5634"/>
                  </a:lnTo>
                  <a:lnTo>
                    <a:pt x="7401" y="5486"/>
                  </a:lnTo>
                  <a:lnTo>
                    <a:pt x="7400" y="5471"/>
                  </a:lnTo>
                  <a:lnTo>
                    <a:pt x="7399" y="5457"/>
                  </a:lnTo>
                  <a:lnTo>
                    <a:pt x="7398" y="5443"/>
                  </a:lnTo>
                  <a:lnTo>
                    <a:pt x="7396" y="5431"/>
                  </a:lnTo>
                  <a:lnTo>
                    <a:pt x="7394" y="5419"/>
                  </a:lnTo>
                  <a:lnTo>
                    <a:pt x="7390" y="5408"/>
                  </a:lnTo>
                  <a:lnTo>
                    <a:pt x="7387" y="5398"/>
                  </a:lnTo>
                  <a:lnTo>
                    <a:pt x="7383" y="5388"/>
                  </a:lnTo>
                  <a:lnTo>
                    <a:pt x="7378" y="5380"/>
                  </a:lnTo>
                  <a:lnTo>
                    <a:pt x="7372" y="5372"/>
                  </a:lnTo>
                  <a:lnTo>
                    <a:pt x="7366" y="5364"/>
                  </a:lnTo>
                  <a:lnTo>
                    <a:pt x="7359" y="5358"/>
                  </a:lnTo>
                  <a:lnTo>
                    <a:pt x="7353" y="5352"/>
                  </a:lnTo>
                  <a:lnTo>
                    <a:pt x="7344" y="5347"/>
                  </a:lnTo>
                  <a:lnTo>
                    <a:pt x="7337" y="5343"/>
                  </a:lnTo>
                  <a:lnTo>
                    <a:pt x="7328" y="5340"/>
                  </a:lnTo>
                  <a:lnTo>
                    <a:pt x="7319" y="5337"/>
                  </a:lnTo>
                  <a:lnTo>
                    <a:pt x="7308" y="5336"/>
                  </a:lnTo>
                  <a:lnTo>
                    <a:pt x="7298" y="5333"/>
                  </a:lnTo>
                  <a:lnTo>
                    <a:pt x="7286" y="5333"/>
                  </a:lnTo>
                  <a:lnTo>
                    <a:pt x="7275" y="5333"/>
                  </a:lnTo>
                  <a:lnTo>
                    <a:pt x="7263" y="5336"/>
                  </a:lnTo>
                  <a:lnTo>
                    <a:pt x="7250" y="5337"/>
                  </a:lnTo>
                  <a:lnTo>
                    <a:pt x="7237" y="5340"/>
                  </a:lnTo>
                  <a:lnTo>
                    <a:pt x="7223" y="5343"/>
                  </a:lnTo>
                  <a:lnTo>
                    <a:pt x="7208" y="5347"/>
                  </a:lnTo>
                  <a:lnTo>
                    <a:pt x="7193" y="5352"/>
                  </a:lnTo>
                  <a:lnTo>
                    <a:pt x="7177" y="5358"/>
                  </a:lnTo>
                  <a:lnTo>
                    <a:pt x="7145" y="5372"/>
                  </a:lnTo>
                  <a:lnTo>
                    <a:pt x="7109" y="5388"/>
                  </a:lnTo>
                  <a:lnTo>
                    <a:pt x="7020" y="5414"/>
                  </a:lnTo>
                  <a:lnTo>
                    <a:pt x="6931" y="5440"/>
                  </a:lnTo>
                  <a:lnTo>
                    <a:pt x="6842" y="5465"/>
                  </a:lnTo>
                  <a:lnTo>
                    <a:pt x="6753" y="5491"/>
                  </a:lnTo>
                  <a:lnTo>
                    <a:pt x="6664" y="5518"/>
                  </a:lnTo>
                  <a:lnTo>
                    <a:pt x="6575" y="5544"/>
                  </a:lnTo>
                  <a:lnTo>
                    <a:pt x="6487" y="5569"/>
                  </a:lnTo>
                  <a:lnTo>
                    <a:pt x="6397" y="5595"/>
                  </a:lnTo>
                  <a:lnTo>
                    <a:pt x="6385" y="5592"/>
                  </a:lnTo>
                  <a:lnTo>
                    <a:pt x="6374" y="5589"/>
                  </a:lnTo>
                  <a:lnTo>
                    <a:pt x="6363" y="5584"/>
                  </a:lnTo>
                  <a:lnTo>
                    <a:pt x="6353" y="5580"/>
                  </a:lnTo>
                  <a:lnTo>
                    <a:pt x="6344" y="5575"/>
                  </a:lnTo>
                  <a:lnTo>
                    <a:pt x="6335" y="5569"/>
                  </a:lnTo>
                  <a:lnTo>
                    <a:pt x="6328" y="5563"/>
                  </a:lnTo>
                  <a:lnTo>
                    <a:pt x="6320" y="5557"/>
                  </a:lnTo>
                  <a:lnTo>
                    <a:pt x="6314" y="5550"/>
                  </a:lnTo>
                  <a:lnTo>
                    <a:pt x="6308" y="5543"/>
                  </a:lnTo>
                  <a:lnTo>
                    <a:pt x="6303" y="5534"/>
                  </a:lnTo>
                  <a:lnTo>
                    <a:pt x="6299" y="5525"/>
                  </a:lnTo>
                  <a:lnTo>
                    <a:pt x="6294" y="5516"/>
                  </a:lnTo>
                  <a:lnTo>
                    <a:pt x="6291" y="5506"/>
                  </a:lnTo>
                  <a:lnTo>
                    <a:pt x="6289" y="5496"/>
                  </a:lnTo>
                  <a:lnTo>
                    <a:pt x="6288" y="5486"/>
                  </a:lnTo>
                  <a:lnTo>
                    <a:pt x="6287" y="5474"/>
                  </a:lnTo>
                  <a:lnTo>
                    <a:pt x="6286" y="5462"/>
                  </a:lnTo>
                  <a:lnTo>
                    <a:pt x="6287" y="5450"/>
                  </a:lnTo>
                  <a:lnTo>
                    <a:pt x="6288" y="5437"/>
                  </a:lnTo>
                  <a:lnTo>
                    <a:pt x="6290" y="5423"/>
                  </a:lnTo>
                  <a:lnTo>
                    <a:pt x="6292" y="5410"/>
                  </a:lnTo>
                  <a:lnTo>
                    <a:pt x="6295" y="5396"/>
                  </a:lnTo>
                  <a:lnTo>
                    <a:pt x="6299" y="5381"/>
                  </a:lnTo>
                  <a:lnTo>
                    <a:pt x="6308" y="5349"/>
                  </a:lnTo>
                  <a:lnTo>
                    <a:pt x="6321" y="5315"/>
                  </a:lnTo>
                  <a:lnTo>
                    <a:pt x="6336" y="5280"/>
                  </a:lnTo>
                  <a:lnTo>
                    <a:pt x="6354" y="5242"/>
                  </a:lnTo>
                  <a:lnTo>
                    <a:pt x="6407" y="5113"/>
                  </a:lnTo>
                  <a:lnTo>
                    <a:pt x="6460" y="4984"/>
                  </a:lnTo>
                  <a:lnTo>
                    <a:pt x="6512" y="4855"/>
                  </a:lnTo>
                  <a:lnTo>
                    <a:pt x="6564" y="4725"/>
                  </a:lnTo>
                  <a:lnTo>
                    <a:pt x="6616" y="4596"/>
                  </a:lnTo>
                  <a:lnTo>
                    <a:pt x="6669" y="4468"/>
                  </a:lnTo>
                  <a:lnTo>
                    <a:pt x="6722" y="4338"/>
                  </a:lnTo>
                  <a:lnTo>
                    <a:pt x="6774" y="4209"/>
                  </a:lnTo>
                  <a:lnTo>
                    <a:pt x="6827" y="4079"/>
                  </a:lnTo>
                  <a:lnTo>
                    <a:pt x="6879" y="3951"/>
                  </a:lnTo>
                  <a:lnTo>
                    <a:pt x="6932" y="3822"/>
                  </a:lnTo>
                  <a:lnTo>
                    <a:pt x="6984" y="3692"/>
                  </a:lnTo>
                  <a:lnTo>
                    <a:pt x="7036" y="3563"/>
                  </a:lnTo>
                  <a:lnTo>
                    <a:pt x="7089" y="3434"/>
                  </a:lnTo>
                  <a:lnTo>
                    <a:pt x="7141" y="3305"/>
                  </a:lnTo>
                  <a:lnTo>
                    <a:pt x="7194" y="3176"/>
                  </a:lnTo>
                  <a:lnTo>
                    <a:pt x="7196" y="3154"/>
                  </a:lnTo>
                  <a:lnTo>
                    <a:pt x="7196" y="3134"/>
                  </a:lnTo>
                  <a:lnTo>
                    <a:pt x="7196" y="3115"/>
                  </a:lnTo>
                  <a:lnTo>
                    <a:pt x="7195" y="3098"/>
                  </a:lnTo>
                  <a:lnTo>
                    <a:pt x="7193" y="3083"/>
                  </a:lnTo>
                  <a:lnTo>
                    <a:pt x="7190" y="3069"/>
                  </a:lnTo>
                  <a:lnTo>
                    <a:pt x="7185" y="3056"/>
                  </a:lnTo>
                  <a:lnTo>
                    <a:pt x="7180" y="3045"/>
                  </a:lnTo>
                  <a:lnTo>
                    <a:pt x="7174" y="3036"/>
                  </a:lnTo>
                  <a:lnTo>
                    <a:pt x="7167" y="3028"/>
                  </a:lnTo>
                  <a:lnTo>
                    <a:pt x="7159" y="3022"/>
                  </a:lnTo>
                  <a:lnTo>
                    <a:pt x="7149" y="3016"/>
                  </a:lnTo>
                  <a:lnTo>
                    <a:pt x="7139" y="3013"/>
                  </a:lnTo>
                  <a:lnTo>
                    <a:pt x="7129" y="3011"/>
                  </a:lnTo>
                  <a:lnTo>
                    <a:pt x="7116" y="3011"/>
                  </a:lnTo>
                  <a:lnTo>
                    <a:pt x="7103" y="3012"/>
                  </a:lnTo>
                  <a:lnTo>
                    <a:pt x="7089" y="3014"/>
                  </a:lnTo>
                  <a:lnTo>
                    <a:pt x="7074" y="3018"/>
                  </a:lnTo>
                  <a:lnTo>
                    <a:pt x="7057" y="3024"/>
                  </a:lnTo>
                  <a:lnTo>
                    <a:pt x="7039" y="3031"/>
                  </a:lnTo>
                  <a:lnTo>
                    <a:pt x="7022" y="3040"/>
                  </a:lnTo>
                  <a:lnTo>
                    <a:pt x="7003" y="3051"/>
                  </a:lnTo>
                  <a:lnTo>
                    <a:pt x="6983" y="3062"/>
                  </a:lnTo>
                  <a:lnTo>
                    <a:pt x="6961" y="3075"/>
                  </a:lnTo>
                  <a:lnTo>
                    <a:pt x="6940" y="3090"/>
                  </a:lnTo>
                  <a:lnTo>
                    <a:pt x="6916" y="3106"/>
                  </a:lnTo>
                  <a:lnTo>
                    <a:pt x="6891" y="3125"/>
                  </a:lnTo>
                  <a:lnTo>
                    <a:pt x="6867" y="3144"/>
                  </a:lnTo>
                  <a:lnTo>
                    <a:pt x="6813" y="3187"/>
                  </a:lnTo>
                  <a:lnTo>
                    <a:pt x="6756" y="3236"/>
                  </a:lnTo>
                  <a:lnTo>
                    <a:pt x="5892" y="5400"/>
                  </a:lnTo>
                  <a:lnTo>
                    <a:pt x="5892" y="2092"/>
                  </a:lnTo>
                  <a:lnTo>
                    <a:pt x="5841" y="2101"/>
                  </a:lnTo>
                  <a:lnTo>
                    <a:pt x="5795" y="2112"/>
                  </a:lnTo>
                  <a:lnTo>
                    <a:pt x="5751" y="2124"/>
                  </a:lnTo>
                  <a:lnTo>
                    <a:pt x="5709" y="2136"/>
                  </a:lnTo>
                  <a:lnTo>
                    <a:pt x="5672" y="2148"/>
                  </a:lnTo>
                  <a:lnTo>
                    <a:pt x="5636" y="2162"/>
                  </a:lnTo>
                  <a:lnTo>
                    <a:pt x="5605" y="2176"/>
                  </a:lnTo>
                  <a:lnTo>
                    <a:pt x="5576" y="2191"/>
                  </a:lnTo>
                  <a:lnTo>
                    <a:pt x="5562" y="2199"/>
                  </a:lnTo>
                  <a:lnTo>
                    <a:pt x="5550" y="2206"/>
                  </a:lnTo>
                  <a:lnTo>
                    <a:pt x="5539" y="2215"/>
                  </a:lnTo>
                  <a:lnTo>
                    <a:pt x="5527" y="2222"/>
                  </a:lnTo>
                  <a:lnTo>
                    <a:pt x="5517" y="2231"/>
                  </a:lnTo>
                  <a:lnTo>
                    <a:pt x="5507" y="2240"/>
                  </a:lnTo>
                  <a:lnTo>
                    <a:pt x="5499" y="2248"/>
                  </a:lnTo>
                  <a:lnTo>
                    <a:pt x="5490" y="2258"/>
                  </a:lnTo>
                  <a:lnTo>
                    <a:pt x="5483" y="2266"/>
                  </a:lnTo>
                  <a:lnTo>
                    <a:pt x="5476" y="2276"/>
                  </a:lnTo>
                  <a:lnTo>
                    <a:pt x="5471" y="2285"/>
                  </a:lnTo>
                  <a:lnTo>
                    <a:pt x="5466" y="2294"/>
                  </a:lnTo>
                  <a:lnTo>
                    <a:pt x="5461" y="2304"/>
                  </a:lnTo>
                  <a:lnTo>
                    <a:pt x="5458" y="2315"/>
                  </a:lnTo>
                  <a:lnTo>
                    <a:pt x="5456" y="2324"/>
                  </a:lnTo>
                  <a:lnTo>
                    <a:pt x="5454" y="2335"/>
                  </a:lnTo>
                  <a:close/>
                  <a:moveTo>
                    <a:pt x="5892" y="7887"/>
                  </a:moveTo>
                  <a:lnTo>
                    <a:pt x="5892" y="6166"/>
                  </a:lnTo>
                  <a:lnTo>
                    <a:pt x="5982" y="6139"/>
                  </a:lnTo>
                  <a:lnTo>
                    <a:pt x="6071" y="6112"/>
                  </a:lnTo>
                  <a:lnTo>
                    <a:pt x="6161" y="6085"/>
                  </a:lnTo>
                  <a:lnTo>
                    <a:pt x="6251" y="6059"/>
                  </a:lnTo>
                  <a:lnTo>
                    <a:pt x="6341" y="6032"/>
                  </a:lnTo>
                  <a:lnTo>
                    <a:pt x="6431" y="6005"/>
                  </a:lnTo>
                  <a:lnTo>
                    <a:pt x="6521" y="5978"/>
                  </a:lnTo>
                  <a:lnTo>
                    <a:pt x="6610" y="5950"/>
                  </a:lnTo>
                  <a:lnTo>
                    <a:pt x="6621" y="5950"/>
                  </a:lnTo>
                  <a:lnTo>
                    <a:pt x="6630" y="5952"/>
                  </a:lnTo>
                  <a:lnTo>
                    <a:pt x="6638" y="5955"/>
                  </a:lnTo>
                  <a:lnTo>
                    <a:pt x="6646" y="5959"/>
                  </a:lnTo>
                  <a:lnTo>
                    <a:pt x="6653" y="5963"/>
                  </a:lnTo>
                  <a:lnTo>
                    <a:pt x="6658" y="5970"/>
                  </a:lnTo>
                  <a:lnTo>
                    <a:pt x="6664" y="5978"/>
                  </a:lnTo>
                  <a:lnTo>
                    <a:pt x="6668" y="5987"/>
                  </a:lnTo>
                  <a:lnTo>
                    <a:pt x="6671" y="5997"/>
                  </a:lnTo>
                  <a:lnTo>
                    <a:pt x="6674" y="6009"/>
                  </a:lnTo>
                  <a:lnTo>
                    <a:pt x="6675" y="6023"/>
                  </a:lnTo>
                  <a:lnTo>
                    <a:pt x="6677" y="6037"/>
                  </a:lnTo>
                  <a:lnTo>
                    <a:pt x="6677" y="6053"/>
                  </a:lnTo>
                  <a:lnTo>
                    <a:pt x="6675" y="6070"/>
                  </a:lnTo>
                  <a:lnTo>
                    <a:pt x="6673" y="6089"/>
                  </a:lnTo>
                  <a:lnTo>
                    <a:pt x="6671" y="6108"/>
                  </a:lnTo>
                  <a:lnTo>
                    <a:pt x="6622" y="6219"/>
                  </a:lnTo>
                  <a:lnTo>
                    <a:pt x="6573" y="6331"/>
                  </a:lnTo>
                  <a:lnTo>
                    <a:pt x="6525" y="6442"/>
                  </a:lnTo>
                  <a:lnTo>
                    <a:pt x="6476" y="6553"/>
                  </a:lnTo>
                  <a:lnTo>
                    <a:pt x="6427" y="6664"/>
                  </a:lnTo>
                  <a:lnTo>
                    <a:pt x="6379" y="6775"/>
                  </a:lnTo>
                  <a:lnTo>
                    <a:pt x="6330" y="6887"/>
                  </a:lnTo>
                  <a:lnTo>
                    <a:pt x="6281" y="6997"/>
                  </a:lnTo>
                  <a:lnTo>
                    <a:pt x="6233" y="7109"/>
                  </a:lnTo>
                  <a:lnTo>
                    <a:pt x="6184" y="7219"/>
                  </a:lnTo>
                  <a:lnTo>
                    <a:pt x="6135" y="7331"/>
                  </a:lnTo>
                  <a:lnTo>
                    <a:pt x="6087" y="7441"/>
                  </a:lnTo>
                  <a:lnTo>
                    <a:pt x="6038" y="7553"/>
                  </a:lnTo>
                  <a:lnTo>
                    <a:pt x="5989" y="7664"/>
                  </a:lnTo>
                  <a:lnTo>
                    <a:pt x="5941" y="7775"/>
                  </a:lnTo>
                  <a:lnTo>
                    <a:pt x="5892" y="7887"/>
                  </a:lnTo>
                  <a:close/>
                  <a:moveTo>
                    <a:pt x="2170" y="3012"/>
                  </a:moveTo>
                  <a:lnTo>
                    <a:pt x="2157" y="2982"/>
                  </a:lnTo>
                  <a:lnTo>
                    <a:pt x="2144" y="2955"/>
                  </a:lnTo>
                  <a:lnTo>
                    <a:pt x="2131" y="2929"/>
                  </a:lnTo>
                  <a:lnTo>
                    <a:pt x="2118" y="2906"/>
                  </a:lnTo>
                  <a:lnTo>
                    <a:pt x="2105" y="2883"/>
                  </a:lnTo>
                  <a:lnTo>
                    <a:pt x="2093" y="2862"/>
                  </a:lnTo>
                  <a:lnTo>
                    <a:pt x="2080" y="2844"/>
                  </a:lnTo>
                  <a:lnTo>
                    <a:pt x="2069" y="2826"/>
                  </a:lnTo>
                  <a:lnTo>
                    <a:pt x="2056" y="2810"/>
                  </a:lnTo>
                  <a:lnTo>
                    <a:pt x="2044" y="2797"/>
                  </a:lnTo>
                  <a:lnTo>
                    <a:pt x="2032" y="2785"/>
                  </a:lnTo>
                  <a:lnTo>
                    <a:pt x="2020" y="2775"/>
                  </a:lnTo>
                  <a:lnTo>
                    <a:pt x="2009" y="2766"/>
                  </a:lnTo>
                  <a:lnTo>
                    <a:pt x="1998" y="2759"/>
                  </a:lnTo>
                  <a:lnTo>
                    <a:pt x="1986" y="2753"/>
                  </a:lnTo>
                  <a:lnTo>
                    <a:pt x="1975" y="2750"/>
                  </a:lnTo>
                  <a:lnTo>
                    <a:pt x="1963" y="2748"/>
                  </a:lnTo>
                  <a:lnTo>
                    <a:pt x="1953" y="2748"/>
                  </a:lnTo>
                  <a:lnTo>
                    <a:pt x="1942" y="2750"/>
                  </a:lnTo>
                  <a:lnTo>
                    <a:pt x="1931" y="2753"/>
                  </a:lnTo>
                  <a:lnTo>
                    <a:pt x="1921" y="2759"/>
                  </a:lnTo>
                  <a:lnTo>
                    <a:pt x="1910" y="2765"/>
                  </a:lnTo>
                  <a:lnTo>
                    <a:pt x="1899" y="2774"/>
                  </a:lnTo>
                  <a:lnTo>
                    <a:pt x="1889" y="2783"/>
                  </a:lnTo>
                  <a:lnTo>
                    <a:pt x="1879" y="2795"/>
                  </a:lnTo>
                  <a:lnTo>
                    <a:pt x="1869" y="2809"/>
                  </a:lnTo>
                  <a:lnTo>
                    <a:pt x="1858" y="2824"/>
                  </a:lnTo>
                  <a:lnTo>
                    <a:pt x="1849" y="2841"/>
                  </a:lnTo>
                  <a:lnTo>
                    <a:pt x="1839" y="2860"/>
                  </a:lnTo>
                  <a:lnTo>
                    <a:pt x="1829" y="2880"/>
                  </a:lnTo>
                  <a:lnTo>
                    <a:pt x="1820" y="2903"/>
                  </a:lnTo>
                  <a:lnTo>
                    <a:pt x="1811" y="2926"/>
                  </a:lnTo>
                  <a:lnTo>
                    <a:pt x="1812" y="3016"/>
                  </a:lnTo>
                  <a:lnTo>
                    <a:pt x="1813" y="3105"/>
                  </a:lnTo>
                  <a:lnTo>
                    <a:pt x="1815" y="3195"/>
                  </a:lnTo>
                  <a:lnTo>
                    <a:pt x="1816" y="3286"/>
                  </a:lnTo>
                  <a:lnTo>
                    <a:pt x="1819" y="3375"/>
                  </a:lnTo>
                  <a:lnTo>
                    <a:pt x="1820" y="3465"/>
                  </a:lnTo>
                  <a:lnTo>
                    <a:pt x="1822" y="3554"/>
                  </a:lnTo>
                  <a:lnTo>
                    <a:pt x="1823" y="3644"/>
                  </a:lnTo>
                  <a:lnTo>
                    <a:pt x="1859" y="3680"/>
                  </a:lnTo>
                  <a:lnTo>
                    <a:pt x="1895" y="3716"/>
                  </a:lnTo>
                  <a:lnTo>
                    <a:pt x="1930" y="3749"/>
                  </a:lnTo>
                  <a:lnTo>
                    <a:pt x="1965" y="3781"/>
                  </a:lnTo>
                  <a:lnTo>
                    <a:pt x="1999" y="3811"/>
                  </a:lnTo>
                  <a:lnTo>
                    <a:pt x="2032" y="3840"/>
                  </a:lnTo>
                  <a:lnTo>
                    <a:pt x="2065" y="3867"/>
                  </a:lnTo>
                  <a:lnTo>
                    <a:pt x="2098" y="3893"/>
                  </a:lnTo>
                  <a:lnTo>
                    <a:pt x="2130" y="3916"/>
                  </a:lnTo>
                  <a:lnTo>
                    <a:pt x="2162" y="3939"/>
                  </a:lnTo>
                  <a:lnTo>
                    <a:pt x="2192" y="3959"/>
                  </a:lnTo>
                  <a:lnTo>
                    <a:pt x="2223" y="3979"/>
                  </a:lnTo>
                  <a:lnTo>
                    <a:pt x="2253" y="3996"/>
                  </a:lnTo>
                  <a:lnTo>
                    <a:pt x="2282" y="4012"/>
                  </a:lnTo>
                  <a:lnTo>
                    <a:pt x="2311" y="4026"/>
                  </a:lnTo>
                  <a:lnTo>
                    <a:pt x="2340" y="4039"/>
                  </a:lnTo>
                  <a:lnTo>
                    <a:pt x="2368" y="4050"/>
                  </a:lnTo>
                  <a:lnTo>
                    <a:pt x="2395" y="4060"/>
                  </a:lnTo>
                  <a:lnTo>
                    <a:pt x="2422" y="4068"/>
                  </a:lnTo>
                  <a:lnTo>
                    <a:pt x="2448" y="4074"/>
                  </a:lnTo>
                  <a:lnTo>
                    <a:pt x="2473" y="4078"/>
                  </a:lnTo>
                  <a:lnTo>
                    <a:pt x="2499" y="4081"/>
                  </a:lnTo>
                  <a:lnTo>
                    <a:pt x="2524" y="4084"/>
                  </a:lnTo>
                  <a:lnTo>
                    <a:pt x="2549" y="4084"/>
                  </a:lnTo>
                  <a:lnTo>
                    <a:pt x="2572" y="4083"/>
                  </a:lnTo>
                  <a:lnTo>
                    <a:pt x="2595" y="4079"/>
                  </a:lnTo>
                  <a:lnTo>
                    <a:pt x="2617" y="4074"/>
                  </a:lnTo>
                  <a:lnTo>
                    <a:pt x="2640" y="4068"/>
                  </a:lnTo>
                  <a:lnTo>
                    <a:pt x="2661" y="4060"/>
                  </a:lnTo>
                  <a:lnTo>
                    <a:pt x="2683" y="4050"/>
                  </a:lnTo>
                  <a:lnTo>
                    <a:pt x="2703" y="4040"/>
                  </a:lnTo>
                  <a:lnTo>
                    <a:pt x="2722" y="4027"/>
                  </a:lnTo>
                  <a:lnTo>
                    <a:pt x="2722" y="3921"/>
                  </a:lnTo>
                  <a:lnTo>
                    <a:pt x="2722" y="3814"/>
                  </a:lnTo>
                  <a:lnTo>
                    <a:pt x="2722" y="3708"/>
                  </a:lnTo>
                  <a:lnTo>
                    <a:pt x="2722" y="3603"/>
                  </a:lnTo>
                  <a:lnTo>
                    <a:pt x="2722" y="3497"/>
                  </a:lnTo>
                  <a:lnTo>
                    <a:pt x="2722" y="3391"/>
                  </a:lnTo>
                  <a:lnTo>
                    <a:pt x="2722" y="3284"/>
                  </a:lnTo>
                  <a:lnTo>
                    <a:pt x="2722" y="3178"/>
                  </a:lnTo>
                  <a:lnTo>
                    <a:pt x="2722" y="3073"/>
                  </a:lnTo>
                  <a:lnTo>
                    <a:pt x="2722" y="2967"/>
                  </a:lnTo>
                  <a:lnTo>
                    <a:pt x="2722" y="2861"/>
                  </a:lnTo>
                  <a:lnTo>
                    <a:pt x="2722" y="2754"/>
                  </a:lnTo>
                  <a:lnTo>
                    <a:pt x="2722" y="2648"/>
                  </a:lnTo>
                  <a:lnTo>
                    <a:pt x="2722" y="2543"/>
                  </a:lnTo>
                  <a:lnTo>
                    <a:pt x="2722" y="2437"/>
                  </a:lnTo>
                  <a:lnTo>
                    <a:pt x="2722" y="2331"/>
                  </a:lnTo>
                  <a:lnTo>
                    <a:pt x="2717" y="2314"/>
                  </a:lnTo>
                  <a:lnTo>
                    <a:pt x="2712" y="2298"/>
                  </a:lnTo>
                  <a:lnTo>
                    <a:pt x="2704" y="2281"/>
                  </a:lnTo>
                  <a:lnTo>
                    <a:pt x="2697" y="2265"/>
                  </a:lnTo>
                  <a:lnTo>
                    <a:pt x="2689" y="2250"/>
                  </a:lnTo>
                  <a:lnTo>
                    <a:pt x="2680" y="2235"/>
                  </a:lnTo>
                  <a:lnTo>
                    <a:pt x="2670" y="2220"/>
                  </a:lnTo>
                  <a:lnTo>
                    <a:pt x="2660" y="2206"/>
                  </a:lnTo>
                  <a:lnTo>
                    <a:pt x="2648" y="2192"/>
                  </a:lnTo>
                  <a:lnTo>
                    <a:pt x="2638" y="2178"/>
                  </a:lnTo>
                  <a:lnTo>
                    <a:pt x="2625" y="2166"/>
                  </a:lnTo>
                  <a:lnTo>
                    <a:pt x="2612" y="2153"/>
                  </a:lnTo>
                  <a:lnTo>
                    <a:pt x="2598" y="2141"/>
                  </a:lnTo>
                  <a:lnTo>
                    <a:pt x="2584" y="2129"/>
                  </a:lnTo>
                  <a:lnTo>
                    <a:pt x="2569" y="2117"/>
                  </a:lnTo>
                  <a:lnTo>
                    <a:pt x="2553" y="2105"/>
                  </a:lnTo>
                  <a:lnTo>
                    <a:pt x="2536" y="2095"/>
                  </a:lnTo>
                  <a:lnTo>
                    <a:pt x="2518" y="2085"/>
                  </a:lnTo>
                  <a:lnTo>
                    <a:pt x="2501" y="2074"/>
                  </a:lnTo>
                  <a:lnTo>
                    <a:pt x="2483" y="2065"/>
                  </a:lnTo>
                  <a:lnTo>
                    <a:pt x="2464" y="2056"/>
                  </a:lnTo>
                  <a:lnTo>
                    <a:pt x="2443" y="2046"/>
                  </a:lnTo>
                  <a:lnTo>
                    <a:pt x="2423" y="2038"/>
                  </a:lnTo>
                  <a:lnTo>
                    <a:pt x="2401" y="2030"/>
                  </a:lnTo>
                  <a:lnTo>
                    <a:pt x="2379" y="2022"/>
                  </a:lnTo>
                  <a:lnTo>
                    <a:pt x="2356" y="2014"/>
                  </a:lnTo>
                  <a:lnTo>
                    <a:pt x="2333" y="2008"/>
                  </a:lnTo>
                  <a:lnTo>
                    <a:pt x="2309" y="2001"/>
                  </a:lnTo>
                  <a:lnTo>
                    <a:pt x="2259" y="1989"/>
                  </a:lnTo>
                  <a:lnTo>
                    <a:pt x="2206" y="1978"/>
                  </a:lnTo>
                  <a:lnTo>
                    <a:pt x="2127" y="1951"/>
                  </a:lnTo>
                  <a:lnTo>
                    <a:pt x="2046" y="1923"/>
                  </a:lnTo>
                  <a:lnTo>
                    <a:pt x="1967" y="1896"/>
                  </a:lnTo>
                  <a:lnTo>
                    <a:pt x="1886" y="1868"/>
                  </a:lnTo>
                  <a:lnTo>
                    <a:pt x="1807" y="1842"/>
                  </a:lnTo>
                  <a:lnTo>
                    <a:pt x="1727" y="1814"/>
                  </a:lnTo>
                  <a:lnTo>
                    <a:pt x="1647" y="1787"/>
                  </a:lnTo>
                  <a:lnTo>
                    <a:pt x="1567" y="1759"/>
                  </a:lnTo>
                  <a:lnTo>
                    <a:pt x="1548" y="1757"/>
                  </a:lnTo>
                  <a:lnTo>
                    <a:pt x="1530" y="1755"/>
                  </a:lnTo>
                  <a:lnTo>
                    <a:pt x="1511" y="1754"/>
                  </a:lnTo>
                  <a:lnTo>
                    <a:pt x="1493" y="1754"/>
                  </a:lnTo>
                  <a:lnTo>
                    <a:pt x="1477" y="1754"/>
                  </a:lnTo>
                  <a:lnTo>
                    <a:pt x="1461" y="1754"/>
                  </a:lnTo>
                  <a:lnTo>
                    <a:pt x="1445" y="1756"/>
                  </a:lnTo>
                  <a:lnTo>
                    <a:pt x="1430" y="1757"/>
                  </a:lnTo>
                  <a:lnTo>
                    <a:pt x="1415" y="1760"/>
                  </a:lnTo>
                  <a:lnTo>
                    <a:pt x="1401" y="1763"/>
                  </a:lnTo>
                  <a:lnTo>
                    <a:pt x="1388" y="1766"/>
                  </a:lnTo>
                  <a:lnTo>
                    <a:pt x="1375" y="1772"/>
                  </a:lnTo>
                  <a:lnTo>
                    <a:pt x="1363" y="1776"/>
                  </a:lnTo>
                  <a:lnTo>
                    <a:pt x="1351" y="1783"/>
                  </a:lnTo>
                  <a:lnTo>
                    <a:pt x="1341" y="1789"/>
                  </a:lnTo>
                  <a:lnTo>
                    <a:pt x="1330" y="1795"/>
                  </a:lnTo>
                  <a:lnTo>
                    <a:pt x="1320" y="1804"/>
                  </a:lnTo>
                  <a:lnTo>
                    <a:pt x="1311" y="1812"/>
                  </a:lnTo>
                  <a:lnTo>
                    <a:pt x="1302" y="1821"/>
                  </a:lnTo>
                  <a:lnTo>
                    <a:pt x="1295" y="1831"/>
                  </a:lnTo>
                  <a:lnTo>
                    <a:pt x="1287" y="1841"/>
                  </a:lnTo>
                  <a:lnTo>
                    <a:pt x="1281" y="1852"/>
                  </a:lnTo>
                  <a:lnTo>
                    <a:pt x="1274" y="1863"/>
                  </a:lnTo>
                  <a:lnTo>
                    <a:pt x="1269" y="1876"/>
                  </a:lnTo>
                  <a:lnTo>
                    <a:pt x="1263" y="1889"/>
                  </a:lnTo>
                  <a:lnTo>
                    <a:pt x="1259" y="1902"/>
                  </a:lnTo>
                  <a:lnTo>
                    <a:pt x="1255" y="1917"/>
                  </a:lnTo>
                  <a:lnTo>
                    <a:pt x="1252" y="1931"/>
                  </a:lnTo>
                  <a:lnTo>
                    <a:pt x="1250" y="1947"/>
                  </a:lnTo>
                  <a:lnTo>
                    <a:pt x="1247" y="1963"/>
                  </a:lnTo>
                  <a:lnTo>
                    <a:pt x="1245" y="1979"/>
                  </a:lnTo>
                  <a:lnTo>
                    <a:pt x="1245" y="1996"/>
                  </a:lnTo>
                  <a:lnTo>
                    <a:pt x="1245" y="2265"/>
                  </a:lnTo>
                  <a:lnTo>
                    <a:pt x="1245" y="2535"/>
                  </a:lnTo>
                  <a:lnTo>
                    <a:pt x="1245" y="2804"/>
                  </a:lnTo>
                  <a:lnTo>
                    <a:pt x="1245" y="3072"/>
                  </a:lnTo>
                  <a:lnTo>
                    <a:pt x="1245" y="3341"/>
                  </a:lnTo>
                  <a:lnTo>
                    <a:pt x="1245" y="3611"/>
                  </a:lnTo>
                  <a:lnTo>
                    <a:pt x="1245" y="3879"/>
                  </a:lnTo>
                  <a:lnTo>
                    <a:pt x="1245" y="4148"/>
                  </a:lnTo>
                  <a:lnTo>
                    <a:pt x="1245" y="4417"/>
                  </a:lnTo>
                  <a:lnTo>
                    <a:pt x="1245" y="4687"/>
                  </a:lnTo>
                  <a:lnTo>
                    <a:pt x="1245" y="4955"/>
                  </a:lnTo>
                  <a:lnTo>
                    <a:pt x="1245" y="5224"/>
                  </a:lnTo>
                  <a:lnTo>
                    <a:pt x="1245" y="5493"/>
                  </a:lnTo>
                  <a:lnTo>
                    <a:pt x="1245" y="5762"/>
                  </a:lnTo>
                  <a:lnTo>
                    <a:pt x="1245" y="6031"/>
                  </a:lnTo>
                  <a:lnTo>
                    <a:pt x="1245" y="6300"/>
                  </a:lnTo>
                  <a:lnTo>
                    <a:pt x="1242" y="6314"/>
                  </a:lnTo>
                  <a:lnTo>
                    <a:pt x="1242" y="6329"/>
                  </a:lnTo>
                  <a:lnTo>
                    <a:pt x="1245" y="6345"/>
                  </a:lnTo>
                  <a:lnTo>
                    <a:pt x="1251" y="6362"/>
                  </a:lnTo>
                  <a:lnTo>
                    <a:pt x="1258" y="6381"/>
                  </a:lnTo>
                  <a:lnTo>
                    <a:pt x="1269" y="6401"/>
                  </a:lnTo>
                  <a:lnTo>
                    <a:pt x="1283" y="6422"/>
                  </a:lnTo>
                  <a:lnTo>
                    <a:pt x="1299" y="6445"/>
                  </a:lnTo>
                  <a:lnTo>
                    <a:pt x="1318" y="6467"/>
                  </a:lnTo>
                  <a:lnTo>
                    <a:pt x="1340" y="6492"/>
                  </a:lnTo>
                  <a:lnTo>
                    <a:pt x="1363" y="6518"/>
                  </a:lnTo>
                  <a:lnTo>
                    <a:pt x="1390" y="6545"/>
                  </a:lnTo>
                  <a:lnTo>
                    <a:pt x="1420" y="6573"/>
                  </a:lnTo>
                  <a:lnTo>
                    <a:pt x="1452" y="6602"/>
                  </a:lnTo>
                  <a:lnTo>
                    <a:pt x="1487" y="6632"/>
                  </a:lnTo>
                  <a:lnTo>
                    <a:pt x="1524" y="6665"/>
                  </a:lnTo>
                  <a:lnTo>
                    <a:pt x="1565" y="6698"/>
                  </a:lnTo>
                  <a:lnTo>
                    <a:pt x="1608" y="6731"/>
                  </a:lnTo>
                  <a:lnTo>
                    <a:pt x="1653" y="6767"/>
                  </a:lnTo>
                  <a:lnTo>
                    <a:pt x="1703" y="6803"/>
                  </a:lnTo>
                  <a:lnTo>
                    <a:pt x="1753" y="6841"/>
                  </a:lnTo>
                  <a:lnTo>
                    <a:pt x="1807" y="6879"/>
                  </a:lnTo>
                  <a:lnTo>
                    <a:pt x="1864" y="6920"/>
                  </a:lnTo>
                  <a:lnTo>
                    <a:pt x="1923" y="6961"/>
                  </a:lnTo>
                  <a:lnTo>
                    <a:pt x="2048" y="7047"/>
                  </a:lnTo>
                  <a:lnTo>
                    <a:pt x="2186" y="7138"/>
                  </a:lnTo>
                  <a:lnTo>
                    <a:pt x="2334" y="7233"/>
                  </a:lnTo>
                  <a:lnTo>
                    <a:pt x="2492" y="7333"/>
                  </a:lnTo>
                  <a:lnTo>
                    <a:pt x="2509" y="7340"/>
                  </a:lnTo>
                  <a:lnTo>
                    <a:pt x="2525" y="7347"/>
                  </a:lnTo>
                  <a:lnTo>
                    <a:pt x="2540" y="7352"/>
                  </a:lnTo>
                  <a:lnTo>
                    <a:pt x="2555" y="7357"/>
                  </a:lnTo>
                  <a:lnTo>
                    <a:pt x="2569" y="7360"/>
                  </a:lnTo>
                  <a:lnTo>
                    <a:pt x="2583" y="7363"/>
                  </a:lnTo>
                  <a:lnTo>
                    <a:pt x="2596" y="7364"/>
                  </a:lnTo>
                  <a:lnTo>
                    <a:pt x="2609" y="7365"/>
                  </a:lnTo>
                  <a:lnTo>
                    <a:pt x="2620" y="7365"/>
                  </a:lnTo>
                  <a:lnTo>
                    <a:pt x="2631" y="7364"/>
                  </a:lnTo>
                  <a:lnTo>
                    <a:pt x="2642" y="7362"/>
                  </a:lnTo>
                  <a:lnTo>
                    <a:pt x="2652" y="7360"/>
                  </a:lnTo>
                  <a:lnTo>
                    <a:pt x="2661" y="7356"/>
                  </a:lnTo>
                  <a:lnTo>
                    <a:pt x="2671" y="7351"/>
                  </a:lnTo>
                  <a:lnTo>
                    <a:pt x="2678" y="7346"/>
                  </a:lnTo>
                  <a:lnTo>
                    <a:pt x="2686" y="7339"/>
                  </a:lnTo>
                  <a:lnTo>
                    <a:pt x="2693" y="7332"/>
                  </a:lnTo>
                  <a:lnTo>
                    <a:pt x="2700" y="7323"/>
                  </a:lnTo>
                  <a:lnTo>
                    <a:pt x="2706" y="7315"/>
                  </a:lnTo>
                  <a:lnTo>
                    <a:pt x="2712" y="7305"/>
                  </a:lnTo>
                  <a:lnTo>
                    <a:pt x="2716" y="7294"/>
                  </a:lnTo>
                  <a:lnTo>
                    <a:pt x="2720" y="7283"/>
                  </a:lnTo>
                  <a:lnTo>
                    <a:pt x="2724" y="7270"/>
                  </a:lnTo>
                  <a:lnTo>
                    <a:pt x="2727" y="7256"/>
                  </a:lnTo>
                  <a:lnTo>
                    <a:pt x="2729" y="7241"/>
                  </a:lnTo>
                  <a:lnTo>
                    <a:pt x="2731" y="7226"/>
                  </a:lnTo>
                  <a:lnTo>
                    <a:pt x="2732" y="7210"/>
                  </a:lnTo>
                  <a:lnTo>
                    <a:pt x="2733" y="7192"/>
                  </a:lnTo>
                  <a:lnTo>
                    <a:pt x="2733" y="7174"/>
                  </a:lnTo>
                  <a:lnTo>
                    <a:pt x="2732" y="7155"/>
                  </a:lnTo>
                  <a:lnTo>
                    <a:pt x="2731" y="7136"/>
                  </a:lnTo>
                  <a:lnTo>
                    <a:pt x="2729" y="7114"/>
                  </a:lnTo>
                  <a:lnTo>
                    <a:pt x="2729" y="7020"/>
                  </a:lnTo>
                  <a:lnTo>
                    <a:pt x="2729" y="6926"/>
                  </a:lnTo>
                  <a:lnTo>
                    <a:pt x="2729" y="6832"/>
                  </a:lnTo>
                  <a:lnTo>
                    <a:pt x="2729" y="6738"/>
                  </a:lnTo>
                  <a:lnTo>
                    <a:pt x="2729" y="6643"/>
                  </a:lnTo>
                  <a:lnTo>
                    <a:pt x="2729" y="6549"/>
                  </a:lnTo>
                  <a:lnTo>
                    <a:pt x="2729" y="6454"/>
                  </a:lnTo>
                  <a:lnTo>
                    <a:pt x="2729" y="6361"/>
                  </a:lnTo>
                  <a:lnTo>
                    <a:pt x="2729" y="6267"/>
                  </a:lnTo>
                  <a:lnTo>
                    <a:pt x="2729" y="6172"/>
                  </a:lnTo>
                  <a:lnTo>
                    <a:pt x="2729" y="6078"/>
                  </a:lnTo>
                  <a:lnTo>
                    <a:pt x="2729" y="5983"/>
                  </a:lnTo>
                  <a:lnTo>
                    <a:pt x="2729" y="5890"/>
                  </a:lnTo>
                  <a:lnTo>
                    <a:pt x="2729" y="5796"/>
                  </a:lnTo>
                  <a:lnTo>
                    <a:pt x="2729" y="5701"/>
                  </a:lnTo>
                  <a:lnTo>
                    <a:pt x="2729" y="5607"/>
                  </a:lnTo>
                  <a:lnTo>
                    <a:pt x="2717" y="5591"/>
                  </a:lnTo>
                  <a:lnTo>
                    <a:pt x="2705" y="5575"/>
                  </a:lnTo>
                  <a:lnTo>
                    <a:pt x="2691" y="5559"/>
                  </a:lnTo>
                  <a:lnTo>
                    <a:pt x="2678" y="5543"/>
                  </a:lnTo>
                  <a:lnTo>
                    <a:pt x="2648" y="5510"/>
                  </a:lnTo>
                  <a:lnTo>
                    <a:pt x="2616" y="5478"/>
                  </a:lnTo>
                  <a:lnTo>
                    <a:pt x="2582" y="5446"/>
                  </a:lnTo>
                  <a:lnTo>
                    <a:pt x="2544" y="5415"/>
                  </a:lnTo>
                  <a:lnTo>
                    <a:pt x="2505" y="5383"/>
                  </a:lnTo>
                  <a:lnTo>
                    <a:pt x="2462" y="5352"/>
                  </a:lnTo>
                  <a:lnTo>
                    <a:pt x="2417" y="5321"/>
                  </a:lnTo>
                  <a:lnTo>
                    <a:pt x="2368" y="5289"/>
                  </a:lnTo>
                  <a:lnTo>
                    <a:pt x="2317" y="5259"/>
                  </a:lnTo>
                  <a:lnTo>
                    <a:pt x="2264" y="5228"/>
                  </a:lnTo>
                  <a:lnTo>
                    <a:pt x="2207" y="5198"/>
                  </a:lnTo>
                  <a:lnTo>
                    <a:pt x="2149" y="5168"/>
                  </a:lnTo>
                  <a:lnTo>
                    <a:pt x="2088" y="5138"/>
                  </a:lnTo>
                  <a:lnTo>
                    <a:pt x="2024" y="5108"/>
                  </a:lnTo>
                  <a:lnTo>
                    <a:pt x="2013" y="5104"/>
                  </a:lnTo>
                  <a:lnTo>
                    <a:pt x="2002" y="5100"/>
                  </a:lnTo>
                  <a:lnTo>
                    <a:pt x="1992" y="5095"/>
                  </a:lnTo>
                  <a:lnTo>
                    <a:pt x="1983" y="5093"/>
                  </a:lnTo>
                  <a:lnTo>
                    <a:pt x="1973" y="5090"/>
                  </a:lnTo>
                  <a:lnTo>
                    <a:pt x="1963" y="5089"/>
                  </a:lnTo>
                  <a:lnTo>
                    <a:pt x="1954" y="5088"/>
                  </a:lnTo>
                  <a:lnTo>
                    <a:pt x="1944" y="5088"/>
                  </a:lnTo>
                  <a:lnTo>
                    <a:pt x="1936" y="5088"/>
                  </a:lnTo>
                  <a:lnTo>
                    <a:pt x="1927" y="5089"/>
                  </a:lnTo>
                  <a:lnTo>
                    <a:pt x="1918" y="5090"/>
                  </a:lnTo>
                  <a:lnTo>
                    <a:pt x="1910" y="5093"/>
                  </a:lnTo>
                  <a:lnTo>
                    <a:pt x="1901" y="5095"/>
                  </a:lnTo>
                  <a:lnTo>
                    <a:pt x="1893" y="5100"/>
                  </a:lnTo>
                  <a:lnTo>
                    <a:pt x="1885" y="5104"/>
                  </a:lnTo>
                  <a:lnTo>
                    <a:pt x="1878" y="5108"/>
                  </a:lnTo>
                  <a:lnTo>
                    <a:pt x="1870" y="5115"/>
                  </a:lnTo>
                  <a:lnTo>
                    <a:pt x="1863" y="5121"/>
                  </a:lnTo>
                  <a:lnTo>
                    <a:pt x="1855" y="5127"/>
                  </a:lnTo>
                  <a:lnTo>
                    <a:pt x="1849" y="5135"/>
                  </a:lnTo>
                  <a:lnTo>
                    <a:pt x="1836" y="5152"/>
                  </a:lnTo>
                  <a:lnTo>
                    <a:pt x="1823" y="5172"/>
                  </a:lnTo>
                  <a:lnTo>
                    <a:pt x="1811" y="5195"/>
                  </a:lnTo>
                  <a:lnTo>
                    <a:pt x="1800" y="5221"/>
                  </a:lnTo>
                  <a:lnTo>
                    <a:pt x="1790" y="5249"/>
                  </a:lnTo>
                  <a:lnTo>
                    <a:pt x="1780" y="5279"/>
                  </a:lnTo>
                  <a:lnTo>
                    <a:pt x="1782" y="5361"/>
                  </a:lnTo>
                  <a:lnTo>
                    <a:pt x="1783" y="5443"/>
                  </a:lnTo>
                  <a:lnTo>
                    <a:pt x="1785" y="5525"/>
                  </a:lnTo>
                  <a:lnTo>
                    <a:pt x="1786" y="5607"/>
                  </a:lnTo>
                  <a:lnTo>
                    <a:pt x="1787" y="5690"/>
                  </a:lnTo>
                  <a:lnTo>
                    <a:pt x="1790" y="5771"/>
                  </a:lnTo>
                  <a:lnTo>
                    <a:pt x="1791" y="5854"/>
                  </a:lnTo>
                  <a:lnTo>
                    <a:pt x="1793" y="5935"/>
                  </a:lnTo>
                  <a:lnTo>
                    <a:pt x="1805" y="5959"/>
                  </a:lnTo>
                  <a:lnTo>
                    <a:pt x="1817" y="5982"/>
                  </a:lnTo>
                  <a:lnTo>
                    <a:pt x="1829" y="6004"/>
                  </a:lnTo>
                  <a:lnTo>
                    <a:pt x="1842" y="6024"/>
                  </a:lnTo>
                  <a:lnTo>
                    <a:pt x="1854" y="6042"/>
                  </a:lnTo>
                  <a:lnTo>
                    <a:pt x="1867" y="6061"/>
                  </a:lnTo>
                  <a:lnTo>
                    <a:pt x="1879" y="6077"/>
                  </a:lnTo>
                  <a:lnTo>
                    <a:pt x="1892" y="6092"/>
                  </a:lnTo>
                  <a:lnTo>
                    <a:pt x="1903" y="6106"/>
                  </a:lnTo>
                  <a:lnTo>
                    <a:pt x="1915" y="6118"/>
                  </a:lnTo>
                  <a:lnTo>
                    <a:pt x="1927" y="6129"/>
                  </a:lnTo>
                  <a:lnTo>
                    <a:pt x="1940" y="6139"/>
                  </a:lnTo>
                  <a:lnTo>
                    <a:pt x="1952" y="6148"/>
                  </a:lnTo>
                  <a:lnTo>
                    <a:pt x="1963" y="6155"/>
                  </a:lnTo>
                  <a:lnTo>
                    <a:pt x="1975" y="6162"/>
                  </a:lnTo>
                  <a:lnTo>
                    <a:pt x="1987" y="6166"/>
                  </a:lnTo>
                  <a:lnTo>
                    <a:pt x="1999" y="6170"/>
                  </a:lnTo>
                  <a:lnTo>
                    <a:pt x="2011" y="6172"/>
                  </a:lnTo>
                  <a:lnTo>
                    <a:pt x="2022" y="6173"/>
                  </a:lnTo>
                  <a:lnTo>
                    <a:pt x="2033" y="6172"/>
                  </a:lnTo>
                  <a:lnTo>
                    <a:pt x="2045" y="6171"/>
                  </a:lnTo>
                  <a:lnTo>
                    <a:pt x="2057" y="6168"/>
                  </a:lnTo>
                  <a:lnTo>
                    <a:pt x="2069" y="6164"/>
                  </a:lnTo>
                  <a:lnTo>
                    <a:pt x="2079" y="6158"/>
                  </a:lnTo>
                  <a:lnTo>
                    <a:pt x="2091" y="6152"/>
                  </a:lnTo>
                  <a:lnTo>
                    <a:pt x="2102" y="6144"/>
                  </a:lnTo>
                  <a:lnTo>
                    <a:pt x="2114" y="6135"/>
                  </a:lnTo>
                  <a:lnTo>
                    <a:pt x="2124" y="6124"/>
                  </a:lnTo>
                  <a:lnTo>
                    <a:pt x="2136" y="6112"/>
                  </a:lnTo>
                  <a:lnTo>
                    <a:pt x="2147" y="6099"/>
                  </a:lnTo>
                  <a:lnTo>
                    <a:pt x="2159" y="6084"/>
                  </a:lnTo>
                  <a:lnTo>
                    <a:pt x="2170" y="6069"/>
                  </a:lnTo>
                  <a:lnTo>
                    <a:pt x="2167" y="6026"/>
                  </a:lnTo>
                  <a:lnTo>
                    <a:pt x="2166" y="5983"/>
                  </a:lnTo>
                  <a:lnTo>
                    <a:pt x="2165" y="5942"/>
                  </a:lnTo>
                  <a:lnTo>
                    <a:pt x="2163" y="5899"/>
                  </a:lnTo>
                  <a:lnTo>
                    <a:pt x="2162" y="5856"/>
                  </a:lnTo>
                  <a:lnTo>
                    <a:pt x="2160" y="5814"/>
                  </a:lnTo>
                  <a:lnTo>
                    <a:pt x="2159" y="5771"/>
                  </a:lnTo>
                  <a:lnTo>
                    <a:pt x="2158" y="5728"/>
                  </a:lnTo>
                  <a:lnTo>
                    <a:pt x="2186" y="5731"/>
                  </a:lnTo>
                  <a:lnTo>
                    <a:pt x="2211" y="5736"/>
                  </a:lnTo>
                  <a:lnTo>
                    <a:pt x="2235" y="5741"/>
                  </a:lnTo>
                  <a:lnTo>
                    <a:pt x="2258" y="5749"/>
                  </a:lnTo>
                  <a:lnTo>
                    <a:pt x="2278" y="5757"/>
                  </a:lnTo>
                  <a:lnTo>
                    <a:pt x="2296" y="5766"/>
                  </a:lnTo>
                  <a:lnTo>
                    <a:pt x="2305" y="5771"/>
                  </a:lnTo>
                  <a:lnTo>
                    <a:pt x="2313" y="5778"/>
                  </a:lnTo>
                  <a:lnTo>
                    <a:pt x="2321" y="5783"/>
                  </a:lnTo>
                  <a:lnTo>
                    <a:pt x="2327" y="5789"/>
                  </a:lnTo>
                  <a:lnTo>
                    <a:pt x="2334" y="5796"/>
                  </a:lnTo>
                  <a:lnTo>
                    <a:pt x="2340" y="5803"/>
                  </a:lnTo>
                  <a:lnTo>
                    <a:pt x="2346" y="5811"/>
                  </a:lnTo>
                  <a:lnTo>
                    <a:pt x="2351" y="5818"/>
                  </a:lnTo>
                  <a:lnTo>
                    <a:pt x="2356" y="5826"/>
                  </a:lnTo>
                  <a:lnTo>
                    <a:pt x="2360" y="5834"/>
                  </a:lnTo>
                  <a:lnTo>
                    <a:pt x="2364" y="5843"/>
                  </a:lnTo>
                  <a:lnTo>
                    <a:pt x="2367" y="5852"/>
                  </a:lnTo>
                  <a:lnTo>
                    <a:pt x="2372" y="5871"/>
                  </a:lnTo>
                  <a:lnTo>
                    <a:pt x="2376" y="5891"/>
                  </a:lnTo>
                  <a:lnTo>
                    <a:pt x="2377" y="5913"/>
                  </a:lnTo>
                  <a:lnTo>
                    <a:pt x="2377" y="5935"/>
                  </a:lnTo>
                  <a:lnTo>
                    <a:pt x="2375" y="6027"/>
                  </a:lnTo>
                  <a:lnTo>
                    <a:pt x="2374" y="6121"/>
                  </a:lnTo>
                  <a:lnTo>
                    <a:pt x="2371" y="6213"/>
                  </a:lnTo>
                  <a:lnTo>
                    <a:pt x="2370" y="6306"/>
                  </a:lnTo>
                  <a:lnTo>
                    <a:pt x="2368" y="6399"/>
                  </a:lnTo>
                  <a:lnTo>
                    <a:pt x="2367" y="6491"/>
                  </a:lnTo>
                  <a:lnTo>
                    <a:pt x="2366" y="6584"/>
                  </a:lnTo>
                  <a:lnTo>
                    <a:pt x="2364" y="6676"/>
                  </a:lnTo>
                  <a:lnTo>
                    <a:pt x="2350" y="6684"/>
                  </a:lnTo>
                  <a:lnTo>
                    <a:pt x="2336" y="6690"/>
                  </a:lnTo>
                  <a:lnTo>
                    <a:pt x="2321" y="6696"/>
                  </a:lnTo>
                  <a:lnTo>
                    <a:pt x="2306" y="6700"/>
                  </a:lnTo>
                  <a:lnTo>
                    <a:pt x="2291" y="6702"/>
                  </a:lnTo>
                  <a:lnTo>
                    <a:pt x="2275" y="6703"/>
                  </a:lnTo>
                  <a:lnTo>
                    <a:pt x="2259" y="6702"/>
                  </a:lnTo>
                  <a:lnTo>
                    <a:pt x="2243" y="6701"/>
                  </a:lnTo>
                  <a:lnTo>
                    <a:pt x="2225" y="6698"/>
                  </a:lnTo>
                  <a:lnTo>
                    <a:pt x="2208" y="6694"/>
                  </a:lnTo>
                  <a:lnTo>
                    <a:pt x="2191" y="6688"/>
                  </a:lnTo>
                  <a:lnTo>
                    <a:pt x="2173" y="6682"/>
                  </a:lnTo>
                  <a:lnTo>
                    <a:pt x="2155" y="6673"/>
                  </a:lnTo>
                  <a:lnTo>
                    <a:pt x="2135" y="6664"/>
                  </a:lnTo>
                  <a:lnTo>
                    <a:pt x="2116" y="6653"/>
                  </a:lnTo>
                  <a:lnTo>
                    <a:pt x="2097" y="6640"/>
                  </a:lnTo>
                  <a:lnTo>
                    <a:pt x="2056" y="6620"/>
                  </a:lnTo>
                  <a:lnTo>
                    <a:pt x="2017" y="6597"/>
                  </a:lnTo>
                  <a:lnTo>
                    <a:pt x="1978" y="6573"/>
                  </a:lnTo>
                  <a:lnTo>
                    <a:pt x="1941" y="6549"/>
                  </a:lnTo>
                  <a:lnTo>
                    <a:pt x="1905" y="6522"/>
                  </a:lnTo>
                  <a:lnTo>
                    <a:pt x="1871" y="6494"/>
                  </a:lnTo>
                  <a:lnTo>
                    <a:pt x="1837" y="6464"/>
                  </a:lnTo>
                  <a:lnTo>
                    <a:pt x="1805" y="6434"/>
                  </a:lnTo>
                  <a:lnTo>
                    <a:pt x="1773" y="6402"/>
                  </a:lnTo>
                  <a:lnTo>
                    <a:pt x="1743" y="6368"/>
                  </a:lnTo>
                  <a:lnTo>
                    <a:pt x="1713" y="6333"/>
                  </a:lnTo>
                  <a:lnTo>
                    <a:pt x="1685" y="6296"/>
                  </a:lnTo>
                  <a:lnTo>
                    <a:pt x="1660" y="6258"/>
                  </a:lnTo>
                  <a:lnTo>
                    <a:pt x="1634" y="6218"/>
                  </a:lnTo>
                  <a:lnTo>
                    <a:pt x="1609" y="6178"/>
                  </a:lnTo>
                  <a:lnTo>
                    <a:pt x="1586" y="6136"/>
                  </a:lnTo>
                  <a:lnTo>
                    <a:pt x="1586" y="6045"/>
                  </a:lnTo>
                  <a:lnTo>
                    <a:pt x="1586" y="5952"/>
                  </a:lnTo>
                  <a:lnTo>
                    <a:pt x="1586" y="5861"/>
                  </a:lnTo>
                  <a:lnTo>
                    <a:pt x="1586" y="5770"/>
                  </a:lnTo>
                  <a:lnTo>
                    <a:pt x="1586" y="5678"/>
                  </a:lnTo>
                  <a:lnTo>
                    <a:pt x="1586" y="5587"/>
                  </a:lnTo>
                  <a:lnTo>
                    <a:pt x="1586" y="5495"/>
                  </a:lnTo>
                  <a:lnTo>
                    <a:pt x="1586" y="5403"/>
                  </a:lnTo>
                  <a:lnTo>
                    <a:pt x="1586" y="5312"/>
                  </a:lnTo>
                  <a:lnTo>
                    <a:pt x="1586" y="5221"/>
                  </a:lnTo>
                  <a:lnTo>
                    <a:pt x="1586" y="5128"/>
                  </a:lnTo>
                  <a:lnTo>
                    <a:pt x="1586" y="5037"/>
                  </a:lnTo>
                  <a:lnTo>
                    <a:pt x="1586" y="4946"/>
                  </a:lnTo>
                  <a:lnTo>
                    <a:pt x="1586" y="4854"/>
                  </a:lnTo>
                  <a:lnTo>
                    <a:pt x="1586" y="4763"/>
                  </a:lnTo>
                  <a:lnTo>
                    <a:pt x="1586" y="4671"/>
                  </a:lnTo>
                  <a:lnTo>
                    <a:pt x="1592" y="4661"/>
                  </a:lnTo>
                  <a:lnTo>
                    <a:pt x="1599" y="4651"/>
                  </a:lnTo>
                  <a:lnTo>
                    <a:pt x="1606" y="4643"/>
                  </a:lnTo>
                  <a:lnTo>
                    <a:pt x="1613" y="4634"/>
                  </a:lnTo>
                  <a:lnTo>
                    <a:pt x="1621" y="4626"/>
                  </a:lnTo>
                  <a:lnTo>
                    <a:pt x="1630" y="4620"/>
                  </a:lnTo>
                  <a:lnTo>
                    <a:pt x="1637" y="4614"/>
                  </a:lnTo>
                  <a:lnTo>
                    <a:pt x="1646" y="4607"/>
                  </a:lnTo>
                  <a:lnTo>
                    <a:pt x="1654" y="4602"/>
                  </a:lnTo>
                  <a:lnTo>
                    <a:pt x="1663" y="4597"/>
                  </a:lnTo>
                  <a:lnTo>
                    <a:pt x="1671" y="4594"/>
                  </a:lnTo>
                  <a:lnTo>
                    <a:pt x="1680" y="4590"/>
                  </a:lnTo>
                  <a:lnTo>
                    <a:pt x="1690" y="4588"/>
                  </a:lnTo>
                  <a:lnTo>
                    <a:pt x="1699" y="4586"/>
                  </a:lnTo>
                  <a:lnTo>
                    <a:pt x="1709" y="4585"/>
                  </a:lnTo>
                  <a:lnTo>
                    <a:pt x="1719" y="4584"/>
                  </a:lnTo>
                  <a:lnTo>
                    <a:pt x="1729" y="4582"/>
                  </a:lnTo>
                  <a:lnTo>
                    <a:pt x="1739" y="4584"/>
                  </a:lnTo>
                  <a:lnTo>
                    <a:pt x="1750" y="4585"/>
                  </a:lnTo>
                  <a:lnTo>
                    <a:pt x="1761" y="4586"/>
                  </a:lnTo>
                  <a:lnTo>
                    <a:pt x="1783" y="4591"/>
                  </a:lnTo>
                  <a:lnTo>
                    <a:pt x="1806" y="4599"/>
                  </a:lnTo>
                  <a:lnTo>
                    <a:pt x="1830" y="4608"/>
                  </a:lnTo>
                  <a:lnTo>
                    <a:pt x="1855" y="4621"/>
                  </a:lnTo>
                  <a:lnTo>
                    <a:pt x="1881" y="4636"/>
                  </a:lnTo>
                  <a:lnTo>
                    <a:pt x="1907" y="4653"/>
                  </a:lnTo>
                  <a:lnTo>
                    <a:pt x="1971" y="4687"/>
                  </a:lnTo>
                  <a:lnTo>
                    <a:pt x="2034" y="4720"/>
                  </a:lnTo>
                  <a:lnTo>
                    <a:pt x="2099" y="4753"/>
                  </a:lnTo>
                  <a:lnTo>
                    <a:pt x="2163" y="4786"/>
                  </a:lnTo>
                  <a:lnTo>
                    <a:pt x="2226" y="4820"/>
                  </a:lnTo>
                  <a:lnTo>
                    <a:pt x="2291" y="4854"/>
                  </a:lnTo>
                  <a:lnTo>
                    <a:pt x="2354" y="4887"/>
                  </a:lnTo>
                  <a:lnTo>
                    <a:pt x="2419" y="4920"/>
                  </a:lnTo>
                  <a:lnTo>
                    <a:pt x="2482" y="4954"/>
                  </a:lnTo>
                  <a:lnTo>
                    <a:pt x="2546" y="4987"/>
                  </a:lnTo>
                  <a:lnTo>
                    <a:pt x="2610" y="5020"/>
                  </a:lnTo>
                  <a:lnTo>
                    <a:pt x="2674" y="5054"/>
                  </a:lnTo>
                  <a:lnTo>
                    <a:pt x="2738" y="5088"/>
                  </a:lnTo>
                  <a:lnTo>
                    <a:pt x="2802" y="5121"/>
                  </a:lnTo>
                  <a:lnTo>
                    <a:pt x="2866" y="5154"/>
                  </a:lnTo>
                  <a:lnTo>
                    <a:pt x="2930" y="5187"/>
                  </a:lnTo>
                  <a:lnTo>
                    <a:pt x="2929" y="5383"/>
                  </a:lnTo>
                  <a:lnTo>
                    <a:pt x="2928" y="5579"/>
                  </a:lnTo>
                  <a:lnTo>
                    <a:pt x="2926" y="5774"/>
                  </a:lnTo>
                  <a:lnTo>
                    <a:pt x="2925" y="5971"/>
                  </a:lnTo>
                  <a:lnTo>
                    <a:pt x="2924" y="6166"/>
                  </a:lnTo>
                  <a:lnTo>
                    <a:pt x="2923" y="6361"/>
                  </a:lnTo>
                  <a:lnTo>
                    <a:pt x="2922" y="6557"/>
                  </a:lnTo>
                  <a:lnTo>
                    <a:pt x="2921" y="6753"/>
                  </a:lnTo>
                  <a:lnTo>
                    <a:pt x="2920" y="6948"/>
                  </a:lnTo>
                  <a:lnTo>
                    <a:pt x="2919" y="7144"/>
                  </a:lnTo>
                  <a:lnTo>
                    <a:pt x="2917" y="7339"/>
                  </a:lnTo>
                  <a:lnTo>
                    <a:pt x="2916" y="7536"/>
                  </a:lnTo>
                  <a:lnTo>
                    <a:pt x="2915" y="7731"/>
                  </a:lnTo>
                  <a:lnTo>
                    <a:pt x="2914" y="7926"/>
                  </a:lnTo>
                  <a:lnTo>
                    <a:pt x="2913" y="8123"/>
                  </a:lnTo>
                  <a:lnTo>
                    <a:pt x="2911" y="8318"/>
                  </a:lnTo>
                  <a:lnTo>
                    <a:pt x="2916" y="8333"/>
                  </a:lnTo>
                  <a:lnTo>
                    <a:pt x="2921" y="8348"/>
                  </a:lnTo>
                  <a:lnTo>
                    <a:pt x="2926" y="8363"/>
                  </a:lnTo>
                  <a:lnTo>
                    <a:pt x="2933" y="8378"/>
                  </a:lnTo>
                  <a:lnTo>
                    <a:pt x="2948" y="8408"/>
                  </a:lnTo>
                  <a:lnTo>
                    <a:pt x="2965" y="8438"/>
                  </a:lnTo>
                  <a:lnTo>
                    <a:pt x="2984" y="8468"/>
                  </a:lnTo>
                  <a:lnTo>
                    <a:pt x="3006" y="8499"/>
                  </a:lnTo>
                  <a:lnTo>
                    <a:pt x="3031" y="8530"/>
                  </a:lnTo>
                  <a:lnTo>
                    <a:pt x="3057" y="8561"/>
                  </a:lnTo>
                  <a:lnTo>
                    <a:pt x="3086" y="8592"/>
                  </a:lnTo>
                  <a:lnTo>
                    <a:pt x="3119" y="8624"/>
                  </a:lnTo>
                  <a:lnTo>
                    <a:pt x="3153" y="8656"/>
                  </a:lnTo>
                  <a:lnTo>
                    <a:pt x="3189" y="8687"/>
                  </a:lnTo>
                  <a:lnTo>
                    <a:pt x="3229" y="8719"/>
                  </a:lnTo>
                  <a:lnTo>
                    <a:pt x="3271" y="8751"/>
                  </a:lnTo>
                  <a:lnTo>
                    <a:pt x="3315" y="8783"/>
                  </a:lnTo>
                  <a:lnTo>
                    <a:pt x="3361" y="8817"/>
                  </a:lnTo>
                  <a:lnTo>
                    <a:pt x="3471" y="8895"/>
                  </a:lnTo>
                  <a:lnTo>
                    <a:pt x="3580" y="8973"/>
                  </a:lnTo>
                  <a:lnTo>
                    <a:pt x="3690" y="9052"/>
                  </a:lnTo>
                  <a:lnTo>
                    <a:pt x="3799" y="9130"/>
                  </a:lnTo>
                  <a:lnTo>
                    <a:pt x="3909" y="9207"/>
                  </a:lnTo>
                  <a:lnTo>
                    <a:pt x="4018" y="9285"/>
                  </a:lnTo>
                  <a:lnTo>
                    <a:pt x="4128" y="9364"/>
                  </a:lnTo>
                  <a:lnTo>
                    <a:pt x="4237" y="9442"/>
                  </a:lnTo>
                  <a:lnTo>
                    <a:pt x="4347" y="9520"/>
                  </a:lnTo>
                  <a:lnTo>
                    <a:pt x="4456" y="9599"/>
                  </a:lnTo>
                  <a:lnTo>
                    <a:pt x="4566" y="9677"/>
                  </a:lnTo>
                  <a:lnTo>
                    <a:pt x="4675" y="9755"/>
                  </a:lnTo>
                  <a:lnTo>
                    <a:pt x="4785" y="9834"/>
                  </a:lnTo>
                  <a:lnTo>
                    <a:pt x="4894" y="9912"/>
                  </a:lnTo>
                  <a:lnTo>
                    <a:pt x="5004" y="9990"/>
                  </a:lnTo>
                  <a:lnTo>
                    <a:pt x="5113" y="10069"/>
                  </a:lnTo>
                  <a:lnTo>
                    <a:pt x="5113" y="9994"/>
                  </a:lnTo>
                  <a:lnTo>
                    <a:pt x="5113" y="9919"/>
                  </a:lnTo>
                  <a:lnTo>
                    <a:pt x="5113" y="9845"/>
                  </a:lnTo>
                  <a:lnTo>
                    <a:pt x="5113" y="9770"/>
                  </a:lnTo>
                  <a:lnTo>
                    <a:pt x="5113" y="9696"/>
                  </a:lnTo>
                  <a:lnTo>
                    <a:pt x="5113" y="9621"/>
                  </a:lnTo>
                  <a:lnTo>
                    <a:pt x="5113" y="9547"/>
                  </a:lnTo>
                  <a:lnTo>
                    <a:pt x="5113" y="9473"/>
                  </a:lnTo>
                  <a:lnTo>
                    <a:pt x="5009" y="9402"/>
                  </a:lnTo>
                  <a:lnTo>
                    <a:pt x="4905" y="9332"/>
                  </a:lnTo>
                  <a:lnTo>
                    <a:pt x="4801" y="9261"/>
                  </a:lnTo>
                  <a:lnTo>
                    <a:pt x="4697" y="9190"/>
                  </a:lnTo>
                  <a:lnTo>
                    <a:pt x="4593" y="9119"/>
                  </a:lnTo>
                  <a:lnTo>
                    <a:pt x="4489" y="9048"/>
                  </a:lnTo>
                  <a:lnTo>
                    <a:pt x="4384" y="8979"/>
                  </a:lnTo>
                  <a:lnTo>
                    <a:pt x="4280" y="8908"/>
                  </a:lnTo>
                  <a:lnTo>
                    <a:pt x="4176" y="8837"/>
                  </a:lnTo>
                  <a:lnTo>
                    <a:pt x="4072" y="8766"/>
                  </a:lnTo>
                  <a:lnTo>
                    <a:pt x="3968" y="8695"/>
                  </a:lnTo>
                  <a:lnTo>
                    <a:pt x="3864" y="8625"/>
                  </a:lnTo>
                  <a:lnTo>
                    <a:pt x="3760" y="8554"/>
                  </a:lnTo>
                  <a:lnTo>
                    <a:pt x="3655" y="8484"/>
                  </a:lnTo>
                  <a:lnTo>
                    <a:pt x="3551" y="8413"/>
                  </a:lnTo>
                  <a:lnTo>
                    <a:pt x="3447" y="8342"/>
                  </a:lnTo>
                  <a:lnTo>
                    <a:pt x="3439" y="8337"/>
                  </a:lnTo>
                  <a:lnTo>
                    <a:pt x="3431" y="8332"/>
                  </a:lnTo>
                  <a:lnTo>
                    <a:pt x="3424" y="8325"/>
                  </a:lnTo>
                  <a:lnTo>
                    <a:pt x="3417" y="8319"/>
                  </a:lnTo>
                  <a:lnTo>
                    <a:pt x="3403" y="8303"/>
                  </a:lnTo>
                  <a:lnTo>
                    <a:pt x="3390" y="8286"/>
                  </a:lnTo>
                  <a:lnTo>
                    <a:pt x="3378" y="8266"/>
                  </a:lnTo>
                  <a:lnTo>
                    <a:pt x="3368" y="8245"/>
                  </a:lnTo>
                  <a:lnTo>
                    <a:pt x="3357" y="8220"/>
                  </a:lnTo>
                  <a:lnTo>
                    <a:pt x="3348" y="8194"/>
                  </a:lnTo>
                  <a:lnTo>
                    <a:pt x="3340" y="8167"/>
                  </a:lnTo>
                  <a:lnTo>
                    <a:pt x="3333" y="8135"/>
                  </a:lnTo>
                  <a:lnTo>
                    <a:pt x="3327" y="8103"/>
                  </a:lnTo>
                  <a:lnTo>
                    <a:pt x="3322" y="8068"/>
                  </a:lnTo>
                  <a:lnTo>
                    <a:pt x="3316" y="8031"/>
                  </a:lnTo>
                  <a:lnTo>
                    <a:pt x="3313" y="7992"/>
                  </a:lnTo>
                  <a:lnTo>
                    <a:pt x="3311" y="7950"/>
                  </a:lnTo>
                  <a:lnTo>
                    <a:pt x="3309" y="7907"/>
                  </a:lnTo>
                  <a:lnTo>
                    <a:pt x="3309" y="7747"/>
                  </a:lnTo>
                  <a:lnTo>
                    <a:pt x="3308" y="7588"/>
                  </a:lnTo>
                  <a:lnTo>
                    <a:pt x="3308" y="7430"/>
                  </a:lnTo>
                  <a:lnTo>
                    <a:pt x="3307" y="7271"/>
                  </a:lnTo>
                  <a:lnTo>
                    <a:pt x="3307" y="7112"/>
                  </a:lnTo>
                  <a:lnTo>
                    <a:pt x="3305" y="6953"/>
                  </a:lnTo>
                  <a:lnTo>
                    <a:pt x="3305" y="6794"/>
                  </a:lnTo>
                  <a:lnTo>
                    <a:pt x="3304" y="6636"/>
                  </a:lnTo>
                  <a:lnTo>
                    <a:pt x="3304" y="6476"/>
                  </a:lnTo>
                  <a:lnTo>
                    <a:pt x="3304" y="6317"/>
                  </a:lnTo>
                  <a:lnTo>
                    <a:pt x="3303" y="6158"/>
                  </a:lnTo>
                  <a:lnTo>
                    <a:pt x="3303" y="6000"/>
                  </a:lnTo>
                  <a:lnTo>
                    <a:pt x="3302" y="5841"/>
                  </a:lnTo>
                  <a:lnTo>
                    <a:pt x="3302" y="5682"/>
                  </a:lnTo>
                  <a:lnTo>
                    <a:pt x="3301" y="5523"/>
                  </a:lnTo>
                  <a:lnTo>
                    <a:pt x="3301" y="5363"/>
                  </a:lnTo>
                  <a:lnTo>
                    <a:pt x="3374" y="5403"/>
                  </a:lnTo>
                  <a:lnTo>
                    <a:pt x="3448" y="5443"/>
                  </a:lnTo>
                  <a:lnTo>
                    <a:pt x="3522" y="5482"/>
                  </a:lnTo>
                  <a:lnTo>
                    <a:pt x="3596" y="5522"/>
                  </a:lnTo>
                  <a:lnTo>
                    <a:pt x="3669" y="5562"/>
                  </a:lnTo>
                  <a:lnTo>
                    <a:pt x="3743" y="5600"/>
                  </a:lnTo>
                  <a:lnTo>
                    <a:pt x="3818" y="5640"/>
                  </a:lnTo>
                  <a:lnTo>
                    <a:pt x="3891" y="5680"/>
                  </a:lnTo>
                  <a:lnTo>
                    <a:pt x="3965" y="5720"/>
                  </a:lnTo>
                  <a:lnTo>
                    <a:pt x="4039" y="5759"/>
                  </a:lnTo>
                  <a:lnTo>
                    <a:pt x="4112" y="5799"/>
                  </a:lnTo>
                  <a:lnTo>
                    <a:pt x="4186" y="5838"/>
                  </a:lnTo>
                  <a:lnTo>
                    <a:pt x="4260" y="5877"/>
                  </a:lnTo>
                  <a:lnTo>
                    <a:pt x="4334" y="5917"/>
                  </a:lnTo>
                  <a:lnTo>
                    <a:pt x="4407" y="5957"/>
                  </a:lnTo>
                  <a:lnTo>
                    <a:pt x="4481" y="5996"/>
                  </a:lnTo>
                  <a:lnTo>
                    <a:pt x="4495" y="6003"/>
                  </a:lnTo>
                  <a:lnTo>
                    <a:pt x="4508" y="6011"/>
                  </a:lnTo>
                  <a:lnTo>
                    <a:pt x="4521" y="6020"/>
                  </a:lnTo>
                  <a:lnTo>
                    <a:pt x="4534" y="6030"/>
                  </a:lnTo>
                  <a:lnTo>
                    <a:pt x="4545" y="6039"/>
                  </a:lnTo>
                  <a:lnTo>
                    <a:pt x="4557" y="6051"/>
                  </a:lnTo>
                  <a:lnTo>
                    <a:pt x="4569" y="6063"/>
                  </a:lnTo>
                  <a:lnTo>
                    <a:pt x="4580" y="6075"/>
                  </a:lnTo>
                  <a:lnTo>
                    <a:pt x="4591" y="6089"/>
                  </a:lnTo>
                  <a:lnTo>
                    <a:pt x="4600" y="6103"/>
                  </a:lnTo>
                  <a:lnTo>
                    <a:pt x="4610" y="6118"/>
                  </a:lnTo>
                  <a:lnTo>
                    <a:pt x="4618" y="6133"/>
                  </a:lnTo>
                  <a:lnTo>
                    <a:pt x="4628" y="6149"/>
                  </a:lnTo>
                  <a:lnTo>
                    <a:pt x="4636" y="6166"/>
                  </a:lnTo>
                  <a:lnTo>
                    <a:pt x="4644" y="6184"/>
                  </a:lnTo>
                  <a:lnTo>
                    <a:pt x="4652" y="6202"/>
                  </a:lnTo>
                  <a:lnTo>
                    <a:pt x="4658" y="6222"/>
                  </a:lnTo>
                  <a:lnTo>
                    <a:pt x="4665" y="6242"/>
                  </a:lnTo>
                  <a:lnTo>
                    <a:pt x="4671" y="6263"/>
                  </a:lnTo>
                  <a:lnTo>
                    <a:pt x="4676" y="6285"/>
                  </a:lnTo>
                  <a:lnTo>
                    <a:pt x="4682" y="6307"/>
                  </a:lnTo>
                  <a:lnTo>
                    <a:pt x="4687" y="6330"/>
                  </a:lnTo>
                  <a:lnTo>
                    <a:pt x="4691" y="6355"/>
                  </a:lnTo>
                  <a:lnTo>
                    <a:pt x="4696" y="6379"/>
                  </a:lnTo>
                  <a:lnTo>
                    <a:pt x="4702" y="6431"/>
                  </a:lnTo>
                  <a:lnTo>
                    <a:pt x="4708" y="6486"/>
                  </a:lnTo>
                  <a:lnTo>
                    <a:pt x="4711" y="6543"/>
                  </a:lnTo>
                  <a:lnTo>
                    <a:pt x="4712" y="6604"/>
                  </a:lnTo>
                  <a:lnTo>
                    <a:pt x="4712" y="6693"/>
                  </a:lnTo>
                  <a:lnTo>
                    <a:pt x="4712" y="6782"/>
                  </a:lnTo>
                  <a:lnTo>
                    <a:pt x="4712" y="6871"/>
                  </a:lnTo>
                  <a:lnTo>
                    <a:pt x="4712" y="6960"/>
                  </a:lnTo>
                  <a:lnTo>
                    <a:pt x="4712" y="7049"/>
                  </a:lnTo>
                  <a:lnTo>
                    <a:pt x="4712" y="7138"/>
                  </a:lnTo>
                  <a:lnTo>
                    <a:pt x="4712" y="7226"/>
                  </a:lnTo>
                  <a:lnTo>
                    <a:pt x="4712" y="7315"/>
                  </a:lnTo>
                  <a:lnTo>
                    <a:pt x="4712" y="7404"/>
                  </a:lnTo>
                  <a:lnTo>
                    <a:pt x="4712" y="7493"/>
                  </a:lnTo>
                  <a:lnTo>
                    <a:pt x="4712" y="7582"/>
                  </a:lnTo>
                  <a:lnTo>
                    <a:pt x="4712" y="7671"/>
                  </a:lnTo>
                  <a:lnTo>
                    <a:pt x="4712" y="7760"/>
                  </a:lnTo>
                  <a:lnTo>
                    <a:pt x="4712" y="7848"/>
                  </a:lnTo>
                  <a:lnTo>
                    <a:pt x="4712" y="7937"/>
                  </a:lnTo>
                  <a:lnTo>
                    <a:pt x="4712" y="8026"/>
                  </a:lnTo>
                  <a:lnTo>
                    <a:pt x="4708" y="8039"/>
                  </a:lnTo>
                  <a:lnTo>
                    <a:pt x="4703" y="8051"/>
                  </a:lnTo>
                  <a:lnTo>
                    <a:pt x="4698" y="8061"/>
                  </a:lnTo>
                  <a:lnTo>
                    <a:pt x="4693" y="8072"/>
                  </a:lnTo>
                  <a:lnTo>
                    <a:pt x="4687" y="8082"/>
                  </a:lnTo>
                  <a:lnTo>
                    <a:pt x="4681" y="8090"/>
                  </a:lnTo>
                  <a:lnTo>
                    <a:pt x="4674" y="8098"/>
                  </a:lnTo>
                  <a:lnTo>
                    <a:pt x="4668" y="8105"/>
                  </a:lnTo>
                  <a:lnTo>
                    <a:pt x="4661" y="8112"/>
                  </a:lnTo>
                  <a:lnTo>
                    <a:pt x="4654" y="8117"/>
                  </a:lnTo>
                  <a:lnTo>
                    <a:pt x="4646" y="8123"/>
                  </a:lnTo>
                  <a:lnTo>
                    <a:pt x="4638" y="8127"/>
                  </a:lnTo>
                  <a:lnTo>
                    <a:pt x="4629" y="8130"/>
                  </a:lnTo>
                  <a:lnTo>
                    <a:pt x="4621" y="8132"/>
                  </a:lnTo>
                  <a:lnTo>
                    <a:pt x="4612" y="8134"/>
                  </a:lnTo>
                  <a:lnTo>
                    <a:pt x="4602" y="8135"/>
                  </a:lnTo>
                  <a:lnTo>
                    <a:pt x="4593" y="8135"/>
                  </a:lnTo>
                  <a:lnTo>
                    <a:pt x="4583" y="8135"/>
                  </a:lnTo>
                  <a:lnTo>
                    <a:pt x="4572" y="8134"/>
                  </a:lnTo>
                  <a:lnTo>
                    <a:pt x="4562" y="8132"/>
                  </a:lnTo>
                  <a:lnTo>
                    <a:pt x="4551" y="8130"/>
                  </a:lnTo>
                  <a:lnTo>
                    <a:pt x="4540" y="8127"/>
                  </a:lnTo>
                  <a:lnTo>
                    <a:pt x="4528" y="8123"/>
                  </a:lnTo>
                  <a:lnTo>
                    <a:pt x="4516" y="8117"/>
                  </a:lnTo>
                  <a:lnTo>
                    <a:pt x="4491" y="8105"/>
                  </a:lnTo>
                  <a:lnTo>
                    <a:pt x="4465" y="8090"/>
                  </a:lnTo>
                  <a:lnTo>
                    <a:pt x="4437" y="8072"/>
                  </a:lnTo>
                  <a:lnTo>
                    <a:pt x="4408" y="8051"/>
                  </a:lnTo>
                  <a:lnTo>
                    <a:pt x="4369" y="8036"/>
                  </a:lnTo>
                  <a:lnTo>
                    <a:pt x="4331" y="8018"/>
                  </a:lnTo>
                  <a:lnTo>
                    <a:pt x="4294" y="8000"/>
                  </a:lnTo>
                  <a:lnTo>
                    <a:pt x="4259" y="7980"/>
                  </a:lnTo>
                  <a:lnTo>
                    <a:pt x="4224" y="7957"/>
                  </a:lnTo>
                  <a:lnTo>
                    <a:pt x="4191" y="7934"/>
                  </a:lnTo>
                  <a:lnTo>
                    <a:pt x="4159" y="7908"/>
                  </a:lnTo>
                  <a:lnTo>
                    <a:pt x="4128" y="7880"/>
                  </a:lnTo>
                  <a:lnTo>
                    <a:pt x="4099" y="7851"/>
                  </a:lnTo>
                  <a:lnTo>
                    <a:pt x="4070" y="7820"/>
                  </a:lnTo>
                  <a:lnTo>
                    <a:pt x="4042" y="7787"/>
                  </a:lnTo>
                  <a:lnTo>
                    <a:pt x="4015" y="7751"/>
                  </a:lnTo>
                  <a:lnTo>
                    <a:pt x="3990" y="7715"/>
                  </a:lnTo>
                  <a:lnTo>
                    <a:pt x="3966" y="7677"/>
                  </a:lnTo>
                  <a:lnTo>
                    <a:pt x="3943" y="7637"/>
                  </a:lnTo>
                  <a:lnTo>
                    <a:pt x="3922" y="7595"/>
                  </a:lnTo>
                  <a:lnTo>
                    <a:pt x="3922" y="7543"/>
                  </a:lnTo>
                  <a:lnTo>
                    <a:pt x="3922" y="7492"/>
                  </a:lnTo>
                  <a:lnTo>
                    <a:pt x="3923" y="7440"/>
                  </a:lnTo>
                  <a:lnTo>
                    <a:pt x="3923" y="7390"/>
                  </a:lnTo>
                  <a:lnTo>
                    <a:pt x="3923" y="7338"/>
                  </a:lnTo>
                  <a:lnTo>
                    <a:pt x="3924" y="7287"/>
                  </a:lnTo>
                  <a:lnTo>
                    <a:pt x="3924" y="7235"/>
                  </a:lnTo>
                  <a:lnTo>
                    <a:pt x="3924" y="7184"/>
                  </a:lnTo>
                  <a:lnTo>
                    <a:pt x="3925" y="7133"/>
                  </a:lnTo>
                  <a:lnTo>
                    <a:pt x="3925" y="7082"/>
                  </a:lnTo>
                  <a:lnTo>
                    <a:pt x="3926" y="7030"/>
                  </a:lnTo>
                  <a:lnTo>
                    <a:pt x="3926" y="6979"/>
                  </a:lnTo>
                  <a:lnTo>
                    <a:pt x="3926" y="6927"/>
                  </a:lnTo>
                  <a:lnTo>
                    <a:pt x="3927" y="6877"/>
                  </a:lnTo>
                  <a:lnTo>
                    <a:pt x="3927" y="6826"/>
                  </a:lnTo>
                  <a:lnTo>
                    <a:pt x="3927" y="6774"/>
                  </a:lnTo>
                  <a:lnTo>
                    <a:pt x="3938" y="6769"/>
                  </a:lnTo>
                  <a:lnTo>
                    <a:pt x="3949" y="6764"/>
                  </a:lnTo>
                  <a:lnTo>
                    <a:pt x="3958" y="6760"/>
                  </a:lnTo>
                  <a:lnTo>
                    <a:pt x="3968" y="6758"/>
                  </a:lnTo>
                  <a:lnTo>
                    <a:pt x="3978" y="6756"/>
                  </a:lnTo>
                  <a:lnTo>
                    <a:pt x="3987" y="6755"/>
                  </a:lnTo>
                  <a:lnTo>
                    <a:pt x="3996" y="6754"/>
                  </a:lnTo>
                  <a:lnTo>
                    <a:pt x="4005" y="6755"/>
                  </a:lnTo>
                  <a:lnTo>
                    <a:pt x="4014" y="6756"/>
                  </a:lnTo>
                  <a:lnTo>
                    <a:pt x="4022" y="6757"/>
                  </a:lnTo>
                  <a:lnTo>
                    <a:pt x="4030" y="6760"/>
                  </a:lnTo>
                  <a:lnTo>
                    <a:pt x="4038" y="6763"/>
                  </a:lnTo>
                  <a:lnTo>
                    <a:pt x="4046" y="6768"/>
                  </a:lnTo>
                  <a:lnTo>
                    <a:pt x="4053" y="6773"/>
                  </a:lnTo>
                  <a:lnTo>
                    <a:pt x="4060" y="6779"/>
                  </a:lnTo>
                  <a:lnTo>
                    <a:pt x="4068" y="6786"/>
                  </a:lnTo>
                  <a:lnTo>
                    <a:pt x="4074" y="6793"/>
                  </a:lnTo>
                  <a:lnTo>
                    <a:pt x="4081" y="6802"/>
                  </a:lnTo>
                  <a:lnTo>
                    <a:pt x="4087" y="6812"/>
                  </a:lnTo>
                  <a:lnTo>
                    <a:pt x="4092" y="6821"/>
                  </a:lnTo>
                  <a:lnTo>
                    <a:pt x="4099" y="6832"/>
                  </a:lnTo>
                  <a:lnTo>
                    <a:pt x="4104" y="6844"/>
                  </a:lnTo>
                  <a:lnTo>
                    <a:pt x="4110" y="6857"/>
                  </a:lnTo>
                  <a:lnTo>
                    <a:pt x="4115" y="6870"/>
                  </a:lnTo>
                  <a:lnTo>
                    <a:pt x="4124" y="6899"/>
                  </a:lnTo>
                  <a:lnTo>
                    <a:pt x="4132" y="6931"/>
                  </a:lnTo>
                  <a:lnTo>
                    <a:pt x="4140" y="6966"/>
                  </a:lnTo>
                  <a:lnTo>
                    <a:pt x="4146" y="7005"/>
                  </a:lnTo>
                  <a:lnTo>
                    <a:pt x="4146" y="7054"/>
                  </a:lnTo>
                  <a:lnTo>
                    <a:pt x="4146" y="7103"/>
                  </a:lnTo>
                  <a:lnTo>
                    <a:pt x="4146" y="7153"/>
                  </a:lnTo>
                  <a:lnTo>
                    <a:pt x="4146" y="7202"/>
                  </a:lnTo>
                  <a:lnTo>
                    <a:pt x="4146" y="7251"/>
                  </a:lnTo>
                  <a:lnTo>
                    <a:pt x="4146" y="7301"/>
                  </a:lnTo>
                  <a:lnTo>
                    <a:pt x="4146" y="7351"/>
                  </a:lnTo>
                  <a:lnTo>
                    <a:pt x="4146" y="7401"/>
                  </a:lnTo>
                  <a:lnTo>
                    <a:pt x="4153" y="7420"/>
                  </a:lnTo>
                  <a:lnTo>
                    <a:pt x="4160" y="7438"/>
                  </a:lnTo>
                  <a:lnTo>
                    <a:pt x="4168" y="7455"/>
                  </a:lnTo>
                  <a:lnTo>
                    <a:pt x="4175" y="7472"/>
                  </a:lnTo>
                  <a:lnTo>
                    <a:pt x="4183" y="7487"/>
                  </a:lnTo>
                  <a:lnTo>
                    <a:pt x="4190" y="7502"/>
                  </a:lnTo>
                  <a:lnTo>
                    <a:pt x="4199" y="7515"/>
                  </a:lnTo>
                  <a:lnTo>
                    <a:pt x="4207" y="7528"/>
                  </a:lnTo>
                  <a:lnTo>
                    <a:pt x="4216" y="7539"/>
                  </a:lnTo>
                  <a:lnTo>
                    <a:pt x="4226" y="7550"/>
                  </a:lnTo>
                  <a:lnTo>
                    <a:pt x="4235" y="7558"/>
                  </a:lnTo>
                  <a:lnTo>
                    <a:pt x="4245" y="7567"/>
                  </a:lnTo>
                  <a:lnTo>
                    <a:pt x="4255" y="7573"/>
                  </a:lnTo>
                  <a:lnTo>
                    <a:pt x="4265" y="7580"/>
                  </a:lnTo>
                  <a:lnTo>
                    <a:pt x="4275" y="7585"/>
                  </a:lnTo>
                  <a:lnTo>
                    <a:pt x="4287" y="7588"/>
                  </a:lnTo>
                  <a:lnTo>
                    <a:pt x="4297" y="7592"/>
                  </a:lnTo>
                  <a:lnTo>
                    <a:pt x="4309" y="7594"/>
                  </a:lnTo>
                  <a:lnTo>
                    <a:pt x="4321" y="7594"/>
                  </a:lnTo>
                  <a:lnTo>
                    <a:pt x="4333" y="7594"/>
                  </a:lnTo>
                  <a:lnTo>
                    <a:pt x="4345" y="7593"/>
                  </a:lnTo>
                  <a:lnTo>
                    <a:pt x="4358" y="7590"/>
                  </a:lnTo>
                  <a:lnTo>
                    <a:pt x="4370" y="7587"/>
                  </a:lnTo>
                  <a:lnTo>
                    <a:pt x="4383" y="7583"/>
                  </a:lnTo>
                  <a:lnTo>
                    <a:pt x="4397" y="7577"/>
                  </a:lnTo>
                  <a:lnTo>
                    <a:pt x="4411" y="7570"/>
                  </a:lnTo>
                  <a:lnTo>
                    <a:pt x="4425" y="7563"/>
                  </a:lnTo>
                  <a:lnTo>
                    <a:pt x="4439" y="7554"/>
                  </a:lnTo>
                  <a:lnTo>
                    <a:pt x="4454" y="7544"/>
                  </a:lnTo>
                  <a:lnTo>
                    <a:pt x="4468" y="7534"/>
                  </a:lnTo>
                  <a:lnTo>
                    <a:pt x="4484" y="7522"/>
                  </a:lnTo>
                  <a:lnTo>
                    <a:pt x="4499" y="7510"/>
                  </a:lnTo>
                  <a:lnTo>
                    <a:pt x="4499" y="7454"/>
                  </a:lnTo>
                  <a:lnTo>
                    <a:pt x="4498" y="7398"/>
                  </a:lnTo>
                  <a:lnTo>
                    <a:pt x="4498" y="7343"/>
                  </a:lnTo>
                  <a:lnTo>
                    <a:pt x="4498" y="7288"/>
                  </a:lnTo>
                  <a:lnTo>
                    <a:pt x="4497" y="7232"/>
                  </a:lnTo>
                  <a:lnTo>
                    <a:pt x="4497" y="7176"/>
                  </a:lnTo>
                  <a:lnTo>
                    <a:pt x="4496" y="7122"/>
                  </a:lnTo>
                  <a:lnTo>
                    <a:pt x="4496" y="7066"/>
                  </a:lnTo>
                  <a:lnTo>
                    <a:pt x="4496" y="7010"/>
                  </a:lnTo>
                  <a:lnTo>
                    <a:pt x="4495" y="6955"/>
                  </a:lnTo>
                  <a:lnTo>
                    <a:pt x="4495" y="6900"/>
                  </a:lnTo>
                  <a:lnTo>
                    <a:pt x="4495" y="6844"/>
                  </a:lnTo>
                  <a:lnTo>
                    <a:pt x="4494" y="6788"/>
                  </a:lnTo>
                  <a:lnTo>
                    <a:pt x="4494" y="6733"/>
                  </a:lnTo>
                  <a:lnTo>
                    <a:pt x="4494" y="6678"/>
                  </a:lnTo>
                  <a:lnTo>
                    <a:pt x="4493" y="6622"/>
                  </a:lnTo>
                  <a:lnTo>
                    <a:pt x="4465" y="6583"/>
                  </a:lnTo>
                  <a:lnTo>
                    <a:pt x="4437" y="6547"/>
                  </a:lnTo>
                  <a:lnTo>
                    <a:pt x="4408" y="6510"/>
                  </a:lnTo>
                  <a:lnTo>
                    <a:pt x="4380" y="6476"/>
                  </a:lnTo>
                  <a:lnTo>
                    <a:pt x="4352" y="6444"/>
                  </a:lnTo>
                  <a:lnTo>
                    <a:pt x="4324" y="6413"/>
                  </a:lnTo>
                  <a:lnTo>
                    <a:pt x="4296" y="6383"/>
                  </a:lnTo>
                  <a:lnTo>
                    <a:pt x="4268" y="6354"/>
                  </a:lnTo>
                  <a:lnTo>
                    <a:pt x="4242" y="6327"/>
                  </a:lnTo>
                  <a:lnTo>
                    <a:pt x="4214" y="6301"/>
                  </a:lnTo>
                  <a:lnTo>
                    <a:pt x="4186" y="6277"/>
                  </a:lnTo>
                  <a:lnTo>
                    <a:pt x="4158" y="6255"/>
                  </a:lnTo>
                  <a:lnTo>
                    <a:pt x="4131" y="6233"/>
                  </a:lnTo>
                  <a:lnTo>
                    <a:pt x="4103" y="6213"/>
                  </a:lnTo>
                  <a:lnTo>
                    <a:pt x="4076" y="6195"/>
                  </a:lnTo>
                  <a:lnTo>
                    <a:pt x="4049" y="6179"/>
                  </a:lnTo>
                  <a:lnTo>
                    <a:pt x="4022" y="6163"/>
                  </a:lnTo>
                  <a:lnTo>
                    <a:pt x="3995" y="6149"/>
                  </a:lnTo>
                  <a:lnTo>
                    <a:pt x="3968" y="6137"/>
                  </a:lnTo>
                  <a:lnTo>
                    <a:pt x="3941" y="6125"/>
                  </a:lnTo>
                  <a:lnTo>
                    <a:pt x="3914" y="6115"/>
                  </a:lnTo>
                  <a:lnTo>
                    <a:pt x="3887" y="6108"/>
                  </a:lnTo>
                  <a:lnTo>
                    <a:pt x="3860" y="6100"/>
                  </a:lnTo>
                  <a:lnTo>
                    <a:pt x="3834" y="6095"/>
                  </a:lnTo>
                  <a:lnTo>
                    <a:pt x="3807" y="6092"/>
                  </a:lnTo>
                  <a:lnTo>
                    <a:pt x="3781" y="6090"/>
                  </a:lnTo>
                  <a:lnTo>
                    <a:pt x="3754" y="6089"/>
                  </a:lnTo>
                  <a:lnTo>
                    <a:pt x="3728" y="6089"/>
                  </a:lnTo>
                  <a:lnTo>
                    <a:pt x="3702" y="6091"/>
                  </a:lnTo>
                  <a:lnTo>
                    <a:pt x="3676" y="6094"/>
                  </a:lnTo>
                  <a:lnTo>
                    <a:pt x="3649" y="6099"/>
                  </a:lnTo>
                  <a:lnTo>
                    <a:pt x="3623" y="6106"/>
                  </a:lnTo>
                  <a:lnTo>
                    <a:pt x="3607" y="6116"/>
                  </a:lnTo>
                  <a:lnTo>
                    <a:pt x="3592" y="6128"/>
                  </a:lnTo>
                  <a:lnTo>
                    <a:pt x="3578" y="6141"/>
                  </a:lnTo>
                  <a:lnTo>
                    <a:pt x="3566" y="6155"/>
                  </a:lnTo>
                  <a:lnTo>
                    <a:pt x="3556" y="6171"/>
                  </a:lnTo>
                  <a:lnTo>
                    <a:pt x="3546" y="6188"/>
                  </a:lnTo>
                  <a:lnTo>
                    <a:pt x="3538" y="6207"/>
                  </a:lnTo>
                  <a:lnTo>
                    <a:pt x="3532" y="6227"/>
                  </a:lnTo>
                  <a:lnTo>
                    <a:pt x="3527" y="6248"/>
                  </a:lnTo>
                  <a:lnTo>
                    <a:pt x="3523" y="6271"/>
                  </a:lnTo>
                  <a:lnTo>
                    <a:pt x="3521" y="6295"/>
                  </a:lnTo>
                  <a:lnTo>
                    <a:pt x="3520" y="6319"/>
                  </a:lnTo>
                  <a:lnTo>
                    <a:pt x="3521" y="6346"/>
                  </a:lnTo>
                  <a:lnTo>
                    <a:pt x="3523" y="6374"/>
                  </a:lnTo>
                  <a:lnTo>
                    <a:pt x="3527" y="6403"/>
                  </a:lnTo>
                  <a:lnTo>
                    <a:pt x="3532" y="6434"/>
                  </a:lnTo>
                  <a:lnTo>
                    <a:pt x="3532" y="6517"/>
                  </a:lnTo>
                  <a:lnTo>
                    <a:pt x="3531" y="6599"/>
                  </a:lnTo>
                  <a:lnTo>
                    <a:pt x="3531" y="6682"/>
                  </a:lnTo>
                  <a:lnTo>
                    <a:pt x="3531" y="6764"/>
                  </a:lnTo>
                  <a:lnTo>
                    <a:pt x="3530" y="6848"/>
                  </a:lnTo>
                  <a:lnTo>
                    <a:pt x="3530" y="6931"/>
                  </a:lnTo>
                  <a:lnTo>
                    <a:pt x="3530" y="7013"/>
                  </a:lnTo>
                  <a:lnTo>
                    <a:pt x="3529" y="7096"/>
                  </a:lnTo>
                  <a:lnTo>
                    <a:pt x="3529" y="7179"/>
                  </a:lnTo>
                  <a:lnTo>
                    <a:pt x="3529" y="7262"/>
                  </a:lnTo>
                  <a:lnTo>
                    <a:pt x="3528" y="7345"/>
                  </a:lnTo>
                  <a:lnTo>
                    <a:pt x="3528" y="7427"/>
                  </a:lnTo>
                  <a:lnTo>
                    <a:pt x="3527" y="7510"/>
                  </a:lnTo>
                  <a:lnTo>
                    <a:pt x="3527" y="7593"/>
                  </a:lnTo>
                  <a:lnTo>
                    <a:pt x="3527" y="7676"/>
                  </a:lnTo>
                  <a:lnTo>
                    <a:pt x="3526" y="7759"/>
                  </a:lnTo>
                  <a:lnTo>
                    <a:pt x="3529" y="7786"/>
                  </a:lnTo>
                  <a:lnTo>
                    <a:pt x="3534" y="7814"/>
                  </a:lnTo>
                  <a:lnTo>
                    <a:pt x="3543" y="7841"/>
                  </a:lnTo>
                  <a:lnTo>
                    <a:pt x="3555" y="7870"/>
                  </a:lnTo>
                  <a:lnTo>
                    <a:pt x="3568" y="7900"/>
                  </a:lnTo>
                  <a:lnTo>
                    <a:pt x="3585" y="7932"/>
                  </a:lnTo>
                  <a:lnTo>
                    <a:pt x="3604" y="7963"/>
                  </a:lnTo>
                  <a:lnTo>
                    <a:pt x="3626" y="7994"/>
                  </a:lnTo>
                  <a:lnTo>
                    <a:pt x="3651" y="8027"/>
                  </a:lnTo>
                  <a:lnTo>
                    <a:pt x="3679" y="8060"/>
                  </a:lnTo>
                  <a:lnTo>
                    <a:pt x="3709" y="8095"/>
                  </a:lnTo>
                  <a:lnTo>
                    <a:pt x="3742" y="8129"/>
                  </a:lnTo>
                  <a:lnTo>
                    <a:pt x="3779" y="8164"/>
                  </a:lnTo>
                  <a:lnTo>
                    <a:pt x="3818" y="8201"/>
                  </a:lnTo>
                  <a:lnTo>
                    <a:pt x="3858" y="8237"/>
                  </a:lnTo>
                  <a:lnTo>
                    <a:pt x="3903" y="8275"/>
                  </a:lnTo>
                  <a:lnTo>
                    <a:pt x="3950" y="8313"/>
                  </a:lnTo>
                  <a:lnTo>
                    <a:pt x="4000" y="8353"/>
                  </a:lnTo>
                  <a:lnTo>
                    <a:pt x="4053" y="8393"/>
                  </a:lnTo>
                  <a:lnTo>
                    <a:pt x="4107" y="8433"/>
                  </a:lnTo>
                  <a:lnTo>
                    <a:pt x="4165" y="8474"/>
                  </a:lnTo>
                  <a:lnTo>
                    <a:pt x="4227" y="8516"/>
                  </a:lnTo>
                  <a:lnTo>
                    <a:pt x="4290" y="8559"/>
                  </a:lnTo>
                  <a:lnTo>
                    <a:pt x="4356" y="8602"/>
                  </a:lnTo>
                  <a:lnTo>
                    <a:pt x="4425" y="8646"/>
                  </a:lnTo>
                  <a:lnTo>
                    <a:pt x="4497" y="8691"/>
                  </a:lnTo>
                  <a:lnTo>
                    <a:pt x="4571" y="8736"/>
                  </a:lnTo>
                  <a:lnTo>
                    <a:pt x="4649" y="8782"/>
                  </a:lnTo>
                  <a:lnTo>
                    <a:pt x="4729" y="8829"/>
                  </a:lnTo>
                  <a:lnTo>
                    <a:pt x="4812" y="8877"/>
                  </a:lnTo>
                  <a:lnTo>
                    <a:pt x="4898" y="8925"/>
                  </a:lnTo>
                  <a:lnTo>
                    <a:pt x="4986" y="8974"/>
                  </a:lnTo>
                  <a:lnTo>
                    <a:pt x="4994" y="8975"/>
                  </a:lnTo>
                  <a:lnTo>
                    <a:pt x="5003" y="8976"/>
                  </a:lnTo>
                  <a:lnTo>
                    <a:pt x="5011" y="8975"/>
                  </a:lnTo>
                  <a:lnTo>
                    <a:pt x="5019" y="8974"/>
                  </a:lnTo>
                  <a:lnTo>
                    <a:pt x="5026" y="8972"/>
                  </a:lnTo>
                  <a:lnTo>
                    <a:pt x="5034" y="8969"/>
                  </a:lnTo>
                  <a:lnTo>
                    <a:pt x="5040" y="8965"/>
                  </a:lnTo>
                  <a:lnTo>
                    <a:pt x="5048" y="8960"/>
                  </a:lnTo>
                  <a:lnTo>
                    <a:pt x="5053" y="8954"/>
                  </a:lnTo>
                  <a:lnTo>
                    <a:pt x="5060" y="8947"/>
                  </a:lnTo>
                  <a:lnTo>
                    <a:pt x="5065" y="8940"/>
                  </a:lnTo>
                  <a:lnTo>
                    <a:pt x="5070" y="8931"/>
                  </a:lnTo>
                  <a:lnTo>
                    <a:pt x="5076" y="8923"/>
                  </a:lnTo>
                  <a:lnTo>
                    <a:pt x="5080" y="8912"/>
                  </a:lnTo>
                  <a:lnTo>
                    <a:pt x="5085" y="8901"/>
                  </a:lnTo>
                  <a:lnTo>
                    <a:pt x="5090" y="8890"/>
                  </a:lnTo>
                  <a:lnTo>
                    <a:pt x="5096" y="8863"/>
                  </a:lnTo>
                  <a:lnTo>
                    <a:pt x="5103" y="8833"/>
                  </a:lnTo>
                  <a:lnTo>
                    <a:pt x="5108" y="8799"/>
                  </a:lnTo>
                  <a:lnTo>
                    <a:pt x="5111" y="8762"/>
                  </a:lnTo>
                  <a:lnTo>
                    <a:pt x="5113" y="8722"/>
                  </a:lnTo>
                  <a:lnTo>
                    <a:pt x="5114" y="8678"/>
                  </a:lnTo>
                  <a:lnTo>
                    <a:pt x="5114" y="8630"/>
                  </a:lnTo>
                  <a:lnTo>
                    <a:pt x="5113" y="8580"/>
                  </a:lnTo>
                  <a:lnTo>
                    <a:pt x="5113" y="8239"/>
                  </a:lnTo>
                  <a:lnTo>
                    <a:pt x="5113" y="7899"/>
                  </a:lnTo>
                  <a:lnTo>
                    <a:pt x="5113" y="7559"/>
                  </a:lnTo>
                  <a:lnTo>
                    <a:pt x="5113" y="7219"/>
                  </a:lnTo>
                  <a:lnTo>
                    <a:pt x="5113" y="6879"/>
                  </a:lnTo>
                  <a:lnTo>
                    <a:pt x="5113" y="6539"/>
                  </a:lnTo>
                  <a:lnTo>
                    <a:pt x="5113" y="6199"/>
                  </a:lnTo>
                  <a:lnTo>
                    <a:pt x="5113" y="5859"/>
                  </a:lnTo>
                  <a:lnTo>
                    <a:pt x="5113" y="5519"/>
                  </a:lnTo>
                  <a:lnTo>
                    <a:pt x="5113" y="5179"/>
                  </a:lnTo>
                  <a:lnTo>
                    <a:pt x="5113" y="4839"/>
                  </a:lnTo>
                  <a:lnTo>
                    <a:pt x="5113" y="4499"/>
                  </a:lnTo>
                  <a:lnTo>
                    <a:pt x="5113" y="4159"/>
                  </a:lnTo>
                  <a:lnTo>
                    <a:pt x="5113" y="3820"/>
                  </a:lnTo>
                  <a:lnTo>
                    <a:pt x="5113" y="3480"/>
                  </a:lnTo>
                  <a:lnTo>
                    <a:pt x="5113" y="3140"/>
                  </a:lnTo>
                  <a:lnTo>
                    <a:pt x="5107" y="3119"/>
                  </a:lnTo>
                  <a:lnTo>
                    <a:pt x="5097" y="3100"/>
                  </a:lnTo>
                  <a:lnTo>
                    <a:pt x="5087" y="3081"/>
                  </a:lnTo>
                  <a:lnTo>
                    <a:pt x="5073" y="3061"/>
                  </a:lnTo>
                  <a:lnTo>
                    <a:pt x="5058" y="3042"/>
                  </a:lnTo>
                  <a:lnTo>
                    <a:pt x="5039" y="3023"/>
                  </a:lnTo>
                  <a:lnTo>
                    <a:pt x="5019" y="3003"/>
                  </a:lnTo>
                  <a:lnTo>
                    <a:pt x="4996" y="2984"/>
                  </a:lnTo>
                  <a:lnTo>
                    <a:pt x="4972" y="2966"/>
                  </a:lnTo>
                  <a:lnTo>
                    <a:pt x="4945" y="2947"/>
                  </a:lnTo>
                  <a:lnTo>
                    <a:pt x="4916" y="2927"/>
                  </a:lnTo>
                  <a:lnTo>
                    <a:pt x="4885" y="2909"/>
                  </a:lnTo>
                  <a:lnTo>
                    <a:pt x="4850" y="2891"/>
                  </a:lnTo>
                  <a:lnTo>
                    <a:pt x="4815" y="2872"/>
                  </a:lnTo>
                  <a:lnTo>
                    <a:pt x="4776" y="2853"/>
                  </a:lnTo>
                  <a:lnTo>
                    <a:pt x="4737" y="2835"/>
                  </a:lnTo>
                  <a:lnTo>
                    <a:pt x="4694" y="2817"/>
                  </a:lnTo>
                  <a:lnTo>
                    <a:pt x="4650" y="2800"/>
                  </a:lnTo>
                  <a:lnTo>
                    <a:pt x="4602" y="2781"/>
                  </a:lnTo>
                  <a:lnTo>
                    <a:pt x="4553" y="2763"/>
                  </a:lnTo>
                  <a:lnTo>
                    <a:pt x="4501" y="2745"/>
                  </a:lnTo>
                  <a:lnTo>
                    <a:pt x="4448" y="2728"/>
                  </a:lnTo>
                  <a:lnTo>
                    <a:pt x="4392" y="2711"/>
                  </a:lnTo>
                  <a:lnTo>
                    <a:pt x="4334" y="2692"/>
                  </a:lnTo>
                  <a:lnTo>
                    <a:pt x="4273" y="2675"/>
                  </a:lnTo>
                  <a:lnTo>
                    <a:pt x="4210" y="2658"/>
                  </a:lnTo>
                  <a:lnTo>
                    <a:pt x="4145" y="2641"/>
                  </a:lnTo>
                  <a:lnTo>
                    <a:pt x="4078" y="2624"/>
                  </a:lnTo>
                  <a:lnTo>
                    <a:pt x="4009" y="2606"/>
                  </a:lnTo>
                  <a:lnTo>
                    <a:pt x="3938" y="2589"/>
                  </a:lnTo>
                  <a:lnTo>
                    <a:pt x="3864" y="2572"/>
                  </a:lnTo>
                  <a:lnTo>
                    <a:pt x="3787" y="2556"/>
                  </a:lnTo>
                  <a:lnTo>
                    <a:pt x="3757" y="2553"/>
                  </a:lnTo>
                  <a:lnTo>
                    <a:pt x="3730" y="2551"/>
                  </a:lnTo>
                  <a:lnTo>
                    <a:pt x="3717" y="2552"/>
                  </a:lnTo>
                  <a:lnTo>
                    <a:pt x="3704" y="2553"/>
                  </a:lnTo>
                  <a:lnTo>
                    <a:pt x="3691" y="2554"/>
                  </a:lnTo>
                  <a:lnTo>
                    <a:pt x="3679" y="2556"/>
                  </a:lnTo>
                  <a:lnTo>
                    <a:pt x="3667" y="2558"/>
                  </a:lnTo>
                  <a:lnTo>
                    <a:pt x="3657" y="2561"/>
                  </a:lnTo>
                  <a:lnTo>
                    <a:pt x="3646" y="2565"/>
                  </a:lnTo>
                  <a:lnTo>
                    <a:pt x="3635" y="2569"/>
                  </a:lnTo>
                  <a:lnTo>
                    <a:pt x="3625" y="2574"/>
                  </a:lnTo>
                  <a:lnTo>
                    <a:pt x="3616" y="2580"/>
                  </a:lnTo>
                  <a:lnTo>
                    <a:pt x="3607" y="2586"/>
                  </a:lnTo>
                  <a:lnTo>
                    <a:pt x="3599" y="2593"/>
                  </a:lnTo>
                  <a:lnTo>
                    <a:pt x="3591" y="2599"/>
                  </a:lnTo>
                  <a:lnTo>
                    <a:pt x="3584" y="2608"/>
                  </a:lnTo>
                  <a:lnTo>
                    <a:pt x="3576" y="2615"/>
                  </a:lnTo>
                  <a:lnTo>
                    <a:pt x="3570" y="2624"/>
                  </a:lnTo>
                  <a:lnTo>
                    <a:pt x="3564" y="2633"/>
                  </a:lnTo>
                  <a:lnTo>
                    <a:pt x="3558" y="2644"/>
                  </a:lnTo>
                  <a:lnTo>
                    <a:pt x="3552" y="2654"/>
                  </a:lnTo>
                  <a:lnTo>
                    <a:pt x="3548" y="2665"/>
                  </a:lnTo>
                  <a:lnTo>
                    <a:pt x="3544" y="2677"/>
                  </a:lnTo>
                  <a:lnTo>
                    <a:pt x="3539" y="2689"/>
                  </a:lnTo>
                  <a:lnTo>
                    <a:pt x="3536" y="2702"/>
                  </a:lnTo>
                  <a:lnTo>
                    <a:pt x="3533" y="2715"/>
                  </a:lnTo>
                  <a:lnTo>
                    <a:pt x="3529" y="2744"/>
                  </a:lnTo>
                  <a:lnTo>
                    <a:pt x="3526" y="2775"/>
                  </a:lnTo>
                  <a:lnTo>
                    <a:pt x="3526" y="2874"/>
                  </a:lnTo>
                  <a:lnTo>
                    <a:pt x="3526" y="2972"/>
                  </a:lnTo>
                  <a:lnTo>
                    <a:pt x="3526" y="3071"/>
                  </a:lnTo>
                  <a:lnTo>
                    <a:pt x="3526" y="3170"/>
                  </a:lnTo>
                  <a:lnTo>
                    <a:pt x="3526" y="3268"/>
                  </a:lnTo>
                  <a:lnTo>
                    <a:pt x="3526" y="3367"/>
                  </a:lnTo>
                  <a:lnTo>
                    <a:pt x="3526" y="3466"/>
                  </a:lnTo>
                  <a:lnTo>
                    <a:pt x="3526" y="3564"/>
                  </a:lnTo>
                  <a:lnTo>
                    <a:pt x="3526" y="3663"/>
                  </a:lnTo>
                  <a:lnTo>
                    <a:pt x="3526" y="3762"/>
                  </a:lnTo>
                  <a:lnTo>
                    <a:pt x="3526" y="3862"/>
                  </a:lnTo>
                  <a:lnTo>
                    <a:pt x="3526" y="3960"/>
                  </a:lnTo>
                  <a:lnTo>
                    <a:pt x="3526" y="4059"/>
                  </a:lnTo>
                  <a:lnTo>
                    <a:pt x="3526" y="4158"/>
                  </a:lnTo>
                  <a:lnTo>
                    <a:pt x="3526" y="4256"/>
                  </a:lnTo>
                  <a:lnTo>
                    <a:pt x="3526" y="4355"/>
                  </a:lnTo>
                  <a:lnTo>
                    <a:pt x="3535" y="4379"/>
                  </a:lnTo>
                  <a:lnTo>
                    <a:pt x="3545" y="4403"/>
                  </a:lnTo>
                  <a:lnTo>
                    <a:pt x="3557" y="4426"/>
                  </a:lnTo>
                  <a:lnTo>
                    <a:pt x="3568" y="4449"/>
                  </a:lnTo>
                  <a:lnTo>
                    <a:pt x="3581" y="4471"/>
                  </a:lnTo>
                  <a:lnTo>
                    <a:pt x="3595" y="4493"/>
                  </a:lnTo>
                  <a:lnTo>
                    <a:pt x="3610" y="4514"/>
                  </a:lnTo>
                  <a:lnTo>
                    <a:pt x="3626" y="4535"/>
                  </a:lnTo>
                  <a:lnTo>
                    <a:pt x="3644" y="4556"/>
                  </a:lnTo>
                  <a:lnTo>
                    <a:pt x="3661" y="4575"/>
                  </a:lnTo>
                  <a:lnTo>
                    <a:pt x="3680" y="4594"/>
                  </a:lnTo>
                  <a:lnTo>
                    <a:pt x="3699" y="4612"/>
                  </a:lnTo>
                  <a:lnTo>
                    <a:pt x="3720" y="4632"/>
                  </a:lnTo>
                  <a:lnTo>
                    <a:pt x="3741" y="4649"/>
                  </a:lnTo>
                  <a:lnTo>
                    <a:pt x="3764" y="4666"/>
                  </a:lnTo>
                  <a:lnTo>
                    <a:pt x="3787" y="4683"/>
                  </a:lnTo>
                  <a:lnTo>
                    <a:pt x="3812" y="4699"/>
                  </a:lnTo>
                  <a:lnTo>
                    <a:pt x="3837" y="4715"/>
                  </a:lnTo>
                  <a:lnTo>
                    <a:pt x="3864" y="4730"/>
                  </a:lnTo>
                  <a:lnTo>
                    <a:pt x="3891" y="4746"/>
                  </a:lnTo>
                  <a:lnTo>
                    <a:pt x="3920" y="4759"/>
                  </a:lnTo>
                  <a:lnTo>
                    <a:pt x="3949" y="4773"/>
                  </a:lnTo>
                  <a:lnTo>
                    <a:pt x="3979" y="4786"/>
                  </a:lnTo>
                  <a:lnTo>
                    <a:pt x="4010" y="4799"/>
                  </a:lnTo>
                  <a:lnTo>
                    <a:pt x="4042" y="4812"/>
                  </a:lnTo>
                  <a:lnTo>
                    <a:pt x="4074" y="4824"/>
                  </a:lnTo>
                  <a:lnTo>
                    <a:pt x="4108" y="4835"/>
                  </a:lnTo>
                  <a:lnTo>
                    <a:pt x="4143" y="4845"/>
                  </a:lnTo>
                  <a:lnTo>
                    <a:pt x="4179" y="4856"/>
                  </a:lnTo>
                  <a:lnTo>
                    <a:pt x="4216" y="4866"/>
                  </a:lnTo>
                  <a:lnTo>
                    <a:pt x="4253" y="4875"/>
                  </a:lnTo>
                  <a:lnTo>
                    <a:pt x="4292" y="4884"/>
                  </a:lnTo>
                  <a:lnTo>
                    <a:pt x="4316" y="4887"/>
                  </a:lnTo>
                  <a:lnTo>
                    <a:pt x="4337" y="4889"/>
                  </a:lnTo>
                  <a:lnTo>
                    <a:pt x="4347" y="4889"/>
                  </a:lnTo>
                  <a:lnTo>
                    <a:pt x="4358" y="4888"/>
                  </a:lnTo>
                  <a:lnTo>
                    <a:pt x="4367" y="4887"/>
                  </a:lnTo>
                  <a:lnTo>
                    <a:pt x="4376" y="4886"/>
                  </a:lnTo>
                  <a:lnTo>
                    <a:pt x="4385" y="4884"/>
                  </a:lnTo>
                  <a:lnTo>
                    <a:pt x="4394" y="4881"/>
                  </a:lnTo>
                  <a:lnTo>
                    <a:pt x="4402" y="4877"/>
                  </a:lnTo>
                  <a:lnTo>
                    <a:pt x="4410" y="4874"/>
                  </a:lnTo>
                  <a:lnTo>
                    <a:pt x="4418" y="4870"/>
                  </a:lnTo>
                  <a:lnTo>
                    <a:pt x="4425" y="4865"/>
                  </a:lnTo>
                  <a:lnTo>
                    <a:pt x="4432" y="4859"/>
                  </a:lnTo>
                  <a:lnTo>
                    <a:pt x="4438" y="4853"/>
                  </a:lnTo>
                  <a:lnTo>
                    <a:pt x="4445" y="4846"/>
                  </a:lnTo>
                  <a:lnTo>
                    <a:pt x="4451" y="4840"/>
                  </a:lnTo>
                  <a:lnTo>
                    <a:pt x="4456" y="4832"/>
                  </a:lnTo>
                  <a:lnTo>
                    <a:pt x="4462" y="4824"/>
                  </a:lnTo>
                  <a:lnTo>
                    <a:pt x="4471" y="4806"/>
                  </a:lnTo>
                  <a:lnTo>
                    <a:pt x="4480" y="4785"/>
                  </a:lnTo>
                  <a:lnTo>
                    <a:pt x="4486" y="4764"/>
                  </a:lnTo>
                  <a:lnTo>
                    <a:pt x="4492" y="4739"/>
                  </a:lnTo>
                  <a:lnTo>
                    <a:pt x="4496" y="4712"/>
                  </a:lnTo>
                  <a:lnTo>
                    <a:pt x="4499" y="4683"/>
                  </a:lnTo>
                  <a:lnTo>
                    <a:pt x="4499" y="4634"/>
                  </a:lnTo>
                  <a:lnTo>
                    <a:pt x="4498" y="4585"/>
                  </a:lnTo>
                  <a:lnTo>
                    <a:pt x="4498" y="4536"/>
                  </a:lnTo>
                  <a:lnTo>
                    <a:pt x="4498" y="4487"/>
                  </a:lnTo>
                  <a:lnTo>
                    <a:pt x="4497" y="4438"/>
                  </a:lnTo>
                  <a:lnTo>
                    <a:pt x="4497" y="4389"/>
                  </a:lnTo>
                  <a:lnTo>
                    <a:pt x="4496" y="4340"/>
                  </a:lnTo>
                  <a:lnTo>
                    <a:pt x="4496" y="4291"/>
                  </a:lnTo>
                  <a:lnTo>
                    <a:pt x="4496" y="4242"/>
                  </a:lnTo>
                  <a:lnTo>
                    <a:pt x="4495" y="4193"/>
                  </a:lnTo>
                  <a:lnTo>
                    <a:pt x="4495" y="4144"/>
                  </a:lnTo>
                  <a:lnTo>
                    <a:pt x="4495" y="4095"/>
                  </a:lnTo>
                  <a:lnTo>
                    <a:pt x="4494" y="4046"/>
                  </a:lnTo>
                  <a:lnTo>
                    <a:pt x="4494" y="3997"/>
                  </a:lnTo>
                  <a:lnTo>
                    <a:pt x="4494" y="3948"/>
                  </a:lnTo>
                  <a:lnTo>
                    <a:pt x="4493" y="3899"/>
                  </a:lnTo>
                  <a:lnTo>
                    <a:pt x="4478" y="3874"/>
                  </a:lnTo>
                  <a:lnTo>
                    <a:pt x="4463" y="3852"/>
                  </a:lnTo>
                  <a:lnTo>
                    <a:pt x="4448" y="3830"/>
                  </a:lnTo>
                  <a:lnTo>
                    <a:pt x="4433" y="3810"/>
                  </a:lnTo>
                  <a:lnTo>
                    <a:pt x="4418" y="3792"/>
                  </a:lnTo>
                  <a:lnTo>
                    <a:pt x="4404" y="3775"/>
                  </a:lnTo>
                  <a:lnTo>
                    <a:pt x="4390" y="3760"/>
                  </a:lnTo>
                  <a:lnTo>
                    <a:pt x="4375" y="3746"/>
                  </a:lnTo>
                  <a:lnTo>
                    <a:pt x="4361" y="3733"/>
                  </a:lnTo>
                  <a:lnTo>
                    <a:pt x="4348" y="3722"/>
                  </a:lnTo>
                  <a:lnTo>
                    <a:pt x="4334" y="3712"/>
                  </a:lnTo>
                  <a:lnTo>
                    <a:pt x="4320" y="3704"/>
                  </a:lnTo>
                  <a:lnTo>
                    <a:pt x="4307" y="3697"/>
                  </a:lnTo>
                  <a:lnTo>
                    <a:pt x="4294" y="3692"/>
                  </a:lnTo>
                  <a:lnTo>
                    <a:pt x="4281" y="3689"/>
                  </a:lnTo>
                  <a:lnTo>
                    <a:pt x="4268" y="3687"/>
                  </a:lnTo>
                  <a:lnTo>
                    <a:pt x="4256" y="3686"/>
                  </a:lnTo>
                  <a:lnTo>
                    <a:pt x="4243" y="3687"/>
                  </a:lnTo>
                  <a:lnTo>
                    <a:pt x="4231" y="3689"/>
                  </a:lnTo>
                  <a:lnTo>
                    <a:pt x="4218" y="3692"/>
                  </a:lnTo>
                  <a:lnTo>
                    <a:pt x="4206" y="3697"/>
                  </a:lnTo>
                  <a:lnTo>
                    <a:pt x="4194" y="3704"/>
                  </a:lnTo>
                  <a:lnTo>
                    <a:pt x="4183" y="3711"/>
                  </a:lnTo>
                  <a:lnTo>
                    <a:pt x="4172" y="3721"/>
                  </a:lnTo>
                  <a:lnTo>
                    <a:pt x="4160" y="3732"/>
                  </a:lnTo>
                  <a:lnTo>
                    <a:pt x="4149" y="3745"/>
                  </a:lnTo>
                  <a:lnTo>
                    <a:pt x="4139" y="3759"/>
                  </a:lnTo>
                  <a:lnTo>
                    <a:pt x="4127" y="3774"/>
                  </a:lnTo>
                  <a:lnTo>
                    <a:pt x="4116" y="3791"/>
                  </a:lnTo>
                  <a:lnTo>
                    <a:pt x="4106" y="3809"/>
                  </a:lnTo>
                  <a:lnTo>
                    <a:pt x="4096" y="3829"/>
                  </a:lnTo>
                  <a:lnTo>
                    <a:pt x="4086" y="3851"/>
                  </a:lnTo>
                  <a:lnTo>
                    <a:pt x="4085" y="3891"/>
                  </a:lnTo>
                  <a:lnTo>
                    <a:pt x="4084" y="3931"/>
                  </a:lnTo>
                  <a:lnTo>
                    <a:pt x="4084" y="3971"/>
                  </a:lnTo>
                  <a:lnTo>
                    <a:pt x="4083" y="4012"/>
                  </a:lnTo>
                  <a:lnTo>
                    <a:pt x="4082" y="4051"/>
                  </a:lnTo>
                  <a:lnTo>
                    <a:pt x="4081" y="4092"/>
                  </a:lnTo>
                  <a:lnTo>
                    <a:pt x="4081" y="4132"/>
                  </a:lnTo>
                  <a:lnTo>
                    <a:pt x="4080" y="4173"/>
                  </a:lnTo>
                  <a:lnTo>
                    <a:pt x="4063" y="4178"/>
                  </a:lnTo>
                  <a:lnTo>
                    <a:pt x="4049" y="4182"/>
                  </a:lnTo>
                  <a:lnTo>
                    <a:pt x="4035" y="4183"/>
                  </a:lnTo>
                  <a:lnTo>
                    <a:pt x="4022" y="4184"/>
                  </a:lnTo>
                  <a:lnTo>
                    <a:pt x="4009" y="4182"/>
                  </a:lnTo>
                  <a:lnTo>
                    <a:pt x="3997" y="4179"/>
                  </a:lnTo>
                  <a:lnTo>
                    <a:pt x="3986" y="4174"/>
                  </a:lnTo>
                  <a:lnTo>
                    <a:pt x="3976" y="4166"/>
                  </a:lnTo>
                  <a:lnTo>
                    <a:pt x="3967" y="4158"/>
                  </a:lnTo>
                  <a:lnTo>
                    <a:pt x="3958" y="4147"/>
                  </a:lnTo>
                  <a:lnTo>
                    <a:pt x="3950" y="4134"/>
                  </a:lnTo>
                  <a:lnTo>
                    <a:pt x="3942" y="4120"/>
                  </a:lnTo>
                  <a:lnTo>
                    <a:pt x="3936" y="4104"/>
                  </a:lnTo>
                  <a:lnTo>
                    <a:pt x="3930" y="4086"/>
                  </a:lnTo>
                  <a:lnTo>
                    <a:pt x="3926" y="4066"/>
                  </a:lnTo>
                  <a:lnTo>
                    <a:pt x="3922" y="4045"/>
                  </a:lnTo>
                  <a:lnTo>
                    <a:pt x="3922" y="3997"/>
                  </a:lnTo>
                  <a:lnTo>
                    <a:pt x="3922" y="3950"/>
                  </a:lnTo>
                  <a:lnTo>
                    <a:pt x="3922" y="3901"/>
                  </a:lnTo>
                  <a:lnTo>
                    <a:pt x="3922" y="3853"/>
                  </a:lnTo>
                  <a:lnTo>
                    <a:pt x="3922" y="3806"/>
                  </a:lnTo>
                  <a:lnTo>
                    <a:pt x="3922" y="3758"/>
                  </a:lnTo>
                  <a:lnTo>
                    <a:pt x="3922" y="3710"/>
                  </a:lnTo>
                  <a:lnTo>
                    <a:pt x="3922" y="3662"/>
                  </a:lnTo>
                  <a:lnTo>
                    <a:pt x="3922" y="3614"/>
                  </a:lnTo>
                  <a:lnTo>
                    <a:pt x="3922" y="3567"/>
                  </a:lnTo>
                  <a:lnTo>
                    <a:pt x="3922" y="3518"/>
                  </a:lnTo>
                  <a:lnTo>
                    <a:pt x="3922" y="3470"/>
                  </a:lnTo>
                  <a:lnTo>
                    <a:pt x="3922" y="3423"/>
                  </a:lnTo>
                  <a:lnTo>
                    <a:pt x="3922" y="3375"/>
                  </a:lnTo>
                  <a:lnTo>
                    <a:pt x="3922" y="3327"/>
                  </a:lnTo>
                  <a:lnTo>
                    <a:pt x="3922" y="3279"/>
                  </a:lnTo>
                  <a:lnTo>
                    <a:pt x="3947" y="3266"/>
                  </a:lnTo>
                  <a:lnTo>
                    <a:pt x="3974" y="3254"/>
                  </a:lnTo>
                  <a:lnTo>
                    <a:pt x="4000" y="3244"/>
                  </a:lnTo>
                  <a:lnTo>
                    <a:pt x="4027" y="3235"/>
                  </a:lnTo>
                  <a:lnTo>
                    <a:pt x="4053" y="3229"/>
                  </a:lnTo>
                  <a:lnTo>
                    <a:pt x="4078" y="3223"/>
                  </a:lnTo>
                  <a:lnTo>
                    <a:pt x="4104" y="3219"/>
                  </a:lnTo>
                  <a:lnTo>
                    <a:pt x="4130" y="3217"/>
                  </a:lnTo>
                  <a:lnTo>
                    <a:pt x="4155" y="3216"/>
                  </a:lnTo>
                  <a:lnTo>
                    <a:pt x="4180" y="3217"/>
                  </a:lnTo>
                  <a:lnTo>
                    <a:pt x="4205" y="3219"/>
                  </a:lnTo>
                  <a:lnTo>
                    <a:pt x="4231" y="3223"/>
                  </a:lnTo>
                  <a:lnTo>
                    <a:pt x="4256" y="3229"/>
                  </a:lnTo>
                  <a:lnTo>
                    <a:pt x="4280" y="3236"/>
                  </a:lnTo>
                  <a:lnTo>
                    <a:pt x="4305" y="3245"/>
                  </a:lnTo>
                  <a:lnTo>
                    <a:pt x="4329" y="3254"/>
                  </a:lnTo>
                  <a:lnTo>
                    <a:pt x="4353" y="3266"/>
                  </a:lnTo>
                  <a:lnTo>
                    <a:pt x="4377" y="3280"/>
                  </a:lnTo>
                  <a:lnTo>
                    <a:pt x="4402" y="3295"/>
                  </a:lnTo>
                  <a:lnTo>
                    <a:pt x="4425" y="3311"/>
                  </a:lnTo>
                  <a:lnTo>
                    <a:pt x="4449" y="3329"/>
                  </a:lnTo>
                  <a:lnTo>
                    <a:pt x="4472" y="3349"/>
                  </a:lnTo>
                  <a:lnTo>
                    <a:pt x="4496" y="3370"/>
                  </a:lnTo>
                  <a:lnTo>
                    <a:pt x="4519" y="3393"/>
                  </a:lnTo>
                  <a:lnTo>
                    <a:pt x="4542" y="3417"/>
                  </a:lnTo>
                  <a:lnTo>
                    <a:pt x="4565" y="3443"/>
                  </a:lnTo>
                  <a:lnTo>
                    <a:pt x="4588" y="3471"/>
                  </a:lnTo>
                  <a:lnTo>
                    <a:pt x="4611" y="3500"/>
                  </a:lnTo>
                  <a:lnTo>
                    <a:pt x="4633" y="3530"/>
                  </a:lnTo>
                  <a:lnTo>
                    <a:pt x="4656" y="3562"/>
                  </a:lnTo>
                  <a:lnTo>
                    <a:pt x="4678" y="3597"/>
                  </a:lnTo>
                  <a:lnTo>
                    <a:pt x="4700" y="3632"/>
                  </a:lnTo>
                  <a:lnTo>
                    <a:pt x="4700" y="3739"/>
                  </a:lnTo>
                  <a:lnTo>
                    <a:pt x="4701" y="3847"/>
                  </a:lnTo>
                  <a:lnTo>
                    <a:pt x="4701" y="3954"/>
                  </a:lnTo>
                  <a:lnTo>
                    <a:pt x="4701" y="4061"/>
                  </a:lnTo>
                  <a:lnTo>
                    <a:pt x="4702" y="4169"/>
                  </a:lnTo>
                  <a:lnTo>
                    <a:pt x="4702" y="4277"/>
                  </a:lnTo>
                  <a:lnTo>
                    <a:pt x="4702" y="4384"/>
                  </a:lnTo>
                  <a:lnTo>
                    <a:pt x="4703" y="4491"/>
                  </a:lnTo>
                  <a:lnTo>
                    <a:pt x="4703" y="4600"/>
                  </a:lnTo>
                  <a:lnTo>
                    <a:pt x="4703" y="4707"/>
                  </a:lnTo>
                  <a:lnTo>
                    <a:pt x="4704" y="4814"/>
                  </a:lnTo>
                  <a:lnTo>
                    <a:pt x="4704" y="4921"/>
                  </a:lnTo>
                  <a:lnTo>
                    <a:pt x="4704" y="5029"/>
                  </a:lnTo>
                  <a:lnTo>
                    <a:pt x="4705" y="5137"/>
                  </a:lnTo>
                  <a:lnTo>
                    <a:pt x="4705" y="5244"/>
                  </a:lnTo>
                  <a:lnTo>
                    <a:pt x="4706" y="5352"/>
                  </a:lnTo>
                  <a:lnTo>
                    <a:pt x="4697" y="5368"/>
                  </a:lnTo>
                  <a:lnTo>
                    <a:pt x="4687" y="5383"/>
                  </a:lnTo>
                  <a:lnTo>
                    <a:pt x="4676" y="5396"/>
                  </a:lnTo>
                  <a:lnTo>
                    <a:pt x="4665" y="5407"/>
                  </a:lnTo>
                  <a:lnTo>
                    <a:pt x="4652" y="5417"/>
                  </a:lnTo>
                  <a:lnTo>
                    <a:pt x="4638" y="5426"/>
                  </a:lnTo>
                  <a:lnTo>
                    <a:pt x="4624" y="5432"/>
                  </a:lnTo>
                  <a:lnTo>
                    <a:pt x="4609" y="5436"/>
                  </a:lnTo>
                  <a:lnTo>
                    <a:pt x="4593" y="5441"/>
                  </a:lnTo>
                  <a:lnTo>
                    <a:pt x="4576" y="5442"/>
                  </a:lnTo>
                  <a:lnTo>
                    <a:pt x="4558" y="5442"/>
                  </a:lnTo>
                  <a:lnTo>
                    <a:pt x="4539" y="5441"/>
                  </a:lnTo>
                  <a:lnTo>
                    <a:pt x="4520" y="5437"/>
                  </a:lnTo>
                  <a:lnTo>
                    <a:pt x="4499" y="5433"/>
                  </a:lnTo>
                  <a:lnTo>
                    <a:pt x="4479" y="5427"/>
                  </a:lnTo>
                  <a:lnTo>
                    <a:pt x="4456" y="5418"/>
                  </a:lnTo>
                  <a:lnTo>
                    <a:pt x="4314" y="5341"/>
                  </a:lnTo>
                  <a:lnTo>
                    <a:pt x="4179" y="5269"/>
                  </a:lnTo>
                  <a:lnTo>
                    <a:pt x="4056" y="5201"/>
                  </a:lnTo>
                  <a:lnTo>
                    <a:pt x="3941" y="5140"/>
                  </a:lnTo>
                  <a:lnTo>
                    <a:pt x="3837" y="5085"/>
                  </a:lnTo>
                  <a:lnTo>
                    <a:pt x="3741" y="5034"/>
                  </a:lnTo>
                  <a:lnTo>
                    <a:pt x="3657" y="4990"/>
                  </a:lnTo>
                  <a:lnTo>
                    <a:pt x="3580" y="4950"/>
                  </a:lnTo>
                  <a:lnTo>
                    <a:pt x="3515" y="4917"/>
                  </a:lnTo>
                  <a:lnTo>
                    <a:pt x="3459" y="4888"/>
                  </a:lnTo>
                  <a:lnTo>
                    <a:pt x="3412" y="4866"/>
                  </a:lnTo>
                  <a:lnTo>
                    <a:pt x="3375" y="4849"/>
                  </a:lnTo>
                  <a:lnTo>
                    <a:pt x="3348" y="4837"/>
                  </a:lnTo>
                  <a:lnTo>
                    <a:pt x="3331" y="4831"/>
                  </a:lnTo>
                  <a:lnTo>
                    <a:pt x="3326" y="4830"/>
                  </a:lnTo>
                  <a:lnTo>
                    <a:pt x="3324" y="4830"/>
                  </a:lnTo>
                  <a:lnTo>
                    <a:pt x="3323" y="4832"/>
                  </a:lnTo>
                  <a:lnTo>
                    <a:pt x="3325" y="4835"/>
                  </a:lnTo>
                  <a:lnTo>
                    <a:pt x="3326" y="4641"/>
                  </a:lnTo>
                  <a:lnTo>
                    <a:pt x="3327" y="4448"/>
                  </a:lnTo>
                  <a:lnTo>
                    <a:pt x="3328" y="4255"/>
                  </a:lnTo>
                  <a:lnTo>
                    <a:pt x="3328" y="4061"/>
                  </a:lnTo>
                  <a:lnTo>
                    <a:pt x="3329" y="3868"/>
                  </a:lnTo>
                  <a:lnTo>
                    <a:pt x="3330" y="3675"/>
                  </a:lnTo>
                  <a:lnTo>
                    <a:pt x="3330" y="3482"/>
                  </a:lnTo>
                  <a:lnTo>
                    <a:pt x="3331" y="3288"/>
                  </a:lnTo>
                  <a:lnTo>
                    <a:pt x="3332" y="3095"/>
                  </a:lnTo>
                  <a:lnTo>
                    <a:pt x="3332" y="2901"/>
                  </a:lnTo>
                  <a:lnTo>
                    <a:pt x="3333" y="2708"/>
                  </a:lnTo>
                  <a:lnTo>
                    <a:pt x="3334" y="2514"/>
                  </a:lnTo>
                  <a:lnTo>
                    <a:pt x="3336" y="2321"/>
                  </a:lnTo>
                  <a:lnTo>
                    <a:pt x="3336" y="2128"/>
                  </a:lnTo>
                  <a:lnTo>
                    <a:pt x="3337" y="1935"/>
                  </a:lnTo>
                  <a:lnTo>
                    <a:pt x="3338" y="1741"/>
                  </a:lnTo>
                  <a:lnTo>
                    <a:pt x="3297" y="1720"/>
                  </a:lnTo>
                  <a:lnTo>
                    <a:pt x="3258" y="1701"/>
                  </a:lnTo>
                  <a:lnTo>
                    <a:pt x="3222" y="1684"/>
                  </a:lnTo>
                  <a:lnTo>
                    <a:pt x="3187" y="1669"/>
                  </a:lnTo>
                  <a:lnTo>
                    <a:pt x="3153" y="1656"/>
                  </a:lnTo>
                  <a:lnTo>
                    <a:pt x="3122" y="1646"/>
                  </a:lnTo>
                  <a:lnTo>
                    <a:pt x="3092" y="1638"/>
                  </a:lnTo>
                  <a:lnTo>
                    <a:pt x="3064" y="1631"/>
                  </a:lnTo>
                  <a:lnTo>
                    <a:pt x="3037" y="1628"/>
                  </a:lnTo>
                  <a:lnTo>
                    <a:pt x="3012" y="1626"/>
                  </a:lnTo>
                  <a:lnTo>
                    <a:pt x="3001" y="1626"/>
                  </a:lnTo>
                  <a:lnTo>
                    <a:pt x="2989" y="1627"/>
                  </a:lnTo>
                  <a:lnTo>
                    <a:pt x="2978" y="1628"/>
                  </a:lnTo>
                  <a:lnTo>
                    <a:pt x="2968" y="1629"/>
                  </a:lnTo>
                  <a:lnTo>
                    <a:pt x="2958" y="1631"/>
                  </a:lnTo>
                  <a:lnTo>
                    <a:pt x="2948" y="1635"/>
                  </a:lnTo>
                  <a:lnTo>
                    <a:pt x="2939" y="1638"/>
                  </a:lnTo>
                  <a:lnTo>
                    <a:pt x="2930" y="1642"/>
                  </a:lnTo>
                  <a:lnTo>
                    <a:pt x="2922" y="1646"/>
                  </a:lnTo>
                  <a:lnTo>
                    <a:pt x="2914" y="1651"/>
                  </a:lnTo>
                  <a:lnTo>
                    <a:pt x="2906" y="1656"/>
                  </a:lnTo>
                  <a:lnTo>
                    <a:pt x="2900" y="1662"/>
                  </a:lnTo>
                  <a:lnTo>
                    <a:pt x="2901" y="1847"/>
                  </a:lnTo>
                  <a:lnTo>
                    <a:pt x="2903" y="2033"/>
                  </a:lnTo>
                  <a:lnTo>
                    <a:pt x="2904" y="2217"/>
                  </a:lnTo>
                  <a:lnTo>
                    <a:pt x="2905" y="2403"/>
                  </a:lnTo>
                  <a:lnTo>
                    <a:pt x="2907" y="2587"/>
                  </a:lnTo>
                  <a:lnTo>
                    <a:pt x="2908" y="2773"/>
                  </a:lnTo>
                  <a:lnTo>
                    <a:pt x="2910" y="2957"/>
                  </a:lnTo>
                  <a:lnTo>
                    <a:pt x="2911" y="3143"/>
                  </a:lnTo>
                  <a:lnTo>
                    <a:pt x="2914" y="3327"/>
                  </a:lnTo>
                  <a:lnTo>
                    <a:pt x="2915" y="3512"/>
                  </a:lnTo>
                  <a:lnTo>
                    <a:pt x="2916" y="3697"/>
                  </a:lnTo>
                  <a:lnTo>
                    <a:pt x="2918" y="3882"/>
                  </a:lnTo>
                  <a:lnTo>
                    <a:pt x="2919" y="4068"/>
                  </a:lnTo>
                  <a:lnTo>
                    <a:pt x="2921" y="4252"/>
                  </a:lnTo>
                  <a:lnTo>
                    <a:pt x="2922" y="4438"/>
                  </a:lnTo>
                  <a:lnTo>
                    <a:pt x="2923" y="4622"/>
                  </a:lnTo>
                  <a:lnTo>
                    <a:pt x="2827" y="4580"/>
                  </a:lnTo>
                  <a:lnTo>
                    <a:pt x="2731" y="4537"/>
                  </a:lnTo>
                  <a:lnTo>
                    <a:pt x="2638" y="4494"/>
                  </a:lnTo>
                  <a:lnTo>
                    <a:pt x="2545" y="4451"/>
                  </a:lnTo>
                  <a:lnTo>
                    <a:pt x="2455" y="4407"/>
                  </a:lnTo>
                  <a:lnTo>
                    <a:pt x="2366" y="4361"/>
                  </a:lnTo>
                  <a:lnTo>
                    <a:pt x="2279" y="4315"/>
                  </a:lnTo>
                  <a:lnTo>
                    <a:pt x="2194" y="4270"/>
                  </a:lnTo>
                  <a:lnTo>
                    <a:pt x="2111" y="4223"/>
                  </a:lnTo>
                  <a:lnTo>
                    <a:pt x="2029" y="4176"/>
                  </a:lnTo>
                  <a:lnTo>
                    <a:pt x="1948" y="4129"/>
                  </a:lnTo>
                  <a:lnTo>
                    <a:pt x="1870" y="4079"/>
                  </a:lnTo>
                  <a:lnTo>
                    <a:pt x="1793" y="4031"/>
                  </a:lnTo>
                  <a:lnTo>
                    <a:pt x="1719" y="3982"/>
                  </a:lnTo>
                  <a:lnTo>
                    <a:pt x="1645" y="3931"/>
                  </a:lnTo>
                  <a:lnTo>
                    <a:pt x="1574" y="3881"/>
                  </a:lnTo>
                  <a:lnTo>
                    <a:pt x="1574" y="3789"/>
                  </a:lnTo>
                  <a:lnTo>
                    <a:pt x="1575" y="3697"/>
                  </a:lnTo>
                  <a:lnTo>
                    <a:pt x="1576" y="3605"/>
                  </a:lnTo>
                  <a:lnTo>
                    <a:pt x="1576" y="3513"/>
                  </a:lnTo>
                  <a:lnTo>
                    <a:pt x="1577" y="3421"/>
                  </a:lnTo>
                  <a:lnTo>
                    <a:pt x="1578" y="3329"/>
                  </a:lnTo>
                  <a:lnTo>
                    <a:pt x="1579" y="3237"/>
                  </a:lnTo>
                  <a:lnTo>
                    <a:pt x="1579" y="3145"/>
                  </a:lnTo>
                  <a:lnTo>
                    <a:pt x="1580" y="3054"/>
                  </a:lnTo>
                  <a:lnTo>
                    <a:pt x="1581" y="2962"/>
                  </a:lnTo>
                  <a:lnTo>
                    <a:pt x="1581" y="2869"/>
                  </a:lnTo>
                  <a:lnTo>
                    <a:pt x="1582" y="2778"/>
                  </a:lnTo>
                  <a:lnTo>
                    <a:pt x="1583" y="2686"/>
                  </a:lnTo>
                  <a:lnTo>
                    <a:pt x="1584" y="2594"/>
                  </a:lnTo>
                  <a:lnTo>
                    <a:pt x="1584" y="2501"/>
                  </a:lnTo>
                  <a:lnTo>
                    <a:pt x="1586" y="2410"/>
                  </a:lnTo>
                  <a:lnTo>
                    <a:pt x="1599" y="2394"/>
                  </a:lnTo>
                  <a:lnTo>
                    <a:pt x="1615" y="2380"/>
                  </a:lnTo>
                  <a:lnTo>
                    <a:pt x="1631" y="2367"/>
                  </a:lnTo>
                  <a:lnTo>
                    <a:pt x="1647" y="2357"/>
                  </a:lnTo>
                  <a:lnTo>
                    <a:pt x="1664" y="2347"/>
                  </a:lnTo>
                  <a:lnTo>
                    <a:pt x="1681" y="2338"/>
                  </a:lnTo>
                  <a:lnTo>
                    <a:pt x="1699" y="2332"/>
                  </a:lnTo>
                  <a:lnTo>
                    <a:pt x="1718" y="2326"/>
                  </a:lnTo>
                  <a:lnTo>
                    <a:pt x="1737" y="2322"/>
                  </a:lnTo>
                  <a:lnTo>
                    <a:pt x="1757" y="2320"/>
                  </a:lnTo>
                  <a:lnTo>
                    <a:pt x="1778" y="2319"/>
                  </a:lnTo>
                  <a:lnTo>
                    <a:pt x="1799" y="2320"/>
                  </a:lnTo>
                  <a:lnTo>
                    <a:pt x="1821" y="2322"/>
                  </a:lnTo>
                  <a:lnTo>
                    <a:pt x="1843" y="2325"/>
                  </a:lnTo>
                  <a:lnTo>
                    <a:pt x="1866" y="2331"/>
                  </a:lnTo>
                  <a:lnTo>
                    <a:pt x="1889" y="2337"/>
                  </a:lnTo>
                  <a:lnTo>
                    <a:pt x="1914" y="2345"/>
                  </a:lnTo>
                  <a:lnTo>
                    <a:pt x="1939" y="2354"/>
                  </a:lnTo>
                  <a:lnTo>
                    <a:pt x="1965" y="2365"/>
                  </a:lnTo>
                  <a:lnTo>
                    <a:pt x="1990" y="2378"/>
                  </a:lnTo>
                  <a:lnTo>
                    <a:pt x="2017" y="2392"/>
                  </a:lnTo>
                  <a:lnTo>
                    <a:pt x="2044" y="2407"/>
                  </a:lnTo>
                  <a:lnTo>
                    <a:pt x="2073" y="2423"/>
                  </a:lnTo>
                  <a:lnTo>
                    <a:pt x="2101" y="2441"/>
                  </a:lnTo>
                  <a:lnTo>
                    <a:pt x="2130" y="2462"/>
                  </a:lnTo>
                  <a:lnTo>
                    <a:pt x="2160" y="2483"/>
                  </a:lnTo>
                  <a:lnTo>
                    <a:pt x="2190" y="2506"/>
                  </a:lnTo>
                  <a:lnTo>
                    <a:pt x="2221" y="2529"/>
                  </a:lnTo>
                  <a:lnTo>
                    <a:pt x="2253" y="2555"/>
                  </a:lnTo>
                  <a:lnTo>
                    <a:pt x="2286" y="2582"/>
                  </a:lnTo>
                  <a:lnTo>
                    <a:pt x="2319" y="2611"/>
                  </a:lnTo>
                  <a:lnTo>
                    <a:pt x="2352" y="2641"/>
                  </a:lnTo>
                  <a:lnTo>
                    <a:pt x="2355" y="2730"/>
                  </a:lnTo>
                  <a:lnTo>
                    <a:pt x="2360" y="2819"/>
                  </a:lnTo>
                  <a:lnTo>
                    <a:pt x="2364" y="2908"/>
                  </a:lnTo>
                  <a:lnTo>
                    <a:pt x="2367" y="2997"/>
                  </a:lnTo>
                  <a:lnTo>
                    <a:pt x="2371" y="3085"/>
                  </a:lnTo>
                  <a:lnTo>
                    <a:pt x="2375" y="3174"/>
                  </a:lnTo>
                  <a:lnTo>
                    <a:pt x="2379" y="3263"/>
                  </a:lnTo>
                  <a:lnTo>
                    <a:pt x="2382" y="3352"/>
                  </a:lnTo>
                  <a:lnTo>
                    <a:pt x="2372" y="3373"/>
                  </a:lnTo>
                  <a:lnTo>
                    <a:pt x="2363" y="3392"/>
                  </a:lnTo>
                  <a:lnTo>
                    <a:pt x="2357" y="3399"/>
                  </a:lnTo>
                  <a:lnTo>
                    <a:pt x="2352" y="3407"/>
                  </a:lnTo>
                  <a:lnTo>
                    <a:pt x="2346" y="3413"/>
                  </a:lnTo>
                  <a:lnTo>
                    <a:pt x="2340" y="3419"/>
                  </a:lnTo>
                  <a:lnTo>
                    <a:pt x="2335" y="3424"/>
                  </a:lnTo>
                  <a:lnTo>
                    <a:pt x="2328" y="3428"/>
                  </a:lnTo>
                  <a:lnTo>
                    <a:pt x="2323" y="3431"/>
                  </a:lnTo>
                  <a:lnTo>
                    <a:pt x="2317" y="3434"/>
                  </a:lnTo>
                  <a:lnTo>
                    <a:pt x="2310" y="3436"/>
                  </a:lnTo>
                  <a:lnTo>
                    <a:pt x="2304" y="3437"/>
                  </a:lnTo>
                  <a:lnTo>
                    <a:pt x="2297" y="3438"/>
                  </a:lnTo>
                  <a:lnTo>
                    <a:pt x="2291" y="3437"/>
                  </a:lnTo>
                  <a:lnTo>
                    <a:pt x="2284" y="3436"/>
                  </a:lnTo>
                  <a:lnTo>
                    <a:pt x="2278" y="3434"/>
                  </a:lnTo>
                  <a:lnTo>
                    <a:pt x="2270" y="3431"/>
                  </a:lnTo>
                  <a:lnTo>
                    <a:pt x="2264" y="3428"/>
                  </a:lnTo>
                  <a:lnTo>
                    <a:pt x="2257" y="3424"/>
                  </a:lnTo>
                  <a:lnTo>
                    <a:pt x="2249" y="3419"/>
                  </a:lnTo>
                  <a:lnTo>
                    <a:pt x="2242" y="3413"/>
                  </a:lnTo>
                  <a:lnTo>
                    <a:pt x="2234" y="3407"/>
                  </a:lnTo>
                  <a:lnTo>
                    <a:pt x="2219" y="3392"/>
                  </a:lnTo>
                  <a:lnTo>
                    <a:pt x="2203" y="3373"/>
                  </a:lnTo>
                  <a:lnTo>
                    <a:pt x="2187" y="3352"/>
                  </a:lnTo>
                  <a:lnTo>
                    <a:pt x="2170" y="3327"/>
                  </a:lnTo>
                  <a:lnTo>
                    <a:pt x="2170" y="3288"/>
                  </a:lnTo>
                  <a:lnTo>
                    <a:pt x="2170" y="3249"/>
                  </a:lnTo>
                  <a:lnTo>
                    <a:pt x="2170" y="3209"/>
                  </a:lnTo>
                  <a:lnTo>
                    <a:pt x="2170" y="3170"/>
                  </a:lnTo>
                  <a:lnTo>
                    <a:pt x="2170" y="3130"/>
                  </a:lnTo>
                  <a:lnTo>
                    <a:pt x="2170" y="3090"/>
                  </a:lnTo>
                  <a:lnTo>
                    <a:pt x="2170" y="3051"/>
                  </a:lnTo>
                  <a:lnTo>
                    <a:pt x="2170" y="3012"/>
                  </a:lnTo>
                  <a:close/>
                  <a:moveTo>
                    <a:pt x="4257" y="1203"/>
                  </a:moveTo>
                  <a:lnTo>
                    <a:pt x="3710" y="1203"/>
                  </a:lnTo>
                  <a:lnTo>
                    <a:pt x="3710" y="1108"/>
                  </a:lnTo>
                  <a:lnTo>
                    <a:pt x="3840" y="1108"/>
                  </a:lnTo>
                  <a:lnTo>
                    <a:pt x="3840" y="921"/>
                  </a:lnTo>
                  <a:lnTo>
                    <a:pt x="3821" y="923"/>
                  </a:lnTo>
                  <a:lnTo>
                    <a:pt x="3798" y="924"/>
                  </a:lnTo>
                  <a:lnTo>
                    <a:pt x="3772" y="925"/>
                  </a:lnTo>
                  <a:lnTo>
                    <a:pt x="3742" y="925"/>
                  </a:lnTo>
                  <a:lnTo>
                    <a:pt x="3734" y="925"/>
                  </a:lnTo>
                  <a:lnTo>
                    <a:pt x="3725" y="925"/>
                  </a:lnTo>
                  <a:lnTo>
                    <a:pt x="3717" y="924"/>
                  </a:lnTo>
                  <a:lnTo>
                    <a:pt x="3710" y="924"/>
                  </a:lnTo>
                  <a:lnTo>
                    <a:pt x="3710" y="833"/>
                  </a:lnTo>
                  <a:lnTo>
                    <a:pt x="3718" y="833"/>
                  </a:lnTo>
                  <a:lnTo>
                    <a:pt x="3726" y="833"/>
                  </a:lnTo>
                  <a:lnTo>
                    <a:pt x="3768" y="832"/>
                  </a:lnTo>
                  <a:lnTo>
                    <a:pt x="3809" y="830"/>
                  </a:lnTo>
                  <a:lnTo>
                    <a:pt x="3849" y="825"/>
                  </a:lnTo>
                  <a:lnTo>
                    <a:pt x="3886" y="818"/>
                  </a:lnTo>
                  <a:lnTo>
                    <a:pt x="3921" y="811"/>
                  </a:lnTo>
                  <a:lnTo>
                    <a:pt x="3951" y="801"/>
                  </a:lnTo>
                  <a:lnTo>
                    <a:pt x="3962" y="797"/>
                  </a:lnTo>
                  <a:lnTo>
                    <a:pt x="3974" y="792"/>
                  </a:lnTo>
                  <a:lnTo>
                    <a:pt x="3984" y="787"/>
                  </a:lnTo>
                  <a:lnTo>
                    <a:pt x="3993" y="782"/>
                  </a:lnTo>
                  <a:lnTo>
                    <a:pt x="4130" y="782"/>
                  </a:lnTo>
                  <a:lnTo>
                    <a:pt x="4130" y="1108"/>
                  </a:lnTo>
                  <a:lnTo>
                    <a:pt x="4257" y="1108"/>
                  </a:lnTo>
                  <a:lnTo>
                    <a:pt x="4257" y="1203"/>
                  </a:lnTo>
                  <a:close/>
                  <a:moveTo>
                    <a:pt x="5060" y="958"/>
                  </a:moveTo>
                  <a:lnTo>
                    <a:pt x="5059" y="947"/>
                  </a:lnTo>
                  <a:lnTo>
                    <a:pt x="5058" y="936"/>
                  </a:lnTo>
                  <a:lnTo>
                    <a:pt x="5055" y="927"/>
                  </a:lnTo>
                  <a:lnTo>
                    <a:pt x="5052" y="917"/>
                  </a:lnTo>
                  <a:lnTo>
                    <a:pt x="5048" y="908"/>
                  </a:lnTo>
                  <a:lnTo>
                    <a:pt x="5043" y="901"/>
                  </a:lnTo>
                  <a:lnTo>
                    <a:pt x="5036" y="894"/>
                  </a:lnTo>
                  <a:lnTo>
                    <a:pt x="5030" y="888"/>
                  </a:lnTo>
                  <a:lnTo>
                    <a:pt x="5021" y="883"/>
                  </a:lnTo>
                  <a:lnTo>
                    <a:pt x="5012" y="877"/>
                  </a:lnTo>
                  <a:lnTo>
                    <a:pt x="5002" y="874"/>
                  </a:lnTo>
                  <a:lnTo>
                    <a:pt x="4991" y="871"/>
                  </a:lnTo>
                  <a:lnTo>
                    <a:pt x="4979" y="868"/>
                  </a:lnTo>
                  <a:lnTo>
                    <a:pt x="4966" y="866"/>
                  </a:lnTo>
                  <a:lnTo>
                    <a:pt x="4952" y="865"/>
                  </a:lnTo>
                  <a:lnTo>
                    <a:pt x="4938" y="864"/>
                  </a:lnTo>
                  <a:lnTo>
                    <a:pt x="4916" y="865"/>
                  </a:lnTo>
                  <a:lnTo>
                    <a:pt x="4897" y="868"/>
                  </a:lnTo>
                  <a:lnTo>
                    <a:pt x="4888" y="870"/>
                  </a:lnTo>
                  <a:lnTo>
                    <a:pt x="4880" y="872"/>
                  </a:lnTo>
                  <a:lnTo>
                    <a:pt x="4874" y="875"/>
                  </a:lnTo>
                  <a:lnTo>
                    <a:pt x="4868" y="878"/>
                  </a:lnTo>
                  <a:lnTo>
                    <a:pt x="4862" y="881"/>
                  </a:lnTo>
                  <a:lnTo>
                    <a:pt x="4857" y="886"/>
                  </a:lnTo>
                  <a:lnTo>
                    <a:pt x="4852" y="890"/>
                  </a:lnTo>
                  <a:lnTo>
                    <a:pt x="4849" y="895"/>
                  </a:lnTo>
                  <a:lnTo>
                    <a:pt x="4847" y="900"/>
                  </a:lnTo>
                  <a:lnTo>
                    <a:pt x="4845" y="906"/>
                  </a:lnTo>
                  <a:lnTo>
                    <a:pt x="4844" y="912"/>
                  </a:lnTo>
                  <a:lnTo>
                    <a:pt x="4844" y="919"/>
                  </a:lnTo>
                  <a:lnTo>
                    <a:pt x="4844" y="925"/>
                  </a:lnTo>
                  <a:lnTo>
                    <a:pt x="4845" y="932"/>
                  </a:lnTo>
                  <a:lnTo>
                    <a:pt x="4847" y="937"/>
                  </a:lnTo>
                  <a:lnTo>
                    <a:pt x="4850" y="943"/>
                  </a:lnTo>
                  <a:lnTo>
                    <a:pt x="4855" y="948"/>
                  </a:lnTo>
                  <a:lnTo>
                    <a:pt x="4859" y="952"/>
                  </a:lnTo>
                  <a:lnTo>
                    <a:pt x="4865" y="957"/>
                  </a:lnTo>
                  <a:lnTo>
                    <a:pt x="4872" y="961"/>
                  </a:lnTo>
                  <a:lnTo>
                    <a:pt x="4879" y="964"/>
                  </a:lnTo>
                  <a:lnTo>
                    <a:pt x="4887" y="967"/>
                  </a:lnTo>
                  <a:lnTo>
                    <a:pt x="4895" y="969"/>
                  </a:lnTo>
                  <a:lnTo>
                    <a:pt x="4904" y="972"/>
                  </a:lnTo>
                  <a:lnTo>
                    <a:pt x="4923" y="975"/>
                  </a:lnTo>
                  <a:lnTo>
                    <a:pt x="4945" y="976"/>
                  </a:lnTo>
                  <a:lnTo>
                    <a:pt x="4959" y="976"/>
                  </a:lnTo>
                  <a:lnTo>
                    <a:pt x="4973" y="975"/>
                  </a:lnTo>
                  <a:lnTo>
                    <a:pt x="4988" y="974"/>
                  </a:lnTo>
                  <a:lnTo>
                    <a:pt x="5002" y="972"/>
                  </a:lnTo>
                  <a:lnTo>
                    <a:pt x="5031" y="966"/>
                  </a:lnTo>
                  <a:lnTo>
                    <a:pt x="5060" y="958"/>
                  </a:lnTo>
                  <a:close/>
                  <a:moveTo>
                    <a:pt x="4579" y="1105"/>
                  </a:moveTo>
                  <a:lnTo>
                    <a:pt x="4807" y="1095"/>
                  </a:lnTo>
                  <a:lnTo>
                    <a:pt x="4816" y="1104"/>
                  </a:lnTo>
                  <a:lnTo>
                    <a:pt x="4826" y="1110"/>
                  </a:lnTo>
                  <a:lnTo>
                    <a:pt x="4837" y="1115"/>
                  </a:lnTo>
                  <a:lnTo>
                    <a:pt x="4850" y="1121"/>
                  </a:lnTo>
                  <a:lnTo>
                    <a:pt x="4865" y="1124"/>
                  </a:lnTo>
                  <a:lnTo>
                    <a:pt x="4881" y="1127"/>
                  </a:lnTo>
                  <a:lnTo>
                    <a:pt x="4899" y="1128"/>
                  </a:lnTo>
                  <a:lnTo>
                    <a:pt x="4918" y="1128"/>
                  </a:lnTo>
                  <a:lnTo>
                    <a:pt x="4934" y="1128"/>
                  </a:lnTo>
                  <a:lnTo>
                    <a:pt x="4948" y="1127"/>
                  </a:lnTo>
                  <a:lnTo>
                    <a:pt x="4962" y="1125"/>
                  </a:lnTo>
                  <a:lnTo>
                    <a:pt x="4975" y="1123"/>
                  </a:lnTo>
                  <a:lnTo>
                    <a:pt x="4988" y="1120"/>
                  </a:lnTo>
                  <a:lnTo>
                    <a:pt x="4999" y="1115"/>
                  </a:lnTo>
                  <a:lnTo>
                    <a:pt x="5008" y="1110"/>
                  </a:lnTo>
                  <a:lnTo>
                    <a:pt x="5018" y="1105"/>
                  </a:lnTo>
                  <a:lnTo>
                    <a:pt x="5025" y="1098"/>
                  </a:lnTo>
                  <a:lnTo>
                    <a:pt x="5033" y="1091"/>
                  </a:lnTo>
                  <a:lnTo>
                    <a:pt x="5038" y="1083"/>
                  </a:lnTo>
                  <a:lnTo>
                    <a:pt x="5044" y="1075"/>
                  </a:lnTo>
                  <a:lnTo>
                    <a:pt x="5048" y="1065"/>
                  </a:lnTo>
                  <a:lnTo>
                    <a:pt x="5051" y="1055"/>
                  </a:lnTo>
                  <a:lnTo>
                    <a:pt x="5053" y="1045"/>
                  </a:lnTo>
                  <a:lnTo>
                    <a:pt x="5055" y="1033"/>
                  </a:lnTo>
                  <a:lnTo>
                    <a:pt x="5034" y="1038"/>
                  </a:lnTo>
                  <a:lnTo>
                    <a:pt x="5014" y="1043"/>
                  </a:lnTo>
                  <a:lnTo>
                    <a:pt x="4991" y="1048"/>
                  </a:lnTo>
                  <a:lnTo>
                    <a:pt x="4967" y="1052"/>
                  </a:lnTo>
                  <a:lnTo>
                    <a:pt x="4944" y="1054"/>
                  </a:lnTo>
                  <a:lnTo>
                    <a:pt x="4919" y="1056"/>
                  </a:lnTo>
                  <a:lnTo>
                    <a:pt x="4892" y="1057"/>
                  </a:lnTo>
                  <a:lnTo>
                    <a:pt x="4865" y="1058"/>
                  </a:lnTo>
                  <a:lnTo>
                    <a:pt x="4835" y="1057"/>
                  </a:lnTo>
                  <a:lnTo>
                    <a:pt x="4806" y="1055"/>
                  </a:lnTo>
                  <a:lnTo>
                    <a:pt x="4779" y="1053"/>
                  </a:lnTo>
                  <a:lnTo>
                    <a:pt x="4753" y="1049"/>
                  </a:lnTo>
                  <a:lnTo>
                    <a:pt x="4727" y="1043"/>
                  </a:lnTo>
                  <a:lnTo>
                    <a:pt x="4703" y="1037"/>
                  </a:lnTo>
                  <a:lnTo>
                    <a:pt x="4680" y="1030"/>
                  </a:lnTo>
                  <a:lnTo>
                    <a:pt x="4658" y="1021"/>
                  </a:lnTo>
                  <a:lnTo>
                    <a:pt x="4638" y="1011"/>
                  </a:lnTo>
                  <a:lnTo>
                    <a:pt x="4620" y="1002"/>
                  </a:lnTo>
                  <a:lnTo>
                    <a:pt x="4612" y="996"/>
                  </a:lnTo>
                  <a:lnTo>
                    <a:pt x="4604" y="991"/>
                  </a:lnTo>
                  <a:lnTo>
                    <a:pt x="4598" y="984"/>
                  </a:lnTo>
                  <a:lnTo>
                    <a:pt x="4593" y="979"/>
                  </a:lnTo>
                  <a:lnTo>
                    <a:pt x="4587" y="973"/>
                  </a:lnTo>
                  <a:lnTo>
                    <a:pt x="4583" y="967"/>
                  </a:lnTo>
                  <a:lnTo>
                    <a:pt x="4580" y="961"/>
                  </a:lnTo>
                  <a:lnTo>
                    <a:pt x="4577" y="954"/>
                  </a:lnTo>
                  <a:lnTo>
                    <a:pt x="4574" y="948"/>
                  </a:lnTo>
                  <a:lnTo>
                    <a:pt x="4572" y="940"/>
                  </a:lnTo>
                  <a:lnTo>
                    <a:pt x="4571" y="934"/>
                  </a:lnTo>
                  <a:lnTo>
                    <a:pt x="4571" y="927"/>
                  </a:lnTo>
                  <a:lnTo>
                    <a:pt x="4571" y="919"/>
                  </a:lnTo>
                  <a:lnTo>
                    <a:pt x="4572" y="910"/>
                  </a:lnTo>
                  <a:lnTo>
                    <a:pt x="4574" y="903"/>
                  </a:lnTo>
                  <a:lnTo>
                    <a:pt x="4578" y="894"/>
                  </a:lnTo>
                  <a:lnTo>
                    <a:pt x="4582" y="887"/>
                  </a:lnTo>
                  <a:lnTo>
                    <a:pt x="4586" y="880"/>
                  </a:lnTo>
                  <a:lnTo>
                    <a:pt x="4592" y="873"/>
                  </a:lnTo>
                  <a:lnTo>
                    <a:pt x="4598" y="866"/>
                  </a:lnTo>
                  <a:lnTo>
                    <a:pt x="4606" y="860"/>
                  </a:lnTo>
                  <a:lnTo>
                    <a:pt x="4613" y="854"/>
                  </a:lnTo>
                  <a:lnTo>
                    <a:pt x="4622" y="847"/>
                  </a:lnTo>
                  <a:lnTo>
                    <a:pt x="4631" y="842"/>
                  </a:lnTo>
                  <a:lnTo>
                    <a:pt x="4642" y="836"/>
                  </a:lnTo>
                  <a:lnTo>
                    <a:pt x="4654" y="830"/>
                  </a:lnTo>
                  <a:lnTo>
                    <a:pt x="4666" y="826"/>
                  </a:lnTo>
                  <a:lnTo>
                    <a:pt x="4679" y="820"/>
                  </a:lnTo>
                  <a:lnTo>
                    <a:pt x="4706" y="812"/>
                  </a:lnTo>
                  <a:lnTo>
                    <a:pt x="4734" y="803"/>
                  </a:lnTo>
                  <a:lnTo>
                    <a:pt x="4764" y="797"/>
                  </a:lnTo>
                  <a:lnTo>
                    <a:pt x="4795" y="791"/>
                  </a:lnTo>
                  <a:lnTo>
                    <a:pt x="4827" y="787"/>
                  </a:lnTo>
                  <a:lnTo>
                    <a:pt x="4860" y="784"/>
                  </a:lnTo>
                  <a:lnTo>
                    <a:pt x="4894" y="783"/>
                  </a:lnTo>
                  <a:lnTo>
                    <a:pt x="4930" y="782"/>
                  </a:lnTo>
                  <a:lnTo>
                    <a:pt x="4974" y="783"/>
                  </a:lnTo>
                  <a:lnTo>
                    <a:pt x="5016" y="785"/>
                  </a:lnTo>
                  <a:lnTo>
                    <a:pt x="5055" y="789"/>
                  </a:lnTo>
                  <a:lnTo>
                    <a:pt x="5094" y="796"/>
                  </a:lnTo>
                  <a:lnTo>
                    <a:pt x="5129" y="803"/>
                  </a:lnTo>
                  <a:lnTo>
                    <a:pt x="5164" y="813"/>
                  </a:lnTo>
                  <a:lnTo>
                    <a:pt x="5181" y="818"/>
                  </a:lnTo>
                  <a:lnTo>
                    <a:pt x="5196" y="824"/>
                  </a:lnTo>
                  <a:lnTo>
                    <a:pt x="5212" y="830"/>
                  </a:lnTo>
                  <a:lnTo>
                    <a:pt x="5227" y="836"/>
                  </a:lnTo>
                  <a:lnTo>
                    <a:pt x="5241" y="844"/>
                  </a:lnTo>
                  <a:lnTo>
                    <a:pt x="5254" y="851"/>
                  </a:lnTo>
                  <a:lnTo>
                    <a:pt x="5267" y="860"/>
                  </a:lnTo>
                  <a:lnTo>
                    <a:pt x="5279" y="868"/>
                  </a:lnTo>
                  <a:lnTo>
                    <a:pt x="5289" y="877"/>
                  </a:lnTo>
                  <a:lnTo>
                    <a:pt x="5298" y="886"/>
                  </a:lnTo>
                  <a:lnTo>
                    <a:pt x="5308" y="895"/>
                  </a:lnTo>
                  <a:lnTo>
                    <a:pt x="5315" y="905"/>
                  </a:lnTo>
                  <a:lnTo>
                    <a:pt x="5322" y="916"/>
                  </a:lnTo>
                  <a:lnTo>
                    <a:pt x="5328" y="927"/>
                  </a:lnTo>
                  <a:lnTo>
                    <a:pt x="5333" y="937"/>
                  </a:lnTo>
                  <a:lnTo>
                    <a:pt x="5337" y="949"/>
                  </a:lnTo>
                  <a:lnTo>
                    <a:pt x="5340" y="961"/>
                  </a:lnTo>
                  <a:lnTo>
                    <a:pt x="5343" y="973"/>
                  </a:lnTo>
                  <a:lnTo>
                    <a:pt x="5344" y="986"/>
                  </a:lnTo>
                  <a:lnTo>
                    <a:pt x="5344" y="998"/>
                  </a:lnTo>
                  <a:lnTo>
                    <a:pt x="5344" y="1010"/>
                  </a:lnTo>
                  <a:lnTo>
                    <a:pt x="5343" y="1021"/>
                  </a:lnTo>
                  <a:lnTo>
                    <a:pt x="5341" y="1033"/>
                  </a:lnTo>
                  <a:lnTo>
                    <a:pt x="5338" y="1043"/>
                  </a:lnTo>
                  <a:lnTo>
                    <a:pt x="5333" y="1053"/>
                  </a:lnTo>
                  <a:lnTo>
                    <a:pt x="5329" y="1064"/>
                  </a:lnTo>
                  <a:lnTo>
                    <a:pt x="5324" y="1073"/>
                  </a:lnTo>
                  <a:lnTo>
                    <a:pt x="5317" y="1083"/>
                  </a:lnTo>
                  <a:lnTo>
                    <a:pt x="5311" y="1093"/>
                  </a:lnTo>
                  <a:lnTo>
                    <a:pt x="5302" y="1101"/>
                  </a:lnTo>
                  <a:lnTo>
                    <a:pt x="5294" y="1110"/>
                  </a:lnTo>
                  <a:lnTo>
                    <a:pt x="5284" y="1119"/>
                  </a:lnTo>
                  <a:lnTo>
                    <a:pt x="5273" y="1127"/>
                  </a:lnTo>
                  <a:lnTo>
                    <a:pt x="5263" y="1135"/>
                  </a:lnTo>
                  <a:lnTo>
                    <a:pt x="5250" y="1142"/>
                  </a:lnTo>
                  <a:lnTo>
                    <a:pt x="5237" y="1150"/>
                  </a:lnTo>
                  <a:lnTo>
                    <a:pt x="5223" y="1156"/>
                  </a:lnTo>
                  <a:lnTo>
                    <a:pt x="5209" y="1163"/>
                  </a:lnTo>
                  <a:lnTo>
                    <a:pt x="5193" y="1169"/>
                  </a:lnTo>
                  <a:lnTo>
                    <a:pt x="5177" y="1174"/>
                  </a:lnTo>
                  <a:lnTo>
                    <a:pt x="5160" y="1180"/>
                  </a:lnTo>
                  <a:lnTo>
                    <a:pt x="5142" y="1184"/>
                  </a:lnTo>
                  <a:lnTo>
                    <a:pt x="5123" y="1188"/>
                  </a:lnTo>
                  <a:lnTo>
                    <a:pt x="5104" y="1193"/>
                  </a:lnTo>
                  <a:lnTo>
                    <a:pt x="5083" y="1196"/>
                  </a:lnTo>
                  <a:lnTo>
                    <a:pt x="5063" y="1199"/>
                  </a:lnTo>
                  <a:lnTo>
                    <a:pt x="5040" y="1201"/>
                  </a:lnTo>
                  <a:lnTo>
                    <a:pt x="5018" y="1203"/>
                  </a:lnTo>
                  <a:lnTo>
                    <a:pt x="4971" y="1205"/>
                  </a:lnTo>
                  <a:lnTo>
                    <a:pt x="4919" y="1207"/>
                  </a:lnTo>
                  <a:lnTo>
                    <a:pt x="4886" y="1207"/>
                  </a:lnTo>
                  <a:lnTo>
                    <a:pt x="4855" y="1205"/>
                  </a:lnTo>
                  <a:lnTo>
                    <a:pt x="4825" y="1203"/>
                  </a:lnTo>
                  <a:lnTo>
                    <a:pt x="4796" y="1200"/>
                  </a:lnTo>
                  <a:lnTo>
                    <a:pt x="4769" y="1197"/>
                  </a:lnTo>
                  <a:lnTo>
                    <a:pt x="4743" y="1193"/>
                  </a:lnTo>
                  <a:lnTo>
                    <a:pt x="4718" y="1187"/>
                  </a:lnTo>
                  <a:lnTo>
                    <a:pt x="4695" y="1181"/>
                  </a:lnTo>
                  <a:lnTo>
                    <a:pt x="4673" y="1174"/>
                  </a:lnTo>
                  <a:lnTo>
                    <a:pt x="4654" y="1167"/>
                  </a:lnTo>
                  <a:lnTo>
                    <a:pt x="4637" y="1158"/>
                  </a:lnTo>
                  <a:lnTo>
                    <a:pt x="4621" y="1150"/>
                  </a:lnTo>
                  <a:lnTo>
                    <a:pt x="4608" y="1139"/>
                  </a:lnTo>
                  <a:lnTo>
                    <a:pt x="4596" y="1128"/>
                  </a:lnTo>
                  <a:lnTo>
                    <a:pt x="4586" y="1116"/>
                  </a:lnTo>
                  <a:lnTo>
                    <a:pt x="4579" y="1105"/>
                  </a:lnTo>
                  <a:close/>
                  <a:moveTo>
                    <a:pt x="5722" y="994"/>
                  </a:moveTo>
                  <a:lnTo>
                    <a:pt x="5969" y="994"/>
                  </a:lnTo>
                  <a:lnTo>
                    <a:pt x="5969" y="880"/>
                  </a:lnTo>
                  <a:lnTo>
                    <a:pt x="5722" y="994"/>
                  </a:lnTo>
                  <a:close/>
                  <a:moveTo>
                    <a:pt x="6336" y="1203"/>
                  </a:moveTo>
                  <a:lnTo>
                    <a:pt x="5858" y="1203"/>
                  </a:lnTo>
                  <a:lnTo>
                    <a:pt x="5858" y="1120"/>
                  </a:lnTo>
                  <a:lnTo>
                    <a:pt x="5969" y="1120"/>
                  </a:lnTo>
                  <a:lnTo>
                    <a:pt x="5969" y="1067"/>
                  </a:lnTo>
                  <a:lnTo>
                    <a:pt x="5585" y="1067"/>
                  </a:lnTo>
                  <a:lnTo>
                    <a:pt x="5533" y="981"/>
                  </a:lnTo>
                  <a:lnTo>
                    <a:pt x="5960" y="782"/>
                  </a:lnTo>
                  <a:lnTo>
                    <a:pt x="6243" y="782"/>
                  </a:lnTo>
                  <a:lnTo>
                    <a:pt x="6243" y="994"/>
                  </a:lnTo>
                  <a:lnTo>
                    <a:pt x="6336" y="994"/>
                  </a:lnTo>
                  <a:lnTo>
                    <a:pt x="6336" y="1067"/>
                  </a:lnTo>
                  <a:lnTo>
                    <a:pt x="6243" y="1067"/>
                  </a:lnTo>
                  <a:lnTo>
                    <a:pt x="6243" y="1120"/>
                  </a:lnTo>
                  <a:lnTo>
                    <a:pt x="6336" y="1120"/>
                  </a:lnTo>
                  <a:lnTo>
                    <a:pt x="6336" y="1203"/>
                  </a:lnTo>
                  <a:close/>
                  <a:moveTo>
                    <a:pt x="7115" y="1073"/>
                  </a:moveTo>
                  <a:lnTo>
                    <a:pt x="7304" y="1073"/>
                  </a:lnTo>
                  <a:lnTo>
                    <a:pt x="7296" y="1203"/>
                  </a:lnTo>
                  <a:lnTo>
                    <a:pt x="6569" y="1203"/>
                  </a:lnTo>
                  <a:lnTo>
                    <a:pt x="6568" y="1194"/>
                  </a:lnTo>
                  <a:lnTo>
                    <a:pt x="6568" y="1190"/>
                  </a:lnTo>
                  <a:lnTo>
                    <a:pt x="6568" y="1176"/>
                  </a:lnTo>
                  <a:lnTo>
                    <a:pt x="6571" y="1163"/>
                  </a:lnTo>
                  <a:lnTo>
                    <a:pt x="6576" y="1149"/>
                  </a:lnTo>
                  <a:lnTo>
                    <a:pt x="6581" y="1136"/>
                  </a:lnTo>
                  <a:lnTo>
                    <a:pt x="6590" y="1123"/>
                  </a:lnTo>
                  <a:lnTo>
                    <a:pt x="6599" y="1111"/>
                  </a:lnTo>
                  <a:lnTo>
                    <a:pt x="6610" y="1098"/>
                  </a:lnTo>
                  <a:lnTo>
                    <a:pt x="6623" y="1087"/>
                  </a:lnTo>
                  <a:lnTo>
                    <a:pt x="6638" y="1076"/>
                  </a:lnTo>
                  <a:lnTo>
                    <a:pt x="6656" y="1064"/>
                  </a:lnTo>
                  <a:lnTo>
                    <a:pt x="6678" y="1052"/>
                  </a:lnTo>
                  <a:lnTo>
                    <a:pt x="6701" y="1040"/>
                  </a:lnTo>
                  <a:lnTo>
                    <a:pt x="6727" y="1028"/>
                  </a:lnTo>
                  <a:lnTo>
                    <a:pt x="6756" y="1017"/>
                  </a:lnTo>
                  <a:lnTo>
                    <a:pt x="6788" y="1006"/>
                  </a:lnTo>
                  <a:lnTo>
                    <a:pt x="6823" y="994"/>
                  </a:lnTo>
                  <a:lnTo>
                    <a:pt x="6877" y="975"/>
                  </a:lnTo>
                  <a:lnTo>
                    <a:pt x="6921" y="959"/>
                  </a:lnTo>
                  <a:lnTo>
                    <a:pt x="6956" y="946"/>
                  </a:lnTo>
                  <a:lnTo>
                    <a:pt x="6978" y="935"/>
                  </a:lnTo>
                  <a:lnTo>
                    <a:pt x="6986" y="931"/>
                  </a:lnTo>
                  <a:lnTo>
                    <a:pt x="6993" y="927"/>
                  </a:lnTo>
                  <a:lnTo>
                    <a:pt x="7000" y="921"/>
                  </a:lnTo>
                  <a:lnTo>
                    <a:pt x="7004" y="917"/>
                  </a:lnTo>
                  <a:lnTo>
                    <a:pt x="7008" y="913"/>
                  </a:lnTo>
                  <a:lnTo>
                    <a:pt x="7010" y="907"/>
                  </a:lnTo>
                  <a:lnTo>
                    <a:pt x="7013" y="903"/>
                  </a:lnTo>
                  <a:lnTo>
                    <a:pt x="7013" y="899"/>
                  </a:lnTo>
                  <a:lnTo>
                    <a:pt x="7013" y="894"/>
                  </a:lnTo>
                  <a:lnTo>
                    <a:pt x="7012" y="890"/>
                  </a:lnTo>
                  <a:lnTo>
                    <a:pt x="7009" y="886"/>
                  </a:lnTo>
                  <a:lnTo>
                    <a:pt x="7007" y="881"/>
                  </a:lnTo>
                  <a:lnTo>
                    <a:pt x="7004" y="878"/>
                  </a:lnTo>
                  <a:lnTo>
                    <a:pt x="7000" y="875"/>
                  </a:lnTo>
                  <a:lnTo>
                    <a:pt x="6994" y="872"/>
                  </a:lnTo>
                  <a:lnTo>
                    <a:pt x="6989" y="869"/>
                  </a:lnTo>
                  <a:lnTo>
                    <a:pt x="6983" y="866"/>
                  </a:lnTo>
                  <a:lnTo>
                    <a:pt x="6976" y="863"/>
                  </a:lnTo>
                  <a:lnTo>
                    <a:pt x="6969" y="862"/>
                  </a:lnTo>
                  <a:lnTo>
                    <a:pt x="6960" y="860"/>
                  </a:lnTo>
                  <a:lnTo>
                    <a:pt x="6941" y="858"/>
                  </a:lnTo>
                  <a:lnTo>
                    <a:pt x="6918" y="857"/>
                  </a:lnTo>
                  <a:lnTo>
                    <a:pt x="6894" y="858"/>
                  </a:lnTo>
                  <a:lnTo>
                    <a:pt x="6874" y="861"/>
                  </a:lnTo>
                  <a:lnTo>
                    <a:pt x="6865" y="863"/>
                  </a:lnTo>
                  <a:lnTo>
                    <a:pt x="6857" y="865"/>
                  </a:lnTo>
                  <a:lnTo>
                    <a:pt x="6849" y="869"/>
                  </a:lnTo>
                  <a:lnTo>
                    <a:pt x="6843" y="872"/>
                  </a:lnTo>
                  <a:lnTo>
                    <a:pt x="6837" y="875"/>
                  </a:lnTo>
                  <a:lnTo>
                    <a:pt x="6831" y="879"/>
                  </a:lnTo>
                  <a:lnTo>
                    <a:pt x="6827" y="885"/>
                  </a:lnTo>
                  <a:lnTo>
                    <a:pt x="6824" y="890"/>
                  </a:lnTo>
                  <a:lnTo>
                    <a:pt x="6820" y="895"/>
                  </a:lnTo>
                  <a:lnTo>
                    <a:pt x="6818" y="902"/>
                  </a:lnTo>
                  <a:lnTo>
                    <a:pt x="6817" y="908"/>
                  </a:lnTo>
                  <a:lnTo>
                    <a:pt x="6817" y="915"/>
                  </a:lnTo>
                  <a:lnTo>
                    <a:pt x="6582" y="912"/>
                  </a:lnTo>
                  <a:lnTo>
                    <a:pt x="6583" y="903"/>
                  </a:lnTo>
                  <a:lnTo>
                    <a:pt x="6585" y="894"/>
                  </a:lnTo>
                  <a:lnTo>
                    <a:pt x="6589" y="887"/>
                  </a:lnTo>
                  <a:lnTo>
                    <a:pt x="6592" y="879"/>
                  </a:lnTo>
                  <a:lnTo>
                    <a:pt x="6595" y="872"/>
                  </a:lnTo>
                  <a:lnTo>
                    <a:pt x="6600" y="864"/>
                  </a:lnTo>
                  <a:lnTo>
                    <a:pt x="6606" y="858"/>
                  </a:lnTo>
                  <a:lnTo>
                    <a:pt x="6612" y="851"/>
                  </a:lnTo>
                  <a:lnTo>
                    <a:pt x="6619" y="845"/>
                  </a:lnTo>
                  <a:lnTo>
                    <a:pt x="6626" y="840"/>
                  </a:lnTo>
                  <a:lnTo>
                    <a:pt x="6635" y="833"/>
                  </a:lnTo>
                  <a:lnTo>
                    <a:pt x="6643" y="829"/>
                  </a:lnTo>
                  <a:lnTo>
                    <a:pt x="6653" y="824"/>
                  </a:lnTo>
                  <a:lnTo>
                    <a:pt x="6664" y="819"/>
                  </a:lnTo>
                  <a:lnTo>
                    <a:pt x="6674" y="815"/>
                  </a:lnTo>
                  <a:lnTo>
                    <a:pt x="6686" y="811"/>
                  </a:lnTo>
                  <a:lnTo>
                    <a:pt x="6712" y="804"/>
                  </a:lnTo>
                  <a:lnTo>
                    <a:pt x="6739" y="798"/>
                  </a:lnTo>
                  <a:lnTo>
                    <a:pt x="6767" y="794"/>
                  </a:lnTo>
                  <a:lnTo>
                    <a:pt x="6797" y="789"/>
                  </a:lnTo>
                  <a:lnTo>
                    <a:pt x="6829" y="786"/>
                  </a:lnTo>
                  <a:lnTo>
                    <a:pt x="6862" y="784"/>
                  </a:lnTo>
                  <a:lnTo>
                    <a:pt x="6897" y="782"/>
                  </a:lnTo>
                  <a:lnTo>
                    <a:pt x="6933" y="782"/>
                  </a:lnTo>
                  <a:lnTo>
                    <a:pt x="6973" y="783"/>
                  </a:lnTo>
                  <a:lnTo>
                    <a:pt x="7012" y="784"/>
                  </a:lnTo>
                  <a:lnTo>
                    <a:pt x="7047" y="786"/>
                  </a:lnTo>
                  <a:lnTo>
                    <a:pt x="7081" y="790"/>
                  </a:lnTo>
                  <a:lnTo>
                    <a:pt x="7112" y="795"/>
                  </a:lnTo>
                  <a:lnTo>
                    <a:pt x="7144" y="801"/>
                  </a:lnTo>
                  <a:lnTo>
                    <a:pt x="7171" y="807"/>
                  </a:lnTo>
                  <a:lnTo>
                    <a:pt x="7197" y="816"/>
                  </a:lnTo>
                  <a:lnTo>
                    <a:pt x="7221" y="825"/>
                  </a:lnTo>
                  <a:lnTo>
                    <a:pt x="7241" y="834"/>
                  </a:lnTo>
                  <a:lnTo>
                    <a:pt x="7251" y="839"/>
                  </a:lnTo>
                  <a:lnTo>
                    <a:pt x="7260" y="844"/>
                  </a:lnTo>
                  <a:lnTo>
                    <a:pt x="7267" y="849"/>
                  </a:lnTo>
                  <a:lnTo>
                    <a:pt x="7273" y="855"/>
                  </a:lnTo>
                  <a:lnTo>
                    <a:pt x="7279" y="860"/>
                  </a:lnTo>
                  <a:lnTo>
                    <a:pt x="7284" y="866"/>
                  </a:lnTo>
                  <a:lnTo>
                    <a:pt x="7288" y="872"/>
                  </a:lnTo>
                  <a:lnTo>
                    <a:pt x="7292" y="878"/>
                  </a:lnTo>
                  <a:lnTo>
                    <a:pt x="7295" y="885"/>
                  </a:lnTo>
                  <a:lnTo>
                    <a:pt x="7297" y="891"/>
                  </a:lnTo>
                  <a:lnTo>
                    <a:pt x="7298" y="898"/>
                  </a:lnTo>
                  <a:lnTo>
                    <a:pt x="7298" y="905"/>
                  </a:lnTo>
                  <a:lnTo>
                    <a:pt x="7298" y="914"/>
                  </a:lnTo>
                  <a:lnTo>
                    <a:pt x="7295" y="922"/>
                  </a:lnTo>
                  <a:lnTo>
                    <a:pt x="7292" y="931"/>
                  </a:lnTo>
                  <a:lnTo>
                    <a:pt x="7285" y="938"/>
                  </a:lnTo>
                  <a:lnTo>
                    <a:pt x="7279" y="947"/>
                  </a:lnTo>
                  <a:lnTo>
                    <a:pt x="7270" y="954"/>
                  </a:lnTo>
                  <a:lnTo>
                    <a:pt x="7260" y="962"/>
                  </a:lnTo>
                  <a:lnTo>
                    <a:pt x="7248" y="969"/>
                  </a:lnTo>
                  <a:lnTo>
                    <a:pt x="7233" y="977"/>
                  </a:lnTo>
                  <a:lnTo>
                    <a:pt x="7215" y="986"/>
                  </a:lnTo>
                  <a:lnTo>
                    <a:pt x="7194" y="993"/>
                  </a:lnTo>
                  <a:lnTo>
                    <a:pt x="7171" y="1001"/>
                  </a:lnTo>
                  <a:lnTo>
                    <a:pt x="7145" y="1009"/>
                  </a:lnTo>
                  <a:lnTo>
                    <a:pt x="7115" y="1018"/>
                  </a:lnTo>
                  <a:lnTo>
                    <a:pt x="7082" y="1025"/>
                  </a:lnTo>
                  <a:lnTo>
                    <a:pt x="7047" y="1034"/>
                  </a:lnTo>
                  <a:lnTo>
                    <a:pt x="6992" y="1047"/>
                  </a:lnTo>
                  <a:lnTo>
                    <a:pt x="6947" y="1058"/>
                  </a:lnTo>
                  <a:lnTo>
                    <a:pt x="6912" y="1067"/>
                  </a:lnTo>
                  <a:lnTo>
                    <a:pt x="6887" y="1076"/>
                  </a:lnTo>
                  <a:lnTo>
                    <a:pt x="6868" y="1083"/>
                  </a:lnTo>
                  <a:lnTo>
                    <a:pt x="6850" y="1091"/>
                  </a:lnTo>
                  <a:lnTo>
                    <a:pt x="6835" y="1099"/>
                  </a:lnTo>
                  <a:lnTo>
                    <a:pt x="6824" y="1108"/>
                  </a:lnTo>
                  <a:lnTo>
                    <a:pt x="7111" y="1108"/>
                  </a:lnTo>
                  <a:lnTo>
                    <a:pt x="7115" y="107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0"/>
            <p:cNvSpPr>
              <a:spLocks noEditPoints="1"/>
            </p:cNvSpPr>
            <p:nvPr/>
          </p:nvSpPr>
          <p:spPr bwMode="auto">
            <a:xfrm>
              <a:off x="533" y="2395"/>
              <a:ext cx="944" cy="696"/>
            </a:xfrm>
            <a:custGeom>
              <a:avLst/>
              <a:gdLst>
                <a:gd name="T0" fmla="*/ 503 w 13220"/>
                <a:gd name="T1" fmla="*/ 814 h 9747"/>
                <a:gd name="T2" fmla="*/ 750 w 13220"/>
                <a:gd name="T3" fmla="*/ 995 h 9747"/>
                <a:gd name="T4" fmla="*/ 1020 w 13220"/>
                <a:gd name="T5" fmla="*/ 2052 h 9747"/>
                <a:gd name="T6" fmla="*/ 66 w 13220"/>
                <a:gd name="T7" fmla="*/ 2085 h 9747"/>
                <a:gd name="T8" fmla="*/ 779 w 13220"/>
                <a:gd name="T9" fmla="*/ 1670 h 9747"/>
                <a:gd name="T10" fmla="*/ 915 w 13220"/>
                <a:gd name="T11" fmla="*/ 2433 h 9747"/>
                <a:gd name="T12" fmla="*/ 837 w 13220"/>
                <a:gd name="T13" fmla="*/ 2867 h 9747"/>
                <a:gd name="T14" fmla="*/ 341 w 13220"/>
                <a:gd name="T15" fmla="*/ 3349 h 9747"/>
                <a:gd name="T16" fmla="*/ 222 w 13220"/>
                <a:gd name="T17" fmla="*/ 3727 h 9747"/>
                <a:gd name="T18" fmla="*/ 718 w 13220"/>
                <a:gd name="T19" fmla="*/ 3555 h 9747"/>
                <a:gd name="T20" fmla="*/ 414 w 13220"/>
                <a:gd name="T21" fmla="*/ 4409 h 9747"/>
                <a:gd name="T22" fmla="*/ 1032 w 13220"/>
                <a:gd name="T23" fmla="*/ 5141 h 9747"/>
                <a:gd name="T24" fmla="*/ 1290 w 13220"/>
                <a:gd name="T25" fmla="*/ 5249 h 9747"/>
                <a:gd name="T26" fmla="*/ 1600 w 13220"/>
                <a:gd name="T27" fmla="*/ 6086 h 9747"/>
                <a:gd name="T28" fmla="*/ 1247 w 13220"/>
                <a:gd name="T29" fmla="*/ 6337 h 9747"/>
                <a:gd name="T30" fmla="*/ 1969 w 13220"/>
                <a:gd name="T31" fmla="*/ 6628 h 9747"/>
                <a:gd name="T32" fmla="*/ 2034 w 13220"/>
                <a:gd name="T33" fmla="*/ 6899 h 9747"/>
                <a:gd name="T34" fmla="*/ 1782 w 13220"/>
                <a:gd name="T35" fmla="*/ 7139 h 9747"/>
                <a:gd name="T36" fmla="*/ 2326 w 13220"/>
                <a:gd name="T37" fmla="*/ 7070 h 9747"/>
                <a:gd name="T38" fmla="*/ 2579 w 13220"/>
                <a:gd name="T39" fmla="*/ 8019 h 9747"/>
                <a:gd name="T40" fmla="*/ 3161 w 13220"/>
                <a:gd name="T41" fmla="*/ 8195 h 9747"/>
                <a:gd name="T42" fmla="*/ 3817 w 13220"/>
                <a:gd name="T43" fmla="*/ 8035 h 9747"/>
                <a:gd name="T44" fmla="*/ 3379 w 13220"/>
                <a:gd name="T45" fmla="*/ 8107 h 9747"/>
                <a:gd name="T46" fmla="*/ 3956 w 13220"/>
                <a:gd name="T47" fmla="*/ 8312 h 9747"/>
                <a:gd name="T48" fmla="*/ 4673 w 13220"/>
                <a:gd name="T49" fmla="*/ 8533 h 9747"/>
                <a:gd name="T50" fmla="*/ 4825 w 13220"/>
                <a:gd name="T51" fmla="*/ 9159 h 9747"/>
                <a:gd name="T52" fmla="*/ 5227 w 13220"/>
                <a:gd name="T53" fmla="*/ 8845 h 9747"/>
                <a:gd name="T54" fmla="*/ 5493 w 13220"/>
                <a:gd name="T55" fmla="*/ 9522 h 9747"/>
                <a:gd name="T56" fmla="*/ 5662 w 13220"/>
                <a:gd name="T57" fmla="*/ 8980 h 9747"/>
                <a:gd name="T58" fmla="*/ 5905 w 13220"/>
                <a:gd name="T59" fmla="*/ 9568 h 9747"/>
                <a:gd name="T60" fmla="*/ 6621 w 13220"/>
                <a:gd name="T61" fmla="*/ 9552 h 9747"/>
                <a:gd name="T62" fmla="*/ 6326 w 13220"/>
                <a:gd name="T63" fmla="*/ 9398 h 9747"/>
                <a:gd name="T64" fmla="*/ 7080 w 13220"/>
                <a:gd name="T65" fmla="*/ 9384 h 9747"/>
                <a:gd name="T66" fmla="*/ 7211 w 13220"/>
                <a:gd name="T67" fmla="*/ 9113 h 9747"/>
                <a:gd name="T68" fmla="*/ 7690 w 13220"/>
                <a:gd name="T69" fmla="*/ 9138 h 9747"/>
                <a:gd name="T70" fmla="*/ 8279 w 13220"/>
                <a:gd name="T71" fmla="*/ 8760 h 9747"/>
                <a:gd name="T72" fmla="*/ 8554 w 13220"/>
                <a:gd name="T73" fmla="*/ 9168 h 9747"/>
                <a:gd name="T74" fmla="*/ 9147 w 13220"/>
                <a:gd name="T75" fmla="*/ 9006 h 9747"/>
                <a:gd name="T76" fmla="*/ 9485 w 13220"/>
                <a:gd name="T77" fmla="*/ 8698 h 9747"/>
                <a:gd name="T78" fmla="*/ 9574 w 13220"/>
                <a:gd name="T79" fmla="*/ 8300 h 9747"/>
                <a:gd name="T80" fmla="*/ 10133 w 13220"/>
                <a:gd name="T81" fmla="*/ 8084 h 9747"/>
                <a:gd name="T82" fmla="*/ 10224 w 13220"/>
                <a:gd name="T83" fmla="*/ 7920 h 9747"/>
                <a:gd name="T84" fmla="*/ 10785 w 13220"/>
                <a:gd name="T85" fmla="*/ 7933 h 9747"/>
                <a:gd name="T86" fmla="*/ 10951 w 13220"/>
                <a:gd name="T87" fmla="*/ 7166 h 9747"/>
                <a:gd name="T88" fmla="*/ 11443 w 13220"/>
                <a:gd name="T89" fmla="*/ 7286 h 9747"/>
                <a:gd name="T90" fmla="*/ 11054 w 13220"/>
                <a:gd name="T91" fmla="*/ 7347 h 9747"/>
                <a:gd name="T92" fmla="*/ 11434 w 13220"/>
                <a:gd name="T93" fmla="*/ 6851 h 9747"/>
                <a:gd name="T94" fmla="*/ 11568 w 13220"/>
                <a:gd name="T95" fmla="*/ 6460 h 9747"/>
                <a:gd name="T96" fmla="*/ 11993 w 13220"/>
                <a:gd name="T97" fmla="*/ 6075 h 9747"/>
                <a:gd name="T98" fmla="*/ 12010 w 13220"/>
                <a:gd name="T99" fmla="*/ 5924 h 9747"/>
                <a:gd name="T100" fmla="*/ 12237 w 13220"/>
                <a:gd name="T101" fmla="*/ 5210 h 9747"/>
                <a:gd name="T102" fmla="*/ 12340 w 13220"/>
                <a:gd name="T103" fmla="*/ 4207 h 9747"/>
                <a:gd name="T104" fmla="*/ 12529 w 13220"/>
                <a:gd name="T105" fmla="*/ 3833 h 9747"/>
                <a:gd name="T106" fmla="*/ 12985 w 13220"/>
                <a:gd name="T107" fmla="*/ 3852 h 9747"/>
                <a:gd name="T108" fmla="*/ 12812 w 13220"/>
                <a:gd name="T109" fmla="*/ 3612 h 9747"/>
                <a:gd name="T110" fmla="*/ 12541 w 13220"/>
                <a:gd name="T111" fmla="*/ 3451 h 9747"/>
                <a:gd name="T112" fmla="*/ 13124 w 13220"/>
                <a:gd name="T113" fmla="*/ 2934 h 9747"/>
                <a:gd name="T114" fmla="*/ 12481 w 13220"/>
                <a:gd name="T115" fmla="*/ 2597 h 9747"/>
                <a:gd name="T116" fmla="*/ 13197 w 13220"/>
                <a:gd name="T117" fmla="*/ 1219 h 9747"/>
                <a:gd name="T118" fmla="*/ 13047 w 13220"/>
                <a:gd name="T119" fmla="*/ 2300 h 9747"/>
                <a:gd name="T120" fmla="*/ 12599 w 13220"/>
                <a:gd name="T121" fmla="*/ 2049 h 9747"/>
                <a:gd name="T122" fmla="*/ 13217 w 13220"/>
                <a:gd name="T123" fmla="*/ 876 h 9747"/>
                <a:gd name="T124" fmla="*/ 12660 w 13220"/>
                <a:gd name="T125" fmla="*/ 927 h 9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20" h="9747">
                  <a:moveTo>
                    <a:pt x="927" y="419"/>
                  </a:moveTo>
                  <a:lnTo>
                    <a:pt x="699" y="429"/>
                  </a:lnTo>
                  <a:lnTo>
                    <a:pt x="654" y="432"/>
                  </a:lnTo>
                  <a:lnTo>
                    <a:pt x="610" y="434"/>
                  </a:lnTo>
                  <a:lnTo>
                    <a:pt x="567" y="438"/>
                  </a:lnTo>
                  <a:lnTo>
                    <a:pt x="527" y="441"/>
                  </a:lnTo>
                  <a:lnTo>
                    <a:pt x="486" y="444"/>
                  </a:lnTo>
                  <a:lnTo>
                    <a:pt x="447" y="448"/>
                  </a:lnTo>
                  <a:lnTo>
                    <a:pt x="409" y="453"/>
                  </a:lnTo>
                  <a:lnTo>
                    <a:pt x="373" y="457"/>
                  </a:lnTo>
                  <a:lnTo>
                    <a:pt x="373" y="456"/>
                  </a:lnTo>
                  <a:lnTo>
                    <a:pt x="403" y="442"/>
                  </a:lnTo>
                  <a:lnTo>
                    <a:pt x="433" y="428"/>
                  </a:lnTo>
                  <a:lnTo>
                    <a:pt x="464" y="413"/>
                  </a:lnTo>
                  <a:lnTo>
                    <a:pt x="495" y="397"/>
                  </a:lnTo>
                  <a:lnTo>
                    <a:pt x="527" y="381"/>
                  </a:lnTo>
                  <a:lnTo>
                    <a:pt x="557" y="364"/>
                  </a:lnTo>
                  <a:lnTo>
                    <a:pt x="587" y="348"/>
                  </a:lnTo>
                  <a:lnTo>
                    <a:pt x="616" y="330"/>
                  </a:lnTo>
                  <a:lnTo>
                    <a:pt x="915" y="158"/>
                  </a:lnTo>
                  <a:lnTo>
                    <a:pt x="908" y="0"/>
                  </a:lnTo>
                  <a:lnTo>
                    <a:pt x="150" y="34"/>
                  </a:lnTo>
                  <a:lnTo>
                    <a:pt x="156" y="166"/>
                  </a:lnTo>
                  <a:lnTo>
                    <a:pt x="389" y="155"/>
                  </a:lnTo>
                  <a:lnTo>
                    <a:pt x="438" y="153"/>
                  </a:lnTo>
                  <a:lnTo>
                    <a:pt x="485" y="150"/>
                  </a:lnTo>
                  <a:lnTo>
                    <a:pt x="530" y="148"/>
                  </a:lnTo>
                  <a:lnTo>
                    <a:pt x="572" y="145"/>
                  </a:lnTo>
                  <a:lnTo>
                    <a:pt x="612" y="142"/>
                  </a:lnTo>
                  <a:lnTo>
                    <a:pt x="651" y="138"/>
                  </a:lnTo>
                  <a:lnTo>
                    <a:pt x="688" y="135"/>
                  </a:lnTo>
                  <a:lnTo>
                    <a:pt x="723" y="132"/>
                  </a:lnTo>
                  <a:lnTo>
                    <a:pt x="724" y="135"/>
                  </a:lnTo>
                  <a:lnTo>
                    <a:pt x="693" y="149"/>
                  </a:lnTo>
                  <a:lnTo>
                    <a:pt x="661" y="164"/>
                  </a:lnTo>
                  <a:lnTo>
                    <a:pt x="630" y="180"/>
                  </a:lnTo>
                  <a:lnTo>
                    <a:pt x="597" y="196"/>
                  </a:lnTo>
                  <a:lnTo>
                    <a:pt x="565" y="212"/>
                  </a:lnTo>
                  <a:lnTo>
                    <a:pt x="534" y="230"/>
                  </a:lnTo>
                  <a:lnTo>
                    <a:pt x="504" y="247"/>
                  </a:lnTo>
                  <a:lnTo>
                    <a:pt x="475" y="263"/>
                  </a:lnTo>
                  <a:lnTo>
                    <a:pt x="169" y="440"/>
                  </a:lnTo>
                  <a:lnTo>
                    <a:pt x="175" y="586"/>
                  </a:lnTo>
                  <a:lnTo>
                    <a:pt x="933" y="551"/>
                  </a:lnTo>
                  <a:lnTo>
                    <a:pt x="927" y="419"/>
                  </a:lnTo>
                  <a:close/>
                  <a:moveTo>
                    <a:pt x="604" y="781"/>
                  </a:moveTo>
                  <a:lnTo>
                    <a:pt x="612" y="794"/>
                  </a:lnTo>
                  <a:lnTo>
                    <a:pt x="621" y="809"/>
                  </a:lnTo>
                  <a:lnTo>
                    <a:pt x="627" y="825"/>
                  </a:lnTo>
                  <a:lnTo>
                    <a:pt x="634" y="841"/>
                  </a:lnTo>
                  <a:lnTo>
                    <a:pt x="639" y="858"/>
                  </a:lnTo>
                  <a:lnTo>
                    <a:pt x="644" y="876"/>
                  </a:lnTo>
                  <a:lnTo>
                    <a:pt x="646" y="895"/>
                  </a:lnTo>
                  <a:lnTo>
                    <a:pt x="648" y="914"/>
                  </a:lnTo>
                  <a:lnTo>
                    <a:pt x="648" y="928"/>
                  </a:lnTo>
                  <a:lnTo>
                    <a:pt x="647" y="941"/>
                  </a:lnTo>
                  <a:lnTo>
                    <a:pt x="646" y="953"/>
                  </a:lnTo>
                  <a:lnTo>
                    <a:pt x="642" y="963"/>
                  </a:lnTo>
                  <a:lnTo>
                    <a:pt x="639" y="973"/>
                  </a:lnTo>
                  <a:lnTo>
                    <a:pt x="635" y="980"/>
                  </a:lnTo>
                  <a:lnTo>
                    <a:pt x="630" y="988"/>
                  </a:lnTo>
                  <a:lnTo>
                    <a:pt x="624" y="994"/>
                  </a:lnTo>
                  <a:lnTo>
                    <a:pt x="618" y="1000"/>
                  </a:lnTo>
                  <a:lnTo>
                    <a:pt x="610" y="1004"/>
                  </a:lnTo>
                  <a:lnTo>
                    <a:pt x="603" y="1007"/>
                  </a:lnTo>
                  <a:lnTo>
                    <a:pt x="594" y="1010"/>
                  </a:lnTo>
                  <a:lnTo>
                    <a:pt x="586" y="1013"/>
                  </a:lnTo>
                  <a:lnTo>
                    <a:pt x="576" y="1015"/>
                  </a:lnTo>
                  <a:lnTo>
                    <a:pt x="566" y="1016"/>
                  </a:lnTo>
                  <a:lnTo>
                    <a:pt x="557" y="1017"/>
                  </a:lnTo>
                  <a:lnTo>
                    <a:pt x="554" y="985"/>
                  </a:lnTo>
                  <a:lnTo>
                    <a:pt x="551" y="954"/>
                  </a:lnTo>
                  <a:lnTo>
                    <a:pt x="546" y="925"/>
                  </a:lnTo>
                  <a:lnTo>
                    <a:pt x="538" y="897"/>
                  </a:lnTo>
                  <a:lnTo>
                    <a:pt x="531" y="871"/>
                  </a:lnTo>
                  <a:lnTo>
                    <a:pt x="520" y="846"/>
                  </a:lnTo>
                  <a:lnTo>
                    <a:pt x="515" y="836"/>
                  </a:lnTo>
                  <a:lnTo>
                    <a:pt x="509" y="824"/>
                  </a:lnTo>
                  <a:lnTo>
                    <a:pt x="503" y="814"/>
                  </a:lnTo>
                  <a:lnTo>
                    <a:pt x="496" y="803"/>
                  </a:lnTo>
                  <a:lnTo>
                    <a:pt x="489" y="795"/>
                  </a:lnTo>
                  <a:lnTo>
                    <a:pt x="481" y="785"/>
                  </a:lnTo>
                  <a:lnTo>
                    <a:pt x="474" y="778"/>
                  </a:lnTo>
                  <a:lnTo>
                    <a:pt x="465" y="769"/>
                  </a:lnTo>
                  <a:lnTo>
                    <a:pt x="457" y="763"/>
                  </a:lnTo>
                  <a:lnTo>
                    <a:pt x="448" y="756"/>
                  </a:lnTo>
                  <a:lnTo>
                    <a:pt x="438" y="750"/>
                  </a:lnTo>
                  <a:lnTo>
                    <a:pt x="429" y="744"/>
                  </a:lnTo>
                  <a:lnTo>
                    <a:pt x="419" y="740"/>
                  </a:lnTo>
                  <a:lnTo>
                    <a:pt x="408" y="736"/>
                  </a:lnTo>
                  <a:lnTo>
                    <a:pt x="397" y="733"/>
                  </a:lnTo>
                  <a:lnTo>
                    <a:pt x="386" y="730"/>
                  </a:lnTo>
                  <a:lnTo>
                    <a:pt x="374" y="728"/>
                  </a:lnTo>
                  <a:lnTo>
                    <a:pt x="361" y="727"/>
                  </a:lnTo>
                  <a:lnTo>
                    <a:pt x="349" y="726"/>
                  </a:lnTo>
                  <a:lnTo>
                    <a:pt x="336" y="726"/>
                  </a:lnTo>
                  <a:lnTo>
                    <a:pt x="319" y="728"/>
                  </a:lnTo>
                  <a:lnTo>
                    <a:pt x="303" y="732"/>
                  </a:lnTo>
                  <a:lnTo>
                    <a:pt x="288" y="736"/>
                  </a:lnTo>
                  <a:lnTo>
                    <a:pt x="273" y="741"/>
                  </a:lnTo>
                  <a:lnTo>
                    <a:pt x="259" y="748"/>
                  </a:lnTo>
                  <a:lnTo>
                    <a:pt x="246" y="756"/>
                  </a:lnTo>
                  <a:lnTo>
                    <a:pt x="233" y="766"/>
                  </a:lnTo>
                  <a:lnTo>
                    <a:pt x="223" y="777"/>
                  </a:lnTo>
                  <a:lnTo>
                    <a:pt x="212" y="788"/>
                  </a:lnTo>
                  <a:lnTo>
                    <a:pt x="203" y="800"/>
                  </a:lnTo>
                  <a:lnTo>
                    <a:pt x="196" y="814"/>
                  </a:lnTo>
                  <a:lnTo>
                    <a:pt x="189" y="829"/>
                  </a:lnTo>
                  <a:lnTo>
                    <a:pt x="184" y="845"/>
                  </a:lnTo>
                  <a:lnTo>
                    <a:pt x="181" y="862"/>
                  </a:lnTo>
                  <a:lnTo>
                    <a:pt x="179" y="880"/>
                  </a:lnTo>
                  <a:lnTo>
                    <a:pt x="179" y="899"/>
                  </a:lnTo>
                  <a:lnTo>
                    <a:pt x="180" y="910"/>
                  </a:lnTo>
                  <a:lnTo>
                    <a:pt x="181" y="921"/>
                  </a:lnTo>
                  <a:lnTo>
                    <a:pt x="183" y="932"/>
                  </a:lnTo>
                  <a:lnTo>
                    <a:pt x="185" y="943"/>
                  </a:lnTo>
                  <a:lnTo>
                    <a:pt x="188" y="953"/>
                  </a:lnTo>
                  <a:lnTo>
                    <a:pt x="192" y="963"/>
                  </a:lnTo>
                  <a:lnTo>
                    <a:pt x="196" y="973"/>
                  </a:lnTo>
                  <a:lnTo>
                    <a:pt x="200" y="982"/>
                  </a:lnTo>
                  <a:lnTo>
                    <a:pt x="205" y="991"/>
                  </a:lnTo>
                  <a:lnTo>
                    <a:pt x="211" y="1000"/>
                  </a:lnTo>
                  <a:lnTo>
                    <a:pt x="217" y="1007"/>
                  </a:lnTo>
                  <a:lnTo>
                    <a:pt x="224" y="1015"/>
                  </a:lnTo>
                  <a:lnTo>
                    <a:pt x="230" y="1022"/>
                  </a:lnTo>
                  <a:lnTo>
                    <a:pt x="238" y="1029"/>
                  </a:lnTo>
                  <a:lnTo>
                    <a:pt x="245" y="1035"/>
                  </a:lnTo>
                  <a:lnTo>
                    <a:pt x="254" y="1042"/>
                  </a:lnTo>
                  <a:lnTo>
                    <a:pt x="254" y="1045"/>
                  </a:lnTo>
                  <a:lnTo>
                    <a:pt x="197" y="1056"/>
                  </a:lnTo>
                  <a:lnTo>
                    <a:pt x="203" y="1186"/>
                  </a:lnTo>
                  <a:lnTo>
                    <a:pt x="230" y="1182"/>
                  </a:lnTo>
                  <a:lnTo>
                    <a:pt x="262" y="1178"/>
                  </a:lnTo>
                  <a:lnTo>
                    <a:pt x="297" y="1175"/>
                  </a:lnTo>
                  <a:lnTo>
                    <a:pt x="333" y="1172"/>
                  </a:lnTo>
                  <a:lnTo>
                    <a:pt x="534" y="1164"/>
                  </a:lnTo>
                  <a:lnTo>
                    <a:pt x="557" y="1162"/>
                  </a:lnTo>
                  <a:lnTo>
                    <a:pt x="578" y="1160"/>
                  </a:lnTo>
                  <a:lnTo>
                    <a:pt x="600" y="1155"/>
                  </a:lnTo>
                  <a:lnTo>
                    <a:pt x="620" y="1150"/>
                  </a:lnTo>
                  <a:lnTo>
                    <a:pt x="639" y="1142"/>
                  </a:lnTo>
                  <a:lnTo>
                    <a:pt x="657" y="1134"/>
                  </a:lnTo>
                  <a:lnTo>
                    <a:pt x="667" y="1130"/>
                  </a:lnTo>
                  <a:lnTo>
                    <a:pt x="676" y="1124"/>
                  </a:lnTo>
                  <a:lnTo>
                    <a:pt x="683" y="1118"/>
                  </a:lnTo>
                  <a:lnTo>
                    <a:pt x="691" y="1112"/>
                  </a:lnTo>
                  <a:lnTo>
                    <a:pt x="698" y="1105"/>
                  </a:lnTo>
                  <a:lnTo>
                    <a:pt x="706" y="1098"/>
                  </a:lnTo>
                  <a:lnTo>
                    <a:pt x="712" y="1090"/>
                  </a:lnTo>
                  <a:lnTo>
                    <a:pt x="719" y="1082"/>
                  </a:lnTo>
                  <a:lnTo>
                    <a:pt x="724" y="1073"/>
                  </a:lnTo>
                  <a:lnTo>
                    <a:pt x="729" y="1064"/>
                  </a:lnTo>
                  <a:lnTo>
                    <a:pt x="735" y="1053"/>
                  </a:lnTo>
                  <a:lnTo>
                    <a:pt x="739" y="1043"/>
                  </a:lnTo>
                  <a:lnTo>
                    <a:pt x="742" y="1032"/>
                  </a:lnTo>
                  <a:lnTo>
                    <a:pt x="746" y="1020"/>
                  </a:lnTo>
                  <a:lnTo>
                    <a:pt x="749" y="1008"/>
                  </a:lnTo>
                  <a:lnTo>
                    <a:pt x="750" y="995"/>
                  </a:lnTo>
                  <a:lnTo>
                    <a:pt x="752" y="982"/>
                  </a:lnTo>
                  <a:lnTo>
                    <a:pt x="753" y="968"/>
                  </a:lnTo>
                  <a:lnTo>
                    <a:pt x="753" y="953"/>
                  </a:lnTo>
                  <a:lnTo>
                    <a:pt x="753" y="936"/>
                  </a:lnTo>
                  <a:lnTo>
                    <a:pt x="750" y="905"/>
                  </a:lnTo>
                  <a:lnTo>
                    <a:pt x="746" y="876"/>
                  </a:lnTo>
                  <a:lnTo>
                    <a:pt x="739" y="848"/>
                  </a:lnTo>
                  <a:lnTo>
                    <a:pt x="733" y="824"/>
                  </a:lnTo>
                  <a:lnTo>
                    <a:pt x="724" y="801"/>
                  </a:lnTo>
                  <a:lnTo>
                    <a:pt x="715" y="781"/>
                  </a:lnTo>
                  <a:lnTo>
                    <a:pt x="707" y="764"/>
                  </a:lnTo>
                  <a:lnTo>
                    <a:pt x="697" y="749"/>
                  </a:lnTo>
                  <a:lnTo>
                    <a:pt x="604" y="781"/>
                  </a:lnTo>
                  <a:close/>
                  <a:moveTo>
                    <a:pt x="385" y="1029"/>
                  </a:moveTo>
                  <a:lnTo>
                    <a:pt x="372" y="1029"/>
                  </a:lnTo>
                  <a:lnTo>
                    <a:pt x="360" y="1027"/>
                  </a:lnTo>
                  <a:lnTo>
                    <a:pt x="349" y="1024"/>
                  </a:lnTo>
                  <a:lnTo>
                    <a:pt x="340" y="1021"/>
                  </a:lnTo>
                  <a:lnTo>
                    <a:pt x="331" y="1017"/>
                  </a:lnTo>
                  <a:lnTo>
                    <a:pt x="323" y="1012"/>
                  </a:lnTo>
                  <a:lnTo>
                    <a:pt x="316" y="1005"/>
                  </a:lnTo>
                  <a:lnTo>
                    <a:pt x="310" y="999"/>
                  </a:lnTo>
                  <a:lnTo>
                    <a:pt x="304" y="992"/>
                  </a:lnTo>
                  <a:lnTo>
                    <a:pt x="299" y="985"/>
                  </a:lnTo>
                  <a:lnTo>
                    <a:pt x="295" y="977"/>
                  </a:lnTo>
                  <a:lnTo>
                    <a:pt x="291" y="970"/>
                  </a:lnTo>
                  <a:lnTo>
                    <a:pt x="289" y="962"/>
                  </a:lnTo>
                  <a:lnTo>
                    <a:pt x="287" y="955"/>
                  </a:lnTo>
                  <a:lnTo>
                    <a:pt x="286" y="948"/>
                  </a:lnTo>
                  <a:lnTo>
                    <a:pt x="286" y="941"/>
                  </a:lnTo>
                  <a:lnTo>
                    <a:pt x="286" y="934"/>
                  </a:lnTo>
                  <a:lnTo>
                    <a:pt x="286" y="928"/>
                  </a:lnTo>
                  <a:lnTo>
                    <a:pt x="287" y="921"/>
                  </a:lnTo>
                  <a:lnTo>
                    <a:pt x="289" y="915"/>
                  </a:lnTo>
                  <a:lnTo>
                    <a:pt x="291" y="909"/>
                  </a:lnTo>
                  <a:lnTo>
                    <a:pt x="294" y="903"/>
                  </a:lnTo>
                  <a:lnTo>
                    <a:pt x="297" y="898"/>
                  </a:lnTo>
                  <a:lnTo>
                    <a:pt x="301" y="892"/>
                  </a:lnTo>
                  <a:lnTo>
                    <a:pt x="306" y="887"/>
                  </a:lnTo>
                  <a:lnTo>
                    <a:pt x="311" y="883"/>
                  </a:lnTo>
                  <a:lnTo>
                    <a:pt x="317" y="880"/>
                  </a:lnTo>
                  <a:lnTo>
                    <a:pt x="324" y="876"/>
                  </a:lnTo>
                  <a:lnTo>
                    <a:pt x="331" y="873"/>
                  </a:lnTo>
                  <a:lnTo>
                    <a:pt x="340" y="871"/>
                  </a:lnTo>
                  <a:lnTo>
                    <a:pt x="348" y="870"/>
                  </a:lnTo>
                  <a:lnTo>
                    <a:pt x="357" y="869"/>
                  </a:lnTo>
                  <a:lnTo>
                    <a:pt x="372" y="869"/>
                  </a:lnTo>
                  <a:lnTo>
                    <a:pt x="385" y="871"/>
                  </a:lnTo>
                  <a:lnTo>
                    <a:pt x="397" y="875"/>
                  </a:lnTo>
                  <a:lnTo>
                    <a:pt x="407" y="881"/>
                  </a:lnTo>
                  <a:lnTo>
                    <a:pt x="417" y="887"/>
                  </a:lnTo>
                  <a:lnTo>
                    <a:pt x="425" y="896"/>
                  </a:lnTo>
                  <a:lnTo>
                    <a:pt x="432" y="905"/>
                  </a:lnTo>
                  <a:lnTo>
                    <a:pt x="438" y="916"/>
                  </a:lnTo>
                  <a:lnTo>
                    <a:pt x="445" y="928"/>
                  </a:lnTo>
                  <a:lnTo>
                    <a:pt x="449" y="940"/>
                  </a:lnTo>
                  <a:lnTo>
                    <a:pt x="453" y="953"/>
                  </a:lnTo>
                  <a:lnTo>
                    <a:pt x="457" y="966"/>
                  </a:lnTo>
                  <a:lnTo>
                    <a:pt x="459" y="980"/>
                  </a:lnTo>
                  <a:lnTo>
                    <a:pt x="461" y="995"/>
                  </a:lnTo>
                  <a:lnTo>
                    <a:pt x="462" y="1010"/>
                  </a:lnTo>
                  <a:lnTo>
                    <a:pt x="463" y="1024"/>
                  </a:lnTo>
                  <a:lnTo>
                    <a:pt x="385" y="1029"/>
                  </a:lnTo>
                  <a:close/>
                  <a:moveTo>
                    <a:pt x="946" y="2125"/>
                  </a:moveTo>
                  <a:lnTo>
                    <a:pt x="955" y="2124"/>
                  </a:lnTo>
                  <a:lnTo>
                    <a:pt x="962" y="2123"/>
                  </a:lnTo>
                  <a:lnTo>
                    <a:pt x="970" y="2121"/>
                  </a:lnTo>
                  <a:lnTo>
                    <a:pt x="977" y="2119"/>
                  </a:lnTo>
                  <a:lnTo>
                    <a:pt x="984" y="2115"/>
                  </a:lnTo>
                  <a:lnTo>
                    <a:pt x="990" y="2111"/>
                  </a:lnTo>
                  <a:lnTo>
                    <a:pt x="996" y="2107"/>
                  </a:lnTo>
                  <a:lnTo>
                    <a:pt x="1001" y="2101"/>
                  </a:lnTo>
                  <a:lnTo>
                    <a:pt x="1005" y="2096"/>
                  </a:lnTo>
                  <a:lnTo>
                    <a:pt x="1010" y="2090"/>
                  </a:lnTo>
                  <a:lnTo>
                    <a:pt x="1013" y="2083"/>
                  </a:lnTo>
                  <a:lnTo>
                    <a:pt x="1016" y="2076"/>
                  </a:lnTo>
                  <a:lnTo>
                    <a:pt x="1018" y="2069"/>
                  </a:lnTo>
                  <a:lnTo>
                    <a:pt x="1020" y="2061"/>
                  </a:lnTo>
                  <a:lnTo>
                    <a:pt x="1020" y="2052"/>
                  </a:lnTo>
                  <a:lnTo>
                    <a:pt x="1020" y="2044"/>
                  </a:lnTo>
                  <a:lnTo>
                    <a:pt x="1020" y="2035"/>
                  </a:lnTo>
                  <a:lnTo>
                    <a:pt x="1018" y="2027"/>
                  </a:lnTo>
                  <a:lnTo>
                    <a:pt x="1016" y="2020"/>
                  </a:lnTo>
                  <a:lnTo>
                    <a:pt x="1013" y="2012"/>
                  </a:lnTo>
                  <a:lnTo>
                    <a:pt x="1010" y="2006"/>
                  </a:lnTo>
                  <a:lnTo>
                    <a:pt x="1005" y="2000"/>
                  </a:lnTo>
                  <a:lnTo>
                    <a:pt x="1001" y="1993"/>
                  </a:lnTo>
                  <a:lnTo>
                    <a:pt x="996" y="1988"/>
                  </a:lnTo>
                  <a:lnTo>
                    <a:pt x="990" y="1983"/>
                  </a:lnTo>
                  <a:lnTo>
                    <a:pt x="984" y="1979"/>
                  </a:lnTo>
                  <a:lnTo>
                    <a:pt x="977" y="1976"/>
                  </a:lnTo>
                  <a:lnTo>
                    <a:pt x="971" y="1973"/>
                  </a:lnTo>
                  <a:lnTo>
                    <a:pt x="963" y="1971"/>
                  </a:lnTo>
                  <a:lnTo>
                    <a:pt x="956" y="1970"/>
                  </a:lnTo>
                  <a:lnTo>
                    <a:pt x="947" y="1968"/>
                  </a:lnTo>
                  <a:lnTo>
                    <a:pt x="939" y="1968"/>
                  </a:lnTo>
                  <a:lnTo>
                    <a:pt x="931" y="1970"/>
                  </a:lnTo>
                  <a:lnTo>
                    <a:pt x="923" y="1971"/>
                  </a:lnTo>
                  <a:lnTo>
                    <a:pt x="915" y="1973"/>
                  </a:lnTo>
                  <a:lnTo>
                    <a:pt x="909" y="1976"/>
                  </a:lnTo>
                  <a:lnTo>
                    <a:pt x="902" y="1979"/>
                  </a:lnTo>
                  <a:lnTo>
                    <a:pt x="896" y="1983"/>
                  </a:lnTo>
                  <a:lnTo>
                    <a:pt x="889" y="1988"/>
                  </a:lnTo>
                  <a:lnTo>
                    <a:pt x="884" y="1993"/>
                  </a:lnTo>
                  <a:lnTo>
                    <a:pt x="880" y="1998"/>
                  </a:lnTo>
                  <a:lnTo>
                    <a:pt x="875" y="2005"/>
                  </a:lnTo>
                  <a:lnTo>
                    <a:pt x="872" y="2011"/>
                  </a:lnTo>
                  <a:lnTo>
                    <a:pt x="869" y="2018"/>
                  </a:lnTo>
                  <a:lnTo>
                    <a:pt x="867" y="2025"/>
                  </a:lnTo>
                  <a:lnTo>
                    <a:pt x="866" y="2033"/>
                  </a:lnTo>
                  <a:lnTo>
                    <a:pt x="865" y="2041"/>
                  </a:lnTo>
                  <a:lnTo>
                    <a:pt x="865" y="2050"/>
                  </a:lnTo>
                  <a:lnTo>
                    <a:pt x="866" y="2059"/>
                  </a:lnTo>
                  <a:lnTo>
                    <a:pt x="867" y="2066"/>
                  </a:lnTo>
                  <a:lnTo>
                    <a:pt x="869" y="2074"/>
                  </a:lnTo>
                  <a:lnTo>
                    <a:pt x="872" y="2081"/>
                  </a:lnTo>
                  <a:lnTo>
                    <a:pt x="875" y="2088"/>
                  </a:lnTo>
                  <a:lnTo>
                    <a:pt x="879" y="2094"/>
                  </a:lnTo>
                  <a:lnTo>
                    <a:pt x="884" y="2100"/>
                  </a:lnTo>
                  <a:lnTo>
                    <a:pt x="888" y="2106"/>
                  </a:lnTo>
                  <a:lnTo>
                    <a:pt x="894" y="2110"/>
                  </a:lnTo>
                  <a:lnTo>
                    <a:pt x="900" y="2114"/>
                  </a:lnTo>
                  <a:lnTo>
                    <a:pt x="907" y="2118"/>
                  </a:lnTo>
                  <a:lnTo>
                    <a:pt x="914" y="2121"/>
                  </a:lnTo>
                  <a:lnTo>
                    <a:pt x="922" y="2123"/>
                  </a:lnTo>
                  <a:lnTo>
                    <a:pt x="929" y="2124"/>
                  </a:lnTo>
                  <a:lnTo>
                    <a:pt x="938" y="2125"/>
                  </a:lnTo>
                  <a:lnTo>
                    <a:pt x="946" y="2125"/>
                  </a:lnTo>
                  <a:close/>
                  <a:moveTo>
                    <a:pt x="790" y="1981"/>
                  </a:moveTo>
                  <a:lnTo>
                    <a:pt x="330" y="2003"/>
                  </a:lnTo>
                  <a:lnTo>
                    <a:pt x="282" y="2004"/>
                  </a:lnTo>
                  <a:lnTo>
                    <a:pt x="240" y="2004"/>
                  </a:lnTo>
                  <a:lnTo>
                    <a:pt x="222" y="2002"/>
                  </a:lnTo>
                  <a:lnTo>
                    <a:pt x="204" y="2000"/>
                  </a:lnTo>
                  <a:lnTo>
                    <a:pt x="189" y="1996"/>
                  </a:lnTo>
                  <a:lnTo>
                    <a:pt x="175" y="1991"/>
                  </a:lnTo>
                  <a:lnTo>
                    <a:pt x="163" y="1985"/>
                  </a:lnTo>
                  <a:lnTo>
                    <a:pt x="152" y="1977"/>
                  </a:lnTo>
                  <a:lnTo>
                    <a:pt x="146" y="1972"/>
                  </a:lnTo>
                  <a:lnTo>
                    <a:pt x="142" y="1967"/>
                  </a:lnTo>
                  <a:lnTo>
                    <a:pt x="138" y="1962"/>
                  </a:lnTo>
                  <a:lnTo>
                    <a:pt x="134" y="1956"/>
                  </a:lnTo>
                  <a:lnTo>
                    <a:pt x="127" y="1942"/>
                  </a:lnTo>
                  <a:lnTo>
                    <a:pt x="122" y="1927"/>
                  </a:lnTo>
                  <a:lnTo>
                    <a:pt x="117" y="1908"/>
                  </a:lnTo>
                  <a:lnTo>
                    <a:pt x="113" y="1888"/>
                  </a:lnTo>
                  <a:lnTo>
                    <a:pt x="0" y="1907"/>
                  </a:lnTo>
                  <a:lnTo>
                    <a:pt x="2" y="1930"/>
                  </a:lnTo>
                  <a:lnTo>
                    <a:pt x="5" y="1951"/>
                  </a:lnTo>
                  <a:lnTo>
                    <a:pt x="8" y="1972"/>
                  </a:lnTo>
                  <a:lnTo>
                    <a:pt x="12" y="1990"/>
                  </a:lnTo>
                  <a:lnTo>
                    <a:pt x="18" y="2007"/>
                  </a:lnTo>
                  <a:lnTo>
                    <a:pt x="24" y="2023"/>
                  </a:lnTo>
                  <a:lnTo>
                    <a:pt x="32" y="2038"/>
                  </a:lnTo>
                  <a:lnTo>
                    <a:pt x="39" y="2051"/>
                  </a:lnTo>
                  <a:lnTo>
                    <a:pt x="48" y="2064"/>
                  </a:lnTo>
                  <a:lnTo>
                    <a:pt x="56" y="2076"/>
                  </a:lnTo>
                  <a:lnTo>
                    <a:pt x="66" y="2085"/>
                  </a:lnTo>
                  <a:lnTo>
                    <a:pt x="77" y="2095"/>
                  </a:lnTo>
                  <a:lnTo>
                    <a:pt x="86" y="2104"/>
                  </a:lnTo>
                  <a:lnTo>
                    <a:pt x="98" y="2111"/>
                  </a:lnTo>
                  <a:lnTo>
                    <a:pt x="109" y="2119"/>
                  </a:lnTo>
                  <a:lnTo>
                    <a:pt x="121" y="2124"/>
                  </a:lnTo>
                  <a:lnTo>
                    <a:pt x="132" y="2129"/>
                  </a:lnTo>
                  <a:lnTo>
                    <a:pt x="144" y="2134"/>
                  </a:lnTo>
                  <a:lnTo>
                    <a:pt x="156" y="2138"/>
                  </a:lnTo>
                  <a:lnTo>
                    <a:pt x="169" y="2141"/>
                  </a:lnTo>
                  <a:lnTo>
                    <a:pt x="193" y="2145"/>
                  </a:lnTo>
                  <a:lnTo>
                    <a:pt x="217" y="2149"/>
                  </a:lnTo>
                  <a:lnTo>
                    <a:pt x="240" y="2151"/>
                  </a:lnTo>
                  <a:lnTo>
                    <a:pt x="262" y="2151"/>
                  </a:lnTo>
                  <a:lnTo>
                    <a:pt x="283" y="2151"/>
                  </a:lnTo>
                  <a:lnTo>
                    <a:pt x="300" y="2150"/>
                  </a:lnTo>
                  <a:lnTo>
                    <a:pt x="796" y="2127"/>
                  </a:lnTo>
                  <a:lnTo>
                    <a:pt x="790" y="1981"/>
                  </a:lnTo>
                  <a:close/>
                  <a:moveTo>
                    <a:pt x="692" y="1459"/>
                  </a:moveTo>
                  <a:lnTo>
                    <a:pt x="765" y="1448"/>
                  </a:lnTo>
                  <a:lnTo>
                    <a:pt x="759" y="1323"/>
                  </a:lnTo>
                  <a:lnTo>
                    <a:pt x="741" y="1324"/>
                  </a:lnTo>
                  <a:lnTo>
                    <a:pt x="722" y="1326"/>
                  </a:lnTo>
                  <a:lnTo>
                    <a:pt x="703" y="1327"/>
                  </a:lnTo>
                  <a:lnTo>
                    <a:pt x="683" y="1328"/>
                  </a:lnTo>
                  <a:lnTo>
                    <a:pt x="662" y="1330"/>
                  </a:lnTo>
                  <a:lnTo>
                    <a:pt x="640" y="1331"/>
                  </a:lnTo>
                  <a:lnTo>
                    <a:pt x="618" y="1332"/>
                  </a:lnTo>
                  <a:lnTo>
                    <a:pt x="594" y="1333"/>
                  </a:lnTo>
                  <a:lnTo>
                    <a:pt x="211" y="1352"/>
                  </a:lnTo>
                  <a:lnTo>
                    <a:pt x="217" y="1498"/>
                  </a:lnTo>
                  <a:lnTo>
                    <a:pt x="544" y="1482"/>
                  </a:lnTo>
                  <a:lnTo>
                    <a:pt x="559" y="1482"/>
                  </a:lnTo>
                  <a:lnTo>
                    <a:pt x="573" y="1484"/>
                  </a:lnTo>
                  <a:lnTo>
                    <a:pt x="586" y="1486"/>
                  </a:lnTo>
                  <a:lnTo>
                    <a:pt x="597" y="1489"/>
                  </a:lnTo>
                  <a:lnTo>
                    <a:pt x="608" y="1493"/>
                  </a:lnTo>
                  <a:lnTo>
                    <a:pt x="618" y="1499"/>
                  </a:lnTo>
                  <a:lnTo>
                    <a:pt x="626" y="1504"/>
                  </a:lnTo>
                  <a:lnTo>
                    <a:pt x="634" y="1510"/>
                  </a:lnTo>
                  <a:lnTo>
                    <a:pt x="640" y="1517"/>
                  </a:lnTo>
                  <a:lnTo>
                    <a:pt x="646" y="1524"/>
                  </a:lnTo>
                  <a:lnTo>
                    <a:pt x="651" y="1532"/>
                  </a:lnTo>
                  <a:lnTo>
                    <a:pt x="654" y="1539"/>
                  </a:lnTo>
                  <a:lnTo>
                    <a:pt x="657" y="1548"/>
                  </a:lnTo>
                  <a:lnTo>
                    <a:pt x="660" y="1555"/>
                  </a:lnTo>
                  <a:lnTo>
                    <a:pt x="662" y="1563"/>
                  </a:lnTo>
                  <a:lnTo>
                    <a:pt x="662" y="1570"/>
                  </a:lnTo>
                  <a:lnTo>
                    <a:pt x="662" y="1582"/>
                  </a:lnTo>
                  <a:lnTo>
                    <a:pt x="661" y="1592"/>
                  </a:lnTo>
                  <a:lnTo>
                    <a:pt x="659" y="1602"/>
                  </a:lnTo>
                  <a:lnTo>
                    <a:pt x="654" y="1610"/>
                  </a:lnTo>
                  <a:lnTo>
                    <a:pt x="650" y="1618"/>
                  </a:lnTo>
                  <a:lnTo>
                    <a:pt x="645" y="1625"/>
                  </a:lnTo>
                  <a:lnTo>
                    <a:pt x="637" y="1632"/>
                  </a:lnTo>
                  <a:lnTo>
                    <a:pt x="630" y="1637"/>
                  </a:lnTo>
                  <a:lnTo>
                    <a:pt x="622" y="1642"/>
                  </a:lnTo>
                  <a:lnTo>
                    <a:pt x="612" y="1647"/>
                  </a:lnTo>
                  <a:lnTo>
                    <a:pt x="603" y="1650"/>
                  </a:lnTo>
                  <a:lnTo>
                    <a:pt x="593" y="1653"/>
                  </a:lnTo>
                  <a:lnTo>
                    <a:pt x="581" y="1655"/>
                  </a:lnTo>
                  <a:lnTo>
                    <a:pt x="571" y="1657"/>
                  </a:lnTo>
                  <a:lnTo>
                    <a:pt x="558" y="1658"/>
                  </a:lnTo>
                  <a:lnTo>
                    <a:pt x="546" y="1659"/>
                  </a:lnTo>
                  <a:lnTo>
                    <a:pt x="226" y="1675"/>
                  </a:lnTo>
                  <a:lnTo>
                    <a:pt x="232" y="1820"/>
                  </a:lnTo>
                  <a:lnTo>
                    <a:pt x="568" y="1804"/>
                  </a:lnTo>
                  <a:lnTo>
                    <a:pt x="596" y="1802"/>
                  </a:lnTo>
                  <a:lnTo>
                    <a:pt x="622" y="1799"/>
                  </a:lnTo>
                  <a:lnTo>
                    <a:pt x="646" y="1794"/>
                  </a:lnTo>
                  <a:lnTo>
                    <a:pt x="667" y="1786"/>
                  </a:lnTo>
                  <a:lnTo>
                    <a:pt x="688" y="1779"/>
                  </a:lnTo>
                  <a:lnTo>
                    <a:pt x="705" y="1769"/>
                  </a:lnTo>
                  <a:lnTo>
                    <a:pt x="721" y="1757"/>
                  </a:lnTo>
                  <a:lnTo>
                    <a:pt x="735" y="1745"/>
                  </a:lnTo>
                  <a:lnTo>
                    <a:pt x="748" y="1732"/>
                  </a:lnTo>
                  <a:lnTo>
                    <a:pt x="758" y="1718"/>
                  </a:lnTo>
                  <a:lnTo>
                    <a:pt x="767" y="1703"/>
                  </a:lnTo>
                  <a:lnTo>
                    <a:pt x="773" y="1687"/>
                  </a:lnTo>
                  <a:lnTo>
                    <a:pt x="779" y="1670"/>
                  </a:lnTo>
                  <a:lnTo>
                    <a:pt x="782" y="1653"/>
                  </a:lnTo>
                  <a:lnTo>
                    <a:pt x="784" y="1635"/>
                  </a:lnTo>
                  <a:lnTo>
                    <a:pt x="784" y="1617"/>
                  </a:lnTo>
                  <a:lnTo>
                    <a:pt x="783" y="1602"/>
                  </a:lnTo>
                  <a:lnTo>
                    <a:pt x="781" y="1588"/>
                  </a:lnTo>
                  <a:lnTo>
                    <a:pt x="778" y="1575"/>
                  </a:lnTo>
                  <a:lnTo>
                    <a:pt x="775" y="1562"/>
                  </a:lnTo>
                  <a:lnTo>
                    <a:pt x="769" y="1550"/>
                  </a:lnTo>
                  <a:lnTo>
                    <a:pt x="764" y="1538"/>
                  </a:lnTo>
                  <a:lnTo>
                    <a:pt x="758" y="1528"/>
                  </a:lnTo>
                  <a:lnTo>
                    <a:pt x="752" y="1518"/>
                  </a:lnTo>
                  <a:lnTo>
                    <a:pt x="746" y="1508"/>
                  </a:lnTo>
                  <a:lnTo>
                    <a:pt x="738" y="1500"/>
                  </a:lnTo>
                  <a:lnTo>
                    <a:pt x="730" y="1491"/>
                  </a:lnTo>
                  <a:lnTo>
                    <a:pt x="723" y="1485"/>
                  </a:lnTo>
                  <a:lnTo>
                    <a:pt x="715" y="1477"/>
                  </a:lnTo>
                  <a:lnTo>
                    <a:pt x="707" y="1472"/>
                  </a:lnTo>
                  <a:lnTo>
                    <a:pt x="699" y="1466"/>
                  </a:lnTo>
                  <a:lnTo>
                    <a:pt x="692" y="1462"/>
                  </a:lnTo>
                  <a:lnTo>
                    <a:pt x="692" y="1459"/>
                  </a:lnTo>
                  <a:close/>
                  <a:moveTo>
                    <a:pt x="961" y="2444"/>
                  </a:moveTo>
                  <a:lnTo>
                    <a:pt x="969" y="2443"/>
                  </a:lnTo>
                  <a:lnTo>
                    <a:pt x="977" y="2442"/>
                  </a:lnTo>
                  <a:lnTo>
                    <a:pt x="985" y="2439"/>
                  </a:lnTo>
                  <a:lnTo>
                    <a:pt x="992" y="2436"/>
                  </a:lnTo>
                  <a:lnTo>
                    <a:pt x="999" y="2433"/>
                  </a:lnTo>
                  <a:lnTo>
                    <a:pt x="1005" y="2429"/>
                  </a:lnTo>
                  <a:lnTo>
                    <a:pt x="1011" y="2424"/>
                  </a:lnTo>
                  <a:lnTo>
                    <a:pt x="1016" y="2419"/>
                  </a:lnTo>
                  <a:lnTo>
                    <a:pt x="1020" y="2414"/>
                  </a:lnTo>
                  <a:lnTo>
                    <a:pt x="1025" y="2407"/>
                  </a:lnTo>
                  <a:lnTo>
                    <a:pt x="1028" y="2401"/>
                  </a:lnTo>
                  <a:lnTo>
                    <a:pt x="1031" y="2393"/>
                  </a:lnTo>
                  <a:lnTo>
                    <a:pt x="1033" y="2386"/>
                  </a:lnTo>
                  <a:lnTo>
                    <a:pt x="1034" y="2378"/>
                  </a:lnTo>
                  <a:lnTo>
                    <a:pt x="1035" y="2370"/>
                  </a:lnTo>
                  <a:lnTo>
                    <a:pt x="1035" y="2361"/>
                  </a:lnTo>
                  <a:lnTo>
                    <a:pt x="1034" y="2352"/>
                  </a:lnTo>
                  <a:lnTo>
                    <a:pt x="1033" y="2345"/>
                  </a:lnTo>
                  <a:lnTo>
                    <a:pt x="1031" y="2337"/>
                  </a:lnTo>
                  <a:lnTo>
                    <a:pt x="1028" y="2330"/>
                  </a:lnTo>
                  <a:lnTo>
                    <a:pt x="1025" y="2324"/>
                  </a:lnTo>
                  <a:lnTo>
                    <a:pt x="1020" y="2317"/>
                  </a:lnTo>
                  <a:lnTo>
                    <a:pt x="1016" y="2312"/>
                  </a:lnTo>
                  <a:lnTo>
                    <a:pt x="1011" y="2306"/>
                  </a:lnTo>
                  <a:lnTo>
                    <a:pt x="1005" y="2302"/>
                  </a:lnTo>
                  <a:lnTo>
                    <a:pt x="999" y="2298"/>
                  </a:lnTo>
                  <a:lnTo>
                    <a:pt x="992" y="2295"/>
                  </a:lnTo>
                  <a:lnTo>
                    <a:pt x="985" y="2291"/>
                  </a:lnTo>
                  <a:lnTo>
                    <a:pt x="977" y="2289"/>
                  </a:lnTo>
                  <a:lnTo>
                    <a:pt x="970" y="2288"/>
                  </a:lnTo>
                  <a:lnTo>
                    <a:pt x="962" y="2287"/>
                  </a:lnTo>
                  <a:lnTo>
                    <a:pt x="954" y="2287"/>
                  </a:lnTo>
                  <a:lnTo>
                    <a:pt x="945" y="2288"/>
                  </a:lnTo>
                  <a:lnTo>
                    <a:pt x="938" y="2289"/>
                  </a:lnTo>
                  <a:lnTo>
                    <a:pt x="930" y="2291"/>
                  </a:lnTo>
                  <a:lnTo>
                    <a:pt x="923" y="2293"/>
                  </a:lnTo>
                  <a:lnTo>
                    <a:pt x="916" y="2298"/>
                  </a:lnTo>
                  <a:lnTo>
                    <a:pt x="910" y="2301"/>
                  </a:lnTo>
                  <a:lnTo>
                    <a:pt x="904" y="2306"/>
                  </a:lnTo>
                  <a:lnTo>
                    <a:pt x="899" y="2311"/>
                  </a:lnTo>
                  <a:lnTo>
                    <a:pt x="895" y="2317"/>
                  </a:lnTo>
                  <a:lnTo>
                    <a:pt x="890" y="2322"/>
                  </a:lnTo>
                  <a:lnTo>
                    <a:pt x="887" y="2329"/>
                  </a:lnTo>
                  <a:lnTo>
                    <a:pt x="884" y="2336"/>
                  </a:lnTo>
                  <a:lnTo>
                    <a:pt x="882" y="2344"/>
                  </a:lnTo>
                  <a:lnTo>
                    <a:pt x="880" y="2351"/>
                  </a:lnTo>
                  <a:lnTo>
                    <a:pt x="880" y="2360"/>
                  </a:lnTo>
                  <a:lnTo>
                    <a:pt x="880" y="2369"/>
                  </a:lnTo>
                  <a:lnTo>
                    <a:pt x="880" y="2376"/>
                  </a:lnTo>
                  <a:lnTo>
                    <a:pt x="882" y="2385"/>
                  </a:lnTo>
                  <a:lnTo>
                    <a:pt x="884" y="2392"/>
                  </a:lnTo>
                  <a:lnTo>
                    <a:pt x="886" y="2400"/>
                  </a:lnTo>
                  <a:lnTo>
                    <a:pt x="889" y="2406"/>
                  </a:lnTo>
                  <a:lnTo>
                    <a:pt x="894" y="2413"/>
                  </a:lnTo>
                  <a:lnTo>
                    <a:pt x="898" y="2418"/>
                  </a:lnTo>
                  <a:lnTo>
                    <a:pt x="903" y="2423"/>
                  </a:lnTo>
                  <a:lnTo>
                    <a:pt x="909" y="2429"/>
                  </a:lnTo>
                  <a:lnTo>
                    <a:pt x="915" y="2433"/>
                  </a:lnTo>
                  <a:lnTo>
                    <a:pt x="922" y="2436"/>
                  </a:lnTo>
                  <a:lnTo>
                    <a:pt x="928" y="2439"/>
                  </a:lnTo>
                  <a:lnTo>
                    <a:pt x="936" y="2442"/>
                  </a:lnTo>
                  <a:lnTo>
                    <a:pt x="944" y="2443"/>
                  </a:lnTo>
                  <a:lnTo>
                    <a:pt x="953" y="2444"/>
                  </a:lnTo>
                  <a:lnTo>
                    <a:pt x="961" y="2444"/>
                  </a:lnTo>
                  <a:close/>
                  <a:moveTo>
                    <a:pt x="805" y="2300"/>
                  </a:moveTo>
                  <a:lnTo>
                    <a:pt x="255" y="2325"/>
                  </a:lnTo>
                  <a:lnTo>
                    <a:pt x="262" y="2470"/>
                  </a:lnTo>
                  <a:lnTo>
                    <a:pt x="811" y="2446"/>
                  </a:lnTo>
                  <a:lnTo>
                    <a:pt x="805" y="2300"/>
                  </a:lnTo>
                  <a:close/>
                  <a:moveTo>
                    <a:pt x="751" y="2752"/>
                  </a:moveTo>
                  <a:lnTo>
                    <a:pt x="825" y="2741"/>
                  </a:lnTo>
                  <a:lnTo>
                    <a:pt x="819" y="2615"/>
                  </a:lnTo>
                  <a:lnTo>
                    <a:pt x="800" y="2616"/>
                  </a:lnTo>
                  <a:lnTo>
                    <a:pt x="782" y="2619"/>
                  </a:lnTo>
                  <a:lnTo>
                    <a:pt x="763" y="2620"/>
                  </a:lnTo>
                  <a:lnTo>
                    <a:pt x="742" y="2622"/>
                  </a:lnTo>
                  <a:lnTo>
                    <a:pt x="722" y="2623"/>
                  </a:lnTo>
                  <a:lnTo>
                    <a:pt x="700" y="2624"/>
                  </a:lnTo>
                  <a:lnTo>
                    <a:pt x="678" y="2625"/>
                  </a:lnTo>
                  <a:lnTo>
                    <a:pt x="654" y="2626"/>
                  </a:lnTo>
                  <a:lnTo>
                    <a:pt x="270" y="2644"/>
                  </a:lnTo>
                  <a:lnTo>
                    <a:pt x="276" y="2790"/>
                  </a:lnTo>
                  <a:lnTo>
                    <a:pt x="604" y="2775"/>
                  </a:lnTo>
                  <a:lnTo>
                    <a:pt x="619" y="2775"/>
                  </a:lnTo>
                  <a:lnTo>
                    <a:pt x="632" y="2776"/>
                  </a:lnTo>
                  <a:lnTo>
                    <a:pt x="645" y="2778"/>
                  </a:lnTo>
                  <a:lnTo>
                    <a:pt x="656" y="2782"/>
                  </a:lnTo>
                  <a:lnTo>
                    <a:pt x="667" y="2786"/>
                  </a:lnTo>
                  <a:lnTo>
                    <a:pt x="677" y="2791"/>
                  </a:lnTo>
                  <a:lnTo>
                    <a:pt x="685" y="2797"/>
                  </a:lnTo>
                  <a:lnTo>
                    <a:pt x="693" y="2803"/>
                  </a:lnTo>
                  <a:lnTo>
                    <a:pt x="699" y="2809"/>
                  </a:lnTo>
                  <a:lnTo>
                    <a:pt x="705" y="2817"/>
                  </a:lnTo>
                  <a:lnTo>
                    <a:pt x="710" y="2824"/>
                  </a:lnTo>
                  <a:lnTo>
                    <a:pt x="714" y="2832"/>
                  </a:lnTo>
                  <a:lnTo>
                    <a:pt x="717" y="2841"/>
                  </a:lnTo>
                  <a:lnTo>
                    <a:pt x="720" y="2848"/>
                  </a:lnTo>
                  <a:lnTo>
                    <a:pt x="721" y="2856"/>
                  </a:lnTo>
                  <a:lnTo>
                    <a:pt x="722" y="2863"/>
                  </a:lnTo>
                  <a:lnTo>
                    <a:pt x="721" y="2875"/>
                  </a:lnTo>
                  <a:lnTo>
                    <a:pt x="720" y="2885"/>
                  </a:lnTo>
                  <a:lnTo>
                    <a:pt x="718" y="2894"/>
                  </a:lnTo>
                  <a:lnTo>
                    <a:pt x="713" y="2903"/>
                  </a:lnTo>
                  <a:lnTo>
                    <a:pt x="709" y="2910"/>
                  </a:lnTo>
                  <a:lnTo>
                    <a:pt x="704" y="2918"/>
                  </a:lnTo>
                  <a:lnTo>
                    <a:pt x="697" y="2924"/>
                  </a:lnTo>
                  <a:lnTo>
                    <a:pt x="690" y="2930"/>
                  </a:lnTo>
                  <a:lnTo>
                    <a:pt x="681" y="2935"/>
                  </a:lnTo>
                  <a:lnTo>
                    <a:pt x="673" y="2939"/>
                  </a:lnTo>
                  <a:lnTo>
                    <a:pt x="662" y="2942"/>
                  </a:lnTo>
                  <a:lnTo>
                    <a:pt x="652" y="2946"/>
                  </a:lnTo>
                  <a:lnTo>
                    <a:pt x="641" y="2949"/>
                  </a:lnTo>
                  <a:lnTo>
                    <a:pt x="630" y="2950"/>
                  </a:lnTo>
                  <a:lnTo>
                    <a:pt x="618" y="2952"/>
                  </a:lnTo>
                  <a:lnTo>
                    <a:pt x="605" y="2952"/>
                  </a:lnTo>
                  <a:lnTo>
                    <a:pt x="285" y="2967"/>
                  </a:lnTo>
                  <a:lnTo>
                    <a:pt x="291" y="3113"/>
                  </a:lnTo>
                  <a:lnTo>
                    <a:pt x="627" y="3097"/>
                  </a:lnTo>
                  <a:lnTo>
                    <a:pt x="655" y="3095"/>
                  </a:lnTo>
                  <a:lnTo>
                    <a:pt x="681" y="3092"/>
                  </a:lnTo>
                  <a:lnTo>
                    <a:pt x="705" y="3086"/>
                  </a:lnTo>
                  <a:lnTo>
                    <a:pt x="726" y="3079"/>
                  </a:lnTo>
                  <a:lnTo>
                    <a:pt x="747" y="3071"/>
                  </a:lnTo>
                  <a:lnTo>
                    <a:pt x="765" y="3062"/>
                  </a:lnTo>
                  <a:lnTo>
                    <a:pt x="781" y="3051"/>
                  </a:lnTo>
                  <a:lnTo>
                    <a:pt x="795" y="3038"/>
                  </a:lnTo>
                  <a:lnTo>
                    <a:pt x="807" y="3025"/>
                  </a:lnTo>
                  <a:lnTo>
                    <a:pt x="817" y="3011"/>
                  </a:lnTo>
                  <a:lnTo>
                    <a:pt x="826" y="2996"/>
                  </a:lnTo>
                  <a:lnTo>
                    <a:pt x="832" y="2980"/>
                  </a:lnTo>
                  <a:lnTo>
                    <a:pt x="838" y="2963"/>
                  </a:lnTo>
                  <a:lnTo>
                    <a:pt x="841" y="2946"/>
                  </a:lnTo>
                  <a:lnTo>
                    <a:pt x="843" y="2927"/>
                  </a:lnTo>
                  <a:lnTo>
                    <a:pt x="843" y="2909"/>
                  </a:lnTo>
                  <a:lnTo>
                    <a:pt x="842" y="2894"/>
                  </a:lnTo>
                  <a:lnTo>
                    <a:pt x="840" y="2880"/>
                  </a:lnTo>
                  <a:lnTo>
                    <a:pt x="837" y="2867"/>
                  </a:lnTo>
                  <a:lnTo>
                    <a:pt x="834" y="2855"/>
                  </a:lnTo>
                  <a:lnTo>
                    <a:pt x="829" y="2843"/>
                  </a:lnTo>
                  <a:lnTo>
                    <a:pt x="824" y="2831"/>
                  </a:lnTo>
                  <a:lnTo>
                    <a:pt x="817" y="2820"/>
                  </a:lnTo>
                  <a:lnTo>
                    <a:pt x="811" y="2811"/>
                  </a:lnTo>
                  <a:lnTo>
                    <a:pt x="805" y="2801"/>
                  </a:lnTo>
                  <a:lnTo>
                    <a:pt x="797" y="2792"/>
                  </a:lnTo>
                  <a:lnTo>
                    <a:pt x="790" y="2784"/>
                  </a:lnTo>
                  <a:lnTo>
                    <a:pt x="782" y="2777"/>
                  </a:lnTo>
                  <a:lnTo>
                    <a:pt x="775" y="2770"/>
                  </a:lnTo>
                  <a:lnTo>
                    <a:pt x="767" y="2764"/>
                  </a:lnTo>
                  <a:lnTo>
                    <a:pt x="758" y="2759"/>
                  </a:lnTo>
                  <a:lnTo>
                    <a:pt x="751" y="2755"/>
                  </a:lnTo>
                  <a:lnTo>
                    <a:pt x="751" y="2752"/>
                  </a:lnTo>
                  <a:close/>
                  <a:moveTo>
                    <a:pt x="802" y="3583"/>
                  </a:moveTo>
                  <a:lnTo>
                    <a:pt x="802" y="3581"/>
                  </a:lnTo>
                  <a:lnTo>
                    <a:pt x="810" y="3575"/>
                  </a:lnTo>
                  <a:lnTo>
                    <a:pt x="817" y="3569"/>
                  </a:lnTo>
                  <a:lnTo>
                    <a:pt x="824" y="3563"/>
                  </a:lnTo>
                  <a:lnTo>
                    <a:pt x="830" y="3556"/>
                  </a:lnTo>
                  <a:lnTo>
                    <a:pt x="837" y="3549"/>
                  </a:lnTo>
                  <a:lnTo>
                    <a:pt x="842" y="3541"/>
                  </a:lnTo>
                  <a:lnTo>
                    <a:pt x="848" y="3533"/>
                  </a:lnTo>
                  <a:lnTo>
                    <a:pt x="853" y="3524"/>
                  </a:lnTo>
                  <a:lnTo>
                    <a:pt x="857" y="3514"/>
                  </a:lnTo>
                  <a:lnTo>
                    <a:pt x="860" y="3505"/>
                  </a:lnTo>
                  <a:lnTo>
                    <a:pt x="864" y="3495"/>
                  </a:lnTo>
                  <a:lnTo>
                    <a:pt x="866" y="3484"/>
                  </a:lnTo>
                  <a:lnTo>
                    <a:pt x="867" y="3474"/>
                  </a:lnTo>
                  <a:lnTo>
                    <a:pt x="868" y="3462"/>
                  </a:lnTo>
                  <a:lnTo>
                    <a:pt x="868" y="3449"/>
                  </a:lnTo>
                  <a:lnTo>
                    <a:pt x="868" y="3437"/>
                  </a:lnTo>
                  <a:lnTo>
                    <a:pt x="867" y="3425"/>
                  </a:lnTo>
                  <a:lnTo>
                    <a:pt x="865" y="3415"/>
                  </a:lnTo>
                  <a:lnTo>
                    <a:pt x="863" y="3404"/>
                  </a:lnTo>
                  <a:lnTo>
                    <a:pt x="859" y="3393"/>
                  </a:lnTo>
                  <a:lnTo>
                    <a:pt x="855" y="3382"/>
                  </a:lnTo>
                  <a:lnTo>
                    <a:pt x="851" y="3372"/>
                  </a:lnTo>
                  <a:lnTo>
                    <a:pt x="846" y="3362"/>
                  </a:lnTo>
                  <a:lnTo>
                    <a:pt x="841" y="3352"/>
                  </a:lnTo>
                  <a:lnTo>
                    <a:pt x="835" y="3343"/>
                  </a:lnTo>
                  <a:lnTo>
                    <a:pt x="828" y="3333"/>
                  </a:lnTo>
                  <a:lnTo>
                    <a:pt x="822" y="3324"/>
                  </a:lnTo>
                  <a:lnTo>
                    <a:pt x="814" y="3316"/>
                  </a:lnTo>
                  <a:lnTo>
                    <a:pt x="806" y="3307"/>
                  </a:lnTo>
                  <a:lnTo>
                    <a:pt x="797" y="3300"/>
                  </a:lnTo>
                  <a:lnTo>
                    <a:pt x="788" y="3292"/>
                  </a:lnTo>
                  <a:lnTo>
                    <a:pt x="779" y="3285"/>
                  </a:lnTo>
                  <a:lnTo>
                    <a:pt x="768" y="3278"/>
                  </a:lnTo>
                  <a:lnTo>
                    <a:pt x="757" y="3272"/>
                  </a:lnTo>
                  <a:lnTo>
                    <a:pt x="747" y="3265"/>
                  </a:lnTo>
                  <a:lnTo>
                    <a:pt x="735" y="3260"/>
                  </a:lnTo>
                  <a:lnTo>
                    <a:pt x="723" y="3255"/>
                  </a:lnTo>
                  <a:lnTo>
                    <a:pt x="710" y="3250"/>
                  </a:lnTo>
                  <a:lnTo>
                    <a:pt x="697" y="3246"/>
                  </a:lnTo>
                  <a:lnTo>
                    <a:pt x="684" y="3243"/>
                  </a:lnTo>
                  <a:lnTo>
                    <a:pt x="670" y="3240"/>
                  </a:lnTo>
                  <a:lnTo>
                    <a:pt x="655" y="3238"/>
                  </a:lnTo>
                  <a:lnTo>
                    <a:pt x="641" y="3235"/>
                  </a:lnTo>
                  <a:lnTo>
                    <a:pt x="625" y="3233"/>
                  </a:lnTo>
                  <a:lnTo>
                    <a:pt x="610" y="3233"/>
                  </a:lnTo>
                  <a:lnTo>
                    <a:pt x="594" y="3233"/>
                  </a:lnTo>
                  <a:lnTo>
                    <a:pt x="578" y="3233"/>
                  </a:lnTo>
                  <a:lnTo>
                    <a:pt x="561" y="3234"/>
                  </a:lnTo>
                  <a:lnTo>
                    <a:pt x="533" y="3238"/>
                  </a:lnTo>
                  <a:lnTo>
                    <a:pt x="507" y="3243"/>
                  </a:lnTo>
                  <a:lnTo>
                    <a:pt x="481" y="3249"/>
                  </a:lnTo>
                  <a:lnTo>
                    <a:pt x="458" y="3258"/>
                  </a:lnTo>
                  <a:lnTo>
                    <a:pt x="435" y="3268"/>
                  </a:lnTo>
                  <a:lnTo>
                    <a:pt x="414" y="3279"/>
                  </a:lnTo>
                  <a:lnTo>
                    <a:pt x="404" y="3286"/>
                  </a:lnTo>
                  <a:lnTo>
                    <a:pt x="394" y="3292"/>
                  </a:lnTo>
                  <a:lnTo>
                    <a:pt x="385" y="3300"/>
                  </a:lnTo>
                  <a:lnTo>
                    <a:pt x="376" y="3306"/>
                  </a:lnTo>
                  <a:lnTo>
                    <a:pt x="369" y="3315"/>
                  </a:lnTo>
                  <a:lnTo>
                    <a:pt x="360" y="3322"/>
                  </a:lnTo>
                  <a:lnTo>
                    <a:pt x="354" y="3331"/>
                  </a:lnTo>
                  <a:lnTo>
                    <a:pt x="346" y="3339"/>
                  </a:lnTo>
                  <a:lnTo>
                    <a:pt x="341" y="3349"/>
                  </a:lnTo>
                  <a:lnTo>
                    <a:pt x="334" y="3359"/>
                  </a:lnTo>
                  <a:lnTo>
                    <a:pt x="330" y="3368"/>
                  </a:lnTo>
                  <a:lnTo>
                    <a:pt x="326" y="3378"/>
                  </a:lnTo>
                  <a:lnTo>
                    <a:pt x="321" y="3388"/>
                  </a:lnTo>
                  <a:lnTo>
                    <a:pt x="318" y="3398"/>
                  </a:lnTo>
                  <a:lnTo>
                    <a:pt x="315" y="3409"/>
                  </a:lnTo>
                  <a:lnTo>
                    <a:pt x="313" y="3421"/>
                  </a:lnTo>
                  <a:lnTo>
                    <a:pt x="312" y="3432"/>
                  </a:lnTo>
                  <a:lnTo>
                    <a:pt x="311" y="3443"/>
                  </a:lnTo>
                  <a:lnTo>
                    <a:pt x="311" y="3455"/>
                  </a:lnTo>
                  <a:lnTo>
                    <a:pt x="312" y="3467"/>
                  </a:lnTo>
                  <a:lnTo>
                    <a:pt x="313" y="3479"/>
                  </a:lnTo>
                  <a:lnTo>
                    <a:pt x="315" y="3490"/>
                  </a:lnTo>
                  <a:lnTo>
                    <a:pt x="317" y="3499"/>
                  </a:lnTo>
                  <a:lnTo>
                    <a:pt x="320" y="3510"/>
                  </a:lnTo>
                  <a:lnTo>
                    <a:pt x="324" y="3520"/>
                  </a:lnTo>
                  <a:lnTo>
                    <a:pt x="328" y="3528"/>
                  </a:lnTo>
                  <a:lnTo>
                    <a:pt x="332" y="3538"/>
                  </a:lnTo>
                  <a:lnTo>
                    <a:pt x="338" y="3546"/>
                  </a:lnTo>
                  <a:lnTo>
                    <a:pt x="343" y="3554"/>
                  </a:lnTo>
                  <a:lnTo>
                    <a:pt x="348" y="3561"/>
                  </a:lnTo>
                  <a:lnTo>
                    <a:pt x="355" y="3569"/>
                  </a:lnTo>
                  <a:lnTo>
                    <a:pt x="361" y="3576"/>
                  </a:lnTo>
                  <a:lnTo>
                    <a:pt x="369" y="3582"/>
                  </a:lnTo>
                  <a:lnTo>
                    <a:pt x="376" y="3588"/>
                  </a:lnTo>
                  <a:lnTo>
                    <a:pt x="385" y="3594"/>
                  </a:lnTo>
                  <a:lnTo>
                    <a:pt x="393" y="3598"/>
                  </a:lnTo>
                  <a:lnTo>
                    <a:pt x="393" y="3600"/>
                  </a:lnTo>
                  <a:lnTo>
                    <a:pt x="353" y="3603"/>
                  </a:lnTo>
                  <a:lnTo>
                    <a:pt x="333" y="3604"/>
                  </a:lnTo>
                  <a:lnTo>
                    <a:pt x="316" y="3604"/>
                  </a:lnTo>
                  <a:lnTo>
                    <a:pt x="299" y="3602"/>
                  </a:lnTo>
                  <a:lnTo>
                    <a:pt x="284" y="3599"/>
                  </a:lnTo>
                  <a:lnTo>
                    <a:pt x="270" y="3595"/>
                  </a:lnTo>
                  <a:lnTo>
                    <a:pt x="257" y="3589"/>
                  </a:lnTo>
                  <a:lnTo>
                    <a:pt x="245" y="3583"/>
                  </a:lnTo>
                  <a:lnTo>
                    <a:pt x="234" y="3575"/>
                  </a:lnTo>
                  <a:lnTo>
                    <a:pt x="225" y="3567"/>
                  </a:lnTo>
                  <a:lnTo>
                    <a:pt x="216" y="3557"/>
                  </a:lnTo>
                  <a:lnTo>
                    <a:pt x="210" y="3546"/>
                  </a:lnTo>
                  <a:lnTo>
                    <a:pt x="203" y="3535"/>
                  </a:lnTo>
                  <a:lnTo>
                    <a:pt x="199" y="3523"/>
                  </a:lnTo>
                  <a:lnTo>
                    <a:pt x="195" y="3509"/>
                  </a:lnTo>
                  <a:lnTo>
                    <a:pt x="192" y="3495"/>
                  </a:lnTo>
                  <a:lnTo>
                    <a:pt x="190" y="3480"/>
                  </a:lnTo>
                  <a:lnTo>
                    <a:pt x="189" y="3458"/>
                  </a:lnTo>
                  <a:lnTo>
                    <a:pt x="189" y="3438"/>
                  </a:lnTo>
                  <a:lnTo>
                    <a:pt x="192" y="3418"/>
                  </a:lnTo>
                  <a:lnTo>
                    <a:pt x="195" y="3399"/>
                  </a:lnTo>
                  <a:lnTo>
                    <a:pt x="199" y="3381"/>
                  </a:lnTo>
                  <a:lnTo>
                    <a:pt x="203" y="3364"/>
                  </a:lnTo>
                  <a:lnTo>
                    <a:pt x="209" y="3349"/>
                  </a:lnTo>
                  <a:lnTo>
                    <a:pt x="214" y="3336"/>
                  </a:lnTo>
                  <a:lnTo>
                    <a:pt x="100" y="3317"/>
                  </a:lnTo>
                  <a:lnTo>
                    <a:pt x="93" y="3334"/>
                  </a:lnTo>
                  <a:lnTo>
                    <a:pt x="87" y="3354"/>
                  </a:lnTo>
                  <a:lnTo>
                    <a:pt x="82" y="3375"/>
                  </a:lnTo>
                  <a:lnTo>
                    <a:pt x="79" y="3397"/>
                  </a:lnTo>
                  <a:lnTo>
                    <a:pt x="77" y="3421"/>
                  </a:lnTo>
                  <a:lnTo>
                    <a:pt x="76" y="3445"/>
                  </a:lnTo>
                  <a:lnTo>
                    <a:pt x="76" y="3468"/>
                  </a:lnTo>
                  <a:lnTo>
                    <a:pt x="78" y="3493"/>
                  </a:lnTo>
                  <a:lnTo>
                    <a:pt x="80" y="3516"/>
                  </a:lnTo>
                  <a:lnTo>
                    <a:pt x="83" y="3539"/>
                  </a:lnTo>
                  <a:lnTo>
                    <a:pt x="87" y="3560"/>
                  </a:lnTo>
                  <a:lnTo>
                    <a:pt x="93" y="3580"/>
                  </a:lnTo>
                  <a:lnTo>
                    <a:pt x="99" y="3598"/>
                  </a:lnTo>
                  <a:lnTo>
                    <a:pt x="107" y="3615"/>
                  </a:lnTo>
                  <a:lnTo>
                    <a:pt x="114" y="3631"/>
                  </a:lnTo>
                  <a:lnTo>
                    <a:pt x="123" y="3645"/>
                  </a:lnTo>
                  <a:lnTo>
                    <a:pt x="131" y="3658"/>
                  </a:lnTo>
                  <a:lnTo>
                    <a:pt x="141" y="3671"/>
                  </a:lnTo>
                  <a:lnTo>
                    <a:pt x="152" y="3682"/>
                  </a:lnTo>
                  <a:lnTo>
                    <a:pt x="163" y="3691"/>
                  </a:lnTo>
                  <a:lnTo>
                    <a:pt x="173" y="3700"/>
                  </a:lnTo>
                  <a:lnTo>
                    <a:pt x="185" y="3708"/>
                  </a:lnTo>
                  <a:lnTo>
                    <a:pt x="197" y="3715"/>
                  </a:lnTo>
                  <a:lnTo>
                    <a:pt x="210" y="3721"/>
                  </a:lnTo>
                  <a:lnTo>
                    <a:pt x="222" y="3727"/>
                  </a:lnTo>
                  <a:lnTo>
                    <a:pt x="234" y="3731"/>
                  </a:lnTo>
                  <a:lnTo>
                    <a:pt x="247" y="3735"/>
                  </a:lnTo>
                  <a:lnTo>
                    <a:pt x="260" y="3738"/>
                  </a:lnTo>
                  <a:lnTo>
                    <a:pt x="286" y="3743"/>
                  </a:lnTo>
                  <a:lnTo>
                    <a:pt x="312" y="3745"/>
                  </a:lnTo>
                  <a:lnTo>
                    <a:pt x="338" y="3746"/>
                  </a:lnTo>
                  <a:lnTo>
                    <a:pt x="362" y="3746"/>
                  </a:lnTo>
                  <a:lnTo>
                    <a:pt x="385" y="3745"/>
                  </a:lnTo>
                  <a:lnTo>
                    <a:pt x="406" y="3744"/>
                  </a:lnTo>
                  <a:lnTo>
                    <a:pt x="714" y="3718"/>
                  </a:lnTo>
                  <a:lnTo>
                    <a:pt x="742" y="3716"/>
                  </a:lnTo>
                  <a:lnTo>
                    <a:pt x="767" y="3714"/>
                  </a:lnTo>
                  <a:lnTo>
                    <a:pt x="790" y="3713"/>
                  </a:lnTo>
                  <a:lnTo>
                    <a:pt x="811" y="3712"/>
                  </a:lnTo>
                  <a:lnTo>
                    <a:pt x="829" y="3711"/>
                  </a:lnTo>
                  <a:lnTo>
                    <a:pt x="848" y="3711"/>
                  </a:lnTo>
                  <a:lnTo>
                    <a:pt x="864" y="3710"/>
                  </a:lnTo>
                  <a:lnTo>
                    <a:pt x="879" y="3710"/>
                  </a:lnTo>
                  <a:lnTo>
                    <a:pt x="869" y="3583"/>
                  </a:lnTo>
                  <a:lnTo>
                    <a:pt x="802" y="3583"/>
                  </a:lnTo>
                  <a:close/>
                  <a:moveTo>
                    <a:pt x="547" y="3585"/>
                  </a:moveTo>
                  <a:lnTo>
                    <a:pt x="531" y="3586"/>
                  </a:lnTo>
                  <a:lnTo>
                    <a:pt x="516" y="3585"/>
                  </a:lnTo>
                  <a:lnTo>
                    <a:pt x="502" y="3584"/>
                  </a:lnTo>
                  <a:lnTo>
                    <a:pt x="490" y="3581"/>
                  </a:lnTo>
                  <a:lnTo>
                    <a:pt x="478" y="3576"/>
                  </a:lnTo>
                  <a:lnTo>
                    <a:pt x="469" y="3571"/>
                  </a:lnTo>
                  <a:lnTo>
                    <a:pt x="460" y="3566"/>
                  </a:lnTo>
                  <a:lnTo>
                    <a:pt x="452" y="3559"/>
                  </a:lnTo>
                  <a:lnTo>
                    <a:pt x="446" y="3553"/>
                  </a:lnTo>
                  <a:lnTo>
                    <a:pt x="441" y="3545"/>
                  </a:lnTo>
                  <a:lnTo>
                    <a:pt x="436" y="3538"/>
                  </a:lnTo>
                  <a:lnTo>
                    <a:pt x="433" y="3530"/>
                  </a:lnTo>
                  <a:lnTo>
                    <a:pt x="430" y="3523"/>
                  </a:lnTo>
                  <a:lnTo>
                    <a:pt x="428" y="3516"/>
                  </a:lnTo>
                  <a:lnTo>
                    <a:pt x="427" y="3509"/>
                  </a:lnTo>
                  <a:lnTo>
                    <a:pt x="426" y="3502"/>
                  </a:lnTo>
                  <a:lnTo>
                    <a:pt x="426" y="3490"/>
                  </a:lnTo>
                  <a:lnTo>
                    <a:pt x="427" y="3478"/>
                  </a:lnTo>
                  <a:lnTo>
                    <a:pt x="429" y="3466"/>
                  </a:lnTo>
                  <a:lnTo>
                    <a:pt x="433" y="3455"/>
                  </a:lnTo>
                  <a:lnTo>
                    <a:pt x="440" y="3446"/>
                  </a:lnTo>
                  <a:lnTo>
                    <a:pt x="446" y="3436"/>
                  </a:lnTo>
                  <a:lnTo>
                    <a:pt x="455" y="3426"/>
                  </a:lnTo>
                  <a:lnTo>
                    <a:pt x="463" y="3419"/>
                  </a:lnTo>
                  <a:lnTo>
                    <a:pt x="474" y="3411"/>
                  </a:lnTo>
                  <a:lnTo>
                    <a:pt x="486" y="3404"/>
                  </a:lnTo>
                  <a:lnTo>
                    <a:pt x="499" y="3398"/>
                  </a:lnTo>
                  <a:lnTo>
                    <a:pt x="513" y="3393"/>
                  </a:lnTo>
                  <a:lnTo>
                    <a:pt x="528" y="3389"/>
                  </a:lnTo>
                  <a:lnTo>
                    <a:pt x="543" y="3384"/>
                  </a:lnTo>
                  <a:lnTo>
                    <a:pt x="560" y="3382"/>
                  </a:lnTo>
                  <a:lnTo>
                    <a:pt x="577" y="3380"/>
                  </a:lnTo>
                  <a:lnTo>
                    <a:pt x="596" y="3379"/>
                  </a:lnTo>
                  <a:lnTo>
                    <a:pt x="615" y="3379"/>
                  </a:lnTo>
                  <a:lnTo>
                    <a:pt x="632" y="3380"/>
                  </a:lnTo>
                  <a:lnTo>
                    <a:pt x="648" y="3382"/>
                  </a:lnTo>
                  <a:lnTo>
                    <a:pt x="663" y="3386"/>
                  </a:lnTo>
                  <a:lnTo>
                    <a:pt x="678" y="3390"/>
                  </a:lnTo>
                  <a:lnTo>
                    <a:pt x="691" y="3394"/>
                  </a:lnTo>
                  <a:lnTo>
                    <a:pt x="704" y="3401"/>
                  </a:lnTo>
                  <a:lnTo>
                    <a:pt x="714" y="3407"/>
                  </a:lnTo>
                  <a:lnTo>
                    <a:pt x="724" y="3415"/>
                  </a:lnTo>
                  <a:lnTo>
                    <a:pt x="733" y="3423"/>
                  </a:lnTo>
                  <a:lnTo>
                    <a:pt x="740" y="3433"/>
                  </a:lnTo>
                  <a:lnTo>
                    <a:pt x="747" y="3442"/>
                  </a:lnTo>
                  <a:lnTo>
                    <a:pt x="751" y="3453"/>
                  </a:lnTo>
                  <a:lnTo>
                    <a:pt x="754" y="3465"/>
                  </a:lnTo>
                  <a:lnTo>
                    <a:pt x="756" y="3477"/>
                  </a:lnTo>
                  <a:lnTo>
                    <a:pt x="756" y="3485"/>
                  </a:lnTo>
                  <a:lnTo>
                    <a:pt x="755" y="3495"/>
                  </a:lnTo>
                  <a:lnTo>
                    <a:pt x="754" y="3504"/>
                  </a:lnTo>
                  <a:lnTo>
                    <a:pt x="752" y="3512"/>
                  </a:lnTo>
                  <a:lnTo>
                    <a:pt x="748" y="3521"/>
                  </a:lnTo>
                  <a:lnTo>
                    <a:pt x="743" y="3528"/>
                  </a:lnTo>
                  <a:lnTo>
                    <a:pt x="739" y="3536"/>
                  </a:lnTo>
                  <a:lnTo>
                    <a:pt x="733" y="3543"/>
                  </a:lnTo>
                  <a:lnTo>
                    <a:pt x="725" y="3550"/>
                  </a:lnTo>
                  <a:lnTo>
                    <a:pt x="718" y="3555"/>
                  </a:lnTo>
                  <a:lnTo>
                    <a:pt x="709" y="3560"/>
                  </a:lnTo>
                  <a:lnTo>
                    <a:pt x="699" y="3566"/>
                  </a:lnTo>
                  <a:lnTo>
                    <a:pt x="690" y="3570"/>
                  </a:lnTo>
                  <a:lnTo>
                    <a:pt x="678" y="3573"/>
                  </a:lnTo>
                  <a:lnTo>
                    <a:pt x="666" y="3575"/>
                  </a:lnTo>
                  <a:lnTo>
                    <a:pt x="653" y="3576"/>
                  </a:lnTo>
                  <a:lnTo>
                    <a:pt x="547" y="3585"/>
                  </a:lnTo>
                  <a:close/>
                  <a:moveTo>
                    <a:pt x="1181" y="4333"/>
                  </a:moveTo>
                  <a:lnTo>
                    <a:pt x="734" y="4428"/>
                  </a:lnTo>
                  <a:lnTo>
                    <a:pt x="710" y="4433"/>
                  </a:lnTo>
                  <a:lnTo>
                    <a:pt x="688" y="4436"/>
                  </a:lnTo>
                  <a:lnTo>
                    <a:pt x="666" y="4437"/>
                  </a:lnTo>
                  <a:lnTo>
                    <a:pt x="647" y="4438"/>
                  </a:lnTo>
                  <a:lnTo>
                    <a:pt x="628" y="4436"/>
                  </a:lnTo>
                  <a:lnTo>
                    <a:pt x="612" y="4434"/>
                  </a:lnTo>
                  <a:lnTo>
                    <a:pt x="597" y="4430"/>
                  </a:lnTo>
                  <a:lnTo>
                    <a:pt x="583" y="4425"/>
                  </a:lnTo>
                  <a:lnTo>
                    <a:pt x="572" y="4419"/>
                  </a:lnTo>
                  <a:lnTo>
                    <a:pt x="560" y="4411"/>
                  </a:lnTo>
                  <a:lnTo>
                    <a:pt x="550" y="4403"/>
                  </a:lnTo>
                  <a:lnTo>
                    <a:pt x="542" y="4393"/>
                  </a:lnTo>
                  <a:lnTo>
                    <a:pt x="535" y="4382"/>
                  </a:lnTo>
                  <a:lnTo>
                    <a:pt x="529" y="4370"/>
                  </a:lnTo>
                  <a:lnTo>
                    <a:pt x="524" y="4357"/>
                  </a:lnTo>
                  <a:lnTo>
                    <a:pt x="520" y="4344"/>
                  </a:lnTo>
                  <a:lnTo>
                    <a:pt x="518" y="4330"/>
                  </a:lnTo>
                  <a:lnTo>
                    <a:pt x="517" y="4317"/>
                  </a:lnTo>
                  <a:lnTo>
                    <a:pt x="518" y="4304"/>
                  </a:lnTo>
                  <a:lnTo>
                    <a:pt x="520" y="4291"/>
                  </a:lnTo>
                  <a:lnTo>
                    <a:pt x="524" y="4279"/>
                  </a:lnTo>
                  <a:lnTo>
                    <a:pt x="530" y="4267"/>
                  </a:lnTo>
                  <a:lnTo>
                    <a:pt x="537" y="4256"/>
                  </a:lnTo>
                  <a:lnTo>
                    <a:pt x="546" y="4245"/>
                  </a:lnTo>
                  <a:lnTo>
                    <a:pt x="557" y="4235"/>
                  </a:lnTo>
                  <a:lnTo>
                    <a:pt x="568" y="4226"/>
                  </a:lnTo>
                  <a:lnTo>
                    <a:pt x="583" y="4216"/>
                  </a:lnTo>
                  <a:lnTo>
                    <a:pt x="598" y="4207"/>
                  </a:lnTo>
                  <a:lnTo>
                    <a:pt x="617" y="4200"/>
                  </a:lnTo>
                  <a:lnTo>
                    <a:pt x="636" y="4193"/>
                  </a:lnTo>
                  <a:lnTo>
                    <a:pt x="657" y="4187"/>
                  </a:lnTo>
                  <a:lnTo>
                    <a:pt x="681" y="4182"/>
                  </a:lnTo>
                  <a:lnTo>
                    <a:pt x="1129" y="4086"/>
                  </a:lnTo>
                  <a:lnTo>
                    <a:pt x="1099" y="3943"/>
                  </a:lnTo>
                  <a:lnTo>
                    <a:pt x="663" y="4036"/>
                  </a:lnTo>
                  <a:lnTo>
                    <a:pt x="644" y="4040"/>
                  </a:lnTo>
                  <a:lnTo>
                    <a:pt x="624" y="4045"/>
                  </a:lnTo>
                  <a:lnTo>
                    <a:pt x="606" y="4051"/>
                  </a:lnTo>
                  <a:lnTo>
                    <a:pt x="588" y="4056"/>
                  </a:lnTo>
                  <a:lnTo>
                    <a:pt x="572" y="4062"/>
                  </a:lnTo>
                  <a:lnTo>
                    <a:pt x="555" y="4069"/>
                  </a:lnTo>
                  <a:lnTo>
                    <a:pt x="539" y="4075"/>
                  </a:lnTo>
                  <a:lnTo>
                    <a:pt x="525" y="4083"/>
                  </a:lnTo>
                  <a:lnTo>
                    <a:pt x="511" y="4090"/>
                  </a:lnTo>
                  <a:lnTo>
                    <a:pt x="499" y="4099"/>
                  </a:lnTo>
                  <a:lnTo>
                    <a:pt x="487" y="4108"/>
                  </a:lnTo>
                  <a:lnTo>
                    <a:pt x="475" y="4116"/>
                  </a:lnTo>
                  <a:lnTo>
                    <a:pt x="464" y="4126"/>
                  </a:lnTo>
                  <a:lnTo>
                    <a:pt x="455" y="4134"/>
                  </a:lnTo>
                  <a:lnTo>
                    <a:pt x="446" y="4145"/>
                  </a:lnTo>
                  <a:lnTo>
                    <a:pt x="437" y="4155"/>
                  </a:lnTo>
                  <a:lnTo>
                    <a:pt x="430" y="4165"/>
                  </a:lnTo>
                  <a:lnTo>
                    <a:pt x="423" y="4176"/>
                  </a:lnTo>
                  <a:lnTo>
                    <a:pt x="417" y="4188"/>
                  </a:lnTo>
                  <a:lnTo>
                    <a:pt x="412" y="4200"/>
                  </a:lnTo>
                  <a:lnTo>
                    <a:pt x="406" y="4212"/>
                  </a:lnTo>
                  <a:lnTo>
                    <a:pt x="403" y="4223"/>
                  </a:lnTo>
                  <a:lnTo>
                    <a:pt x="400" y="4236"/>
                  </a:lnTo>
                  <a:lnTo>
                    <a:pt x="397" y="4249"/>
                  </a:lnTo>
                  <a:lnTo>
                    <a:pt x="396" y="4263"/>
                  </a:lnTo>
                  <a:lnTo>
                    <a:pt x="394" y="4276"/>
                  </a:lnTo>
                  <a:lnTo>
                    <a:pt x="393" y="4290"/>
                  </a:lnTo>
                  <a:lnTo>
                    <a:pt x="393" y="4304"/>
                  </a:lnTo>
                  <a:lnTo>
                    <a:pt x="394" y="4319"/>
                  </a:lnTo>
                  <a:lnTo>
                    <a:pt x="397" y="4334"/>
                  </a:lnTo>
                  <a:lnTo>
                    <a:pt x="399" y="4349"/>
                  </a:lnTo>
                  <a:lnTo>
                    <a:pt x="402" y="4365"/>
                  </a:lnTo>
                  <a:lnTo>
                    <a:pt x="405" y="4380"/>
                  </a:lnTo>
                  <a:lnTo>
                    <a:pt x="409" y="4395"/>
                  </a:lnTo>
                  <a:lnTo>
                    <a:pt x="414" y="4409"/>
                  </a:lnTo>
                  <a:lnTo>
                    <a:pt x="419" y="4423"/>
                  </a:lnTo>
                  <a:lnTo>
                    <a:pt x="425" y="4437"/>
                  </a:lnTo>
                  <a:lnTo>
                    <a:pt x="431" y="4450"/>
                  </a:lnTo>
                  <a:lnTo>
                    <a:pt x="437" y="4462"/>
                  </a:lnTo>
                  <a:lnTo>
                    <a:pt x="445" y="4473"/>
                  </a:lnTo>
                  <a:lnTo>
                    <a:pt x="452" y="4485"/>
                  </a:lnTo>
                  <a:lnTo>
                    <a:pt x="461" y="4495"/>
                  </a:lnTo>
                  <a:lnTo>
                    <a:pt x="470" y="4505"/>
                  </a:lnTo>
                  <a:lnTo>
                    <a:pt x="479" y="4515"/>
                  </a:lnTo>
                  <a:lnTo>
                    <a:pt x="489" y="4524"/>
                  </a:lnTo>
                  <a:lnTo>
                    <a:pt x="500" y="4531"/>
                  </a:lnTo>
                  <a:lnTo>
                    <a:pt x="510" y="4540"/>
                  </a:lnTo>
                  <a:lnTo>
                    <a:pt x="521" y="4546"/>
                  </a:lnTo>
                  <a:lnTo>
                    <a:pt x="534" y="4553"/>
                  </a:lnTo>
                  <a:lnTo>
                    <a:pt x="546" y="4558"/>
                  </a:lnTo>
                  <a:lnTo>
                    <a:pt x="559" y="4563"/>
                  </a:lnTo>
                  <a:lnTo>
                    <a:pt x="573" y="4568"/>
                  </a:lnTo>
                  <a:lnTo>
                    <a:pt x="587" y="4572"/>
                  </a:lnTo>
                  <a:lnTo>
                    <a:pt x="602" y="4575"/>
                  </a:lnTo>
                  <a:lnTo>
                    <a:pt x="617" y="4577"/>
                  </a:lnTo>
                  <a:lnTo>
                    <a:pt x="633" y="4580"/>
                  </a:lnTo>
                  <a:lnTo>
                    <a:pt x="649" y="4581"/>
                  </a:lnTo>
                  <a:lnTo>
                    <a:pt x="665" y="4581"/>
                  </a:lnTo>
                  <a:lnTo>
                    <a:pt x="682" y="4581"/>
                  </a:lnTo>
                  <a:lnTo>
                    <a:pt x="700" y="4580"/>
                  </a:lnTo>
                  <a:lnTo>
                    <a:pt x="719" y="4577"/>
                  </a:lnTo>
                  <a:lnTo>
                    <a:pt x="738" y="4575"/>
                  </a:lnTo>
                  <a:lnTo>
                    <a:pt x="757" y="4572"/>
                  </a:lnTo>
                  <a:lnTo>
                    <a:pt x="778" y="4568"/>
                  </a:lnTo>
                  <a:lnTo>
                    <a:pt x="1213" y="4475"/>
                  </a:lnTo>
                  <a:lnTo>
                    <a:pt x="1181" y="4333"/>
                  </a:lnTo>
                  <a:close/>
                  <a:moveTo>
                    <a:pt x="1000" y="4804"/>
                  </a:moveTo>
                  <a:lnTo>
                    <a:pt x="1069" y="4777"/>
                  </a:lnTo>
                  <a:lnTo>
                    <a:pt x="1034" y="4656"/>
                  </a:lnTo>
                  <a:lnTo>
                    <a:pt x="999" y="4667"/>
                  </a:lnTo>
                  <a:lnTo>
                    <a:pt x="961" y="4679"/>
                  </a:lnTo>
                  <a:lnTo>
                    <a:pt x="921" y="4692"/>
                  </a:lnTo>
                  <a:lnTo>
                    <a:pt x="876" y="4705"/>
                  </a:lnTo>
                  <a:lnTo>
                    <a:pt x="507" y="4810"/>
                  </a:lnTo>
                  <a:lnTo>
                    <a:pt x="547" y="4951"/>
                  </a:lnTo>
                  <a:lnTo>
                    <a:pt x="861" y="4861"/>
                  </a:lnTo>
                  <a:lnTo>
                    <a:pt x="876" y="4857"/>
                  </a:lnTo>
                  <a:lnTo>
                    <a:pt x="890" y="4855"/>
                  </a:lnTo>
                  <a:lnTo>
                    <a:pt x="903" y="4854"/>
                  </a:lnTo>
                  <a:lnTo>
                    <a:pt x="915" y="4855"/>
                  </a:lnTo>
                  <a:lnTo>
                    <a:pt x="926" y="4856"/>
                  </a:lnTo>
                  <a:lnTo>
                    <a:pt x="937" y="4859"/>
                  </a:lnTo>
                  <a:lnTo>
                    <a:pt x="946" y="4863"/>
                  </a:lnTo>
                  <a:lnTo>
                    <a:pt x="955" y="4867"/>
                  </a:lnTo>
                  <a:lnTo>
                    <a:pt x="963" y="4872"/>
                  </a:lnTo>
                  <a:lnTo>
                    <a:pt x="971" y="4879"/>
                  </a:lnTo>
                  <a:lnTo>
                    <a:pt x="977" y="4884"/>
                  </a:lnTo>
                  <a:lnTo>
                    <a:pt x="983" y="4892"/>
                  </a:lnTo>
                  <a:lnTo>
                    <a:pt x="987" y="4898"/>
                  </a:lnTo>
                  <a:lnTo>
                    <a:pt x="991" y="4906"/>
                  </a:lnTo>
                  <a:lnTo>
                    <a:pt x="995" y="4912"/>
                  </a:lnTo>
                  <a:lnTo>
                    <a:pt x="997" y="4920"/>
                  </a:lnTo>
                  <a:lnTo>
                    <a:pt x="999" y="4930"/>
                  </a:lnTo>
                  <a:lnTo>
                    <a:pt x="1000" y="4941"/>
                  </a:lnTo>
                  <a:lnTo>
                    <a:pt x="1000" y="4951"/>
                  </a:lnTo>
                  <a:lnTo>
                    <a:pt x="999" y="4960"/>
                  </a:lnTo>
                  <a:lnTo>
                    <a:pt x="996" y="4969"/>
                  </a:lnTo>
                  <a:lnTo>
                    <a:pt x="992" y="4976"/>
                  </a:lnTo>
                  <a:lnTo>
                    <a:pt x="987" y="4985"/>
                  </a:lnTo>
                  <a:lnTo>
                    <a:pt x="981" y="4991"/>
                  </a:lnTo>
                  <a:lnTo>
                    <a:pt x="974" y="4999"/>
                  </a:lnTo>
                  <a:lnTo>
                    <a:pt x="967" y="5005"/>
                  </a:lnTo>
                  <a:lnTo>
                    <a:pt x="958" y="5011"/>
                  </a:lnTo>
                  <a:lnTo>
                    <a:pt x="948" y="5016"/>
                  </a:lnTo>
                  <a:lnTo>
                    <a:pt x="938" y="5021"/>
                  </a:lnTo>
                  <a:lnTo>
                    <a:pt x="927" y="5026"/>
                  </a:lnTo>
                  <a:lnTo>
                    <a:pt x="916" y="5030"/>
                  </a:lnTo>
                  <a:lnTo>
                    <a:pt x="904" y="5033"/>
                  </a:lnTo>
                  <a:lnTo>
                    <a:pt x="596" y="5121"/>
                  </a:lnTo>
                  <a:lnTo>
                    <a:pt x="636" y="5262"/>
                  </a:lnTo>
                  <a:lnTo>
                    <a:pt x="959" y="5170"/>
                  </a:lnTo>
                  <a:lnTo>
                    <a:pt x="986" y="5161"/>
                  </a:lnTo>
                  <a:lnTo>
                    <a:pt x="1011" y="5151"/>
                  </a:lnTo>
                  <a:lnTo>
                    <a:pt x="1032" y="5141"/>
                  </a:lnTo>
                  <a:lnTo>
                    <a:pt x="1051" y="5129"/>
                  </a:lnTo>
                  <a:lnTo>
                    <a:pt x="1069" y="5116"/>
                  </a:lnTo>
                  <a:lnTo>
                    <a:pt x="1085" y="5102"/>
                  </a:lnTo>
                  <a:lnTo>
                    <a:pt x="1098" y="5088"/>
                  </a:lnTo>
                  <a:lnTo>
                    <a:pt x="1108" y="5073"/>
                  </a:lnTo>
                  <a:lnTo>
                    <a:pt x="1117" y="5058"/>
                  </a:lnTo>
                  <a:lnTo>
                    <a:pt x="1124" y="5041"/>
                  </a:lnTo>
                  <a:lnTo>
                    <a:pt x="1129" y="5025"/>
                  </a:lnTo>
                  <a:lnTo>
                    <a:pt x="1132" y="5008"/>
                  </a:lnTo>
                  <a:lnTo>
                    <a:pt x="1133" y="4990"/>
                  </a:lnTo>
                  <a:lnTo>
                    <a:pt x="1133" y="4972"/>
                  </a:lnTo>
                  <a:lnTo>
                    <a:pt x="1130" y="4954"/>
                  </a:lnTo>
                  <a:lnTo>
                    <a:pt x="1126" y="4936"/>
                  </a:lnTo>
                  <a:lnTo>
                    <a:pt x="1121" y="4922"/>
                  </a:lnTo>
                  <a:lnTo>
                    <a:pt x="1116" y="4909"/>
                  </a:lnTo>
                  <a:lnTo>
                    <a:pt x="1111" y="4897"/>
                  </a:lnTo>
                  <a:lnTo>
                    <a:pt x="1104" y="4885"/>
                  </a:lnTo>
                  <a:lnTo>
                    <a:pt x="1097" y="4875"/>
                  </a:lnTo>
                  <a:lnTo>
                    <a:pt x="1089" y="4865"/>
                  </a:lnTo>
                  <a:lnTo>
                    <a:pt x="1080" y="4855"/>
                  </a:lnTo>
                  <a:lnTo>
                    <a:pt x="1072" y="4848"/>
                  </a:lnTo>
                  <a:lnTo>
                    <a:pt x="1063" y="4840"/>
                  </a:lnTo>
                  <a:lnTo>
                    <a:pt x="1055" y="4833"/>
                  </a:lnTo>
                  <a:lnTo>
                    <a:pt x="1045" y="4827"/>
                  </a:lnTo>
                  <a:lnTo>
                    <a:pt x="1036" y="4822"/>
                  </a:lnTo>
                  <a:lnTo>
                    <a:pt x="1027" y="4817"/>
                  </a:lnTo>
                  <a:lnTo>
                    <a:pt x="1018" y="4813"/>
                  </a:lnTo>
                  <a:lnTo>
                    <a:pt x="1010" y="4809"/>
                  </a:lnTo>
                  <a:lnTo>
                    <a:pt x="1000" y="4807"/>
                  </a:lnTo>
                  <a:lnTo>
                    <a:pt x="1000" y="4804"/>
                  </a:lnTo>
                  <a:close/>
                  <a:moveTo>
                    <a:pt x="1393" y="5291"/>
                  </a:moveTo>
                  <a:lnTo>
                    <a:pt x="1400" y="5288"/>
                  </a:lnTo>
                  <a:lnTo>
                    <a:pt x="1407" y="5283"/>
                  </a:lnTo>
                  <a:lnTo>
                    <a:pt x="1413" y="5278"/>
                  </a:lnTo>
                  <a:lnTo>
                    <a:pt x="1420" y="5274"/>
                  </a:lnTo>
                  <a:lnTo>
                    <a:pt x="1424" y="5268"/>
                  </a:lnTo>
                  <a:lnTo>
                    <a:pt x="1429" y="5262"/>
                  </a:lnTo>
                  <a:lnTo>
                    <a:pt x="1433" y="5255"/>
                  </a:lnTo>
                  <a:lnTo>
                    <a:pt x="1436" y="5249"/>
                  </a:lnTo>
                  <a:lnTo>
                    <a:pt x="1438" y="5242"/>
                  </a:lnTo>
                  <a:lnTo>
                    <a:pt x="1440" y="5235"/>
                  </a:lnTo>
                  <a:lnTo>
                    <a:pt x="1441" y="5227"/>
                  </a:lnTo>
                  <a:lnTo>
                    <a:pt x="1441" y="5220"/>
                  </a:lnTo>
                  <a:lnTo>
                    <a:pt x="1440" y="5211"/>
                  </a:lnTo>
                  <a:lnTo>
                    <a:pt x="1439" y="5204"/>
                  </a:lnTo>
                  <a:lnTo>
                    <a:pt x="1437" y="5196"/>
                  </a:lnTo>
                  <a:lnTo>
                    <a:pt x="1434" y="5188"/>
                  </a:lnTo>
                  <a:lnTo>
                    <a:pt x="1429" y="5180"/>
                  </a:lnTo>
                  <a:lnTo>
                    <a:pt x="1426" y="5173"/>
                  </a:lnTo>
                  <a:lnTo>
                    <a:pt x="1421" y="5167"/>
                  </a:lnTo>
                  <a:lnTo>
                    <a:pt x="1415" y="5161"/>
                  </a:lnTo>
                  <a:lnTo>
                    <a:pt x="1410" y="5156"/>
                  </a:lnTo>
                  <a:lnTo>
                    <a:pt x="1405" y="5151"/>
                  </a:lnTo>
                  <a:lnTo>
                    <a:pt x="1398" y="5148"/>
                  </a:lnTo>
                  <a:lnTo>
                    <a:pt x="1392" y="5145"/>
                  </a:lnTo>
                  <a:lnTo>
                    <a:pt x="1384" y="5143"/>
                  </a:lnTo>
                  <a:lnTo>
                    <a:pt x="1377" y="5141"/>
                  </a:lnTo>
                  <a:lnTo>
                    <a:pt x="1370" y="5139"/>
                  </a:lnTo>
                  <a:lnTo>
                    <a:pt x="1363" y="5139"/>
                  </a:lnTo>
                  <a:lnTo>
                    <a:pt x="1354" y="5141"/>
                  </a:lnTo>
                  <a:lnTo>
                    <a:pt x="1347" y="5142"/>
                  </a:lnTo>
                  <a:lnTo>
                    <a:pt x="1339" y="5144"/>
                  </a:lnTo>
                  <a:lnTo>
                    <a:pt x="1332" y="5147"/>
                  </a:lnTo>
                  <a:lnTo>
                    <a:pt x="1324" y="5150"/>
                  </a:lnTo>
                  <a:lnTo>
                    <a:pt x="1317" y="5155"/>
                  </a:lnTo>
                  <a:lnTo>
                    <a:pt x="1311" y="5159"/>
                  </a:lnTo>
                  <a:lnTo>
                    <a:pt x="1305" y="5164"/>
                  </a:lnTo>
                  <a:lnTo>
                    <a:pt x="1299" y="5170"/>
                  </a:lnTo>
                  <a:lnTo>
                    <a:pt x="1295" y="5175"/>
                  </a:lnTo>
                  <a:lnTo>
                    <a:pt x="1292" y="5181"/>
                  </a:lnTo>
                  <a:lnTo>
                    <a:pt x="1289" y="5188"/>
                  </a:lnTo>
                  <a:lnTo>
                    <a:pt x="1287" y="5195"/>
                  </a:lnTo>
                  <a:lnTo>
                    <a:pt x="1284" y="5202"/>
                  </a:lnTo>
                  <a:lnTo>
                    <a:pt x="1283" y="5209"/>
                  </a:lnTo>
                  <a:lnTo>
                    <a:pt x="1283" y="5217"/>
                  </a:lnTo>
                  <a:lnTo>
                    <a:pt x="1283" y="5225"/>
                  </a:lnTo>
                  <a:lnTo>
                    <a:pt x="1284" y="5233"/>
                  </a:lnTo>
                  <a:lnTo>
                    <a:pt x="1287" y="5240"/>
                  </a:lnTo>
                  <a:lnTo>
                    <a:pt x="1290" y="5249"/>
                  </a:lnTo>
                  <a:lnTo>
                    <a:pt x="1294" y="5256"/>
                  </a:lnTo>
                  <a:lnTo>
                    <a:pt x="1297" y="5263"/>
                  </a:lnTo>
                  <a:lnTo>
                    <a:pt x="1303" y="5269"/>
                  </a:lnTo>
                  <a:lnTo>
                    <a:pt x="1307" y="5276"/>
                  </a:lnTo>
                  <a:lnTo>
                    <a:pt x="1313" y="5281"/>
                  </a:lnTo>
                  <a:lnTo>
                    <a:pt x="1319" y="5285"/>
                  </a:lnTo>
                  <a:lnTo>
                    <a:pt x="1325" y="5289"/>
                  </a:lnTo>
                  <a:lnTo>
                    <a:pt x="1332" y="5292"/>
                  </a:lnTo>
                  <a:lnTo>
                    <a:pt x="1338" y="5295"/>
                  </a:lnTo>
                  <a:lnTo>
                    <a:pt x="1346" y="5296"/>
                  </a:lnTo>
                  <a:lnTo>
                    <a:pt x="1353" y="5297"/>
                  </a:lnTo>
                  <a:lnTo>
                    <a:pt x="1361" y="5298"/>
                  </a:lnTo>
                  <a:lnTo>
                    <a:pt x="1368" y="5297"/>
                  </a:lnTo>
                  <a:lnTo>
                    <a:pt x="1377" y="5296"/>
                  </a:lnTo>
                  <a:lnTo>
                    <a:pt x="1384" y="5294"/>
                  </a:lnTo>
                  <a:lnTo>
                    <a:pt x="1393" y="5291"/>
                  </a:lnTo>
                  <a:close/>
                  <a:moveTo>
                    <a:pt x="1195" y="5210"/>
                  </a:moveTo>
                  <a:lnTo>
                    <a:pt x="690" y="5426"/>
                  </a:lnTo>
                  <a:lnTo>
                    <a:pt x="747" y="5560"/>
                  </a:lnTo>
                  <a:lnTo>
                    <a:pt x="1253" y="5344"/>
                  </a:lnTo>
                  <a:lnTo>
                    <a:pt x="1195" y="5210"/>
                  </a:lnTo>
                  <a:close/>
                  <a:moveTo>
                    <a:pt x="1169" y="5826"/>
                  </a:moveTo>
                  <a:lnTo>
                    <a:pt x="1132" y="5832"/>
                  </a:lnTo>
                  <a:lnTo>
                    <a:pt x="1098" y="5839"/>
                  </a:lnTo>
                  <a:lnTo>
                    <a:pt x="1062" y="5845"/>
                  </a:lnTo>
                  <a:lnTo>
                    <a:pt x="1028" y="5853"/>
                  </a:lnTo>
                  <a:lnTo>
                    <a:pt x="1027" y="5851"/>
                  </a:lnTo>
                  <a:lnTo>
                    <a:pt x="1056" y="5830"/>
                  </a:lnTo>
                  <a:lnTo>
                    <a:pt x="1086" y="5810"/>
                  </a:lnTo>
                  <a:lnTo>
                    <a:pt x="1115" y="5789"/>
                  </a:lnTo>
                  <a:lnTo>
                    <a:pt x="1144" y="5767"/>
                  </a:lnTo>
                  <a:lnTo>
                    <a:pt x="1360" y="5596"/>
                  </a:lnTo>
                  <a:lnTo>
                    <a:pt x="1298" y="5453"/>
                  </a:lnTo>
                  <a:lnTo>
                    <a:pt x="866" y="5838"/>
                  </a:lnTo>
                  <a:lnTo>
                    <a:pt x="921" y="5968"/>
                  </a:lnTo>
                  <a:lnTo>
                    <a:pt x="1500" y="5924"/>
                  </a:lnTo>
                  <a:lnTo>
                    <a:pt x="1441" y="5785"/>
                  </a:lnTo>
                  <a:lnTo>
                    <a:pt x="1169" y="5826"/>
                  </a:lnTo>
                  <a:close/>
                  <a:moveTo>
                    <a:pt x="1477" y="6503"/>
                  </a:moveTo>
                  <a:lnTo>
                    <a:pt x="1488" y="6499"/>
                  </a:lnTo>
                  <a:lnTo>
                    <a:pt x="1501" y="6492"/>
                  </a:lnTo>
                  <a:lnTo>
                    <a:pt x="1515" y="6485"/>
                  </a:lnTo>
                  <a:lnTo>
                    <a:pt x="1529" y="6477"/>
                  </a:lnTo>
                  <a:lnTo>
                    <a:pt x="1556" y="6460"/>
                  </a:lnTo>
                  <a:lnTo>
                    <a:pt x="1581" y="6442"/>
                  </a:lnTo>
                  <a:lnTo>
                    <a:pt x="1593" y="6433"/>
                  </a:lnTo>
                  <a:lnTo>
                    <a:pt x="1603" y="6424"/>
                  </a:lnTo>
                  <a:lnTo>
                    <a:pt x="1613" y="6414"/>
                  </a:lnTo>
                  <a:lnTo>
                    <a:pt x="1623" y="6404"/>
                  </a:lnTo>
                  <a:lnTo>
                    <a:pt x="1631" y="6395"/>
                  </a:lnTo>
                  <a:lnTo>
                    <a:pt x="1640" y="6385"/>
                  </a:lnTo>
                  <a:lnTo>
                    <a:pt x="1646" y="6374"/>
                  </a:lnTo>
                  <a:lnTo>
                    <a:pt x="1654" y="6365"/>
                  </a:lnTo>
                  <a:lnTo>
                    <a:pt x="1659" y="6354"/>
                  </a:lnTo>
                  <a:lnTo>
                    <a:pt x="1665" y="6344"/>
                  </a:lnTo>
                  <a:lnTo>
                    <a:pt x="1670" y="6333"/>
                  </a:lnTo>
                  <a:lnTo>
                    <a:pt x="1674" y="6323"/>
                  </a:lnTo>
                  <a:lnTo>
                    <a:pt x="1677" y="6312"/>
                  </a:lnTo>
                  <a:lnTo>
                    <a:pt x="1681" y="6302"/>
                  </a:lnTo>
                  <a:lnTo>
                    <a:pt x="1683" y="6292"/>
                  </a:lnTo>
                  <a:lnTo>
                    <a:pt x="1684" y="6281"/>
                  </a:lnTo>
                  <a:lnTo>
                    <a:pt x="1685" y="6269"/>
                  </a:lnTo>
                  <a:lnTo>
                    <a:pt x="1685" y="6258"/>
                  </a:lnTo>
                  <a:lnTo>
                    <a:pt x="1685" y="6248"/>
                  </a:lnTo>
                  <a:lnTo>
                    <a:pt x="1684" y="6237"/>
                  </a:lnTo>
                  <a:lnTo>
                    <a:pt x="1682" y="6226"/>
                  </a:lnTo>
                  <a:lnTo>
                    <a:pt x="1680" y="6215"/>
                  </a:lnTo>
                  <a:lnTo>
                    <a:pt x="1677" y="6205"/>
                  </a:lnTo>
                  <a:lnTo>
                    <a:pt x="1673" y="6193"/>
                  </a:lnTo>
                  <a:lnTo>
                    <a:pt x="1670" y="6182"/>
                  </a:lnTo>
                  <a:lnTo>
                    <a:pt x="1665" y="6171"/>
                  </a:lnTo>
                  <a:lnTo>
                    <a:pt x="1659" y="6161"/>
                  </a:lnTo>
                  <a:lnTo>
                    <a:pt x="1653" y="6150"/>
                  </a:lnTo>
                  <a:lnTo>
                    <a:pt x="1645" y="6137"/>
                  </a:lnTo>
                  <a:lnTo>
                    <a:pt x="1637" y="6125"/>
                  </a:lnTo>
                  <a:lnTo>
                    <a:pt x="1628" y="6115"/>
                  </a:lnTo>
                  <a:lnTo>
                    <a:pt x="1619" y="6104"/>
                  </a:lnTo>
                  <a:lnTo>
                    <a:pt x="1610" y="6094"/>
                  </a:lnTo>
                  <a:lnTo>
                    <a:pt x="1600" y="6086"/>
                  </a:lnTo>
                  <a:lnTo>
                    <a:pt x="1589" y="6077"/>
                  </a:lnTo>
                  <a:lnTo>
                    <a:pt x="1579" y="6070"/>
                  </a:lnTo>
                  <a:lnTo>
                    <a:pt x="1568" y="6063"/>
                  </a:lnTo>
                  <a:lnTo>
                    <a:pt x="1556" y="6057"/>
                  </a:lnTo>
                  <a:lnTo>
                    <a:pt x="1545" y="6051"/>
                  </a:lnTo>
                  <a:lnTo>
                    <a:pt x="1534" y="6046"/>
                  </a:lnTo>
                  <a:lnTo>
                    <a:pt x="1521" y="6042"/>
                  </a:lnTo>
                  <a:lnTo>
                    <a:pt x="1509" y="6038"/>
                  </a:lnTo>
                  <a:lnTo>
                    <a:pt x="1496" y="6036"/>
                  </a:lnTo>
                  <a:lnTo>
                    <a:pt x="1483" y="6034"/>
                  </a:lnTo>
                  <a:lnTo>
                    <a:pt x="1471" y="6032"/>
                  </a:lnTo>
                  <a:lnTo>
                    <a:pt x="1457" y="6031"/>
                  </a:lnTo>
                  <a:lnTo>
                    <a:pt x="1444" y="6031"/>
                  </a:lnTo>
                  <a:lnTo>
                    <a:pt x="1432" y="6031"/>
                  </a:lnTo>
                  <a:lnTo>
                    <a:pt x="1419" y="6032"/>
                  </a:lnTo>
                  <a:lnTo>
                    <a:pt x="1405" y="6034"/>
                  </a:lnTo>
                  <a:lnTo>
                    <a:pt x="1392" y="6036"/>
                  </a:lnTo>
                  <a:lnTo>
                    <a:pt x="1378" y="6038"/>
                  </a:lnTo>
                  <a:lnTo>
                    <a:pt x="1365" y="6042"/>
                  </a:lnTo>
                  <a:lnTo>
                    <a:pt x="1351" y="6046"/>
                  </a:lnTo>
                  <a:lnTo>
                    <a:pt x="1338" y="6050"/>
                  </a:lnTo>
                  <a:lnTo>
                    <a:pt x="1324" y="6056"/>
                  </a:lnTo>
                  <a:lnTo>
                    <a:pt x="1298" y="6067"/>
                  </a:lnTo>
                  <a:lnTo>
                    <a:pt x="1273" y="6081"/>
                  </a:lnTo>
                  <a:lnTo>
                    <a:pt x="1259" y="6089"/>
                  </a:lnTo>
                  <a:lnTo>
                    <a:pt x="1246" y="6097"/>
                  </a:lnTo>
                  <a:lnTo>
                    <a:pt x="1234" y="6107"/>
                  </a:lnTo>
                  <a:lnTo>
                    <a:pt x="1222" y="6116"/>
                  </a:lnTo>
                  <a:lnTo>
                    <a:pt x="1211" y="6125"/>
                  </a:lnTo>
                  <a:lnTo>
                    <a:pt x="1201" y="6135"/>
                  </a:lnTo>
                  <a:lnTo>
                    <a:pt x="1191" y="6145"/>
                  </a:lnTo>
                  <a:lnTo>
                    <a:pt x="1181" y="6154"/>
                  </a:lnTo>
                  <a:lnTo>
                    <a:pt x="1174" y="6165"/>
                  </a:lnTo>
                  <a:lnTo>
                    <a:pt x="1165" y="6176"/>
                  </a:lnTo>
                  <a:lnTo>
                    <a:pt x="1159" y="6186"/>
                  </a:lnTo>
                  <a:lnTo>
                    <a:pt x="1152" y="6197"/>
                  </a:lnTo>
                  <a:lnTo>
                    <a:pt x="1146" y="6208"/>
                  </a:lnTo>
                  <a:lnTo>
                    <a:pt x="1141" y="6220"/>
                  </a:lnTo>
                  <a:lnTo>
                    <a:pt x="1136" y="6232"/>
                  </a:lnTo>
                  <a:lnTo>
                    <a:pt x="1133" y="6243"/>
                  </a:lnTo>
                  <a:lnTo>
                    <a:pt x="1130" y="6255"/>
                  </a:lnTo>
                  <a:lnTo>
                    <a:pt x="1127" y="6267"/>
                  </a:lnTo>
                  <a:lnTo>
                    <a:pt x="1126" y="6280"/>
                  </a:lnTo>
                  <a:lnTo>
                    <a:pt x="1124" y="6292"/>
                  </a:lnTo>
                  <a:lnTo>
                    <a:pt x="1123" y="6304"/>
                  </a:lnTo>
                  <a:lnTo>
                    <a:pt x="1124" y="6317"/>
                  </a:lnTo>
                  <a:lnTo>
                    <a:pt x="1126" y="6330"/>
                  </a:lnTo>
                  <a:lnTo>
                    <a:pt x="1127" y="6343"/>
                  </a:lnTo>
                  <a:lnTo>
                    <a:pt x="1130" y="6356"/>
                  </a:lnTo>
                  <a:lnTo>
                    <a:pt x="1133" y="6370"/>
                  </a:lnTo>
                  <a:lnTo>
                    <a:pt x="1136" y="6383"/>
                  </a:lnTo>
                  <a:lnTo>
                    <a:pt x="1142" y="6397"/>
                  </a:lnTo>
                  <a:lnTo>
                    <a:pt x="1147" y="6410"/>
                  </a:lnTo>
                  <a:lnTo>
                    <a:pt x="1152" y="6424"/>
                  </a:lnTo>
                  <a:lnTo>
                    <a:pt x="1160" y="6436"/>
                  </a:lnTo>
                  <a:lnTo>
                    <a:pt x="1167" y="6450"/>
                  </a:lnTo>
                  <a:lnTo>
                    <a:pt x="1180" y="6472"/>
                  </a:lnTo>
                  <a:lnTo>
                    <a:pt x="1194" y="6492"/>
                  </a:lnTo>
                  <a:lnTo>
                    <a:pt x="1209" y="6513"/>
                  </a:lnTo>
                  <a:lnTo>
                    <a:pt x="1223" y="6531"/>
                  </a:lnTo>
                  <a:lnTo>
                    <a:pt x="1238" y="6547"/>
                  </a:lnTo>
                  <a:lnTo>
                    <a:pt x="1254" y="6562"/>
                  </a:lnTo>
                  <a:lnTo>
                    <a:pt x="1269" y="6576"/>
                  </a:lnTo>
                  <a:lnTo>
                    <a:pt x="1284" y="6588"/>
                  </a:lnTo>
                  <a:lnTo>
                    <a:pt x="1361" y="6519"/>
                  </a:lnTo>
                  <a:lnTo>
                    <a:pt x="1350" y="6509"/>
                  </a:lnTo>
                  <a:lnTo>
                    <a:pt x="1338" y="6499"/>
                  </a:lnTo>
                  <a:lnTo>
                    <a:pt x="1327" y="6487"/>
                  </a:lnTo>
                  <a:lnTo>
                    <a:pt x="1316" y="6475"/>
                  </a:lnTo>
                  <a:lnTo>
                    <a:pt x="1305" y="6462"/>
                  </a:lnTo>
                  <a:lnTo>
                    <a:pt x="1294" y="6447"/>
                  </a:lnTo>
                  <a:lnTo>
                    <a:pt x="1283" y="6432"/>
                  </a:lnTo>
                  <a:lnTo>
                    <a:pt x="1274" y="6415"/>
                  </a:lnTo>
                  <a:lnTo>
                    <a:pt x="1266" y="6402"/>
                  </a:lnTo>
                  <a:lnTo>
                    <a:pt x="1261" y="6389"/>
                  </a:lnTo>
                  <a:lnTo>
                    <a:pt x="1255" y="6376"/>
                  </a:lnTo>
                  <a:lnTo>
                    <a:pt x="1251" y="6362"/>
                  </a:lnTo>
                  <a:lnTo>
                    <a:pt x="1249" y="6350"/>
                  </a:lnTo>
                  <a:lnTo>
                    <a:pt x="1247" y="6337"/>
                  </a:lnTo>
                  <a:lnTo>
                    <a:pt x="1247" y="6324"/>
                  </a:lnTo>
                  <a:lnTo>
                    <a:pt x="1248" y="6311"/>
                  </a:lnTo>
                  <a:lnTo>
                    <a:pt x="1250" y="6298"/>
                  </a:lnTo>
                  <a:lnTo>
                    <a:pt x="1254" y="6285"/>
                  </a:lnTo>
                  <a:lnTo>
                    <a:pt x="1260" y="6273"/>
                  </a:lnTo>
                  <a:lnTo>
                    <a:pt x="1266" y="6262"/>
                  </a:lnTo>
                  <a:lnTo>
                    <a:pt x="1275" y="6251"/>
                  </a:lnTo>
                  <a:lnTo>
                    <a:pt x="1286" y="6240"/>
                  </a:lnTo>
                  <a:lnTo>
                    <a:pt x="1297" y="6229"/>
                  </a:lnTo>
                  <a:lnTo>
                    <a:pt x="1311" y="6220"/>
                  </a:lnTo>
                  <a:lnTo>
                    <a:pt x="1477" y="6503"/>
                  </a:lnTo>
                  <a:close/>
                  <a:moveTo>
                    <a:pt x="1399" y="6168"/>
                  </a:moveTo>
                  <a:lnTo>
                    <a:pt x="1408" y="6164"/>
                  </a:lnTo>
                  <a:lnTo>
                    <a:pt x="1419" y="6160"/>
                  </a:lnTo>
                  <a:lnTo>
                    <a:pt x="1429" y="6156"/>
                  </a:lnTo>
                  <a:lnTo>
                    <a:pt x="1440" y="6153"/>
                  </a:lnTo>
                  <a:lnTo>
                    <a:pt x="1451" y="6151"/>
                  </a:lnTo>
                  <a:lnTo>
                    <a:pt x="1463" y="6150"/>
                  </a:lnTo>
                  <a:lnTo>
                    <a:pt x="1473" y="6149"/>
                  </a:lnTo>
                  <a:lnTo>
                    <a:pt x="1485" y="6149"/>
                  </a:lnTo>
                  <a:lnTo>
                    <a:pt x="1496" y="6150"/>
                  </a:lnTo>
                  <a:lnTo>
                    <a:pt x="1507" y="6152"/>
                  </a:lnTo>
                  <a:lnTo>
                    <a:pt x="1517" y="6156"/>
                  </a:lnTo>
                  <a:lnTo>
                    <a:pt x="1528" y="6161"/>
                  </a:lnTo>
                  <a:lnTo>
                    <a:pt x="1537" y="6167"/>
                  </a:lnTo>
                  <a:lnTo>
                    <a:pt x="1546" y="6174"/>
                  </a:lnTo>
                  <a:lnTo>
                    <a:pt x="1554" y="6183"/>
                  </a:lnTo>
                  <a:lnTo>
                    <a:pt x="1561" y="6194"/>
                  </a:lnTo>
                  <a:lnTo>
                    <a:pt x="1567" y="6205"/>
                  </a:lnTo>
                  <a:lnTo>
                    <a:pt x="1571" y="6217"/>
                  </a:lnTo>
                  <a:lnTo>
                    <a:pt x="1573" y="6227"/>
                  </a:lnTo>
                  <a:lnTo>
                    <a:pt x="1573" y="6238"/>
                  </a:lnTo>
                  <a:lnTo>
                    <a:pt x="1572" y="6249"/>
                  </a:lnTo>
                  <a:lnTo>
                    <a:pt x="1570" y="6259"/>
                  </a:lnTo>
                  <a:lnTo>
                    <a:pt x="1567" y="6269"/>
                  </a:lnTo>
                  <a:lnTo>
                    <a:pt x="1563" y="6279"/>
                  </a:lnTo>
                  <a:lnTo>
                    <a:pt x="1556" y="6288"/>
                  </a:lnTo>
                  <a:lnTo>
                    <a:pt x="1550" y="6297"/>
                  </a:lnTo>
                  <a:lnTo>
                    <a:pt x="1542" y="6306"/>
                  </a:lnTo>
                  <a:lnTo>
                    <a:pt x="1535" y="6313"/>
                  </a:lnTo>
                  <a:lnTo>
                    <a:pt x="1526" y="6321"/>
                  </a:lnTo>
                  <a:lnTo>
                    <a:pt x="1516" y="6327"/>
                  </a:lnTo>
                  <a:lnTo>
                    <a:pt x="1508" y="6333"/>
                  </a:lnTo>
                  <a:lnTo>
                    <a:pt x="1498" y="6339"/>
                  </a:lnTo>
                  <a:lnTo>
                    <a:pt x="1399" y="6168"/>
                  </a:lnTo>
                  <a:close/>
                  <a:moveTo>
                    <a:pt x="1807" y="6583"/>
                  </a:moveTo>
                  <a:lnTo>
                    <a:pt x="1882" y="6524"/>
                  </a:lnTo>
                  <a:lnTo>
                    <a:pt x="1809" y="6421"/>
                  </a:lnTo>
                  <a:lnTo>
                    <a:pt x="1779" y="6445"/>
                  </a:lnTo>
                  <a:lnTo>
                    <a:pt x="1747" y="6469"/>
                  </a:lnTo>
                  <a:lnTo>
                    <a:pt x="1712" y="6495"/>
                  </a:lnTo>
                  <a:lnTo>
                    <a:pt x="1672" y="6523"/>
                  </a:lnTo>
                  <a:lnTo>
                    <a:pt x="1363" y="6741"/>
                  </a:lnTo>
                  <a:lnTo>
                    <a:pt x="1447" y="6860"/>
                  </a:lnTo>
                  <a:lnTo>
                    <a:pt x="1680" y="6697"/>
                  </a:lnTo>
                  <a:lnTo>
                    <a:pt x="1694" y="6687"/>
                  </a:lnTo>
                  <a:lnTo>
                    <a:pt x="1707" y="6680"/>
                  </a:lnTo>
                  <a:lnTo>
                    <a:pt x="1721" y="6674"/>
                  </a:lnTo>
                  <a:lnTo>
                    <a:pt x="1734" y="6669"/>
                  </a:lnTo>
                  <a:lnTo>
                    <a:pt x="1747" y="6666"/>
                  </a:lnTo>
                  <a:lnTo>
                    <a:pt x="1760" y="6664"/>
                  </a:lnTo>
                  <a:lnTo>
                    <a:pt x="1772" y="6663"/>
                  </a:lnTo>
                  <a:lnTo>
                    <a:pt x="1784" y="6664"/>
                  </a:lnTo>
                  <a:lnTo>
                    <a:pt x="1794" y="6666"/>
                  </a:lnTo>
                  <a:lnTo>
                    <a:pt x="1805" y="6669"/>
                  </a:lnTo>
                  <a:lnTo>
                    <a:pt x="1816" y="6674"/>
                  </a:lnTo>
                  <a:lnTo>
                    <a:pt x="1826" y="6680"/>
                  </a:lnTo>
                  <a:lnTo>
                    <a:pt x="1835" y="6686"/>
                  </a:lnTo>
                  <a:lnTo>
                    <a:pt x="1844" y="6694"/>
                  </a:lnTo>
                  <a:lnTo>
                    <a:pt x="1851" y="6702"/>
                  </a:lnTo>
                  <a:lnTo>
                    <a:pt x="1859" y="6712"/>
                  </a:lnTo>
                  <a:lnTo>
                    <a:pt x="1865" y="6721"/>
                  </a:lnTo>
                  <a:lnTo>
                    <a:pt x="1871" y="6729"/>
                  </a:lnTo>
                  <a:lnTo>
                    <a:pt x="1875" y="6737"/>
                  </a:lnTo>
                  <a:lnTo>
                    <a:pt x="1878" y="6744"/>
                  </a:lnTo>
                  <a:lnTo>
                    <a:pt x="1992" y="6665"/>
                  </a:lnTo>
                  <a:lnTo>
                    <a:pt x="1986" y="6651"/>
                  </a:lnTo>
                  <a:lnTo>
                    <a:pt x="1976" y="6636"/>
                  </a:lnTo>
                  <a:lnTo>
                    <a:pt x="1969" y="6628"/>
                  </a:lnTo>
                  <a:lnTo>
                    <a:pt x="1963" y="6621"/>
                  </a:lnTo>
                  <a:lnTo>
                    <a:pt x="1955" y="6615"/>
                  </a:lnTo>
                  <a:lnTo>
                    <a:pt x="1948" y="6608"/>
                  </a:lnTo>
                  <a:lnTo>
                    <a:pt x="1938" y="6603"/>
                  </a:lnTo>
                  <a:lnTo>
                    <a:pt x="1930" y="6597"/>
                  </a:lnTo>
                  <a:lnTo>
                    <a:pt x="1919" y="6592"/>
                  </a:lnTo>
                  <a:lnTo>
                    <a:pt x="1909" y="6589"/>
                  </a:lnTo>
                  <a:lnTo>
                    <a:pt x="1897" y="6586"/>
                  </a:lnTo>
                  <a:lnTo>
                    <a:pt x="1887" y="6582"/>
                  </a:lnTo>
                  <a:lnTo>
                    <a:pt x="1874" y="6581"/>
                  </a:lnTo>
                  <a:lnTo>
                    <a:pt x="1862" y="6580"/>
                  </a:lnTo>
                  <a:lnTo>
                    <a:pt x="1849" y="6580"/>
                  </a:lnTo>
                  <a:lnTo>
                    <a:pt x="1836" y="6581"/>
                  </a:lnTo>
                  <a:lnTo>
                    <a:pt x="1823" y="6583"/>
                  </a:lnTo>
                  <a:lnTo>
                    <a:pt x="1809" y="6587"/>
                  </a:lnTo>
                  <a:lnTo>
                    <a:pt x="1807" y="6583"/>
                  </a:lnTo>
                  <a:close/>
                  <a:moveTo>
                    <a:pt x="1601" y="7047"/>
                  </a:moveTo>
                  <a:lnTo>
                    <a:pt x="1605" y="7063"/>
                  </a:lnTo>
                  <a:lnTo>
                    <a:pt x="1611" y="7080"/>
                  </a:lnTo>
                  <a:lnTo>
                    <a:pt x="1618" y="7097"/>
                  </a:lnTo>
                  <a:lnTo>
                    <a:pt x="1627" y="7115"/>
                  </a:lnTo>
                  <a:lnTo>
                    <a:pt x="1638" y="7134"/>
                  </a:lnTo>
                  <a:lnTo>
                    <a:pt x="1649" y="7152"/>
                  </a:lnTo>
                  <a:lnTo>
                    <a:pt x="1662" y="7169"/>
                  </a:lnTo>
                  <a:lnTo>
                    <a:pt x="1677" y="7186"/>
                  </a:lnTo>
                  <a:lnTo>
                    <a:pt x="1695" y="7205"/>
                  </a:lnTo>
                  <a:lnTo>
                    <a:pt x="1712" y="7221"/>
                  </a:lnTo>
                  <a:lnTo>
                    <a:pt x="1730" y="7235"/>
                  </a:lnTo>
                  <a:lnTo>
                    <a:pt x="1747" y="7246"/>
                  </a:lnTo>
                  <a:lnTo>
                    <a:pt x="1765" y="7256"/>
                  </a:lnTo>
                  <a:lnTo>
                    <a:pt x="1784" y="7264"/>
                  </a:lnTo>
                  <a:lnTo>
                    <a:pt x="1801" y="7270"/>
                  </a:lnTo>
                  <a:lnTo>
                    <a:pt x="1819" y="7273"/>
                  </a:lnTo>
                  <a:lnTo>
                    <a:pt x="1836" y="7275"/>
                  </a:lnTo>
                  <a:lnTo>
                    <a:pt x="1855" y="7275"/>
                  </a:lnTo>
                  <a:lnTo>
                    <a:pt x="1871" y="7273"/>
                  </a:lnTo>
                  <a:lnTo>
                    <a:pt x="1888" y="7269"/>
                  </a:lnTo>
                  <a:lnTo>
                    <a:pt x="1904" y="7262"/>
                  </a:lnTo>
                  <a:lnTo>
                    <a:pt x="1920" y="7254"/>
                  </a:lnTo>
                  <a:lnTo>
                    <a:pt x="1936" y="7244"/>
                  </a:lnTo>
                  <a:lnTo>
                    <a:pt x="1951" y="7231"/>
                  </a:lnTo>
                  <a:lnTo>
                    <a:pt x="1961" y="7222"/>
                  </a:lnTo>
                  <a:lnTo>
                    <a:pt x="1969" y="7212"/>
                  </a:lnTo>
                  <a:lnTo>
                    <a:pt x="1978" y="7201"/>
                  </a:lnTo>
                  <a:lnTo>
                    <a:pt x="1984" y="7191"/>
                  </a:lnTo>
                  <a:lnTo>
                    <a:pt x="1991" y="7179"/>
                  </a:lnTo>
                  <a:lnTo>
                    <a:pt x="1995" y="7167"/>
                  </a:lnTo>
                  <a:lnTo>
                    <a:pt x="1998" y="7155"/>
                  </a:lnTo>
                  <a:lnTo>
                    <a:pt x="2002" y="7142"/>
                  </a:lnTo>
                  <a:lnTo>
                    <a:pt x="2003" y="7128"/>
                  </a:lnTo>
                  <a:lnTo>
                    <a:pt x="2004" y="7114"/>
                  </a:lnTo>
                  <a:lnTo>
                    <a:pt x="2003" y="7099"/>
                  </a:lnTo>
                  <a:lnTo>
                    <a:pt x="2002" y="7084"/>
                  </a:lnTo>
                  <a:lnTo>
                    <a:pt x="1999" y="7069"/>
                  </a:lnTo>
                  <a:lnTo>
                    <a:pt x="1995" y="7053"/>
                  </a:lnTo>
                  <a:lnTo>
                    <a:pt x="1991" y="7036"/>
                  </a:lnTo>
                  <a:lnTo>
                    <a:pt x="1986" y="7019"/>
                  </a:lnTo>
                  <a:lnTo>
                    <a:pt x="1978" y="6996"/>
                  </a:lnTo>
                  <a:lnTo>
                    <a:pt x="1973" y="6977"/>
                  </a:lnTo>
                  <a:lnTo>
                    <a:pt x="1968" y="6960"/>
                  </a:lnTo>
                  <a:lnTo>
                    <a:pt x="1967" y="6946"/>
                  </a:lnTo>
                  <a:lnTo>
                    <a:pt x="1967" y="6941"/>
                  </a:lnTo>
                  <a:lnTo>
                    <a:pt x="1968" y="6934"/>
                  </a:lnTo>
                  <a:lnTo>
                    <a:pt x="1969" y="6929"/>
                  </a:lnTo>
                  <a:lnTo>
                    <a:pt x="1972" y="6925"/>
                  </a:lnTo>
                  <a:lnTo>
                    <a:pt x="1974" y="6920"/>
                  </a:lnTo>
                  <a:lnTo>
                    <a:pt x="1976" y="6916"/>
                  </a:lnTo>
                  <a:lnTo>
                    <a:pt x="1980" y="6912"/>
                  </a:lnTo>
                  <a:lnTo>
                    <a:pt x="1983" y="6907"/>
                  </a:lnTo>
                  <a:lnTo>
                    <a:pt x="1988" y="6904"/>
                  </a:lnTo>
                  <a:lnTo>
                    <a:pt x="1992" y="6901"/>
                  </a:lnTo>
                  <a:lnTo>
                    <a:pt x="1997" y="6899"/>
                  </a:lnTo>
                  <a:lnTo>
                    <a:pt x="2002" y="6897"/>
                  </a:lnTo>
                  <a:lnTo>
                    <a:pt x="2007" y="6896"/>
                  </a:lnTo>
                  <a:lnTo>
                    <a:pt x="2012" y="6896"/>
                  </a:lnTo>
                  <a:lnTo>
                    <a:pt x="2018" y="6896"/>
                  </a:lnTo>
                  <a:lnTo>
                    <a:pt x="2023" y="6896"/>
                  </a:lnTo>
                  <a:lnTo>
                    <a:pt x="2028" y="6897"/>
                  </a:lnTo>
                  <a:lnTo>
                    <a:pt x="2034" y="6899"/>
                  </a:lnTo>
                  <a:lnTo>
                    <a:pt x="2040" y="6901"/>
                  </a:lnTo>
                  <a:lnTo>
                    <a:pt x="2046" y="6904"/>
                  </a:lnTo>
                  <a:lnTo>
                    <a:pt x="2051" y="6908"/>
                  </a:lnTo>
                  <a:lnTo>
                    <a:pt x="2056" y="6913"/>
                  </a:lnTo>
                  <a:lnTo>
                    <a:pt x="2063" y="6918"/>
                  </a:lnTo>
                  <a:lnTo>
                    <a:pt x="2068" y="6923"/>
                  </a:lnTo>
                  <a:lnTo>
                    <a:pt x="2078" y="6935"/>
                  </a:lnTo>
                  <a:lnTo>
                    <a:pt x="2086" y="6948"/>
                  </a:lnTo>
                  <a:lnTo>
                    <a:pt x="2094" y="6961"/>
                  </a:lnTo>
                  <a:lnTo>
                    <a:pt x="2100" y="6974"/>
                  </a:lnTo>
                  <a:lnTo>
                    <a:pt x="2105" y="6986"/>
                  </a:lnTo>
                  <a:lnTo>
                    <a:pt x="2109" y="6997"/>
                  </a:lnTo>
                  <a:lnTo>
                    <a:pt x="2113" y="7009"/>
                  </a:lnTo>
                  <a:lnTo>
                    <a:pt x="2115" y="7020"/>
                  </a:lnTo>
                  <a:lnTo>
                    <a:pt x="2211" y="6972"/>
                  </a:lnTo>
                  <a:lnTo>
                    <a:pt x="2207" y="6959"/>
                  </a:lnTo>
                  <a:lnTo>
                    <a:pt x="2201" y="6944"/>
                  </a:lnTo>
                  <a:lnTo>
                    <a:pt x="2195" y="6929"/>
                  </a:lnTo>
                  <a:lnTo>
                    <a:pt x="2187" y="6914"/>
                  </a:lnTo>
                  <a:lnTo>
                    <a:pt x="2179" y="6898"/>
                  </a:lnTo>
                  <a:lnTo>
                    <a:pt x="2168" y="6882"/>
                  </a:lnTo>
                  <a:lnTo>
                    <a:pt x="2156" y="6866"/>
                  </a:lnTo>
                  <a:lnTo>
                    <a:pt x="2142" y="6851"/>
                  </a:lnTo>
                  <a:lnTo>
                    <a:pt x="2127" y="6834"/>
                  </a:lnTo>
                  <a:lnTo>
                    <a:pt x="2111" y="6819"/>
                  </a:lnTo>
                  <a:lnTo>
                    <a:pt x="2094" y="6808"/>
                  </a:lnTo>
                  <a:lnTo>
                    <a:pt x="2078" y="6797"/>
                  </a:lnTo>
                  <a:lnTo>
                    <a:pt x="2061" y="6788"/>
                  </a:lnTo>
                  <a:lnTo>
                    <a:pt x="2042" y="6782"/>
                  </a:lnTo>
                  <a:lnTo>
                    <a:pt x="2025" y="6778"/>
                  </a:lnTo>
                  <a:lnTo>
                    <a:pt x="2008" y="6774"/>
                  </a:lnTo>
                  <a:lnTo>
                    <a:pt x="1991" y="6773"/>
                  </a:lnTo>
                  <a:lnTo>
                    <a:pt x="1974" y="6773"/>
                  </a:lnTo>
                  <a:lnTo>
                    <a:pt x="1957" y="6777"/>
                  </a:lnTo>
                  <a:lnTo>
                    <a:pt x="1939" y="6781"/>
                  </a:lnTo>
                  <a:lnTo>
                    <a:pt x="1923" y="6787"/>
                  </a:lnTo>
                  <a:lnTo>
                    <a:pt x="1908" y="6795"/>
                  </a:lnTo>
                  <a:lnTo>
                    <a:pt x="1893" y="6804"/>
                  </a:lnTo>
                  <a:lnTo>
                    <a:pt x="1879" y="6816"/>
                  </a:lnTo>
                  <a:lnTo>
                    <a:pt x="1871" y="6824"/>
                  </a:lnTo>
                  <a:lnTo>
                    <a:pt x="1863" y="6832"/>
                  </a:lnTo>
                  <a:lnTo>
                    <a:pt x="1857" y="6841"/>
                  </a:lnTo>
                  <a:lnTo>
                    <a:pt x="1851" y="6851"/>
                  </a:lnTo>
                  <a:lnTo>
                    <a:pt x="1846" y="6861"/>
                  </a:lnTo>
                  <a:lnTo>
                    <a:pt x="1842" y="6873"/>
                  </a:lnTo>
                  <a:lnTo>
                    <a:pt x="1837" y="6885"/>
                  </a:lnTo>
                  <a:lnTo>
                    <a:pt x="1835" y="6898"/>
                  </a:lnTo>
                  <a:lnTo>
                    <a:pt x="1834" y="6911"/>
                  </a:lnTo>
                  <a:lnTo>
                    <a:pt x="1833" y="6925"/>
                  </a:lnTo>
                  <a:lnTo>
                    <a:pt x="1834" y="6940"/>
                  </a:lnTo>
                  <a:lnTo>
                    <a:pt x="1835" y="6956"/>
                  </a:lnTo>
                  <a:lnTo>
                    <a:pt x="1838" y="6972"/>
                  </a:lnTo>
                  <a:lnTo>
                    <a:pt x="1842" y="6989"/>
                  </a:lnTo>
                  <a:lnTo>
                    <a:pt x="1847" y="7007"/>
                  </a:lnTo>
                  <a:lnTo>
                    <a:pt x="1853" y="7026"/>
                  </a:lnTo>
                  <a:lnTo>
                    <a:pt x="1860" y="7048"/>
                  </a:lnTo>
                  <a:lnTo>
                    <a:pt x="1865" y="7067"/>
                  </a:lnTo>
                  <a:lnTo>
                    <a:pt x="1867" y="7082"/>
                  </a:lnTo>
                  <a:lnTo>
                    <a:pt x="1868" y="7096"/>
                  </a:lnTo>
                  <a:lnTo>
                    <a:pt x="1867" y="7103"/>
                  </a:lnTo>
                  <a:lnTo>
                    <a:pt x="1866" y="7108"/>
                  </a:lnTo>
                  <a:lnTo>
                    <a:pt x="1865" y="7113"/>
                  </a:lnTo>
                  <a:lnTo>
                    <a:pt x="1863" y="7119"/>
                  </a:lnTo>
                  <a:lnTo>
                    <a:pt x="1860" y="7123"/>
                  </a:lnTo>
                  <a:lnTo>
                    <a:pt x="1857" y="7128"/>
                  </a:lnTo>
                  <a:lnTo>
                    <a:pt x="1852" y="7133"/>
                  </a:lnTo>
                  <a:lnTo>
                    <a:pt x="1848" y="7137"/>
                  </a:lnTo>
                  <a:lnTo>
                    <a:pt x="1844" y="7140"/>
                  </a:lnTo>
                  <a:lnTo>
                    <a:pt x="1838" y="7143"/>
                  </a:lnTo>
                  <a:lnTo>
                    <a:pt x="1834" y="7147"/>
                  </a:lnTo>
                  <a:lnTo>
                    <a:pt x="1829" y="7149"/>
                  </a:lnTo>
                  <a:lnTo>
                    <a:pt x="1823" y="7150"/>
                  </a:lnTo>
                  <a:lnTo>
                    <a:pt x="1817" y="7150"/>
                  </a:lnTo>
                  <a:lnTo>
                    <a:pt x="1812" y="7150"/>
                  </a:lnTo>
                  <a:lnTo>
                    <a:pt x="1806" y="7150"/>
                  </a:lnTo>
                  <a:lnTo>
                    <a:pt x="1800" y="7148"/>
                  </a:lnTo>
                  <a:lnTo>
                    <a:pt x="1794" y="7146"/>
                  </a:lnTo>
                  <a:lnTo>
                    <a:pt x="1788" y="7143"/>
                  </a:lnTo>
                  <a:lnTo>
                    <a:pt x="1782" y="7139"/>
                  </a:lnTo>
                  <a:lnTo>
                    <a:pt x="1776" y="7135"/>
                  </a:lnTo>
                  <a:lnTo>
                    <a:pt x="1770" y="7129"/>
                  </a:lnTo>
                  <a:lnTo>
                    <a:pt x="1763" y="7124"/>
                  </a:lnTo>
                  <a:lnTo>
                    <a:pt x="1757" y="7117"/>
                  </a:lnTo>
                  <a:lnTo>
                    <a:pt x="1746" y="7104"/>
                  </a:lnTo>
                  <a:lnTo>
                    <a:pt x="1735" y="7089"/>
                  </a:lnTo>
                  <a:lnTo>
                    <a:pt x="1727" y="7073"/>
                  </a:lnTo>
                  <a:lnTo>
                    <a:pt x="1718" y="7056"/>
                  </a:lnTo>
                  <a:lnTo>
                    <a:pt x="1712" y="7040"/>
                  </a:lnTo>
                  <a:lnTo>
                    <a:pt x="1706" y="7024"/>
                  </a:lnTo>
                  <a:lnTo>
                    <a:pt x="1702" y="7010"/>
                  </a:lnTo>
                  <a:lnTo>
                    <a:pt x="1699" y="6997"/>
                  </a:lnTo>
                  <a:lnTo>
                    <a:pt x="1601" y="7047"/>
                  </a:lnTo>
                  <a:close/>
                  <a:moveTo>
                    <a:pt x="2538" y="7079"/>
                  </a:moveTo>
                  <a:lnTo>
                    <a:pt x="2545" y="7073"/>
                  </a:lnTo>
                  <a:lnTo>
                    <a:pt x="2549" y="7066"/>
                  </a:lnTo>
                  <a:lnTo>
                    <a:pt x="2553" y="7060"/>
                  </a:lnTo>
                  <a:lnTo>
                    <a:pt x="2558" y="7053"/>
                  </a:lnTo>
                  <a:lnTo>
                    <a:pt x="2561" y="7046"/>
                  </a:lnTo>
                  <a:lnTo>
                    <a:pt x="2563" y="7039"/>
                  </a:lnTo>
                  <a:lnTo>
                    <a:pt x="2564" y="7032"/>
                  </a:lnTo>
                  <a:lnTo>
                    <a:pt x="2564" y="7024"/>
                  </a:lnTo>
                  <a:lnTo>
                    <a:pt x="2564" y="7017"/>
                  </a:lnTo>
                  <a:lnTo>
                    <a:pt x="2563" y="7010"/>
                  </a:lnTo>
                  <a:lnTo>
                    <a:pt x="2562" y="7003"/>
                  </a:lnTo>
                  <a:lnTo>
                    <a:pt x="2560" y="6995"/>
                  </a:lnTo>
                  <a:lnTo>
                    <a:pt x="2557" y="6988"/>
                  </a:lnTo>
                  <a:lnTo>
                    <a:pt x="2552" y="6981"/>
                  </a:lnTo>
                  <a:lnTo>
                    <a:pt x="2547" y="6975"/>
                  </a:lnTo>
                  <a:lnTo>
                    <a:pt x="2542" y="6967"/>
                  </a:lnTo>
                  <a:lnTo>
                    <a:pt x="2535" y="6962"/>
                  </a:lnTo>
                  <a:lnTo>
                    <a:pt x="2530" y="6957"/>
                  </a:lnTo>
                  <a:lnTo>
                    <a:pt x="2522" y="6952"/>
                  </a:lnTo>
                  <a:lnTo>
                    <a:pt x="2516" y="6949"/>
                  </a:lnTo>
                  <a:lnTo>
                    <a:pt x="2509" y="6946"/>
                  </a:lnTo>
                  <a:lnTo>
                    <a:pt x="2502" y="6944"/>
                  </a:lnTo>
                  <a:lnTo>
                    <a:pt x="2494" y="6943"/>
                  </a:lnTo>
                  <a:lnTo>
                    <a:pt x="2487" y="6942"/>
                  </a:lnTo>
                  <a:lnTo>
                    <a:pt x="2480" y="6942"/>
                  </a:lnTo>
                  <a:lnTo>
                    <a:pt x="2473" y="6943"/>
                  </a:lnTo>
                  <a:lnTo>
                    <a:pt x="2465" y="6945"/>
                  </a:lnTo>
                  <a:lnTo>
                    <a:pt x="2458" y="6947"/>
                  </a:lnTo>
                  <a:lnTo>
                    <a:pt x="2451" y="6950"/>
                  </a:lnTo>
                  <a:lnTo>
                    <a:pt x="2444" y="6955"/>
                  </a:lnTo>
                  <a:lnTo>
                    <a:pt x="2438" y="6959"/>
                  </a:lnTo>
                  <a:lnTo>
                    <a:pt x="2431" y="6964"/>
                  </a:lnTo>
                  <a:lnTo>
                    <a:pt x="2426" y="6970"/>
                  </a:lnTo>
                  <a:lnTo>
                    <a:pt x="2420" y="6976"/>
                  </a:lnTo>
                  <a:lnTo>
                    <a:pt x="2416" y="6982"/>
                  </a:lnTo>
                  <a:lnTo>
                    <a:pt x="2413" y="6989"/>
                  </a:lnTo>
                  <a:lnTo>
                    <a:pt x="2410" y="6996"/>
                  </a:lnTo>
                  <a:lnTo>
                    <a:pt x="2407" y="7003"/>
                  </a:lnTo>
                  <a:lnTo>
                    <a:pt x="2406" y="7010"/>
                  </a:lnTo>
                  <a:lnTo>
                    <a:pt x="2405" y="7018"/>
                  </a:lnTo>
                  <a:lnTo>
                    <a:pt x="2405" y="7025"/>
                  </a:lnTo>
                  <a:lnTo>
                    <a:pt x="2406" y="7033"/>
                  </a:lnTo>
                  <a:lnTo>
                    <a:pt x="2409" y="7039"/>
                  </a:lnTo>
                  <a:lnTo>
                    <a:pt x="2411" y="7047"/>
                  </a:lnTo>
                  <a:lnTo>
                    <a:pt x="2414" y="7054"/>
                  </a:lnTo>
                  <a:lnTo>
                    <a:pt x="2417" y="7061"/>
                  </a:lnTo>
                  <a:lnTo>
                    <a:pt x="2422" y="7067"/>
                  </a:lnTo>
                  <a:lnTo>
                    <a:pt x="2428" y="7075"/>
                  </a:lnTo>
                  <a:lnTo>
                    <a:pt x="2433" y="7080"/>
                  </a:lnTo>
                  <a:lnTo>
                    <a:pt x="2440" y="7085"/>
                  </a:lnTo>
                  <a:lnTo>
                    <a:pt x="2446" y="7090"/>
                  </a:lnTo>
                  <a:lnTo>
                    <a:pt x="2454" y="7093"/>
                  </a:lnTo>
                  <a:lnTo>
                    <a:pt x="2460" y="7096"/>
                  </a:lnTo>
                  <a:lnTo>
                    <a:pt x="2468" y="7098"/>
                  </a:lnTo>
                  <a:lnTo>
                    <a:pt x="2475" y="7100"/>
                  </a:lnTo>
                  <a:lnTo>
                    <a:pt x="2482" y="7100"/>
                  </a:lnTo>
                  <a:lnTo>
                    <a:pt x="2489" y="7100"/>
                  </a:lnTo>
                  <a:lnTo>
                    <a:pt x="2497" y="7100"/>
                  </a:lnTo>
                  <a:lnTo>
                    <a:pt x="2504" y="7098"/>
                  </a:lnTo>
                  <a:lnTo>
                    <a:pt x="2511" y="7096"/>
                  </a:lnTo>
                  <a:lnTo>
                    <a:pt x="2518" y="7093"/>
                  </a:lnTo>
                  <a:lnTo>
                    <a:pt x="2526" y="7089"/>
                  </a:lnTo>
                  <a:lnTo>
                    <a:pt x="2532" y="7084"/>
                  </a:lnTo>
                  <a:lnTo>
                    <a:pt x="2538" y="7079"/>
                  </a:lnTo>
                  <a:close/>
                  <a:moveTo>
                    <a:pt x="2326" y="7070"/>
                  </a:moveTo>
                  <a:lnTo>
                    <a:pt x="1924" y="7446"/>
                  </a:lnTo>
                  <a:lnTo>
                    <a:pt x="2024" y="7552"/>
                  </a:lnTo>
                  <a:lnTo>
                    <a:pt x="2426" y="7178"/>
                  </a:lnTo>
                  <a:lnTo>
                    <a:pt x="2326" y="7070"/>
                  </a:lnTo>
                  <a:close/>
                  <a:moveTo>
                    <a:pt x="2494" y="7247"/>
                  </a:moveTo>
                  <a:lnTo>
                    <a:pt x="2419" y="7325"/>
                  </a:lnTo>
                  <a:lnTo>
                    <a:pt x="2471" y="7375"/>
                  </a:lnTo>
                  <a:lnTo>
                    <a:pt x="2295" y="7556"/>
                  </a:lnTo>
                  <a:lnTo>
                    <a:pt x="2276" y="7576"/>
                  </a:lnTo>
                  <a:lnTo>
                    <a:pt x="2257" y="7599"/>
                  </a:lnTo>
                  <a:lnTo>
                    <a:pt x="2247" y="7613"/>
                  </a:lnTo>
                  <a:lnTo>
                    <a:pt x="2239" y="7627"/>
                  </a:lnTo>
                  <a:lnTo>
                    <a:pt x="2231" y="7643"/>
                  </a:lnTo>
                  <a:lnTo>
                    <a:pt x="2225" y="7659"/>
                  </a:lnTo>
                  <a:lnTo>
                    <a:pt x="2223" y="7668"/>
                  </a:lnTo>
                  <a:lnTo>
                    <a:pt x="2221" y="7677"/>
                  </a:lnTo>
                  <a:lnTo>
                    <a:pt x="2220" y="7685"/>
                  </a:lnTo>
                  <a:lnTo>
                    <a:pt x="2218" y="7694"/>
                  </a:lnTo>
                  <a:lnTo>
                    <a:pt x="2218" y="7703"/>
                  </a:lnTo>
                  <a:lnTo>
                    <a:pt x="2218" y="7712"/>
                  </a:lnTo>
                  <a:lnTo>
                    <a:pt x="2220" y="7722"/>
                  </a:lnTo>
                  <a:lnTo>
                    <a:pt x="2222" y="7731"/>
                  </a:lnTo>
                  <a:lnTo>
                    <a:pt x="2225" y="7741"/>
                  </a:lnTo>
                  <a:lnTo>
                    <a:pt x="2228" y="7751"/>
                  </a:lnTo>
                  <a:lnTo>
                    <a:pt x="2234" y="7760"/>
                  </a:lnTo>
                  <a:lnTo>
                    <a:pt x="2239" y="7771"/>
                  </a:lnTo>
                  <a:lnTo>
                    <a:pt x="2245" y="7781"/>
                  </a:lnTo>
                  <a:lnTo>
                    <a:pt x="2253" y="7790"/>
                  </a:lnTo>
                  <a:lnTo>
                    <a:pt x="2263" y="7801"/>
                  </a:lnTo>
                  <a:lnTo>
                    <a:pt x="2272" y="7811"/>
                  </a:lnTo>
                  <a:lnTo>
                    <a:pt x="2295" y="7831"/>
                  </a:lnTo>
                  <a:lnTo>
                    <a:pt x="2316" y="7848"/>
                  </a:lnTo>
                  <a:lnTo>
                    <a:pt x="2326" y="7856"/>
                  </a:lnTo>
                  <a:lnTo>
                    <a:pt x="2336" y="7861"/>
                  </a:lnTo>
                  <a:lnTo>
                    <a:pt x="2343" y="7866"/>
                  </a:lnTo>
                  <a:lnTo>
                    <a:pt x="2352" y="7870"/>
                  </a:lnTo>
                  <a:lnTo>
                    <a:pt x="2428" y="7788"/>
                  </a:lnTo>
                  <a:lnTo>
                    <a:pt x="2418" y="7783"/>
                  </a:lnTo>
                  <a:lnTo>
                    <a:pt x="2410" y="7776"/>
                  </a:lnTo>
                  <a:lnTo>
                    <a:pt x="2400" y="7769"/>
                  </a:lnTo>
                  <a:lnTo>
                    <a:pt x="2390" y="7759"/>
                  </a:lnTo>
                  <a:lnTo>
                    <a:pt x="2385" y="7753"/>
                  </a:lnTo>
                  <a:lnTo>
                    <a:pt x="2380" y="7747"/>
                  </a:lnTo>
                  <a:lnTo>
                    <a:pt x="2376" y="7741"/>
                  </a:lnTo>
                  <a:lnTo>
                    <a:pt x="2373" y="7736"/>
                  </a:lnTo>
                  <a:lnTo>
                    <a:pt x="2371" y="7729"/>
                  </a:lnTo>
                  <a:lnTo>
                    <a:pt x="2370" y="7723"/>
                  </a:lnTo>
                  <a:lnTo>
                    <a:pt x="2370" y="7715"/>
                  </a:lnTo>
                  <a:lnTo>
                    <a:pt x="2370" y="7709"/>
                  </a:lnTo>
                  <a:lnTo>
                    <a:pt x="2372" y="7702"/>
                  </a:lnTo>
                  <a:lnTo>
                    <a:pt x="2374" y="7695"/>
                  </a:lnTo>
                  <a:lnTo>
                    <a:pt x="2377" y="7687"/>
                  </a:lnTo>
                  <a:lnTo>
                    <a:pt x="2382" y="7680"/>
                  </a:lnTo>
                  <a:lnTo>
                    <a:pt x="2387" y="7672"/>
                  </a:lnTo>
                  <a:lnTo>
                    <a:pt x="2393" y="7664"/>
                  </a:lnTo>
                  <a:lnTo>
                    <a:pt x="2400" y="7655"/>
                  </a:lnTo>
                  <a:lnTo>
                    <a:pt x="2409" y="7647"/>
                  </a:lnTo>
                  <a:lnTo>
                    <a:pt x="2575" y="7475"/>
                  </a:lnTo>
                  <a:lnTo>
                    <a:pt x="2662" y="7560"/>
                  </a:lnTo>
                  <a:lnTo>
                    <a:pt x="2737" y="7482"/>
                  </a:lnTo>
                  <a:lnTo>
                    <a:pt x="2649" y="7398"/>
                  </a:lnTo>
                  <a:lnTo>
                    <a:pt x="2749" y="7295"/>
                  </a:lnTo>
                  <a:lnTo>
                    <a:pt x="2616" y="7226"/>
                  </a:lnTo>
                  <a:lnTo>
                    <a:pt x="2546" y="7298"/>
                  </a:lnTo>
                  <a:lnTo>
                    <a:pt x="2494" y="7247"/>
                  </a:lnTo>
                  <a:close/>
                  <a:moveTo>
                    <a:pt x="2806" y="7903"/>
                  </a:moveTo>
                  <a:lnTo>
                    <a:pt x="2785" y="7920"/>
                  </a:lnTo>
                  <a:lnTo>
                    <a:pt x="2763" y="7937"/>
                  </a:lnTo>
                  <a:lnTo>
                    <a:pt x="2742" y="7953"/>
                  </a:lnTo>
                  <a:lnTo>
                    <a:pt x="2724" y="7968"/>
                  </a:lnTo>
                  <a:lnTo>
                    <a:pt x="2722" y="7966"/>
                  </a:lnTo>
                  <a:lnTo>
                    <a:pt x="2733" y="7945"/>
                  </a:lnTo>
                  <a:lnTo>
                    <a:pt x="2743" y="7920"/>
                  </a:lnTo>
                  <a:lnTo>
                    <a:pt x="2755" y="7895"/>
                  </a:lnTo>
                  <a:lnTo>
                    <a:pt x="2766" y="7871"/>
                  </a:lnTo>
                  <a:lnTo>
                    <a:pt x="2885" y="7597"/>
                  </a:lnTo>
                  <a:lnTo>
                    <a:pt x="2761" y="7496"/>
                  </a:lnTo>
                  <a:lnTo>
                    <a:pt x="2586" y="8005"/>
                  </a:lnTo>
                  <a:lnTo>
                    <a:pt x="2579" y="8019"/>
                  </a:lnTo>
                  <a:lnTo>
                    <a:pt x="2574" y="8027"/>
                  </a:lnTo>
                  <a:lnTo>
                    <a:pt x="2570" y="8032"/>
                  </a:lnTo>
                  <a:lnTo>
                    <a:pt x="2561" y="8037"/>
                  </a:lnTo>
                  <a:lnTo>
                    <a:pt x="2549" y="8042"/>
                  </a:lnTo>
                  <a:lnTo>
                    <a:pt x="2533" y="8049"/>
                  </a:lnTo>
                  <a:lnTo>
                    <a:pt x="2516" y="8054"/>
                  </a:lnTo>
                  <a:lnTo>
                    <a:pt x="2497" y="8057"/>
                  </a:lnTo>
                  <a:lnTo>
                    <a:pt x="2486" y="8060"/>
                  </a:lnTo>
                  <a:lnTo>
                    <a:pt x="2475" y="8061"/>
                  </a:lnTo>
                  <a:lnTo>
                    <a:pt x="2464" y="8061"/>
                  </a:lnTo>
                  <a:lnTo>
                    <a:pt x="2454" y="8061"/>
                  </a:lnTo>
                  <a:lnTo>
                    <a:pt x="2430" y="8057"/>
                  </a:lnTo>
                  <a:lnTo>
                    <a:pt x="2407" y="8054"/>
                  </a:lnTo>
                  <a:lnTo>
                    <a:pt x="2387" y="8050"/>
                  </a:lnTo>
                  <a:lnTo>
                    <a:pt x="2369" y="8043"/>
                  </a:lnTo>
                  <a:lnTo>
                    <a:pt x="2318" y="8161"/>
                  </a:lnTo>
                  <a:lnTo>
                    <a:pt x="2331" y="8168"/>
                  </a:lnTo>
                  <a:lnTo>
                    <a:pt x="2345" y="8174"/>
                  </a:lnTo>
                  <a:lnTo>
                    <a:pt x="2362" y="8180"/>
                  </a:lnTo>
                  <a:lnTo>
                    <a:pt x="2382" y="8185"/>
                  </a:lnTo>
                  <a:lnTo>
                    <a:pt x="2403" y="8189"/>
                  </a:lnTo>
                  <a:lnTo>
                    <a:pt x="2426" y="8191"/>
                  </a:lnTo>
                  <a:lnTo>
                    <a:pt x="2450" y="8193"/>
                  </a:lnTo>
                  <a:lnTo>
                    <a:pt x="2477" y="8191"/>
                  </a:lnTo>
                  <a:lnTo>
                    <a:pt x="2494" y="8189"/>
                  </a:lnTo>
                  <a:lnTo>
                    <a:pt x="2511" y="8186"/>
                  </a:lnTo>
                  <a:lnTo>
                    <a:pt x="2528" y="8183"/>
                  </a:lnTo>
                  <a:lnTo>
                    <a:pt x="2546" y="8178"/>
                  </a:lnTo>
                  <a:lnTo>
                    <a:pt x="2564" y="8172"/>
                  </a:lnTo>
                  <a:lnTo>
                    <a:pt x="2582" y="8165"/>
                  </a:lnTo>
                  <a:lnTo>
                    <a:pt x="2603" y="8157"/>
                  </a:lnTo>
                  <a:lnTo>
                    <a:pt x="2622" y="8149"/>
                  </a:lnTo>
                  <a:lnTo>
                    <a:pt x="2666" y="8127"/>
                  </a:lnTo>
                  <a:lnTo>
                    <a:pt x="2712" y="8102"/>
                  </a:lnTo>
                  <a:lnTo>
                    <a:pt x="2765" y="8072"/>
                  </a:lnTo>
                  <a:lnTo>
                    <a:pt x="2822" y="8038"/>
                  </a:lnTo>
                  <a:lnTo>
                    <a:pt x="3159" y="7820"/>
                  </a:lnTo>
                  <a:lnTo>
                    <a:pt x="3041" y="7724"/>
                  </a:lnTo>
                  <a:lnTo>
                    <a:pt x="2806" y="7903"/>
                  </a:lnTo>
                  <a:close/>
                  <a:moveTo>
                    <a:pt x="3701" y="7907"/>
                  </a:moveTo>
                  <a:lnTo>
                    <a:pt x="3685" y="7898"/>
                  </a:lnTo>
                  <a:lnTo>
                    <a:pt x="3669" y="7890"/>
                  </a:lnTo>
                  <a:lnTo>
                    <a:pt x="3653" y="7883"/>
                  </a:lnTo>
                  <a:lnTo>
                    <a:pt x="3637" y="7876"/>
                  </a:lnTo>
                  <a:lnTo>
                    <a:pt x="3621" y="7871"/>
                  </a:lnTo>
                  <a:lnTo>
                    <a:pt x="3605" y="7866"/>
                  </a:lnTo>
                  <a:lnTo>
                    <a:pt x="3587" y="7863"/>
                  </a:lnTo>
                  <a:lnTo>
                    <a:pt x="3571" y="7861"/>
                  </a:lnTo>
                  <a:lnTo>
                    <a:pt x="3555" y="7860"/>
                  </a:lnTo>
                  <a:lnTo>
                    <a:pt x="3538" y="7860"/>
                  </a:lnTo>
                  <a:lnTo>
                    <a:pt x="3522" y="7861"/>
                  </a:lnTo>
                  <a:lnTo>
                    <a:pt x="3506" y="7862"/>
                  </a:lnTo>
                  <a:lnTo>
                    <a:pt x="3490" y="7864"/>
                  </a:lnTo>
                  <a:lnTo>
                    <a:pt x="3474" y="7869"/>
                  </a:lnTo>
                  <a:lnTo>
                    <a:pt x="3457" y="7873"/>
                  </a:lnTo>
                  <a:lnTo>
                    <a:pt x="3441" y="7878"/>
                  </a:lnTo>
                  <a:lnTo>
                    <a:pt x="3425" y="7884"/>
                  </a:lnTo>
                  <a:lnTo>
                    <a:pt x="3410" y="7891"/>
                  </a:lnTo>
                  <a:lnTo>
                    <a:pt x="3394" y="7899"/>
                  </a:lnTo>
                  <a:lnTo>
                    <a:pt x="3379" y="7907"/>
                  </a:lnTo>
                  <a:lnTo>
                    <a:pt x="3364" y="7917"/>
                  </a:lnTo>
                  <a:lnTo>
                    <a:pt x="3349" y="7926"/>
                  </a:lnTo>
                  <a:lnTo>
                    <a:pt x="3335" y="7937"/>
                  </a:lnTo>
                  <a:lnTo>
                    <a:pt x="3321" y="7950"/>
                  </a:lnTo>
                  <a:lnTo>
                    <a:pt x="3307" y="7962"/>
                  </a:lnTo>
                  <a:lnTo>
                    <a:pt x="3293" y="7976"/>
                  </a:lnTo>
                  <a:lnTo>
                    <a:pt x="3279" y="7990"/>
                  </a:lnTo>
                  <a:lnTo>
                    <a:pt x="3266" y="8005"/>
                  </a:lnTo>
                  <a:lnTo>
                    <a:pt x="3255" y="8020"/>
                  </a:lnTo>
                  <a:lnTo>
                    <a:pt x="3242" y="8037"/>
                  </a:lnTo>
                  <a:lnTo>
                    <a:pt x="3230" y="8053"/>
                  </a:lnTo>
                  <a:lnTo>
                    <a:pt x="3219" y="8071"/>
                  </a:lnTo>
                  <a:lnTo>
                    <a:pt x="3208" y="8088"/>
                  </a:lnTo>
                  <a:lnTo>
                    <a:pt x="3199" y="8107"/>
                  </a:lnTo>
                  <a:lnTo>
                    <a:pt x="3189" y="8124"/>
                  </a:lnTo>
                  <a:lnTo>
                    <a:pt x="3182" y="8142"/>
                  </a:lnTo>
                  <a:lnTo>
                    <a:pt x="3174" y="8159"/>
                  </a:lnTo>
                  <a:lnTo>
                    <a:pt x="3166" y="8178"/>
                  </a:lnTo>
                  <a:lnTo>
                    <a:pt x="3161" y="8195"/>
                  </a:lnTo>
                  <a:lnTo>
                    <a:pt x="3156" y="8213"/>
                  </a:lnTo>
                  <a:lnTo>
                    <a:pt x="3151" y="8230"/>
                  </a:lnTo>
                  <a:lnTo>
                    <a:pt x="3147" y="8247"/>
                  </a:lnTo>
                  <a:lnTo>
                    <a:pt x="3145" y="8264"/>
                  </a:lnTo>
                  <a:lnTo>
                    <a:pt x="3143" y="8282"/>
                  </a:lnTo>
                  <a:lnTo>
                    <a:pt x="3142" y="8299"/>
                  </a:lnTo>
                  <a:lnTo>
                    <a:pt x="3141" y="8316"/>
                  </a:lnTo>
                  <a:lnTo>
                    <a:pt x="3142" y="8333"/>
                  </a:lnTo>
                  <a:lnTo>
                    <a:pt x="3143" y="8349"/>
                  </a:lnTo>
                  <a:lnTo>
                    <a:pt x="3145" y="8365"/>
                  </a:lnTo>
                  <a:lnTo>
                    <a:pt x="3147" y="8381"/>
                  </a:lnTo>
                  <a:lnTo>
                    <a:pt x="3151" y="8397"/>
                  </a:lnTo>
                  <a:lnTo>
                    <a:pt x="3156" y="8412"/>
                  </a:lnTo>
                  <a:lnTo>
                    <a:pt x="3161" y="8427"/>
                  </a:lnTo>
                  <a:lnTo>
                    <a:pt x="3168" y="8442"/>
                  </a:lnTo>
                  <a:lnTo>
                    <a:pt x="3175" y="8456"/>
                  </a:lnTo>
                  <a:lnTo>
                    <a:pt x="3184" y="8470"/>
                  </a:lnTo>
                  <a:lnTo>
                    <a:pt x="3192" y="8484"/>
                  </a:lnTo>
                  <a:lnTo>
                    <a:pt x="3202" y="8497"/>
                  </a:lnTo>
                  <a:lnTo>
                    <a:pt x="3214" y="8510"/>
                  </a:lnTo>
                  <a:lnTo>
                    <a:pt x="3224" y="8522"/>
                  </a:lnTo>
                  <a:lnTo>
                    <a:pt x="3237" y="8534"/>
                  </a:lnTo>
                  <a:lnTo>
                    <a:pt x="3251" y="8544"/>
                  </a:lnTo>
                  <a:lnTo>
                    <a:pt x="3266" y="8555"/>
                  </a:lnTo>
                  <a:lnTo>
                    <a:pt x="3281" y="8566"/>
                  </a:lnTo>
                  <a:lnTo>
                    <a:pt x="3296" y="8574"/>
                  </a:lnTo>
                  <a:lnTo>
                    <a:pt x="3311" y="8583"/>
                  </a:lnTo>
                  <a:lnTo>
                    <a:pt x="3326" y="8589"/>
                  </a:lnTo>
                  <a:lnTo>
                    <a:pt x="3343" y="8596"/>
                  </a:lnTo>
                  <a:lnTo>
                    <a:pt x="3358" y="8601"/>
                  </a:lnTo>
                  <a:lnTo>
                    <a:pt x="3374" y="8606"/>
                  </a:lnTo>
                  <a:lnTo>
                    <a:pt x="3390" y="8610"/>
                  </a:lnTo>
                  <a:lnTo>
                    <a:pt x="3405" y="8613"/>
                  </a:lnTo>
                  <a:lnTo>
                    <a:pt x="3421" y="8614"/>
                  </a:lnTo>
                  <a:lnTo>
                    <a:pt x="3437" y="8615"/>
                  </a:lnTo>
                  <a:lnTo>
                    <a:pt x="3452" y="8615"/>
                  </a:lnTo>
                  <a:lnTo>
                    <a:pt x="3468" y="8615"/>
                  </a:lnTo>
                  <a:lnTo>
                    <a:pt x="3484" y="8613"/>
                  </a:lnTo>
                  <a:lnTo>
                    <a:pt x="3500" y="8610"/>
                  </a:lnTo>
                  <a:lnTo>
                    <a:pt x="3515" y="8607"/>
                  </a:lnTo>
                  <a:lnTo>
                    <a:pt x="3531" y="8602"/>
                  </a:lnTo>
                  <a:lnTo>
                    <a:pt x="3548" y="8597"/>
                  </a:lnTo>
                  <a:lnTo>
                    <a:pt x="3563" y="8591"/>
                  </a:lnTo>
                  <a:lnTo>
                    <a:pt x="3579" y="8583"/>
                  </a:lnTo>
                  <a:lnTo>
                    <a:pt x="3594" y="8574"/>
                  </a:lnTo>
                  <a:lnTo>
                    <a:pt x="3609" y="8565"/>
                  </a:lnTo>
                  <a:lnTo>
                    <a:pt x="3624" y="8555"/>
                  </a:lnTo>
                  <a:lnTo>
                    <a:pt x="3639" y="8543"/>
                  </a:lnTo>
                  <a:lnTo>
                    <a:pt x="3654" y="8532"/>
                  </a:lnTo>
                  <a:lnTo>
                    <a:pt x="3669" y="8518"/>
                  </a:lnTo>
                  <a:lnTo>
                    <a:pt x="3683" y="8504"/>
                  </a:lnTo>
                  <a:lnTo>
                    <a:pt x="3698" y="8489"/>
                  </a:lnTo>
                  <a:lnTo>
                    <a:pt x="3712" y="8471"/>
                  </a:lnTo>
                  <a:lnTo>
                    <a:pt x="3726" y="8454"/>
                  </a:lnTo>
                  <a:lnTo>
                    <a:pt x="3740" y="8436"/>
                  </a:lnTo>
                  <a:lnTo>
                    <a:pt x="3753" y="8417"/>
                  </a:lnTo>
                  <a:lnTo>
                    <a:pt x="3766" y="8396"/>
                  </a:lnTo>
                  <a:lnTo>
                    <a:pt x="3775" y="8379"/>
                  </a:lnTo>
                  <a:lnTo>
                    <a:pt x="3785" y="8363"/>
                  </a:lnTo>
                  <a:lnTo>
                    <a:pt x="3793" y="8347"/>
                  </a:lnTo>
                  <a:lnTo>
                    <a:pt x="3801" y="8330"/>
                  </a:lnTo>
                  <a:lnTo>
                    <a:pt x="3808" y="8314"/>
                  </a:lnTo>
                  <a:lnTo>
                    <a:pt x="3815" y="8297"/>
                  </a:lnTo>
                  <a:lnTo>
                    <a:pt x="3820" y="8279"/>
                  </a:lnTo>
                  <a:lnTo>
                    <a:pt x="3826" y="8262"/>
                  </a:lnTo>
                  <a:lnTo>
                    <a:pt x="3830" y="8245"/>
                  </a:lnTo>
                  <a:lnTo>
                    <a:pt x="3834" y="8229"/>
                  </a:lnTo>
                  <a:lnTo>
                    <a:pt x="3837" y="8212"/>
                  </a:lnTo>
                  <a:lnTo>
                    <a:pt x="3840" y="8195"/>
                  </a:lnTo>
                  <a:lnTo>
                    <a:pt x="3841" y="8178"/>
                  </a:lnTo>
                  <a:lnTo>
                    <a:pt x="3842" y="8161"/>
                  </a:lnTo>
                  <a:lnTo>
                    <a:pt x="3842" y="8144"/>
                  </a:lnTo>
                  <a:lnTo>
                    <a:pt x="3841" y="8128"/>
                  </a:lnTo>
                  <a:lnTo>
                    <a:pt x="3839" y="8112"/>
                  </a:lnTo>
                  <a:lnTo>
                    <a:pt x="3836" y="8096"/>
                  </a:lnTo>
                  <a:lnTo>
                    <a:pt x="3832" y="8080"/>
                  </a:lnTo>
                  <a:lnTo>
                    <a:pt x="3828" y="8065"/>
                  </a:lnTo>
                  <a:lnTo>
                    <a:pt x="3822" y="8050"/>
                  </a:lnTo>
                  <a:lnTo>
                    <a:pt x="3817" y="8035"/>
                  </a:lnTo>
                  <a:lnTo>
                    <a:pt x="3810" y="8020"/>
                  </a:lnTo>
                  <a:lnTo>
                    <a:pt x="3801" y="8006"/>
                  </a:lnTo>
                  <a:lnTo>
                    <a:pt x="3792" y="7992"/>
                  </a:lnTo>
                  <a:lnTo>
                    <a:pt x="3783" y="7978"/>
                  </a:lnTo>
                  <a:lnTo>
                    <a:pt x="3771" y="7965"/>
                  </a:lnTo>
                  <a:lnTo>
                    <a:pt x="3759" y="7952"/>
                  </a:lnTo>
                  <a:lnTo>
                    <a:pt x="3746" y="7940"/>
                  </a:lnTo>
                  <a:lnTo>
                    <a:pt x="3732" y="7929"/>
                  </a:lnTo>
                  <a:lnTo>
                    <a:pt x="3717" y="7918"/>
                  </a:lnTo>
                  <a:lnTo>
                    <a:pt x="3701" y="7907"/>
                  </a:lnTo>
                  <a:close/>
                  <a:moveTo>
                    <a:pt x="3635" y="8006"/>
                  </a:moveTo>
                  <a:lnTo>
                    <a:pt x="3643" y="8012"/>
                  </a:lnTo>
                  <a:lnTo>
                    <a:pt x="3651" y="8018"/>
                  </a:lnTo>
                  <a:lnTo>
                    <a:pt x="3658" y="8025"/>
                  </a:lnTo>
                  <a:lnTo>
                    <a:pt x="3665" y="8032"/>
                  </a:lnTo>
                  <a:lnTo>
                    <a:pt x="3671" y="8039"/>
                  </a:lnTo>
                  <a:lnTo>
                    <a:pt x="3676" y="8047"/>
                  </a:lnTo>
                  <a:lnTo>
                    <a:pt x="3681" y="8055"/>
                  </a:lnTo>
                  <a:lnTo>
                    <a:pt x="3685" y="8064"/>
                  </a:lnTo>
                  <a:lnTo>
                    <a:pt x="3688" y="8072"/>
                  </a:lnTo>
                  <a:lnTo>
                    <a:pt x="3691" y="8081"/>
                  </a:lnTo>
                  <a:lnTo>
                    <a:pt x="3694" y="8091"/>
                  </a:lnTo>
                  <a:lnTo>
                    <a:pt x="3695" y="8100"/>
                  </a:lnTo>
                  <a:lnTo>
                    <a:pt x="3697" y="8121"/>
                  </a:lnTo>
                  <a:lnTo>
                    <a:pt x="3697" y="8141"/>
                  </a:lnTo>
                  <a:lnTo>
                    <a:pt x="3695" y="8162"/>
                  </a:lnTo>
                  <a:lnTo>
                    <a:pt x="3690" y="8185"/>
                  </a:lnTo>
                  <a:lnTo>
                    <a:pt x="3685" y="8208"/>
                  </a:lnTo>
                  <a:lnTo>
                    <a:pt x="3678" y="8230"/>
                  </a:lnTo>
                  <a:lnTo>
                    <a:pt x="3668" y="8253"/>
                  </a:lnTo>
                  <a:lnTo>
                    <a:pt x="3658" y="8275"/>
                  </a:lnTo>
                  <a:lnTo>
                    <a:pt x="3646" y="8298"/>
                  </a:lnTo>
                  <a:lnTo>
                    <a:pt x="3632" y="8320"/>
                  </a:lnTo>
                  <a:lnTo>
                    <a:pt x="3617" y="8344"/>
                  </a:lnTo>
                  <a:lnTo>
                    <a:pt x="3601" y="8366"/>
                  </a:lnTo>
                  <a:lnTo>
                    <a:pt x="3584" y="8387"/>
                  </a:lnTo>
                  <a:lnTo>
                    <a:pt x="3567" y="8406"/>
                  </a:lnTo>
                  <a:lnTo>
                    <a:pt x="3550" y="8423"/>
                  </a:lnTo>
                  <a:lnTo>
                    <a:pt x="3531" y="8439"/>
                  </a:lnTo>
                  <a:lnTo>
                    <a:pt x="3513" y="8452"/>
                  </a:lnTo>
                  <a:lnTo>
                    <a:pt x="3495" y="8464"/>
                  </a:lnTo>
                  <a:lnTo>
                    <a:pt x="3477" y="8473"/>
                  </a:lnTo>
                  <a:lnTo>
                    <a:pt x="3457" y="8480"/>
                  </a:lnTo>
                  <a:lnTo>
                    <a:pt x="3449" y="8482"/>
                  </a:lnTo>
                  <a:lnTo>
                    <a:pt x="3439" y="8484"/>
                  </a:lnTo>
                  <a:lnTo>
                    <a:pt x="3430" y="8485"/>
                  </a:lnTo>
                  <a:lnTo>
                    <a:pt x="3421" y="8486"/>
                  </a:lnTo>
                  <a:lnTo>
                    <a:pt x="3411" y="8486"/>
                  </a:lnTo>
                  <a:lnTo>
                    <a:pt x="3402" y="8485"/>
                  </a:lnTo>
                  <a:lnTo>
                    <a:pt x="3393" y="8484"/>
                  </a:lnTo>
                  <a:lnTo>
                    <a:pt x="3383" y="8482"/>
                  </a:lnTo>
                  <a:lnTo>
                    <a:pt x="3375" y="8480"/>
                  </a:lnTo>
                  <a:lnTo>
                    <a:pt x="3366" y="8476"/>
                  </a:lnTo>
                  <a:lnTo>
                    <a:pt x="3357" y="8471"/>
                  </a:lnTo>
                  <a:lnTo>
                    <a:pt x="3348" y="8467"/>
                  </a:lnTo>
                  <a:lnTo>
                    <a:pt x="3340" y="8462"/>
                  </a:lnTo>
                  <a:lnTo>
                    <a:pt x="3333" y="8455"/>
                  </a:lnTo>
                  <a:lnTo>
                    <a:pt x="3325" y="8449"/>
                  </a:lnTo>
                  <a:lnTo>
                    <a:pt x="3319" y="8442"/>
                  </a:lnTo>
                  <a:lnTo>
                    <a:pt x="3314" y="8435"/>
                  </a:lnTo>
                  <a:lnTo>
                    <a:pt x="3308" y="8427"/>
                  </a:lnTo>
                  <a:lnTo>
                    <a:pt x="3303" y="8420"/>
                  </a:lnTo>
                  <a:lnTo>
                    <a:pt x="3299" y="8411"/>
                  </a:lnTo>
                  <a:lnTo>
                    <a:pt x="3295" y="8403"/>
                  </a:lnTo>
                  <a:lnTo>
                    <a:pt x="3292" y="8393"/>
                  </a:lnTo>
                  <a:lnTo>
                    <a:pt x="3290" y="8385"/>
                  </a:lnTo>
                  <a:lnTo>
                    <a:pt x="3288" y="8375"/>
                  </a:lnTo>
                  <a:lnTo>
                    <a:pt x="3286" y="8355"/>
                  </a:lnTo>
                  <a:lnTo>
                    <a:pt x="3286" y="8334"/>
                  </a:lnTo>
                  <a:lnTo>
                    <a:pt x="3288" y="8313"/>
                  </a:lnTo>
                  <a:lnTo>
                    <a:pt x="3291" y="8290"/>
                  </a:lnTo>
                  <a:lnTo>
                    <a:pt x="3296" y="8268"/>
                  </a:lnTo>
                  <a:lnTo>
                    <a:pt x="3304" y="8244"/>
                  </a:lnTo>
                  <a:lnTo>
                    <a:pt x="3314" y="8220"/>
                  </a:lnTo>
                  <a:lnTo>
                    <a:pt x="3324" y="8197"/>
                  </a:lnTo>
                  <a:lnTo>
                    <a:pt x="3336" y="8173"/>
                  </a:lnTo>
                  <a:lnTo>
                    <a:pt x="3350" y="8150"/>
                  </a:lnTo>
                  <a:lnTo>
                    <a:pt x="3364" y="8127"/>
                  </a:lnTo>
                  <a:lnTo>
                    <a:pt x="3379" y="8107"/>
                  </a:lnTo>
                  <a:lnTo>
                    <a:pt x="3395" y="8087"/>
                  </a:lnTo>
                  <a:lnTo>
                    <a:pt x="3412" y="8068"/>
                  </a:lnTo>
                  <a:lnTo>
                    <a:pt x="3430" y="8052"/>
                  </a:lnTo>
                  <a:lnTo>
                    <a:pt x="3447" y="8036"/>
                  </a:lnTo>
                  <a:lnTo>
                    <a:pt x="3465" y="8023"/>
                  </a:lnTo>
                  <a:lnTo>
                    <a:pt x="3483" y="8011"/>
                  </a:lnTo>
                  <a:lnTo>
                    <a:pt x="3503" y="8002"/>
                  </a:lnTo>
                  <a:lnTo>
                    <a:pt x="3521" y="7994"/>
                  </a:lnTo>
                  <a:lnTo>
                    <a:pt x="3530" y="7991"/>
                  </a:lnTo>
                  <a:lnTo>
                    <a:pt x="3540" y="7989"/>
                  </a:lnTo>
                  <a:lnTo>
                    <a:pt x="3550" y="7988"/>
                  </a:lnTo>
                  <a:lnTo>
                    <a:pt x="3559" y="7987"/>
                  </a:lnTo>
                  <a:lnTo>
                    <a:pt x="3569" y="7987"/>
                  </a:lnTo>
                  <a:lnTo>
                    <a:pt x="3579" y="7987"/>
                  </a:lnTo>
                  <a:lnTo>
                    <a:pt x="3588" y="7989"/>
                  </a:lnTo>
                  <a:lnTo>
                    <a:pt x="3598" y="7990"/>
                  </a:lnTo>
                  <a:lnTo>
                    <a:pt x="3607" y="7993"/>
                  </a:lnTo>
                  <a:lnTo>
                    <a:pt x="3616" y="7996"/>
                  </a:lnTo>
                  <a:lnTo>
                    <a:pt x="3626" y="8002"/>
                  </a:lnTo>
                  <a:lnTo>
                    <a:pt x="3635" y="8006"/>
                  </a:lnTo>
                  <a:close/>
                  <a:moveTo>
                    <a:pt x="3891" y="8278"/>
                  </a:moveTo>
                  <a:lnTo>
                    <a:pt x="3843" y="8375"/>
                  </a:lnTo>
                  <a:lnTo>
                    <a:pt x="3907" y="8407"/>
                  </a:lnTo>
                  <a:lnTo>
                    <a:pt x="3709" y="8802"/>
                  </a:lnTo>
                  <a:lnTo>
                    <a:pt x="3839" y="8867"/>
                  </a:lnTo>
                  <a:lnTo>
                    <a:pt x="4038" y="8474"/>
                  </a:lnTo>
                  <a:lnTo>
                    <a:pt x="4135" y="8522"/>
                  </a:lnTo>
                  <a:lnTo>
                    <a:pt x="4183" y="8426"/>
                  </a:lnTo>
                  <a:lnTo>
                    <a:pt x="4085" y="8377"/>
                  </a:lnTo>
                  <a:lnTo>
                    <a:pt x="4095" y="8358"/>
                  </a:lnTo>
                  <a:lnTo>
                    <a:pt x="4107" y="8337"/>
                  </a:lnTo>
                  <a:lnTo>
                    <a:pt x="4113" y="8328"/>
                  </a:lnTo>
                  <a:lnTo>
                    <a:pt x="4120" y="8318"/>
                  </a:lnTo>
                  <a:lnTo>
                    <a:pt x="4127" y="8309"/>
                  </a:lnTo>
                  <a:lnTo>
                    <a:pt x="4135" y="8301"/>
                  </a:lnTo>
                  <a:lnTo>
                    <a:pt x="4143" y="8294"/>
                  </a:lnTo>
                  <a:lnTo>
                    <a:pt x="4152" y="8288"/>
                  </a:lnTo>
                  <a:lnTo>
                    <a:pt x="4162" y="8284"/>
                  </a:lnTo>
                  <a:lnTo>
                    <a:pt x="4172" y="8282"/>
                  </a:lnTo>
                  <a:lnTo>
                    <a:pt x="4183" y="8280"/>
                  </a:lnTo>
                  <a:lnTo>
                    <a:pt x="4195" y="8282"/>
                  </a:lnTo>
                  <a:lnTo>
                    <a:pt x="4208" y="8285"/>
                  </a:lnTo>
                  <a:lnTo>
                    <a:pt x="4221" y="8290"/>
                  </a:lnTo>
                  <a:lnTo>
                    <a:pt x="4235" y="8299"/>
                  </a:lnTo>
                  <a:lnTo>
                    <a:pt x="4247" y="8306"/>
                  </a:lnTo>
                  <a:lnTo>
                    <a:pt x="4256" y="8315"/>
                  </a:lnTo>
                  <a:lnTo>
                    <a:pt x="4265" y="8322"/>
                  </a:lnTo>
                  <a:lnTo>
                    <a:pt x="4325" y="8227"/>
                  </a:lnTo>
                  <a:lnTo>
                    <a:pt x="4311" y="8215"/>
                  </a:lnTo>
                  <a:lnTo>
                    <a:pt x="4295" y="8202"/>
                  </a:lnTo>
                  <a:lnTo>
                    <a:pt x="4276" y="8189"/>
                  </a:lnTo>
                  <a:lnTo>
                    <a:pt x="4253" y="8176"/>
                  </a:lnTo>
                  <a:lnTo>
                    <a:pt x="4235" y="8168"/>
                  </a:lnTo>
                  <a:lnTo>
                    <a:pt x="4216" y="8161"/>
                  </a:lnTo>
                  <a:lnTo>
                    <a:pt x="4197" y="8156"/>
                  </a:lnTo>
                  <a:lnTo>
                    <a:pt x="4178" y="8153"/>
                  </a:lnTo>
                  <a:lnTo>
                    <a:pt x="4160" y="8152"/>
                  </a:lnTo>
                  <a:lnTo>
                    <a:pt x="4140" y="8153"/>
                  </a:lnTo>
                  <a:lnTo>
                    <a:pt x="4131" y="8154"/>
                  </a:lnTo>
                  <a:lnTo>
                    <a:pt x="4121" y="8155"/>
                  </a:lnTo>
                  <a:lnTo>
                    <a:pt x="4111" y="8157"/>
                  </a:lnTo>
                  <a:lnTo>
                    <a:pt x="4102" y="8160"/>
                  </a:lnTo>
                  <a:lnTo>
                    <a:pt x="4092" y="8164"/>
                  </a:lnTo>
                  <a:lnTo>
                    <a:pt x="4083" y="8168"/>
                  </a:lnTo>
                  <a:lnTo>
                    <a:pt x="4074" y="8172"/>
                  </a:lnTo>
                  <a:lnTo>
                    <a:pt x="4065" y="8178"/>
                  </a:lnTo>
                  <a:lnTo>
                    <a:pt x="4055" y="8183"/>
                  </a:lnTo>
                  <a:lnTo>
                    <a:pt x="4047" y="8189"/>
                  </a:lnTo>
                  <a:lnTo>
                    <a:pt x="4038" y="8197"/>
                  </a:lnTo>
                  <a:lnTo>
                    <a:pt x="4030" y="8204"/>
                  </a:lnTo>
                  <a:lnTo>
                    <a:pt x="4021" y="8213"/>
                  </a:lnTo>
                  <a:lnTo>
                    <a:pt x="4012" y="8221"/>
                  </a:lnTo>
                  <a:lnTo>
                    <a:pt x="4004" y="8231"/>
                  </a:lnTo>
                  <a:lnTo>
                    <a:pt x="3996" y="8242"/>
                  </a:lnTo>
                  <a:lnTo>
                    <a:pt x="3989" y="8253"/>
                  </a:lnTo>
                  <a:lnTo>
                    <a:pt x="3980" y="8265"/>
                  </a:lnTo>
                  <a:lnTo>
                    <a:pt x="3974" y="8277"/>
                  </a:lnTo>
                  <a:lnTo>
                    <a:pt x="3966" y="8291"/>
                  </a:lnTo>
                  <a:lnTo>
                    <a:pt x="3956" y="8312"/>
                  </a:lnTo>
                  <a:lnTo>
                    <a:pt x="3891" y="8278"/>
                  </a:lnTo>
                  <a:close/>
                  <a:moveTo>
                    <a:pt x="4339" y="9097"/>
                  </a:moveTo>
                  <a:lnTo>
                    <a:pt x="4454" y="8837"/>
                  </a:lnTo>
                  <a:lnTo>
                    <a:pt x="4463" y="8843"/>
                  </a:lnTo>
                  <a:lnTo>
                    <a:pt x="4474" y="8849"/>
                  </a:lnTo>
                  <a:lnTo>
                    <a:pt x="4487" y="8855"/>
                  </a:lnTo>
                  <a:lnTo>
                    <a:pt x="4501" y="8862"/>
                  </a:lnTo>
                  <a:lnTo>
                    <a:pt x="4521" y="8871"/>
                  </a:lnTo>
                  <a:lnTo>
                    <a:pt x="4543" y="8878"/>
                  </a:lnTo>
                  <a:lnTo>
                    <a:pt x="4565" y="8884"/>
                  </a:lnTo>
                  <a:lnTo>
                    <a:pt x="4590" y="8890"/>
                  </a:lnTo>
                  <a:lnTo>
                    <a:pt x="4615" y="8893"/>
                  </a:lnTo>
                  <a:lnTo>
                    <a:pt x="4639" y="8895"/>
                  </a:lnTo>
                  <a:lnTo>
                    <a:pt x="4652" y="8895"/>
                  </a:lnTo>
                  <a:lnTo>
                    <a:pt x="4665" y="8894"/>
                  </a:lnTo>
                  <a:lnTo>
                    <a:pt x="4678" y="8893"/>
                  </a:lnTo>
                  <a:lnTo>
                    <a:pt x="4691" y="8892"/>
                  </a:lnTo>
                  <a:lnTo>
                    <a:pt x="4704" y="8890"/>
                  </a:lnTo>
                  <a:lnTo>
                    <a:pt x="4716" y="8887"/>
                  </a:lnTo>
                  <a:lnTo>
                    <a:pt x="4729" y="8882"/>
                  </a:lnTo>
                  <a:lnTo>
                    <a:pt x="4740" y="8877"/>
                  </a:lnTo>
                  <a:lnTo>
                    <a:pt x="4753" y="8872"/>
                  </a:lnTo>
                  <a:lnTo>
                    <a:pt x="4765" y="8865"/>
                  </a:lnTo>
                  <a:lnTo>
                    <a:pt x="4777" y="8858"/>
                  </a:lnTo>
                  <a:lnTo>
                    <a:pt x="4788" y="8850"/>
                  </a:lnTo>
                  <a:lnTo>
                    <a:pt x="4799" y="8840"/>
                  </a:lnTo>
                  <a:lnTo>
                    <a:pt x="4810" y="8830"/>
                  </a:lnTo>
                  <a:lnTo>
                    <a:pt x="4821" y="8819"/>
                  </a:lnTo>
                  <a:lnTo>
                    <a:pt x="4831" y="8806"/>
                  </a:lnTo>
                  <a:lnTo>
                    <a:pt x="4840" y="8792"/>
                  </a:lnTo>
                  <a:lnTo>
                    <a:pt x="4849" y="8778"/>
                  </a:lnTo>
                  <a:lnTo>
                    <a:pt x="4857" y="8762"/>
                  </a:lnTo>
                  <a:lnTo>
                    <a:pt x="4866" y="8745"/>
                  </a:lnTo>
                  <a:lnTo>
                    <a:pt x="4871" y="8732"/>
                  </a:lnTo>
                  <a:lnTo>
                    <a:pt x="4876" y="8720"/>
                  </a:lnTo>
                  <a:lnTo>
                    <a:pt x="4879" y="8709"/>
                  </a:lnTo>
                  <a:lnTo>
                    <a:pt x="4882" y="8697"/>
                  </a:lnTo>
                  <a:lnTo>
                    <a:pt x="4884" y="8684"/>
                  </a:lnTo>
                  <a:lnTo>
                    <a:pt x="4885" y="8672"/>
                  </a:lnTo>
                  <a:lnTo>
                    <a:pt x="4886" y="8660"/>
                  </a:lnTo>
                  <a:lnTo>
                    <a:pt x="4887" y="8648"/>
                  </a:lnTo>
                  <a:lnTo>
                    <a:pt x="4886" y="8637"/>
                  </a:lnTo>
                  <a:lnTo>
                    <a:pt x="4886" y="8625"/>
                  </a:lnTo>
                  <a:lnTo>
                    <a:pt x="4884" y="8614"/>
                  </a:lnTo>
                  <a:lnTo>
                    <a:pt x="4882" y="8602"/>
                  </a:lnTo>
                  <a:lnTo>
                    <a:pt x="4880" y="8592"/>
                  </a:lnTo>
                  <a:lnTo>
                    <a:pt x="4876" y="8581"/>
                  </a:lnTo>
                  <a:lnTo>
                    <a:pt x="4872" y="8570"/>
                  </a:lnTo>
                  <a:lnTo>
                    <a:pt x="4867" y="8560"/>
                  </a:lnTo>
                  <a:lnTo>
                    <a:pt x="4862" y="8550"/>
                  </a:lnTo>
                  <a:lnTo>
                    <a:pt x="4856" y="8539"/>
                  </a:lnTo>
                  <a:lnTo>
                    <a:pt x="4849" y="8529"/>
                  </a:lnTo>
                  <a:lnTo>
                    <a:pt x="4841" y="8519"/>
                  </a:lnTo>
                  <a:lnTo>
                    <a:pt x="4833" y="8509"/>
                  </a:lnTo>
                  <a:lnTo>
                    <a:pt x="4824" y="8500"/>
                  </a:lnTo>
                  <a:lnTo>
                    <a:pt x="4813" y="8491"/>
                  </a:lnTo>
                  <a:lnTo>
                    <a:pt x="4804" y="8482"/>
                  </a:lnTo>
                  <a:lnTo>
                    <a:pt x="4792" y="8474"/>
                  </a:lnTo>
                  <a:lnTo>
                    <a:pt x="4780" y="8465"/>
                  </a:lnTo>
                  <a:lnTo>
                    <a:pt x="4767" y="8456"/>
                  </a:lnTo>
                  <a:lnTo>
                    <a:pt x="4754" y="8449"/>
                  </a:lnTo>
                  <a:lnTo>
                    <a:pt x="4725" y="8433"/>
                  </a:lnTo>
                  <a:lnTo>
                    <a:pt x="4694" y="8418"/>
                  </a:lnTo>
                  <a:lnTo>
                    <a:pt x="4666" y="8406"/>
                  </a:lnTo>
                  <a:lnTo>
                    <a:pt x="4639" y="8395"/>
                  </a:lnTo>
                  <a:lnTo>
                    <a:pt x="4614" y="8386"/>
                  </a:lnTo>
                  <a:lnTo>
                    <a:pt x="4590" y="8377"/>
                  </a:lnTo>
                  <a:lnTo>
                    <a:pt x="4568" y="8370"/>
                  </a:lnTo>
                  <a:lnTo>
                    <a:pt x="4546" y="8363"/>
                  </a:lnTo>
                  <a:lnTo>
                    <a:pt x="4527" y="8358"/>
                  </a:lnTo>
                  <a:lnTo>
                    <a:pt x="4508" y="8353"/>
                  </a:lnTo>
                  <a:lnTo>
                    <a:pt x="4206" y="9038"/>
                  </a:lnTo>
                  <a:lnTo>
                    <a:pt x="4339" y="9097"/>
                  </a:lnTo>
                  <a:close/>
                  <a:moveTo>
                    <a:pt x="4599" y="8507"/>
                  </a:moveTo>
                  <a:lnTo>
                    <a:pt x="4610" y="8509"/>
                  </a:lnTo>
                  <a:lnTo>
                    <a:pt x="4623" y="8513"/>
                  </a:lnTo>
                  <a:lnTo>
                    <a:pt x="4641" y="8519"/>
                  </a:lnTo>
                  <a:lnTo>
                    <a:pt x="4659" y="8526"/>
                  </a:lnTo>
                  <a:lnTo>
                    <a:pt x="4673" y="8533"/>
                  </a:lnTo>
                  <a:lnTo>
                    <a:pt x="4685" y="8540"/>
                  </a:lnTo>
                  <a:lnTo>
                    <a:pt x="4696" y="8548"/>
                  </a:lnTo>
                  <a:lnTo>
                    <a:pt x="4706" y="8556"/>
                  </a:lnTo>
                  <a:lnTo>
                    <a:pt x="4715" y="8565"/>
                  </a:lnTo>
                  <a:lnTo>
                    <a:pt x="4723" y="8574"/>
                  </a:lnTo>
                  <a:lnTo>
                    <a:pt x="4730" y="8584"/>
                  </a:lnTo>
                  <a:lnTo>
                    <a:pt x="4735" y="8594"/>
                  </a:lnTo>
                  <a:lnTo>
                    <a:pt x="4739" y="8604"/>
                  </a:lnTo>
                  <a:lnTo>
                    <a:pt x="4741" y="8616"/>
                  </a:lnTo>
                  <a:lnTo>
                    <a:pt x="4744" y="8628"/>
                  </a:lnTo>
                  <a:lnTo>
                    <a:pt x="4744" y="8640"/>
                  </a:lnTo>
                  <a:lnTo>
                    <a:pt x="4743" y="8653"/>
                  </a:lnTo>
                  <a:lnTo>
                    <a:pt x="4739" y="8666"/>
                  </a:lnTo>
                  <a:lnTo>
                    <a:pt x="4736" y="8678"/>
                  </a:lnTo>
                  <a:lnTo>
                    <a:pt x="4731" y="8692"/>
                  </a:lnTo>
                  <a:lnTo>
                    <a:pt x="4724" y="8706"/>
                  </a:lnTo>
                  <a:lnTo>
                    <a:pt x="4717" y="8718"/>
                  </a:lnTo>
                  <a:lnTo>
                    <a:pt x="4708" y="8729"/>
                  </a:lnTo>
                  <a:lnTo>
                    <a:pt x="4700" y="8740"/>
                  </a:lnTo>
                  <a:lnTo>
                    <a:pt x="4690" y="8748"/>
                  </a:lnTo>
                  <a:lnTo>
                    <a:pt x="4679" y="8756"/>
                  </a:lnTo>
                  <a:lnTo>
                    <a:pt x="4668" y="8761"/>
                  </a:lnTo>
                  <a:lnTo>
                    <a:pt x="4657" y="8766"/>
                  </a:lnTo>
                  <a:lnTo>
                    <a:pt x="4644" y="8770"/>
                  </a:lnTo>
                  <a:lnTo>
                    <a:pt x="4632" y="8772"/>
                  </a:lnTo>
                  <a:lnTo>
                    <a:pt x="4618" y="8773"/>
                  </a:lnTo>
                  <a:lnTo>
                    <a:pt x="4604" y="8772"/>
                  </a:lnTo>
                  <a:lnTo>
                    <a:pt x="4590" y="8771"/>
                  </a:lnTo>
                  <a:lnTo>
                    <a:pt x="4575" y="8768"/>
                  </a:lnTo>
                  <a:lnTo>
                    <a:pt x="4560" y="8762"/>
                  </a:lnTo>
                  <a:lnTo>
                    <a:pt x="4545" y="8757"/>
                  </a:lnTo>
                  <a:lnTo>
                    <a:pt x="4531" y="8750"/>
                  </a:lnTo>
                  <a:lnTo>
                    <a:pt x="4519" y="8744"/>
                  </a:lnTo>
                  <a:lnTo>
                    <a:pt x="4508" y="8739"/>
                  </a:lnTo>
                  <a:lnTo>
                    <a:pt x="4500" y="8732"/>
                  </a:lnTo>
                  <a:lnTo>
                    <a:pt x="4599" y="8507"/>
                  </a:lnTo>
                  <a:close/>
                  <a:moveTo>
                    <a:pt x="5188" y="8828"/>
                  </a:moveTo>
                  <a:lnTo>
                    <a:pt x="5175" y="8823"/>
                  </a:lnTo>
                  <a:lnTo>
                    <a:pt x="5162" y="8820"/>
                  </a:lnTo>
                  <a:lnTo>
                    <a:pt x="5148" y="8817"/>
                  </a:lnTo>
                  <a:lnTo>
                    <a:pt x="5135" y="8814"/>
                  </a:lnTo>
                  <a:lnTo>
                    <a:pt x="5123" y="8813"/>
                  </a:lnTo>
                  <a:lnTo>
                    <a:pt x="5110" y="8812"/>
                  </a:lnTo>
                  <a:lnTo>
                    <a:pt x="5097" y="8810"/>
                  </a:lnTo>
                  <a:lnTo>
                    <a:pt x="5084" y="8812"/>
                  </a:lnTo>
                  <a:lnTo>
                    <a:pt x="5071" y="8812"/>
                  </a:lnTo>
                  <a:lnTo>
                    <a:pt x="5059" y="8814"/>
                  </a:lnTo>
                  <a:lnTo>
                    <a:pt x="5046" y="8816"/>
                  </a:lnTo>
                  <a:lnTo>
                    <a:pt x="5035" y="8818"/>
                  </a:lnTo>
                  <a:lnTo>
                    <a:pt x="5023" y="8822"/>
                  </a:lnTo>
                  <a:lnTo>
                    <a:pt x="5011" y="8827"/>
                  </a:lnTo>
                  <a:lnTo>
                    <a:pt x="4999" y="8831"/>
                  </a:lnTo>
                  <a:lnTo>
                    <a:pt x="4987" y="8836"/>
                  </a:lnTo>
                  <a:lnTo>
                    <a:pt x="4977" y="8843"/>
                  </a:lnTo>
                  <a:lnTo>
                    <a:pt x="4966" y="8849"/>
                  </a:lnTo>
                  <a:lnTo>
                    <a:pt x="4955" y="8857"/>
                  </a:lnTo>
                  <a:lnTo>
                    <a:pt x="4944" y="8864"/>
                  </a:lnTo>
                  <a:lnTo>
                    <a:pt x="4935" y="8874"/>
                  </a:lnTo>
                  <a:lnTo>
                    <a:pt x="4924" y="8882"/>
                  </a:lnTo>
                  <a:lnTo>
                    <a:pt x="4915" y="8893"/>
                  </a:lnTo>
                  <a:lnTo>
                    <a:pt x="4906" y="8904"/>
                  </a:lnTo>
                  <a:lnTo>
                    <a:pt x="4897" y="8914"/>
                  </a:lnTo>
                  <a:lnTo>
                    <a:pt x="4889" y="8926"/>
                  </a:lnTo>
                  <a:lnTo>
                    <a:pt x="4880" y="8939"/>
                  </a:lnTo>
                  <a:lnTo>
                    <a:pt x="4872" y="8953"/>
                  </a:lnTo>
                  <a:lnTo>
                    <a:pt x="4865" y="8967"/>
                  </a:lnTo>
                  <a:lnTo>
                    <a:pt x="4858" y="8981"/>
                  </a:lnTo>
                  <a:lnTo>
                    <a:pt x="4852" y="8997"/>
                  </a:lnTo>
                  <a:lnTo>
                    <a:pt x="4846" y="9012"/>
                  </a:lnTo>
                  <a:lnTo>
                    <a:pt x="4840" y="9028"/>
                  </a:lnTo>
                  <a:lnTo>
                    <a:pt x="4836" y="9043"/>
                  </a:lnTo>
                  <a:lnTo>
                    <a:pt x="4833" y="9059"/>
                  </a:lnTo>
                  <a:lnTo>
                    <a:pt x="4829" y="9074"/>
                  </a:lnTo>
                  <a:lnTo>
                    <a:pt x="4826" y="9088"/>
                  </a:lnTo>
                  <a:lnTo>
                    <a:pt x="4825" y="9103"/>
                  </a:lnTo>
                  <a:lnTo>
                    <a:pt x="4824" y="9117"/>
                  </a:lnTo>
                  <a:lnTo>
                    <a:pt x="4824" y="9131"/>
                  </a:lnTo>
                  <a:lnTo>
                    <a:pt x="4824" y="9145"/>
                  </a:lnTo>
                  <a:lnTo>
                    <a:pt x="4825" y="9159"/>
                  </a:lnTo>
                  <a:lnTo>
                    <a:pt x="4826" y="9172"/>
                  </a:lnTo>
                  <a:lnTo>
                    <a:pt x="4828" y="9185"/>
                  </a:lnTo>
                  <a:lnTo>
                    <a:pt x="4832" y="9198"/>
                  </a:lnTo>
                  <a:lnTo>
                    <a:pt x="4835" y="9210"/>
                  </a:lnTo>
                  <a:lnTo>
                    <a:pt x="4839" y="9221"/>
                  </a:lnTo>
                  <a:lnTo>
                    <a:pt x="4843" y="9233"/>
                  </a:lnTo>
                  <a:lnTo>
                    <a:pt x="4849" y="9244"/>
                  </a:lnTo>
                  <a:lnTo>
                    <a:pt x="4854" y="9255"/>
                  </a:lnTo>
                  <a:lnTo>
                    <a:pt x="4861" y="9265"/>
                  </a:lnTo>
                  <a:lnTo>
                    <a:pt x="4868" y="9276"/>
                  </a:lnTo>
                  <a:lnTo>
                    <a:pt x="4876" y="9286"/>
                  </a:lnTo>
                  <a:lnTo>
                    <a:pt x="4883" y="9294"/>
                  </a:lnTo>
                  <a:lnTo>
                    <a:pt x="4892" y="9304"/>
                  </a:lnTo>
                  <a:lnTo>
                    <a:pt x="4901" y="9312"/>
                  </a:lnTo>
                  <a:lnTo>
                    <a:pt x="4910" y="9320"/>
                  </a:lnTo>
                  <a:lnTo>
                    <a:pt x="4921" y="9328"/>
                  </a:lnTo>
                  <a:lnTo>
                    <a:pt x="4931" y="9335"/>
                  </a:lnTo>
                  <a:lnTo>
                    <a:pt x="4942" y="9341"/>
                  </a:lnTo>
                  <a:lnTo>
                    <a:pt x="4954" y="9348"/>
                  </a:lnTo>
                  <a:lnTo>
                    <a:pt x="4966" y="9354"/>
                  </a:lnTo>
                  <a:lnTo>
                    <a:pt x="4978" y="9360"/>
                  </a:lnTo>
                  <a:lnTo>
                    <a:pt x="4991" y="9364"/>
                  </a:lnTo>
                  <a:lnTo>
                    <a:pt x="5013" y="9371"/>
                  </a:lnTo>
                  <a:lnTo>
                    <a:pt x="5036" y="9376"/>
                  </a:lnTo>
                  <a:lnTo>
                    <a:pt x="5059" y="9379"/>
                  </a:lnTo>
                  <a:lnTo>
                    <a:pt x="5083" y="9380"/>
                  </a:lnTo>
                  <a:lnTo>
                    <a:pt x="5095" y="9380"/>
                  </a:lnTo>
                  <a:lnTo>
                    <a:pt x="5106" y="9379"/>
                  </a:lnTo>
                  <a:lnTo>
                    <a:pt x="5118" y="9377"/>
                  </a:lnTo>
                  <a:lnTo>
                    <a:pt x="5130" y="9375"/>
                  </a:lnTo>
                  <a:lnTo>
                    <a:pt x="5142" y="9373"/>
                  </a:lnTo>
                  <a:lnTo>
                    <a:pt x="5154" y="9369"/>
                  </a:lnTo>
                  <a:lnTo>
                    <a:pt x="5166" y="9365"/>
                  </a:lnTo>
                  <a:lnTo>
                    <a:pt x="5177" y="9360"/>
                  </a:lnTo>
                  <a:lnTo>
                    <a:pt x="5189" y="9354"/>
                  </a:lnTo>
                  <a:lnTo>
                    <a:pt x="5200" y="9348"/>
                  </a:lnTo>
                  <a:lnTo>
                    <a:pt x="5211" y="9341"/>
                  </a:lnTo>
                  <a:lnTo>
                    <a:pt x="5222" y="9334"/>
                  </a:lnTo>
                  <a:lnTo>
                    <a:pt x="5233" y="9325"/>
                  </a:lnTo>
                  <a:lnTo>
                    <a:pt x="5243" y="9316"/>
                  </a:lnTo>
                  <a:lnTo>
                    <a:pt x="5254" y="9306"/>
                  </a:lnTo>
                  <a:lnTo>
                    <a:pt x="5263" y="9295"/>
                  </a:lnTo>
                  <a:lnTo>
                    <a:pt x="5273" y="9284"/>
                  </a:lnTo>
                  <a:lnTo>
                    <a:pt x="5283" y="9271"/>
                  </a:lnTo>
                  <a:lnTo>
                    <a:pt x="5291" y="9258"/>
                  </a:lnTo>
                  <a:lnTo>
                    <a:pt x="5300" y="9244"/>
                  </a:lnTo>
                  <a:lnTo>
                    <a:pt x="5308" y="9229"/>
                  </a:lnTo>
                  <a:lnTo>
                    <a:pt x="5316" y="9213"/>
                  </a:lnTo>
                  <a:lnTo>
                    <a:pt x="5323" y="9196"/>
                  </a:lnTo>
                  <a:lnTo>
                    <a:pt x="5330" y="9177"/>
                  </a:lnTo>
                  <a:lnTo>
                    <a:pt x="5334" y="9162"/>
                  </a:lnTo>
                  <a:lnTo>
                    <a:pt x="5338" y="9148"/>
                  </a:lnTo>
                  <a:lnTo>
                    <a:pt x="5343" y="9133"/>
                  </a:lnTo>
                  <a:lnTo>
                    <a:pt x="5346" y="9119"/>
                  </a:lnTo>
                  <a:lnTo>
                    <a:pt x="5348" y="9105"/>
                  </a:lnTo>
                  <a:lnTo>
                    <a:pt x="5350" y="9091"/>
                  </a:lnTo>
                  <a:lnTo>
                    <a:pt x="5351" y="9078"/>
                  </a:lnTo>
                  <a:lnTo>
                    <a:pt x="5351" y="9064"/>
                  </a:lnTo>
                  <a:lnTo>
                    <a:pt x="5351" y="9051"/>
                  </a:lnTo>
                  <a:lnTo>
                    <a:pt x="5351" y="9037"/>
                  </a:lnTo>
                  <a:lnTo>
                    <a:pt x="5349" y="9024"/>
                  </a:lnTo>
                  <a:lnTo>
                    <a:pt x="5348" y="9011"/>
                  </a:lnTo>
                  <a:lnTo>
                    <a:pt x="5345" y="8999"/>
                  </a:lnTo>
                  <a:lnTo>
                    <a:pt x="5343" y="8986"/>
                  </a:lnTo>
                  <a:lnTo>
                    <a:pt x="5338" y="8975"/>
                  </a:lnTo>
                  <a:lnTo>
                    <a:pt x="5334" y="8963"/>
                  </a:lnTo>
                  <a:lnTo>
                    <a:pt x="5330" y="8952"/>
                  </a:lnTo>
                  <a:lnTo>
                    <a:pt x="5324" y="8940"/>
                  </a:lnTo>
                  <a:lnTo>
                    <a:pt x="5318" y="8930"/>
                  </a:lnTo>
                  <a:lnTo>
                    <a:pt x="5312" y="8920"/>
                  </a:lnTo>
                  <a:lnTo>
                    <a:pt x="5304" y="8909"/>
                  </a:lnTo>
                  <a:lnTo>
                    <a:pt x="5296" y="8899"/>
                  </a:lnTo>
                  <a:lnTo>
                    <a:pt x="5288" y="8891"/>
                  </a:lnTo>
                  <a:lnTo>
                    <a:pt x="5279" y="8882"/>
                  </a:lnTo>
                  <a:lnTo>
                    <a:pt x="5270" y="8874"/>
                  </a:lnTo>
                  <a:lnTo>
                    <a:pt x="5260" y="8865"/>
                  </a:lnTo>
                  <a:lnTo>
                    <a:pt x="5249" y="8858"/>
                  </a:lnTo>
                  <a:lnTo>
                    <a:pt x="5239" y="8851"/>
                  </a:lnTo>
                  <a:lnTo>
                    <a:pt x="5227" y="8845"/>
                  </a:lnTo>
                  <a:lnTo>
                    <a:pt x="5214" y="8838"/>
                  </a:lnTo>
                  <a:lnTo>
                    <a:pt x="5202" y="8833"/>
                  </a:lnTo>
                  <a:lnTo>
                    <a:pt x="5188" y="8828"/>
                  </a:lnTo>
                  <a:close/>
                  <a:moveTo>
                    <a:pt x="5189" y="9130"/>
                  </a:moveTo>
                  <a:lnTo>
                    <a:pt x="5183" y="9147"/>
                  </a:lnTo>
                  <a:lnTo>
                    <a:pt x="5175" y="9163"/>
                  </a:lnTo>
                  <a:lnTo>
                    <a:pt x="5168" y="9178"/>
                  </a:lnTo>
                  <a:lnTo>
                    <a:pt x="5159" y="9193"/>
                  </a:lnTo>
                  <a:lnTo>
                    <a:pt x="5150" y="9206"/>
                  </a:lnTo>
                  <a:lnTo>
                    <a:pt x="5141" y="9219"/>
                  </a:lnTo>
                  <a:lnTo>
                    <a:pt x="5131" y="9230"/>
                  </a:lnTo>
                  <a:lnTo>
                    <a:pt x="5121" y="9241"/>
                  </a:lnTo>
                  <a:lnTo>
                    <a:pt x="5111" y="9249"/>
                  </a:lnTo>
                  <a:lnTo>
                    <a:pt x="5099" y="9256"/>
                  </a:lnTo>
                  <a:lnTo>
                    <a:pt x="5088" y="9262"/>
                  </a:lnTo>
                  <a:lnTo>
                    <a:pt x="5076" y="9265"/>
                  </a:lnTo>
                  <a:lnTo>
                    <a:pt x="5065" y="9269"/>
                  </a:lnTo>
                  <a:lnTo>
                    <a:pt x="5053" y="9269"/>
                  </a:lnTo>
                  <a:lnTo>
                    <a:pt x="5041" y="9267"/>
                  </a:lnTo>
                  <a:lnTo>
                    <a:pt x="5029" y="9264"/>
                  </a:lnTo>
                  <a:lnTo>
                    <a:pt x="5016" y="9259"/>
                  </a:lnTo>
                  <a:lnTo>
                    <a:pt x="5007" y="9252"/>
                  </a:lnTo>
                  <a:lnTo>
                    <a:pt x="4997" y="9244"/>
                  </a:lnTo>
                  <a:lnTo>
                    <a:pt x="4989" y="9235"/>
                  </a:lnTo>
                  <a:lnTo>
                    <a:pt x="4983" y="9225"/>
                  </a:lnTo>
                  <a:lnTo>
                    <a:pt x="4978" y="9213"/>
                  </a:lnTo>
                  <a:lnTo>
                    <a:pt x="4973" y="9201"/>
                  </a:lnTo>
                  <a:lnTo>
                    <a:pt x="4970" y="9187"/>
                  </a:lnTo>
                  <a:lnTo>
                    <a:pt x="4968" y="9173"/>
                  </a:lnTo>
                  <a:lnTo>
                    <a:pt x="4968" y="9158"/>
                  </a:lnTo>
                  <a:lnTo>
                    <a:pt x="4968" y="9143"/>
                  </a:lnTo>
                  <a:lnTo>
                    <a:pt x="4970" y="9127"/>
                  </a:lnTo>
                  <a:lnTo>
                    <a:pt x="4972" y="9111"/>
                  </a:lnTo>
                  <a:lnTo>
                    <a:pt x="4975" y="9094"/>
                  </a:lnTo>
                  <a:lnTo>
                    <a:pt x="4981" y="9076"/>
                  </a:lnTo>
                  <a:lnTo>
                    <a:pt x="4986" y="9059"/>
                  </a:lnTo>
                  <a:lnTo>
                    <a:pt x="4992" y="9044"/>
                  </a:lnTo>
                  <a:lnTo>
                    <a:pt x="4998" y="9030"/>
                  </a:lnTo>
                  <a:lnTo>
                    <a:pt x="5006" y="9015"/>
                  </a:lnTo>
                  <a:lnTo>
                    <a:pt x="5013" y="9001"/>
                  </a:lnTo>
                  <a:lnTo>
                    <a:pt x="5022" y="8989"/>
                  </a:lnTo>
                  <a:lnTo>
                    <a:pt x="5030" y="8976"/>
                  </a:lnTo>
                  <a:lnTo>
                    <a:pt x="5040" y="8964"/>
                  </a:lnTo>
                  <a:lnTo>
                    <a:pt x="5050" y="8954"/>
                  </a:lnTo>
                  <a:lnTo>
                    <a:pt x="5060" y="8945"/>
                  </a:lnTo>
                  <a:lnTo>
                    <a:pt x="5072" y="8937"/>
                  </a:lnTo>
                  <a:lnTo>
                    <a:pt x="5084" y="8931"/>
                  </a:lnTo>
                  <a:lnTo>
                    <a:pt x="5096" y="8926"/>
                  </a:lnTo>
                  <a:lnTo>
                    <a:pt x="5109" y="8923"/>
                  </a:lnTo>
                  <a:lnTo>
                    <a:pt x="5121" y="8922"/>
                  </a:lnTo>
                  <a:lnTo>
                    <a:pt x="5128" y="8923"/>
                  </a:lnTo>
                  <a:lnTo>
                    <a:pt x="5135" y="8924"/>
                  </a:lnTo>
                  <a:lnTo>
                    <a:pt x="5142" y="8925"/>
                  </a:lnTo>
                  <a:lnTo>
                    <a:pt x="5149" y="8928"/>
                  </a:lnTo>
                  <a:lnTo>
                    <a:pt x="5162" y="8934"/>
                  </a:lnTo>
                  <a:lnTo>
                    <a:pt x="5173" y="8940"/>
                  </a:lnTo>
                  <a:lnTo>
                    <a:pt x="5182" y="8949"/>
                  </a:lnTo>
                  <a:lnTo>
                    <a:pt x="5189" y="8958"/>
                  </a:lnTo>
                  <a:lnTo>
                    <a:pt x="5196" y="8970"/>
                  </a:lnTo>
                  <a:lnTo>
                    <a:pt x="5201" y="8982"/>
                  </a:lnTo>
                  <a:lnTo>
                    <a:pt x="5204" y="8995"/>
                  </a:lnTo>
                  <a:lnTo>
                    <a:pt x="5206" y="9008"/>
                  </a:lnTo>
                  <a:lnTo>
                    <a:pt x="5207" y="9023"/>
                  </a:lnTo>
                  <a:lnTo>
                    <a:pt x="5207" y="9038"/>
                  </a:lnTo>
                  <a:lnTo>
                    <a:pt x="5207" y="9053"/>
                  </a:lnTo>
                  <a:lnTo>
                    <a:pt x="5205" y="9068"/>
                  </a:lnTo>
                  <a:lnTo>
                    <a:pt x="5202" y="9084"/>
                  </a:lnTo>
                  <a:lnTo>
                    <a:pt x="5199" y="9100"/>
                  </a:lnTo>
                  <a:lnTo>
                    <a:pt x="5195" y="9115"/>
                  </a:lnTo>
                  <a:lnTo>
                    <a:pt x="5189" y="9130"/>
                  </a:lnTo>
                  <a:close/>
                  <a:moveTo>
                    <a:pt x="5354" y="9444"/>
                  </a:moveTo>
                  <a:lnTo>
                    <a:pt x="5366" y="9456"/>
                  </a:lnTo>
                  <a:lnTo>
                    <a:pt x="5380" y="9467"/>
                  </a:lnTo>
                  <a:lnTo>
                    <a:pt x="5395" y="9479"/>
                  </a:lnTo>
                  <a:lnTo>
                    <a:pt x="5412" y="9488"/>
                  </a:lnTo>
                  <a:lnTo>
                    <a:pt x="5432" y="9498"/>
                  </a:lnTo>
                  <a:lnTo>
                    <a:pt x="5451" y="9507"/>
                  </a:lnTo>
                  <a:lnTo>
                    <a:pt x="5471" y="9515"/>
                  </a:lnTo>
                  <a:lnTo>
                    <a:pt x="5493" y="9522"/>
                  </a:lnTo>
                  <a:lnTo>
                    <a:pt x="5518" y="9528"/>
                  </a:lnTo>
                  <a:lnTo>
                    <a:pt x="5541" y="9531"/>
                  </a:lnTo>
                  <a:lnTo>
                    <a:pt x="5564" y="9533"/>
                  </a:lnTo>
                  <a:lnTo>
                    <a:pt x="5585" y="9535"/>
                  </a:lnTo>
                  <a:lnTo>
                    <a:pt x="5606" y="9533"/>
                  </a:lnTo>
                  <a:lnTo>
                    <a:pt x="5625" y="9530"/>
                  </a:lnTo>
                  <a:lnTo>
                    <a:pt x="5642" y="9525"/>
                  </a:lnTo>
                  <a:lnTo>
                    <a:pt x="5659" y="9518"/>
                  </a:lnTo>
                  <a:lnTo>
                    <a:pt x="5675" y="9511"/>
                  </a:lnTo>
                  <a:lnTo>
                    <a:pt x="5691" y="9501"/>
                  </a:lnTo>
                  <a:lnTo>
                    <a:pt x="5703" y="9491"/>
                  </a:lnTo>
                  <a:lnTo>
                    <a:pt x="5715" y="9478"/>
                  </a:lnTo>
                  <a:lnTo>
                    <a:pt x="5726" y="9464"/>
                  </a:lnTo>
                  <a:lnTo>
                    <a:pt x="5735" y="9448"/>
                  </a:lnTo>
                  <a:lnTo>
                    <a:pt x="5742" y="9432"/>
                  </a:lnTo>
                  <a:lnTo>
                    <a:pt x="5748" y="9413"/>
                  </a:lnTo>
                  <a:lnTo>
                    <a:pt x="5752" y="9399"/>
                  </a:lnTo>
                  <a:lnTo>
                    <a:pt x="5754" y="9387"/>
                  </a:lnTo>
                  <a:lnTo>
                    <a:pt x="5755" y="9373"/>
                  </a:lnTo>
                  <a:lnTo>
                    <a:pt x="5755" y="9360"/>
                  </a:lnTo>
                  <a:lnTo>
                    <a:pt x="5754" y="9347"/>
                  </a:lnTo>
                  <a:lnTo>
                    <a:pt x="5751" y="9335"/>
                  </a:lnTo>
                  <a:lnTo>
                    <a:pt x="5747" y="9322"/>
                  </a:lnTo>
                  <a:lnTo>
                    <a:pt x="5743" y="9309"/>
                  </a:lnTo>
                  <a:lnTo>
                    <a:pt x="5737" y="9297"/>
                  </a:lnTo>
                  <a:lnTo>
                    <a:pt x="5730" y="9286"/>
                  </a:lnTo>
                  <a:lnTo>
                    <a:pt x="5722" y="9274"/>
                  </a:lnTo>
                  <a:lnTo>
                    <a:pt x="5712" y="9262"/>
                  </a:lnTo>
                  <a:lnTo>
                    <a:pt x="5701" y="9250"/>
                  </a:lnTo>
                  <a:lnTo>
                    <a:pt x="5689" y="9238"/>
                  </a:lnTo>
                  <a:lnTo>
                    <a:pt x="5677" y="9227"/>
                  </a:lnTo>
                  <a:lnTo>
                    <a:pt x="5663" y="9215"/>
                  </a:lnTo>
                  <a:lnTo>
                    <a:pt x="5644" y="9200"/>
                  </a:lnTo>
                  <a:lnTo>
                    <a:pt x="5629" y="9187"/>
                  </a:lnTo>
                  <a:lnTo>
                    <a:pt x="5617" y="9174"/>
                  </a:lnTo>
                  <a:lnTo>
                    <a:pt x="5609" y="9163"/>
                  </a:lnTo>
                  <a:lnTo>
                    <a:pt x="5606" y="9158"/>
                  </a:lnTo>
                  <a:lnTo>
                    <a:pt x="5604" y="9153"/>
                  </a:lnTo>
                  <a:lnTo>
                    <a:pt x="5601" y="9148"/>
                  </a:lnTo>
                  <a:lnTo>
                    <a:pt x="5600" y="9143"/>
                  </a:lnTo>
                  <a:lnTo>
                    <a:pt x="5599" y="9138"/>
                  </a:lnTo>
                  <a:lnTo>
                    <a:pt x="5599" y="9132"/>
                  </a:lnTo>
                  <a:lnTo>
                    <a:pt x="5600" y="9127"/>
                  </a:lnTo>
                  <a:lnTo>
                    <a:pt x="5601" y="9122"/>
                  </a:lnTo>
                  <a:lnTo>
                    <a:pt x="5604" y="9117"/>
                  </a:lnTo>
                  <a:lnTo>
                    <a:pt x="5606" y="9112"/>
                  </a:lnTo>
                  <a:lnTo>
                    <a:pt x="5608" y="9108"/>
                  </a:lnTo>
                  <a:lnTo>
                    <a:pt x="5611" y="9103"/>
                  </a:lnTo>
                  <a:lnTo>
                    <a:pt x="5615" y="9099"/>
                  </a:lnTo>
                  <a:lnTo>
                    <a:pt x="5619" y="9096"/>
                  </a:lnTo>
                  <a:lnTo>
                    <a:pt x="5624" y="9094"/>
                  </a:lnTo>
                  <a:lnTo>
                    <a:pt x="5628" y="9090"/>
                  </a:lnTo>
                  <a:lnTo>
                    <a:pt x="5634" y="9088"/>
                  </a:lnTo>
                  <a:lnTo>
                    <a:pt x="5639" y="9087"/>
                  </a:lnTo>
                  <a:lnTo>
                    <a:pt x="5645" y="9086"/>
                  </a:lnTo>
                  <a:lnTo>
                    <a:pt x="5652" y="9086"/>
                  </a:lnTo>
                  <a:lnTo>
                    <a:pt x="5658" y="9086"/>
                  </a:lnTo>
                  <a:lnTo>
                    <a:pt x="5666" y="9087"/>
                  </a:lnTo>
                  <a:lnTo>
                    <a:pt x="5673" y="9088"/>
                  </a:lnTo>
                  <a:lnTo>
                    <a:pt x="5681" y="9090"/>
                  </a:lnTo>
                  <a:lnTo>
                    <a:pt x="5696" y="9095"/>
                  </a:lnTo>
                  <a:lnTo>
                    <a:pt x="5710" y="9101"/>
                  </a:lnTo>
                  <a:lnTo>
                    <a:pt x="5723" y="9108"/>
                  </a:lnTo>
                  <a:lnTo>
                    <a:pt x="5735" y="9115"/>
                  </a:lnTo>
                  <a:lnTo>
                    <a:pt x="5746" y="9123"/>
                  </a:lnTo>
                  <a:lnTo>
                    <a:pt x="5756" y="9130"/>
                  </a:lnTo>
                  <a:lnTo>
                    <a:pt x="5766" y="9139"/>
                  </a:lnTo>
                  <a:lnTo>
                    <a:pt x="5773" y="9145"/>
                  </a:lnTo>
                  <a:lnTo>
                    <a:pt x="5828" y="9054"/>
                  </a:lnTo>
                  <a:lnTo>
                    <a:pt x="5817" y="9045"/>
                  </a:lnTo>
                  <a:lnTo>
                    <a:pt x="5805" y="9036"/>
                  </a:lnTo>
                  <a:lnTo>
                    <a:pt x="5791" y="9026"/>
                  </a:lnTo>
                  <a:lnTo>
                    <a:pt x="5776" y="9017"/>
                  </a:lnTo>
                  <a:lnTo>
                    <a:pt x="5760" y="9009"/>
                  </a:lnTo>
                  <a:lnTo>
                    <a:pt x="5743" y="9001"/>
                  </a:lnTo>
                  <a:lnTo>
                    <a:pt x="5725" y="8994"/>
                  </a:lnTo>
                  <a:lnTo>
                    <a:pt x="5704" y="8989"/>
                  </a:lnTo>
                  <a:lnTo>
                    <a:pt x="5683" y="8983"/>
                  </a:lnTo>
                  <a:lnTo>
                    <a:pt x="5662" y="8980"/>
                  </a:lnTo>
                  <a:lnTo>
                    <a:pt x="5641" y="8978"/>
                  </a:lnTo>
                  <a:lnTo>
                    <a:pt x="5621" y="8979"/>
                  </a:lnTo>
                  <a:lnTo>
                    <a:pt x="5602" y="8980"/>
                  </a:lnTo>
                  <a:lnTo>
                    <a:pt x="5584" y="8984"/>
                  </a:lnTo>
                  <a:lnTo>
                    <a:pt x="5567" y="8990"/>
                  </a:lnTo>
                  <a:lnTo>
                    <a:pt x="5550" y="8996"/>
                  </a:lnTo>
                  <a:lnTo>
                    <a:pt x="5535" y="9005"/>
                  </a:lnTo>
                  <a:lnTo>
                    <a:pt x="5521" y="9014"/>
                  </a:lnTo>
                  <a:lnTo>
                    <a:pt x="5508" y="9026"/>
                  </a:lnTo>
                  <a:lnTo>
                    <a:pt x="5496" y="9039"/>
                  </a:lnTo>
                  <a:lnTo>
                    <a:pt x="5487" y="9052"/>
                  </a:lnTo>
                  <a:lnTo>
                    <a:pt x="5477" y="9067"/>
                  </a:lnTo>
                  <a:lnTo>
                    <a:pt x="5469" y="9084"/>
                  </a:lnTo>
                  <a:lnTo>
                    <a:pt x="5464" y="9101"/>
                  </a:lnTo>
                  <a:lnTo>
                    <a:pt x="5462" y="9112"/>
                  </a:lnTo>
                  <a:lnTo>
                    <a:pt x="5460" y="9123"/>
                  </a:lnTo>
                  <a:lnTo>
                    <a:pt x="5459" y="9134"/>
                  </a:lnTo>
                  <a:lnTo>
                    <a:pt x="5460" y="9145"/>
                  </a:lnTo>
                  <a:lnTo>
                    <a:pt x="5461" y="9157"/>
                  </a:lnTo>
                  <a:lnTo>
                    <a:pt x="5463" y="9169"/>
                  </a:lnTo>
                  <a:lnTo>
                    <a:pt x="5466" y="9181"/>
                  </a:lnTo>
                  <a:lnTo>
                    <a:pt x="5470" y="9193"/>
                  </a:lnTo>
                  <a:lnTo>
                    <a:pt x="5477" y="9205"/>
                  </a:lnTo>
                  <a:lnTo>
                    <a:pt x="5484" y="9217"/>
                  </a:lnTo>
                  <a:lnTo>
                    <a:pt x="5492" y="9230"/>
                  </a:lnTo>
                  <a:lnTo>
                    <a:pt x="5503" y="9242"/>
                  </a:lnTo>
                  <a:lnTo>
                    <a:pt x="5513" y="9255"/>
                  </a:lnTo>
                  <a:lnTo>
                    <a:pt x="5526" y="9267"/>
                  </a:lnTo>
                  <a:lnTo>
                    <a:pt x="5540" y="9279"/>
                  </a:lnTo>
                  <a:lnTo>
                    <a:pt x="5555" y="9292"/>
                  </a:lnTo>
                  <a:lnTo>
                    <a:pt x="5573" y="9307"/>
                  </a:lnTo>
                  <a:lnTo>
                    <a:pt x="5587" y="9320"/>
                  </a:lnTo>
                  <a:lnTo>
                    <a:pt x="5598" y="9332"/>
                  </a:lnTo>
                  <a:lnTo>
                    <a:pt x="5606" y="9344"/>
                  </a:lnTo>
                  <a:lnTo>
                    <a:pt x="5609" y="9349"/>
                  </a:lnTo>
                  <a:lnTo>
                    <a:pt x="5611" y="9354"/>
                  </a:lnTo>
                  <a:lnTo>
                    <a:pt x="5612" y="9360"/>
                  </a:lnTo>
                  <a:lnTo>
                    <a:pt x="5613" y="9365"/>
                  </a:lnTo>
                  <a:lnTo>
                    <a:pt x="5613" y="9370"/>
                  </a:lnTo>
                  <a:lnTo>
                    <a:pt x="5613" y="9376"/>
                  </a:lnTo>
                  <a:lnTo>
                    <a:pt x="5612" y="9382"/>
                  </a:lnTo>
                  <a:lnTo>
                    <a:pt x="5611" y="9388"/>
                  </a:lnTo>
                  <a:lnTo>
                    <a:pt x="5609" y="9394"/>
                  </a:lnTo>
                  <a:lnTo>
                    <a:pt x="5607" y="9399"/>
                  </a:lnTo>
                  <a:lnTo>
                    <a:pt x="5604" y="9404"/>
                  </a:lnTo>
                  <a:lnTo>
                    <a:pt x="5600" y="9408"/>
                  </a:lnTo>
                  <a:lnTo>
                    <a:pt x="5596" y="9412"/>
                  </a:lnTo>
                  <a:lnTo>
                    <a:pt x="5592" y="9415"/>
                  </a:lnTo>
                  <a:lnTo>
                    <a:pt x="5587" y="9419"/>
                  </a:lnTo>
                  <a:lnTo>
                    <a:pt x="5582" y="9421"/>
                  </a:lnTo>
                  <a:lnTo>
                    <a:pt x="5577" y="9423"/>
                  </a:lnTo>
                  <a:lnTo>
                    <a:pt x="5570" y="9425"/>
                  </a:lnTo>
                  <a:lnTo>
                    <a:pt x="5564" y="9425"/>
                  </a:lnTo>
                  <a:lnTo>
                    <a:pt x="5556" y="9425"/>
                  </a:lnTo>
                  <a:lnTo>
                    <a:pt x="5549" y="9425"/>
                  </a:lnTo>
                  <a:lnTo>
                    <a:pt x="5540" y="9424"/>
                  </a:lnTo>
                  <a:lnTo>
                    <a:pt x="5532" y="9423"/>
                  </a:lnTo>
                  <a:lnTo>
                    <a:pt x="5523" y="9421"/>
                  </a:lnTo>
                  <a:lnTo>
                    <a:pt x="5506" y="9414"/>
                  </a:lnTo>
                  <a:lnTo>
                    <a:pt x="5490" y="9408"/>
                  </a:lnTo>
                  <a:lnTo>
                    <a:pt x="5474" y="9399"/>
                  </a:lnTo>
                  <a:lnTo>
                    <a:pt x="5459" y="9390"/>
                  </a:lnTo>
                  <a:lnTo>
                    <a:pt x="5444" y="9380"/>
                  </a:lnTo>
                  <a:lnTo>
                    <a:pt x="5431" y="9369"/>
                  </a:lnTo>
                  <a:lnTo>
                    <a:pt x="5419" y="9360"/>
                  </a:lnTo>
                  <a:lnTo>
                    <a:pt x="5409" y="9351"/>
                  </a:lnTo>
                  <a:lnTo>
                    <a:pt x="5354" y="9444"/>
                  </a:lnTo>
                  <a:close/>
                  <a:moveTo>
                    <a:pt x="5920" y="9059"/>
                  </a:moveTo>
                  <a:lnTo>
                    <a:pt x="5896" y="9164"/>
                  </a:lnTo>
                  <a:lnTo>
                    <a:pt x="5965" y="9181"/>
                  </a:lnTo>
                  <a:lnTo>
                    <a:pt x="5908" y="9427"/>
                  </a:lnTo>
                  <a:lnTo>
                    <a:pt x="5902" y="9453"/>
                  </a:lnTo>
                  <a:lnTo>
                    <a:pt x="5898" y="9483"/>
                  </a:lnTo>
                  <a:lnTo>
                    <a:pt x="5897" y="9499"/>
                  </a:lnTo>
                  <a:lnTo>
                    <a:pt x="5897" y="9516"/>
                  </a:lnTo>
                  <a:lnTo>
                    <a:pt x="5898" y="9533"/>
                  </a:lnTo>
                  <a:lnTo>
                    <a:pt x="5901" y="9551"/>
                  </a:lnTo>
                  <a:lnTo>
                    <a:pt x="5903" y="9559"/>
                  </a:lnTo>
                  <a:lnTo>
                    <a:pt x="5905" y="9568"/>
                  </a:lnTo>
                  <a:lnTo>
                    <a:pt x="5910" y="9576"/>
                  </a:lnTo>
                  <a:lnTo>
                    <a:pt x="5913" y="9584"/>
                  </a:lnTo>
                  <a:lnTo>
                    <a:pt x="5917" y="9592"/>
                  </a:lnTo>
                  <a:lnTo>
                    <a:pt x="5922" y="9600"/>
                  </a:lnTo>
                  <a:lnTo>
                    <a:pt x="5929" y="9607"/>
                  </a:lnTo>
                  <a:lnTo>
                    <a:pt x="5935" y="9614"/>
                  </a:lnTo>
                  <a:lnTo>
                    <a:pt x="5943" y="9621"/>
                  </a:lnTo>
                  <a:lnTo>
                    <a:pt x="5950" y="9628"/>
                  </a:lnTo>
                  <a:lnTo>
                    <a:pt x="5960" y="9633"/>
                  </a:lnTo>
                  <a:lnTo>
                    <a:pt x="5970" y="9639"/>
                  </a:lnTo>
                  <a:lnTo>
                    <a:pt x="5980" y="9644"/>
                  </a:lnTo>
                  <a:lnTo>
                    <a:pt x="5992" y="9649"/>
                  </a:lnTo>
                  <a:lnTo>
                    <a:pt x="6005" y="9654"/>
                  </a:lnTo>
                  <a:lnTo>
                    <a:pt x="6019" y="9657"/>
                  </a:lnTo>
                  <a:lnTo>
                    <a:pt x="6049" y="9663"/>
                  </a:lnTo>
                  <a:lnTo>
                    <a:pt x="6076" y="9666"/>
                  </a:lnTo>
                  <a:lnTo>
                    <a:pt x="6088" y="9668"/>
                  </a:lnTo>
                  <a:lnTo>
                    <a:pt x="6098" y="9668"/>
                  </a:lnTo>
                  <a:lnTo>
                    <a:pt x="6109" y="9668"/>
                  </a:lnTo>
                  <a:lnTo>
                    <a:pt x="6118" y="9666"/>
                  </a:lnTo>
                  <a:lnTo>
                    <a:pt x="6140" y="9558"/>
                  </a:lnTo>
                  <a:lnTo>
                    <a:pt x="6130" y="9557"/>
                  </a:lnTo>
                  <a:lnTo>
                    <a:pt x="6119" y="9556"/>
                  </a:lnTo>
                  <a:lnTo>
                    <a:pt x="6107" y="9555"/>
                  </a:lnTo>
                  <a:lnTo>
                    <a:pt x="6093" y="9552"/>
                  </a:lnTo>
                  <a:lnTo>
                    <a:pt x="6086" y="9550"/>
                  </a:lnTo>
                  <a:lnTo>
                    <a:pt x="6079" y="9546"/>
                  </a:lnTo>
                  <a:lnTo>
                    <a:pt x="6073" y="9543"/>
                  </a:lnTo>
                  <a:lnTo>
                    <a:pt x="6066" y="9540"/>
                  </a:lnTo>
                  <a:lnTo>
                    <a:pt x="6062" y="9536"/>
                  </a:lnTo>
                  <a:lnTo>
                    <a:pt x="6058" y="9530"/>
                  </a:lnTo>
                  <a:lnTo>
                    <a:pt x="6053" y="9525"/>
                  </a:lnTo>
                  <a:lnTo>
                    <a:pt x="6051" y="9520"/>
                  </a:lnTo>
                  <a:lnTo>
                    <a:pt x="6048" y="9512"/>
                  </a:lnTo>
                  <a:lnTo>
                    <a:pt x="6047" y="9505"/>
                  </a:lnTo>
                  <a:lnTo>
                    <a:pt x="6046" y="9497"/>
                  </a:lnTo>
                  <a:lnTo>
                    <a:pt x="6046" y="9488"/>
                  </a:lnTo>
                  <a:lnTo>
                    <a:pt x="6046" y="9479"/>
                  </a:lnTo>
                  <a:lnTo>
                    <a:pt x="6047" y="9468"/>
                  </a:lnTo>
                  <a:lnTo>
                    <a:pt x="6049" y="9457"/>
                  </a:lnTo>
                  <a:lnTo>
                    <a:pt x="6051" y="9446"/>
                  </a:lnTo>
                  <a:lnTo>
                    <a:pt x="6106" y="9214"/>
                  </a:lnTo>
                  <a:lnTo>
                    <a:pt x="6224" y="9241"/>
                  </a:lnTo>
                  <a:lnTo>
                    <a:pt x="6249" y="9137"/>
                  </a:lnTo>
                  <a:lnTo>
                    <a:pt x="6131" y="9109"/>
                  </a:lnTo>
                  <a:lnTo>
                    <a:pt x="6163" y="8969"/>
                  </a:lnTo>
                  <a:lnTo>
                    <a:pt x="6013" y="8978"/>
                  </a:lnTo>
                  <a:lnTo>
                    <a:pt x="5990" y="9075"/>
                  </a:lnTo>
                  <a:lnTo>
                    <a:pt x="5920" y="9059"/>
                  </a:lnTo>
                  <a:close/>
                  <a:moveTo>
                    <a:pt x="6226" y="9668"/>
                  </a:moveTo>
                  <a:lnTo>
                    <a:pt x="6239" y="9678"/>
                  </a:lnTo>
                  <a:lnTo>
                    <a:pt x="6254" y="9689"/>
                  </a:lnTo>
                  <a:lnTo>
                    <a:pt x="6270" y="9699"/>
                  </a:lnTo>
                  <a:lnTo>
                    <a:pt x="6287" y="9708"/>
                  </a:lnTo>
                  <a:lnTo>
                    <a:pt x="6307" y="9717"/>
                  </a:lnTo>
                  <a:lnTo>
                    <a:pt x="6327" y="9725"/>
                  </a:lnTo>
                  <a:lnTo>
                    <a:pt x="6348" y="9732"/>
                  </a:lnTo>
                  <a:lnTo>
                    <a:pt x="6369" y="9738"/>
                  </a:lnTo>
                  <a:lnTo>
                    <a:pt x="6394" y="9743"/>
                  </a:lnTo>
                  <a:lnTo>
                    <a:pt x="6417" y="9746"/>
                  </a:lnTo>
                  <a:lnTo>
                    <a:pt x="6440" y="9747"/>
                  </a:lnTo>
                  <a:lnTo>
                    <a:pt x="6461" y="9746"/>
                  </a:lnTo>
                  <a:lnTo>
                    <a:pt x="6482" y="9744"/>
                  </a:lnTo>
                  <a:lnTo>
                    <a:pt x="6501" y="9741"/>
                  </a:lnTo>
                  <a:lnTo>
                    <a:pt x="6519" y="9734"/>
                  </a:lnTo>
                  <a:lnTo>
                    <a:pt x="6535" y="9728"/>
                  </a:lnTo>
                  <a:lnTo>
                    <a:pt x="6550" y="9719"/>
                  </a:lnTo>
                  <a:lnTo>
                    <a:pt x="6564" y="9708"/>
                  </a:lnTo>
                  <a:lnTo>
                    <a:pt x="6577" y="9697"/>
                  </a:lnTo>
                  <a:lnTo>
                    <a:pt x="6589" y="9684"/>
                  </a:lnTo>
                  <a:lnTo>
                    <a:pt x="6599" y="9669"/>
                  </a:lnTo>
                  <a:lnTo>
                    <a:pt x="6607" y="9654"/>
                  </a:lnTo>
                  <a:lnTo>
                    <a:pt x="6614" y="9635"/>
                  </a:lnTo>
                  <a:lnTo>
                    <a:pt x="6619" y="9617"/>
                  </a:lnTo>
                  <a:lnTo>
                    <a:pt x="6621" y="9603"/>
                  </a:lnTo>
                  <a:lnTo>
                    <a:pt x="6623" y="9590"/>
                  </a:lnTo>
                  <a:lnTo>
                    <a:pt x="6623" y="9577"/>
                  </a:lnTo>
                  <a:lnTo>
                    <a:pt x="6623" y="9565"/>
                  </a:lnTo>
                  <a:lnTo>
                    <a:pt x="6621" y="9552"/>
                  </a:lnTo>
                  <a:lnTo>
                    <a:pt x="6618" y="9539"/>
                  </a:lnTo>
                  <a:lnTo>
                    <a:pt x="6614" y="9527"/>
                  </a:lnTo>
                  <a:lnTo>
                    <a:pt x="6608" y="9514"/>
                  </a:lnTo>
                  <a:lnTo>
                    <a:pt x="6602" y="9502"/>
                  </a:lnTo>
                  <a:lnTo>
                    <a:pt x="6594" y="9491"/>
                  </a:lnTo>
                  <a:lnTo>
                    <a:pt x="6586" y="9480"/>
                  </a:lnTo>
                  <a:lnTo>
                    <a:pt x="6576" y="9468"/>
                  </a:lnTo>
                  <a:lnTo>
                    <a:pt x="6564" y="9456"/>
                  </a:lnTo>
                  <a:lnTo>
                    <a:pt x="6553" y="9446"/>
                  </a:lnTo>
                  <a:lnTo>
                    <a:pt x="6539" y="9435"/>
                  </a:lnTo>
                  <a:lnTo>
                    <a:pt x="6525" y="9423"/>
                  </a:lnTo>
                  <a:lnTo>
                    <a:pt x="6505" y="9409"/>
                  </a:lnTo>
                  <a:lnTo>
                    <a:pt x="6489" y="9396"/>
                  </a:lnTo>
                  <a:lnTo>
                    <a:pt x="6477" y="9385"/>
                  </a:lnTo>
                  <a:lnTo>
                    <a:pt x="6468" y="9375"/>
                  </a:lnTo>
                  <a:lnTo>
                    <a:pt x="6465" y="9369"/>
                  </a:lnTo>
                  <a:lnTo>
                    <a:pt x="6461" y="9364"/>
                  </a:lnTo>
                  <a:lnTo>
                    <a:pt x="6460" y="9360"/>
                  </a:lnTo>
                  <a:lnTo>
                    <a:pt x="6458" y="9354"/>
                  </a:lnTo>
                  <a:lnTo>
                    <a:pt x="6458" y="9349"/>
                  </a:lnTo>
                  <a:lnTo>
                    <a:pt x="6457" y="9345"/>
                  </a:lnTo>
                  <a:lnTo>
                    <a:pt x="6458" y="9339"/>
                  </a:lnTo>
                  <a:lnTo>
                    <a:pt x="6459" y="9334"/>
                  </a:lnTo>
                  <a:lnTo>
                    <a:pt x="6460" y="9329"/>
                  </a:lnTo>
                  <a:lnTo>
                    <a:pt x="6462" y="9323"/>
                  </a:lnTo>
                  <a:lnTo>
                    <a:pt x="6465" y="9319"/>
                  </a:lnTo>
                  <a:lnTo>
                    <a:pt x="6468" y="9315"/>
                  </a:lnTo>
                  <a:lnTo>
                    <a:pt x="6471" y="9310"/>
                  </a:lnTo>
                  <a:lnTo>
                    <a:pt x="6475" y="9307"/>
                  </a:lnTo>
                  <a:lnTo>
                    <a:pt x="6480" y="9304"/>
                  </a:lnTo>
                  <a:lnTo>
                    <a:pt x="6484" y="9301"/>
                  </a:lnTo>
                  <a:lnTo>
                    <a:pt x="6489" y="9299"/>
                  </a:lnTo>
                  <a:lnTo>
                    <a:pt x="6495" y="9297"/>
                  </a:lnTo>
                  <a:lnTo>
                    <a:pt x="6501" y="9296"/>
                  </a:lnTo>
                  <a:lnTo>
                    <a:pt x="6508" y="9295"/>
                  </a:lnTo>
                  <a:lnTo>
                    <a:pt x="6514" y="9295"/>
                  </a:lnTo>
                  <a:lnTo>
                    <a:pt x="6521" y="9295"/>
                  </a:lnTo>
                  <a:lnTo>
                    <a:pt x="6529" y="9296"/>
                  </a:lnTo>
                  <a:lnTo>
                    <a:pt x="6536" y="9297"/>
                  </a:lnTo>
                  <a:lnTo>
                    <a:pt x="6552" y="9302"/>
                  </a:lnTo>
                  <a:lnTo>
                    <a:pt x="6565" y="9307"/>
                  </a:lnTo>
                  <a:lnTo>
                    <a:pt x="6579" y="9314"/>
                  </a:lnTo>
                  <a:lnTo>
                    <a:pt x="6592" y="9320"/>
                  </a:lnTo>
                  <a:lnTo>
                    <a:pt x="6603" y="9328"/>
                  </a:lnTo>
                  <a:lnTo>
                    <a:pt x="6614" y="9335"/>
                  </a:lnTo>
                  <a:lnTo>
                    <a:pt x="6623" y="9343"/>
                  </a:lnTo>
                  <a:lnTo>
                    <a:pt x="6631" y="9349"/>
                  </a:lnTo>
                  <a:lnTo>
                    <a:pt x="6681" y="9256"/>
                  </a:lnTo>
                  <a:lnTo>
                    <a:pt x="6671" y="9247"/>
                  </a:lnTo>
                  <a:lnTo>
                    <a:pt x="6658" y="9237"/>
                  </a:lnTo>
                  <a:lnTo>
                    <a:pt x="6644" y="9230"/>
                  </a:lnTo>
                  <a:lnTo>
                    <a:pt x="6629" y="9221"/>
                  </a:lnTo>
                  <a:lnTo>
                    <a:pt x="6613" y="9214"/>
                  </a:lnTo>
                  <a:lnTo>
                    <a:pt x="6594" y="9206"/>
                  </a:lnTo>
                  <a:lnTo>
                    <a:pt x="6576" y="9200"/>
                  </a:lnTo>
                  <a:lnTo>
                    <a:pt x="6556" y="9196"/>
                  </a:lnTo>
                  <a:lnTo>
                    <a:pt x="6533" y="9191"/>
                  </a:lnTo>
                  <a:lnTo>
                    <a:pt x="6512" y="9188"/>
                  </a:lnTo>
                  <a:lnTo>
                    <a:pt x="6491" y="9188"/>
                  </a:lnTo>
                  <a:lnTo>
                    <a:pt x="6472" y="9189"/>
                  </a:lnTo>
                  <a:lnTo>
                    <a:pt x="6453" y="9192"/>
                  </a:lnTo>
                  <a:lnTo>
                    <a:pt x="6435" y="9197"/>
                  </a:lnTo>
                  <a:lnTo>
                    <a:pt x="6417" y="9203"/>
                  </a:lnTo>
                  <a:lnTo>
                    <a:pt x="6402" y="9211"/>
                  </a:lnTo>
                  <a:lnTo>
                    <a:pt x="6387" y="9219"/>
                  </a:lnTo>
                  <a:lnTo>
                    <a:pt x="6373" y="9230"/>
                  </a:lnTo>
                  <a:lnTo>
                    <a:pt x="6360" y="9242"/>
                  </a:lnTo>
                  <a:lnTo>
                    <a:pt x="6350" y="9255"/>
                  </a:lnTo>
                  <a:lnTo>
                    <a:pt x="6340" y="9270"/>
                  </a:lnTo>
                  <a:lnTo>
                    <a:pt x="6333" y="9285"/>
                  </a:lnTo>
                  <a:lnTo>
                    <a:pt x="6326" y="9302"/>
                  </a:lnTo>
                  <a:lnTo>
                    <a:pt x="6321" y="9319"/>
                  </a:lnTo>
                  <a:lnTo>
                    <a:pt x="6319" y="9330"/>
                  </a:lnTo>
                  <a:lnTo>
                    <a:pt x="6317" y="9341"/>
                  </a:lnTo>
                  <a:lnTo>
                    <a:pt x="6317" y="9352"/>
                  </a:lnTo>
                  <a:lnTo>
                    <a:pt x="6317" y="9364"/>
                  </a:lnTo>
                  <a:lnTo>
                    <a:pt x="6320" y="9376"/>
                  </a:lnTo>
                  <a:lnTo>
                    <a:pt x="6323" y="9387"/>
                  </a:lnTo>
                  <a:lnTo>
                    <a:pt x="6326" y="9398"/>
                  </a:lnTo>
                  <a:lnTo>
                    <a:pt x="6331" y="9410"/>
                  </a:lnTo>
                  <a:lnTo>
                    <a:pt x="6338" y="9422"/>
                  </a:lnTo>
                  <a:lnTo>
                    <a:pt x="6345" y="9435"/>
                  </a:lnTo>
                  <a:lnTo>
                    <a:pt x="6355" y="9447"/>
                  </a:lnTo>
                  <a:lnTo>
                    <a:pt x="6365" y="9458"/>
                  </a:lnTo>
                  <a:lnTo>
                    <a:pt x="6377" y="9470"/>
                  </a:lnTo>
                  <a:lnTo>
                    <a:pt x="6390" y="9482"/>
                  </a:lnTo>
                  <a:lnTo>
                    <a:pt x="6404" y="9494"/>
                  </a:lnTo>
                  <a:lnTo>
                    <a:pt x="6421" y="9506"/>
                  </a:lnTo>
                  <a:lnTo>
                    <a:pt x="6439" y="9520"/>
                  </a:lnTo>
                  <a:lnTo>
                    <a:pt x="6454" y="9532"/>
                  </a:lnTo>
                  <a:lnTo>
                    <a:pt x="6466" y="9543"/>
                  </a:lnTo>
                  <a:lnTo>
                    <a:pt x="6473" y="9555"/>
                  </a:lnTo>
                  <a:lnTo>
                    <a:pt x="6476" y="9560"/>
                  </a:lnTo>
                  <a:lnTo>
                    <a:pt x="6479" y="9565"/>
                  </a:lnTo>
                  <a:lnTo>
                    <a:pt x="6481" y="9570"/>
                  </a:lnTo>
                  <a:lnTo>
                    <a:pt x="6482" y="9575"/>
                  </a:lnTo>
                  <a:lnTo>
                    <a:pt x="6483" y="9582"/>
                  </a:lnTo>
                  <a:lnTo>
                    <a:pt x="6483" y="9587"/>
                  </a:lnTo>
                  <a:lnTo>
                    <a:pt x="6482" y="9592"/>
                  </a:lnTo>
                  <a:lnTo>
                    <a:pt x="6481" y="9599"/>
                  </a:lnTo>
                  <a:lnTo>
                    <a:pt x="6479" y="9604"/>
                  </a:lnTo>
                  <a:lnTo>
                    <a:pt x="6476" y="9610"/>
                  </a:lnTo>
                  <a:lnTo>
                    <a:pt x="6474" y="9615"/>
                  </a:lnTo>
                  <a:lnTo>
                    <a:pt x="6471" y="9619"/>
                  </a:lnTo>
                  <a:lnTo>
                    <a:pt x="6468" y="9624"/>
                  </a:lnTo>
                  <a:lnTo>
                    <a:pt x="6463" y="9628"/>
                  </a:lnTo>
                  <a:lnTo>
                    <a:pt x="6458" y="9631"/>
                  </a:lnTo>
                  <a:lnTo>
                    <a:pt x="6454" y="9633"/>
                  </a:lnTo>
                  <a:lnTo>
                    <a:pt x="6447" y="9635"/>
                  </a:lnTo>
                  <a:lnTo>
                    <a:pt x="6442" y="9638"/>
                  </a:lnTo>
                  <a:lnTo>
                    <a:pt x="6435" y="9639"/>
                  </a:lnTo>
                  <a:lnTo>
                    <a:pt x="6428" y="9639"/>
                  </a:lnTo>
                  <a:lnTo>
                    <a:pt x="6421" y="9639"/>
                  </a:lnTo>
                  <a:lnTo>
                    <a:pt x="6412" y="9639"/>
                  </a:lnTo>
                  <a:lnTo>
                    <a:pt x="6403" y="9638"/>
                  </a:lnTo>
                  <a:lnTo>
                    <a:pt x="6394" y="9635"/>
                  </a:lnTo>
                  <a:lnTo>
                    <a:pt x="6378" y="9630"/>
                  </a:lnTo>
                  <a:lnTo>
                    <a:pt x="6360" y="9625"/>
                  </a:lnTo>
                  <a:lnTo>
                    <a:pt x="6344" y="9616"/>
                  </a:lnTo>
                  <a:lnTo>
                    <a:pt x="6328" y="9607"/>
                  </a:lnTo>
                  <a:lnTo>
                    <a:pt x="6313" y="9599"/>
                  </a:lnTo>
                  <a:lnTo>
                    <a:pt x="6299" y="9589"/>
                  </a:lnTo>
                  <a:lnTo>
                    <a:pt x="6287" y="9580"/>
                  </a:lnTo>
                  <a:lnTo>
                    <a:pt x="6278" y="9571"/>
                  </a:lnTo>
                  <a:lnTo>
                    <a:pt x="6226" y="9668"/>
                  </a:lnTo>
                  <a:close/>
                  <a:moveTo>
                    <a:pt x="7017" y="9301"/>
                  </a:moveTo>
                  <a:lnTo>
                    <a:pt x="7029" y="9289"/>
                  </a:lnTo>
                  <a:lnTo>
                    <a:pt x="7042" y="9279"/>
                  </a:lnTo>
                  <a:lnTo>
                    <a:pt x="7056" y="9269"/>
                  </a:lnTo>
                  <a:lnTo>
                    <a:pt x="7071" y="9259"/>
                  </a:lnTo>
                  <a:lnTo>
                    <a:pt x="7086" y="9250"/>
                  </a:lnTo>
                  <a:lnTo>
                    <a:pt x="7103" y="9243"/>
                  </a:lnTo>
                  <a:lnTo>
                    <a:pt x="7121" y="9236"/>
                  </a:lnTo>
                  <a:lnTo>
                    <a:pt x="7139" y="9231"/>
                  </a:lnTo>
                  <a:lnTo>
                    <a:pt x="7153" y="9228"/>
                  </a:lnTo>
                  <a:lnTo>
                    <a:pt x="7166" y="9226"/>
                  </a:lnTo>
                  <a:lnTo>
                    <a:pt x="7177" y="9225"/>
                  </a:lnTo>
                  <a:lnTo>
                    <a:pt x="7188" y="9226"/>
                  </a:lnTo>
                  <a:lnTo>
                    <a:pt x="7198" y="9227"/>
                  </a:lnTo>
                  <a:lnTo>
                    <a:pt x="7207" y="9230"/>
                  </a:lnTo>
                  <a:lnTo>
                    <a:pt x="7215" y="9233"/>
                  </a:lnTo>
                  <a:lnTo>
                    <a:pt x="7223" y="9237"/>
                  </a:lnTo>
                  <a:lnTo>
                    <a:pt x="7229" y="9243"/>
                  </a:lnTo>
                  <a:lnTo>
                    <a:pt x="7235" y="9249"/>
                  </a:lnTo>
                  <a:lnTo>
                    <a:pt x="7240" y="9256"/>
                  </a:lnTo>
                  <a:lnTo>
                    <a:pt x="7245" y="9263"/>
                  </a:lnTo>
                  <a:lnTo>
                    <a:pt x="7248" y="9271"/>
                  </a:lnTo>
                  <a:lnTo>
                    <a:pt x="7253" y="9279"/>
                  </a:lnTo>
                  <a:lnTo>
                    <a:pt x="7256" y="9289"/>
                  </a:lnTo>
                  <a:lnTo>
                    <a:pt x="7258" y="9299"/>
                  </a:lnTo>
                  <a:lnTo>
                    <a:pt x="7227" y="9307"/>
                  </a:lnTo>
                  <a:lnTo>
                    <a:pt x="7198" y="9317"/>
                  </a:lnTo>
                  <a:lnTo>
                    <a:pt x="7170" y="9329"/>
                  </a:lnTo>
                  <a:lnTo>
                    <a:pt x="7144" y="9340"/>
                  </a:lnTo>
                  <a:lnTo>
                    <a:pt x="7121" y="9354"/>
                  </a:lnTo>
                  <a:lnTo>
                    <a:pt x="7099" y="9368"/>
                  </a:lnTo>
                  <a:lnTo>
                    <a:pt x="7089" y="9377"/>
                  </a:lnTo>
                  <a:lnTo>
                    <a:pt x="7080" y="9384"/>
                  </a:lnTo>
                  <a:lnTo>
                    <a:pt x="7070" y="9393"/>
                  </a:lnTo>
                  <a:lnTo>
                    <a:pt x="7063" y="9402"/>
                  </a:lnTo>
                  <a:lnTo>
                    <a:pt x="7054" y="9410"/>
                  </a:lnTo>
                  <a:lnTo>
                    <a:pt x="7048" y="9419"/>
                  </a:lnTo>
                  <a:lnTo>
                    <a:pt x="7041" y="9428"/>
                  </a:lnTo>
                  <a:lnTo>
                    <a:pt x="7035" y="9438"/>
                  </a:lnTo>
                  <a:lnTo>
                    <a:pt x="7029" y="9448"/>
                  </a:lnTo>
                  <a:lnTo>
                    <a:pt x="7025" y="9458"/>
                  </a:lnTo>
                  <a:lnTo>
                    <a:pt x="7022" y="9469"/>
                  </a:lnTo>
                  <a:lnTo>
                    <a:pt x="7019" y="9479"/>
                  </a:lnTo>
                  <a:lnTo>
                    <a:pt x="7015" y="9491"/>
                  </a:lnTo>
                  <a:lnTo>
                    <a:pt x="7014" y="9501"/>
                  </a:lnTo>
                  <a:lnTo>
                    <a:pt x="7013" y="9513"/>
                  </a:lnTo>
                  <a:lnTo>
                    <a:pt x="7013" y="9525"/>
                  </a:lnTo>
                  <a:lnTo>
                    <a:pt x="7013" y="9537"/>
                  </a:lnTo>
                  <a:lnTo>
                    <a:pt x="7014" y="9548"/>
                  </a:lnTo>
                  <a:lnTo>
                    <a:pt x="7016" y="9561"/>
                  </a:lnTo>
                  <a:lnTo>
                    <a:pt x="7020" y="9574"/>
                  </a:lnTo>
                  <a:lnTo>
                    <a:pt x="7024" y="9589"/>
                  </a:lnTo>
                  <a:lnTo>
                    <a:pt x="7030" y="9604"/>
                  </a:lnTo>
                  <a:lnTo>
                    <a:pt x="7038" y="9619"/>
                  </a:lnTo>
                  <a:lnTo>
                    <a:pt x="7046" y="9632"/>
                  </a:lnTo>
                  <a:lnTo>
                    <a:pt x="7056" y="9644"/>
                  </a:lnTo>
                  <a:lnTo>
                    <a:pt x="7067" y="9656"/>
                  </a:lnTo>
                  <a:lnTo>
                    <a:pt x="7079" y="9665"/>
                  </a:lnTo>
                  <a:lnTo>
                    <a:pt x="7092" y="9675"/>
                  </a:lnTo>
                  <a:lnTo>
                    <a:pt x="7104" y="9683"/>
                  </a:lnTo>
                  <a:lnTo>
                    <a:pt x="7119" y="9688"/>
                  </a:lnTo>
                  <a:lnTo>
                    <a:pt x="7134" y="9693"/>
                  </a:lnTo>
                  <a:lnTo>
                    <a:pt x="7151" y="9697"/>
                  </a:lnTo>
                  <a:lnTo>
                    <a:pt x="7167" y="9698"/>
                  </a:lnTo>
                  <a:lnTo>
                    <a:pt x="7184" y="9698"/>
                  </a:lnTo>
                  <a:lnTo>
                    <a:pt x="7202" y="9695"/>
                  </a:lnTo>
                  <a:lnTo>
                    <a:pt x="7220" y="9692"/>
                  </a:lnTo>
                  <a:lnTo>
                    <a:pt x="7231" y="9689"/>
                  </a:lnTo>
                  <a:lnTo>
                    <a:pt x="7242" y="9686"/>
                  </a:lnTo>
                  <a:lnTo>
                    <a:pt x="7252" y="9682"/>
                  </a:lnTo>
                  <a:lnTo>
                    <a:pt x="7262" y="9677"/>
                  </a:lnTo>
                  <a:lnTo>
                    <a:pt x="7271" y="9672"/>
                  </a:lnTo>
                  <a:lnTo>
                    <a:pt x="7281" y="9666"/>
                  </a:lnTo>
                  <a:lnTo>
                    <a:pt x="7289" y="9660"/>
                  </a:lnTo>
                  <a:lnTo>
                    <a:pt x="7298" y="9654"/>
                  </a:lnTo>
                  <a:lnTo>
                    <a:pt x="7305" y="9647"/>
                  </a:lnTo>
                  <a:lnTo>
                    <a:pt x="7312" y="9640"/>
                  </a:lnTo>
                  <a:lnTo>
                    <a:pt x="7319" y="9632"/>
                  </a:lnTo>
                  <a:lnTo>
                    <a:pt x="7326" y="9625"/>
                  </a:lnTo>
                  <a:lnTo>
                    <a:pt x="7331" y="9616"/>
                  </a:lnTo>
                  <a:lnTo>
                    <a:pt x="7336" y="9607"/>
                  </a:lnTo>
                  <a:lnTo>
                    <a:pt x="7341" y="9599"/>
                  </a:lnTo>
                  <a:lnTo>
                    <a:pt x="7345" y="9590"/>
                  </a:lnTo>
                  <a:lnTo>
                    <a:pt x="7347" y="9589"/>
                  </a:lnTo>
                  <a:lnTo>
                    <a:pt x="7371" y="9642"/>
                  </a:lnTo>
                  <a:lnTo>
                    <a:pt x="7497" y="9610"/>
                  </a:lnTo>
                  <a:lnTo>
                    <a:pt x="7487" y="9584"/>
                  </a:lnTo>
                  <a:lnTo>
                    <a:pt x="7477" y="9554"/>
                  </a:lnTo>
                  <a:lnTo>
                    <a:pt x="7466" y="9521"/>
                  </a:lnTo>
                  <a:lnTo>
                    <a:pt x="7458" y="9485"/>
                  </a:lnTo>
                  <a:lnTo>
                    <a:pt x="7407" y="9291"/>
                  </a:lnTo>
                  <a:lnTo>
                    <a:pt x="7401" y="9270"/>
                  </a:lnTo>
                  <a:lnTo>
                    <a:pt x="7393" y="9248"/>
                  </a:lnTo>
                  <a:lnTo>
                    <a:pt x="7386" y="9229"/>
                  </a:lnTo>
                  <a:lnTo>
                    <a:pt x="7376" y="9210"/>
                  </a:lnTo>
                  <a:lnTo>
                    <a:pt x="7365" y="9191"/>
                  </a:lnTo>
                  <a:lnTo>
                    <a:pt x="7352" y="9175"/>
                  </a:lnTo>
                  <a:lnTo>
                    <a:pt x="7346" y="9168"/>
                  </a:lnTo>
                  <a:lnTo>
                    <a:pt x="7340" y="9160"/>
                  </a:lnTo>
                  <a:lnTo>
                    <a:pt x="7332" y="9154"/>
                  </a:lnTo>
                  <a:lnTo>
                    <a:pt x="7325" y="9147"/>
                  </a:lnTo>
                  <a:lnTo>
                    <a:pt x="7316" y="9142"/>
                  </a:lnTo>
                  <a:lnTo>
                    <a:pt x="7307" y="9137"/>
                  </a:lnTo>
                  <a:lnTo>
                    <a:pt x="7299" y="9131"/>
                  </a:lnTo>
                  <a:lnTo>
                    <a:pt x="7289" y="9127"/>
                  </a:lnTo>
                  <a:lnTo>
                    <a:pt x="7279" y="9123"/>
                  </a:lnTo>
                  <a:lnTo>
                    <a:pt x="7269" y="9119"/>
                  </a:lnTo>
                  <a:lnTo>
                    <a:pt x="7258" y="9117"/>
                  </a:lnTo>
                  <a:lnTo>
                    <a:pt x="7247" y="9115"/>
                  </a:lnTo>
                  <a:lnTo>
                    <a:pt x="7235" y="9114"/>
                  </a:lnTo>
                  <a:lnTo>
                    <a:pt x="7224" y="9113"/>
                  </a:lnTo>
                  <a:lnTo>
                    <a:pt x="7211" y="9113"/>
                  </a:lnTo>
                  <a:lnTo>
                    <a:pt x="7198" y="9114"/>
                  </a:lnTo>
                  <a:lnTo>
                    <a:pt x="7184" y="9115"/>
                  </a:lnTo>
                  <a:lnTo>
                    <a:pt x="7170" y="9117"/>
                  </a:lnTo>
                  <a:lnTo>
                    <a:pt x="7155" y="9119"/>
                  </a:lnTo>
                  <a:lnTo>
                    <a:pt x="7140" y="9124"/>
                  </a:lnTo>
                  <a:lnTo>
                    <a:pt x="7110" y="9132"/>
                  </a:lnTo>
                  <a:lnTo>
                    <a:pt x="7082" y="9143"/>
                  </a:lnTo>
                  <a:lnTo>
                    <a:pt x="7056" y="9154"/>
                  </a:lnTo>
                  <a:lnTo>
                    <a:pt x="7034" y="9167"/>
                  </a:lnTo>
                  <a:lnTo>
                    <a:pt x="7013" y="9178"/>
                  </a:lnTo>
                  <a:lnTo>
                    <a:pt x="6995" y="9191"/>
                  </a:lnTo>
                  <a:lnTo>
                    <a:pt x="6980" y="9204"/>
                  </a:lnTo>
                  <a:lnTo>
                    <a:pt x="6967" y="9216"/>
                  </a:lnTo>
                  <a:lnTo>
                    <a:pt x="7017" y="9301"/>
                  </a:lnTo>
                  <a:close/>
                  <a:moveTo>
                    <a:pt x="7305" y="9465"/>
                  </a:moveTo>
                  <a:lnTo>
                    <a:pt x="7307" y="9477"/>
                  </a:lnTo>
                  <a:lnTo>
                    <a:pt x="7308" y="9488"/>
                  </a:lnTo>
                  <a:lnTo>
                    <a:pt x="7308" y="9499"/>
                  </a:lnTo>
                  <a:lnTo>
                    <a:pt x="7307" y="9510"/>
                  </a:lnTo>
                  <a:lnTo>
                    <a:pt x="7304" y="9520"/>
                  </a:lnTo>
                  <a:lnTo>
                    <a:pt x="7301" y="9528"/>
                  </a:lnTo>
                  <a:lnTo>
                    <a:pt x="7297" y="9537"/>
                  </a:lnTo>
                  <a:lnTo>
                    <a:pt x="7291" y="9544"/>
                  </a:lnTo>
                  <a:lnTo>
                    <a:pt x="7286" y="9551"/>
                  </a:lnTo>
                  <a:lnTo>
                    <a:pt x="7279" y="9557"/>
                  </a:lnTo>
                  <a:lnTo>
                    <a:pt x="7273" y="9562"/>
                  </a:lnTo>
                  <a:lnTo>
                    <a:pt x="7267" y="9567"/>
                  </a:lnTo>
                  <a:lnTo>
                    <a:pt x="7260" y="9571"/>
                  </a:lnTo>
                  <a:lnTo>
                    <a:pt x="7253" y="9574"/>
                  </a:lnTo>
                  <a:lnTo>
                    <a:pt x="7246" y="9577"/>
                  </a:lnTo>
                  <a:lnTo>
                    <a:pt x="7240" y="9580"/>
                  </a:lnTo>
                  <a:lnTo>
                    <a:pt x="7233" y="9581"/>
                  </a:lnTo>
                  <a:lnTo>
                    <a:pt x="7227" y="9582"/>
                  </a:lnTo>
                  <a:lnTo>
                    <a:pt x="7220" y="9582"/>
                  </a:lnTo>
                  <a:lnTo>
                    <a:pt x="7214" y="9582"/>
                  </a:lnTo>
                  <a:lnTo>
                    <a:pt x="7207" y="9581"/>
                  </a:lnTo>
                  <a:lnTo>
                    <a:pt x="7201" y="9579"/>
                  </a:lnTo>
                  <a:lnTo>
                    <a:pt x="7195" y="9576"/>
                  </a:lnTo>
                  <a:lnTo>
                    <a:pt x="7189" y="9574"/>
                  </a:lnTo>
                  <a:lnTo>
                    <a:pt x="7183" y="9570"/>
                  </a:lnTo>
                  <a:lnTo>
                    <a:pt x="7177" y="9566"/>
                  </a:lnTo>
                  <a:lnTo>
                    <a:pt x="7173" y="9561"/>
                  </a:lnTo>
                  <a:lnTo>
                    <a:pt x="7168" y="9555"/>
                  </a:lnTo>
                  <a:lnTo>
                    <a:pt x="7165" y="9548"/>
                  </a:lnTo>
                  <a:lnTo>
                    <a:pt x="7160" y="9541"/>
                  </a:lnTo>
                  <a:lnTo>
                    <a:pt x="7157" y="9532"/>
                  </a:lnTo>
                  <a:lnTo>
                    <a:pt x="7154" y="9524"/>
                  </a:lnTo>
                  <a:lnTo>
                    <a:pt x="7152" y="9510"/>
                  </a:lnTo>
                  <a:lnTo>
                    <a:pt x="7151" y="9497"/>
                  </a:lnTo>
                  <a:lnTo>
                    <a:pt x="7153" y="9484"/>
                  </a:lnTo>
                  <a:lnTo>
                    <a:pt x="7156" y="9472"/>
                  </a:lnTo>
                  <a:lnTo>
                    <a:pt x="7160" y="9462"/>
                  </a:lnTo>
                  <a:lnTo>
                    <a:pt x="7167" y="9452"/>
                  </a:lnTo>
                  <a:lnTo>
                    <a:pt x="7174" y="9443"/>
                  </a:lnTo>
                  <a:lnTo>
                    <a:pt x="7184" y="9435"/>
                  </a:lnTo>
                  <a:lnTo>
                    <a:pt x="7194" y="9426"/>
                  </a:lnTo>
                  <a:lnTo>
                    <a:pt x="7205" y="9420"/>
                  </a:lnTo>
                  <a:lnTo>
                    <a:pt x="7217" y="9413"/>
                  </a:lnTo>
                  <a:lnTo>
                    <a:pt x="7230" y="9407"/>
                  </a:lnTo>
                  <a:lnTo>
                    <a:pt x="7243" y="9402"/>
                  </a:lnTo>
                  <a:lnTo>
                    <a:pt x="7257" y="9396"/>
                  </a:lnTo>
                  <a:lnTo>
                    <a:pt x="7271" y="9392"/>
                  </a:lnTo>
                  <a:lnTo>
                    <a:pt x="7286" y="9389"/>
                  </a:lnTo>
                  <a:lnTo>
                    <a:pt x="7305" y="9465"/>
                  </a:lnTo>
                  <a:close/>
                  <a:moveTo>
                    <a:pt x="7636" y="9066"/>
                  </a:moveTo>
                  <a:lnTo>
                    <a:pt x="7607" y="8997"/>
                  </a:lnTo>
                  <a:lnTo>
                    <a:pt x="7487" y="9035"/>
                  </a:lnTo>
                  <a:lnTo>
                    <a:pt x="7498" y="9070"/>
                  </a:lnTo>
                  <a:lnTo>
                    <a:pt x="7511" y="9108"/>
                  </a:lnTo>
                  <a:lnTo>
                    <a:pt x="7525" y="9147"/>
                  </a:lnTo>
                  <a:lnTo>
                    <a:pt x="7539" y="9191"/>
                  </a:lnTo>
                  <a:lnTo>
                    <a:pt x="7654" y="9558"/>
                  </a:lnTo>
                  <a:lnTo>
                    <a:pt x="7794" y="9514"/>
                  </a:lnTo>
                  <a:lnTo>
                    <a:pt x="7696" y="9202"/>
                  </a:lnTo>
                  <a:lnTo>
                    <a:pt x="7692" y="9188"/>
                  </a:lnTo>
                  <a:lnTo>
                    <a:pt x="7690" y="9174"/>
                  </a:lnTo>
                  <a:lnTo>
                    <a:pt x="7688" y="9161"/>
                  </a:lnTo>
                  <a:lnTo>
                    <a:pt x="7688" y="9149"/>
                  </a:lnTo>
                  <a:lnTo>
                    <a:pt x="7690" y="9138"/>
                  </a:lnTo>
                  <a:lnTo>
                    <a:pt x="7693" y="9127"/>
                  </a:lnTo>
                  <a:lnTo>
                    <a:pt x="7696" y="9117"/>
                  </a:lnTo>
                  <a:lnTo>
                    <a:pt x="7700" y="9109"/>
                  </a:lnTo>
                  <a:lnTo>
                    <a:pt x="7705" y="9100"/>
                  </a:lnTo>
                  <a:lnTo>
                    <a:pt x="7711" y="9093"/>
                  </a:lnTo>
                  <a:lnTo>
                    <a:pt x="7716" y="9086"/>
                  </a:lnTo>
                  <a:lnTo>
                    <a:pt x="7723" y="9081"/>
                  </a:lnTo>
                  <a:lnTo>
                    <a:pt x="7730" y="9075"/>
                  </a:lnTo>
                  <a:lnTo>
                    <a:pt x="7737" y="9071"/>
                  </a:lnTo>
                  <a:lnTo>
                    <a:pt x="7744" y="9068"/>
                  </a:lnTo>
                  <a:lnTo>
                    <a:pt x="7751" y="9066"/>
                  </a:lnTo>
                  <a:lnTo>
                    <a:pt x="7761" y="9063"/>
                  </a:lnTo>
                  <a:lnTo>
                    <a:pt x="7772" y="9061"/>
                  </a:lnTo>
                  <a:lnTo>
                    <a:pt x="7782" y="9061"/>
                  </a:lnTo>
                  <a:lnTo>
                    <a:pt x="7792" y="9063"/>
                  </a:lnTo>
                  <a:lnTo>
                    <a:pt x="7800" y="9066"/>
                  </a:lnTo>
                  <a:lnTo>
                    <a:pt x="7809" y="9069"/>
                  </a:lnTo>
                  <a:lnTo>
                    <a:pt x="7816" y="9073"/>
                  </a:lnTo>
                  <a:lnTo>
                    <a:pt x="7824" y="9080"/>
                  </a:lnTo>
                  <a:lnTo>
                    <a:pt x="7831" y="9086"/>
                  </a:lnTo>
                  <a:lnTo>
                    <a:pt x="7838" y="9094"/>
                  </a:lnTo>
                  <a:lnTo>
                    <a:pt x="7843" y="9102"/>
                  </a:lnTo>
                  <a:lnTo>
                    <a:pt x="7848" y="9112"/>
                  </a:lnTo>
                  <a:lnTo>
                    <a:pt x="7854" y="9122"/>
                  </a:lnTo>
                  <a:lnTo>
                    <a:pt x="7859" y="9132"/>
                  </a:lnTo>
                  <a:lnTo>
                    <a:pt x="7863" y="9144"/>
                  </a:lnTo>
                  <a:lnTo>
                    <a:pt x="7867" y="9156"/>
                  </a:lnTo>
                  <a:lnTo>
                    <a:pt x="7963" y="9462"/>
                  </a:lnTo>
                  <a:lnTo>
                    <a:pt x="8102" y="9418"/>
                  </a:lnTo>
                  <a:lnTo>
                    <a:pt x="8002" y="9097"/>
                  </a:lnTo>
                  <a:lnTo>
                    <a:pt x="7992" y="9070"/>
                  </a:lnTo>
                  <a:lnTo>
                    <a:pt x="7983" y="9046"/>
                  </a:lnTo>
                  <a:lnTo>
                    <a:pt x="7971" y="9025"/>
                  </a:lnTo>
                  <a:lnTo>
                    <a:pt x="7959" y="9006"/>
                  </a:lnTo>
                  <a:lnTo>
                    <a:pt x="7946" y="8989"/>
                  </a:lnTo>
                  <a:lnTo>
                    <a:pt x="7932" y="8973"/>
                  </a:lnTo>
                  <a:lnTo>
                    <a:pt x="7917" y="8961"/>
                  </a:lnTo>
                  <a:lnTo>
                    <a:pt x="7902" y="8950"/>
                  </a:lnTo>
                  <a:lnTo>
                    <a:pt x="7886" y="8941"/>
                  </a:lnTo>
                  <a:lnTo>
                    <a:pt x="7870" y="8935"/>
                  </a:lnTo>
                  <a:lnTo>
                    <a:pt x="7853" y="8931"/>
                  </a:lnTo>
                  <a:lnTo>
                    <a:pt x="7836" y="8928"/>
                  </a:lnTo>
                  <a:lnTo>
                    <a:pt x="7818" y="8927"/>
                  </a:lnTo>
                  <a:lnTo>
                    <a:pt x="7800" y="8928"/>
                  </a:lnTo>
                  <a:lnTo>
                    <a:pt x="7782" y="8932"/>
                  </a:lnTo>
                  <a:lnTo>
                    <a:pt x="7765" y="8936"/>
                  </a:lnTo>
                  <a:lnTo>
                    <a:pt x="7751" y="8941"/>
                  </a:lnTo>
                  <a:lnTo>
                    <a:pt x="7738" y="8947"/>
                  </a:lnTo>
                  <a:lnTo>
                    <a:pt x="7725" y="8953"/>
                  </a:lnTo>
                  <a:lnTo>
                    <a:pt x="7714" y="8960"/>
                  </a:lnTo>
                  <a:lnTo>
                    <a:pt x="7703" y="8967"/>
                  </a:lnTo>
                  <a:lnTo>
                    <a:pt x="7694" y="8976"/>
                  </a:lnTo>
                  <a:lnTo>
                    <a:pt x="7685" y="8983"/>
                  </a:lnTo>
                  <a:lnTo>
                    <a:pt x="7677" y="8992"/>
                  </a:lnTo>
                  <a:lnTo>
                    <a:pt x="7669" y="9001"/>
                  </a:lnTo>
                  <a:lnTo>
                    <a:pt x="7663" y="9010"/>
                  </a:lnTo>
                  <a:lnTo>
                    <a:pt x="7657" y="9020"/>
                  </a:lnTo>
                  <a:lnTo>
                    <a:pt x="7652" y="9029"/>
                  </a:lnTo>
                  <a:lnTo>
                    <a:pt x="7648" y="9038"/>
                  </a:lnTo>
                  <a:lnTo>
                    <a:pt x="7643" y="9048"/>
                  </a:lnTo>
                  <a:lnTo>
                    <a:pt x="7641" y="9056"/>
                  </a:lnTo>
                  <a:lnTo>
                    <a:pt x="7638" y="9065"/>
                  </a:lnTo>
                  <a:lnTo>
                    <a:pt x="7636" y="9066"/>
                  </a:lnTo>
                  <a:close/>
                  <a:moveTo>
                    <a:pt x="8289" y="8504"/>
                  </a:moveTo>
                  <a:lnTo>
                    <a:pt x="8394" y="8781"/>
                  </a:lnTo>
                  <a:lnTo>
                    <a:pt x="8392" y="8781"/>
                  </a:lnTo>
                  <a:lnTo>
                    <a:pt x="8385" y="8777"/>
                  </a:lnTo>
                  <a:lnTo>
                    <a:pt x="8379" y="8773"/>
                  </a:lnTo>
                  <a:lnTo>
                    <a:pt x="8371" y="8769"/>
                  </a:lnTo>
                  <a:lnTo>
                    <a:pt x="8364" y="8765"/>
                  </a:lnTo>
                  <a:lnTo>
                    <a:pt x="8355" y="8762"/>
                  </a:lnTo>
                  <a:lnTo>
                    <a:pt x="8347" y="8760"/>
                  </a:lnTo>
                  <a:lnTo>
                    <a:pt x="8338" y="8758"/>
                  </a:lnTo>
                  <a:lnTo>
                    <a:pt x="8328" y="8757"/>
                  </a:lnTo>
                  <a:lnTo>
                    <a:pt x="8320" y="8756"/>
                  </a:lnTo>
                  <a:lnTo>
                    <a:pt x="8309" y="8756"/>
                  </a:lnTo>
                  <a:lnTo>
                    <a:pt x="8299" y="8757"/>
                  </a:lnTo>
                  <a:lnTo>
                    <a:pt x="8290" y="8758"/>
                  </a:lnTo>
                  <a:lnTo>
                    <a:pt x="8279" y="8760"/>
                  </a:lnTo>
                  <a:lnTo>
                    <a:pt x="8268" y="8762"/>
                  </a:lnTo>
                  <a:lnTo>
                    <a:pt x="8256" y="8765"/>
                  </a:lnTo>
                  <a:lnTo>
                    <a:pt x="8246" y="8770"/>
                  </a:lnTo>
                  <a:lnTo>
                    <a:pt x="8236" y="8773"/>
                  </a:lnTo>
                  <a:lnTo>
                    <a:pt x="8225" y="8778"/>
                  </a:lnTo>
                  <a:lnTo>
                    <a:pt x="8216" y="8784"/>
                  </a:lnTo>
                  <a:lnTo>
                    <a:pt x="8207" y="8789"/>
                  </a:lnTo>
                  <a:lnTo>
                    <a:pt x="8197" y="8795"/>
                  </a:lnTo>
                  <a:lnTo>
                    <a:pt x="8190" y="8802"/>
                  </a:lnTo>
                  <a:lnTo>
                    <a:pt x="8181" y="8809"/>
                  </a:lnTo>
                  <a:lnTo>
                    <a:pt x="8174" y="8817"/>
                  </a:lnTo>
                  <a:lnTo>
                    <a:pt x="8166" y="8825"/>
                  </a:lnTo>
                  <a:lnTo>
                    <a:pt x="8159" y="8834"/>
                  </a:lnTo>
                  <a:lnTo>
                    <a:pt x="8152" y="8843"/>
                  </a:lnTo>
                  <a:lnTo>
                    <a:pt x="8147" y="8852"/>
                  </a:lnTo>
                  <a:lnTo>
                    <a:pt x="8142" y="8862"/>
                  </a:lnTo>
                  <a:lnTo>
                    <a:pt x="8136" y="8873"/>
                  </a:lnTo>
                  <a:lnTo>
                    <a:pt x="8131" y="8883"/>
                  </a:lnTo>
                  <a:lnTo>
                    <a:pt x="8128" y="8894"/>
                  </a:lnTo>
                  <a:lnTo>
                    <a:pt x="8123" y="8906"/>
                  </a:lnTo>
                  <a:lnTo>
                    <a:pt x="8120" y="8918"/>
                  </a:lnTo>
                  <a:lnTo>
                    <a:pt x="8118" y="8930"/>
                  </a:lnTo>
                  <a:lnTo>
                    <a:pt x="8116" y="8942"/>
                  </a:lnTo>
                  <a:lnTo>
                    <a:pt x="8115" y="8955"/>
                  </a:lnTo>
                  <a:lnTo>
                    <a:pt x="8114" y="8969"/>
                  </a:lnTo>
                  <a:lnTo>
                    <a:pt x="8114" y="8982"/>
                  </a:lnTo>
                  <a:lnTo>
                    <a:pt x="8115" y="8996"/>
                  </a:lnTo>
                  <a:lnTo>
                    <a:pt x="8116" y="9011"/>
                  </a:lnTo>
                  <a:lnTo>
                    <a:pt x="8117" y="9025"/>
                  </a:lnTo>
                  <a:lnTo>
                    <a:pt x="8119" y="9040"/>
                  </a:lnTo>
                  <a:lnTo>
                    <a:pt x="8122" y="9055"/>
                  </a:lnTo>
                  <a:lnTo>
                    <a:pt x="8126" y="9071"/>
                  </a:lnTo>
                  <a:lnTo>
                    <a:pt x="8131" y="9087"/>
                  </a:lnTo>
                  <a:lnTo>
                    <a:pt x="8136" y="9102"/>
                  </a:lnTo>
                  <a:lnTo>
                    <a:pt x="8142" y="9119"/>
                  </a:lnTo>
                  <a:lnTo>
                    <a:pt x="8153" y="9147"/>
                  </a:lnTo>
                  <a:lnTo>
                    <a:pt x="8167" y="9174"/>
                  </a:lnTo>
                  <a:lnTo>
                    <a:pt x="8181" y="9198"/>
                  </a:lnTo>
                  <a:lnTo>
                    <a:pt x="8197" y="9220"/>
                  </a:lnTo>
                  <a:lnTo>
                    <a:pt x="8206" y="9231"/>
                  </a:lnTo>
                  <a:lnTo>
                    <a:pt x="8215" y="9241"/>
                  </a:lnTo>
                  <a:lnTo>
                    <a:pt x="8223" y="9249"/>
                  </a:lnTo>
                  <a:lnTo>
                    <a:pt x="8232" y="9258"/>
                  </a:lnTo>
                  <a:lnTo>
                    <a:pt x="8241" y="9266"/>
                  </a:lnTo>
                  <a:lnTo>
                    <a:pt x="8251" y="9274"/>
                  </a:lnTo>
                  <a:lnTo>
                    <a:pt x="8261" y="9281"/>
                  </a:lnTo>
                  <a:lnTo>
                    <a:pt x="8270" y="9288"/>
                  </a:lnTo>
                  <a:lnTo>
                    <a:pt x="8280" y="9293"/>
                  </a:lnTo>
                  <a:lnTo>
                    <a:pt x="8290" y="9299"/>
                  </a:lnTo>
                  <a:lnTo>
                    <a:pt x="8300" y="9303"/>
                  </a:lnTo>
                  <a:lnTo>
                    <a:pt x="8311" y="9307"/>
                  </a:lnTo>
                  <a:lnTo>
                    <a:pt x="8322" y="9310"/>
                  </a:lnTo>
                  <a:lnTo>
                    <a:pt x="8332" y="9314"/>
                  </a:lnTo>
                  <a:lnTo>
                    <a:pt x="8342" y="9316"/>
                  </a:lnTo>
                  <a:lnTo>
                    <a:pt x="8354" y="9317"/>
                  </a:lnTo>
                  <a:lnTo>
                    <a:pt x="8365" y="9318"/>
                  </a:lnTo>
                  <a:lnTo>
                    <a:pt x="8376" y="9318"/>
                  </a:lnTo>
                  <a:lnTo>
                    <a:pt x="8386" y="9318"/>
                  </a:lnTo>
                  <a:lnTo>
                    <a:pt x="8397" y="9317"/>
                  </a:lnTo>
                  <a:lnTo>
                    <a:pt x="8408" y="9315"/>
                  </a:lnTo>
                  <a:lnTo>
                    <a:pt x="8420" y="9312"/>
                  </a:lnTo>
                  <a:lnTo>
                    <a:pt x="8430" y="9309"/>
                  </a:lnTo>
                  <a:lnTo>
                    <a:pt x="8441" y="9306"/>
                  </a:lnTo>
                  <a:lnTo>
                    <a:pt x="8453" y="9301"/>
                  </a:lnTo>
                  <a:lnTo>
                    <a:pt x="8464" y="9295"/>
                  </a:lnTo>
                  <a:lnTo>
                    <a:pt x="8474" y="9289"/>
                  </a:lnTo>
                  <a:lnTo>
                    <a:pt x="8484" y="9282"/>
                  </a:lnTo>
                  <a:lnTo>
                    <a:pt x="8494" y="9275"/>
                  </a:lnTo>
                  <a:lnTo>
                    <a:pt x="8502" y="9267"/>
                  </a:lnTo>
                  <a:lnTo>
                    <a:pt x="8511" y="9259"/>
                  </a:lnTo>
                  <a:lnTo>
                    <a:pt x="8518" y="9250"/>
                  </a:lnTo>
                  <a:lnTo>
                    <a:pt x="8525" y="9242"/>
                  </a:lnTo>
                  <a:lnTo>
                    <a:pt x="8531" y="9232"/>
                  </a:lnTo>
                  <a:lnTo>
                    <a:pt x="8538" y="9221"/>
                  </a:lnTo>
                  <a:lnTo>
                    <a:pt x="8542" y="9212"/>
                  </a:lnTo>
                  <a:lnTo>
                    <a:pt x="8546" y="9201"/>
                  </a:lnTo>
                  <a:lnTo>
                    <a:pt x="8549" y="9190"/>
                  </a:lnTo>
                  <a:lnTo>
                    <a:pt x="8553" y="9179"/>
                  </a:lnTo>
                  <a:lnTo>
                    <a:pt x="8554" y="9168"/>
                  </a:lnTo>
                  <a:lnTo>
                    <a:pt x="8557" y="9167"/>
                  </a:lnTo>
                  <a:lnTo>
                    <a:pt x="8591" y="9237"/>
                  </a:lnTo>
                  <a:lnTo>
                    <a:pt x="8711" y="9191"/>
                  </a:lnTo>
                  <a:lnTo>
                    <a:pt x="8698" y="9160"/>
                  </a:lnTo>
                  <a:lnTo>
                    <a:pt x="8683" y="9124"/>
                  </a:lnTo>
                  <a:lnTo>
                    <a:pt x="8667" y="9085"/>
                  </a:lnTo>
                  <a:lnTo>
                    <a:pt x="8651" y="9046"/>
                  </a:lnTo>
                  <a:lnTo>
                    <a:pt x="8425" y="8452"/>
                  </a:lnTo>
                  <a:lnTo>
                    <a:pt x="8289" y="8504"/>
                  </a:lnTo>
                  <a:close/>
                  <a:moveTo>
                    <a:pt x="8490" y="9035"/>
                  </a:moveTo>
                  <a:lnTo>
                    <a:pt x="8496" y="9050"/>
                  </a:lnTo>
                  <a:lnTo>
                    <a:pt x="8499" y="9064"/>
                  </a:lnTo>
                  <a:lnTo>
                    <a:pt x="8501" y="9076"/>
                  </a:lnTo>
                  <a:lnTo>
                    <a:pt x="8501" y="9089"/>
                  </a:lnTo>
                  <a:lnTo>
                    <a:pt x="8501" y="9101"/>
                  </a:lnTo>
                  <a:lnTo>
                    <a:pt x="8499" y="9112"/>
                  </a:lnTo>
                  <a:lnTo>
                    <a:pt x="8496" y="9123"/>
                  </a:lnTo>
                  <a:lnTo>
                    <a:pt x="8493" y="9132"/>
                  </a:lnTo>
                  <a:lnTo>
                    <a:pt x="8488" y="9141"/>
                  </a:lnTo>
                  <a:lnTo>
                    <a:pt x="8483" y="9148"/>
                  </a:lnTo>
                  <a:lnTo>
                    <a:pt x="8476" y="9156"/>
                  </a:lnTo>
                  <a:lnTo>
                    <a:pt x="8470" y="9162"/>
                  </a:lnTo>
                  <a:lnTo>
                    <a:pt x="8463" y="9168"/>
                  </a:lnTo>
                  <a:lnTo>
                    <a:pt x="8456" y="9173"/>
                  </a:lnTo>
                  <a:lnTo>
                    <a:pt x="8449" y="9177"/>
                  </a:lnTo>
                  <a:lnTo>
                    <a:pt x="8441" y="9181"/>
                  </a:lnTo>
                  <a:lnTo>
                    <a:pt x="8428" y="9184"/>
                  </a:lnTo>
                  <a:lnTo>
                    <a:pt x="8416" y="9186"/>
                  </a:lnTo>
                  <a:lnTo>
                    <a:pt x="8405" y="9187"/>
                  </a:lnTo>
                  <a:lnTo>
                    <a:pt x="8393" y="9186"/>
                  </a:lnTo>
                  <a:lnTo>
                    <a:pt x="8382" y="9183"/>
                  </a:lnTo>
                  <a:lnTo>
                    <a:pt x="8370" y="9179"/>
                  </a:lnTo>
                  <a:lnTo>
                    <a:pt x="8359" y="9174"/>
                  </a:lnTo>
                  <a:lnTo>
                    <a:pt x="8349" y="9167"/>
                  </a:lnTo>
                  <a:lnTo>
                    <a:pt x="8338" y="9158"/>
                  </a:lnTo>
                  <a:lnTo>
                    <a:pt x="8328" y="9148"/>
                  </a:lnTo>
                  <a:lnTo>
                    <a:pt x="8319" y="9138"/>
                  </a:lnTo>
                  <a:lnTo>
                    <a:pt x="8310" y="9126"/>
                  </a:lnTo>
                  <a:lnTo>
                    <a:pt x="8301" y="9112"/>
                  </a:lnTo>
                  <a:lnTo>
                    <a:pt x="8293" y="9098"/>
                  </a:lnTo>
                  <a:lnTo>
                    <a:pt x="8285" y="9082"/>
                  </a:lnTo>
                  <a:lnTo>
                    <a:pt x="8278" y="9065"/>
                  </a:lnTo>
                  <a:lnTo>
                    <a:pt x="8273" y="9049"/>
                  </a:lnTo>
                  <a:lnTo>
                    <a:pt x="8267" y="9031"/>
                  </a:lnTo>
                  <a:lnTo>
                    <a:pt x="8264" y="9015"/>
                  </a:lnTo>
                  <a:lnTo>
                    <a:pt x="8261" y="8999"/>
                  </a:lnTo>
                  <a:lnTo>
                    <a:pt x="8260" y="8984"/>
                  </a:lnTo>
                  <a:lnTo>
                    <a:pt x="8259" y="8969"/>
                  </a:lnTo>
                  <a:lnTo>
                    <a:pt x="8260" y="8954"/>
                  </a:lnTo>
                  <a:lnTo>
                    <a:pt x="8261" y="8940"/>
                  </a:lnTo>
                  <a:lnTo>
                    <a:pt x="8264" y="8927"/>
                  </a:lnTo>
                  <a:lnTo>
                    <a:pt x="8268" y="8916"/>
                  </a:lnTo>
                  <a:lnTo>
                    <a:pt x="8274" y="8904"/>
                  </a:lnTo>
                  <a:lnTo>
                    <a:pt x="8281" y="8894"/>
                  </a:lnTo>
                  <a:lnTo>
                    <a:pt x="8289" y="8884"/>
                  </a:lnTo>
                  <a:lnTo>
                    <a:pt x="8298" y="8876"/>
                  </a:lnTo>
                  <a:lnTo>
                    <a:pt x="8309" y="8869"/>
                  </a:lnTo>
                  <a:lnTo>
                    <a:pt x="8322" y="8864"/>
                  </a:lnTo>
                  <a:lnTo>
                    <a:pt x="8330" y="8861"/>
                  </a:lnTo>
                  <a:lnTo>
                    <a:pt x="8339" y="8859"/>
                  </a:lnTo>
                  <a:lnTo>
                    <a:pt x="8349" y="8858"/>
                  </a:lnTo>
                  <a:lnTo>
                    <a:pt x="8357" y="8858"/>
                  </a:lnTo>
                  <a:lnTo>
                    <a:pt x="8367" y="8859"/>
                  </a:lnTo>
                  <a:lnTo>
                    <a:pt x="8377" y="8861"/>
                  </a:lnTo>
                  <a:lnTo>
                    <a:pt x="8385" y="8864"/>
                  </a:lnTo>
                  <a:lnTo>
                    <a:pt x="8395" y="8867"/>
                  </a:lnTo>
                  <a:lnTo>
                    <a:pt x="8403" y="8873"/>
                  </a:lnTo>
                  <a:lnTo>
                    <a:pt x="8412" y="8879"/>
                  </a:lnTo>
                  <a:lnTo>
                    <a:pt x="8421" y="8887"/>
                  </a:lnTo>
                  <a:lnTo>
                    <a:pt x="8428" y="8895"/>
                  </a:lnTo>
                  <a:lnTo>
                    <a:pt x="8436" y="8905"/>
                  </a:lnTo>
                  <a:lnTo>
                    <a:pt x="8443" y="8916"/>
                  </a:lnTo>
                  <a:lnTo>
                    <a:pt x="8449" y="8927"/>
                  </a:lnTo>
                  <a:lnTo>
                    <a:pt x="8455" y="8940"/>
                  </a:lnTo>
                  <a:lnTo>
                    <a:pt x="8490" y="9035"/>
                  </a:lnTo>
                  <a:close/>
                  <a:moveTo>
                    <a:pt x="8661" y="8394"/>
                  </a:moveTo>
                  <a:lnTo>
                    <a:pt x="8714" y="8509"/>
                  </a:lnTo>
                  <a:lnTo>
                    <a:pt x="8883" y="8432"/>
                  </a:lnTo>
                  <a:lnTo>
                    <a:pt x="9147" y="9006"/>
                  </a:lnTo>
                  <a:lnTo>
                    <a:pt x="9281" y="8945"/>
                  </a:lnTo>
                  <a:lnTo>
                    <a:pt x="9017" y="8371"/>
                  </a:lnTo>
                  <a:lnTo>
                    <a:pt x="9187" y="8292"/>
                  </a:lnTo>
                  <a:lnTo>
                    <a:pt x="9135" y="8178"/>
                  </a:lnTo>
                  <a:lnTo>
                    <a:pt x="8661" y="8394"/>
                  </a:lnTo>
                  <a:close/>
                  <a:moveTo>
                    <a:pt x="9826" y="8399"/>
                  </a:moveTo>
                  <a:lnTo>
                    <a:pt x="9822" y="8387"/>
                  </a:lnTo>
                  <a:lnTo>
                    <a:pt x="9816" y="8374"/>
                  </a:lnTo>
                  <a:lnTo>
                    <a:pt x="9809" y="8360"/>
                  </a:lnTo>
                  <a:lnTo>
                    <a:pt x="9801" y="8346"/>
                  </a:lnTo>
                  <a:lnTo>
                    <a:pt x="9784" y="8318"/>
                  </a:lnTo>
                  <a:lnTo>
                    <a:pt x="9767" y="8293"/>
                  </a:lnTo>
                  <a:lnTo>
                    <a:pt x="9757" y="8282"/>
                  </a:lnTo>
                  <a:lnTo>
                    <a:pt x="9749" y="8271"/>
                  </a:lnTo>
                  <a:lnTo>
                    <a:pt x="9739" y="8261"/>
                  </a:lnTo>
                  <a:lnTo>
                    <a:pt x="9729" y="8252"/>
                  </a:lnTo>
                  <a:lnTo>
                    <a:pt x="9720" y="8243"/>
                  </a:lnTo>
                  <a:lnTo>
                    <a:pt x="9710" y="8234"/>
                  </a:lnTo>
                  <a:lnTo>
                    <a:pt x="9700" y="8227"/>
                  </a:lnTo>
                  <a:lnTo>
                    <a:pt x="9690" y="8220"/>
                  </a:lnTo>
                  <a:lnTo>
                    <a:pt x="9680" y="8214"/>
                  </a:lnTo>
                  <a:lnTo>
                    <a:pt x="9669" y="8209"/>
                  </a:lnTo>
                  <a:lnTo>
                    <a:pt x="9659" y="8203"/>
                  </a:lnTo>
                  <a:lnTo>
                    <a:pt x="9649" y="8199"/>
                  </a:lnTo>
                  <a:lnTo>
                    <a:pt x="9638" y="8196"/>
                  </a:lnTo>
                  <a:lnTo>
                    <a:pt x="9627" y="8193"/>
                  </a:lnTo>
                  <a:lnTo>
                    <a:pt x="9617" y="8190"/>
                  </a:lnTo>
                  <a:lnTo>
                    <a:pt x="9606" y="8189"/>
                  </a:lnTo>
                  <a:lnTo>
                    <a:pt x="9595" y="8188"/>
                  </a:lnTo>
                  <a:lnTo>
                    <a:pt x="9584" y="8187"/>
                  </a:lnTo>
                  <a:lnTo>
                    <a:pt x="9574" y="8188"/>
                  </a:lnTo>
                  <a:lnTo>
                    <a:pt x="9563" y="8188"/>
                  </a:lnTo>
                  <a:lnTo>
                    <a:pt x="9551" y="8190"/>
                  </a:lnTo>
                  <a:lnTo>
                    <a:pt x="9540" y="8193"/>
                  </a:lnTo>
                  <a:lnTo>
                    <a:pt x="9530" y="8195"/>
                  </a:lnTo>
                  <a:lnTo>
                    <a:pt x="9519" y="8199"/>
                  </a:lnTo>
                  <a:lnTo>
                    <a:pt x="9508" y="8202"/>
                  </a:lnTo>
                  <a:lnTo>
                    <a:pt x="9496" y="8208"/>
                  </a:lnTo>
                  <a:lnTo>
                    <a:pt x="9486" y="8212"/>
                  </a:lnTo>
                  <a:lnTo>
                    <a:pt x="9475" y="8218"/>
                  </a:lnTo>
                  <a:lnTo>
                    <a:pt x="9462" y="8226"/>
                  </a:lnTo>
                  <a:lnTo>
                    <a:pt x="9450" y="8234"/>
                  </a:lnTo>
                  <a:lnTo>
                    <a:pt x="9440" y="8243"/>
                  </a:lnTo>
                  <a:lnTo>
                    <a:pt x="9429" y="8252"/>
                  </a:lnTo>
                  <a:lnTo>
                    <a:pt x="9419" y="8261"/>
                  </a:lnTo>
                  <a:lnTo>
                    <a:pt x="9409" y="8271"/>
                  </a:lnTo>
                  <a:lnTo>
                    <a:pt x="9402" y="8282"/>
                  </a:lnTo>
                  <a:lnTo>
                    <a:pt x="9393" y="8292"/>
                  </a:lnTo>
                  <a:lnTo>
                    <a:pt x="9387" y="8303"/>
                  </a:lnTo>
                  <a:lnTo>
                    <a:pt x="9380" y="8314"/>
                  </a:lnTo>
                  <a:lnTo>
                    <a:pt x="9375" y="8326"/>
                  </a:lnTo>
                  <a:lnTo>
                    <a:pt x="9370" y="8337"/>
                  </a:lnTo>
                  <a:lnTo>
                    <a:pt x="9365" y="8349"/>
                  </a:lnTo>
                  <a:lnTo>
                    <a:pt x="9362" y="8361"/>
                  </a:lnTo>
                  <a:lnTo>
                    <a:pt x="9359" y="8374"/>
                  </a:lnTo>
                  <a:lnTo>
                    <a:pt x="9357" y="8387"/>
                  </a:lnTo>
                  <a:lnTo>
                    <a:pt x="9355" y="8400"/>
                  </a:lnTo>
                  <a:lnTo>
                    <a:pt x="9355" y="8412"/>
                  </a:lnTo>
                  <a:lnTo>
                    <a:pt x="9354" y="8425"/>
                  </a:lnTo>
                  <a:lnTo>
                    <a:pt x="9354" y="8438"/>
                  </a:lnTo>
                  <a:lnTo>
                    <a:pt x="9355" y="8452"/>
                  </a:lnTo>
                  <a:lnTo>
                    <a:pt x="9356" y="8465"/>
                  </a:lnTo>
                  <a:lnTo>
                    <a:pt x="9358" y="8479"/>
                  </a:lnTo>
                  <a:lnTo>
                    <a:pt x="9361" y="8492"/>
                  </a:lnTo>
                  <a:lnTo>
                    <a:pt x="9364" y="8506"/>
                  </a:lnTo>
                  <a:lnTo>
                    <a:pt x="9368" y="8519"/>
                  </a:lnTo>
                  <a:lnTo>
                    <a:pt x="9372" y="8533"/>
                  </a:lnTo>
                  <a:lnTo>
                    <a:pt x="9377" y="8545"/>
                  </a:lnTo>
                  <a:lnTo>
                    <a:pt x="9388" y="8572"/>
                  </a:lnTo>
                  <a:lnTo>
                    <a:pt x="9402" y="8598"/>
                  </a:lnTo>
                  <a:lnTo>
                    <a:pt x="9411" y="8612"/>
                  </a:lnTo>
                  <a:lnTo>
                    <a:pt x="9418" y="8625"/>
                  </a:lnTo>
                  <a:lnTo>
                    <a:pt x="9427" y="8637"/>
                  </a:lnTo>
                  <a:lnTo>
                    <a:pt x="9436" y="8648"/>
                  </a:lnTo>
                  <a:lnTo>
                    <a:pt x="9445" y="8659"/>
                  </a:lnTo>
                  <a:lnTo>
                    <a:pt x="9455" y="8670"/>
                  </a:lnTo>
                  <a:lnTo>
                    <a:pt x="9464" y="8680"/>
                  </a:lnTo>
                  <a:lnTo>
                    <a:pt x="9475" y="8689"/>
                  </a:lnTo>
                  <a:lnTo>
                    <a:pt x="9485" y="8698"/>
                  </a:lnTo>
                  <a:lnTo>
                    <a:pt x="9495" y="8705"/>
                  </a:lnTo>
                  <a:lnTo>
                    <a:pt x="9506" y="8713"/>
                  </a:lnTo>
                  <a:lnTo>
                    <a:pt x="9517" y="8719"/>
                  </a:lnTo>
                  <a:lnTo>
                    <a:pt x="9528" y="8726"/>
                  </a:lnTo>
                  <a:lnTo>
                    <a:pt x="9539" y="8731"/>
                  </a:lnTo>
                  <a:lnTo>
                    <a:pt x="9551" y="8735"/>
                  </a:lnTo>
                  <a:lnTo>
                    <a:pt x="9563" y="8740"/>
                  </a:lnTo>
                  <a:lnTo>
                    <a:pt x="9575" y="8743"/>
                  </a:lnTo>
                  <a:lnTo>
                    <a:pt x="9587" y="8745"/>
                  </a:lnTo>
                  <a:lnTo>
                    <a:pt x="9599" y="8747"/>
                  </a:lnTo>
                  <a:lnTo>
                    <a:pt x="9611" y="8748"/>
                  </a:lnTo>
                  <a:lnTo>
                    <a:pt x="9624" y="8749"/>
                  </a:lnTo>
                  <a:lnTo>
                    <a:pt x="9637" y="8748"/>
                  </a:lnTo>
                  <a:lnTo>
                    <a:pt x="9650" y="8748"/>
                  </a:lnTo>
                  <a:lnTo>
                    <a:pt x="9663" y="8746"/>
                  </a:lnTo>
                  <a:lnTo>
                    <a:pt x="9676" y="8744"/>
                  </a:lnTo>
                  <a:lnTo>
                    <a:pt x="9689" y="8741"/>
                  </a:lnTo>
                  <a:lnTo>
                    <a:pt x="9703" y="8736"/>
                  </a:lnTo>
                  <a:lnTo>
                    <a:pt x="9715" y="8732"/>
                  </a:lnTo>
                  <a:lnTo>
                    <a:pt x="9729" y="8727"/>
                  </a:lnTo>
                  <a:lnTo>
                    <a:pt x="9743" y="8721"/>
                  </a:lnTo>
                  <a:lnTo>
                    <a:pt x="9757" y="8714"/>
                  </a:lnTo>
                  <a:lnTo>
                    <a:pt x="9770" y="8706"/>
                  </a:lnTo>
                  <a:lnTo>
                    <a:pt x="9793" y="8694"/>
                  </a:lnTo>
                  <a:lnTo>
                    <a:pt x="9813" y="8681"/>
                  </a:lnTo>
                  <a:lnTo>
                    <a:pt x="9832" y="8666"/>
                  </a:lnTo>
                  <a:lnTo>
                    <a:pt x="9851" y="8652"/>
                  </a:lnTo>
                  <a:lnTo>
                    <a:pt x="9868" y="8637"/>
                  </a:lnTo>
                  <a:lnTo>
                    <a:pt x="9884" y="8622"/>
                  </a:lnTo>
                  <a:lnTo>
                    <a:pt x="9897" y="8607"/>
                  </a:lnTo>
                  <a:lnTo>
                    <a:pt x="9910" y="8592"/>
                  </a:lnTo>
                  <a:lnTo>
                    <a:pt x="9841" y="8514"/>
                  </a:lnTo>
                  <a:lnTo>
                    <a:pt x="9831" y="8526"/>
                  </a:lnTo>
                  <a:lnTo>
                    <a:pt x="9821" y="8537"/>
                  </a:lnTo>
                  <a:lnTo>
                    <a:pt x="9809" y="8548"/>
                  </a:lnTo>
                  <a:lnTo>
                    <a:pt x="9797" y="8558"/>
                  </a:lnTo>
                  <a:lnTo>
                    <a:pt x="9783" y="8569"/>
                  </a:lnTo>
                  <a:lnTo>
                    <a:pt x="9769" y="8580"/>
                  </a:lnTo>
                  <a:lnTo>
                    <a:pt x="9753" y="8591"/>
                  </a:lnTo>
                  <a:lnTo>
                    <a:pt x="9736" y="8600"/>
                  </a:lnTo>
                  <a:lnTo>
                    <a:pt x="9723" y="8608"/>
                  </a:lnTo>
                  <a:lnTo>
                    <a:pt x="9710" y="8613"/>
                  </a:lnTo>
                  <a:lnTo>
                    <a:pt x="9697" y="8618"/>
                  </a:lnTo>
                  <a:lnTo>
                    <a:pt x="9683" y="8622"/>
                  </a:lnTo>
                  <a:lnTo>
                    <a:pt x="9670" y="8625"/>
                  </a:lnTo>
                  <a:lnTo>
                    <a:pt x="9657" y="8626"/>
                  </a:lnTo>
                  <a:lnTo>
                    <a:pt x="9645" y="8626"/>
                  </a:lnTo>
                  <a:lnTo>
                    <a:pt x="9632" y="8625"/>
                  </a:lnTo>
                  <a:lnTo>
                    <a:pt x="9619" y="8623"/>
                  </a:lnTo>
                  <a:lnTo>
                    <a:pt x="9607" y="8618"/>
                  </a:lnTo>
                  <a:lnTo>
                    <a:pt x="9594" y="8613"/>
                  </a:lnTo>
                  <a:lnTo>
                    <a:pt x="9582" y="8606"/>
                  </a:lnTo>
                  <a:lnTo>
                    <a:pt x="9572" y="8597"/>
                  </a:lnTo>
                  <a:lnTo>
                    <a:pt x="9561" y="8587"/>
                  </a:lnTo>
                  <a:lnTo>
                    <a:pt x="9550" y="8574"/>
                  </a:lnTo>
                  <a:lnTo>
                    <a:pt x="9540" y="8560"/>
                  </a:lnTo>
                  <a:lnTo>
                    <a:pt x="9826" y="8399"/>
                  </a:lnTo>
                  <a:close/>
                  <a:moveTo>
                    <a:pt x="9491" y="8473"/>
                  </a:moveTo>
                  <a:lnTo>
                    <a:pt x="9487" y="8463"/>
                  </a:lnTo>
                  <a:lnTo>
                    <a:pt x="9482" y="8453"/>
                  </a:lnTo>
                  <a:lnTo>
                    <a:pt x="9479" y="8442"/>
                  </a:lnTo>
                  <a:lnTo>
                    <a:pt x="9476" y="8432"/>
                  </a:lnTo>
                  <a:lnTo>
                    <a:pt x="9474" y="8420"/>
                  </a:lnTo>
                  <a:lnTo>
                    <a:pt x="9473" y="8409"/>
                  </a:lnTo>
                  <a:lnTo>
                    <a:pt x="9473" y="8397"/>
                  </a:lnTo>
                  <a:lnTo>
                    <a:pt x="9473" y="8387"/>
                  </a:lnTo>
                  <a:lnTo>
                    <a:pt x="9474" y="8375"/>
                  </a:lnTo>
                  <a:lnTo>
                    <a:pt x="9476" y="8364"/>
                  </a:lnTo>
                  <a:lnTo>
                    <a:pt x="9479" y="8353"/>
                  </a:lnTo>
                  <a:lnTo>
                    <a:pt x="9485" y="8344"/>
                  </a:lnTo>
                  <a:lnTo>
                    <a:pt x="9491" y="8334"/>
                  </a:lnTo>
                  <a:lnTo>
                    <a:pt x="9499" y="8326"/>
                  </a:lnTo>
                  <a:lnTo>
                    <a:pt x="9507" y="8318"/>
                  </a:lnTo>
                  <a:lnTo>
                    <a:pt x="9518" y="8311"/>
                  </a:lnTo>
                  <a:lnTo>
                    <a:pt x="9530" y="8305"/>
                  </a:lnTo>
                  <a:lnTo>
                    <a:pt x="9540" y="8301"/>
                  </a:lnTo>
                  <a:lnTo>
                    <a:pt x="9552" y="8299"/>
                  </a:lnTo>
                  <a:lnTo>
                    <a:pt x="9563" y="8299"/>
                  </a:lnTo>
                  <a:lnTo>
                    <a:pt x="9574" y="8300"/>
                  </a:lnTo>
                  <a:lnTo>
                    <a:pt x="9583" y="8302"/>
                  </a:lnTo>
                  <a:lnTo>
                    <a:pt x="9593" y="8306"/>
                  </a:lnTo>
                  <a:lnTo>
                    <a:pt x="9603" y="8311"/>
                  </a:lnTo>
                  <a:lnTo>
                    <a:pt x="9612" y="8317"/>
                  </a:lnTo>
                  <a:lnTo>
                    <a:pt x="9621" y="8323"/>
                  </a:lnTo>
                  <a:lnTo>
                    <a:pt x="9630" y="8331"/>
                  </a:lnTo>
                  <a:lnTo>
                    <a:pt x="9637" y="8338"/>
                  </a:lnTo>
                  <a:lnTo>
                    <a:pt x="9643" y="8347"/>
                  </a:lnTo>
                  <a:lnTo>
                    <a:pt x="9651" y="8357"/>
                  </a:lnTo>
                  <a:lnTo>
                    <a:pt x="9656" y="8365"/>
                  </a:lnTo>
                  <a:lnTo>
                    <a:pt x="9662" y="8375"/>
                  </a:lnTo>
                  <a:lnTo>
                    <a:pt x="9491" y="8473"/>
                  </a:lnTo>
                  <a:close/>
                  <a:moveTo>
                    <a:pt x="9639" y="7863"/>
                  </a:moveTo>
                  <a:lnTo>
                    <a:pt x="10071" y="8528"/>
                  </a:lnTo>
                  <a:lnTo>
                    <a:pt x="10193" y="8449"/>
                  </a:lnTo>
                  <a:lnTo>
                    <a:pt x="9762" y="7784"/>
                  </a:lnTo>
                  <a:lnTo>
                    <a:pt x="9639" y="7863"/>
                  </a:lnTo>
                  <a:close/>
                  <a:moveTo>
                    <a:pt x="10578" y="7920"/>
                  </a:moveTo>
                  <a:lnTo>
                    <a:pt x="10572" y="7908"/>
                  </a:lnTo>
                  <a:lnTo>
                    <a:pt x="10566" y="7896"/>
                  </a:lnTo>
                  <a:lnTo>
                    <a:pt x="10557" y="7884"/>
                  </a:lnTo>
                  <a:lnTo>
                    <a:pt x="10549" y="7870"/>
                  </a:lnTo>
                  <a:lnTo>
                    <a:pt x="10530" y="7843"/>
                  </a:lnTo>
                  <a:lnTo>
                    <a:pt x="10511" y="7819"/>
                  </a:lnTo>
                  <a:lnTo>
                    <a:pt x="10501" y="7808"/>
                  </a:lnTo>
                  <a:lnTo>
                    <a:pt x="10492" y="7799"/>
                  </a:lnTo>
                  <a:lnTo>
                    <a:pt x="10481" y="7789"/>
                  </a:lnTo>
                  <a:lnTo>
                    <a:pt x="10471" y="7781"/>
                  </a:lnTo>
                  <a:lnTo>
                    <a:pt x="10460" y="7772"/>
                  </a:lnTo>
                  <a:lnTo>
                    <a:pt x="10451" y="7765"/>
                  </a:lnTo>
                  <a:lnTo>
                    <a:pt x="10440" y="7758"/>
                  </a:lnTo>
                  <a:lnTo>
                    <a:pt x="10429" y="7752"/>
                  </a:lnTo>
                  <a:lnTo>
                    <a:pt x="10419" y="7746"/>
                  </a:lnTo>
                  <a:lnTo>
                    <a:pt x="10408" y="7741"/>
                  </a:lnTo>
                  <a:lnTo>
                    <a:pt x="10398" y="7738"/>
                  </a:lnTo>
                  <a:lnTo>
                    <a:pt x="10387" y="7733"/>
                  </a:lnTo>
                  <a:lnTo>
                    <a:pt x="10377" y="7731"/>
                  </a:lnTo>
                  <a:lnTo>
                    <a:pt x="10365" y="7729"/>
                  </a:lnTo>
                  <a:lnTo>
                    <a:pt x="10354" y="7727"/>
                  </a:lnTo>
                  <a:lnTo>
                    <a:pt x="10343" y="7726"/>
                  </a:lnTo>
                  <a:lnTo>
                    <a:pt x="10333" y="7726"/>
                  </a:lnTo>
                  <a:lnTo>
                    <a:pt x="10322" y="7726"/>
                  </a:lnTo>
                  <a:lnTo>
                    <a:pt x="10311" y="7727"/>
                  </a:lnTo>
                  <a:lnTo>
                    <a:pt x="10301" y="7729"/>
                  </a:lnTo>
                  <a:lnTo>
                    <a:pt x="10290" y="7731"/>
                  </a:lnTo>
                  <a:lnTo>
                    <a:pt x="10279" y="7733"/>
                  </a:lnTo>
                  <a:lnTo>
                    <a:pt x="10268" y="7737"/>
                  </a:lnTo>
                  <a:lnTo>
                    <a:pt x="10258" y="7741"/>
                  </a:lnTo>
                  <a:lnTo>
                    <a:pt x="10247" y="7746"/>
                  </a:lnTo>
                  <a:lnTo>
                    <a:pt x="10236" y="7752"/>
                  </a:lnTo>
                  <a:lnTo>
                    <a:pt x="10225" y="7757"/>
                  </a:lnTo>
                  <a:lnTo>
                    <a:pt x="10216" y="7763"/>
                  </a:lnTo>
                  <a:lnTo>
                    <a:pt x="10203" y="7772"/>
                  </a:lnTo>
                  <a:lnTo>
                    <a:pt x="10192" y="7782"/>
                  </a:lnTo>
                  <a:lnTo>
                    <a:pt x="10181" y="7790"/>
                  </a:lnTo>
                  <a:lnTo>
                    <a:pt x="10171" y="7800"/>
                  </a:lnTo>
                  <a:lnTo>
                    <a:pt x="10162" y="7811"/>
                  </a:lnTo>
                  <a:lnTo>
                    <a:pt x="10153" y="7820"/>
                  </a:lnTo>
                  <a:lnTo>
                    <a:pt x="10146" y="7832"/>
                  </a:lnTo>
                  <a:lnTo>
                    <a:pt x="10138" y="7843"/>
                  </a:lnTo>
                  <a:lnTo>
                    <a:pt x="10133" y="7854"/>
                  </a:lnTo>
                  <a:lnTo>
                    <a:pt x="10127" y="7865"/>
                  </a:lnTo>
                  <a:lnTo>
                    <a:pt x="10122" y="7877"/>
                  </a:lnTo>
                  <a:lnTo>
                    <a:pt x="10118" y="7889"/>
                  </a:lnTo>
                  <a:lnTo>
                    <a:pt x="10115" y="7902"/>
                  </a:lnTo>
                  <a:lnTo>
                    <a:pt x="10112" y="7914"/>
                  </a:lnTo>
                  <a:lnTo>
                    <a:pt x="10109" y="7926"/>
                  </a:lnTo>
                  <a:lnTo>
                    <a:pt x="10108" y="7939"/>
                  </a:lnTo>
                  <a:lnTo>
                    <a:pt x="10107" y="7952"/>
                  </a:lnTo>
                  <a:lnTo>
                    <a:pt x="10107" y="7965"/>
                  </a:lnTo>
                  <a:lnTo>
                    <a:pt x="10107" y="7978"/>
                  </a:lnTo>
                  <a:lnTo>
                    <a:pt x="10108" y="7992"/>
                  </a:lnTo>
                  <a:lnTo>
                    <a:pt x="10111" y="8005"/>
                  </a:lnTo>
                  <a:lnTo>
                    <a:pt x="10113" y="8018"/>
                  </a:lnTo>
                  <a:lnTo>
                    <a:pt x="10116" y="8032"/>
                  </a:lnTo>
                  <a:lnTo>
                    <a:pt x="10119" y="8044"/>
                  </a:lnTo>
                  <a:lnTo>
                    <a:pt x="10123" y="8057"/>
                  </a:lnTo>
                  <a:lnTo>
                    <a:pt x="10128" y="8071"/>
                  </a:lnTo>
                  <a:lnTo>
                    <a:pt x="10133" y="8084"/>
                  </a:lnTo>
                  <a:lnTo>
                    <a:pt x="10138" y="8097"/>
                  </a:lnTo>
                  <a:lnTo>
                    <a:pt x="10152" y="8123"/>
                  </a:lnTo>
                  <a:lnTo>
                    <a:pt x="10167" y="8147"/>
                  </a:lnTo>
                  <a:lnTo>
                    <a:pt x="10176" y="8160"/>
                  </a:lnTo>
                  <a:lnTo>
                    <a:pt x="10186" y="8173"/>
                  </a:lnTo>
                  <a:lnTo>
                    <a:pt x="10195" y="8185"/>
                  </a:lnTo>
                  <a:lnTo>
                    <a:pt x="10205" y="8196"/>
                  </a:lnTo>
                  <a:lnTo>
                    <a:pt x="10215" y="8206"/>
                  </a:lnTo>
                  <a:lnTo>
                    <a:pt x="10224" y="8216"/>
                  </a:lnTo>
                  <a:lnTo>
                    <a:pt x="10235" y="8226"/>
                  </a:lnTo>
                  <a:lnTo>
                    <a:pt x="10246" y="8234"/>
                  </a:lnTo>
                  <a:lnTo>
                    <a:pt x="10257" y="8242"/>
                  </a:lnTo>
                  <a:lnTo>
                    <a:pt x="10267" y="8249"/>
                  </a:lnTo>
                  <a:lnTo>
                    <a:pt x="10279" y="8256"/>
                  </a:lnTo>
                  <a:lnTo>
                    <a:pt x="10290" y="8261"/>
                  </a:lnTo>
                  <a:lnTo>
                    <a:pt x="10302" y="8267"/>
                  </a:lnTo>
                  <a:lnTo>
                    <a:pt x="10313" y="8271"/>
                  </a:lnTo>
                  <a:lnTo>
                    <a:pt x="10325" y="8275"/>
                  </a:lnTo>
                  <a:lnTo>
                    <a:pt x="10337" y="8278"/>
                  </a:lnTo>
                  <a:lnTo>
                    <a:pt x="10349" y="8280"/>
                  </a:lnTo>
                  <a:lnTo>
                    <a:pt x="10362" y="8283"/>
                  </a:lnTo>
                  <a:lnTo>
                    <a:pt x="10374" y="8284"/>
                  </a:lnTo>
                  <a:lnTo>
                    <a:pt x="10386" y="8284"/>
                  </a:lnTo>
                  <a:lnTo>
                    <a:pt x="10399" y="8284"/>
                  </a:lnTo>
                  <a:lnTo>
                    <a:pt x="10411" y="8283"/>
                  </a:lnTo>
                  <a:lnTo>
                    <a:pt x="10424" y="8280"/>
                  </a:lnTo>
                  <a:lnTo>
                    <a:pt x="10437" y="8278"/>
                  </a:lnTo>
                  <a:lnTo>
                    <a:pt x="10450" y="8275"/>
                  </a:lnTo>
                  <a:lnTo>
                    <a:pt x="10464" y="8271"/>
                  </a:lnTo>
                  <a:lnTo>
                    <a:pt x="10477" y="8267"/>
                  </a:lnTo>
                  <a:lnTo>
                    <a:pt x="10489" y="8261"/>
                  </a:lnTo>
                  <a:lnTo>
                    <a:pt x="10502" y="8255"/>
                  </a:lnTo>
                  <a:lnTo>
                    <a:pt x="10516" y="8248"/>
                  </a:lnTo>
                  <a:lnTo>
                    <a:pt x="10529" y="8241"/>
                  </a:lnTo>
                  <a:lnTo>
                    <a:pt x="10542" y="8232"/>
                  </a:lnTo>
                  <a:lnTo>
                    <a:pt x="10564" y="8217"/>
                  </a:lnTo>
                  <a:lnTo>
                    <a:pt x="10583" y="8202"/>
                  </a:lnTo>
                  <a:lnTo>
                    <a:pt x="10601" y="8187"/>
                  </a:lnTo>
                  <a:lnTo>
                    <a:pt x="10619" y="8171"/>
                  </a:lnTo>
                  <a:lnTo>
                    <a:pt x="10634" y="8155"/>
                  </a:lnTo>
                  <a:lnTo>
                    <a:pt x="10649" y="8140"/>
                  </a:lnTo>
                  <a:lnTo>
                    <a:pt x="10662" y="8124"/>
                  </a:lnTo>
                  <a:lnTo>
                    <a:pt x="10673" y="8108"/>
                  </a:lnTo>
                  <a:lnTo>
                    <a:pt x="10600" y="8035"/>
                  </a:lnTo>
                  <a:lnTo>
                    <a:pt x="10591" y="8047"/>
                  </a:lnTo>
                  <a:lnTo>
                    <a:pt x="10581" y="8058"/>
                  </a:lnTo>
                  <a:lnTo>
                    <a:pt x="10570" y="8070"/>
                  </a:lnTo>
                  <a:lnTo>
                    <a:pt x="10558" y="8082"/>
                  </a:lnTo>
                  <a:lnTo>
                    <a:pt x="10546" y="8094"/>
                  </a:lnTo>
                  <a:lnTo>
                    <a:pt x="10532" y="8106"/>
                  </a:lnTo>
                  <a:lnTo>
                    <a:pt x="10517" y="8116"/>
                  </a:lnTo>
                  <a:lnTo>
                    <a:pt x="10501" y="8128"/>
                  </a:lnTo>
                  <a:lnTo>
                    <a:pt x="10488" y="8136"/>
                  </a:lnTo>
                  <a:lnTo>
                    <a:pt x="10476" y="8142"/>
                  </a:lnTo>
                  <a:lnTo>
                    <a:pt x="10463" y="8149"/>
                  </a:lnTo>
                  <a:lnTo>
                    <a:pt x="10450" y="8153"/>
                  </a:lnTo>
                  <a:lnTo>
                    <a:pt x="10437" y="8156"/>
                  </a:lnTo>
                  <a:lnTo>
                    <a:pt x="10424" y="8159"/>
                  </a:lnTo>
                  <a:lnTo>
                    <a:pt x="10411" y="8160"/>
                  </a:lnTo>
                  <a:lnTo>
                    <a:pt x="10398" y="8159"/>
                  </a:lnTo>
                  <a:lnTo>
                    <a:pt x="10385" y="8158"/>
                  </a:lnTo>
                  <a:lnTo>
                    <a:pt x="10372" y="8155"/>
                  </a:lnTo>
                  <a:lnTo>
                    <a:pt x="10361" y="8150"/>
                  </a:lnTo>
                  <a:lnTo>
                    <a:pt x="10348" y="8143"/>
                  </a:lnTo>
                  <a:lnTo>
                    <a:pt x="10336" y="8136"/>
                  </a:lnTo>
                  <a:lnTo>
                    <a:pt x="10325" y="8126"/>
                  </a:lnTo>
                  <a:lnTo>
                    <a:pt x="10314" y="8114"/>
                  </a:lnTo>
                  <a:lnTo>
                    <a:pt x="10304" y="8101"/>
                  </a:lnTo>
                  <a:lnTo>
                    <a:pt x="10578" y="7920"/>
                  </a:lnTo>
                  <a:close/>
                  <a:moveTo>
                    <a:pt x="10248" y="8017"/>
                  </a:moveTo>
                  <a:lnTo>
                    <a:pt x="10243" y="8007"/>
                  </a:lnTo>
                  <a:lnTo>
                    <a:pt x="10238" y="7997"/>
                  </a:lnTo>
                  <a:lnTo>
                    <a:pt x="10234" y="7988"/>
                  </a:lnTo>
                  <a:lnTo>
                    <a:pt x="10231" y="7977"/>
                  </a:lnTo>
                  <a:lnTo>
                    <a:pt x="10228" y="7965"/>
                  </a:lnTo>
                  <a:lnTo>
                    <a:pt x="10225" y="7954"/>
                  </a:lnTo>
                  <a:lnTo>
                    <a:pt x="10224" y="7943"/>
                  </a:lnTo>
                  <a:lnTo>
                    <a:pt x="10224" y="7932"/>
                  </a:lnTo>
                  <a:lnTo>
                    <a:pt x="10224" y="7920"/>
                  </a:lnTo>
                  <a:lnTo>
                    <a:pt x="10226" y="7909"/>
                  </a:lnTo>
                  <a:lnTo>
                    <a:pt x="10229" y="7899"/>
                  </a:lnTo>
                  <a:lnTo>
                    <a:pt x="10233" y="7889"/>
                  </a:lnTo>
                  <a:lnTo>
                    <a:pt x="10238" y="7878"/>
                  </a:lnTo>
                  <a:lnTo>
                    <a:pt x="10245" y="7870"/>
                  </a:lnTo>
                  <a:lnTo>
                    <a:pt x="10253" y="7861"/>
                  </a:lnTo>
                  <a:lnTo>
                    <a:pt x="10264" y="7854"/>
                  </a:lnTo>
                  <a:lnTo>
                    <a:pt x="10275" y="7847"/>
                  </a:lnTo>
                  <a:lnTo>
                    <a:pt x="10287" y="7843"/>
                  </a:lnTo>
                  <a:lnTo>
                    <a:pt x="10297" y="7840"/>
                  </a:lnTo>
                  <a:lnTo>
                    <a:pt x="10308" y="7839"/>
                  </a:lnTo>
                  <a:lnTo>
                    <a:pt x="10319" y="7839"/>
                  </a:lnTo>
                  <a:lnTo>
                    <a:pt x="10330" y="7841"/>
                  </a:lnTo>
                  <a:lnTo>
                    <a:pt x="10339" y="7844"/>
                  </a:lnTo>
                  <a:lnTo>
                    <a:pt x="10349" y="7848"/>
                  </a:lnTo>
                  <a:lnTo>
                    <a:pt x="10359" y="7852"/>
                  </a:lnTo>
                  <a:lnTo>
                    <a:pt x="10367" y="7859"/>
                  </a:lnTo>
                  <a:lnTo>
                    <a:pt x="10377" y="7866"/>
                  </a:lnTo>
                  <a:lnTo>
                    <a:pt x="10384" y="7874"/>
                  </a:lnTo>
                  <a:lnTo>
                    <a:pt x="10392" y="7881"/>
                  </a:lnTo>
                  <a:lnTo>
                    <a:pt x="10399" y="7890"/>
                  </a:lnTo>
                  <a:lnTo>
                    <a:pt x="10406" y="7899"/>
                  </a:lnTo>
                  <a:lnTo>
                    <a:pt x="10412" y="7908"/>
                  </a:lnTo>
                  <a:lnTo>
                    <a:pt x="10248" y="8017"/>
                  </a:lnTo>
                  <a:close/>
                  <a:moveTo>
                    <a:pt x="10772" y="7360"/>
                  </a:moveTo>
                  <a:lnTo>
                    <a:pt x="10761" y="7363"/>
                  </a:lnTo>
                  <a:lnTo>
                    <a:pt x="10750" y="7368"/>
                  </a:lnTo>
                  <a:lnTo>
                    <a:pt x="10737" y="7373"/>
                  </a:lnTo>
                  <a:lnTo>
                    <a:pt x="10725" y="7379"/>
                  </a:lnTo>
                  <a:lnTo>
                    <a:pt x="10711" y="7387"/>
                  </a:lnTo>
                  <a:lnTo>
                    <a:pt x="10697" y="7394"/>
                  </a:lnTo>
                  <a:lnTo>
                    <a:pt x="10683" y="7404"/>
                  </a:lnTo>
                  <a:lnTo>
                    <a:pt x="10669" y="7415"/>
                  </a:lnTo>
                  <a:lnTo>
                    <a:pt x="10656" y="7426"/>
                  </a:lnTo>
                  <a:lnTo>
                    <a:pt x="10644" y="7436"/>
                  </a:lnTo>
                  <a:lnTo>
                    <a:pt x="10632" y="7448"/>
                  </a:lnTo>
                  <a:lnTo>
                    <a:pt x="10623" y="7460"/>
                  </a:lnTo>
                  <a:lnTo>
                    <a:pt x="10612" y="7472"/>
                  </a:lnTo>
                  <a:lnTo>
                    <a:pt x="10603" y="7483"/>
                  </a:lnTo>
                  <a:lnTo>
                    <a:pt x="10595" y="7495"/>
                  </a:lnTo>
                  <a:lnTo>
                    <a:pt x="10588" y="7508"/>
                  </a:lnTo>
                  <a:lnTo>
                    <a:pt x="10581" y="7521"/>
                  </a:lnTo>
                  <a:lnTo>
                    <a:pt x="10575" y="7534"/>
                  </a:lnTo>
                  <a:lnTo>
                    <a:pt x="10570" y="7547"/>
                  </a:lnTo>
                  <a:lnTo>
                    <a:pt x="10566" y="7560"/>
                  </a:lnTo>
                  <a:lnTo>
                    <a:pt x="10561" y="7572"/>
                  </a:lnTo>
                  <a:lnTo>
                    <a:pt x="10559" y="7585"/>
                  </a:lnTo>
                  <a:lnTo>
                    <a:pt x="10557" y="7599"/>
                  </a:lnTo>
                  <a:lnTo>
                    <a:pt x="10555" y="7612"/>
                  </a:lnTo>
                  <a:lnTo>
                    <a:pt x="10555" y="7626"/>
                  </a:lnTo>
                  <a:lnTo>
                    <a:pt x="10555" y="7639"/>
                  </a:lnTo>
                  <a:lnTo>
                    <a:pt x="10555" y="7653"/>
                  </a:lnTo>
                  <a:lnTo>
                    <a:pt x="10556" y="7666"/>
                  </a:lnTo>
                  <a:lnTo>
                    <a:pt x="10558" y="7680"/>
                  </a:lnTo>
                  <a:lnTo>
                    <a:pt x="10561" y="7694"/>
                  </a:lnTo>
                  <a:lnTo>
                    <a:pt x="10565" y="7707"/>
                  </a:lnTo>
                  <a:lnTo>
                    <a:pt x="10569" y="7719"/>
                  </a:lnTo>
                  <a:lnTo>
                    <a:pt x="10573" y="7733"/>
                  </a:lnTo>
                  <a:lnTo>
                    <a:pt x="10579" y="7746"/>
                  </a:lnTo>
                  <a:lnTo>
                    <a:pt x="10585" y="7759"/>
                  </a:lnTo>
                  <a:lnTo>
                    <a:pt x="10591" y="7772"/>
                  </a:lnTo>
                  <a:lnTo>
                    <a:pt x="10599" y="7785"/>
                  </a:lnTo>
                  <a:lnTo>
                    <a:pt x="10608" y="7798"/>
                  </a:lnTo>
                  <a:lnTo>
                    <a:pt x="10616" y="7810"/>
                  </a:lnTo>
                  <a:lnTo>
                    <a:pt x="10625" y="7821"/>
                  </a:lnTo>
                  <a:lnTo>
                    <a:pt x="10635" y="7834"/>
                  </a:lnTo>
                  <a:lnTo>
                    <a:pt x="10646" y="7846"/>
                  </a:lnTo>
                  <a:lnTo>
                    <a:pt x="10657" y="7857"/>
                  </a:lnTo>
                  <a:lnTo>
                    <a:pt x="10668" y="7867"/>
                  </a:lnTo>
                  <a:lnTo>
                    <a:pt x="10678" y="7877"/>
                  </a:lnTo>
                  <a:lnTo>
                    <a:pt x="10690" y="7886"/>
                  </a:lnTo>
                  <a:lnTo>
                    <a:pt x="10701" y="7894"/>
                  </a:lnTo>
                  <a:lnTo>
                    <a:pt x="10713" y="7902"/>
                  </a:lnTo>
                  <a:lnTo>
                    <a:pt x="10725" y="7908"/>
                  </a:lnTo>
                  <a:lnTo>
                    <a:pt x="10736" y="7915"/>
                  </a:lnTo>
                  <a:lnTo>
                    <a:pt x="10748" y="7920"/>
                  </a:lnTo>
                  <a:lnTo>
                    <a:pt x="10760" y="7925"/>
                  </a:lnTo>
                  <a:lnTo>
                    <a:pt x="10773" y="7929"/>
                  </a:lnTo>
                  <a:lnTo>
                    <a:pt x="10785" y="7933"/>
                  </a:lnTo>
                  <a:lnTo>
                    <a:pt x="10798" y="7935"/>
                  </a:lnTo>
                  <a:lnTo>
                    <a:pt x="10809" y="7937"/>
                  </a:lnTo>
                  <a:lnTo>
                    <a:pt x="10822" y="7938"/>
                  </a:lnTo>
                  <a:lnTo>
                    <a:pt x="10834" y="7939"/>
                  </a:lnTo>
                  <a:lnTo>
                    <a:pt x="10847" y="7938"/>
                  </a:lnTo>
                  <a:lnTo>
                    <a:pt x="10860" y="7938"/>
                  </a:lnTo>
                  <a:lnTo>
                    <a:pt x="10872" y="7936"/>
                  </a:lnTo>
                  <a:lnTo>
                    <a:pt x="10885" y="7934"/>
                  </a:lnTo>
                  <a:lnTo>
                    <a:pt x="10896" y="7932"/>
                  </a:lnTo>
                  <a:lnTo>
                    <a:pt x="10909" y="7928"/>
                  </a:lnTo>
                  <a:lnTo>
                    <a:pt x="10922" y="7923"/>
                  </a:lnTo>
                  <a:lnTo>
                    <a:pt x="10934" y="7919"/>
                  </a:lnTo>
                  <a:lnTo>
                    <a:pt x="10947" y="7914"/>
                  </a:lnTo>
                  <a:lnTo>
                    <a:pt x="10959" y="7907"/>
                  </a:lnTo>
                  <a:lnTo>
                    <a:pt x="10970" y="7900"/>
                  </a:lnTo>
                  <a:lnTo>
                    <a:pt x="10983" y="7892"/>
                  </a:lnTo>
                  <a:lnTo>
                    <a:pt x="10995" y="7884"/>
                  </a:lnTo>
                  <a:lnTo>
                    <a:pt x="11007" y="7875"/>
                  </a:lnTo>
                  <a:lnTo>
                    <a:pt x="11023" y="7861"/>
                  </a:lnTo>
                  <a:lnTo>
                    <a:pt x="11038" y="7847"/>
                  </a:lnTo>
                  <a:lnTo>
                    <a:pt x="11052" y="7833"/>
                  </a:lnTo>
                  <a:lnTo>
                    <a:pt x="11064" y="7819"/>
                  </a:lnTo>
                  <a:lnTo>
                    <a:pt x="11075" y="7806"/>
                  </a:lnTo>
                  <a:lnTo>
                    <a:pt x="11083" y="7795"/>
                  </a:lnTo>
                  <a:lnTo>
                    <a:pt x="11091" y="7783"/>
                  </a:lnTo>
                  <a:lnTo>
                    <a:pt x="11096" y="7773"/>
                  </a:lnTo>
                  <a:lnTo>
                    <a:pt x="11016" y="7698"/>
                  </a:lnTo>
                  <a:lnTo>
                    <a:pt x="11011" y="7707"/>
                  </a:lnTo>
                  <a:lnTo>
                    <a:pt x="11006" y="7715"/>
                  </a:lnTo>
                  <a:lnTo>
                    <a:pt x="10999" y="7724"/>
                  </a:lnTo>
                  <a:lnTo>
                    <a:pt x="10993" y="7732"/>
                  </a:lnTo>
                  <a:lnTo>
                    <a:pt x="10985" y="7741"/>
                  </a:lnTo>
                  <a:lnTo>
                    <a:pt x="10977" y="7749"/>
                  </a:lnTo>
                  <a:lnTo>
                    <a:pt x="10967" y="7758"/>
                  </a:lnTo>
                  <a:lnTo>
                    <a:pt x="10958" y="7767"/>
                  </a:lnTo>
                  <a:lnTo>
                    <a:pt x="10945" y="7776"/>
                  </a:lnTo>
                  <a:lnTo>
                    <a:pt x="10932" y="7784"/>
                  </a:lnTo>
                  <a:lnTo>
                    <a:pt x="10918" y="7789"/>
                  </a:lnTo>
                  <a:lnTo>
                    <a:pt x="10905" y="7795"/>
                  </a:lnTo>
                  <a:lnTo>
                    <a:pt x="10891" y="7797"/>
                  </a:lnTo>
                  <a:lnTo>
                    <a:pt x="10876" y="7799"/>
                  </a:lnTo>
                  <a:lnTo>
                    <a:pt x="10862" y="7799"/>
                  </a:lnTo>
                  <a:lnTo>
                    <a:pt x="10848" y="7797"/>
                  </a:lnTo>
                  <a:lnTo>
                    <a:pt x="10833" y="7793"/>
                  </a:lnTo>
                  <a:lnTo>
                    <a:pt x="10819" y="7789"/>
                  </a:lnTo>
                  <a:lnTo>
                    <a:pt x="10805" y="7783"/>
                  </a:lnTo>
                  <a:lnTo>
                    <a:pt x="10790" y="7774"/>
                  </a:lnTo>
                  <a:lnTo>
                    <a:pt x="10777" y="7765"/>
                  </a:lnTo>
                  <a:lnTo>
                    <a:pt x="10763" y="7753"/>
                  </a:lnTo>
                  <a:lnTo>
                    <a:pt x="10750" y="7740"/>
                  </a:lnTo>
                  <a:lnTo>
                    <a:pt x="10737" y="7725"/>
                  </a:lnTo>
                  <a:lnTo>
                    <a:pt x="10727" y="7711"/>
                  </a:lnTo>
                  <a:lnTo>
                    <a:pt x="10717" y="7696"/>
                  </a:lnTo>
                  <a:lnTo>
                    <a:pt x="10710" y="7681"/>
                  </a:lnTo>
                  <a:lnTo>
                    <a:pt x="10703" y="7666"/>
                  </a:lnTo>
                  <a:lnTo>
                    <a:pt x="10698" y="7651"/>
                  </a:lnTo>
                  <a:lnTo>
                    <a:pt x="10693" y="7636"/>
                  </a:lnTo>
                  <a:lnTo>
                    <a:pt x="10691" y="7621"/>
                  </a:lnTo>
                  <a:lnTo>
                    <a:pt x="10691" y="7607"/>
                  </a:lnTo>
                  <a:lnTo>
                    <a:pt x="10692" y="7592"/>
                  </a:lnTo>
                  <a:lnTo>
                    <a:pt x="10695" y="7578"/>
                  </a:lnTo>
                  <a:lnTo>
                    <a:pt x="10699" y="7563"/>
                  </a:lnTo>
                  <a:lnTo>
                    <a:pt x="10704" y="7550"/>
                  </a:lnTo>
                  <a:lnTo>
                    <a:pt x="10712" y="7537"/>
                  </a:lnTo>
                  <a:lnTo>
                    <a:pt x="10720" y="7524"/>
                  </a:lnTo>
                  <a:lnTo>
                    <a:pt x="10732" y="7512"/>
                  </a:lnTo>
                  <a:lnTo>
                    <a:pt x="10744" y="7502"/>
                  </a:lnTo>
                  <a:lnTo>
                    <a:pt x="10756" y="7493"/>
                  </a:lnTo>
                  <a:lnTo>
                    <a:pt x="10766" y="7486"/>
                  </a:lnTo>
                  <a:lnTo>
                    <a:pt x="10777" y="7479"/>
                  </a:lnTo>
                  <a:lnTo>
                    <a:pt x="10788" y="7474"/>
                  </a:lnTo>
                  <a:lnTo>
                    <a:pt x="10806" y="7466"/>
                  </a:lnTo>
                  <a:lnTo>
                    <a:pt x="10822" y="7462"/>
                  </a:lnTo>
                  <a:lnTo>
                    <a:pt x="10772" y="7360"/>
                  </a:lnTo>
                  <a:close/>
                  <a:moveTo>
                    <a:pt x="10987" y="7125"/>
                  </a:moveTo>
                  <a:lnTo>
                    <a:pt x="10977" y="7135"/>
                  </a:lnTo>
                  <a:lnTo>
                    <a:pt x="10968" y="7146"/>
                  </a:lnTo>
                  <a:lnTo>
                    <a:pt x="10959" y="7155"/>
                  </a:lnTo>
                  <a:lnTo>
                    <a:pt x="10951" y="7166"/>
                  </a:lnTo>
                  <a:lnTo>
                    <a:pt x="10944" y="7177"/>
                  </a:lnTo>
                  <a:lnTo>
                    <a:pt x="10936" y="7187"/>
                  </a:lnTo>
                  <a:lnTo>
                    <a:pt x="10931" y="7199"/>
                  </a:lnTo>
                  <a:lnTo>
                    <a:pt x="10924" y="7210"/>
                  </a:lnTo>
                  <a:lnTo>
                    <a:pt x="10920" y="7222"/>
                  </a:lnTo>
                  <a:lnTo>
                    <a:pt x="10916" y="7233"/>
                  </a:lnTo>
                  <a:lnTo>
                    <a:pt x="10911" y="7245"/>
                  </a:lnTo>
                  <a:lnTo>
                    <a:pt x="10908" y="7258"/>
                  </a:lnTo>
                  <a:lnTo>
                    <a:pt x="10906" y="7270"/>
                  </a:lnTo>
                  <a:lnTo>
                    <a:pt x="10904" y="7283"/>
                  </a:lnTo>
                  <a:lnTo>
                    <a:pt x="10903" y="7295"/>
                  </a:lnTo>
                  <a:lnTo>
                    <a:pt x="10903" y="7308"/>
                  </a:lnTo>
                  <a:lnTo>
                    <a:pt x="10903" y="7320"/>
                  </a:lnTo>
                  <a:lnTo>
                    <a:pt x="10904" y="7333"/>
                  </a:lnTo>
                  <a:lnTo>
                    <a:pt x="10906" y="7346"/>
                  </a:lnTo>
                  <a:lnTo>
                    <a:pt x="10908" y="7359"/>
                  </a:lnTo>
                  <a:lnTo>
                    <a:pt x="10911" y="7372"/>
                  </a:lnTo>
                  <a:lnTo>
                    <a:pt x="10916" y="7385"/>
                  </a:lnTo>
                  <a:lnTo>
                    <a:pt x="10920" y="7398"/>
                  </a:lnTo>
                  <a:lnTo>
                    <a:pt x="10925" y="7410"/>
                  </a:lnTo>
                  <a:lnTo>
                    <a:pt x="10931" y="7424"/>
                  </a:lnTo>
                  <a:lnTo>
                    <a:pt x="10938" y="7437"/>
                  </a:lnTo>
                  <a:lnTo>
                    <a:pt x="10946" y="7450"/>
                  </a:lnTo>
                  <a:lnTo>
                    <a:pt x="10954" y="7463"/>
                  </a:lnTo>
                  <a:lnTo>
                    <a:pt x="10963" y="7476"/>
                  </a:lnTo>
                  <a:lnTo>
                    <a:pt x="10973" y="7489"/>
                  </a:lnTo>
                  <a:lnTo>
                    <a:pt x="10983" y="7502"/>
                  </a:lnTo>
                  <a:lnTo>
                    <a:pt x="10995" y="7515"/>
                  </a:lnTo>
                  <a:lnTo>
                    <a:pt x="11007" y="7526"/>
                  </a:lnTo>
                  <a:lnTo>
                    <a:pt x="11018" y="7537"/>
                  </a:lnTo>
                  <a:lnTo>
                    <a:pt x="11030" y="7548"/>
                  </a:lnTo>
                  <a:lnTo>
                    <a:pt x="11042" y="7557"/>
                  </a:lnTo>
                  <a:lnTo>
                    <a:pt x="11054" y="7566"/>
                  </a:lnTo>
                  <a:lnTo>
                    <a:pt x="11066" y="7574"/>
                  </a:lnTo>
                  <a:lnTo>
                    <a:pt x="11079" y="7581"/>
                  </a:lnTo>
                  <a:lnTo>
                    <a:pt x="11091" y="7589"/>
                  </a:lnTo>
                  <a:lnTo>
                    <a:pt x="11103" y="7594"/>
                  </a:lnTo>
                  <a:lnTo>
                    <a:pt x="11115" y="7599"/>
                  </a:lnTo>
                  <a:lnTo>
                    <a:pt x="11128" y="7605"/>
                  </a:lnTo>
                  <a:lnTo>
                    <a:pt x="11140" y="7608"/>
                  </a:lnTo>
                  <a:lnTo>
                    <a:pt x="11153" y="7611"/>
                  </a:lnTo>
                  <a:lnTo>
                    <a:pt x="11165" y="7614"/>
                  </a:lnTo>
                  <a:lnTo>
                    <a:pt x="11178" y="7615"/>
                  </a:lnTo>
                  <a:lnTo>
                    <a:pt x="11191" y="7616"/>
                  </a:lnTo>
                  <a:lnTo>
                    <a:pt x="11202" y="7618"/>
                  </a:lnTo>
                  <a:lnTo>
                    <a:pt x="11215" y="7618"/>
                  </a:lnTo>
                  <a:lnTo>
                    <a:pt x="11227" y="7616"/>
                  </a:lnTo>
                  <a:lnTo>
                    <a:pt x="11239" y="7615"/>
                  </a:lnTo>
                  <a:lnTo>
                    <a:pt x="11252" y="7613"/>
                  </a:lnTo>
                  <a:lnTo>
                    <a:pt x="11264" y="7610"/>
                  </a:lnTo>
                  <a:lnTo>
                    <a:pt x="11275" y="7607"/>
                  </a:lnTo>
                  <a:lnTo>
                    <a:pt x="11287" y="7603"/>
                  </a:lnTo>
                  <a:lnTo>
                    <a:pt x="11298" y="7597"/>
                  </a:lnTo>
                  <a:lnTo>
                    <a:pt x="11310" y="7592"/>
                  </a:lnTo>
                  <a:lnTo>
                    <a:pt x="11322" y="7586"/>
                  </a:lnTo>
                  <a:lnTo>
                    <a:pt x="11332" y="7579"/>
                  </a:lnTo>
                  <a:lnTo>
                    <a:pt x="11343" y="7572"/>
                  </a:lnTo>
                  <a:lnTo>
                    <a:pt x="11354" y="7564"/>
                  </a:lnTo>
                  <a:lnTo>
                    <a:pt x="11364" y="7555"/>
                  </a:lnTo>
                  <a:lnTo>
                    <a:pt x="11374" y="7547"/>
                  </a:lnTo>
                  <a:lnTo>
                    <a:pt x="11390" y="7530"/>
                  </a:lnTo>
                  <a:lnTo>
                    <a:pt x="11405" y="7512"/>
                  </a:lnTo>
                  <a:lnTo>
                    <a:pt x="11419" y="7493"/>
                  </a:lnTo>
                  <a:lnTo>
                    <a:pt x="11430" y="7472"/>
                  </a:lnTo>
                  <a:lnTo>
                    <a:pt x="11435" y="7461"/>
                  </a:lnTo>
                  <a:lnTo>
                    <a:pt x="11440" y="7450"/>
                  </a:lnTo>
                  <a:lnTo>
                    <a:pt x="11444" y="7438"/>
                  </a:lnTo>
                  <a:lnTo>
                    <a:pt x="11448" y="7428"/>
                  </a:lnTo>
                  <a:lnTo>
                    <a:pt x="11450" y="7416"/>
                  </a:lnTo>
                  <a:lnTo>
                    <a:pt x="11452" y="7403"/>
                  </a:lnTo>
                  <a:lnTo>
                    <a:pt x="11455" y="7391"/>
                  </a:lnTo>
                  <a:lnTo>
                    <a:pt x="11456" y="7378"/>
                  </a:lnTo>
                  <a:lnTo>
                    <a:pt x="11456" y="7367"/>
                  </a:lnTo>
                  <a:lnTo>
                    <a:pt x="11456" y="7353"/>
                  </a:lnTo>
                  <a:lnTo>
                    <a:pt x="11455" y="7340"/>
                  </a:lnTo>
                  <a:lnTo>
                    <a:pt x="11452" y="7327"/>
                  </a:lnTo>
                  <a:lnTo>
                    <a:pt x="11450" y="7314"/>
                  </a:lnTo>
                  <a:lnTo>
                    <a:pt x="11447" y="7300"/>
                  </a:lnTo>
                  <a:lnTo>
                    <a:pt x="11443" y="7286"/>
                  </a:lnTo>
                  <a:lnTo>
                    <a:pt x="11437" y="7272"/>
                  </a:lnTo>
                  <a:lnTo>
                    <a:pt x="11432" y="7258"/>
                  </a:lnTo>
                  <a:lnTo>
                    <a:pt x="11425" y="7244"/>
                  </a:lnTo>
                  <a:lnTo>
                    <a:pt x="11417" y="7230"/>
                  </a:lnTo>
                  <a:lnTo>
                    <a:pt x="11408" y="7216"/>
                  </a:lnTo>
                  <a:lnTo>
                    <a:pt x="11399" y="7202"/>
                  </a:lnTo>
                  <a:lnTo>
                    <a:pt x="11388" y="7188"/>
                  </a:lnTo>
                  <a:lnTo>
                    <a:pt x="11376" y="7173"/>
                  </a:lnTo>
                  <a:lnTo>
                    <a:pt x="11363" y="7159"/>
                  </a:lnTo>
                  <a:lnTo>
                    <a:pt x="11352" y="7149"/>
                  </a:lnTo>
                  <a:lnTo>
                    <a:pt x="11341" y="7138"/>
                  </a:lnTo>
                  <a:lnTo>
                    <a:pt x="11330" y="7128"/>
                  </a:lnTo>
                  <a:lnTo>
                    <a:pt x="11318" y="7119"/>
                  </a:lnTo>
                  <a:lnTo>
                    <a:pt x="11308" y="7110"/>
                  </a:lnTo>
                  <a:lnTo>
                    <a:pt x="11296" y="7103"/>
                  </a:lnTo>
                  <a:lnTo>
                    <a:pt x="11284" y="7095"/>
                  </a:lnTo>
                  <a:lnTo>
                    <a:pt x="11272" y="7089"/>
                  </a:lnTo>
                  <a:lnTo>
                    <a:pt x="11260" y="7082"/>
                  </a:lnTo>
                  <a:lnTo>
                    <a:pt x="11247" y="7077"/>
                  </a:lnTo>
                  <a:lnTo>
                    <a:pt x="11236" y="7072"/>
                  </a:lnTo>
                  <a:lnTo>
                    <a:pt x="11224" y="7067"/>
                  </a:lnTo>
                  <a:lnTo>
                    <a:pt x="11211" y="7064"/>
                  </a:lnTo>
                  <a:lnTo>
                    <a:pt x="11199" y="7061"/>
                  </a:lnTo>
                  <a:lnTo>
                    <a:pt x="11186" y="7059"/>
                  </a:lnTo>
                  <a:lnTo>
                    <a:pt x="11174" y="7058"/>
                  </a:lnTo>
                  <a:lnTo>
                    <a:pt x="11162" y="7056"/>
                  </a:lnTo>
                  <a:lnTo>
                    <a:pt x="11150" y="7056"/>
                  </a:lnTo>
                  <a:lnTo>
                    <a:pt x="11137" y="7056"/>
                  </a:lnTo>
                  <a:lnTo>
                    <a:pt x="11125" y="7058"/>
                  </a:lnTo>
                  <a:lnTo>
                    <a:pt x="11113" y="7060"/>
                  </a:lnTo>
                  <a:lnTo>
                    <a:pt x="11101" y="7062"/>
                  </a:lnTo>
                  <a:lnTo>
                    <a:pt x="11089" y="7065"/>
                  </a:lnTo>
                  <a:lnTo>
                    <a:pt x="11077" y="7069"/>
                  </a:lnTo>
                  <a:lnTo>
                    <a:pt x="11065" y="7074"/>
                  </a:lnTo>
                  <a:lnTo>
                    <a:pt x="11053" y="7079"/>
                  </a:lnTo>
                  <a:lnTo>
                    <a:pt x="11042" y="7085"/>
                  </a:lnTo>
                  <a:lnTo>
                    <a:pt x="11031" y="7092"/>
                  </a:lnTo>
                  <a:lnTo>
                    <a:pt x="11020" y="7099"/>
                  </a:lnTo>
                  <a:lnTo>
                    <a:pt x="11008" y="7107"/>
                  </a:lnTo>
                  <a:lnTo>
                    <a:pt x="10997" y="7115"/>
                  </a:lnTo>
                  <a:lnTo>
                    <a:pt x="10987" y="7125"/>
                  </a:lnTo>
                  <a:close/>
                  <a:moveTo>
                    <a:pt x="11257" y="7262"/>
                  </a:moveTo>
                  <a:lnTo>
                    <a:pt x="11269" y="7276"/>
                  </a:lnTo>
                  <a:lnTo>
                    <a:pt x="11281" y="7290"/>
                  </a:lnTo>
                  <a:lnTo>
                    <a:pt x="11290" y="7304"/>
                  </a:lnTo>
                  <a:lnTo>
                    <a:pt x="11299" y="7318"/>
                  </a:lnTo>
                  <a:lnTo>
                    <a:pt x="11308" y="7332"/>
                  </a:lnTo>
                  <a:lnTo>
                    <a:pt x="11314" y="7346"/>
                  </a:lnTo>
                  <a:lnTo>
                    <a:pt x="11319" y="7360"/>
                  </a:lnTo>
                  <a:lnTo>
                    <a:pt x="11324" y="7374"/>
                  </a:lnTo>
                  <a:lnTo>
                    <a:pt x="11326" y="7387"/>
                  </a:lnTo>
                  <a:lnTo>
                    <a:pt x="11328" y="7400"/>
                  </a:lnTo>
                  <a:lnTo>
                    <a:pt x="11328" y="7413"/>
                  </a:lnTo>
                  <a:lnTo>
                    <a:pt x="11326" y="7424"/>
                  </a:lnTo>
                  <a:lnTo>
                    <a:pt x="11323" y="7436"/>
                  </a:lnTo>
                  <a:lnTo>
                    <a:pt x="11317" y="7447"/>
                  </a:lnTo>
                  <a:lnTo>
                    <a:pt x="11311" y="7458"/>
                  </a:lnTo>
                  <a:lnTo>
                    <a:pt x="11302" y="7466"/>
                  </a:lnTo>
                  <a:lnTo>
                    <a:pt x="11293" y="7475"/>
                  </a:lnTo>
                  <a:lnTo>
                    <a:pt x="11282" y="7481"/>
                  </a:lnTo>
                  <a:lnTo>
                    <a:pt x="11270" y="7486"/>
                  </a:lnTo>
                  <a:lnTo>
                    <a:pt x="11258" y="7489"/>
                  </a:lnTo>
                  <a:lnTo>
                    <a:pt x="11246" y="7490"/>
                  </a:lnTo>
                  <a:lnTo>
                    <a:pt x="11233" y="7489"/>
                  </a:lnTo>
                  <a:lnTo>
                    <a:pt x="11221" y="7487"/>
                  </a:lnTo>
                  <a:lnTo>
                    <a:pt x="11208" y="7483"/>
                  </a:lnTo>
                  <a:lnTo>
                    <a:pt x="11194" y="7479"/>
                  </a:lnTo>
                  <a:lnTo>
                    <a:pt x="11180" y="7473"/>
                  </a:lnTo>
                  <a:lnTo>
                    <a:pt x="11167" y="7465"/>
                  </a:lnTo>
                  <a:lnTo>
                    <a:pt x="11153" y="7457"/>
                  </a:lnTo>
                  <a:lnTo>
                    <a:pt x="11140" y="7447"/>
                  </a:lnTo>
                  <a:lnTo>
                    <a:pt x="11126" y="7435"/>
                  </a:lnTo>
                  <a:lnTo>
                    <a:pt x="11113" y="7423"/>
                  </a:lnTo>
                  <a:lnTo>
                    <a:pt x="11100" y="7410"/>
                  </a:lnTo>
                  <a:lnTo>
                    <a:pt x="11091" y="7399"/>
                  </a:lnTo>
                  <a:lnTo>
                    <a:pt x="11080" y="7387"/>
                  </a:lnTo>
                  <a:lnTo>
                    <a:pt x="11070" y="7374"/>
                  </a:lnTo>
                  <a:lnTo>
                    <a:pt x="11062" y="7361"/>
                  </a:lnTo>
                  <a:lnTo>
                    <a:pt x="11054" y="7347"/>
                  </a:lnTo>
                  <a:lnTo>
                    <a:pt x="11047" y="7333"/>
                  </a:lnTo>
                  <a:lnTo>
                    <a:pt x="11040" y="7319"/>
                  </a:lnTo>
                  <a:lnTo>
                    <a:pt x="11036" y="7306"/>
                  </a:lnTo>
                  <a:lnTo>
                    <a:pt x="11033" y="7292"/>
                  </a:lnTo>
                  <a:lnTo>
                    <a:pt x="11031" y="7279"/>
                  </a:lnTo>
                  <a:lnTo>
                    <a:pt x="11031" y="7266"/>
                  </a:lnTo>
                  <a:lnTo>
                    <a:pt x="11032" y="7253"/>
                  </a:lnTo>
                  <a:lnTo>
                    <a:pt x="11036" y="7240"/>
                  </a:lnTo>
                  <a:lnTo>
                    <a:pt x="11041" y="7228"/>
                  </a:lnTo>
                  <a:lnTo>
                    <a:pt x="11045" y="7222"/>
                  </a:lnTo>
                  <a:lnTo>
                    <a:pt x="11049" y="7216"/>
                  </a:lnTo>
                  <a:lnTo>
                    <a:pt x="11053" y="7211"/>
                  </a:lnTo>
                  <a:lnTo>
                    <a:pt x="11058" y="7206"/>
                  </a:lnTo>
                  <a:lnTo>
                    <a:pt x="11069" y="7197"/>
                  </a:lnTo>
                  <a:lnTo>
                    <a:pt x="11080" y="7191"/>
                  </a:lnTo>
                  <a:lnTo>
                    <a:pt x="11092" y="7186"/>
                  </a:lnTo>
                  <a:lnTo>
                    <a:pt x="11105" y="7184"/>
                  </a:lnTo>
                  <a:lnTo>
                    <a:pt x="11116" y="7184"/>
                  </a:lnTo>
                  <a:lnTo>
                    <a:pt x="11129" y="7185"/>
                  </a:lnTo>
                  <a:lnTo>
                    <a:pt x="11143" y="7187"/>
                  </a:lnTo>
                  <a:lnTo>
                    <a:pt x="11156" y="7192"/>
                  </a:lnTo>
                  <a:lnTo>
                    <a:pt x="11169" y="7197"/>
                  </a:lnTo>
                  <a:lnTo>
                    <a:pt x="11183" y="7203"/>
                  </a:lnTo>
                  <a:lnTo>
                    <a:pt x="11196" y="7212"/>
                  </a:lnTo>
                  <a:lnTo>
                    <a:pt x="11209" y="7221"/>
                  </a:lnTo>
                  <a:lnTo>
                    <a:pt x="11222" y="7230"/>
                  </a:lnTo>
                  <a:lnTo>
                    <a:pt x="11233" y="7240"/>
                  </a:lnTo>
                  <a:lnTo>
                    <a:pt x="11245" y="7252"/>
                  </a:lnTo>
                  <a:lnTo>
                    <a:pt x="11257" y="7262"/>
                  </a:lnTo>
                  <a:close/>
                  <a:moveTo>
                    <a:pt x="11551" y="6627"/>
                  </a:moveTo>
                  <a:lnTo>
                    <a:pt x="11541" y="6624"/>
                  </a:lnTo>
                  <a:lnTo>
                    <a:pt x="11530" y="6622"/>
                  </a:lnTo>
                  <a:lnTo>
                    <a:pt x="11519" y="6621"/>
                  </a:lnTo>
                  <a:lnTo>
                    <a:pt x="11508" y="6620"/>
                  </a:lnTo>
                  <a:lnTo>
                    <a:pt x="11498" y="6621"/>
                  </a:lnTo>
                  <a:lnTo>
                    <a:pt x="11487" y="6622"/>
                  </a:lnTo>
                  <a:lnTo>
                    <a:pt x="11476" y="6624"/>
                  </a:lnTo>
                  <a:lnTo>
                    <a:pt x="11465" y="6627"/>
                  </a:lnTo>
                  <a:lnTo>
                    <a:pt x="11456" y="6631"/>
                  </a:lnTo>
                  <a:lnTo>
                    <a:pt x="11446" y="6635"/>
                  </a:lnTo>
                  <a:lnTo>
                    <a:pt x="11436" y="6640"/>
                  </a:lnTo>
                  <a:lnTo>
                    <a:pt x="11427" y="6647"/>
                  </a:lnTo>
                  <a:lnTo>
                    <a:pt x="11417" y="6654"/>
                  </a:lnTo>
                  <a:lnTo>
                    <a:pt x="11408" y="6662"/>
                  </a:lnTo>
                  <a:lnTo>
                    <a:pt x="11400" y="6670"/>
                  </a:lnTo>
                  <a:lnTo>
                    <a:pt x="11392" y="6680"/>
                  </a:lnTo>
                  <a:lnTo>
                    <a:pt x="11384" y="6692"/>
                  </a:lnTo>
                  <a:lnTo>
                    <a:pt x="11375" y="6704"/>
                  </a:lnTo>
                  <a:lnTo>
                    <a:pt x="11369" y="6716"/>
                  </a:lnTo>
                  <a:lnTo>
                    <a:pt x="11363" y="6728"/>
                  </a:lnTo>
                  <a:lnTo>
                    <a:pt x="11359" y="6740"/>
                  </a:lnTo>
                  <a:lnTo>
                    <a:pt x="11356" y="6752"/>
                  </a:lnTo>
                  <a:lnTo>
                    <a:pt x="11354" y="6764"/>
                  </a:lnTo>
                  <a:lnTo>
                    <a:pt x="11353" y="6774"/>
                  </a:lnTo>
                  <a:lnTo>
                    <a:pt x="11352" y="6786"/>
                  </a:lnTo>
                  <a:lnTo>
                    <a:pt x="11352" y="6797"/>
                  </a:lnTo>
                  <a:lnTo>
                    <a:pt x="11352" y="6808"/>
                  </a:lnTo>
                  <a:lnTo>
                    <a:pt x="11353" y="6817"/>
                  </a:lnTo>
                  <a:lnTo>
                    <a:pt x="11357" y="6837"/>
                  </a:lnTo>
                  <a:lnTo>
                    <a:pt x="11361" y="6855"/>
                  </a:lnTo>
                  <a:lnTo>
                    <a:pt x="11360" y="6857"/>
                  </a:lnTo>
                  <a:lnTo>
                    <a:pt x="11298" y="6816"/>
                  </a:lnTo>
                  <a:lnTo>
                    <a:pt x="11221" y="6914"/>
                  </a:lnTo>
                  <a:lnTo>
                    <a:pt x="11251" y="6935"/>
                  </a:lnTo>
                  <a:lnTo>
                    <a:pt x="11282" y="6959"/>
                  </a:lnTo>
                  <a:lnTo>
                    <a:pt x="11316" y="6985"/>
                  </a:lnTo>
                  <a:lnTo>
                    <a:pt x="11353" y="7014"/>
                  </a:lnTo>
                  <a:lnTo>
                    <a:pt x="11653" y="7252"/>
                  </a:lnTo>
                  <a:lnTo>
                    <a:pt x="11742" y="7140"/>
                  </a:lnTo>
                  <a:lnTo>
                    <a:pt x="11483" y="6934"/>
                  </a:lnTo>
                  <a:lnTo>
                    <a:pt x="11473" y="6926"/>
                  </a:lnTo>
                  <a:lnTo>
                    <a:pt x="11464" y="6916"/>
                  </a:lnTo>
                  <a:lnTo>
                    <a:pt x="11457" y="6907"/>
                  </a:lnTo>
                  <a:lnTo>
                    <a:pt x="11450" y="6898"/>
                  </a:lnTo>
                  <a:lnTo>
                    <a:pt x="11445" y="6888"/>
                  </a:lnTo>
                  <a:lnTo>
                    <a:pt x="11441" y="6879"/>
                  </a:lnTo>
                  <a:lnTo>
                    <a:pt x="11437" y="6870"/>
                  </a:lnTo>
                  <a:lnTo>
                    <a:pt x="11435" y="6860"/>
                  </a:lnTo>
                  <a:lnTo>
                    <a:pt x="11434" y="6851"/>
                  </a:lnTo>
                  <a:lnTo>
                    <a:pt x="11434" y="6842"/>
                  </a:lnTo>
                  <a:lnTo>
                    <a:pt x="11435" y="6833"/>
                  </a:lnTo>
                  <a:lnTo>
                    <a:pt x="11437" y="6825"/>
                  </a:lnTo>
                  <a:lnTo>
                    <a:pt x="11440" y="6817"/>
                  </a:lnTo>
                  <a:lnTo>
                    <a:pt x="11443" y="6810"/>
                  </a:lnTo>
                  <a:lnTo>
                    <a:pt x="11446" y="6803"/>
                  </a:lnTo>
                  <a:lnTo>
                    <a:pt x="11450" y="6797"/>
                  </a:lnTo>
                  <a:lnTo>
                    <a:pt x="11458" y="6789"/>
                  </a:lnTo>
                  <a:lnTo>
                    <a:pt x="11464" y="6783"/>
                  </a:lnTo>
                  <a:lnTo>
                    <a:pt x="11473" y="6778"/>
                  </a:lnTo>
                  <a:lnTo>
                    <a:pt x="11480" y="6774"/>
                  </a:lnTo>
                  <a:lnTo>
                    <a:pt x="11489" y="6771"/>
                  </a:lnTo>
                  <a:lnTo>
                    <a:pt x="11498" y="6770"/>
                  </a:lnTo>
                  <a:lnTo>
                    <a:pt x="11506" y="6770"/>
                  </a:lnTo>
                  <a:lnTo>
                    <a:pt x="11515" y="6770"/>
                  </a:lnTo>
                  <a:lnTo>
                    <a:pt x="11524" y="6772"/>
                  </a:lnTo>
                  <a:lnTo>
                    <a:pt x="11533" y="6775"/>
                  </a:lnTo>
                  <a:lnTo>
                    <a:pt x="11543" y="6779"/>
                  </a:lnTo>
                  <a:lnTo>
                    <a:pt x="11552" y="6783"/>
                  </a:lnTo>
                  <a:lnTo>
                    <a:pt x="11562" y="6788"/>
                  </a:lnTo>
                  <a:lnTo>
                    <a:pt x="11572" y="6795"/>
                  </a:lnTo>
                  <a:lnTo>
                    <a:pt x="11581" y="6801"/>
                  </a:lnTo>
                  <a:lnTo>
                    <a:pt x="11591" y="6809"/>
                  </a:lnTo>
                  <a:lnTo>
                    <a:pt x="11845" y="7010"/>
                  </a:lnTo>
                  <a:lnTo>
                    <a:pt x="11935" y="6898"/>
                  </a:lnTo>
                  <a:lnTo>
                    <a:pt x="11673" y="6691"/>
                  </a:lnTo>
                  <a:lnTo>
                    <a:pt x="11662" y="6682"/>
                  </a:lnTo>
                  <a:lnTo>
                    <a:pt x="11653" y="6672"/>
                  </a:lnTo>
                  <a:lnTo>
                    <a:pt x="11646" y="6664"/>
                  </a:lnTo>
                  <a:lnTo>
                    <a:pt x="11639" y="6654"/>
                  </a:lnTo>
                  <a:lnTo>
                    <a:pt x="11634" y="6645"/>
                  </a:lnTo>
                  <a:lnTo>
                    <a:pt x="11630" y="6636"/>
                  </a:lnTo>
                  <a:lnTo>
                    <a:pt x="11626" y="6626"/>
                  </a:lnTo>
                  <a:lnTo>
                    <a:pt x="11625" y="6618"/>
                  </a:lnTo>
                  <a:lnTo>
                    <a:pt x="11624" y="6609"/>
                  </a:lnTo>
                  <a:lnTo>
                    <a:pt x="11624" y="6601"/>
                  </a:lnTo>
                  <a:lnTo>
                    <a:pt x="11625" y="6592"/>
                  </a:lnTo>
                  <a:lnTo>
                    <a:pt x="11627" y="6584"/>
                  </a:lnTo>
                  <a:lnTo>
                    <a:pt x="11630" y="6577"/>
                  </a:lnTo>
                  <a:lnTo>
                    <a:pt x="11633" y="6569"/>
                  </a:lnTo>
                  <a:lnTo>
                    <a:pt x="11637" y="6563"/>
                  </a:lnTo>
                  <a:lnTo>
                    <a:pt x="11641" y="6557"/>
                  </a:lnTo>
                  <a:lnTo>
                    <a:pt x="11648" y="6548"/>
                  </a:lnTo>
                  <a:lnTo>
                    <a:pt x="11655" y="6542"/>
                  </a:lnTo>
                  <a:lnTo>
                    <a:pt x="11663" y="6537"/>
                  </a:lnTo>
                  <a:lnTo>
                    <a:pt x="11672" y="6533"/>
                  </a:lnTo>
                  <a:lnTo>
                    <a:pt x="11680" y="6531"/>
                  </a:lnTo>
                  <a:lnTo>
                    <a:pt x="11689" y="6530"/>
                  </a:lnTo>
                  <a:lnTo>
                    <a:pt x="11698" y="6530"/>
                  </a:lnTo>
                  <a:lnTo>
                    <a:pt x="11708" y="6531"/>
                  </a:lnTo>
                  <a:lnTo>
                    <a:pt x="11718" y="6533"/>
                  </a:lnTo>
                  <a:lnTo>
                    <a:pt x="11727" y="6536"/>
                  </a:lnTo>
                  <a:lnTo>
                    <a:pt x="11738" y="6540"/>
                  </a:lnTo>
                  <a:lnTo>
                    <a:pt x="11749" y="6545"/>
                  </a:lnTo>
                  <a:lnTo>
                    <a:pt x="11760" y="6551"/>
                  </a:lnTo>
                  <a:lnTo>
                    <a:pt x="11771" y="6559"/>
                  </a:lnTo>
                  <a:lnTo>
                    <a:pt x="11782" y="6566"/>
                  </a:lnTo>
                  <a:lnTo>
                    <a:pt x="11794" y="6575"/>
                  </a:lnTo>
                  <a:lnTo>
                    <a:pt x="12038" y="6768"/>
                  </a:lnTo>
                  <a:lnTo>
                    <a:pt x="12126" y="6656"/>
                  </a:lnTo>
                  <a:lnTo>
                    <a:pt x="11865" y="6449"/>
                  </a:lnTo>
                  <a:lnTo>
                    <a:pt x="11842" y="6432"/>
                  </a:lnTo>
                  <a:lnTo>
                    <a:pt x="11820" y="6417"/>
                  </a:lnTo>
                  <a:lnTo>
                    <a:pt x="11797" y="6405"/>
                  </a:lnTo>
                  <a:lnTo>
                    <a:pt x="11777" y="6396"/>
                  </a:lnTo>
                  <a:lnTo>
                    <a:pt x="11756" y="6388"/>
                  </a:lnTo>
                  <a:lnTo>
                    <a:pt x="11736" y="6384"/>
                  </a:lnTo>
                  <a:lnTo>
                    <a:pt x="11718" y="6381"/>
                  </a:lnTo>
                  <a:lnTo>
                    <a:pt x="11698" y="6380"/>
                  </a:lnTo>
                  <a:lnTo>
                    <a:pt x="11681" y="6382"/>
                  </a:lnTo>
                  <a:lnTo>
                    <a:pt x="11664" y="6385"/>
                  </a:lnTo>
                  <a:lnTo>
                    <a:pt x="11649" y="6390"/>
                  </a:lnTo>
                  <a:lnTo>
                    <a:pt x="11634" y="6397"/>
                  </a:lnTo>
                  <a:lnTo>
                    <a:pt x="11619" y="6405"/>
                  </a:lnTo>
                  <a:lnTo>
                    <a:pt x="11606" y="6416"/>
                  </a:lnTo>
                  <a:lnTo>
                    <a:pt x="11593" y="6428"/>
                  </a:lnTo>
                  <a:lnTo>
                    <a:pt x="11581" y="6441"/>
                  </a:lnTo>
                  <a:lnTo>
                    <a:pt x="11575" y="6450"/>
                  </a:lnTo>
                  <a:lnTo>
                    <a:pt x="11568" y="6460"/>
                  </a:lnTo>
                  <a:lnTo>
                    <a:pt x="11563" y="6470"/>
                  </a:lnTo>
                  <a:lnTo>
                    <a:pt x="11558" y="6479"/>
                  </a:lnTo>
                  <a:lnTo>
                    <a:pt x="11553" y="6490"/>
                  </a:lnTo>
                  <a:lnTo>
                    <a:pt x="11549" y="6500"/>
                  </a:lnTo>
                  <a:lnTo>
                    <a:pt x="11546" y="6512"/>
                  </a:lnTo>
                  <a:lnTo>
                    <a:pt x="11544" y="6522"/>
                  </a:lnTo>
                  <a:lnTo>
                    <a:pt x="11542" y="6534"/>
                  </a:lnTo>
                  <a:lnTo>
                    <a:pt x="11541" y="6546"/>
                  </a:lnTo>
                  <a:lnTo>
                    <a:pt x="11541" y="6559"/>
                  </a:lnTo>
                  <a:lnTo>
                    <a:pt x="11542" y="6571"/>
                  </a:lnTo>
                  <a:lnTo>
                    <a:pt x="11543" y="6584"/>
                  </a:lnTo>
                  <a:lnTo>
                    <a:pt x="11545" y="6597"/>
                  </a:lnTo>
                  <a:lnTo>
                    <a:pt x="11548" y="6611"/>
                  </a:lnTo>
                  <a:lnTo>
                    <a:pt x="11552" y="6625"/>
                  </a:lnTo>
                  <a:lnTo>
                    <a:pt x="11551" y="6627"/>
                  </a:lnTo>
                  <a:close/>
                  <a:moveTo>
                    <a:pt x="12009" y="5926"/>
                  </a:moveTo>
                  <a:lnTo>
                    <a:pt x="11997" y="5925"/>
                  </a:lnTo>
                  <a:lnTo>
                    <a:pt x="11986" y="5926"/>
                  </a:lnTo>
                  <a:lnTo>
                    <a:pt x="11975" y="5926"/>
                  </a:lnTo>
                  <a:lnTo>
                    <a:pt x="11965" y="5928"/>
                  </a:lnTo>
                  <a:lnTo>
                    <a:pt x="11954" y="5930"/>
                  </a:lnTo>
                  <a:lnTo>
                    <a:pt x="11944" y="5933"/>
                  </a:lnTo>
                  <a:lnTo>
                    <a:pt x="11935" y="5938"/>
                  </a:lnTo>
                  <a:lnTo>
                    <a:pt x="11925" y="5943"/>
                  </a:lnTo>
                  <a:lnTo>
                    <a:pt x="11915" y="5948"/>
                  </a:lnTo>
                  <a:lnTo>
                    <a:pt x="11907" y="5955"/>
                  </a:lnTo>
                  <a:lnTo>
                    <a:pt x="11898" y="5962"/>
                  </a:lnTo>
                  <a:lnTo>
                    <a:pt x="11891" y="5970"/>
                  </a:lnTo>
                  <a:lnTo>
                    <a:pt x="11883" y="5978"/>
                  </a:lnTo>
                  <a:lnTo>
                    <a:pt x="11875" y="5988"/>
                  </a:lnTo>
                  <a:lnTo>
                    <a:pt x="11869" y="5999"/>
                  </a:lnTo>
                  <a:lnTo>
                    <a:pt x="11864" y="6009"/>
                  </a:lnTo>
                  <a:lnTo>
                    <a:pt x="11857" y="6022"/>
                  </a:lnTo>
                  <a:lnTo>
                    <a:pt x="11852" y="6036"/>
                  </a:lnTo>
                  <a:lnTo>
                    <a:pt x="11848" y="6049"/>
                  </a:lnTo>
                  <a:lnTo>
                    <a:pt x="11845" y="6062"/>
                  </a:lnTo>
                  <a:lnTo>
                    <a:pt x="11843" y="6075"/>
                  </a:lnTo>
                  <a:lnTo>
                    <a:pt x="11842" y="6087"/>
                  </a:lnTo>
                  <a:lnTo>
                    <a:pt x="11842" y="6099"/>
                  </a:lnTo>
                  <a:lnTo>
                    <a:pt x="11843" y="6110"/>
                  </a:lnTo>
                  <a:lnTo>
                    <a:pt x="11844" y="6121"/>
                  </a:lnTo>
                  <a:lnTo>
                    <a:pt x="11847" y="6132"/>
                  </a:lnTo>
                  <a:lnTo>
                    <a:pt x="11850" y="6143"/>
                  </a:lnTo>
                  <a:lnTo>
                    <a:pt x="11852" y="6152"/>
                  </a:lnTo>
                  <a:lnTo>
                    <a:pt x="11859" y="6170"/>
                  </a:lnTo>
                  <a:lnTo>
                    <a:pt x="11868" y="6186"/>
                  </a:lnTo>
                  <a:lnTo>
                    <a:pt x="11867" y="6189"/>
                  </a:lnTo>
                  <a:lnTo>
                    <a:pt x="11798" y="6162"/>
                  </a:lnTo>
                  <a:lnTo>
                    <a:pt x="11741" y="6272"/>
                  </a:lnTo>
                  <a:lnTo>
                    <a:pt x="11776" y="6288"/>
                  </a:lnTo>
                  <a:lnTo>
                    <a:pt x="11811" y="6304"/>
                  </a:lnTo>
                  <a:lnTo>
                    <a:pt x="11850" y="6323"/>
                  </a:lnTo>
                  <a:lnTo>
                    <a:pt x="11891" y="6344"/>
                  </a:lnTo>
                  <a:lnTo>
                    <a:pt x="12233" y="6518"/>
                  </a:lnTo>
                  <a:lnTo>
                    <a:pt x="12298" y="6390"/>
                  </a:lnTo>
                  <a:lnTo>
                    <a:pt x="12003" y="6240"/>
                  </a:lnTo>
                  <a:lnTo>
                    <a:pt x="11991" y="6234"/>
                  </a:lnTo>
                  <a:lnTo>
                    <a:pt x="11981" y="6227"/>
                  </a:lnTo>
                  <a:lnTo>
                    <a:pt x="11972" y="6220"/>
                  </a:lnTo>
                  <a:lnTo>
                    <a:pt x="11964" y="6211"/>
                  </a:lnTo>
                  <a:lnTo>
                    <a:pt x="11956" y="6204"/>
                  </a:lnTo>
                  <a:lnTo>
                    <a:pt x="11951" y="6195"/>
                  </a:lnTo>
                  <a:lnTo>
                    <a:pt x="11945" y="6186"/>
                  </a:lnTo>
                  <a:lnTo>
                    <a:pt x="11942" y="6177"/>
                  </a:lnTo>
                  <a:lnTo>
                    <a:pt x="11939" y="6168"/>
                  </a:lnTo>
                  <a:lnTo>
                    <a:pt x="11938" y="6160"/>
                  </a:lnTo>
                  <a:lnTo>
                    <a:pt x="11937" y="6151"/>
                  </a:lnTo>
                  <a:lnTo>
                    <a:pt x="11936" y="6143"/>
                  </a:lnTo>
                  <a:lnTo>
                    <a:pt x="11937" y="6134"/>
                  </a:lnTo>
                  <a:lnTo>
                    <a:pt x="11939" y="6126"/>
                  </a:lnTo>
                  <a:lnTo>
                    <a:pt x="11941" y="6119"/>
                  </a:lnTo>
                  <a:lnTo>
                    <a:pt x="11944" y="6112"/>
                  </a:lnTo>
                  <a:lnTo>
                    <a:pt x="11949" y="6103"/>
                  </a:lnTo>
                  <a:lnTo>
                    <a:pt x="11955" y="6095"/>
                  </a:lnTo>
                  <a:lnTo>
                    <a:pt x="11961" y="6089"/>
                  </a:lnTo>
                  <a:lnTo>
                    <a:pt x="11969" y="6084"/>
                  </a:lnTo>
                  <a:lnTo>
                    <a:pt x="11976" y="6079"/>
                  </a:lnTo>
                  <a:lnTo>
                    <a:pt x="11984" y="6077"/>
                  </a:lnTo>
                  <a:lnTo>
                    <a:pt x="11993" y="6075"/>
                  </a:lnTo>
                  <a:lnTo>
                    <a:pt x="12002" y="6074"/>
                  </a:lnTo>
                  <a:lnTo>
                    <a:pt x="12011" y="6074"/>
                  </a:lnTo>
                  <a:lnTo>
                    <a:pt x="12020" y="6075"/>
                  </a:lnTo>
                  <a:lnTo>
                    <a:pt x="12031" y="6076"/>
                  </a:lnTo>
                  <a:lnTo>
                    <a:pt x="12041" y="6078"/>
                  </a:lnTo>
                  <a:lnTo>
                    <a:pt x="12052" y="6081"/>
                  </a:lnTo>
                  <a:lnTo>
                    <a:pt x="12062" y="6086"/>
                  </a:lnTo>
                  <a:lnTo>
                    <a:pt x="12073" y="6090"/>
                  </a:lnTo>
                  <a:lnTo>
                    <a:pt x="12084" y="6095"/>
                  </a:lnTo>
                  <a:lnTo>
                    <a:pt x="12374" y="6242"/>
                  </a:lnTo>
                  <a:lnTo>
                    <a:pt x="12438" y="6115"/>
                  </a:lnTo>
                  <a:lnTo>
                    <a:pt x="12141" y="5964"/>
                  </a:lnTo>
                  <a:lnTo>
                    <a:pt x="12129" y="5957"/>
                  </a:lnTo>
                  <a:lnTo>
                    <a:pt x="12118" y="5950"/>
                  </a:lnTo>
                  <a:lnTo>
                    <a:pt x="12108" y="5943"/>
                  </a:lnTo>
                  <a:lnTo>
                    <a:pt x="12100" y="5935"/>
                  </a:lnTo>
                  <a:lnTo>
                    <a:pt x="12093" y="5927"/>
                  </a:lnTo>
                  <a:lnTo>
                    <a:pt x="12087" y="5918"/>
                  </a:lnTo>
                  <a:lnTo>
                    <a:pt x="12083" y="5911"/>
                  </a:lnTo>
                  <a:lnTo>
                    <a:pt x="12079" y="5902"/>
                  </a:lnTo>
                  <a:lnTo>
                    <a:pt x="12076" y="5894"/>
                  </a:lnTo>
                  <a:lnTo>
                    <a:pt x="12075" y="5885"/>
                  </a:lnTo>
                  <a:lnTo>
                    <a:pt x="12074" y="5876"/>
                  </a:lnTo>
                  <a:lnTo>
                    <a:pt x="12074" y="5869"/>
                  </a:lnTo>
                  <a:lnTo>
                    <a:pt x="12075" y="5860"/>
                  </a:lnTo>
                  <a:lnTo>
                    <a:pt x="12077" y="5853"/>
                  </a:lnTo>
                  <a:lnTo>
                    <a:pt x="12079" y="5845"/>
                  </a:lnTo>
                  <a:lnTo>
                    <a:pt x="12083" y="5839"/>
                  </a:lnTo>
                  <a:lnTo>
                    <a:pt x="12088" y="5829"/>
                  </a:lnTo>
                  <a:lnTo>
                    <a:pt x="12095" y="5822"/>
                  </a:lnTo>
                  <a:lnTo>
                    <a:pt x="12101" y="5815"/>
                  </a:lnTo>
                  <a:lnTo>
                    <a:pt x="12107" y="5810"/>
                  </a:lnTo>
                  <a:lnTo>
                    <a:pt x="12116" y="5806"/>
                  </a:lnTo>
                  <a:lnTo>
                    <a:pt x="12125" y="5802"/>
                  </a:lnTo>
                  <a:lnTo>
                    <a:pt x="12133" y="5800"/>
                  </a:lnTo>
                  <a:lnTo>
                    <a:pt x="12143" y="5800"/>
                  </a:lnTo>
                  <a:lnTo>
                    <a:pt x="12152" y="5800"/>
                  </a:lnTo>
                  <a:lnTo>
                    <a:pt x="12163" y="5801"/>
                  </a:lnTo>
                  <a:lnTo>
                    <a:pt x="12175" y="5804"/>
                  </a:lnTo>
                  <a:lnTo>
                    <a:pt x="12186" y="5807"/>
                  </a:lnTo>
                  <a:lnTo>
                    <a:pt x="12198" y="5810"/>
                  </a:lnTo>
                  <a:lnTo>
                    <a:pt x="12210" y="5815"/>
                  </a:lnTo>
                  <a:lnTo>
                    <a:pt x="12223" y="5821"/>
                  </a:lnTo>
                  <a:lnTo>
                    <a:pt x="12236" y="5827"/>
                  </a:lnTo>
                  <a:lnTo>
                    <a:pt x="12513" y="5968"/>
                  </a:lnTo>
                  <a:lnTo>
                    <a:pt x="12578" y="5840"/>
                  </a:lnTo>
                  <a:lnTo>
                    <a:pt x="12280" y="5689"/>
                  </a:lnTo>
                  <a:lnTo>
                    <a:pt x="12254" y="5677"/>
                  </a:lnTo>
                  <a:lnTo>
                    <a:pt x="12230" y="5667"/>
                  </a:lnTo>
                  <a:lnTo>
                    <a:pt x="12206" y="5660"/>
                  </a:lnTo>
                  <a:lnTo>
                    <a:pt x="12184" y="5654"/>
                  </a:lnTo>
                  <a:lnTo>
                    <a:pt x="12162" y="5651"/>
                  </a:lnTo>
                  <a:lnTo>
                    <a:pt x="12142" y="5650"/>
                  </a:lnTo>
                  <a:lnTo>
                    <a:pt x="12122" y="5651"/>
                  </a:lnTo>
                  <a:lnTo>
                    <a:pt x="12104" y="5654"/>
                  </a:lnTo>
                  <a:lnTo>
                    <a:pt x="12087" y="5659"/>
                  </a:lnTo>
                  <a:lnTo>
                    <a:pt x="12071" y="5666"/>
                  </a:lnTo>
                  <a:lnTo>
                    <a:pt x="12057" y="5674"/>
                  </a:lnTo>
                  <a:lnTo>
                    <a:pt x="12043" y="5684"/>
                  </a:lnTo>
                  <a:lnTo>
                    <a:pt x="12031" y="5695"/>
                  </a:lnTo>
                  <a:lnTo>
                    <a:pt x="12020" y="5708"/>
                  </a:lnTo>
                  <a:lnTo>
                    <a:pt x="12010" y="5722"/>
                  </a:lnTo>
                  <a:lnTo>
                    <a:pt x="12001" y="5738"/>
                  </a:lnTo>
                  <a:lnTo>
                    <a:pt x="11997" y="5748"/>
                  </a:lnTo>
                  <a:lnTo>
                    <a:pt x="11993" y="5758"/>
                  </a:lnTo>
                  <a:lnTo>
                    <a:pt x="11988" y="5769"/>
                  </a:lnTo>
                  <a:lnTo>
                    <a:pt x="11985" y="5780"/>
                  </a:lnTo>
                  <a:lnTo>
                    <a:pt x="11983" y="5791"/>
                  </a:lnTo>
                  <a:lnTo>
                    <a:pt x="11982" y="5801"/>
                  </a:lnTo>
                  <a:lnTo>
                    <a:pt x="11981" y="5813"/>
                  </a:lnTo>
                  <a:lnTo>
                    <a:pt x="11981" y="5825"/>
                  </a:lnTo>
                  <a:lnTo>
                    <a:pt x="11981" y="5837"/>
                  </a:lnTo>
                  <a:lnTo>
                    <a:pt x="11982" y="5849"/>
                  </a:lnTo>
                  <a:lnTo>
                    <a:pt x="11985" y="5860"/>
                  </a:lnTo>
                  <a:lnTo>
                    <a:pt x="11988" y="5873"/>
                  </a:lnTo>
                  <a:lnTo>
                    <a:pt x="11991" y="5885"/>
                  </a:lnTo>
                  <a:lnTo>
                    <a:pt x="11997" y="5898"/>
                  </a:lnTo>
                  <a:lnTo>
                    <a:pt x="12002" y="5911"/>
                  </a:lnTo>
                  <a:lnTo>
                    <a:pt x="12010" y="5924"/>
                  </a:lnTo>
                  <a:lnTo>
                    <a:pt x="12009" y="5926"/>
                  </a:lnTo>
                  <a:close/>
                  <a:moveTo>
                    <a:pt x="12237" y="5210"/>
                  </a:moveTo>
                  <a:lnTo>
                    <a:pt x="12557" y="5318"/>
                  </a:lnTo>
                  <a:lnTo>
                    <a:pt x="12568" y="5322"/>
                  </a:lnTo>
                  <a:lnTo>
                    <a:pt x="12579" y="5327"/>
                  </a:lnTo>
                  <a:lnTo>
                    <a:pt x="12587" y="5333"/>
                  </a:lnTo>
                  <a:lnTo>
                    <a:pt x="12596" y="5338"/>
                  </a:lnTo>
                  <a:lnTo>
                    <a:pt x="12602" y="5345"/>
                  </a:lnTo>
                  <a:lnTo>
                    <a:pt x="12610" y="5352"/>
                  </a:lnTo>
                  <a:lnTo>
                    <a:pt x="12615" y="5359"/>
                  </a:lnTo>
                  <a:lnTo>
                    <a:pt x="12619" y="5367"/>
                  </a:lnTo>
                  <a:lnTo>
                    <a:pt x="12624" y="5375"/>
                  </a:lnTo>
                  <a:lnTo>
                    <a:pt x="12627" y="5384"/>
                  </a:lnTo>
                  <a:lnTo>
                    <a:pt x="12629" y="5393"/>
                  </a:lnTo>
                  <a:lnTo>
                    <a:pt x="12630" y="5401"/>
                  </a:lnTo>
                  <a:lnTo>
                    <a:pt x="12630" y="5410"/>
                  </a:lnTo>
                  <a:lnTo>
                    <a:pt x="12630" y="5418"/>
                  </a:lnTo>
                  <a:lnTo>
                    <a:pt x="12629" y="5427"/>
                  </a:lnTo>
                  <a:lnTo>
                    <a:pt x="12626" y="5436"/>
                  </a:lnTo>
                  <a:lnTo>
                    <a:pt x="12623" y="5445"/>
                  </a:lnTo>
                  <a:lnTo>
                    <a:pt x="12617" y="5455"/>
                  </a:lnTo>
                  <a:lnTo>
                    <a:pt x="12612" y="5462"/>
                  </a:lnTo>
                  <a:lnTo>
                    <a:pt x="12606" y="5469"/>
                  </a:lnTo>
                  <a:lnTo>
                    <a:pt x="12598" y="5474"/>
                  </a:lnTo>
                  <a:lnTo>
                    <a:pt x="12589" y="5480"/>
                  </a:lnTo>
                  <a:lnTo>
                    <a:pt x="12581" y="5483"/>
                  </a:lnTo>
                  <a:lnTo>
                    <a:pt x="12571" y="5485"/>
                  </a:lnTo>
                  <a:lnTo>
                    <a:pt x="12562" y="5487"/>
                  </a:lnTo>
                  <a:lnTo>
                    <a:pt x="12550" y="5487"/>
                  </a:lnTo>
                  <a:lnTo>
                    <a:pt x="12539" y="5487"/>
                  </a:lnTo>
                  <a:lnTo>
                    <a:pt x="12526" y="5486"/>
                  </a:lnTo>
                  <a:lnTo>
                    <a:pt x="12513" y="5484"/>
                  </a:lnTo>
                  <a:lnTo>
                    <a:pt x="12500" y="5481"/>
                  </a:lnTo>
                  <a:lnTo>
                    <a:pt x="12486" y="5476"/>
                  </a:lnTo>
                  <a:lnTo>
                    <a:pt x="12471" y="5472"/>
                  </a:lnTo>
                  <a:lnTo>
                    <a:pt x="12181" y="5375"/>
                  </a:lnTo>
                  <a:lnTo>
                    <a:pt x="12135" y="5514"/>
                  </a:lnTo>
                  <a:lnTo>
                    <a:pt x="12446" y="5617"/>
                  </a:lnTo>
                  <a:lnTo>
                    <a:pt x="12475" y="5627"/>
                  </a:lnTo>
                  <a:lnTo>
                    <a:pt x="12501" y="5633"/>
                  </a:lnTo>
                  <a:lnTo>
                    <a:pt x="12526" y="5637"/>
                  </a:lnTo>
                  <a:lnTo>
                    <a:pt x="12551" y="5639"/>
                  </a:lnTo>
                  <a:lnTo>
                    <a:pt x="12572" y="5639"/>
                  </a:lnTo>
                  <a:lnTo>
                    <a:pt x="12594" y="5637"/>
                  </a:lnTo>
                  <a:lnTo>
                    <a:pt x="12612" y="5634"/>
                  </a:lnTo>
                  <a:lnTo>
                    <a:pt x="12630" y="5628"/>
                  </a:lnTo>
                  <a:lnTo>
                    <a:pt x="12639" y="5624"/>
                  </a:lnTo>
                  <a:lnTo>
                    <a:pt x="12646" y="5620"/>
                  </a:lnTo>
                  <a:lnTo>
                    <a:pt x="12654" y="5616"/>
                  </a:lnTo>
                  <a:lnTo>
                    <a:pt x="12661" y="5611"/>
                  </a:lnTo>
                  <a:lnTo>
                    <a:pt x="12675" y="5601"/>
                  </a:lnTo>
                  <a:lnTo>
                    <a:pt x="12687" y="5589"/>
                  </a:lnTo>
                  <a:lnTo>
                    <a:pt x="12698" y="5575"/>
                  </a:lnTo>
                  <a:lnTo>
                    <a:pt x="12708" y="5560"/>
                  </a:lnTo>
                  <a:lnTo>
                    <a:pt x="12715" y="5543"/>
                  </a:lnTo>
                  <a:lnTo>
                    <a:pt x="12723" y="5525"/>
                  </a:lnTo>
                  <a:lnTo>
                    <a:pt x="12727" y="5510"/>
                  </a:lnTo>
                  <a:lnTo>
                    <a:pt x="12730" y="5496"/>
                  </a:lnTo>
                  <a:lnTo>
                    <a:pt x="12732" y="5482"/>
                  </a:lnTo>
                  <a:lnTo>
                    <a:pt x="12733" y="5468"/>
                  </a:lnTo>
                  <a:lnTo>
                    <a:pt x="12733" y="5455"/>
                  </a:lnTo>
                  <a:lnTo>
                    <a:pt x="12732" y="5442"/>
                  </a:lnTo>
                  <a:lnTo>
                    <a:pt x="12730" y="5430"/>
                  </a:lnTo>
                  <a:lnTo>
                    <a:pt x="12728" y="5419"/>
                  </a:lnTo>
                  <a:lnTo>
                    <a:pt x="12725" y="5408"/>
                  </a:lnTo>
                  <a:lnTo>
                    <a:pt x="12721" y="5398"/>
                  </a:lnTo>
                  <a:lnTo>
                    <a:pt x="12717" y="5388"/>
                  </a:lnTo>
                  <a:lnTo>
                    <a:pt x="12713" y="5379"/>
                  </a:lnTo>
                  <a:lnTo>
                    <a:pt x="12703" y="5363"/>
                  </a:lnTo>
                  <a:lnTo>
                    <a:pt x="12694" y="5349"/>
                  </a:lnTo>
                  <a:lnTo>
                    <a:pt x="12694" y="5345"/>
                  </a:lnTo>
                  <a:lnTo>
                    <a:pt x="12766" y="5363"/>
                  </a:lnTo>
                  <a:lnTo>
                    <a:pt x="12806" y="5242"/>
                  </a:lnTo>
                  <a:lnTo>
                    <a:pt x="12771" y="5232"/>
                  </a:lnTo>
                  <a:lnTo>
                    <a:pt x="12732" y="5221"/>
                  </a:lnTo>
                  <a:lnTo>
                    <a:pt x="12690" y="5208"/>
                  </a:lnTo>
                  <a:lnTo>
                    <a:pt x="12645" y="5193"/>
                  </a:lnTo>
                  <a:lnTo>
                    <a:pt x="12283" y="5072"/>
                  </a:lnTo>
                  <a:lnTo>
                    <a:pt x="12237" y="5210"/>
                  </a:lnTo>
                  <a:close/>
                  <a:moveTo>
                    <a:pt x="12433" y="4837"/>
                  </a:moveTo>
                  <a:lnTo>
                    <a:pt x="12360" y="4825"/>
                  </a:lnTo>
                  <a:lnTo>
                    <a:pt x="12327" y="4947"/>
                  </a:lnTo>
                  <a:lnTo>
                    <a:pt x="12364" y="4956"/>
                  </a:lnTo>
                  <a:lnTo>
                    <a:pt x="12403" y="4965"/>
                  </a:lnTo>
                  <a:lnTo>
                    <a:pt x="12443" y="4974"/>
                  </a:lnTo>
                  <a:lnTo>
                    <a:pt x="12489" y="4985"/>
                  </a:lnTo>
                  <a:lnTo>
                    <a:pt x="12861" y="5082"/>
                  </a:lnTo>
                  <a:lnTo>
                    <a:pt x="12898" y="4940"/>
                  </a:lnTo>
                  <a:lnTo>
                    <a:pt x="12581" y="4858"/>
                  </a:lnTo>
                  <a:lnTo>
                    <a:pt x="12566" y="4854"/>
                  </a:lnTo>
                  <a:lnTo>
                    <a:pt x="12553" y="4849"/>
                  </a:lnTo>
                  <a:lnTo>
                    <a:pt x="12542" y="4842"/>
                  </a:lnTo>
                  <a:lnTo>
                    <a:pt x="12531" y="4836"/>
                  </a:lnTo>
                  <a:lnTo>
                    <a:pt x="12523" y="4829"/>
                  </a:lnTo>
                  <a:lnTo>
                    <a:pt x="12515" y="4821"/>
                  </a:lnTo>
                  <a:lnTo>
                    <a:pt x="12509" y="4813"/>
                  </a:lnTo>
                  <a:lnTo>
                    <a:pt x="12504" y="4805"/>
                  </a:lnTo>
                  <a:lnTo>
                    <a:pt x="12499" y="4796"/>
                  </a:lnTo>
                  <a:lnTo>
                    <a:pt x="12496" y="4788"/>
                  </a:lnTo>
                  <a:lnTo>
                    <a:pt x="12493" y="4779"/>
                  </a:lnTo>
                  <a:lnTo>
                    <a:pt x="12492" y="4770"/>
                  </a:lnTo>
                  <a:lnTo>
                    <a:pt x="12491" y="4762"/>
                  </a:lnTo>
                  <a:lnTo>
                    <a:pt x="12492" y="4754"/>
                  </a:lnTo>
                  <a:lnTo>
                    <a:pt x="12492" y="4747"/>
                  </a:lnTo>
                  <a:lnTo>
                    <a:pt x="12494" y="4739"/>
                  </a:lnTo>
                  <a:lnTo>
                    <a:pt x="12497" y="4729"/>
                  </a:lnTo>
                  <a:lnTo>
                    <a:pt x="12501" y="4719"/>
                  </a:lnTo>
                  <a:lnTo>
                    <a:pt x="12507" y="4710"/>
                  </a:lnTo>
                  <a:lnTo>
                    <a:pt x="12512" y="4703"/>
                  </a:lnTo>
                  <a:lnTo>
                    <a:pt x="12520" y="4698"/>
                  </a:lnTo>
                  <a:lnTo>
                    <a:pt x="12527" y="4692"/>
                  </a:lnTo>
                  <a:lnTo>
                    <a:pt x="12535" y="4688"/>
                  </a:lnTo>
                  <a:lnTo>
                    <a:pt x="12544" y="4685"/>
                  </a:lnTo>
                  <a:lnTo>
                    <a:pt x="12553" y="4682"/>
                  </a:lnTo>
                  <a:lnTo>
                    <a:pt x="12564" y="4680"/>
                  </a:lnTo>
                  <a:lnTo>
                    <a:pt x="12573" y="4680"/>
                  </a:lnTo>
                  <a:lnTo>
                    <a:pt x="12584" y="4680"/>
                  </a:lnTo>
                  <a:lnTo>
                    <a:pt x="12596" y="4681"/>
                  </a:lnTo>
                  <a:lnTo>
                    <a:pt x="12608" y="4682"/>
                  </a:lnTo>
                  <a:lnTo>
                    <a:pt x="12619" y="4685"/>
                  </a:lnTo>
                  <a:lnTo>
                    <a:pt x="12631" y="4688"/>
                  </a:lnTo>
                  <a:lnTo>
                    <a:pt x="12942" y="4768"/>
                  </a:lnTo>
                  <a:lnTo>
                    <a:pt x="12978" y="4627"/>
                  </a:lnTo>
                  <a:lnTo>
                    <a:pt x="12653" y="4543"/>
                  </a:lnTo>
                  <a:lnTo>
                    <a:pt x="12625" y="4537"/>
                  </a:lnTo>
                  <a:lnTo>
                    <a:pt x="12599" y="4532"/>
                  </a:lnTo>
                  <a:lnTo>
                    <a:pt x="12575" y="4531"/>
                  </a:lnTo>
                  <a:lnTo>
                    <a:pt x="12552" y="4531"/>
                  </a:lnTo>
                  <a:lnTo>
                    <a:pt x="12530" y="4533"/>
                  </a:lnTo>
                  <a:lnTo>
                    <a:pt x="12511" y="4537"/>
                  </a:lnTo>
                  <a:lnTo>
                    <a:pt x="12492" y="4543"/>
                  </a:lnTo>
                  <a:lnTo>
                    <a:pt x="12476" y="4551"/>
                  </a:lnTo>
                  <a:lnTo>
                    <a:pt x="12460" y="4559"/>
                  </a:lnTo>
                  <a:lnTo>
                    <a:pt x="12446" y="4570"/>
                  </a:lnTo>
                  <a:lnTo>
                    <a:pt x="12433" y="4582"/>
                  </a:lnTo>
                  <a:lnTo>
                    <a:pt x="12421" y="4595"/>
                  </a:lnTo>
                  <a:lnTo>
                    <a:pt x="12411" y="4610"/>
                  </a:lnTo>
                  <a:lnTo>
                    <a:pt x="12404" y="4625"/>
                  </a:lnTo>
                  <a:lnTo>
                    <a:pt x="12396" y="4642"/>
                  </a:lnTo>
                  <a:lnTo>
                    <a:pt x="12391" y="4660"/>
                  </a:lnTo>
                  <a:lnTo>
                    <a:pt x="12388" y="4674"/>
                  </a:lnTo>
                  <a:lnTo>
                    <a:pt x="12385" y="4688"/>
                  </a:lnTo>
                  <a:lnTo>
                    <a:pt x="12384" y="4702"/>
                  </a:lnTo>
                  <a:lnTo>
                    <a:pt x="12384" y="4715"/>
                  </a:lnTo>
                  <a:lnTo>
                    <a:pt x="12384" y="4728"/>
                  </a:lnTo>
                  <a:lnTo>
                    <a:pt x="12387" y="4739"/>
                  </a:lnTo>
                  <a:lnTo>
                    <a:pt x="12389" y="4752"/>
                  </a:lnTo>
                  <a:lnTo>
                    <a:pt x="12392" y="4763"/>
                  </a:lnTo>
                  <a:lnTo>
                    <a:pt x="12396" y="4774"/>
                  </a:lnTo>
                  <a:lnTo>
                    <a:pt x="12400" y="4784"/>
                  </a:lnTo>
                  <a:lnTo>
                    <a:pt x="12405" y="4794"/>
                  </a:lnTo>
                  <a:lnTo>
                    <a:pt x="12410" y="4804"/>
                  </a:lnTo>
                  <a:lnTo>
                    <a:pt x="12416" y="4812"/>
                  </a:lnTo>
                  <a:lnTo>
                    <a:pt x="12421" y="4820"/>
                  </a:lnTo>
                  <a:lnTo>
                    <a:pt x="12427" y="4827"/>
                  </a:lnTo>
                  <a:lnTo>
                    <a:pt x="12434" y="4835"/>
                  </a:lnTo>
                  <a:lnTo>
                    <a:pt x="12433" y="4837"/>
                  </a:lnTo>
                  <a:close/>
                  <a:moveTo>
                    <a:pt x="12340" y="4207"/>
                  </a:moveTo>
                  <a:lnTo>
                    <a:pt x="12332" y="4206"/>
                  </a:lnTo>
                  <a:lnTo>
                    <a:pt x="12324" y="4206"/>
                  </a:lnTo>
                  <a:lnTo>
                    <a:pt x="12317" y="4207"/>
                  </a:lnTo>
                  <a:lnTo>
                    <a:pt x="12308" y="4208"/>
                  </a:lnTo>
                  <a:lnTo>
                    <a:pt x="12302" y="4210"/>
                  </a:lnTo>
                  <a:lnTo>
                    <a:pt x="12294" y="4214"/>
                  </a:lnTo>
                  <a:lnTo>
                    <a:pt x="12288" y="4217"/>
                  </a:lnTo>
                  <a:lnTo>
                    <a:pt x="12282" y="4221"/>
                  </a:lnTo>
                  <a:lnTo>
                    <a:pt x="12276" y="4226"/>
                  </a:lnTo>
                  <a:lnTo>
                    <a:pt x="12272" y="4231"/>
                  </a:lnTo>
                  <a:lnTo>
                    <a:pt x="12266" y="4236"/>
                  </a:lnTo>
                  <a:lnTo>
                    <a:pt x="12262" y="4243"/>
                  </a:lnTo>
                  <a:lnTo>
                    <a:pt x="12259" y="4250"/>
                  </a:lnTo>
                  <a:lnTo>
                    <a:pt x="12256" y="4258"/>
                  </a:lnTo>
                  <a:lnTo>
                    <a:pt x="12253" y="4266"/>
                  </a:lnTo>
                  <a:lnTo>
                    <a:pt x="12252" y="4274"/>
                  </a:lnTo>
                  <a:lnTo>
                    <a:pt x="12251" y="4282"/>
                  </a:lnTo>
                  <a:lnTo>
                    <a:pt x="12251" y="4291"/>
                  </a:lnTo>
                  <a:lnTo>
                    <a:pt x="12252" y="4298"/>
                  </a:lnTo>
                  <a:lnTo>
                    <a:pt x="12253" y="4306"/>
                  </a:lnTo>
                  <a:lnTo>
                    <a:pt x="12256" y="4313"/>
                  </a:lnTo>
                  <a:lnTo>
                    <a:pt x="12258" y="4320"/>
                  </a:lnTo>
                  <a:lnTo>
                    <a:pt x="12262" y="4326"/>
                  </a:lnTo>
                  <a:lnTo>
                    <a:pt x="12265" y="4333"/>
                  </a:lnTo>
                  <a:lnTo>
                    <a:pt x="12271" y="4338"/>
                  </a:lnTo>
                  <a:lnTo>
                    <a:pt x="12276" y="4344"/>
                  </a:lnTo>
                  <a:lnTo>
                    <a:pt x="12281" y="4348"/>
                  </a:lnTo>
                  <a:lnTo>
                    <a:pt x="12288" y="4352"/>
                  </a:lnTo>
                  <a:lnTo>
                    <a:pt x="12294" y="4356"/>
                  </a:lnTo>
                  <a:lnTo>
                    <a:pt x="12302" y="4359"/>
                  </a:lnTo>
                  <a:lnTo>
                    <a:pt x="12309" y="4361"/>
                  </a:lnTo>
                  <a:lnTo>
                    <a:pt x="12318" y="4363"/>
                  </a:lnTo>
                  <a:lnTo>
                    <a:pt x="12326" y="4364"/>
                  </a:lnTo>
                  <a:lnTo>
                    <a:pt x="12334" y="4364"/>
                  </a:lnTo>
                  <a:lnTo>
                    <a:pt x="12341" y="4363"/>
                  </a:lnTo>
                  <a:lnTo>
                    <a:pt x="12349" y="4362"/>
                  </a:lnTo>
                  <a:lnTo>
                    <a:pt x="12356" y="4360"/>
                  </a:lnTo>
                  <a:lnTo>
                    <a:pt x="12364" y="4356"/>
                  </a:lnTo>
                  <a:lnTo>
                    <a:pt x="12370" y="4353"/>
                  </a:lnTo>
                  <a:lnTo>
                    <a:pt x="12376" y="4349"/>
                  </a:lnTo>
                  <a:lnTo>
                    <a:pt x="12382" y="4345"/>
                  </a:lnTo>
                  <a:lnTo>
                    <a:pt x="12387" y="4339"/>
                  </a:lnTo>
                  <a:lnTo>
                    <a:pt x="12392" y="4334"/>
                  </a:lnTo>
                  <a:lnTo>
                    <a:pt x="12396" y="4327"/>
                  </a:lnTo>
                  <a:lnTo>
                    <a:pt x="12399" y="4320"/>
                  </a:lnTo>
                  <a:lnTo>
                    <a:pt x="12403" y="4312"/>
                  </a:lnTo>
                  <a:lnTo>
                    <a:pt x="12405" y="4305"/>
                  </a:lnTo>
                  <a:lnTo>
                    <a:pt x="12406" y="4296"/>
                  </a:lnTo>
                  <a:lnTo>
                    <a:pt x="12407" y="4289"/>
                  </a:lnTo>
                  <a:lnTo>
                    <a:pt x="12407" y="4280"/>
                  </a:lnTo>
                  <a:lnTo>
                    <a:pt x="12407" y="4273"/>
                  </a:lnTo>
                  <a:lnTo>
                    <a:pt x="12406" y="4265"/>
                  </a:lnTo>
                  <a:lnTo>
                    <a:pt x="12404" y="4258"/>
                  </a:lnTo>
                  <a:lnTo>
                    <a:pt x="12400" y="4250"/>
                  </a:lnTo>
                  <a:lnTo>
                    <a:pt x="12397" y="4244"/>
                  </a:lnTo>
                  <a:lnTo>
                    <a:pt x="12393" y="4237"/>
                  </a:lnTo>
                  <a:lnTo>
                    <a:pt x="12389" y="4232"/>
                  </a:lnTo>
                  <a:lnTo>
                    <a:pt x="12383" y="4227"/>
                  </a:lnTo>
                  <a:lnTo>
                    <a:pt x="12378" y="4222"/>
                  </a:lnTo>
                  <a:lnTo>
                    <a:pt x="12371" y="4218"/>
                  </a:lnTo>
                  <a:lnTo>
                    <a:pt x="12365" y="4215"/>
                  </a:lnTo>
                  <a:lnTo>
                    <a:pt x="12358" y="4212"/>
                  </a:lnTo>
                  <a:lnTo>
                    <a:pt x="12349" y="4209"/>
                  </a:lnTo>
                  <a:lnTo>
                    <a:pt x="12340" y="4207"/>
                  </a:lnTo>
                  <a:close/>
                  <a:moveTo>
                    <a:pt x="12467" y="4378"/>
                  </a:moveTo>
                  <a:lnTo>
                    <a:pt x="13011" y="4457"/>
                  </a:lnTo>
                  <a:lnTo>
                    <a:pt x="13032" y="4312"/>
                  </a:lnTo>
                  <a:lnTo>
                    <a:pt x="12489" y="4234"/>
                  </a:lnTo>
                  <a:lnTo>
                    <a:pt x="12467" y="4378"/>
                  </a:lnTo>
                  <a:close/>
                  <a:moveTo>
                    <a:pt x="12565" y="3705"/>
                  </a:moveTo>
                  <a:lnTo>
                    <a:pt x="12560" y="3715"/>
                  </a:lnTo>
                  <a:lnTo>
                    <a:pt x="12555" y="3726"/>
                  </a:lnTo>
                  <a:lnTo>
                    <a:pt x="12550" y="3737"/>
                  </a:lnTo>
                  <a:lnTo>
                    <a:pt x="12545" y="3751"/>
                  </a:lnTo>
                  <a:lnTo>
                    <a:pt x="12541" y="3766"/>
                  </a:lnTo>
                  <a:lnTo>
                    <a:pt x="12537" y="3782"/>
                  </a:lnTo>
                  <a:lnTo>
                    <a:pt x="12534" y="3799"/>
                  </a:lnTo>
                  <a:lnTo>
                    <a:pt x="12530" y="3817"/>
                  </a:lnTo>
                  <a:lnTo>
                    <a:pt x="12529" y="3833"/>
                  </a:lnTo>
                  <a:lnTo>
                    <a:pt x="12528" y="3849"/>
                  </a:lnTo>
                  <a:lnTo>
                    <a:pt x="12528" y="3865"/>
                  </a:lnTo>
                  <a:lnTo>
                    <a:pt x="12528" y="3881"/>
                  </a:lnTo>
                  <a:lnTo>
                    <a:pt x="12530" y="3896"/>
                  </a:lnTo>
                  <a:lnTo>
                    <a:pt x="12531" y="3911"/>
                  </a:lnTo>
                  <a:lnTo>
                    <a:pt x="12535" y="3925"/>
                  </a:lnTo>
                  <a:lnTo>
                    <a:pt x="12538" y="3940"/>
                  </a:lnTo>
                  <a:lnTo>
                    <a:pt x="12542" y="3953"/>
                  </a:lnTo>
                  <a:lnTo>
                    <a:pt x="12546" y="3967"/>
                  </a:lnTo>
                  <a:lnTo>
                    <a:pt x="12552" y="3980"/>
                  </a:lnTo>
                  <a:lnTo>
                    <a:pt x="12558" y="3992"/>
                  </a:lnTo>
                  <a:lnTo>
                    <a:pt x="12565" y="4003"/>
                  </a:lnTo>
                  <a:lnTo>
                    <a:pt x="12572" y="4015"/>
                  </a:lnTo>
                  <a:lnTo>
                    <a:pt x="12580" y="4026"/>
                  </a:lnTo>
                  <a:lnTo>
                    <a:pt x="12588" y="4037"/>
                  </a:lnTo>
                  <a:lnTo>
                    <a:pt x="12597" y="4047"/>
                  </a:lnTo>
                  <a:lnTo>
                    <a:pt x="12607" y="4057"/>
                  </a:lnTo>
                  <a:lnTo>
                    <a:pt x="12616" y="4066"/>
                  </a:lnTo>
                  <a:lnTo>
                    <a:pt x="12627" y="4074"/>
                  </a:lnTo>
                  <a:lnTo>
                    <a:pt x="12638" y="4083"/>
                  </a:lnTo>
                  <a:lnTo>
                    <a:pt x="12648" y="4090"/>
                  </a:lnTo>
                  <a:lnTo>
                    <a:pt x="12660" y="4098"/>
                  </a:lnTo>
                  <a:lnTo>
                    <a:pt x="12673" y="4104"/>
                  </a:lnTo>
                  <a:lnTo>
                    <a:pt x="12686" y="4111"/>
                  </a:lnTo>
                  <a:lnTo>
                    <a:pt x="12699" y="4116"/>
                  </a:lnTo>
                  <a:lnTo>
                    <a:pt x="12712" y="4120"/>
                  </a:lnTo>
                  <a:lnTo>
                    <a:pt x="12726" y="4126"/>
                  </a:lnTo>
                  <a:lnTo>
                    <a:pt x="12740" y="4129"/>
                  </a:lnTo>
                  <a:lnTo>
                    <a:pt x="12755" y="4132"/>
                  </a:lnTo>
                  <a:lnTo>
                    <a:pt x="12770" y="4135"/>
                  </a:lnTo>
                  <a:lnTo>
                    <a:pt x="12785" y="4138"/>
                  </a:lnTo>
                  <a:lnTo>
                    <a:pt x="12801" y="4139"/>
                  </a:lnTo>
                  <a:lnTo>
                    <a:pt x="12817" y="4140"/>
                  </a:lnTo>
                  <a:lnTo>
                    <a:pt x="12832" y="4141"/>
                  </a:lnTo>
                  <a:lnTo>
                    <a:pt x="12847" y="4140"/>
                  </a:lnTo>
                  <a:lnTo>
                    <a:pt x="12862" y="4140"/>
                  </a:lnTo>
                  <a:lnTo>
                    <a:pt x="12876" y="4138"/>
                  </a:lnTo>
                  <a:lnTo>
                    <a:pt x="12890" y="4135"/>
                  </a:lnTo>
                  <a:lnTo>
                    <a:pt x="12903" y="4133"/>
                  </a:lnTo>
                  <a:lnTo>
                    <a:pt x="12917" y="4130"/>
                  </a:lnTo>
                  <a:lnTo>
                    <a:pt x="12930" y="4126"/>
                  </a:lnTo>
                  <a:lnTo>
                    <a:pt x="12942" y="4121"/>
                  </a:lnTo>
                  <a:lnTo>
                    <a:pt x="12953" y="4116"/>
                  </a:lnTo>
                  <a:lnTo>
                    <a:pt x="12965" y="4111"/>
                  </a:lnTo>
                  <a:lnTo>
                    <a:pt x="12976" y="4104"/>
                  </a:lnTo>
                  <a:lnTo>
                    <a:pt x="12987" y="4098"/>
                  </a:lnTo>
                  <a:lnTo>
                    <a:pt x="12997" y="4090"/>
                  </a:lnTo>
                  <a:lnTo>
                    <a:pt x="13007" y="4083"/>
                  </a:lnTo>
                  <a:lnTo>
                    <a:pt x="13016" y="4074"/>
                  </a:lnTo>
                  <a:lnTo>
                    <a:pt x="13025" y="4066"/>
                  </a:lnTo>
                  <a:lnTo>
                    <a:pt x="13033" y="4056"/>
                  </a:lnTo>
                  <a:lnTo>
                    <a:pt x="13041" y="4046"/>
                  </a:lnTo>
                  <a:lnTo>
                    <a:pt x="13049" y="4036"/>
                  </a:lnTo>
                  <a:lnTo>
                    <a:pt x="13055" y="4025"/>
                  </a:lnTo>
                  <a:lnTo>
                    <a:pt x="13062" y="4014"/>
                  </a:lnTo>
                  <a:lnTo>
                    <a:pt x="13067" y="4002"/>
                  </a:lnTo>
                  <a:lnTo>
                    <a:pt x="13073" y="3991"/>
                  </a:lnTo>
                  <a:lnTo>
                    <a:pt x="13078" y="3978"/>
                  </a:lnTo>
                  <a:lnTo>
                    <a:pt x="13082" y="3965"/>
                  </a:lnTo>
                  <a:lnTo>
                    <a:pt x="13087" y="3951"/>
                  </a:lnTo>
                  <a:lnTo>
                    <a:pt x="13090" y="3937"/>
                  </a:lnTo>
                  <a:lnTo>
                    <a:pt x="13092" y="3923"/>
                  </a:lnTo>
                  <a:lnTo>
                    <a:pt x="13094" y="3908"/>
                  </a:lnTo>
                  <a:lnTo>
                    <a:pt x="13096" y="3887"/>
                  </a:lnTo>
                  <a:lnTo>
                    <a:pt x="13097" y="3866"/>
                  </a:lnTo>
                  <a:lnTo>
                    <a:pt x="13097" y="3847"/>
                  </a:lnTo>
                  <a:lnTo>
                    <a:pt x="13096" y="3829"/>
                  </a:lnTo>
                  <a:lnTo>
                    <a:pt x="13095" y="3811"/>
                  </a:lnTo>
                  <a:lnTo>
                    <a:pt x="13093" y="3796"/>
                  </a:lnTo>
                  <a:lnTo>
                    <a:pt x="13090" y="3784"/>
                  </a:lnTo>
                  <a:lnTo>
                    <a:pt x="13087" y="3773"/>
                  </a:lnTo>
                  <a:lnTo>
                    <a:pt x="12976" y="3775"/>
                  </a:lnTo>
                  <a:lnTo>
                    <a:pt x="12979" y="3785"/>
                  </a:lnTo>
                  <a:lnTo>
                    <a:pt x="12981" y="3795"/>
                  </a:lnTo>
                  <a:lnTo>
                    <a:pt x="12982" y="3805"/>
                  </a:lnTo>
                  <a:lnTo>
                    <a:pt x="12985" y="3816"/>
                  </a:lnTo>
                  <a:lnTo>
                    <a:pt x="12985" y="3828"/>
                  </a:lnTo>
                  <a:lnTo>
                    <a:pt x="12985" y="3839"/>
                  </a:lnTo>
                  <a:lnTo>
                    <a:pt x="12985" y="3852"/>
                  </a:lnTo>
                  <a:lnTo>
                    <a:pt x="12982" y="3865"/>
                  </a:lnTo>
                  <a:lnTo>
                    <a:pt x="12980" y="3881"/>
                  </a:lnTo>
                  <a:lnTo>
                    <a:pt x="12976" y="3895"/>
                  </a:lnTo>
                  <a:lnTo>
                    <a:pt x="12971" y="3909"/>
                  </a:lnTo>
                  <a:lnTo>
                    <a:pt x="12964" y="3922"/>
                  </a:lnTo>
                  <a:lnTo>
                    <a:pt x="12957" y="3934"/>
                  </a:lnTo>
                  <a:lnTo>
                    <a:pt x="12948" y="3944"/>
                  </a:lnTo>
                  <a:lnTo>
                    <a:pt x="12937" y="3955"/>
                  </a:lnTo>
                  <a:lnTo>
                    <a:pt x="12927" y="3964"/>
                  </a:lnTo>
                  <a:lnTo>
                    <a:pt x="12914" y="3971"/>
                  </a:lnTo>
                  <a:lnTo>
                    <a:pt x="12900" y="3978"/>
                  </a:lnTo>
                  <a:lnTo>
                    <a:pt x="12885" y="3983"/>
                  </a:lnTo>
                  <a:lnTo>
                    <a:pt x="12870" y="3987"/>
                  </a:lnTo>
                  <a:lnTo>
                    <a:pt x="12852" y="3991"/>
                  </a:lnTo>
                  <a:lnTo>
                    <a:pt x="12835" y="3992"/>
                  </a:lnTo>
                  <a:lnTo>
                    <a:pt x="12816" y="3992"/>
                  </a:lnTo>
                  <a:lnTo>
                    <a:pt x="12797" y="3989"/>
                  </a:lnTo>
                  <a:lnTo>
                    <a:pt x="12779" y="3987"/>
                  </a:lnTo>
                  <a:lnTo>
                    <a:pt x="12762" y="3983"/>
                  </a:lnTo>
                  <a:lnTo>
                    <a:pt x="12746" y="3978"/>
                  </a:lnTo>
                  <a:lnTo>
                    <a:pt x="12731" y="3972"/>
                  </a:lnTo>
                  <a:lnTo>
                    <a:pt x="12717" y="3965"/>
                  </a:lnTo>
                  <a:lnTo>
                    <a:pt x="12703" y="3956"/>
                  </a:lnTo>
                  <a:lnTo>
                    <a:pt x="12691" y="3948"/>
                  </a:lnTo>
                  <a:lnTo>
                    <a:pt x="12681" y="3937"/>
                  </a:lnTo>
                  <a:lnTo>
                    <a:pt x="12671" y="3926"/>
                  </a:lnTo>
                  <a:lnTo>
                    <a:pt x="12662" y="3914"/>
                  </a:lnTo>
                  <a:lnTo>
                    <a:pt x="12656" y="3902"/>
                  </a:lnTo>
                  <a:lnTo>
                    <a:pt x="12651" y="3888"/>
                  </a:lnTo>
                  <a:lnTo>
                    <a:pt x="12646" y="3874"/>
                  </a:lnTo>
                  <a:lnTo>
                    <a:pt x="12644" y="3858"/>
                  </a:lnTo>
                  <a:lnTo>
                    <a:pt x="12644" y="3843"/>
                  </a:lnTo>
                  <a:lnTo>
                    <a:pt x="12645" y="3825"/>
                  </a:lnTo>
                  <a:lnTo>
                    <a:pt x="12647" y="3811"/>
                  </a:lnTo>
                  <a:lnTo>
                    <a:pt x="12650" y="3797"/>
                  </a:lnTo>
                  <a:lnTo>
                    <a:pt x="12653" y="3786"/>
                  </a:lnTo>
                  <a:lnTo>
                    <a:pt x="12657" y="3775"/>
                  </a:lnTo>
                  <a:lnTo>
                    <a:pt x="12665" y="3757"/>
                  </a:lnTo>
                  <a:lnTo>
                    <a:pt x="12673" y="3743"/>
                  </a:lnTo>
                  <a:lnTo>
                    <a:pt x="12565" y="3705"/>
                  </a:lnTo>
                  <a:close/>
                  <a:moveTo>
                    <a:pt x="12675" y="3588"/>
                  </a:moveTo>
                  <a:lnTo>
                    <a:pt x="12668" y="3573"/>
                  </a:lnTo>
                  <a:lnTo>
                    <a:pt x="12661" y="3558"/>
                  </a:lnTo>
                  <a:lnTo>
                    <a:pt x="12656" y="3542"/>
                  </a:lnTo>
                  <a:lnTo>
                    <a:pt x="12651" y="3525"/>
                  </a:lnTo>
                  <a:lnTo>
                    <a:pt x="12647" y="3507"/>
                  </a:lnTo>
                  <a:lnTo>
                    <a:pt x="12644" y="3489"/>
                  </a:lnTo>
                  <a:lnTo>
                    <a:pt x="12643" y="3470"/>
                  </a:lnTo>
                  <a:lnTo>
                    <a:pt x="12643" y="3451"/>
                  </a:lnTo>
                  <a:lnTo>
                    <a:pt x="12644" y="3437"/>
                  </a:lnTo>
                  <a:lnTo>
                    <a:pt x="12646" y="3424"/>
                  </a:lnTo>
                  <a:lnTo>
                    <a:pt x="12650" y="3413"/>
                  </a:lnTo>
                  <a:lnTo>
                    <a:pt x="12653" y="3403"/>
                  </a:lnTo>
                  <a:lnTo>
                    <a:pt x="12657" y="3394"/>
                  </a:lnTo>
                  <a:lnTo>
                    <a:pt x="12662" y="3386"/>
                  </a:lnTo>
                  <a:lnTo>
                    <a:pt x="12668" y="3379"/>
                  </a:lnTo>
                  <a:lnTo>
                    <a:pt x="12674" y="3374"/>
                  </a:lnTo>
                  <a:lnTo>
                    <a:pt x="12682" y="3368"/>
                  </a:lnTo>
                  <a:lnTo>
                    <a:pt x="12689" y="3365"/>
                  </a:lnTo>
                  <a:lnTo>
                    <a:pt x="12697" y="3362"/>
                  </a:lnTo>
                  <a:lnTo>
                    <a:pt x="12705" y="3360"/>
                  </a:lnTo>
                  <a:lnTo>
                    <a:pt x="12715" y="3359"/>
                  </a:lnTo>
                  <a:lnTo>
                    <a:pt x="12724" y="3358"/>
                  </a:lnTo>
                  <a:lnTo>
                    <a:pt x="12733" y="3357"/>
                  </a:lnTo>
                  <a:lnTo>
                    <a:pt x="12744" y="3358"/>
                  </a:lnTo>
                  <a:lnTo>
                    <a:pt x="12743" y="3390"/>
                  </a:lnTo>
                  <a:lnTo>
                    <a:pt x="12744" y="3420"/>
                  </a:lnTo>
                  <a:lnTo>
                    <a:pt x="12746" y="3450"/>
                  </a:lnTo>
                  <a:lnTo>
                    <a:pt x="12750" y="3478"/>
                  </a:lnTo>
                  <a:lnTo>
                    <a:pt x="12757" y="3505"/>
                  </a:lnTo>
                  <a:lnTo>
                    <a:pt x="12764" y="3530"/>
                  </a:lnTo>
                  <a:lnTo>
                    <a:pt x="12769" y="3542"/>
                  </a:lnTo>
                  <a:lnTo>
                    <a:pt x="12773" y="3553"/>
                  </a:lnTo>
                  <a:lnTo>
                    <a:pt x="12778" y="3564"/>
                  </a:lnTo>
                  <a:lnTo>
                    <a:pt x="12785" y="3574"/>
                  </a:lnTo>
                  <a:lnTo>
                    <a:pt x="12790" y="3585"/>
                  </a:lnTo>
                  <a:lnTo>
                    <a:pt x="12798" y="3594"/>
                  </a:lnTo>
                  <a:lnTo>
                    <a:pt x="12804" y="3603"/>
                  </a:lnTo>
                  <a:lnTo>
                    <a:pt x="12812" y="3612"/>
                  </a:lnTo>
                  <a:lnTo>
                    <a:pt x="12820" y="3619"/>
                  </a:lnTo>
                  <a:lnTo>
                    <a:pt x="12828" y="3627"/>
                  </a:lnTo>
                  <a:lnTo>
                    <a:pt x="12837" y="3633"/>
                  </a:lnTo>
                  <a:lnTo>
                    <a:pt x="12846" y="3640"/>
                  </a:lnTo>
                  <a:lnTo>
                    <a:pt x="12856" y="3645"/>
                  </a:lnTo>
                  <a:lnTo>
                    <a:pt x="12866" y="3651"/>
                  </a:lnTo>
                  <a:lnTo>
                    <a:pt x="12877" y="3655"/>
                  </a:lnTo>
                  <a:lnTo>
                    <a:pt x="12888" y="3658"/>
                  </a:lnTo>
                  <a:lnTo>
                    <a:pt x="12900" y="3661"/>
                  </a:lnTo>
                  <a:lnTo>
                    <a:pt x="12912" y="3663"/>
                  </a:lnTo>
                  <a:lnTo>
                    <a:pt x="12924" y="3666"/>
                  </a:lnTo>
                  <a:lnTo>
                    <a:pt x="12937" y="3666"/>
                  </a:lnTo>
                  <a:lnTo>
                    <a:pt x="12953" y="3666"/>
                  </a:lnTo>
                  <a:lnTo>
                    <a:pt x="12969" y="3664"/>
                  </a:lnTo>
                  <a:lnTo>
                    <a:pt x="12986" y="3661"/>
                  </a:lnTo>
                  <a:lnTo>
                    <a:pt x="13001" y="3657"/>
                  </a:lnTo>
                  <a:lnTo>
                    <a:pt x="13016" y="3652"/>
                  </a:lnTo>
                  <a:lnTo>
                    <a:pt x="13030" y="3645"/>
                  </a:lnTo>
                  <a:lnTo>
                    <a:pt x="13042" y="3637"/>
                  </a:lnTo>
                  <a:lnTo>
                    <a:pt x="13054" y="3627"/>
                  </a:lnTo>
                  <a:lnTo>
                    <a:pt x="13066" y="3616"/>
                  </a:lnTo>
                  <a:lnTo>
                    <a:pt x="13076" y="3604"/>
                  </a:lnTo>
                  <a:lnTo>
                    <a:pt x="13085" y="3592"/>
                  </a:lnTo>
                  <a:lnTo>
                    <a:pt x="13093" y="3576"/>
                  </a:lnTo>
                  <a:lnTo>
                    <a:pt x="13099" y="3561"/>
                  </a:lnTo>
                  <a:lnTo>
                    <a:pt x="13104" y="3545"/>
                  </a:lnTo>
                  <a:lnTo>
                    <a:pt x="13107" y="3527"/>
                  </a:lnTo>
                  <a:lnTo>
                    <a:pt x="13109" y="3509"/>
                  </a:lnTo>
                  <a:lnTo>
                    <a:pt x="13109" y="3497"/>
                  </a:lnTo>
                  <a:lnTo>
                    <a:pt x="13109" y="3486"/>
                  </a:lnTo>
                  <a:lnTo>
                    <a:pt x="13108" y="3476"/>
                  </a:lnTo>
                  <a:lnTo>
                    <a:pt x="13107" y="3465"/>
                  </a:lnTo>
                  <a:lnTo>
                    <a:pt x="13105" y="3454"/>
                  </a:lnTo>
                  <a:lnTo>
                    <a:pt x="13102" y="3443"/>
                  </a:lnTo>
                  <a:lnTo>
                    <a:pt x="13098" y="3434"/>
                  </a:lnTo>
                  <a:lnTo>
                    <a:pt x="13095" y="3424"/>
                  </a:lnTo>
                  <a:lnTo>
                    <a:pt x="13091" y="3415"/>
                  </a:lnTo>
                  <a:lnTo>
                    <a:pt x="13087" y="3406"/>
                  </a:lnTo>
                  <a:lnTo>
                    <a:pt x="13081" y="3397"/>
                  </a:lnTo>
                  <a:lnTo>
                    <a:pt x="13076" y="3389"/>
                  </a:lnTo>
                  <a:lnTo>
                    <a:pt x="13069" y="3381"/>
                  </a:lnTo>
                  <a:lnTo>
                    <a:pt x="13063" y="3374"/>
                  </a:lnTo>
                  <a:lnTo>
                    <a:pt x="13055" y="3366"/>
                  </a:lnTo>
                  <a:lnTo>
                    <a:pt x="13048" y="3360"/>
                  </a:lnTo>
                  <a:lnTo>
                    <a:pt x="13048" y="3358"/>
                  </a:lnTo>
                  <a:lnTo>
                    <a:pt x="13106" y="3351"/>
                  </a:lnTo>
                  <a:lnTo>
                    <a:pt x="13111" y="3220"/>
                  </a:lnTo>
                  <a:lnTo>
                    <a:pt x="13083" y="3222"/>
                  </a:lnTo>
                  <a:lnTo>
                    <a:pt x="13051" y="3224"/>
                  </a:lnTo>
                  <a:lnTo>
                    <a:pt x="13017" y="3224"/>
                  </a:lnTo>
                  <a:lnTo>
                    <a:pt x="12981" y="3221"/>
                  </a:lnTo>
                  <a:lnTo>
                    <a:pt x="12779" y="3213"/>
                  </a:lnTo>
                  <a:lnTo>
                    <a:pt x="12757" y="3213"/>
                  </a:lnTo>
                  <a:lnTo>
                    <a:pt x="12735" y="3213"/>
                  </a:lnTo>
                  <a:lnTo>
                    <a:pt x="12714" y="3215"/>
                  </a:lnTo>
                  <a:lnTo>
                    <a:pt x="12693" y="3219"/>
                  </a:lnTo>
                  <a:lnTo>
                    <a:pt x="12673" y="3224"/>
                  </a:lnTo>
                  <a:lnTo>
                    <a:pt x="12654" y="3231"/>
                  </a:lnTo>
                  <a:lnTo>
                    <a:pt x="12644" y="3235"/>
                  </a:lnTo>
                  <a:lnTo>
                    <a:pt x="12636" y="3240"/>
                  </a:lnTo>
                  <a:lnTo>
                    <a:pt x="12627" y="3245"/>
                  </a:lnTo>
                  <a:lnTo>
                    <a:pt x="12618" y="3250"/>
                  </a:lnTo>
                  <a:lnTo>
                    <a:pt x="12610" y="3256"/>
                  </a:lnTo>
                  <a:lnTo>
                    <a:pt x="12602" y="3263"/>
                  </a:lnTo>
                  <a:lnTo>
                    <a:pt x="12596" y="3270"/>
                  </a:lnTo>
                  <a:lnTo>
                    <a:pt x="12588" y="3277"/>
                  </a:lnTo>
                  <a:lnTo>
                    <a:pt x="12582" y="3286"/>
                  </a:lnTo>
                  <a:lnTo>
                    <a:pt x="12575" y="3294"/>
                  </a:lnTo>
                  <a:lnTo>
                    <a:pt x="12570" y="3304"/>
                  </a:lnTo>
                  <a:lnTo>
                    <a:pt x="12565" y="3315"/>
                  </a:lnTo>
                  <a:lnTo>
                    <a:pt x="12560" y="3325"/>
                  </a:lnTo>
                  <a:lnTo>
                    <a:pt x="12556" y="3336"/>
                  </a:lnTo>
                  <a:lnTo>
                    <a:pt x="12552" y="3348"/>
                  </a:lnTo>
                  <a:lnTo>
                    <a:pt x="12549" y="3361"/>
                  </a:lnTo>
                  <a:lnTo>
                    <a:pt x="12546" y="3375"/>
                  </a:lnTo>
                  <a:lnTo>
                    <a:pt x="12544" y="3389"/>
                  </a:lnTo>
                  <a:lnTo>
                    <a:pt x="12542" y="3404"/>
                  </a:lnTo>
                  <a:lnTo>
                    <a:pt x="12541" y="3419"/>
                  </a:lnTo>
                  <a:lnTo>
                    <a:pt x="12541" y="3451"/>
                  </a:lnTo>
                  <a:lnTo>
                    <a:pt x="12543" y="3480"/>
                  </a:lnTo>
                  <a:lnTo>
                    <a:pt x="12546" y="3508"/>
                  </a:lnTo>
                  <a:lnTo>
                    <a:pt x="12551" y="3534"/>
                  </a:lnTo>
                  <a:lnTo>
                    <a:pt x="12557" y="3557"/>
                  </a:lnTo>
                  <a:lnTo>
                    <a:pt x="12564" y="3578"/>
                  </a:lnTo>
                  <a:lnTo>
                    <a:pt x="12571" y="3596"/>
                  </a:lnTo>
                  <a:lnTo>
                    <a:pt x="12579" y="3611"/>
                  </a:lnTo>
                  <a:lnTo>
                    <a:pt x="12675" y="3588"/>
                  </a:lnTo>
                  <a:close/>
                  <a:moveTo>
                    <a:pt x="12916" y="3361"/>
                  </a:moveTo>
                  <a:lnTo>
                    <a:pt x="12929" y="3362"/>
                  </a:lnTo>
                  <a:lnTo>
                    <a:pt x="12941" y="3365"/>
                  </a:lnTo>
                  <a:lnTo>
                    <a:pt x="12951" y="3368"/>
                  </a:lnTo>
                  <a:lnTo>
                    <a:pt x="12960" y="3373"/>
                  </a:lnTo>
                  <a:lnTo>
                    <a:pt x="12968" y="3378"/>
                  </a:lnTo>
                  <a:lnTo>
                    <a:pt x="12976" y="3383"/>
                  </a:lnTo>
                  <a:lnTo>
                    <a:pt x="12982" y="3390"/>
                  </a:lnTo>
                  <a:lnTo>
                    <a:pt x="12989" y="3397"/>
                  </a:lnTo>
                  <a:lnTo>
                    <a:pt x="12993" y="3405"/>
                  </a:lnTo>
                  <a:lnTo>
                    <a:pt x="12997" y="3412"/>
                  </a:lnTo>
                  <a:lnTo>
                    <a:pt x="13001" y="3420"/>
                  </a:lnTo>
                  <a:lnTo>
                    <a:pt x="13003" y="3427"/>
                  </a:lnTo>
                  <a:lnTo>
                    <a:pt x="13005" y="3436"/>
                  </a:lnTo>
                  <a:lnTo>
                    <a:pt x="13006" y="3443"/>
                  </a:lnTo>
                  <a:lnTo>
                    <a:pt x="13007" y="3450"/>
                  </a:lnTo>
                  <a:lnTo>
                    <a:pt x="13007" y="3457"/>
                  </a:lnTo>
                  <a:lnTo>
                    <a:pt x="13006" y="3464"/>
                  </a:lnTo>
                  <a:lnTo>
                    <a:pt x="13005" y="3470"/>
                  </a:lnTo>
                  <a:lnTo>
                    <a:pt x="13004" y="3477"/>
                  </a:lnTo>
                  <a:lnTo>
                    <a:pt x="13002" y="3483"/>
                  </a:lnTo>
                  <a:lnTo>
                    <a:pt x="12998" y="3489"/>
                  </a:lnTo>
                  <a:lnTo>
                    <a:pt x="12995" y="3494"/>
                  </a:lnTo>
                  <a:lnTo>
                    <a:pt x="12991" y="3499"/>
                  </a:lnTo>
                  <a:lnTo>
                    <a:pt x="12987" y="3505"/>
                  </a:lnTo>
                  <a:lnTo>
                    <a:pt x="12981" y="3509"/>
                  </a:lnTo>
                  <a:lnTo>
                    <a:pt x="12976" y="3512"/>
                  </a:lnTo>
                  <a:lnTo>
                    <a:pt x="12969" y="3515"/>
                  </a:lnTo>
                  <a:lnTo>
                    <a:pt x="12963" y="3519"/>
                  </a:lnTo>
                  <a:lnTo>
                    <a:pt x="12956" y="3521"/>
                  </a:lnTo>
                  <a:lnTo>
                    <a:pt x="12947" y="3522"/>
                  </a:lnTo>
                  <a:lnTo>
                    <a:pt x="12938" y="3523"/>
                  </a:lnTo>
                  <a:lnTo>
                    <a:pt x="12929" y="3523"/>
                  </a:lnTo>
                  <a:lnTo>
                    <a:pt x="12915" y="3521"/>
                  </a:lnTo>
                  <a:lnTo>
                    <a:pt x="12902" y="3517"/>
                  </a:lnTo>
                  <a:lnTo>
                    <a:pt x="12890" y="3513"/>
                  </a:lnTo>
                  <a:lnTo>
                    <a:pt x="12880" y="3507"/>
                  </a:lnTo>
                  <a:lnTo>
                    <a:pt x="12872" y="3498"/>
                  </a:lnTo>
                  <a:lnTo>
                    <a:pt x="12864" y="3490"/>
                  </a:lnTo>
                  <a:lnTo>
                    <a:pt x="12858" y="3479"/>
                  </a:lnTo>
                  <a:lnTo>
                    <a:pt x="12851" y="3468"/>
                  </a:lnTo>
                  <a:lnTo>
                    <a:pt x="12847" y="3456"/>
                  </a:lnTo>
                  <a:lnTo>
                    <a:pt x="12844" y="3443"/>
                  </a:lnTo>
                  <a:lnTo>
                    <a:pt x="12841" y="3430"/>
                  </a:lnTo>
                  <a:lnTo>
                    <a:pt x="12839" y="3416"/>
                  </a:lnTo>
                  <a:lnTo>
                    <a:pt x="12837" y="3402"/>
                  </a:lnTo>
                  <a:lnTo>
                    <a:pt x="12837" y="3387"/>
                  </a:lnTo>
                  <a:lnTo>
                    <a:pt x="12837" y="3373"/>
                  </a:lnTo>
                  <a:lnTo>
                    <a:pt x="12837" y="3358"/>
                  </a:lnTo>
                  <a:lnTo>
                    <a:pt x="12916" y="3361"/>
                  </a:lnTo>
                  <a:close/>
                  <a:moveTo>
                    <a:pt x="12567" y="3079"/>
                  </a:moveTo>
                  <a:lnTo>
                    <a:pt x="12674" y="3083"/>
                  </a:lnTo>
                  <a:lnTo>
                    <a:pt x="12677" y="3011"/>
                  </a:lnTo>
                  <a:lnTo>
                    <a:pt x="12931" y="3023"/>
                  </a:lnTo>
                  <a:lnTo>
                    <a:pt x="12957" y="3024"/>
                  </a:lnTo>
                  <a:lnTo>
                    <a:pt x="12988" y="3023"/>
                  </a:lnTo>
                  <a:lnTo>
                    <a:pt x="13004" y="3021"/>
                  </a:lnTo>
                  <a:lnTo>
                    <a:pt x="13021" y="3018"/>
                  </a:lnTo>
                  <a:lnTo>
                    <a:pt x="13037" y="3013"/>
                  </a:lnTo>
                  <a:lnTo>
                    <a:pt x="13053" y="3007"/>
                  </a:lnTo>
                  <a:lnTo>
                    <a:pt x="13062" y="3004"/>
                  </a:lnTo>
                  <a:lnTo>
                    <a:pt x="13069" y="2999"/>
                  </a:lnTo>
                  <a:lnTo>
                    <a:pt x="13077" y="2995"/>
                  </a:lnTo>
                  <a:lnTo>
                    <a:pt x="13084" y="2990"/>
                  </a:lnTo>
                  <a:lnTo>
                    <a:pt x="13091" y="2983"/>
                  </a:lnTo>
                  <a:lnTo>
                    <a:pt x="13097" y="2977"/>
                  </a:lnTo>
                  <a:lnTo>
                    <a:pt x="13104" y="2969"/>
                  </a:lnTo>
                  <a:lnTo>
                    <a:pt x="13109" y="2962"/>
                  </a:lnTo>
                  <a:lnTo>
                    <a:pt x="13114" y="2953"/>
                  </a:lnTo>
                  <a:lnTo>
                    <a:pt x="13120" y="2945"/>
                  </a:lnTo>
                  <a:lnTo>
                    <a:pt x="13124" y="2934"/>
                  </a:lnTo>
                  <a:lnTo>
                    <a:pt x="13127" y="2923"/>
                  </a:lnTo>
                  <a:lnTo>
                    <a:pt x="13131" y="2911"/>
                  </a:lnTo>
                  <a:lnTo>
                    <a:pt x="13133" y="2900"/>
                  </a:lnTo>
                  <a:lnTo>
                    <a:pt x="13135" y="2886"/>
                  </a:lnTo>
                  <a:lnTo>
                    <a:pt x="13136" y="2872"/>
                  </a:lnTo>
                  <a:lnTo>
                    <a:pt x="13136" y="2841"/>
                  </a:lnTo>
                  <a:lnTo>
                    <a:pt x="13135" y="2814"/>
                  </a:lnTo>
                  <a:lnTo>
                    <a:pt x="13134" y="2802"/>
                  </a:lnTo>
                  <a:lnTo>
                    <a:pt x="13132" y="2791"/>
                  </a:lnTo>
                  <a:lnTo>
                    <a:pt x="13129" y="2782"/>
                  </a:lnTo>
                  <a:lnTo>
                    <a:pt x="13127" y="2773"/>
                  </a:lnTo>
                  <a:lnTo>
                    <a:pt x="13016" y="2770"/>
                  </a:lnTo>
                  <a:lnTo>
                    <a:pt x="13018" y="2782"/>
                  </a:lnTo>
                  <a:lnTo>
                    <a:pt x="13019" y="2792"/>
                  </a:lnTo>
                  <a:lnTo>
                    <a:pt x="13019" y="2804"/>
                  </a:lnTo>
                  <a:lnTo>
                    <a:pt x="13019" y="2818"/>
                  </a:lnTo>
                  <a:lnTo>
                    <a:pt x="13018" y="2826"/>
                  </a:lnTo>
                  <a:lnTo>
                    <a:pt x="13017" y="2833"/>
                  </a:lnTo>
                  <a:lnTo>
                    <a:pt x="13015" y="2841"/>
                  </a:lnTo>
                  <a:lnTo>
                    <a:pt x="13012" y="2846"/>
                  </a:lnTo>
                  <a:lnTo>
                    <a:pt x="13009" y="2852"/>
                  </a:lnTo>
                  <a:lnTo>
                    <a:pt x="13005" y="2858"/>
                  </a:lnTo>
                  <a:lnTo>
                    <a:pt x="13001" y="2862"/>
                  </a:lnTo>
                  <a:lnTo>
                    <a:pt x="12994" y="2866"/>
                  </a:lnTo>
                  <a:lnTo>
                    <a:pt x="12989" y="2870"/>
                  </a:lnTo>
                  <a:lnTo>
                    <a:pt x="12981" y="2873"/>
                  </a:lnTo>
                  <a:lnTo>
                    <a:pt x="12974" y="2875"/>
                  </a:lnTo>
                  <a:lnTo>
                    <a:pt x="12965" y="2877"/>
                  </a:lnTo>
                  <a:lnTo>
                    <a:pt x="12956" y="2878"/>
                  </a:lnTo>
                  <a:lnTo>
                    <a:pt x="12945" y="2878"/>
                  </a:lnTo>
                  <a:lnTo>
                    <a:pt x="12934" y="2879"/>
                  </a:lnTo>
                  <a:lnTo>
                    <a:pt x="12922" y="2878"/>
                  </a:lnTo>
                  <a:lnTo>
                    <a:pt x="12684" y="2867"/>
                  </a:lnTo>
                  <a:lnTo>
                    <a:pt x="12689" y="2746"/>
                  </a:lnTo>
                  <a:lnTo>
                    <a:pt x="12582" y="2742"/>
                  </a:lnTo>
                  <a:lnTo>
                    <a:pt x="12577" y="2863"/>
                  </a:lnTo>
                  <a:lnTo>
                    <a:pt x="12434" y="2857"/>
                  </a:lnTo>
                  <a:lnTo>
                    <a:pt x="12469" y="3003"/>
                  </a:lnTo>
                  <a:lnTo>
                    <a:pt x="12570" y="3007"/>
                  </a:lnTo>
                  <a:lnTo>
                    <a:pt x="12567" y="3079"/>
                  </a:lnTo>
                  <a:close/>
                  <a:moveTo>
                    <a:pt x="12443" y="2451"/>
                  </a:moveTo>
                  <a:lnTo>
                    <a:pt x="12436" y="2451"/>
                  </a:lnTo>
                  <a:lnTo>
                    <a:pt x="12427" y="2452"/>
                  </a:lnTo>
                  <a:lnTo>
                    <a:pt x="12420" y="2453"/>
                  </a:lnTo>
                  <a:lnTo>
                    <a:pt x="12412" y="2455"/>
                  </a:lnTo>
                  <a:lnTo>
                    <a:pt x="12405" y="2459"/>
                  </a:lnTo>
                  <a:lnTo>
                    <a:pt x="12398" y="2462"/>
                  </a:lnTo>
                  <a:lnTo>
                    <a:pt x="12393" y="2466"/>
                  </a:lnTo>
                  <a:lnTo>
                    <a:pt x="12387" y="2470"/>
                  </a:lnTo>
                  <a:lnTo>
                    <a:pt x="12382" y="2476"/>
                  </a:lnTo>
                  <a:lnTo>
                    <a:pt x="12377" y="2481"/>
                  </a:lnTo>
                  <a:lnTo>
                    <a:pt x="12374" y="2488"/>
                  </a:lnTo>
                  <a:lnTo>
                    <a:pt x="12369" y="2494"/>
                  </a:lnTo>
                  <a:lnTo>
                    <a:pt x="12367" y="2502"/>
                  </a:lnTo>
                  <a:lnTo>
                    <a:pt x="12365" y="2509"/>
                  </a:lnTo>
                  <a:lnTo>
                    <a:pt x="12363" y="2518"/>
                  </a:lnTo>
                  <a:lnTo>
                    <a:pt x="12363" y="2526"/>
                  </a:lnTo>
                  <a:lnTo>
                    <a:pt x="12363" y="2535"/>
                  </a:lnTo>
                  <a:lnTo>
                    <a:pt x="12363" y="2543"/>
                  </a:lnTo>
                  <a:lnTo>
                    <a:pt x="12365" y="2551"/>
                  </a:lnTo>
                  <a:lnTo>
                    <a:pt x="12367" y="2558"/>
                  </a:lnTo>
                  <a:lnTo>
                    <a:pt x="12369" y="2565"/>
                  </a:lnTo>
                  <a:lnTo>
                    <a:pt x="12373" y="2571"/>
                  </a:lnTo>
                  <a:lnTo>
                    <a:pt x="12377" y="2578"/>
                  </a:lnTo>
                  <a:lnTo>
                    <a:pt x="12382" y="2583"/>
                  </a:lnTo>
                  <a:lnTo>
                    <a:pt x="12387" y="2588"/>
                  </a:lnTo>
                  <a:lnTo>
                    <a:pt x="12393" y="2593"/>
                  </a:lnTo>
                  <a:lnTo>
                    <a:pt x="12399" y="2597"/>
                  </a:lnTo>
                  <a:lnTo>
                    <a:pt x="12406" y="2600"/>
                  </a:lnTo>
                  <a:lnTo>
                    <a:pt x="12413" y="2604"/>
                  </a:lnTo>
                  <a:lnTo>
                    <a:pt x="12421" y="2606"/>
                  </a:lnTo>
                  <a:lnTo>
                    <a:pt x="12428" y="2607"/>
                  </a:lnTo>
                  <a:lnTo>
                    <a:pt x="12437" y="2608"/>
                  </a:lnTo>
                  <a:lnTo>
                    <a:pt x="12445" y="2608"/>
                  </a:lnTo>
                  <a:lnTo>
                    <a:pt x="12453" y="2607"/>
                  </a:lnTo>
                  <a:lnTo>
                    <a:pt x="12461" y="2606"/>
                  </a:lnTo>
                  <a:lnTo>
                    <a:pt x="12468" y="2604"/>
                  </a:lnTo>
                  <a:lnTo>
                    <a:pt x="12475" y="2600"/>
                  </a:lnTo>
                  <a:lnTo>
                    <a:pt x="12481" y="2597"/>
                  </a:lnTo>
                  <a:lnTo>
                    <a:pt x="12487" y="2594"/>
                  </a:lnTo>
                  <a:lnTo>
                    <a:pt x="12493" y="2588"/>
                  </a:lnTo>
                  <a:lnTo>
                    <a:pt x="12498" y="2583"/>
                  </a:lnTo>
                  <a:lnTo>
                    <a:pt x="12504" y="2578"/>
                  </a:lnTo>
                  <a:lnTo>
                    <a:pt x="12507" y="2571"/>
                  </a:lnTo>
                  <a:lnTo>
                    <a:pt x="12511" y="2565"/>
                  </a:lnTo>
                  <a:lnTo>
                    <a:pt x="12513" y="2557"/>
                  </a:lnTo>
                  <a:lnTo>
                    <a:pt x="12515" y="2550"/>
                  </a:lnTo>
                  <a:lnTo>
                    <a:pt x="12518" y="2542"/>
                  </a:lnTo>
                  <a:lnTo>
                    <a:pt x="12519" y="2534"/>
                  </a:lnTo>
                  <a:lnTo>
                    <a:pt x="12519" y="2525"/>
                  </a:lnTo>
                  <a:lnTo>
                    <a:pt x="12518" y="2517"/>
                  </a:lnTo>
                  <a:lnTo>
                    <a:pt x="12516" y="2509"/>
                  </a:lnTo>
                  <a:lnTo>
                    <a:pt x="12514" y="2502"/>
                  </a:lnTo>
                  <a:lnTo>
                    <a:pt x="12511" y="2495"/>
                  </a:lnTo>
                  <a:lnTo>
                    <a:pt x="12508" y="2488"/>
                  </a:lnTo>
                  <a:lnTo>
                    <a:pt x="12504" y="2482"/>
                  </a:lnTo>
                  <a:lnTo>
                    <a:pt x="12499" y="2476"/>
                  </a:lnTo>
                  <a:lnTo>
                    <a:pt x="12494" y="2470"/>
                  </a:lnTo>
                  <a:lnTo>
                    <a:pt x="12489" y="2466"/>
                  </a:lnTo>
                  <a:lnTo>
                    <a:pt x="12482" y="2462"/>
                  </a:lnTo>
                  <a:lnTo>
                    <a:pt x="12476" y="2459"/>
                  </a:lnTo>
                  <a:lnTo>
                    <a:pt x="12468" y="2455"/>
                  </a:lnTo>
                  <a:lnTo>
                    <a:pt x="12461" y="2453"/>
                  </a:lnTo>
                  <a:lnTo>
                    <a:pt x="12452" y="2452"/>
                  </a:lnTo>
                  <a:lnTo>
                    <a:pt x="12443" y="2451"/>
                  </a:lnTo>
                  <a:close/>
                  <a:moveTo>
                    <a:pt x="12587" y="2609"/>
                  </a:moveTo>
                  <a:lnTo>
                    <a:pt x="13136" y="2634"/>
                  </a:lnTo>
                  <a:lnTo>
                    <a:pt x="13142" y="2488"/>
                  </a:lnTo>
                  <a:lnTo>
                    <a:pt x="12594" y="2463"/>
                  </a:lnTo>
                  <a:lnTo>
                    <a:pt x="12587" y="2609"/>
                  </a:lnTo>
                  <a:close/>
                  <a:moveTo>
                    <a:pt x="12706" y="1537"/>
                  </a:moveTo>
                  <a:lnTo>
                    <a:pt x="12632" y="1540"/>
                  </a:lnTo>
                  <a:lnTo>
                    <a:pt x="12626" y="1667"/>
                  </a:lnTo>
                  <a:lnTo>
                    <a:pt x="12645" y="1667"/>
                  </a:lnTo>
                  <a:lnTo>
                    <a:pt x="12664" y="1667"/>
                  </a:lnTo>
                  <a:lnTo>
                    <a:pt x="12683" y="1667"/>
                  </a:lnTo>
                  <a:lnTo>
                    <a:pt x="12703" y="1667"/>
                  </a:lnTo>
                  <a:lnTo>
                    <a:pt x="12724" y="1668"/>
                  </a:lnTo>
                  <a:lnTo>
                    <a:pt x="12745" y="1668"/>
                  </a:lnTo>
                  <a:lnTo>
                    <a:pt x="12768" y="1669"/>
                  </a:lnTo>
                  <a:lnTo>
                    <a:pt x="12791" y="1670"/>
                  </a:lnTo>
                  <a:lnTo>
                    <a:pt x="13176" y="1687"/>
                  </a:lnTo>
                  <a:lnTo>
                    <a:pt x="13182" y="1541"/>
                  </a:lnTo>
                  <a:lnTo>
                    <a:pt x="12856" y="1526"/>
                  </a:lnTo>
                  <a:lnTo>
                    <a:pt x="12841" y="1525"/>
                  </a:lnTo>
                  <a:lnTo>
                    <a:pt x="12827" y="1523"/>
                  </a:lnTo>
                  <a:lnTo>
                    <a:pt x="12814" y="1520"/>
                  </a:lnTo>
                  <a:lnTo>
                    <a:pt x="12803" y="1516"/>
                  </a:lnTo>
                  <a:lnTo>
                    <a:pt x="12792" y="1510"/>
                  </a:lnTo>
                  <a:lnTo>
                    <a:pt x="12784" y="1504"/>
                  </a:lnTo>
                  <a:lnTo>
                    <a:pt x="12776" y="1498"/>
                  </a:lnTo>
                  <a:lnTo>
                    <a:pt x="12769" y="1491"/>
                  </a:lnTo>
                  <a:lnTo>
                    <a:pt x="12762" y="1484"/>
                  </a:lnTo>
                  <a:lnTo>
                    <a:pt x="12758" y="1476"/>
                  </a:lnTo>
                  <a:lnTo>
                    <a:pt x="12754" y="1467"/>
                  </a:lnTo>
                  <a:lnTo>
                    <a:pt x="12750" y="1460"/>
                  </a:lnTo>
                  <a:lnTo>
                    <a:pt x="12748" y="1451"/>
                  </a:lnTo>
                  <a:lnTo>
                    <a:pt x="12746" y="1444"/>
                  </a:lnTo>
                  <a:lnTo>
                    <a:pt x="12746" y="1435"/>
                  </a:lnTo>
                  <a:lnTo>
                    <a:pt x="12746" y="1428"/>
                  </a:lnTo>
                  <a:lnTo>
                    <a:pt x="12747" y="1417"/>
                  </a:lnTo>
                  <a:lnTo>
                    <a:pt x="12749" y="1407"/>
                  </a:lnTo>
                  <a:lnTo>
                    <a:pt x="12753" y="1398"/>
                  </a:lnTo>
                  <a:lnTo>
                    <a:pt x="12757" y="1389"/>
                  </a:lnTo>
                  <a:lnTo>
                    <a:pt x="12762" y="1382"/>
                  </a:lnTo>
                  <a:lnTo>
                    <a:pt x="12769" y="1375"/>
                  </a:lnTo>
                  <a:lnTo>
                    <a:pt x="12776" y="1370"/>
                  </a:lnTo>
                  <a:lnTo>
                    <a:pt x="12784" y="1364"/>
                  </a:lnTo>
                  <a:lnTo>
                    <a:pt x="12792" y="1360"/>
                  </a:lnTo>
                  <a:lnTo>
                    <a:pt x="12802" y="1357"/>
                  </a:lnTo>
                  <a:lnTo>
                    <a:pt x="12812" y="1354"/>
                  </a:lnTo>
                  <a:lnTo>
                    <a:pt x="12822" y="1353"/>
                  </a:lnTo>
                  <a:lnTo>
                    <a:pt x="12834" y="1351"/>
                  </a:lnTo>
                  <a:lnTo>
                    <a:pt x="12845" y="1349"/>
                  </a:lnTo>
                  <a:lnTo>
                    <a:pt x="12858" y="1349"/>
                  </a:lnTo>
                  <a:lnTo>
                    <a:pt x="12870" y="1349"/>
                  </a:lnTo>
                  <a:lnTo>
                    <a:pt x="13191" y="1364"/>
                  </a:lnTo>
                  <a:lnTo>
                    <a:pt x="13197" y="1219"/>
                  </a:lnTo>
                  <a:lnTo>
                    <a:pt x="12861" y="1204"/>
                  </a:lnTo>
                  <a:lnTo>
                    <a:pt x="12833" y="1204"/>
                  </a:lnTo>
                  <a:lnTo>
                    <a:pt x="12806" y="1205"/>
                  </a:lnTo>
                  <a:lnTo>
                    <a:pt x="12783" y="1208"/>
                  </a:lnTo>
                  <a:lnTo>
                    <a:pt x="12760" y="1212"/>
                  </a:lnTo>
                  <a:lnTo>
                    <a:pt x="12740" y="1220"/>
                  </a:lnTo>
                  <a:lnTo>
                    <a:pt x="12721" y="1227"/>
                  </a:lnTo>
                  <a:lnTo>
                    <a:pt x="12704" y="1237"/>
                  </a:lnTo>
                  <a:lnTo>
                    <a:pt x="12689" y="1248"/>
                  </a:lnTo>
                  <a:lnTo>
                    <a:pt x="12675" y="1259"/>
                  </a:lnTo>
                  <a:lnTo>
                    <a:pt x="12664" y="1272"/>
                  </a:lnTo>
                  <a:lnTo>
                    <a:pt x="12654" y="1287"/>
                  </a:lnTo>
                  <a:lnTo>
                    <a:pt x="12645" y="1302"/>
                  </a:lnTo>
                  <a:lnTo>
                    <a:pt x="12639" y="1318"/>
                  </a:lnTo>
                  <a:lnTo>
                    <a:pt x="12633" y="1336"/>
                  </a:lnTo>
                  <a:lnTo>
                    <a:pt x="12630" y="1353"/>
                  </a:lnTo>
                  <a:lnTo>
                    <a:pt x="12629" y="1372"/>
                  </a:lnTo>
                  <a:lnTo>
                    <a:pt x="12628" y="1386"/>
                  </a:lnTo>
                  <a:lnTo>
                    <a:pt x="12629" y="1401"/>
                  </a:lnTo>
                  <a:lnTo>
                    <a:pt x="12631" y="1414"/>
                  </a:lnTo>
                  <a:lnTo>
                    <a:pt x="12633" y="1427"/>
                  </a:lnTo>
                  <a:lnTo>
                    <a:pt x="12637" y="1440"/>
                  </a:lnTo>
                  <a:lnTo>
                    <a:pt x="12641" y="1451"/>
                  </a:lnTo>
                  <a:lnTo>
                    <a:pt x="12646" y="1462"/>
                  </a:lnTo>
                  <a:lnTo>
                    <a:pt x="12652" y="1473"/>
                  </a:lnTo>
                  <a:lnTo>
                    <a:pt x="12657" y="1482"/>
                  </a:lnTo>
                  <a:lnTo>
                    <a:pt x="12664" y="1492"/>
                  </a:lnTo>
                  <a:lnTo>
                    <a:pt x="12670" y="1501"/>
                  </a:lnTo>
                  <a:lnTo>
                    <a:pt x="12677" y="1508"/>
                  </a:lnTo>
                  <a:lnTo>
                    <a:pt x="12685" y="1516"/>
                  </a:lnTo>
                  <a:lnTo>
                    <a:pt x="12691" y="1523"/>
                  </a:lnTo>
                  <a:lnTo>
                    <a:pt x="12699" y="1529"/>
                  </a:lnTo>
                  <a:lnTo>
                    <a:pt x="12706" y="1534"/>
                  </a:lnTo>
                  <a:lnTo>
                    <a:pt x="12706" y="1537"/>
                  </a:lnTo>
                  <a:close/>
                  <a:moveTo>
                    <a:pt x="12599" y="2063"/>
                  </a:moveTo>
                  <a:lnTo>
                    <a:pt x="12598" y="2077"/>
                  </a:lnTo>
                  <a:lnTo>
                    <a:pt x="12599" y="2091"/>
                  </a:lnTo>
                  <a:lnTo>
                    <a:pt x="12600" y="2104"/>
                  </a:lnTo>
                  <a:lnTo>
                    <a:pt x="12601" y="2116"/>
                  </a:lnTo>
                  <a:lnTo>
                    <a:pt x="12603" y="2130"/>
                  </a:lnTo>
                  <a:lnTo>
                    <a:pt x="12607" y="2142"/>
                  </a:lnTo>
                  <a:lnTo>
                    <a:pt x="12610" y="2155"/>
                  </a:lnTo>
                  <a:lnTo>
                    <a:pt x="12614" y="2167"/>
                  </a:lnTo>
                  <a:lnTo>
                    <a:pt x="12618" y="2179"/>
                  </a:lnTo>
                  <a:lnTo>
                    <a:pt x="12624" y="2190"/>
                  </a:lnTo>
                  <a:lnTo>
                    <a:pt x="12629" y="2201"/>
                  </a:lnTo>
                  <a:lnTo>
                    <a:pt x="12636" y="2212"/>
                  </a:lnTo>
                  <a:lnTo>
                    <a:pt x="12642" y="2223"/>
                  </a:lnTo>
                  <a:lnTo>
                    <a:pt x="12650" y="2232"/>
                  </a:lnTo>
                  <a:lnTo>
                    <a:pt x="12658" y="2242"/>
                  </a:lnTo>
                  <a:lnTo>
                    <a:pt x="12667" y="2252"/>
                  </a:lnTo>
                  <a:lnTo>
                    <a:pt x="12675" y="2260"/>
                  </a:lnTo>
                  <a:lnTo>
                    <a:pt x="12685" y="2269"/>
                  </a:lnTo>
                  <a:lnTo>
                    <a:pt x="12696" y="2277"/>
                  </a:lnTo>
                  <a:lnTo>
                    <a:pt x="12706" y="2285"/>
                  </a:lnTo>
                  <a:lnTo>
                    <a:pt x="12717" y="2291"/>
                  </a:lnTo>
                  <a:lnTo>
                    <a:pt x="12729" y="2298"/>
                  </a:lnTo>
                  <a:lnTo>
                    <a:pt x="12742" y="2304"/>
                  </a:lnTo>
                  <a:lnTo>
                    <a:pt x="12755" y="2310"/>
                  </a:lnTo>
                  <a:lnTo>
                    <a:pt x="12769" y="2315"/>
                  </a:lnTo>
                  <a:lnTo>
                    <a:pt x="12783" y="2319"/>
                  </a:lnTo>
                  <a:lnTo>
                    <a:pt x="12797" y="2324"/>
                  </a:lnTo>
                  <a:lnTo>
                    <a:pt x="12812" y="2327"/>
                  </a:lnTo>
                  <a:lnTo>
                    <a:pt x="12828" y="2330"/>
                  </a:lnTo>
                  <a:lnTo>
                    <a:pt x="12844" y="2332"/>
                  </a:lnTo>
                  <a:lnTo>
                    <a:pt x="12860" y="2333"/>
                  </a:lnTo>
                  <a:lnTo>
                    <a:pt x="12877" y="2334"/>
                  </a:lnTo>
                  <a:lnTo>
                    <a:pt x="12893" y="2335"/>
                  </a:lnTo>
                  <a:lnTo>
                    <a:pt x="12909" y="2334"/>
                  </a:lnTo>
                  <a:lnTo>
                    <a:pt x="12925" y="2334"/>
                  </a:lnTo>
                  <a:lnTo>
                    <a:pt x="12941" y="2332"/>
                  </a:lnTo>
                  <a:lnTo>
                    <a:pt x="12956" y="2330"/>
                  </a:lnTo>
                  <a:lnTo>
                    <a:pt x="12969" y="2328"/>
                  </a:lnTo>
                  <a:lnTo>
                    <a:pt x="12983" y="2325"/>
                  </a:lnTo>
                  <a:lnTo>
                    <a:pt x="12997" y="2320"/>
                  </a:lnTo>
                  <a:lnTo>
                    <a:pt x="13010" y="2316"/>
                  </a:lnTo>
                  <a:lnTo>
                    <a:pt x="13023" y="2312"/>
                  </a:lnTo>
                  <a:lnTo>
                    <a:pt x="13035" y="2306"/>
                  </a:lnTo>
                  <a:lnTo>
                    <a:pt x="13047" y="2300"/>
                  </a:lnTo>
                  <a:lnTo>
                    <a:pt x="13058" y="2293"/>
                  </a:lnTo>
                  <a:lnTo>
                    <a:pt x="13068" y="2287"/>
                  </a:lnTo>
                  <a:lnTo>
                    <a:pt x="13079" y="2280"/>
                  </a:lnTo>
                  <a:lnTo>
                    <a:pt x="13089" y="2271"/>
                  </a:lnTo>
                  <a:lnTo>
                    <a:pt x="13097" y="2263"/>
                  </a:lnTo>
                  <a:lnTo>
                    <a:pt x="13106" y="2255"/>
                  </a:lnTo>
                  <a:lnTo>
                    <a:pt x="13114" y="2245"/>
                  </a:lnTo>
                  <a:lnTo>
                    <a:pt x="13122" y="2236"/>
                  </a:lnTo>
                  <a:lnTo>
                    <a:pt x="13128" y="2226"/>
                  </a:lnTo>
                  <a:lnTo>
                    <a:pt x="13136" y="2215"/>
                  </a:lnTo>
                  <a:lnTo>
                    <a:pt x="13141" y="2204"/>
                  </a:lnTo>
                  <a:lnTo>
                    <a:pt x="13147" y="2194"/>
                  </a:lnTo>
                  <a:lnTo>
                    <a:pt x="13152" y="2182"/>
                  </a:lnTo>
                  <a:lnTo>
                    <a:pt x="13156" y="2170"/>
                  </a:lnTo>
                  <a:lnTo>
                    <a:pt x="13160" y="2157"/>
                  </a:lnTo>
                  <a:lnTo>
                    <a:pt x="13163" y="2145"/>
                  </a:lnTo>
                  <a:lnTo>
                    <a:pt x="13166" y="2133"/>
                  </a:lnTo>
                  <a:lnTo>
                    <a:pt x="13168" y="2119"/>
                  </a:lnTo>
                  <a:lnTo>
                    <a:pt x="13169" y="2106"/>
                  </a:lnTo>
                  <a:lnTo>
                    <a:pt x="13170" y="2092"/>
                  </a:lnTo>
                  <a:lnTo>
                    <a:pt x="13170" y="2069"/>
                  </a:lnTo>
                  <a:lnTo>
                    <a:pt x="13168" y="2046"/>
                  </a:lnTo>
                  <a:lnTo>
                    <a:pt x="13164" y="2022"/>
                  </a:lnTo>
                  <a:lnTo>
                    <a:pt x="13158" y="2000"/>
                  </a:lnTo>
                  <a:lnTo>
                    <a:pt x="13154" y="1989"/>
                  </a:lnTo>
                  <a:lnTo>
                    <a:pt x="13150" y="1977"/>
                  </a:lnTo>
                  <a:lnTo>
                    <a:pt x="13144" y="1966"/>
                  </a:lnTo>
                  <a:lnTo>
                    <a:pt x="13139" y="1956"/>
                  </a:lnTo>
                  <a:lnTo>
                    <a:pt x="13133" y="1945"/>
                  </a:lnTo>
                  <a:lnTo>
                    <a:pt x="13126" y="1935"/>
                  </a:lnTo>
                  <a:lnTo>
                    <a:pt x="13119" y="1926"/>
                  </a:lnTo>
                  <a:lnTo>
                    <a:pt x="13110" y="1916"/>
                  </a:lnTo>
                  <a:lnTo>
                    <a:pt x="13102" y="1906"/>
                  </a:lnTo>
                  <a:lnTo>
                    <a:pt x="13093" y="1897"/>
                  </a:lnTo>
                  <a:lnTo>
                    <a:pt x="13083" y="1888"/>
                  </a:lnTo>
                  <a:lnTo>
                    <a:pt x="13073" y="1880"/>
                  </a:lnTo>
                  <a:lnTo>
                    <a:pt x="13061" y="1873"/>
                  </a:lnTo>
                  <a:lnTo>
                    <a:pt x="13049" y="1865"/>
                  </a:lnTo>
                  <a:lnTo>
                    <a:pt x="13036" y="1859"/>
                  </a:lnTo>
                  <a:lnTo>
                    <a:pt x="13023" y="1853"/>
                  </a:lnTo>
                  <a:lnTo>
                    <a:pt x="13009" y="1846"/>
                  </a:lnTo>
                  <a:lnTo>
                    <a:pt x="12994" y="1842"/>
                  </a:lnTo>
                  <a:lnTo>
                    <a:pt x="12979" y="1836"/>
                  </a:lnTo>
                  <a:lnTo>
                    <a:pt x="12963" y="1833"/>
                  </a:lnTo>
                  <a:lnTo>
                    <a:pt x="12946" y="1830"/>
                  </a:lnTo>
                  <a:lnTo>
                    <a:pt x="12929" y="1827"/>
                  </a:lnTo>
                  <a:lnTo>
                    <a:pt x="12909" y="1826"/>
                  </a:lnTo>
                  <a:lnTo>
                    <a:pt x="12891" y="1824"/>
                  </a:lnTo>
                  <a:lnTo>
                    <a:pt x="12875" y="1824"/>
                  </a:lnTo>
                  <a:lnTo>
                    <a:pt x="12860" y="1824"/>
                  </a:lnTo>
                  <a:lnTo>
                    <a:pt x="12845" y="1825"/>
                  </a:lnTo>
                  <a:lnTo>
                    <a:pt x="12831" y="1826"/>
                  </a:lnTo>
                  <a:lnTo>
                    <a:pt x="12816" y="1828"/>
                  </a:lnTo>
                  <a:lnTo>
                    <a:pt x="12802" y="1830"/>
                  </a:lnTo>
                  <a:lnTo>
                    <a:pt x="12789" y="1833"/>
                  </a:lnTo>
                  <a:lnTo>
                    <a:pt x="12775" y="1836"/>
                  </a:lnTo>
                  <a:lnTo>
                    <a:pt x="12763" y="1841"/>
                  </a:lnTo>
                  <a:lnTo>
                    <a:pt x="12750" y="1845"/>
                  </a:lnTo>
                  <a:lnTo>
                    <a:pt x="12739" y="1850"/>
                  </a:lnTo>
                  <a:lnTo>
                    <a:pt x="12727" y="1856"/>
                  </a:lnTo>
                  <a:lnTo>
                    <a:pt x="12715" y="1862"/>
                  </a:lnTo>
                  <a:lnTo>
                    <a:pt x="12704" y="1869"/>
                  </a:lnTo>
                  <a:lnTo>
                    <a:pt x="12695" y="1876"/>
                  </a:lnTo>
                  <a:lnTo>
                    <a:pt x="12685" y="1884"/>
                  </a:lnTo>
                  <a:lnTo>
                    <a:pt x="12675" y="1891"/>
                  </a:lnTo>
                  <a:lnTo>
                    <a:pt x="12666" y="1900"/>
                  </a:lnTo>
                  <a:lnTo>
                    <a:pt x="12658" y="1908"/>
                  </a:lnTo>
                  <a:lnTo>
                    <a:pt x="12650" y="1918"/>
                  </a:lnTo>
                  <a:lnTo>
                    <a:pt x="12642" y="1928"/>
                  </a:lnTo>
                  <a:lnTo>
                    <a:pt x="12636" y="1938"/>
                  </a:lnTo>
                  <a:lnTo>
                    <a:pt x="12629" y="1949"/>
                  </a:lnTo>
                  <a:lnTo>
                    <a:pt x="12624" y="1960"/>
                  </a:lnTo>
                  <a:lnTo>
                    <a:pt x="12618" y="1972"/>
                  </a:lnTo>
                  <a:lnTo>
                    <a:pt x="12614" y="1983"/>
                  </a:lnTo>
                  <a:lnTo>
                    <a:pt x="12610" y="1995"/>
                  </a:lnTo>
                  <a:lnTo>
                    <a:pt x="12607" y="2008"/>
                  </a:lnTo>
                  <a:lnTo>
                    <a:pt x="12603" y="2021"/>
                  </a:lnTo>
                  <a:lnTo>
                    <a:pt x="12601" y="2035"/>
                  </a:lnTo>
                  <a:lnTo>
                    <a:pt x="12599" y="2049"/>
                  </a:lnTo>
                  <a:lnTo>
                    <a:pt x="12599" y="2063"/>
                  </a:lnTo>
                  <a:close/>
                  <a:moveTo>
                    <a:pt x="12888" y="1972"/>
                  </a:moveTo>
                  <a:lnTo>
                    <a:pt x="12906" y="1973"/>
                  </a:lnTo>
                  <a:lnTo>
                    <a:pt x="12923" y="1975"/>
                  </a:lnTo>
                  <a:lnTo>
                    <a:pt x="12941" y="1978"/>
                  </a:lnTo>
                  <a:lnTo>
                    <a:pt x="12957" y="1981"/>
                  </a:lnTo>
                  <a:lnTo>
                    <a:pt x="12972" y="1987"/>
                  </a:lnTo>
                  <a:lnTo>
                    <a:pt x="12987" y="1991"/>
                  </a:lnTo>
                  <a:lnTo>
                    <a:pt x="13001" y="1997"/>
                  </a:lnTo>
                  <a:lnTo>
                    <a:pt x="13012" y="2005"/>
                  </a:lnTo>
                  <a:lnTo>
                    <a:pt x="13024" y="2012"/>
                  </a:lnTo>
                  <a:lnTo>
                    <a:pt x="13034" y="2020"/>
                  </a:lnTo>
                  <a:lnTo>
                    <a:pt x="13044" y="2030"/>
                  </a:lnTo>
                  <a:lnTo>
                    <a:pt x="13050" y="2039"/>
                  </a:lnTo>
                  <a:lnTo>
                    <a:pt x="13056" y="2050"/>
                  </a:lnTo>
                  <a:lnTo>
                    <a:pt x="13060" y="2061"/>
                  </a:lnTo>
                  <a:lnTo>
                    <a:pt x="13063" y="2072"/>
                  </a:lnTo>
                  <a:lnTo>
                    <a:pt x="13063" y="2085"/>
                  </a:lnTo>
                  <a:lnTo>
                    <a:pt x="13062" y="2098"/>
                  </a:lnTo>
                  <a:lnTo>
                    <a:pt x="13059" y="2110"/>
                  </a:lnTo>
                  <a:lnTo>
                    <a:pt x="13053" y="2122"/>
                  </a:lnTo>
                  <a:lnTo>
                    <a:pt x="13047" y="2131"/>
                  </a:lnTo>
                  <a:lnTo>
                    <a:pt x="13039" y="2141"/>
                  </a:lnTo>
                  <a:lnTo>
                    <a:pt x="13030" y="2150"/>
                  </a:lnTo>
                  <a:lnTo>
                    <a:pt x="13019" y="2157"/>
                  </a:lnTo>
                  <a:lnTo>
                    <a:pt x="13007" y="2165"/>
                  </a:lnTo>
                  <a:lnTo>
                    <a:pt x="12994" y="2170"/>
                  </a:lnTo>
                  <a:lnTo>
                    <a:pt x="12980" y="2175"/>
                  </a:lnTo>
                  <a:lnTo>
                    <a:pt x="12965" y="2180"/>
                  </a:lnTo>
                  <a:lnTo>
                    <a:pt x="12949" y="2183"/>
                  </a:lnTo>
                  <a:lnTo>
                    <a:pt x="12933" y="2185"/>
                  </a:lnTo>
                  <a:lnTo>
                    <a:pt x="12916" y="2186"/>
                  </a:lnTo>
                  <a:lnTo>
                    <a:pt x="12898" y="2187"/>
                  </a:lnTo>
                  <a:lnTo>
                    <a:pt x="12880" y="2187"/>
                  </a:lnTo>
                  <a:lnTo>
                    <a:pt x="12864" y="2186"/>
                  </a:lnTo>
                  <a:lnTo>
                    <a:pt x="12848" y="2184"/>
                  </a:lnTo>
                  <a:lnTo>
                    <a:pt x="12832" y="2182"/>
                  </a:lnTo>
                  <a:lnTo>
                    <a:pt x="12817" y="2179"/>
                  </a:lnTo>
                  <a:lnTo>
                    <a:pt x="12802" y="2174"/>
                  </a:lnTo>
                  <a:lnTo>
                    <a:pt x="12787" y="2170"/>
                  </a:lnTo>
                  <a:lnTo>
                    <a:pt x="12773" y="2164"/>
                  </a:lnTo>
                  <a:lnTo>
                    <a:pt x="12760" y="2157"/>
                  </a:lnTo>
                  <a:lnTo>
                    <a:pt x="12748" y="2150"/>
                  </a:lnTo>
                  <a:lnTo>
                    <a:pt x="12738" y="2142"/>
                  </a:lnTo>
                  <a:lnTo>
                    <a:pt x="12728" y="2133"/>
                  </a:lnTo>
                  <a:lnTo>
                    <a:pt x="12720" y="2122"/>
                  </a:lnTo>
                  <a:lnTo>
                    <a:pt x="12714" y="2111"/>
                  </a:lnTo>
                  <a:lnTo>
                    <a:pt x="12709" y="2098"/>
                  </a:lnTo>
                  <a:lnTo>
                    <a:pt x="12708" y="2092"/>
                  </a:lnTo>
                  <a:lnTo>
                    <a:pt x="12706" y="2084"/>
                  </a:lnTo>
                  <a:lnTo>
                    <a:pt x="12706" y="2078"/>
                  </a:lnTo>
                  <a:lnTo>
                    <a:pt x="12706" y="2070"/>
                  </a:lnTo>
                  <a:lnTo>
                    <a:pt x="12708" y="2056"/>
                  </a:lnTo>
                  <a:lnTo>
                    <a:pt x="12711" y="2045"/>
                  </a:lnTo>
                  <a:lnTo>
                    <a:pt x="12716" y="2033"/>
                  </a:lnTo>
                  <a:lnTo>
                    <a:pt x="12724" y="2023"/>
                  </a:lnTo>
                  <a:lnTo>
                    <a:pt x="12732" y="2013"/>
                  </a:lnTo>
                  <a:lnTo>
                    <a:pt x="12742" y="2005"/>
                  </a:lnTo>
                  <a:lnTo>
                    <a:pt x="12754" y="1998"/>
                  </a:lnTo>
                  <a:lnTo>
                    <a:pt x="12766" y="1992"/>
                  </a:lnTo>
                  <a:lnTo>
                    <a:pt x="12779" y="1987"/>
                  </a:lnTo>
                  <a:lnTo>
                    <a:pt x="12793" y="1981"/>
                  </a:lnTo>
                  <a:lnTo>
                    <a:pt x="12808" y="1978"/>
                  </a:lnTo>
                  <a:lnTo>
                    <a:pt x="12823" y="1975"/>
                  </a:lnTo>
                  <a:lnTo>
                    <a:pt x="12840" y="1974"/>
                  </a:lnTo>
                  <a:lnTo>
                    <a:pt x="12856" y="1972"/>
                  </a:lnTo>
                  <a:lnTo>
                    <a:pt x="12872" y="1972"/>
                  </a:lnTo>
                  <a:lnTo>
                    <a:pt x="12888" y="1972"/>
                  </a:lnTo>
                  <a:close/>
                  <a:moveTo>
                    <a:pt x="13177" y="1078"/>
                  </a:moveTo>
                  <a:lnTo>
                    <a:pt x="13184" y="1064"/>
                  </a:lnTo>
                  <a:lnTo>
                    <a:pt x="13193" y="1048"/>
                  </a:lnTo>
                  <a:lnTo>
                    <a:pt x="13199" y="1030"/>
                  </a:lnTo>
                  <a:lnTo>
                    <a:pt x="13206" y="1012"/>
                  </a:lnTo>
                  <a:lnTo>
                    <a:pt x="13210" y="991"/>
                  </a:lnTo>
                  <a:lnTo>
                    <a:pt x="13214" y="970"/>
                  </a:lnTo>
                  <a:lnTo>
                    <a:pt x="13217" y="947"/>
                  </a:lnTo>
                  <a:lnTo>
                    <a:pt x="13219" y="926"/>
                  </a:lnTo>
                  <a:lnTo>
                    <a:pt x="13220" y="900"/>
                  </a:lnTo>
                  <a:lnTo>
                    <a:pt x="13217" y="876"/>
                  </a:lnTo>
                  <a:lnTo>
                    <a:pt x="13214" y="854"/>
                  </a:lnTo>
                  <a:lnTo>
                    <a:pt x="13210" y="833"/>
                  </a:lnTo>
                  <a:lnTo>
                    <a:pt x="13205" y="814"/>
                  </a:lnTo>
                  <a:lnTo>
                    <a:pt x="13197" y="796"/>
                  </a:lnTo>
                  <a:lnTo>
                    <a:pt x="13189" y="779"/>
                  </a:lnTo>
                  <a:lnTo>
                    <a:pt x="13178" y="764"/>
                  </a:lnTo>
                  <a:lnTo>
                    <a:pt x="13166" y="751"/>
                  </a:lnTo>
                  <a:lnTo>
                    <a:pt x="13154" y="739"/>
                  </a:lnTo>
                  <a:lnTo>
                    <a:pt x="13140" y="728"/>
                  </a:lnTo>
                  <a:lnTo>
                    <a:pt x="13125" y="720"/>
                  </a:lnTo>
                  <a:lnTo>
                    <a:pt x="13109" y="713"/>
                  </a:lnTo>
                  <a:lnTo>
                    <a:pt x="13092" y="708"/>
                  </a:lnTo>
                  <a:lnTo>
                    <a:pt x="13074" y="705"/>
                  </a:lnTo>
                  <a:lnTo>
                    <a:pt x="13054" y="703"/>
                  </a:lnTo>
                  <a:lnTo>
                    <a:pt x="13040" y="703"/>
                  </a:lnTo>
                  <a:lnTo>
                    <a:pt x="13026" y="704"/>
                  </a:lnTo>
                  <a:lnTo>
                    <a:pt x="13014" y="706"/>
                  </a:lnTo>
                  <a:lnTo>
                    <a:pt x="13001" y="709"/>
                  </a:lnTo>
                  <a:lnTo>
                    <a:pt x="12989" y="713"/>
                  </a:lnTo>
                  <a:lnTo>
                    <a:pt x="12977" y="718"/>
                  </a:lnTo>
                  <a:lnTo>
                    <a:pt x="12966" y="724"/>
                  </a:lnTo>
                  <a:lnTo>
                    <a:pt x="12956" y="732"/>
                  </a:lnTo>
                  <a:lnTo>
                    <a:pt x="12945" y="740"/>
                  </a:lnTo>
                  <a:lnTo>
                    <a:pt x="12934" y="750"/>
                  </a:lnTo>
                  <a:lnTo>
                    <a:pt x="12924" y="761"/>
                  </a:lnTo>
                  <a:lnTo>
                    <a:pt x="12916" y="772"/>
                  </a:lnTo>
                  <a:lnTo>
                    <a:pt x="12906" y="785"/>
                  </a:lnTo>
                  <a:lnTo>
                    <a:pt x="12898" y="800"/>
                  </a:lnTo>
                  <a:lnTo>
                    <a:pt x="12889" y="815"/>
                  </a:lnTo>
                  <a:lnTo>
                    <a:pt x="12881" y="831"/>
                  </a:lnTo>
                  <a:lnTo>
                    <a:pt x="12871" y="853"/>
                  </a:lnTo>
                  <a:lnTo>
                    <a:pt x="12861" y="871"/>
                  </a:lnTo>
                  <a:lnTo>
                    <a:pt x="12852" y="885"/>
                  </a:lnTo>
                  <a:lnTo>
                    <a:pt x="12844" y="896"/>
                  </a:lnTo>
                  <a:lnTo>
                    <a:pt x="12840" y="900"/>
                  </a:lnTo>
                  <a:lnTo>
                    <a:pt x="12834" y="904"/>
                  </a:lnTo>
                  <a:lnTo>
                    <a:pt x="12830" y="906"/>
                  </a:lnTo>
                  <a:lnTo>
                    <a:pt x="12826" y="910"/>
                  </a:lnTo>
                  <a:lnTo>
                    <a:pt x="12820" y="911"/>
                  </a:lnTo>
                  <a:lnTo>
                    <a:pt x="12816" y="912"/>
                  </a:lnTo>
                  <a:lnTo>
                    <a:pt x="12811" y="913"/>
                  </a:lnTo>
                  <a:lnTo>
                    <a:pt x="12805" y="913"/>
                  </a:lnTo>
                  <a:lnTo>
                    <a:pt x="12800" y="912"/>
                  </a:lnTo>
                  <a:lnTo>
                    <a:pt x="12794" y="911"/>
                  </a:lnTo>
                  <a:lnTo>
                    <a:pt x="12789" y="910"/>
                  </a:lnTo>
                  <a:lnTo>
                    <a:pt x="12785" y="907"/>
                  </a:lnTo>
                  <a:lnTo>
                    <a:pt x="12779" y="904"/>
                  </a:lnTo>
                  <a:lnTo>
                    <a:pt x="12775" y="901"/>
                  </a:lnTo>
                  <a:lnTo>
                    <a:pt x="12772" y="898"/>
                  </a:lnTo>
                  <a:lnTo>
                    <a:pt x="12769" y="894"/>
                  </a:lnTo>
                  <a:lnTo>
                    <a:pt x="12766" y="889"/>
                  </a:lnTo>
                  <a:lnTo>
                    <a:pt x="12762" y="884"/>
                  </a:lnTo>
                  <a:lnTo>
                    <a:pt x="12760" y="879"/>
                  </a:lnTo>
                  <a:lnTo>
                    <a:pt x="12758" y="872"/>
                  </a:lnTo>
                  <a:lnTo>
                    <a:pt x="12757" y="866"/>
                  </a:lnTo>
                  <a:lnTo>
                    <a:pt x="12756" y="858"/>
                  </a:lnTo>
                  <a:lnTo>
                    <a:pt x="12755" y="851"/>
                  </a:lnTo>
                  <a:lnTo>
                    <a:pt x="12755" y="842"/>
                  </a:lnTo>
                  <a:lnTo>
                    <a:pt x="12757" y="827"/>
                  </a:lnTo>
                  <a:lnTo>
                    <a:pt x="12759" y="812"/>
                  </a:lnTo>
                  <a:lnTo>
                    <a:pt x="12762" y="798"/>
                  </a:lnTo>
                  <a:lnTo>
                    <a:pt x="12768" y="784"/>
                  </a:lnTo>
                  <a:lnTo>
                    <a:pt x="12772" y="771"/>
                  </a:lnTo>
                  <a:lnTo>
                    <a:pt x="12777" y="761"/>
                  </a:lnTo>
                  <a:lnTo>
                    <a:pt x="12783" y="750"/>
                  </a:lnTo>
                  <a:lnTo>
                    <a:pt x="12788" y="740"/>
                  </a:lnTo>
                  <a:lnTo>
                    <a:pt x="12687" y="708"/>
                  </a:lnTo>
                  <a:lnTo>
                    <a:pt x="12680" y="721"/>
                  </a:lnTo>
                  <a:lnTo>
                    <a:pt x="12674" y="735"/>
                  </a:lnTo>
                  <a:lnTo>
                    <a:pt x="12668" y="750"/>
                  </a:lnTo>
                  <a:lnTo>
                    <a:pt x="12662" y="766"/>
                  </a:lnTo>
                  <a:lnTo>
                    <a:pt x="12658" y="784"/>
                  </a:lnTo>
                  <a:lnTo>
                    <a:pt x="12655" y="802"/>
                  </a:lnTo>
                  <a:lnTo>
                    <a:pt x="12652" y="823"/>
                  </a:lnTo>
                  <a:lnTo>
                    <a:pt x="12651" y="843"/>
                  </a:lnTo>
                  <a:lnTo>
                    <a:pt x="12651" y="866"/>
                  </a:lnTo>
                  <a:lnTo>
                    <a:pt x="12652" y="887"/>
                  </a:lnTo>
                  <a:lnTo>
                    <a:pt x="12656" y="907"/>
                  </a:lnTo>
                  <a:lnTo>
                    <a:pt x="12660" y="927"/>
                  </a:lnTo>
                  <a:lnTo>
                    <a:pt x="12667" y="945"/>
                  </a:lnTo>
                  <a:lnTo>
                    <a:pt x="12674" y="961"/>
                  </a:lnTo>
                  <a:lnTo>
                    <a:pt x="12684" y="977"/>
                  </a:lnTo>
                  <a:lnTo>
                    <a:pt x="12695" y="991"/>
                  </a:lnTo>
                  <a:lnTo>
                    <a:pt x="12706" y="1004"/>
                  </a:lnTo>
                  <a:lnTo>
                    <a:pt x="12719" y="1016"/>
                  </a:lnTo>
                  <a:lnTo>
                    <a:pt x="12733" y="1025"/>
                  </a:lnTo>
                  <a:lnTo>
                    <a:pt x="12748" y="1034"/>
                  </a:lnTo>
                  <a:lnTo>
                    <a:pt x="12763" y="1041"/>
                  </a:lnTo>
                  <a:lnTo>
                    <a:pt x="12781" y="1046"/>
                  </a:lnTo>
                  <a:lnTo>
                    <a:pt x="12798" y="1049"/>
                  </a:lnTo>
                  <a:lnTo>
                    <a:pt x="12816" y="1051"/>
                  </a:lnTo>
                  <a:lnTo>
                    <a:pt x="12827" y="1051"/>
                  </a:lnTo>
                  <a:lnTo>
                    <a:pt x="12839" y="1050"/>
                  </a:lnTo>
                  <a:lnTo>
                    <a:pt x="12849" y="1048"/>
                  </a:lnTo>
                  <a:lnTo>
                    <a:pt x="12861" y="1046"/>
                  </a:lnTo>
                  <a:lnTo>
                    <a:pt x="12872" y="1042"/>
                  </a:lnTo>
                  <a:lnTo>
                    <a:pt x="12883" y="1036"/>
                  </a:lnTo>
                  <a:lnTo>
                    <a:pt x="12893" y="1031"/>
                  </a:lnTo>
                  <a:lnTo>
                    <a:pt x="12904" y="1023"/>
                  </a:lnTo>
                  <a:lnTo>
                    <a:pt x="12915" y="1015"/>
                  </a:lnTo>
                  <a:lnTo>
                    <a:pt x="12924" y="1005"/>
                  </a:lnTo>
                  <a:lnTo>
                    <a:pt x="12935" y="993"/>
                  </a:lnTo>
                  <a:lnTo>
                    <a:pt x="12945" y="982"/>
                  </a:lnTo>
                  <a:lnTo>
                    <a:pt x="12954" y="968"/>
                  </a:lnTo>
                  <a:lnTo>
                    <a:pt x="12964" y="953"/>
                  </a:lnTo>
                  <a:lnTo>
                    <a:pt x="12973" y="935"/>
                  </a:lnTo>
                  <a:lnTo>
                    <a:pt x="12981" y="917"/>
                  </a:lnTo>
                  <a:lnTo>
                    <a:pt x="12991" y="898"/>
                  </a:lnTo>
                  <a:lnTo>
                    <a:pt x="13001" y="881"/>
                  </a:lnTo>
                  <a:lnTo>
                    <a:pt x="13010" y="868"/>
                  </a:lnTo>
                  <a:lnTo>
                    <a:pt x="13019" y="857"/>
                  </a:lnTo>
                  <a:lnTo>
                    <a:pt x="13024" y="853"/>
                  </a:lnTo>
                  <a:lnTo>
                    <a:pt x="13029" y="850"/>
                  </a:lnTo>
                  <a:lnTo>
                    <a:pt x="13034" y="847"/>
                  </a:lnTo>
                  <a:lnTo>
                    <a:pt x="13038" y="845"/>
                  </a:lnTo>
                  <a:lnTo>
                    <a:pt x="13044" y="843"/>
                  </a:lnTo>
                  <a:lnTo>
                    <a:pt x="13050" y="842"/>
                  </a:lnTo>
                  <a:lnTo>
                    <a:pt x="13055" y="842"/>
                  </a:lnTo>
                  <a:lnTo>
                    <a:pt x="13062" y="842"/>
                  </a:lnTo>
                  <a:lnTo>
                    <a:pt x="13067" y="842"/>
                  </a:lnTo>
                  <a:lnTo>
                    <a:pt x="13074" y="843"/>
                  </a:lnTo>
                  <a:lnTo>
                    <a:pt x="13079" y="845"/>
                  </a:lnTo>
                  <a:lnTo>
                    <a:pt x="13084" y="847"/>
                  </a:lnTo>
                  <a:lnTo>
                    <a:pt x="13089" y="851"/>
                  </a:lnTo>
                  <a:lnTo>
                    <a:pt x="13093" y="854"/>
                  </a:lnTo>
                  <a:lnTo>
                    <a:pt x="13097" y="858"/>
                  </a:lnTo>
                  <a:lnTo>
                    <a:pt x="13100" y="862"/>
                  </a:lnTo>
                  <a:lnTo>
                    <a:pt x="13104" y="868"/>
                  </a:lnTo>
                  <a:lnTo>
                    <a:pt x="13107" y="873"/>
                  </a:lnTo>
                  <a:lnTo>
                    <a:pt x="13109" y="880"/>
                  </a:lnTo>
                  <a:lnTo>
                    <a:pt x="13111" y="886"/>
                  </a:lnTo>
                  <a:lnTo>
                    <a:pt x="13112" y="894"/>
                  </a:lnTo>
                  <a:lnTo>
                    <a:pt x="13113" y="902"/>
                  </a:lnTo>
                  <a:lnTo>
                    <a:pt x="13113" y="911"/>
                  </a:lnTo>
                  <a:lnTo>
                    <a:pt x="13113" y="920"/>
                  </a:lnTo>
                  <a:lnTo>
                    <a:pt x="13112" y="938"/>
                  </a:lnTo>
                  <a:lnTo>
                    <a:pt x="13109" y="955"/>
                  </a:lnTo>
                  <a:lnTo>
                    <a:pt x="13105" y="973"/>
                  </a:lnTo>
                  <a:lnTo>
                    <a:pt x="13098" y="990"/>
                  </a:lnTo>
                  <a:lnTo>
                    <a:pt x="13093" y="1006"/>
                  </a:lnTo>
                  <a:lnTo>
                    <a:pt x="13085" y="1021"/>
                  </a:lnTo>
                  <a:lnTo>
                    <a:pt x="13079" y="1035"/>
                  </a:lnTo>
                  <a:lnTo>
                    <a:pt x="13071" y="1047"/>
                  </a:lnTo>
                  <a:lnTo>
                    <a:pt x="13177" y="10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31" name="矩形 30"/>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2" name="矩形 31"/>
          <p:cNvSpPr/>
          <p:nvPr/>
        </p:nvSpPr>
        <p:spPr>
          <a:xfrm>
            <a:off x="3023419" y="619432"/>
            <a:ext cx="5928852" cy="5412658"/>
          </a:xfrm>
          <a:prstGeom prst="rect">
            <a:avLst/>
          </a:prstGeom>
          <a:noFill/>
          <a:ln w="28575">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5"/>
          <p:cNvSpPr txBox="1"/>
          <p:nvPr/>
        </p:nvSpPr>
        <p:spPr>
          <a:xfrm>
            <a:off x="3376389" y="4505573"/>
            <a:ext cx="5216023" cy="430887"/>
          </a:xfrm>
          <a:prstGeom prst="rect">
            <a:avLst/>
          </a:prstGeom>
          <a:noFill/>
        </p:spPr>
        <p:txBody>
          <a:bodyPr vert="horz" wrap="square" lIns="0" tIns="0" rIns="0" bIns="0" rtlCol="0" anchor="ctr">
            <a:spAutoFit/>
          </a:bodyPr>
          <a:lstStyle/>
          <a:p>
            <a:pPr algn="l"/>
            <a:r>
              <a:rPr lang="en-US" altLang="zh-CN" sz="2800" dirty="0" smtClean="0">
                <a:solidFill>
                  <a:srgbClr val="213F99"/>
                </a:solidFill>
                <a:latin typeface="Impact" pitchFamily="34" charset="0"/>
                <a:ea typeface="微软雅黑" pitchFamily="34" charset="-122"/>
              </a:rPr>
              <a:t>04    </a:t>
            </a:r>
            <a:r>
              <a:rPr lang="zh-CN" altLang="en-US" sz="2800" dirty="0" smtClean="0">
                <a:solidFill>
                  <a:srgbClr val="213F99"/>
                </a:solidFill>
                <a:latin typeface="Impact" pitchFamily="34" charset="0"/>
                <a:ea typeface="微软雅黑" pitchFamily="34" charset="-122"/>
              </a:rPr>
              <a:t>多路访问信道的数据链路层</a:t>
            </a:r>
            <a:endParaRPr lang="zh-CN" altLang="en-US" sz="2800" dirty="0">
              <a:solidFill>
                <a:srgbClr val="213F99"/>
              </a:solidFill>
              <a:latin typeface="微软雅黑" pitchFamily="34" charset="-122"/>
              <a:ea typeface="微软雅黑" pitchFamily="34" charset="-122"/>
            </a:endParaRPr>
          </a:p>
        </p:txBody>
      </p:sp>
      <p:sp>
        <p:nvSpPr>
          <p:cNvPr id="43" name="TextBox 6"/>
          <p:cNvSpPr txBox="1"/>
          <p:nvPr/>
        </p:nvSpPr>
        <p:spPr>
          <a:xfrm>
            <a:off x="3376389" y="1575969"/>
            <a:ext cx="4657093" cy="430887"/>
          </a:xfrm>
          <a:prstGeom prst="rect">
            <a:avLst/>
          </a:prstGeom>
          <a:noFill/>
        </p:spPr>
        <p:txBody>
          <a:bodyPr vert="horz" wrap="square" lIns="0" tIns="0" rIns="0" bIns="0" rtlCol="0" anchor="ctr">
            <a:spAutoFit/>
          </a:bodyPr>
          <a:lstStyle/>
          <a:p>
            <a:pPr algn="l"/>
            <a:r>
              <a:rPr lang="en-US" altLang="zh-CN" sz="2800" dirty="0" smtClean="0">
                <a:solidFill>
                  <a:srgbClr val="213F99"/>
                </a:solidFill>
                <a:latin typeface="Impact" pitchFamily="34" charset="0"/>
                <a:ea typeface="微软雅黑" pitchFamily="34" charset="-122"/>
              </a:rPr>
              <a:t>01     </a:t>
            </a:r>
            <a:r>
              <a:rPr lang="zh-CN" altLang="en-US" sz="2800" dirty="0" smtClean="0">
                <a:solidFill>
                  <a:srgbClr val="213F99"/>
                </a:solidFill>
                <a:latin typeface="Impact" pitchFamily="34" charset="0"/>
                <a:ea typeface="微软雅黑" pitchFamily="34" charset="-122"/>
              </a:rPr>
              <a:t>数据链路层的基本概念</a:t>
            </a:r>
            <a:endParaRPr lang="zh-CN" altLang="en-US" sz="2800" dirty="0">
              <a:solidFill>
                <a:srgbClr val="213F99"/>
              </a:solidFill>
              <a:latin typeface="微软雅黑" pitchFamily="34" charset="-122"/>
              <a:ea typeface="微软雅黑" pitchFamily="34" charset="-122"/>
            </a:endParaRPr>
          </a:p>
        </p:txBody>
      </p:sp>
      <p:sp>
        <p:nvSpPr>
          <p:cNvPr id="44" name="TextBox 10"/>
          <p:cNvSpPr txBox="1"/>
          <p:nvPr/>
        </p:nvSpPr>
        <p:spPr>
          <a:xfrm>
            <a:off x="3376389" y="2511684"/>
            <a:ext cx="3834300" cy="430887"/>
          </a:xfrm>
          <a:prstGeom prst="rect">
            <a:avLst/>
          </a:prstGeom>
          <a:noFill/>
        </p:spPr>
        <p:txBody>
          <a:bodyPr vert="horz" wrap="square" lIns="0" tIns="0" rIns="0" bIns="0" rtlCol="0" anchor="ctr">
            <a:spAutoFit/>
          </a:bodyPr>
          <a:lstStyle/>
          <a:p>
            <a:pPr algn="l"/>
            <a:r>
              <a:rPr lang="en-US" altLang="zh-CN" sz="2800" dirty="0" smtClean="0">
                <a:solidFill>
                  <a:srgbClr val="213F99"/>
                </a:solidFill>
                <a:latin typeface="Impact" pitchFamily="34" charset="0"/>
                <a:ea typeface="微软雅黑" pitchFamily="34" charset="-122"/>
              </a:rPr>
              <a:t>02    </a:t>
            </a:r>
            <a:r>
              <a:rPr lang="zh-CN" altLang="en-US" sz="2800" dirty="0" smtClean="0">
                <a:solidFill>
                  <a:srgbClr val="213F99"/>
                </a:solidFill>
                <a:latin typeface="Impact" pitchFamily="34" charset="0"/>
                <a:ea typeface="微软雅黑" pitchFamily="34" charset="-122"/>
              </a:rPr>
              <a:t>流量控制和差错控制</a:t>
            </a:r>
            <a:endParaRPr lang="zh-CN" altLang="en-US" sz="2800" dirty="0">
              <a:solidFill>
                <a:srgbClr val="213F99"/>
              </a:solidFill>
              <a:latin typeface="微软雅黑" pitchFamily="34" charset="-122"/>
              <a:ea typeface="微软雅黑" pitchFamily="34" charset="-122"/>
            </a:endParaRPr>
          </a:p>
        </p:txBody>
      </p:sp>
      <p:sp>
        <p:nvSpPr>
          <p:cNvPr id="45" name="TextBox 11"/>
          <p:cNvSpPr txBox="1"/>
          <p:nvPr/>
        </p:nvSpPr>
        <p:spPr>
          <a:xfrm>
            <a:off x="3376389" y="3471197"/>
            <a:ext cx="5296027" cy="430887"/>
          </a:xfrm>
          <a:prstGeom prst="rect">
            <a:avLst/>
          </a:prstGeom>
          <a:noFill/>
        </p:spPr>
        <p:txBody>
          <a:bodyPr vert="horz" wrap="square" lIns="0" tIns="0" rIns="0" bIns="0" rtlCol="0" anchor="ctr">
            <a:spAutoFit/>
          </a:bodyPr>
          <a:lstStyle/>
          <a:p>
            <a:pPr algn="l"/>
            <a:r>
              <a:rPr lang="en-US" altLang="zh-CN" sz="2800" dirty="0" smtClean="0">
                <a:solidFill>
                  <a:srgbClr val="213F99"/>
                </a:solidFill>
                <a:latin typeface="Impact" pitchFamily="34" charset="0"/>
                <a:ea typeface="微软雅黑" pitchFamily="34" charset="-122"/>
              </a:rPr>
              <a:t>03    </a:t>
            </a:r>
            <a:r>
              <a:rPr lang="zh-CN" altLang="en-US" sz="2800" dirty="0" smtClean="0">
                <a:solidFill>
                  <a:srgbClr val="213F99"/>
                </a:solidFill>
                <a:latin typeface="Impact" pitchFamily="34" charset="0"/>
                <a:ea typeface="微软雅黑" pitchFamily="34" charset="-122"/>
              </a:rPr>
              <a:t>点对点信道的数据链路层协议</a:t>
            </a:r>
            <a:endParaRPr lang="zh-CN" altLang="en-US" sz="2800" dirty="0">
              <a:solidFill>
                <a:srgbClr val="213F99"/>
              </a:solidFill>
              <a:latin typeface="微软雅黑" pitchFamily="34" charset="-122"/>
              <a:ea typeface="微软雅黑" pitchFamily="34" charset="-122"/>
            </a:endParaRPr>
          </a:p>
        </p:txBody>
      </p:sp>
    </p:spTree>
    <p:extLst>
      <p:ext uri="{BB962C8B-B14F-4D97-AF65-F5344CB8AC3E}">
        <p14:creationId xmlns:p14="http://schemas.microsoft.com/office/powerpoint/2010/main" val="18489453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225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3850" y="1436914"/>
            <a:ext cx="8497888" cy="757646"/>
          </a:xfrm>
          <a:prstGeom prst="rect">
            <a:avLst/>
          </a:prstGeom>
        </p:spPr>
        <p:txBody>
          <a:bodyPr/>
          <a:lstStyle/>
          <a:p>
            <a:pPr>
              <a:lnSpc>
                <a:spcPct val="120000"/>
              </a:lnSpc>
            </a:pPr>
            <a:r>
              <a:rPr lang="zh-CN" altLang="en-US" sz="3200" b="1" dirty="0">
                <a:solidFill>
                  <a:srgbClr val="002060"/>
                </a:solidFill>
                <a:latin typeface="微软雅黑" panose="020B0503020204020204" pitchFamily="34" charset="-122"/>
                <a:ea typeface="微软雅黑" panose="020B0503020204020204" pitchFamily="34" charset="-122"/>
              </a:rPr>
              <a:t>无差错</a:t>
            </a:r>
            <a:r>
              <a:rPr lang="zh-CN" altLang="en-US" sz="3200" b="1" dirty="0" smtClean="0">
                <a:solidFill>
                  <a:srgbClr val="002060"/>
                </a:solidFill>
                <a:latin typeface="微软雅黑" panose="020B0503020204020204" pitchFamily="34" charset="-122"/>
                <a:ea typeface="微软雅黑" panose="020B0503020204020204" pitchFamily="34" charset="-122"/>
              </a:rPr>
              <a:t>的</a:t>
            </a:r>
            <a:r>
              <a:rPr lang="zh-CN" altLang="en-US" sz="3200" b="1" dirty="0">
                <a:solidFill>
                  <a:srgbClr val="002060"/>
                </a:solidFill>
                <a:latin typeface="微软雅黑" panose="020B0503020204020204" pitchFamily="34" charset="-122"/>
                <a:ea typeface="微软雅黑" panose="020B0503020204020204" pitchFamily="34" charset="-122"/>
              </a:rPr>
              <a:t>停止</a:t>
            </a:r>
            <a:r>
              <a:rPr lang="en-US" altLang="zh-CN" sz="3200" b="1" dirty="0">
                <a:solidFill>
                  <a:srgbClr val="002060"/>
                </a:solidFill>
                <a:latin typeface="微软雅黑" panose="020B0503020204020204" pitchFamily="34" charset="-122"/>
                <a:ea typeface="微软雅黑" panose="020B0503020204020204" pitchFamily="34" charset="-122"/>
              </a:rPr>
              <a:t>-</a:t>
            </a:r>
            <a:r>
              <a:rPr lang="zh-CN" altLang="en-US" sz="3200" b="1" dirty="0">
                <a:solidFill>
                  <a:srgbClr val="002060"/>
                </a:solidFill>
                <a:latin typeface="微软雅黑" panose="020B0503020204020204" pitchFamily="34" charset="-122"/>
                <a:ea typeface="微软雅黑" panose="020B0503020204020204" pitchFamily="34" charset="-122"/>
              </a:rPr>
              <a:t>等待</a:t>
            </a:r>
            <a:r>
              <a:rPr lang="zh-CN" altLang="en-US" sz="3200" b="1" dirty="0" smtClean="0">
                <a:solidFill>
                  <a:srgbClr val="002060"/>
                </a:solidFill>
                <a:latin typeface="微软雅黑" panose="020B0503020204020204" pitchFamily="34" charset="-122"/>
                <a:ea typeface="微软雅黑" panose="020B0503020204020204" pitchFamily="34" charset="-122"/>
              </a:rPr>
              <a:t>流量控制情况</a:t>
            </a:r>
            <a:endParaRPr lang="en-US" altLang="zh-CN" sz="3200" b="1" dirty="0" smtClean="0">
              <a:solidFill>
                <a:srgbClr val="002060"/>
              </a:solidFill>
              <a:latin typeface="微软雅黑" panose="020B0503020204020204" pitchFamily="34" charset="-122"/>
              <a:ea typeface="微软雅黑" panose="020B0503020204020204" pitchFamily="34" charset="-122"/>
            </a:endParaRP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3.2.2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停止</a:t>
            </a: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等待流量控制</a:t>
            </a:r>
          </a:p>
        </p:txBody>
      </p:sp>
      <p:grpSp>
        <p:nvGrpSpPr>
          <p:cNvPr id="3" name="组合 2"/>
          <p:cNvGrpSpPr/>
          <p:nvPr/>
        </p:nvGrpSpPr>
        <p:grpSpPr>
          <a:xfrm>
            <a:off x="380731" y="2027137"/>
            <a:ext cx="8401050" cy="4041775"/>
            <a:chOff x="555625" y="2646363"/>
            <a:chExt cx="8401050" cy="4095750"/>
          </a:xfrm>
        </p:grpSpPr>
        <p:sp>
          <p:nvSpPr>
            <p:cNvPr id="18" name="Freeform 1031"/>
            <p:cNvSpPr>
              <a:spLocks/>
            </p:cNvSpPr>
            <p:nvPr/>
          </p:nvSpPr>
          <p:spPr bwMode="auto">
            <a:xfrm>
              <a:off x="5541963" y="3654425"/>
              <a:ext cx="1835150" cy="781050"/>
            </a:xfrm>
            <a:custGeom>
              <a:avLst/>
              <a:gdLst>
                <a:gd name="T0" fmla="*/ 0 w 1033"/>
                <a:gd name="T1" fmla="*/ 0 h 463"/>
                <a:gd name="T2" fmla="*/ 2147483647 w 1033"/>
                <a:gd name="T3" fmla="*/ 409786402 h 463"/>
                <a:gd name="T4" fmla="*/ 2147483647 w 1033"/>
                <a:gd name="T5" fmla="*/ 1314733199 h 463"/>
                <a:gd name="T6" fmla="*/ 0 w 1033"/>
                <a:gd name="T7" fmla="*/ 904946798 h 463"/>
                <a:gd name="T8" fmla="*/ 0 w 1033"/>
                <a:gd name="T9" fmla="*/ 0 h 4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63">
                  <a:moveTo>
                    <a:pt x="0" y="0"/>
                  </a:moveTo>
                  <a:lnTo>
                    <a:pt x="1032" y="144"/>
                  </a:lnTo>
                  <a:lnTo>
                    <a:pt x="1032" y="462"/>
                  </a:lnTo>
                  <a:lnTo>
                    <a:pt x="0" y="318"/>
                  </a:lnTo>
                  <a:lnTo>
                    <a:pt x="0" y="0"/>
                  </a:lnTo>
                </a:path>
              </a:pathLst>
            </a:custGeom>
            <a:gradFill rotWithShape="1">
              <a:gsLst>
                <a:gs pos="0">
                  <a:srgbClr val="762F00"/>
                </a:gs>
                <a:gs pos="100000">
                  <a:srgbClr val="FF6600"/>
                </a:gs>
              </a:gsLst>
              <a:lin ang="0" scaled="1"/>
            </a:gra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032"/>
            <p:cNvSpPr>
              <a:spLocks noChangeShapeType="1"/>
            </p:cNvSpPr>
            <p:nvPr/>
          </p:nvSpPr>
          <p:spPr bwMode="auto">
            <a:xfrm>
              <a:off x="1212850" y="3508375"/>
              <a:ext cx="0" cy="31797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033"/>
            <p:cNvSpPr>
              <a:spLocks noChangeShapeType="1"/>
            </p:cNvSpPr>
            <p:nvPr/>
          </p:nvSpPr>
          <p:spPr bwMode="auto">
            <a:xfrm>
              <a:off x="3090863" y="3508375"/>
              <a:ext cx="0" cy="31607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Rectangle 1034"/>
            <p:cNvSpPr>
              <a:spLocks noChangeArrowheads="1"/>
            </p:cNvSpPr>
            <p:nvPr/>
          </p:nvSpPr>
          <p:spPr bwMode="auto">
            <a:xfrm>
              <a:off x="1038225" y="3197225"/>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en-US" altLang="zh-CN" sz="2000">
                  <a:latin typeface="Arial" charset="0"/>
                </a:rPr>
                <a:t>A</a:t>
              </a:r>
            </a:p>
          </p:txBody>
        </p:sp>
        <p:sp>
          <p:nvSpPr>
            <p:cNvPr id="37" name="Rectangle 1035"/>
            <p:cNvSpPr>
              <a:spLocks noChangeArrowheads="1"/>
            </p:cNvSpPr>
            <p:nvPr/>
          </p:nvSpPr>
          <p:spPr bwMode="auto">
            <a:xfrm>
              <a:off x="2903538" y="3197225"/>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en-US" altLang="zh-CN" sz="2000">
                  <a:latin typeface="Arial" charset="0"/>
                </a:rPr>
                <a:t>B</a:t>
              </a:r>
            </a:p>
          </p:txBody>
        </p:sp>
        <p:sp>
          <p:nvSpPr>
            <p:cNvPr id="38" name="Line 1036"/>
            <p:cNvSpPr>
              <a:spLocks noChangeShapeType="1"/>
            </p:cNvSpPr>
            <p:nvPr/>
          </p:nvSpPr>
          <p:spPr bwMode="auto">
            <a:xfrm>
              <a:off x="1219200" y="3660775"/>
              <a:ext cx="1862138" cy="2143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1037"/>
            <p:cNvSpPr>
              <a:spLocks noChangeShapeType="1"/>
            </p:cNvSpPr>
            <p:nvPr/>
          </p:nvSpPr>
          <p:spPr bwMode="auto">
            <a:xfrm>
              <a:off x="1219200" y="4202113"/>
              <a:ext cx="1862138" cy="215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Freeform 1038"/>
            <p:cNvSpPr>
              <a:spLocks/>
            </p:cNvSpPr>
            <p:nvPr/>
          </p:nvSpPr>
          <p:spPr bwMode="auto">
            <a:xfrm>
              <a:off x="1233488" y="3683000"/>
              <a:ext cx="1835150" cy="712788"/>
            </a:xfrm>
            <a:custGeom>
              <a:avLst/>
              <a:gdLst>
                <a:gd name="T0" fmla="*/ 0 w 1033"/>
                <a:gd name="T1" fmla="*/ 0 h 451"/>
                <a:gd name="T2" fmla="*/ 2147483647 w 1033"/>
                <a:gd name="T3" fmla="*/ 349700747 h 451"/>
                <a:gd name="T4" fmla="*/ 2147483647 w 1033"/>
                <a:gd name="T5" fmla="*/ 1124036647 h 451"/>
                <a:gd name="T6" fmla="*/ 0 w 1033"/>
                <a:gd name="T7" fmla="*/ 774335900 h 451"/>
                <a:gd name="T8" fmla="*/ 0 w 1033"/>
                <a:gd name="T9" fmla="*/ 0 h 4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1">
                  <a:moveTo>
                    <a:pt x="0" y="0"/>
                  </a:moveTo>
                  <a:lnTo>
                    <a:pt x="1032" y="140"/>
                  </a:lnTo>
                  <a:lnTo>
                    <a:pt x="1032" y="450"/>
                  </a:lnTo>
                  <a:lnTo>
                    <a:pt x="0" y="310"/>
                  </a:lnTo>
                  <a:lnTo>
                    <a:pt x="0" y="0"/>
                  </a:lnTo>
                </a:path>
              </a:pathLst>
            </a:custGeom>
            <a:gradFill rotWithShape="1">
              <a:gsLst>
                <a:gs pos="0">
                  <a:srgbClr val="762F00"/>
                </a:gs>
                <a:gs pos="100000">
                  <a:srgbClr val="FF6600"/>
                </a:gs>
              </a:gsLst>
              <a:lin ang="0" scaled="1"/>
            </a:gra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AutoShape 1039"/>
            <p:cNvSpPr>
              <a:spLocks noChangeArrowheads="1"/>
            </p:cNvSpPr>
            <p:nvPr/>
          </p:nvSpPr>
          <p:spPr bwMode="auto">
            <a:xfrm rot="480000">
              <a:off x="2382838" y="4011613"/>
              <a:ext cx="496887" cy="158750"/>
            </a:xfrm>
            <a:prstGeom prst="rightArrow">
              <a:avLst>
                <a:gd name="adj1" fmla="val 50000"/>
                <a:gd name="adj2" fmla="val 156514"/>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eaLnBrk="1" hangingPunct="1">
                <a:spcBef>
                  <a:spcPct val="0"/>
                </a:spcBef>
                <a:buClrTx/>
                <a:buSzTx/>
                <a:buFontTx/>
                <a:buNone/>
              </a:pPr>
              <a:endParaRPr lang="zh-CN" altLang="en-US" sz="2000" b="0">
                <a:latin typeface="Tahoma" pitchFamily="34" charset="0"/>
              </a:endParaRPr>
            </a:p>
          </p:txBody>
        </p:sp>
        <p:sp>
          <p:nvSpPr>
            <p:cNvPr id="42" name="Rectangle 1040"/>
            <p:cNvSpPr>
              <a:spLocks noChangeArrowheads="1"/>
            </p:cNvSpPr>
            <p:nvPr/>
          </p:nvSpPr>
          <p:spPr bwMode="auto">
            <a:xfrm rot="540000">
              <a:off x="1368425" y="3776663"/>
              <a:ext cx="901700" cy="4064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en-US" altLang="zh-CN" sz="2000">
                  <a:latin typeface="Arial" charset="0"/>
                </a:rPr>
                <a:t>DATA</a:t>
              </a:r>
            </a:p>
          </p:txBody>
        </p:sp>
        <p:sp>
          <p:nvSpPr>
            <p:cNvPr id="43" name="Line 1041"/>
            <p:cNvSpPr>
              <a:spLocks noChangeShapeType="1"/>
            </p:cNvSpPr>
            <p:nvPr/>
          </p:nvSpPr>
          <p:spPr bwMode="auto">
            <a:xfrm>
              <a:off x="1219200" y="4325938"/>
              <a:ext cx="1862138" cy="215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1042"/>
            <p:cNvSpPr>
              <a:spLocks noChangeShapeType="1"/>
            </p:cNvSpPr>
            <p:nvPr/>
          </p:nvSpPr>
          <p:spPr bwMode="auto">
            <a:xfrm>
              <a:off x="1219200" y="4868863"/>
              <a:ext cx="1862138" cy="214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Freeform 1043"/>
            <p:cNvSpPr>
              <a:spLocks/>
            </p:cNvSpPr>
            <p:nvPr/>
          </p:nvSpPr>
          <p:spPr bwMode="auto">
            <a:xfrm>
              <a:off x="1233488" y="4348163"/>
              <a:ext cx="1835150" cy="714375"/>
            </a:xfrm>
            <a:custGeom>
              <a:avLst/>
              <a:gdLst>
                <a:gd name="T0" fmla="*/ 0 w 1033"/>
                <a:gd name="T1" fmla="*/ 0 h 451"/>
                <a:gd name="T2" fmla="*/ 2147483647 w 1033"/>
                <a:gd name="T3" fmla="*/ 351258663 h 451"/>
                <a:gd name="T4" fmla="*/ 2147483647 w 1033"/>
                <a:gd name="T5" fmla="*/ 1129046720 h 451"/>
                <a:gd name="T6" fmla="*/ 0 w 1033"/>
                <a:gd name="T7" fmla="*/ 777788057 h 451"/>
                <a:gd name="T8" fmla="*/ 0 w 1033"/>
                <a:gd name="T9" fmla="*/ 0 h 4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1">
                  <a:moveTo>
                    <a:pt x="0" y="0"/>
                  </a:moveTo>
                  <a:lnTo>
                    <a:pt x="1032" y="140"/>
                  </a:lnTo>
                  <a:lnTo>
                    <a:pt x="1032" y="450"/>
                  </a:lnTo>
                  <a:lnTo>
                    <a:pt x="0" y="310"/>
                  </a:lnTo>
                  <a:lnTo>
                    <a:pt x="0" y="0"/>
                  </a:lnTo>
                </a:path>
              </a:pathLst>
            </a:custGeom>
            <a:gradFill rotWithShape="1">
              <a:gsLst>
                <a:gs pos="0">
                  <a:srgbClr val="762F00"/>
                </a:gs>
                <a:gs pos="100000">
                  <a:srgbClr val="FF6600"/>
                </a:gs>
              </a:gsLst>
              <a:lin ang="0" scaled="1"/>
            </a:gra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AutoShape 1044"/>
            <p:cNvSpPr>
              <a:spLocks noChangeArrowheads="1"/>
            </p:cNvSpPr>
            <p:nvPr/>
          </p:nvSpPr>
          <p:spPr bwMode="auto">
            <a:xfrm rot="480000">
              <a:off x="2382838" y="4678363"/>
              <a:ext cx="496887" cy="157162"/>
            </a:xfrm>
            <a:prstGeom prst="rightArrow">
              <a:avLst>
                <a:gd name="adj1" fmla="val 50000"/>
                <a:gd name="adj2" fmla="val 15809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eaLnBrk="1" hangingPunct="1">
                <a:spcBef>
                  <a:spcPct val="0"/>
                </a:spcBef>
                <a:buClrTx/>
                <a:buSzTx/>
                <a:buFontTx/>
                <a:buNone/>
              </a:pPr>
              <a:endParaRPr lang="zh-CN" altLang="en-US" sz="2000" b="0">
                <a:latin typeface="Tahoma" pitchFamily="34" charset="0"/>
              </a:endParaRPr>
            </a:p>
          </p:txBody>
        </p:sp>
        <p:sp>
          <p:nvSpPr>
            <p:cNvPr id="47" name="Rectangle 1045"/>
            <p:cNvSpPr>
              <a:spLocks noChangeArrowheads="1"/>
            </p:cNvSpPr>
            <p:nvPr/>
          </p:nvSpPr>
          <p:spPr bwMode="auto">
            <a:xfrm rot="540000">
              <a:off x="1365250" y="4441825"/>
              <a:ext cx="901700" cy="4064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en-US" altLang="zh-CN" sz="2000">
                  <a:latin typeface="Arial" charset="0"/>
                </a:rPr>
                <a:t>DATA</a:t>
              </a:r>
            </a:p>
          </p:txBody>
        </p:sp>
        <p:sp>
          <p:nvSpPr>
            <p:cNvPr id="48" name="Line 1046"/>
            <p:cNvSpPr>
              <a:spLocks noChangeShapeType="1"/>
            </p:cNvSpPr>
            <p:nvPr/>
          </p:nvSpPr>
          <p:spPr bwMode="auto">
            <a:xfrm>
              <a:off x="1219200" y="4991100"/>
              <a:ext cx="1862138" cy="215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1047"/>
            <p:cNvSpPr>
              <a:spLocks noChangeShapeType="1"/>
            </p:cNvSpPr>
            <p:nvPr/>
          </p:nvSpPr>
          <p:spPr bwMode="auto">
            <a:xfrm>
              <a:off x="1219200" y="5534025"/>
              <a:ext cx="1862138" cy="2127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Freeform 1048"/>
            <p:cNvSpPr>
              <a:spLocks/>
            </p:cNvSpPr>
            <p:nvPr/>
          </p:nvSpPr>
          <p:spPr bwMode="auto">
            <a:xfrm>
              <a:off x="1233488" y="5005388"/>
              <a:ext cx="1835150" cy="722312"/>
            </a:xfrm>
            <a:custGeom>
              <a:avLst/>
              <a:gdLst>
                <a:gd name="T0" fmla="*/ 0 w 1033"/>
                <a:gd name="T1" fmla="*/ 0 h 457"/>
                <a:gd name="T2" fmla="*/ 2147483647 w 1033"/>
                <a:gd name="T3" fmla="*/ 354735800 h 457"/>
                <a:gd name="T4" fmla="*/ 2147483647 w 1033"/>
                <a:gd name="T5" fmla="*/ 1139152407 h 457"/>
                <a:gd name="T6" fmla="*/ 0 w 1033"/>
                <a:gd name="T7" fmla="*/ 78441660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gradFill rotWithShape="1">
              <a:gsLst>
                <a:gs pos="0">
                  <a:srgbClr val="762F00"/>
                </a:gs>
                <a:gs pos="100000">
                  <a:srgbClr val="FF6600"/>
                </a:gs>
              </a:gsLst>
              <a:lin ang="0" scaled="1"/>
            </a:gra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AutoShape 1049"/>
            <p:cNvSpPr>
              <a:spLocks noChangeArrowheads="1"/>
            </p:cNvSpPr>
            <p:nvPr/>
          </p:nvSpPr>
          <p:spPr bwMode="auto">
            <a:xfrm rot="480000">
              <a:off x="2382838" y="5343525"/>
              <a:ext cx="496887" cy="158750"/>
            </a:xfrm>
            <a:prstGeom prst="rightArrow">
              <a:avLst>
                <a:gd name="adj1" fmla="val 50000"/>
                <a:gd name="adj2" fmla="val 156514"/>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eaLnBrk="1" hangingPunct="1">
                <a:spcBef>
                  <a:spcPct val="0"/>
                </a:spcBef>
                <a:buClrTx/>
                <a:buSzTx/>
                <a:buFontTx/>
                <a:buNone/>
              </a:pPr>
              <a:endParaRPr lang="zh-CN" altLang="en-US" sz="2000" b="0">
                <a:latin typeface="Tahoma" pitchFamily="34" charset="0"/>
              </a:endParaRPr>
            </a:p>
          </p:txBody>
        </p:sp>
        <p:sp>
          <p:nvSpPr>
            <p:cNvPr id="52" name="Rectangle 1050"/>
            <p:cNvSpPr>
              <a:spLocks noChangeArrowheads="1"/>
            </p:cNvSpPr>
            <p:nvPr/>
          </p:nvSpPr>
          <p:spPr bwMode="auto">
            <a:xfrm rot="540000">
              <a:off x="1368425" y="5105400"/>
              <a:ext cx="901700" cy="4064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en-US" altLang="zh-CN" sz="2000">
                  <a:latin typeface="Arial" charset="0"/>
                </a:rPr>
                <a:t>DATA</a:t>
              </a:r>
            </a:p>
          </p:txBody>
        </p:sp>
        <p:sp>
          <p:nvSpPr>
            <p:cNvPr id="53" name="Line 1051"/>
            <p:cNvSpPr>
              <a:spLocks noChangeShapeType="1"/>
            </p:cNvSpPr>
            <p:nvPr/>
          </p:nvSpPr>
          <p:spPr bwMode="auto">
            <a:xfrm>
              <a:off x="1219200" y="5656263"/>
              <a:ext cx="1862138" cy="214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1052"/>
            <p:cNvSpPr>
              <a:spLocks noChangeShapeType="1"/>
            </p:cNvSpPr>
            <p:nvPr/>
          </p:nvSpPr>
          <p:spPr bwMode="auto">
            <a:xfrm>
              <a:off x="1219200" y="6197600"/>
              <a:ext cx="1862138" cy="215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Freeform 1053"/>
            <p:cNvSpPr>
              <a:spLocks/>
            </p:cNvSpPr>
            <p:nvPr/>
          </p:nvSpPr>
          <p:spPr bwMode="auto">
            <a:xfrm>
              <a:off x="1233488" y="5668963"/>
              <a:ext cx="1835150" cy="725487"/>
            </a:xfrm>
            <a:custGeom>
              <a:avLst/>
              <a:gdLst>
                <a:gd name="T0" fmla="*/ 0 w 1033"/>
                <a:gd name="T1" fmla="*/ 0 h 457"/>
                <a:gd name="T2" fmla="*/ 2147483647 w 1033"/>
                <a:gd name="T3" fmla="*/ 357861941 h 457"/>
                <a:gd name="T4" fmla="*/ 2147483647 w 1033"/>
                <a:gd name="T5" fmla="*/ 1149190458 h 457"/>
                <a:gd name="T6" fmla="*/ 0 w 1033"/>
                <a:gd name="T7" fmla="*/ 79132851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gradFill rotWithShape="1">
              <a:gsLst>
                <a:gs pos="0">
                  <a:srgbClr val="762F00"/>
                </a:gs>
                <a:gs pos="100000">
                  <a:srgbClr val="FF6600"/>
                </a:gs>
              </a:gsLst>
              <a:lin ang="0" scaled="1"/>
            </a:gra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AutoShape 1054"/>
            <p:cNvSpPr>
              <a:spLocks noChangeArrowheads="1"/>
            </p:cNvSpPr>
            <p:nvPr/>
          </p:nvSpPr>
          <p:spPr bwMode="auto">
            <a:xfrm rot="480000">
              <a:off x="2382838" y="6007100"/>
              <a:ext cx="496887" cy="158750"/>
            </a:xfrm>
            <a:prstGeom prst="rightArrow">
              <a:avLst>
                <a:gd name="adj1" fmla="val 50000"/>
                <a:gd name="adj2" fmla="val 156514"/>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eaLnBrk="1" hangingPunct="1">
                <a:spcBef>
                  <a:spcPct val="0"/>
                </a:spcBef>
                <a:buClrTx/>
                <a:buSzTx/>
                <a:buFontTx/>
                <a:buNone/>
              </a:pPr>
              <a:endParaRPr lang="zh-CN" altLang="en-US" sz="2000" b="0">
                <a:latin typeface="Tahoma" pitchFamily="34" charset="0"/>
              </a:endParaRPr>
            </a:p>
          </p:txBody>
        </p:sp>
        <p:sp>
          <p:nvSpPr>
            <p:cNvPr id="57" name="Rectangle 1055"/>
            <p:cNvSpPr>
              <a:spLocks noChangeArrowheads="1"/>
            </p:cNvSpPr>
            <p:nvPr/>
          </p:nvSpPr>
          <p:spPr bwMode="auto">
            <a:xfrm rot="540000">
              <a:off x="1365250" y="5773738"/>
              <a:ext cx="901700" cy="4064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en-US" altLang="zh-CN" sz="2000">
                  <a:latin typeface="Arial" charset="0"/>
                </a:rPr>
                <a:t>DATA</a:t>
              </a:r>
            </a:p>
          </p:txBody>
        </p:sp>
        <p:sp>
          <p:nvSpPr>
            <p:cNvPr id="58" name="Line 1056"/>
            <p:cNvSpPr>
              <a:spLocks noChangeShapeType="1"/>
            </p:cNvSpPr>
            <p:nvPr/>
          </p:nvSpPr>
          <p:spPr bwMode="auto">
            <a:xfrm>
              <a:off x="3097213" y="4462463"/>
              <a:ext cx="390525" cy="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1057"/>
            <p:cNvSpPr>
              <a:spLocks noChangeArrowheads="1"/>
            </p:cNvSpPr>
            <p:nvPr/>
          </p:nvSpPr>
          <p:spPr bwMode="auto">
            <a:xfrm>
              <a:off x="3444875" y="4318000"/>
              <a:ext cx="120173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zh-CN" altLang="en-US" sz="2000" dirty="0">
                  <a:latin typeface="Arial" charset="0"/>
                </a:rPr>
                <a:t>送主机 </a:t>
              </a:r>
              <a:r>
                <a:rPr kumimoji="1" lang="en-US" altLang="zh-CN" sz="2000" dirty="0">
                  <a:latin typeface="Arial" charset="0"/>
                </a:rPr>
                <a:t>B</a:t>
              </a:r>
            </a:p>
          </p:txBody>
        </p:sp>
        <p:sp>
          <p:nvSpPr>
            <p:cNvPr id="60" name="Line 1058"/>
            <p:cNvSpPr>
              <a:spLocks noChangeShapeType="1"/>
            </p:cNvSpPr>
            <p:nvPr/>
          </p:nvSpPr>
          <p:spPr bwMode="auto">
            <a:xfrm>
              <a:off x="3106738" y="5145088"/>
              <a:ext cx="390525" cy="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Rectangle 1059"/>
            <p:cNvSpPr>
              <a:spLocks noChangeArrowheads="1"/>
            </p:cNvSpPr>
            <p:nvPr/>
          </p:nvSpPr>
          <p:spPr bwMode="auto">
            <a:xfrm>
              <a:off x="3457575" y="5000625"/>
              <a:ext cx="120173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zh-CN" altLang="en-US" sz="2000">
                  <a:latin typeface="Arial" charset="0"/>
                </a:rPr>
                <a:t>送主机 </a:t>
              </a:r>
              <a:r>
                <a:rPr kumimoji="1" lang="en-US" altLang="zh-CN" sz="2000">
                  <a:latin typeface="Arial" charset="0"/>
                </a:rPr>
                <a:t>B</a:t>
              </a:r>
            </a:p>
          </p:txBody>
        </p:sp>
        <p:sp>
          <p:nvSpPr>
            <p:cNvPr id="62" name="Line 1060"/>
            <p:cNvSpPr>
              <a:spLocks noChangeShapeType="1"/>
            </p:cNvSpPr>
            <p:nvPr/>
          </p:nvSpPr>
          <p:spPr bwMode="auto">
            <a:xfrm>
              <a:off x="3106738" y="5811838"/>
              <a:ext cx="390525" cy="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Rectangle 1061"/>
            <p:cNvSpPr>
              <a:spLocks noChangeArrowheads="1"/>
            </p:cNvSpPr>
            <p:nvPr/>
          </p:nvSpPr>
          <p:spPr bwMode="auto">
            <a:xfrm>
              <a:off x="3457575" y="5668963"/>
              <a:ext cx="120173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zh-CN" altLang="en-US" sz="2000">
                  <a:latin typeface="Arial" charset="0"/>
                </a:rPr>
                <a:t>送主机 </a:t>
              </a:r>
              <a:r>
                <a:rPr kumimoji="1" lang="en-US" altLang="zh-CN" sz="2000">
                  <a:latin typeface="Arial" charset="0"/>
                </a:rPr>
                <a:t>B</a:t>
              </a:r>
            </a:p>
          </p:txBody>
        </p:sp>
        <p:sp>
          <p:nvSpPr>
            <p:cNvPr id="64" name="Line 1062"/>
            <p:cNvSpPr>
              <a:spLocks noChangeShapeType="1"/>
            </p:cNvSpPr>
            <p:nvPr/>
          </p:nvSpPr>
          <p:spPr bwMode="auto">
            <a:xfrm>
              <a:off x="3106738" y="6477000"/>
              <a:ext cx="390525" cy="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Rectangle 1063"/>
            <p:cNvSpPr>
              <a:spLocks noChangeArrowheads="1"/>
            </p:cNvSpPr>
            <p:nvPr/>
          </p:nvSpPr>
          <p:spPr bwMode="auto">
            <a:xfrm>
              <a:off x="3457575" y="6332538"/>
              <a:ext cx="120173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zh-CN" altLang="en-US" sz="2000">
                  <a:latin typeface="Arial" charset="0"/>
                </a:rPr>
                <a:t>送主机 </a:t>
              </a:r>
              <a:r>
                <a:rPr kumimoji="1" lang="en-US" altLang="zh-CN" sz="2000">
                  <a:latin typeface="Arial" charset="0"/>
                </a:rPr>
                <a:t>B</a:t>
              </a:r>
            </a:p>
          </p:txBody>
        </p:sp>
        <p:sp>
          <p:nvSpPr>
            <p:cNvPr id="66" name="Line 1064"/>
            <p:cNvSpPr>
              <a:spLocks noChangeShapeType="1"/>
            </p:cNvSpPr>
            <p:nvPr/>
          </p:nvSpPr>
          <p:spPr bwMode="auto">
            <a:xfrm>
              <a:off x="7397750" y="3527425"/>
              <a:ext cx="0" cy="31797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Rectangle 1065"/>
            <p:cNvSpPr>
              <a:spLocks noChangeArrowheads="1"/>
            </p:cNvSpPr>
            <p:nvPr/>
          </p:nvSpPr>
          <p:spPr bwMode="auto">
            <a:xfrm>
              <a:off x="5346700" y="3216275"/>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en-US" altLang="zh-CN" sz="2000">
                  <a:latin typeface="Arial" charset="0"/>
                </a:rPr>
                <a:t>A</a:t>
              </a:r>
            </a:p>
          </p:txBody>
        </p:sp>
        <p:sp>
          <p:nvSpPr>
            <p:cNvPr id="68" name="Rectangle 1066"/>
            <p:cNvSpPr>
              <a:spLocks noChangeArrowheads="1"/>
            </p:cNvSpPr>
            <p:nvPr/>
          </p:nvSpPr>
          <p:spPr bwMode="auto">
            <a:xfrm>
              <a:off x="7210425" y="3216275"/>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en-US" altLang="zh-CN" sz="2000">
                  <a:latin typeface="Arial" charset="0"/>
                </a:rPr>
                <a:t>B</a:t>
              </a:r>
            </a:p>
          </p:txBody>
        </p:sp>
        <p:sp>
          <p:nvSpPr>
            <p:cNvPr id="69" name="Line 1067"/>
            <p:cNvSpPr>
              <a:spLocks noChangeShapeType="1"/>
            </p:cNvSpPr>
            <p:nvPr/>
          </p:nvSpPr>
          <p:spPr bwMode="auto">
            <a:xfrm>
              <a:off x="5529263" y="3660775"/>
              <a:ext cx="1860550" cy="2143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1068"/>
            <p:cNvSpPr>
              <a:spLocks noChangeShapeType="1"/>
            </p:cNvSpPr>
            <p:nvPr/>
          </p:nvSpPr>
          <p:spPr bwMode="auto">
            <a:xfrm>
              <a:off x="5529263" y="4221163"/>
              <a:ext cx="1860550" cy="215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AutoShape 1069"/>
            <p:cNvSpPr>
              <a:spLocks noChangeArrowheads="1"/>
            </p:cNvSpPr>
            <p:nvPr/>
          </p:nvSpPr>
          <p:spPr bwMode="auto">
            <a:xfrm rot="480000">
              <a:off x="6689725" y="4032250"/>
              <a:ext cx="498475" cy="157163"/>
            </a:xfrm>
            <a:prstGeom prst="rightArrow">
              <a:avLst>
                <a:gd name="adj1" fmla="val 50000"/>
                <a:gd name="adj2" fmla="val 1586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eaLnBrk="1" hangingPunct="1">
                <a:spcBef>
                  <a:spcPct val="0"/>
                </a:spcBef>
                <a:buClrTx/>
                <a:buSzTx/>
                <a:buFontTx/>
                <a:buNone/>
              </a:pPr>
              <a:endParaRPr lang="zh-CN" altLang="en-US" sz="2000" b="0">
                <a:latin typeface="Tahoma" pitchFamily="34" charset="0"/>
              </a:endParaRPr>
            </a:p>
          </p:txBody>
        </p:sp>
        <p:sp>
          <p:nvSpPr>
            <p:cNvPr id="72" name="Rectangle 1070"/>
            <p:cNvSpPr>
              <a:spLocks noChangeArrowheads="1"/>
            </p:cNvSpPr>
            <p:nvPr/>
          </p:nvSpPr>
          <p:spPr bwMode="auto">
            <a:xfrm rot="540000">
              <a:off x="5676900" y="3797300"/>
              <a:ext cx="901700" cy="4064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en-US" altLang="zh-CN" sz="2000">
                  <a:latin typeface="Arial" charset="0"/>
                </a:rPr>
                <a:t>DATA</a:t>
              </a:r>
            </a:p>
          </p:txBody>
        </p:sp>
        <p:sp>
          <p:nvSpPr>
            <p:cNvPr id="73" name="Line 1071"/>
            <p:cNvSpPr>
              <a:spLocks noChangeShapeType="1"/>
            </p:cNvSpPr>
            <p:nvPr/>
          </p:nvSpPr>
          <p:spPr bwMode="auto">
            <a:xfrm>
              <a:off x="7404100" y="4500563"/>
              <a:ext cx="390525" cy="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Rectangle 1072"/>
            <p:cNvSpPr>
              <a:spLocks noChangeArrowheads="1"/>
            </p:cNvSpPr>
            <p:nvPr/>
          </p:nvSpPr>
          <p:spPr bwMode="auto">
            <a:xfrm>
              <a:off x="7754938" y="4333875"/>
              <a:ext cx="12017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zh-CN" altLang="en-US" sz="2000">
                  <a:latin typeface="Arial" charset="0"/>
                </a:rPr>
                <a:t>送主机 </a:t>
              </a:r>
              <a:r>
                <a:rPr kumimoji="1" lang="en-US" altLang="zh-CN" sz="2000">
                  <a:latin typeface="Arial" charset="0"/>
                </a:rPr>
                <a:t>B</a:t>
              </a:r>
            </a:p>
          </p:txBody>
        </p:sp>
        <p:sp>
          <p:nvSpPr>
            <p:cNvPr id="75" name="Line 1073"/>
            <p:cNvSpPr>
              <a:spLocks noChangeShapeType="1"/>
            </p:cNvSpPr>
            <p:nvPr/>
          </p:nvSpPr>
          <p:spPr bwMode="auto">
            <a:xfrm flipH="1">
              <a:off x="5513388" y="4554538"/>
              <a:ext cx="1890712" cy="21590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Line 1074"/>
            <p:cNvSpPr>
              <a:spLocks noChangeShapeType="1"/>
            </p:cNvSpPr>
            <p:nvPr/>
          </p:nvSpPr>
          <p:spPr bwMode="auto">
            <a:xfrm>
              <a:off x="5529263" y="4883150"/>
              <a:ext cx="1860550" cy="2127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Line 1075"/>
            <p:cNvSpPr>
              <a:spLocks noChangeShapeType="1"/>
            </p:cNvSpPr>
            <p:nvPr/>
          </p:nvSpPr>
          <p:spPr bwMode="auto">
            <a:xfrm>
              <a:off x="5529263" y="5422900"/>
              <a:ext cx="1860550" cy="215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Freeform 1076"/>
            <p:cNvSpPr>
              <a:spLocks/>
            </p:cNvSpPr>
            <p:nvPr/>
          </p:nvSpPr>
          <p:spPr bwMode="auto">
            <a:xfrm>
              <a:off x="5541963" y="4889500"/>
              <a:ext cx="1835150" cy="733425"/>
            </a:xfrm>
            <a:custGeom>
              <a:avLst/>
              <a:gdLst>
                <a:gd name="T0" fmla="*/ 0 w 1033"/>
                <a:gd name="T1" fmla="*/ 0 h 463"/>
                <a:gd name="T2" fmla="*/ 2147483647 w 1033"/>
                <a:gd name="T3" fmla="*/ 361336162 h 463"/>
                <a:gd name="T4" fmla="*/ 2147483647 w 1033"/>
                <a:gd name="T5" fmla="*/ 1159288305 h 463"/>
                <a:gd name="T6" fmla="*/ 0 w 1033"/>
                <a:gd name="T7" fmla="*/ 797952143 h 463"/>
                <a:gd name="T8" fmla="*/ 0 w 1033"/>
                <a:gd name="T9" fmla="*/ 0 h 4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63">
                  <a:moveTo>
                    <a:pt x="0" y="0"/>
                  </a:moveTo>
                  <a:lnTo>
                    <a:pt x="1032" y="144"/>
                  </a:lnTo>
                  <a:lnTo>
                    <a:pt x="1032" y="462"/>
                  </a:lnTo>
                  <a:lnTo>
                    <a:pt x="0" y="318"/>
                  </a:lnTo>
                  <a:lnTo>
                    <a:pt x="0" y="0"/>
                  </a:lnTo>
                </a:path>
              </a:pathLst>
            </a:custGeom>
            <a:gradFill rotWithShape="1">
              <a:gsLst>
                <a:gs pos="0">
                  <a:srgbClr val="762F00"/>
                </a:gs>
                <a:gs pos="100000">
                  <a:srgbClr val="FF6600"/>
                </a:gs>
              </a:gsLst>
              <a:lin ang="0" scaled="1"/>
            </a:gra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 name="AutoShape 1077"/>
            <p:cNvSpPr>
              <a:spLocks noChangeArrowheads="1"/>
            </p:cNvSpPr>
            <p:nvPr/>
          </p:nvSpPr>
          <p:spPr bwMode="auto">
            <a:xfrm rot="480000">
              <a:off x="6689725" y="5248275"/>
              <a:ext cx="498475" cy="157163"/>
            </a:xfrm>
            <a:prstGeom prst="rightArrow">
              <a:avLst>
                <a:gd name="adj1" fmla="val 50000"/>
                <a:gd name="adj2" fmla="val 1586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eaLnBrk="1" hangingPunct="1">
                <a:spcBef>
                  <a:spcPct val="0"/>
                </a:spcBef>
                <a:buClrTx/>
                <a:buSzTx/>
                <a:buFontTx/>
                <a:buNone/>
              </a:pPr>
              <a:endParaRPr lang="zh-CN" altLang="en-US" sz="2000" b="0">
                <a:latin typeface="Tahoma" pitchFamily="34" charset="0"/>
              </a:endParaRPr>
            </a:p>
          </p:txBody>
        </p:sp>
        <p:sp>
          <p:nvSpPr>
            <p:cNvPr id="80" name="Rectangle 1078"/>
            <p:cNvSpPr>
              <a:spLocks noChangeArrowheads="1"/>
            </p:cNvSpPr>
            <p:nvPr/>
          </p:nvSpPr>
          <p:spPr bwMode="auto">
            <a:xfrm rot="540000">
              <a:off x="5675313" y="5014913"/>
              <a:ext cx="901700" cy="4064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en-US" altLang="zh-CN" sz="2000">
                  <a:latin typeface="Arial" charset="0"/>
                </a:rPr>
                <a:t>DATA</a:t>
              </a:r>
            </a:p>
          </p:txBody>
        </p:sp>
        <p:sp>
          <p:nvSpPr>
            <p:cNvPr id="81" name="Line 1079"/>
            <p:cNvSpPr>
              <a:spLocks noChangeShapeType="1"/>
            </p:cNvSpPr>
            <p:nvPr/>
          </p:nvSpPr>
          <p:spPr bwMode="auto">
            <a:xfrm>
              <a:off x="7404100" y="5716588"/>
              <a:ext cx="390525" cy="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Rectangle 1080"/>
            <p:cNvSpPr>
              <a:spLocks noChangeArrowheads="1"/>
            </p:cNvSpPr>
            <p:nvPr/>
          </p:nvSpPr>
          <p:spPr bwMode="auto">
            <a:xfrm>
              <a:off x="7753350" y="5549900"/>
              <a:ext cx="120173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zh-CN" altLang="en-US" sz="2000">
                  <a:latin typeface="Arial" charset="0"/>
                </a:rPr>
                <a:t>送主机 </a:t>
              </a:r>
              <a:r>
                <a:rPr kumimoji="1" lang="en-US" altLang="zh-CN" sz="2000">
                  <a:latin typeface="Arial" charset="0"/>
                </a:rPr>
                <a:t>B</a:t>
              </a:r>
            </a:p>
          </p:txBody>
        </p:sp>
        <p:sp>
          <p:nvSpPr>
            <p:cNvPr id="83" name="Line 1081"/>
            <p:cNvSpPr>
              <a:spLocks noChangeShapeType="1"/>
            </p:cNvSpPr>
            <p:nvPr/>
          </p:nvSpPr>
          <p:spPr bwMode="auto">
            <a:xfrm flipH="1">
              <a:off x="5513388" y="5770563"/>
              <a:ext cx="1890712" cy="21590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Line 1082"/>
            <p:cNvSpPr>
              <a:spLocks noChangeShapeType="1"/>
            </p:cNvSpPr>
            <p:nvPr/>
          </p:nvSpPr>
          <p:spPr bwMode="auto">
            <a:xfrm>
              <a:off x="787400" y="3717925"/>
              <a:ext cx="0" cy="2249488"/>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 name="Rectangle 1083"/>
            <p:cNvSpPr>
              <a:spLocks noChangeArrowheads="1"/>
            </p:cNvSpPr>
            <p:nvPr/>
          </p:nvSpPr>
          <p:spPr bwMode="auto">
            <a:xfrm>
              <a:off x="555625" y="6043613"/>
              <a:ext cx="436563"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zh-CN" altLang="en-US" sz="2000">
                  <a:latin typeface="Arial" charset="0"/>
                </a:rPr>
                <a:t>时</a:t>
              </a:r>
            </a:p>
            <a:p>
              <a:pPr>
                <a:spcBef>
                  <a:spcPct val="0"/>
                </a:spcBef>
                <a:buClrTx/>
                <a:buSzTx/>
                <a:buFontTx/>
                <a:buNone/>
              </a:pPr>
              <a:r>
                <a:rPr kumimoji="1" lang="zh-CN" altLang="en-US" sz="2000">
                  <a:latin typeface="Arial" charset="0"/>
                </a:rPr>
                <a:t>间</a:t>
              </a:r>
            </a:p>
          </p:txBody>
        </p:sp>
        <p:sp>
          <p:nvSpPr>
            <p:cNvPr id="86" name="Line 1084"/>
            <p:cNvSpPr>
              <a:spLocks noChangeShapeType="1"/>
            </p:cNvSpPr>
            <p:nvPr/>
          </p:nvSpPr>
          <p:spPr bwMode="auto">
            <a:xfrm>
              <a:off x="5519738" y="3527425"/>
              <a:ext cx="0" cy="31797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Text Box 1085"/>
            <p:cNvSpPr txBox="1">
              <a:spLocks noChangeArrowheads="1"/>
            </p:cNvSpPr>
            <p:nvPr/>
          </p:nvSpPr>
          <p:spPr bwMode="auto">
            <a:xfrm>
              <a:off x="827088" y="2663825"/>
              <a:ext cx="2736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eaLnBrk="1" hangingPunct="1">
                <a:spcBef>
                  <a:spcPct val="0"/>
                </a:spcBef>
                <a:buClrTx/>
                <a:buSzTx/>
                <a:buFontTx/>
                <a:buNone/>
              </a:pPr>
              <a:r>
                <a:rPr lang="zh-CN" altLang="en-US" sz="2800" dirty="0">
                  <a:latin typeface="Tahoma" pitchFamily="34" charset="0"/>
                </a:rPr>
                <a:t>不需要流量控制</a:t>
              </a:r>
            </a:p>
          </p:txBody>
        </p:sp>
        <p:sp>
          <p:nvSpPr>
            <p:cNvPr id="88" name="Text Box 1086"/>
            <p:cNvSpPr txBox="1">
              <a:spLocks noChangeArrowheads="1"/>
            </p:cNvSpPr>
            <p:nvPr/>
          </p:nvSpPr>
          <p:spPr bwMode="auto">
            <a:xfrm>
              <a:off x="5260975" y="2646363"/>
              <a:ext cx="2406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eaLnBrk="1" hangingPunct="1">
                <a:spcBef>
                  <a:spcPct val="0"/>
                </a:spcBef>
                <a:buClrTx/>
                <a:buSzTx/>
                <a:buFontTx/>
                <a:buNone/>
              </a:pPr>
              <a:r>
                <a:rPr lang="zh-CN" altLang="en-US" sz="2800">
                  <a:latin typeface="Tahoma" pitchFamily="34" charset="0"/>
                </a:rPr>
                <a:t>需要流量控制</a:t>
              </a:r>
            </a:p>
          </p:txBody>
        </p:sp>
      </p:grpSp>
    </p:spTree>
    <p:extLst>
      <p:ext uri="{BB962C8B-B14F-4D97-AF65-F5344CB8AC3E}">
        <p14:creationId xmlns:p14="http://schemas.microsoft.com/office/powerpoint/2010/main" val="20286858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3850" y="1436915"/>
            <a:ext cx="8497888" cy="4659086"/>
          </a:xfrm>
          <a:prstGeom prst="rect">
            <a:avLst/>
          </a:prstGeom>
        </p:spPr>
        <p:txBody>
          <a:bodyPr/>
          <a:lstStyle/>
          <a:p>
            <a:pPr>
              <a:lnSpc>
                <a:spcPct val="130000"/>
              </a:lnSpc>
              <a:spcBef>
                <a:spcPct val="20000"/>
              </a:spcBef>
              <a:buClr>
                <a:schemeClr val="hlink"/>
              </a:buClr>
              <a:buSzPct val="60000"/>
              <a:buFont typeface="Wingdings" pitchFamily="2" charset="2"/>
              <a:buNone/>
              <a:defRPr/>
            </a:pPr>
            <a:r>
              <a:rPr lang="zh-CN" altLang="en-US" sz="3200" b="1" dirty="0">
                <a:solidFill>
                  <a:srgbClr val="002060"/>
                </a:solidFill>
                <a:latin typeface="微软雅黑" panose="020B0503020204020204" pitchFamily="34" charset="-122"/>
                <a:ea typeface="微软雅黑" panose="020B0503020204020204" pitchFamily="34" charset="-122"/>
              </a:rPr>
              <a:t>实用的停止</a:t>
            </a:r>
            <a:r>
              <a:rPr lang="en-US" altLang="zh-CN" sz="3200" b="1" dirty="0">
                <a:solidFill>
                  <a:srgbClr val="002060"/>
                </a:solidFill>
                <a:latin typeface="微软雅黑" panose="020B0503020204020204" pitchFamily="34" charset="-122"/>
                <a:ea typeface="微软雅黑" panose="020B0503020204020204" pitchFamily="34" charset="-122"/>
              </a:rPr>
              <a:t>-</a:t>
            </a:r>
            <a:r>
              <a:rPr lang="zh-CN" altLang="en-US" sz="3200" b="1" dirty="0">
                <a:solidFill>
                  <a:srgbClr val="002060"/>
                </a:solidFill>
                <a:latin typeface="微软雅黑" panose="020B0503020204020204" pitchFamily="34" charset="-122"/>
                <a:ea typeface="微软雅黑" panose="020B0503020204020204" pitchFamily="34" charset="-122"/>
              </a:rPr>
              <a:t>等待</a:t>
            </a:r>
            <a:r>
              <a:rPr lang="zh-CN" altLang="en-US" sz="3200" b="1" dirty="0" smtClean="0">
                <a:solidFill>
                  <a:srgbClr val="002060"/>
                </a:solidFill>
                <a:latin typeface="微软雅黑" panose="020B0503020204020204" pitchFamily="34" charset="-122"/>
                <a:ea typeface="微软雅黑" panose="020B0503020204020204" pitchFamily="34" charset="-122"/>
              </a:rPr>
              <a:t>协议</a:t>
            </a:r>
            <a:endParaRPr lang="en-US" altLang="zh-CN" sz="3200" b="1" dirty="0" smtClean="0">
              <a:solidFill>
                <a:srgbClr val="002060"/>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defRPr/>
            </a:pPr>
            <a:r>
              <a:rPr lang="zh-CN" altLang="en-US" sz="3200" b="1" dirty="0">
                <a:solidFill>
                  <a:srgbClr val="002060"/>
                </a:solidFill>
              </a:rPr>
              <a:t>在实际的数据传输过程中，由于传输信道</a:t>
            </a:r>
            <a:r>
              <a:rPr lang="zh-CN" altLang="en-US" sz="3200" b="1" dirty="0" smtClean="0">
                <a:solidFill>
                  <a:srgbClr val="002060"/>
                </a:solidFill>
              </a:rPr>
              <a:t>特性设计和实现的不</a:t>
            </a:r>
            <a:r>
              <a:rPr lang="zh-CN" altLang="en-US" sz="3200" b="1" dirty="0">
                <a:solidFill>
                  <a:srgbClr val="002060"/>
                </a:solidFill>
              </a:rPr>
              <a:t>理想和外界干扰的存在，出现传输差错是</a:t>
            </a:r>
            <a:r>
              <a:rPr lang="zh-CN" altLang="en-US" sz="3200" b="1" dirty="0">
                <a:solidFill>
                  <a:srgbClr val="C00000"/>
                </a:solidFill>
              </a:rPr>
              <a:t>不可避免</a:t>
            </a:r>
            <a:r>
              <a:rPr lang="zh-CN" altLang="en-US" sz="3200" b="1" dirty="0">
                <a:solidFill>
                  <a:srgbClr val="002060"/>
                </a:solidFill>
              </a:rPr>
              <a:t>的。</a:t>
            </a:r>
          </a:p>
          <a:p>
            <a:pPr marL="457200" indent="-457200">
              <a:buFont typeface="Arial" panose="020B0604020202020204" pitchFamily="34" charset="0"/>
              <a:buChar char="•"/>
              <a:defRPr/>
            </a:pPr>
            <a:r>
              <a:rPr lang="zh-CN" altLang="en-US" sz="3200" b="1" dirty="0">
                <a:solidFill>
                  <a:srgbClr val="002060"/>
                </a:solidFill>
              </a:rPr>
              <a:t>传输差错导致接收的数据帧错误，接收方要求发送方重发数据帧。</a:t>
            </a:r>
          </a:p>
          <a:p>
            <a:pPr marL="457200" indent="-457200">
              <a:buFont typeface="Arial" panose="020B0604020202020204" pitchFamily="34" charset="0"/>
              <a:buChar char="•"/>
              <a:defRPr/>
            </a:pPr>
            <a:r>
              <a:rPr lang="zh-CN" altLang="en-US" sz="3200" b="1" dirty="0">
                <a:solidFill>
                  <a:srgbClr val="002060"/>
                </a:solidFill>
              </a:rPr>
              <a:t>严重的传输差错还导致数据帧或应答帧丢失，使发送操作不能继续进行，或接收方重复接收数据</a:t>
            </a:r>
            <a:r>
              <a:rPr lang="zh-CN" altLang="en-US" sz="3200" b="1" dirty="0" smtClean="0">
                <a:solidFill>
                  <a:srgbClr val="002060"/>
                </a:solidFill>
              </a:rPr>
              <a:t>。</a:t>
            </a:r>
            <a:endParaRPr lang="zh-CN" altLang="en-US" sz="3200" b="1" dirty="0">
              <a:solidFill>
                <a:srgbClr val="002060"/>
              </a:solidFill>
            </a:endParaRP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3.2.2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停止</a:t>
            </a: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等待流量控制</a:t>
            </a:r>
          </a:p>
        </p:txBody>
      </p:sp>
    </p:spTree>
    <p:extLst>
      <p:ext uri="{BB962C8B-B14F-4D97-AF65-F5344CB8AC3E}">
        <p14:creationId xmlns:p14="http://schemas.microsoft.com/office/powerpoint/2010/main" val="20286858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08540" y="1454603"/>
            <a:ext cx="8497888" cy="693511"/>
          </a:xfrm>
          <a:prstGeom prst="rect">
            <a:avLst/>
          </a:prstGeom>
        </p:spPr>
        <p:txBody>
          <a:bodyPr/>
          <a:lstStyle/>
          <a:p>
            <a:pPr>
              <a:lnSpc>
                <a:spcPct val="130000"/>
              </a:lnSpc>
              <a:spcBef>
                <a:spcPct val="20000"/>
              </a:spcBef>
              <a:buClr>
                <a:schemeClr val="hlink"/>
              </a:buClr>
              <a:buSzPct val="60000"/>
              <a:buFont typeface="Wingdings" pitchFamily="2" charset="2"/>
              <a:buNone/>
              <a:defRPr/>
            </a:pPr>
            <a:r>
              <a:rPr lang="zh-CN" altLang="en-US" sz="3200" b="1" dirty="0">
                <a:solidFill>
                  <a:srgbClr val="002060"/>
                </a:solidFill>
                <a:latin typeface="微软雅黑" panose="020B0503020204020204" pitchFamily="34" charset="-122"/>
                <a:ea typeface="微软雅黑" panose="020B0503020204020204" pitchFamily="34" charset="-122"/>
              </a:rPr>
              <a:t>实用的停止</a:t>
            </a:r>
            <a:r>
              <a:rPr lang="en-US" altLang="zh-CN" sz="3200" b="1" dirty="0">
                <a:solidFill>
                  <a:srgbClr val="002060"/>
                </a:solidFill>
                <a:latin typeface="微软雅黑" panose="020B0503020204020204" pitchFamily="34" charset="-122"/>
                <a:ea typeface="微软雅黑" panose="020B0503020204020204" pitchFamily="34" charset="-122"/>
              </a:rPr>
              <a:t>-</a:t>
            </a:r>
            <a:r>
              <a:rPr lang="zh-CN" altLang="en-US" sz="3200" b="1" dirty="0">
                <a:solidFill>
                  <a:srgbClr val="002060"/>
                </a:solidFill>
                <a:latin typeface="微软雅黑" panose="020B0503020204020204" pitchFamily="34" charset="-122"/>
                <a:ea typeface="微软雅黑" panose="020B0503020204020204" pitchFamily="34" charset="-122"/>
              </a:rPr>
              <a:t>等待协议</a:t>
            </a:r>
            <a:endParaRPr lang="en-US" altLang="zh-CN" sz="3200" b="1" dirty="0">
              <a:solidFill>
                <a:srgbClr val="002060"/>
              </a:solidFill>
              <a:latin typeface="微软雅黑" panose="020B0503020204020204" pitchFamily="34" charset="-122"/>
              <a:ea typeface="微软雅黑" panose="020B0503020204020204" pitchFamily="34" charset="-122"/>
            </a:endParaRP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3.2.2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停止</a:t>
            </a: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等待流量控制</a:t>
            </a:r>
          </a:p>
        </p:txBody>
      </p:sp>
      <p:grpSp>
        <p:nvGrpSpPr>
          <p:cNvPr id="171" name="组合 170"/>
          <p:cNvGrpSpPr/>
          <p:nvPr/>
        </p:nvGrpSpPr>
        <p:grpSpPr>
          <a:xfrm>
            <a:off x="269875" y="2133600"/>
            <a:ext cx="8566844" cy="3875088"/>
            <a:chOff x="0" y="2133600"/>
            <a:chExt cx="9075738" cy="3875088"/>
          </a:xfrm>
        </p:grpSpPr>
        <p:sp>
          <p:nvSpPr>
            <p:cNvPr id="172" name="Freeform 6"/>
            <p:cNvSpPr>
              <a:spLocks/>
            </p:cNvSpPr>
            <p:nvPr/>
          </p:nvSpPr>
          <p:spPr bwMode="auto">
            <a:xfrm>
              <a:off x="452438" y="2578100"/>
              <a:ext cx="1096962" cy="696913"/>
            </a:xfrm>
            <a:custGeom>
              <a:avLst/>
              <a:gdLst>
                <a:gd name="T0" fmla="*/ 0 w 769"/>
                <a:gd name="T1" fmla="*/ 0 h 466"/>
                <a:gd name="T2" fmla="*/ 1562758598 w 769"/>
                <a:gd name="T3" fmla="*/ 324305324 h 466"/>
                <a:gd name="T4" fmla="*/ 1562758598 w 769"/>
                <a:gd name="T5" fmla="*/ 1040011047 h 466"/>
                <a:gd name="T6" fmla="*/ 0 w 769"/>
                <a:gd name="T7" fmla="*/ 715707218 h 466"/>
                <a:gd name="T8" fmla="*/ 0 w 769"/>
                <a:gd name="T9" fmla="*/ 0 h 4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9" h="466">
                  <a:moveTo>
                    <a:pt x="0" y="0"/>
                  </a:moveTo>
                  <a:lnTo>
                    <a:pt x="768" y="145"/>
                  </a:lnTo>
                  <a:lnTo>
                    <a:pt x="768" y="465"/>
                  </a:lnTo>
                  <a:lnTo>
                    <a:pt x="0" y="320"/>
                  </a:lnTo>
                  <a:lnTo>
                    <a:pt x="0" y="0"/>
                  </a:lnTo>
                </a:path>
              </a:pathLst>
            </a:custGeom>
            <a:gradFill rotWithShape="1">
              <a:gsLst>
                <a:gs pos="0">
                  <a:srgbClr val="764700"/>
                </a:gs>
                <a:gs pos="100000">
                  <a:srgbClr val="FF9900"/>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3" name="Freeform 7"/>
            <p:cNvSpPr>
              <a:spLocks/>
            </p:cNvSpPr>
            <p:nvPr/>
          </p:nvSpPr>
          <p:spPr bwMode="auto">
            <a:xfrm>
              <a:off x="447675" y="3913188"/>
              <a:ext cx="1106488" cy="681037"/>
            </a:xfrm>
            <a:custGeom>
              <a:avLst/>
              <a:gdLst>
                <a:gd name="T0" fmla="*/ 0 w 769"/>
                <a:gd name="T1" fmla="*/ 0 h 466"/>
                <a:gd name="T2" fmla="*/ 1590017501 w 769"/>
                <a:gd name="T3" fmla="*/ 309697922 h 466"/>
                <a:gd name="T4" fmla="*/ 1590017501 w 769"/>
                <a:gd name="T5" fmla="*/ 993168241 h 466"/>
                <a:gd name="T6" fmla="*/ 0 w 769"/>
                <a:gd name="T7" fmla="*/ 683470319 h 466"/>
                <a:gd name="T8" fmla="*/ 0 w 769"/>
                <a:gd name="T9" fmla="*/ 0 h 4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9" h="466">
                  <a:moveTo>
                    <a:pt x="0" y="0"/>
                  </a:moveTo>
                  <a:lnTo>
                    <a:pt x="768" y="145"/>
                  </a:lnTo>
                  <a:lnTo>
                    <a:pt x="768" y="465"/>
                  </a:lnTo>
                  <a:lnTo>
                    <a:pt x="0" y="320"/>
                  </a:lnTo>
                  <a:lnTo>
                    <a:pt x="0" y="0"/>
                  </a:lnTo>
                </a:path>
              </a:pathLst>
            </a:custGeom>
            <a:gradFill rotWithShape="1">
              <a:gsLst>
                <a:gs pos="0">
                  <a:srgbClr val="764700"/>
                </a:gs>
                <a:gs pos="100000">
                  <a:srgbClr val="FF9900"/>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 name="Line 8"/>
            <p:cNvSpPr>
              <a:spLocks noChangeShapeType="1"/>
            </p:cNvSpPr>
            <p:nvPr/>
          </p:nvSpPr>
          <p:spPr bwMode="auto">
            <a:xfrm>
              <a:off x="173038" y="2687638"/>
              <a:ext cx="0" cy="2082800"/>
            </a:xfrm>
            <a:prstGeom prst="line">
              <a:avLst/>
            </a:prstGeom>
            <a:noFill/>
            <a:ln w="12700">
              <a:solidFill>
                <a:schemeClr val="tx1"/>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 name="Rectangle 9"/>
            <p:cNvSpPr>
              <a:spLocks noChangeArrowheads="1"/>
            </p:cNvSpPr>
            <p:nvPr/>
          </p:nvSpPr>
          <p:spPr bwMode="auto">
            <a:xfrm>
              <a:off x="0" y="4835525"/>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zh-CN" altLang="en-US" sz="1800">
                  <a:latin typeface="Arial" charset="0"/>
                </a:rPr>
                <a:t>时</a:t>
              </a:r>
            </a:p>
            <a:p>
              <a:pPr>
                <a:spcBef>
                  <a:spcPct val="0"/>
                </a:spcBef>
                <a:buClrTx/>
                <a:buSzTx/>
                <a:buFontTx/>
                <a:buNone/>
              </a:pPr>
              <a:r>
                <a:rPr kumimoji="1" lang="zh-CN" altLang="en-US" sz="1800">
                  <a:latin typeface="Arial" charset="0"/>
                </a:rPr>
                <a:t>间</a:t>
              </a:r>
            </a:p>
          </p:txBody>
        </p:sp>
        <p:sp>
          <p:nvSpPr>
            <p:cNvPr id="176" name="Line 10"/>
            <p:cNvSpPr>
              <a:spLocks noChangeShapeType="1"/>
            </p:cNvSpPr>
            <p:nvPr/>
          </p:nvSpPr>
          <p:spPr bwMode="auto">
            <a:xfrm>
              <a:off x="438150" y="2443163"/>
              <a:ext cx="0" cy="29400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7" name="Line 11"/>
            <p:cNvSpPr>
              <a:spLocks noChangeShapeType="1"/>
            </p:cNvSpPr>
            <p:nvPr/>
          </p:nvSpPr>
          <p:spPr bwMode="auto">
            <a:xfrm>
              <a:off x="1560513" y="2433638"/>
              <a:ext cx="0" cy="29400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 name="Rectangle 12"/>
            <p:cNvSpPr>
              <a:spLocks noChangeArrowheads="1"/>
            </p:cNvSpPr>
            <p:nvPr/>
          </p:nvSpPr>
          <p:spPr bwMode="auto">
            <a:xfrm>
              <a:off x="269875" y="21336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en-US" altLang="zh-CN" sz="1800">
                  <a:latin typeface="Arial" charset="0"/>
                </a:rPr>
                <a:t>A</a:t>
              </a:r>
            </a:p>
          </p:txBody>
        </p:sp>
        <p:sp>
          <p:nvSpPr>
            <p:cNvPr id="179" name="Rectangle 13"/>
            <p:cNvSpPr>
              <a:spLocks noChangeArrowheads="1"/>
            </p:cNvSpPr>
            <p:nvPr/>
          </p:nvSpPr>
          <p:spPr bwMode="auto">
            <a:xfrm>
              <a:off x="1395413" y="21336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en-US" altLang="zh-CN" sz="1800">
                  <a:latin typeface="Arial" charset="0"/>
                </a:rPr>
                <a:t>B</a:t>
              </a:r>
            </a:p>
          </p:txBody>
        </p:sp>
        <p:sp>
          <p:nvSpPr>
            <p:cNvPr id="180" name="Line 14"/>
            <p:cNvSpPr>
              <a:spLocks noChangeShapeType="1"/>
            </p:cNvSpPr>
            <p:nvPr/>
          </p:nvSpPr>
          <p:spPr bwMode="auto">
            <a:xfrm>
              <a:off x="438150" y="2565400"/>
              <a:ext cx="1119188" cy="206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 name="Line 15"/>
            <p:cNvSpPr>
              <a:spLocks noChangeShapeType="1"/>
            </p:cNvSpPr>
            <p:nvPr/>
          </p:nvSpPr>
          <p:spPr bwMode="auto">
            <a:xfrm>
              <a:off x="452438" y="3086100"/>
              <a:ext cx="1104900" cy="1920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82" name="Group 16"/>
            <p:cNvGrpSpPr>
              <a:grpSpLocks/>
            </p:cNvGrpSpPr>
            <p:nvPr/>
          </p:nvGrpSpPr>
          <p:grpSpPr bwMode="auto">
            <a:xfrm>
              <a:off x="506413" y="2776538"/>
              <a:ext cx="946150" cy="366712"/>
              <a:chOff x="398" y="773"/>
              <a:chExt cx="663" cy="250"/>
            </a:xfrm>
          </p:grpSpPr>
          <p:sp>
            <p:nvSpPr>
              <p:cNvPr id="309" name="Freeform 17"/>
              <p:cNvSpPr>
                <a:spLocks/>
              </p:cNvSpPr>
              <p:nvPr/>
            </p:nvSpPr>
            <p:spPr bwMode="auto">
              <a:xfrm>
                <a:off x="444" y="774"/>
                <a:ext cx="445" cy="187"/>
              </a:xfrm>
              <a:custGeom>
                <a:avLst/>
                <a:gdLst>
                  <a:gd name="T0" fmla="*/ 6 w 445"/>
                  <a:gd name="T1" fmla="*/ 0 h 187"/>
                  <a:gd name="T2" fmla="*/ 444 w 445"/>
                  <a:gd name="T3" fmla="*/ 60 h 187"/>
                  <a:gd name="T4" fmla="*/ 444 w 445"/>
                  <a:gd name="T5" fmla="*/ 186 h 187"/>
                  <a:gd name="T6" fmla="*/ 0 w 445"/>
                  <a:gd name="T7" fmla="*/ 120 h 187"/>
                  <a:gd name="T8" fmla="*/ 6 w 445"/>
                  <a:gd name="T9" fmla="*/ 0 h 1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5" h="187">
                    <a:moveTo>
                      <a:pt x="6" y="0"/>
                    </a:moveTo>
                    <a:lnTo>
                      <a:pt x="444" y="60"/>
                    </a:lnTo>
                    <a:lnTo>
                      <a:pt x="444" y="186"/>
                    </a:lnTo>
                    <a:lnTo>
                      <a:pt x="0" y="120"/>
                    </a:lnTo>
                    <a:lnTo>
                      <a:pt x="6" y="0"/>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0" name="Rectangle 18"/>
              <p:cNvSpPr>
                <a:spLocks noChangeArrowheads="1"/>
              </p:cNvSpPr>
              <p:nvPr/>
            </p:nvSpPr>
            <p:spPr bwMode="auto">
              <a:xfrm rot="540000">
                <a:off x="398" y="773"/>
                <a:ext cx="663" cy="250"/>
              </a:xfrm>
              <a:prstGeom prst="rect">
                <a:avLst/>
              </a:prstGeom>
              <a:gradFill rotWithShape="1">
                <a:gsLst>
                  <a:gs pos="0">
                    <a:srgbClr val="764700"/>
                  </a:gs>
                  <a:gs pos="100000">
                    <a:srgbClr val="FF99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en-US" altLang="zh-CN" sz="1800">
                    <a:latin typeface="Arial" charset="0"/>
                  </a:rPr>
                  <a:t>DATA0</a:t>
                </a:r>
              </a:p>
            </p:txBody>
          </p:sp>
        </p:grpSp>
        <p:sp>
          <p:nvSpPr>
            <p:cNvPr id="183" name="AutoShape 19"/>
            <p:cNvSpPr>
              <a:spLocks noChangeArrowheads="1"/>
            </p:cNvSpPr>
            <p:nvPr/>
          </p:nvSpPr>
          <p:spPr bwMode="auto">
            <a:xfrm rot="480000">
              <a:off x="1333500" y="2979738"/>
              <a:ext cx="292100" cy="96837"/>
            </a:xfrm>
            <a:prstGeom prst="rightArrow">
              <a:avLst>
                <a:gd name="adj1" fmla="val 50000"/>
                <a:gd name="adj2" fmla="val 125223"/>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eaLnBrk="1" hangingPunct="1">
                <a:spcBef>
                  <a:spcPct val="0"/>
                </a:spcBef>
                <a:buClrTx/>
                <a:buSzTx/>
                <a:buFontTx/>
                <a:buNone/>
              </a:pPr>
              <a:endParaRPr lang="zh-CN" altLang="en-US" sz="2000" b="0">
                <a:latin typeface="Tahoma" pitchFamily="34" charset="0"/>
              </a:endParaRPr>
            </a:p>
          </p:txBody>
        </p:sp>
        <p:sp>
          <p:nvSpPr>
            <p:cNvPr id="184" name="Line 20"/>
            <p:cNvSpPr>
              <a:spLocks noChangeShapeType="1"/>
            </p:cNvSpPr>
            <p:nvPr/>
          </p:nvSpPr>
          <p:spPr bwMode="auto">
            <a:xfrm>
              <a:off x="1582738" y="3303588"/>
              <a:ext cx="227012" cy="0"/>
            </a:xfrm>
            <a:prstGeom prst="line">
              <a:avLst/>
            </a:prstGeom>
            <a:noFill/>
            <a:ln w="12700">
              <a:solidFill>
                <a:schemeClr val="tx1"/>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 name="Rectangle 21"/>
            <p:cNvSpPr>
              <a:spLocks noChangeArrowheads="1"/>
            </p:cNvSpPr>
            <p:nvPr/>
          </p:nvSpPr>
          <p:spPr bwMode="auto">
            <a:xfrm>
              <a:off x="1651000" y="3275013"/>
              <a:ext cx="4127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zh-CN" altLang="en-US" sz="1800">
                  <a:latin typeface="Arial" charset="0"/>
                </a:rPr>
                <a:t>送</a:t>
              </a:r>
            </a:p>
            <a:p>
              <a:pPr>
                <a:spcBef>
                  <a:spcPct val="0"/>
                </a:spcBef>
                <a:buClrTx/>
                <a:buSzTx/>
                <a:buFontTx/>
                <a:buNone/>
              </a:pPr>
              <a:r>
                <a:rPr kumimoji="1" lang="zh-CN" altLang="en-US" sz="1800">
                  <a:latin typeface="Arial" charset="0"/>
                </a:rPr>
                <a:t>主</a:t>
              </a:r>
            </a:p>
            <a:p>
              <a:pPr>
                <a:spcBef>
                  <a:spcPct val="0"/>
                </a:spcBef>
                <a:buClrTx/>
                <a:buSzTx/>
                <a:buFontTx/>
                <a:buNone/>
              </a:pPr>
              <a:r>
                <a:rPr kumimoji="1" lang="zh-CN" altLang="en-US" sz="1800">
                  <a:latin typeface="Arial" charset="0"/>
                </a:rPr>
                <a:t>机</a:t>
              </a:r>
            </a:p>
          </p:txBody>
        </p:sp>
        <p:sp>
          <p:nvSpPr>
            <p:cNvPr id="186" name="Line 22"/>
            <p:cNvSpPr>
              <a:spLocks noChangeShapeType="1"/>
            </p:cNvSpPr>
            <p:nvPr/>
          </p:nvSpPr>
          <p:spPr bwMode="auto">
            <a:xfrm flipH="1">
              <a:off x="447675" y="3392488"/>
              <a:ext cx="1109663" cy="206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 name="Line 23"/>
            <p:cNvSpPr>
              <a:spLocks noChangeShapeType="1"/>
            </p:cNvSpPr>
            <p:nvPr/>
          </p:nvSpPr>
          <p:spPr bwMode="auto">
            <a:xfrm flipH="1">
              <a:off x="447675" y="3611563"/>
              <a:ext cx="1117600" cy="2222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8" name="Rectangle 24"/>
            <p:cNvSpPr>
              <a:spLocks noChangeArrowheads="1"/>
            </p:cNvSpPr>
            <p:nvPr/>
          </p:nvSpPr>
          <p:spPr bwMode="auto">
            <a:xfrm rot="21060000">
              <a:off x="885825" y="3373438"/>
              <a:ext cx="679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en-US" altLang="zh-CN" sz="1800">
                  <a:latin typeface="Arial" charset="0"/>
                </a:rPr>
                <a:t>ACK</a:t>
              </a:r>
            </a:p>
          </p:txBody>
        </p:sp>
        <p:sp>
          <p:nvSpPr>
            <p:cNvPr id="189" name="Line 25"/>
            <p:cNvSpPr>
              <a:spLocks noChangeShapeType="1"/>
            </p:cNvSpPr>
            <p:nvPr/>
          </p:nvSpPr>
          <p:spPr bwMode="auto">
            <a:xfrm>
              <a:off x="433388" y="3900488"/>
              <a:ext cx="1117600" cy="2047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 name="Line 26"/>
            <p:cNvSpPr>
              <a:spLocks noChangeShapeType="1"/>
            </p:cNvSpPr>
            <p:nvPr/>
          </p:nvSpPr>
          <p:spPr bwMode="auto">
            <a:xfrm>
              <a:off x="447675" y="4421188"/>
              <a:ext cx="1103313" cy="1920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1" name="Group 27"/>
            <p:cNvGrpSpPr>
              <a:grpSpLocks/>
            </p:cNvGrpSpPr>
            <p:nvPr/>
          </p:nvGrpSpPr>
          <p:grpSpPr bwMode="auto">
            <a:xfrm>
              <a:off x="498475" y="4113213"/>
              <a:ext cx="946150" cy="366712"/>
              <a:chOff x="394" y="1688"/>
              <a:chExt cx="661" cy="251"/>
            </a:xfrm>
          </p:grpSpPr>
          <p:sp>
            <p:nvSpPr>
              <p:cNvPr id="307" name="Freeform 28"/>
              <p:cNvSpPr>
                <a:spLocks/>
              </p:cNvSpPr>
              <p:nvPr/>
            </p:nvSpPr>
            <p:spPr bwMode="auto">
              <a:xfrm>
                <a:off x="441" y="1689"/>
                <a:ext cx="445" cy="187"/>
              </a:xfrm>
              <a:custGeom>
                <a:avLst/>
                <a:gdLst>
                  <a:gd name="T0" fmla="*/ 6 w 445"/>
                  <a:gd name="T1" fmla="*/ 0 h 187"/>
                  <a:gd name="T2" fmla="*/ 444 w 445"/>
                  <a:gd name="T3" fmla="*/ 60 h 187"/>
                  <a:gd name="T4" fmla="*/ 444 w 445"/>
                  <a:gd name="T5" fmla="*/ 186 h 187"/>
                  <a:gd name="T6" fmla="*/ 0 w 445"/>
                  <a:gd name="T7" fmla="*/ 120 h 187"/>
                  <a:gd name="T8" fmla="*/ 6 w 445"/>
                  <a:gd name="T9" fmla="*/ 0 h 1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5" h="187">
                    <a:moveTo>
                      <a:pt x="6" y="0"/>
                    </a:moveTo>
                    <a:lnTo>
                      <a:pt x="444" y="60"/>
                    </a:lnTo>
                    <a:lnTo>
                      <a:pt x="444" y="186"/>
                    </a:lnTo>
                    <a:lnTo>
                      <a:pt x="0" y="120"/>
                    </a:lnTo>
                    <a:lnTo>
                      <a:pt x="6" y="0"/>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 name="Rectangle 29"/>
              <p:cNvSpPr>
                <a:spLocks noChangeArrowheads="1"/>
              </p:cNvSpPr>
              <p:nvPr/>
            </p:nvSpPr>
            <p:spPr bwMode="auto">
              <a:xfrm rot="540000">
                <a:off x="394" y="1688"/>
                <a:ext cx="661" cy="251"/>
              </a:xfrm>
              <a:prstGeom prst="rect">
                <a:avLst/>
              </a:prstGeom>
              <a:gradFill rotWithShape="1">
                <a:gsLst>
                  <a:gs pos="0">
                    <a:srgbClr val="764700"/>
                  </a:gs>
                  <a:gs pos="100000">
                    <a:srgbClr val="FF99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en-US" altLang="zh-CN" sz="1800">
                    <a:latin typeface="Arial" charset="0"/>
                  </a:rPr>
                  <a:t>DATA1</a:t>
                </a:r>
              </a:p>
            </p:txBody>
          </p:sp>
        </p:grpSp>
        <p:sp>
          <p:nvSpPr>
            <p:cNvPr id="192" name="AutoShape 30"/>
            <p:cNvSpPr>
              <a:spLocks noChangeArrowheads="1"/>
            </p:cNvSpPr>
            <p:nvPr/>
          </p:nvSpPr>
          <p:spPr bwMode="auto">
            <a:xfrm rot="480000">
              <a:off x="1335088" y="4352925"/>
              <a:ext cx="290512" cy="96838"/>
            </a:xfrm>
            <a:prstGeom prst="rightArrow">
              <a:avLst>
                <a:gd name="adj1" fmla="val 50000"/>
                <a:gd name="adj2" fmla="val 124541"/>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eaLnBrk="1" hangingPunct="1">
                <a:spcBef>
                  <a:spcPct val="0"/>
                </a:spcBef>
                <a:buClrTx/>
                <a:buSzTx/>
                <a:buFontTx/>
                <a:buNone/>
              </a:pPr>
              <a:endParaRPr lang="zh-CN" altLang="en-US" sz="2000" b="0">
                <a:latin typeface="Tahoma" pitchFamily="34" charset="0"/>
              </a:endParaRPr>
            </a:p>
          </p:txBody>
        </p:sp>
        <p:sp>
          <p:nvSpPr>
            <p:cNvPr id="193" name="Line 31"/>
            <p:cNvSpPr>
              <a:spLocks noChangeShapeType="1"/>
            </p:cNvSpPr>
            <p:nvPr/>
          </p:nvSpPr>
          <p:spPr bwMode="auto">
            <a:xfrm>
              <a:off x="1577975" y="4640263"/>
              <a:ext cx="227013" cy="0"/>
            </a:xfrm>
            <a:prstGeom prst="line">
              <a:avLst/>
            </a:prstGeom>
            <a:noFill/>
            <a:ln w="12700">
              <a:solidFill>
                <a:schemeClr val="tx1"/>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 name="Rectangle 32"/>
            <p:cNvSpPr>
              <a:spLocks noChangeArrowheads="1"/>
            </p:cNvSpPr>
            <p:nvPr/>
          </p:nvSpPr>
          <p:spPr bwMode="auto">
            <a:xfrm>
              <a:off x="1652588" y="4606925"/>
              <a:ext cx="4127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zh-CN" altLang="en-US" sz="1800">
                  <a:latin typeface="Arial" charset="0"/>
                </a:rPr>
                <a:t>送</a:t>
              </a:r>
            </a:p>
            <a:p>
              <a:pPr>
                <a:spcBef>
                  <a:spcPct val="0"/>
                </a:spcBef>
                <a:buClrTx/>
                <a:buSzTx/>
                <a:buFontTx/>
                <a:buNone/>
              </a:pPr>
              <a:r>
                <a:rPr kumimoji="1" lang="zh-CN" altLang="en-US" sz="1800">
                  <a:latin typeface="Arial" charset="0"/>
                </a:rPr>
                <a:t>主</a:t>
              </a:r>
            </a:p>
            <a:p>
              <a:pPr>
                <a:spcBef>
                  <a:spcPct val="0"/>
                </a:spcBef>
                <a:buClrTx/>
                <a:buSzTx/>
                <a:buFontTx/>
                <a:buNone/>
              </a:pPr>
              <a:r>
                <a:rPr kumimoji="1" lang="zh-CN" altLang="en-US" sz="1800">
                  <a:latin typeface="Arial" charset="0"/>
                </a:rPr>
                <a:t>机</a:t>
              </a:r>
            </a:p>
          </p:txBody>
        </p:sp>
        <p:sp>
          <p:nvSpPr>
            <p:cNvPr id="195" name="Line 33"/>
            <p:cNvSpPr>
              <a:spLocks noChangeShapeType="1"/>
            </p:cNvSpPr>
            <p:nvPr/>
          </p:nvSpPr>
          <p:spPr bwMode="auto">
            <a:xfrm flipH="1">
              <a:off x="441325" y="4727575"/>
              <a:ext cx="1109663" cy="206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 name="Line 34"/>
            <p:cNvSpPr>
              <a:spLocks noChangeShapeType="1"/>
            </p:cNvSpPr>
            <p:nvPr/>
          </p:nvSpPr>
          <p:spPr bwMode="auto">
            <a:xfrm flipH="1">
              <a:off x="441325" y="4945063"/>
              <a:ext cx="1119188" cy="2238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 name="Rectangle 35"/>
            <p:cNvSpPr>
              <a:spLocks noChangeArrowheads="1"/>
            </p:cNvSpPr>
            <p:nvPr/>
          </p:nvSpPr>
          <p:spPr bwMode="auto">
            <a:xfrm rot="21060000">
              <a:off x="919163" y="4711700"/>
              <a:ext cx="67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en-US" altLang="zh-CN" sz="1800" dirty="0">
                  <a:latin typeface="Arial" charset="0"/>
                </a:rPr>
                <a:t>ACK</a:t>
              </a:r>
            </a:p>
          </p:txBody>
        </p:sp>
        <p:sp>
          <p:nvSpPr>
            <p:cNvPr id="198" name="Line 36"/>
            <p:cNvSpPr>
              <a:spLocks noChangeShapeType="1"/>
            </p:cNvSpPr>
            <p:nvPr/>
          </p:nvSpPr>
          <p:spPr bwMode="auto">
            <a:xfrm flipV="1">
              <a:off x="566738" y="3606800"/>
              <a:ext cx="373062" cy="79375"/>
            </a:xfrm>
            <a:prstGeom prst="line">
              <a:avLst/>
            </a:prstGeom>
            <a:noFill/>
            <a:ln w="12700">
              <a:solidFill>
                <a:schemeClr val="tx1"/>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9" name="Line 37"/>
            <p:cNvSpPr>
              <a:spLocks noChangeShapeType="1"/>
            </p:cNvSpPr>
            <p:nvPr/>
          </p:nvSpPr>
          <p:spPr bwMode="auto">
            <a:xfrm flipV="1">
              <a:off x="588963" y="4945063"/>
              <a:ext cx="388937" cy="76200"/>
            </a:xfrm>
            <a:prstGeom prst="line">
              <a:avLst/>
            </a:prstGeom>
            <a:noFill/>
            <a:ln w="12700">
              <a:solidFill>
                <a:schemeClr val="tx1"/>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 name="Rectangle 38"/>
            <p:cNvSpPr>
              <a:spLocks noChangeArrowheads="1"/>
            </p:cNvSpPr>
            <p:nvPr/>
          </p:nvSpPr>
          <p:spPr bwMode="auto">
            <a:xfrm>
              <a:off x="173038" y="5641975"/>
              <a:ext cx="1590676"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en-US" altLang="zh-CN" sz="1800" dirty="0">
                  <a:latin typeface="Arial" charset="0"/>
                </a:rPr>
                <a:t>(a) </a:t>
              </a:r>
              <a:r>
                <a:rPr kumimoji="1" lang="zh-CN" altLang="en-US" sz="1800" dirty="0">
                  <a:latin typeface="Arial" charset="0"/>
                </a:rPr>
                <a:t>正常情况</a:t>
              </a:r>
            </a:p>
          </p:txBody>
        </p:sp>
        <p:sp>
          <p:nvSpPr>
            <p:cNvPr id="201" name="Freeform 40"/>
            <p:cNvSpPr>
              <a:spLocks/>
            </p:cNvSpPr>
            <p:nvPr/>
          </p:nvSpPr>
          <p:spPr bwMode="auto">
            <a:xfrm>
              <a:off x="5087938" y="2570163"/>
              <a:ext cx="1106487" cy="704850"/>
            </a:xfrm>
            <a:custGeom>
              <a:avLst/>
              <a:gdLst>
                <a:gd name="T0" fmla="*/ 0 w 769"/>
                <a:gd name="T1" fmla="*/ 0 h 466"/>
                <a:gd name="T2" fmla="*/ 1590014625 w 769"/>
                <a:gd name="T3" fmla="*/ 331733266 h 466"/>
                <a:gd name="T4" fmla="*/ 1590014625 w 769"/>
                <a:gd name="T5" fmla="*/ 1063834945 h 466"/>
                <a:gd name="T6" fmla="*/ 0 w 769"/>
                <a:gd name="T7" fmla="*/ 732101679 h 466"/>
                <a:gd name="T8" fmla="*/ 0 w 769"/>
                <a:gd name="T9" fmla="*/ 0 h 4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9" h="466">
                  <a:moveTo>
                    <a:pt x="0" y="0"/>
                  </a:moveTo>
                  <a:lnTo>
                    <a:pt x="768" y="145"/>
                  </a:lnTo>
                  <a:lnTo>
                    <a:pt x="768" y="465"/>
                  </a:lnTo>
                  <a:lnTo>
                    <a:pt x="0" y="320"/>
                  </a:lnTo>
                  <a:lnTo>
                    <a:pt x="0" y="0"/>
                  </a:lnTo>
                </a:path>
              </a:pathLst>
            </a:custGeom>
            <a:gradFill rotWithShape="1">
              <a:gsLst>
                <a:gs pos="0">
                  <a:srgbClr val="764700"/>
                </a:gs>
                <a:gs pos="100000">
                  <a:srgbClr val="FF9900"/>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 name="Freeform 41"/>
            <p:cNvSpPr>
              <a:spLocks/>
            </p:cNvSpPr>
            <p:nvPr/>
          </p:nvSpPr>
          <p:spPr bwMode="auto">
            <a:xfrm>
              <a:off x="5092700" y="3913188"/>
              <a:ext cx="1104900" cy="688975"/>
            </a:xfrm>
            <a:custGeom>
              <a:avLst/>
              <a:gdLst>
                <a:gd name="T0" fmla="*/ 0 w 769"/>
                <a:gd name="T1" fmla="*/ 0 h 466"/>
                <a:gd name="T2" fmla="*/ 1585456786 w 769"/>
                <a:gd name="T3" fmla="*/ 316959548 h 466"/>
                <a:gd name="T4" fmla="*/ 1585456786 w 769"/>
                <a:gd name="T5" fmla="*/ 1016455463 h 466"/>
                <a:gd name="T6" fmla="*/ 0 w 769"/>
                <a:gd name="T7" fmla="*/ 699495914 h 466"/>
                <a:gd name="T8" fmla="*/ 0 w 769"/>
                <a:gd name="T9" fmla="*/ 0 h 4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9" h="466">
                  <a:moveTo>
                    <a:pt x="0" y="0"/>
                  </a:moveTo>
                  <a:lnTo>
                    <a:pt x="768" y="145"/>
                  </a:lnTo>
                  <a:lnTo>
                    <a:pt x="768" y="465"/>
                  </a:lnTo>
                  <a:lnTo>
                    <a:pt x="0" y="320"/>
                  </a:lnTo>
                  <a:lnTo>
                    <a:pt x="0" y="0"/>
                  </a:lnTo>
                </a:path>
              </a:pathLst>
            </a:custGeom>
            <a:gradFill rotWithShape="1">
              <a:gsLst>
                <a:gs pos="0">
                  <a:srgbClr val="764700"/>
                </a:gs>
                <a:gs pos="100000">
                  <a:srgbClr val="FF9900"/>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 name="Rectangle 42"/>
            <p:cNvSpPr>
              <a:spLocks noChangeArrowheads="1"/>
            </p:cNvSpPr>
            <p:nvPr/>
          </p:nvSpPr>
          <p:spPr bwMode="auto">
            <a:xfrm>
              <a:off x="4905375" y="21336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en-US" altLang="zh-CN" sz="1800">
                  <a:latin typeface="Arial" charset="0"/>
                </a:rPr>
                <a:t>A</a:t>
              </a:r>
            </a:p>
          </p:txBody>
        </p:sp>
        <p:sp>
          <p:nvSpPr>
            <p:cNvPr id="204" name="Rectangle 43"/>
            <p:cNvSpPr>
              <a:spLocks noChangeArrowheads="1"/>
            </p:cNvSpPr>
            <p:nvPr/>
          </p:nvSpPr>
          <p:spPr bwMode="auto">
            <a:xfrm>
              <a:off x="6040438" y="21336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en-US" altLang="zh-CN" sz="1800">
                  <a:latin typeface="Arial" charset="0"/>
                </a:rPr>
                <a:t>B</a:t>
              </a:r>
            </a:p>
          </p:txBody>
        </p:sp>
        <p:sp>
          <p:nvSpPr>
            <p:cNvPr id="205" name="Line 44"/>
            <p:cNvSpPr>
              <a:spLocks noChangeShapeType="1"/>
            </p:cNvSpPr>
            <p:nvPr/>
          </p:nvSpPr>
          <p:spPr bwMode="auto">
            <a:xfrm>
              <a:off x="5083175" y="2565400"/>
              <a:ext cx="1119188" cy="206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 name="Line 45"/>
            <p:cNvSpPr>
              <a:spLocks noChangeShapeType="1"/>
            </p:cNvSpPr>
            <p:nvPr/>
          </p:nvSpPr>
          <p:spPr bwMode="auto">
            <a:xfrm>
              <a:off x="5097463" y="3086100"/>
              <a:ext cx="1104900" cy="1920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 name="Freeform 46"/>
            <p:cNvSpPr>
              <a:spLocks/>
            </p:cNvSpPr>
            <p:nvPr/>
          </p:nvSpPr>
          <p:spPr bwMode="auto">
            <a:xfrm>
              <a:off x="5216525" y="2779713"/>
              <a:ext cx="636588" cy="274637"/>
            </a:xfrm>
            <a:custGeom>
              <a:avLst/>
              <a:gdLst>
                <a:gd name="T0" fmla="*/ 12278280 w 445"/>
                <a:gd name="T1" fmla="*/ 0 h 187"/>
                <a:gd name="T2" fmla="*/ 908614212 w 445"/>
                <a:gd name="T3" fmla="*/ 129415710 h 187"/>
                <a:gd name="T4" fmla="*/ 908614212 w 445"/>
                <a:gd name="T5" fmla="*/ 401187380 h 187"/>
                <a:gd name="T6" fmla="*/ 0 w 445"/>
                <a:gd name="T7" fmla="*/ 258831420 h 187"/>
                <a:gd name="T8" fmla="*/ 12278280 w 445"/>
                <a:gd name="T9" fmla="*/ 0 h 1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5" h="187">
                  <a:moveTo>
                    <a:pt x="6" y="0"/>
                  </a:moveTo>
                  <a:lnTo>
                    <a:pt x="444" y="60"/>
                  </a:lnTo>
                  <a:lnTo>
                    <a:pt x="444" y="186"/>
                  </a:lnTo>
                  <a:lnTo>
                    <a:pt x="0" y="120"/>
                  </a:lnTo>
                  <a:lnTo>
                    <a:pt x="6" y="0"/>
                  </a:lnTo>
                </a:path>
              </a:pathLst>
            </a:custGeom>
            <a:solidFill>
              <a:srgbClr val="EAEAEA"/>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 name="Rectangle 47"/>
            <p:cNvSpPr>
              <a:spLocks noChangeArrowheads="1"/>
            </p:cNvSpPr>
            <p:nvPr/>
          </p:nvSpPr>
          <p:spPr bwMode="auto">
            <a:xfrm rot="540000">
              <a:off x="5087938" y="2762250"/>
              <a:ext cx="946150" cy="366713"/>
            </a:xfrm>
            <a:prstGeom prst="rect">
              <a:avLst/>
            </a:prstGeom>
            <a:gradFill rotWithShape="1">
              <a:gsLst>
                <a:gs pos="0">
                  <a:srgbClr val="764700"/>
                </a:gs>
                <a:gs pos="100000">
                  <a:srgbClr val="FF99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en-US" altLang="zh-CN" sz="1800">
                  <a:latin typeface="Arial" charset="0"/>
                </a:rPr>
                <a:t>DATA0</a:t>
              </a:r>
            </a:p>
          </p:txBody>
        </p:sp>
        <p:sp>
          <p:nvSpPr>
            <p:cNvPr id="209" name="Line 48"/>
            <p:cNvSpPr>
              <a:spLocks noChangeShapeType="1"/>
            </p:cNvSpPr>
            <p:nvPr/>
          </p:nvSpPr>
          <p:spPr bwMode="auto">
            <a:xfrm>
              <a:off x="5080000" y="3900488"/>
              <a:ext cx="1117600" cy="2047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 name="Line 49"/>
            <p:cNvSpPr>
              <a:spLocks noChangeShapeType="1"/>
            </p:cNvSpPr>
            <p:nvPr/>
          </p:nvSpPr>
          <p:spPr bwMode="auto">
            <a:xfrm>
              <a:off x="5092700" y="4421188"/>
              <a:ext cx="1104900" cy="1920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1" name="Group 50"/>
            <p:cNvGrpSpPr>
              <a:grpSpLocks/>
            </p:cNvGrpSpPr>
            <p:nvPr/>
          </p:nvGrpSpPr>
          <p:grpSpPr bwMode="auto">
            <a:xfrm>
              <a:off x="5124450" y="4079875"/>
              <a:ext cx="946150" cy="368300"/>
              <a:chOff x="3249" y="1689"/>
              <a:chExt cx="663" cy="252"/>
            </a:xfrm>
          </p:grpSpPr>
          <p:sp>
            <p:nvSpPr>
              <p:cNvPr id="305" name="Freeform 51"/>
              <p:cNvSpPr>
                <a:spLocks/>
              </p:cNvSpPr>
              <p:nvPr/>
            </p:nvSpPr>
            <p:spPr bwMode="auto">
              <a:xfrm>
                <a:off x="3297" y="1689"/>
                <a:ext cx="445" cy="187"/>
              </a:xfrm>
              <a:custGeom>
                <a:avLst/>
                <a:gdLst>
                  <a:gd name="T0" fmla="*/ 6 w 445"/>
                  <a:gd name="T1" fmla="*/ 0 h 187"/>
                  <a:gd name="T2" fmla="*/ 444 w 445"/>
                  <a:gd name="T3" fmla="*/ 60 h 187"/>
                  <a:gd name="T4" fmla="*/ 444 w 445"/>
                  <a:gd name="T5" fmla="*/ 186 h 187"/>
                  <a:gd name="T6" fmla="*/ 0 w 445"/>
                  <a:gd name="T7" fmla="*/ 120 h 187"/>
                  <a:gd name="T8" fmla="*/ 6 w 445"/>
                  <a:gd name="T9" fmla="*/ 0 h 1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5" h="187">
                    <a:moveTo>
                      <a:pt x="6" y="0"/>
                    </a:moveTo>
                    <a:lnTo>
                      <a:pt x="444" y="60"/>
                    </a:lnTo>
                    <a:lnTo>
                      <a:pt x="444" y="186"/>
                    </a:lnTo>
                    <a:lnTo>
                      <a:pt x="0" y="120"/>
                    </a:lnTo>
                    <a:lnTo>
                      <a:pt x="6" y="0"/>
                    </a:lnTo>
                  </a:path>
                </a:pathLst>
              </a:custGeom>
              <a:gradFill rotWithShape="1">
                <a:gsLst>
                  <a:gs pos="0">
                    <a:srgbClr val="764700"/>
                  </a:gs>
                  <a:gs pos="100000">
                    <a:srgbClr val="FF9900"/>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6" name="Rectangle 52"/>
              <p:cNvSpPr>
                <a:spLocks noChangeArrowheads="1"/>
              </p:cNvSpPr>
              <p:nvPr/>
            </p:nvSpPr>
            <p:spPr bwMode="auto">
              <a:xfrm rot="540000">
                <a:off x="3249" y="1690"/>
                <a:ext cx="663" cy="251"/>
              </a:xfrm>
              <a:prstGeom prst="rect">
                <a:avLst/>
              </a:prstGeom>
              <a:gradFill rotWithShape="1">
                <a:gsLst>
                  <a:gs pos="0">
                    <a:srgbClr val="764700"/>
                  </a:gs>
                  <a:gs pos="100000">
                    <a:srgbClr val="FF99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en-US" altLang="zh-CN" sz="1800">
                    <a:latin typeface="Arial" charset="0"/>
                  </a:rPr>
                  <a:t>DATA0</a:t>
                </a:r>
              </a:p>
            </p:txBody>
          </p:sp>
        </p:grpSp>
        <p:sp>
          <p:nvSpPr>
            <p:cNvPr id="212" name="AutoShape 53"/>
            <p:cNvSpPr>
              <a:spLocks noChangeArrowheads="1"/>
            </p:cNvSpPr>
            <p:nvPr/>
          </p:nvSpPr>
          <p:spPr bwMode="auto">
            <a:xfrm rot="480000">
              <a:off x="5948363" y="4352925"/>
              <a:ext cx="292100" cy="96838"/>
            </a:xfrm>
            <a:prstGeom prst="rightArrow">
              <a:avLst>
                <a:gd name="adj1" fmla="val 50000"/>
                <a:gd name="adj2" fmla="val 125222"/>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eaLnBrk="1" hangingPunct="1">
                <a:spcBef>
                  <a:spcPct val="0"/>
                </a:spcBef>
                <a:buClrTx/>
                <a:buSzTx/>
                <a:buFontTx/>
                <a:buNone/>
              </a:pPr>
              <a:endParaRPr lang="zh-CN" altLang="en-US" sz="2000" b="0">
                <a:latin typeface="Tahoma" pitchFamily="34" charset="0"/>
              </a:endParaRPr>
            </a:p>
          </p:txBody>
        </p:sp>
        <p:sp>
          <p:nvSpPr>
            <p:cNvPr id="213" name="Line 54"/>
            <p:cNvSpPr>
              <a:spLocks noChangeShapeType="1"/>
            </p:cNvSpPr>
            <p:nvPr/>
          </p:nvSpPr>
          <p:spPr bwMode="auto">
            <a:xfrm>
              <a:off x="6223000" y="4635500"/>
              <a:ext cx="227013" cy="0"/>
            </a:xfrm>
            <a:prstGeom prst="line">
              <a:avLst/>
            </a:prstGeom>
            <a:noFill/>
            <a:ln w="12700">
              <a:solidFill>
                <a:schemeClr val="tx1"/>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4" name="Rectangle 55"/>
            <p:cNvSpPr>
              <a:spLocks noChangeArrowheads="1"/>
            </p:cNvSpPr>
            <p:nvPr/>
          </p:nvSpPr>
          <p:spPr bwMode="auto">
            <a:xfrm>
              <a:off x="6251575" y="4629150"/>
              <a:ext cx="414338"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zh-CN" altLang="en-US" sz="1800">
                  <a:latin typeface="Arial" charset="0"/>
                </a:rPr>
                <a:t>送</a:t>
              </a:r>
            </a:p>
            <a:p>
              <a:pPr>
                <a:spcBef>
                  <a:spcPct val="0"/>
                </a:spcBef>
                <a:buClrTx/>
                <a:buSzTx/>
                <a:buFontTx/>
                <a:buNone/>
              </a:pPr>
              <a:r>
                <a:rPr kumimoji="1" lang="zh-CN" altLang="en-US" sz="1800">
                  <a:latin typeface="Arial" charset="0"/>
                </a:rPr>
                <a:t>主</a:t>
              </a:r>
            </a:p>
            <a:p>
              <a:pPr>
                <a:spcBef>
                  <a:spcPct val="0"/>
                </a:spcBef>
                <a:buClrTx/>
                <a:buSzTx/>
                <a:buFontTx/>
                <a:buNone/>
              </a:pPr>
              <a:r>
                <a:rPr kumimoji="1" lang="zh-CN" altLang="en-US" sz="1800">
                  <a:latin typeface="Arial" charset="0"/>
                </a:rPr>
                <a:t>机</a:t>
              </a:r>
            </a:p>
          </p:txBody>
        </p:sp>
        <p:sp>
          <p:nvSpPr>
            <p:cNvPr id="215" name="Line 56"/>
            <p:cNvSpPr>
              <a:spLocks noChangeShapeType="1"/>
            </p:cNvSpPr>
            <p:nvPr/>
          </p:nvSpPr>
          <p:spPr bwMode="auto">
            <a:xfrm flipH="1">
              <a:off x="5087938" y="4727575"/>
              <a:ext cx="1109662" cy="206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 name="Line 57"/>
            <p:cNvSpPr>
              <a:spLocks noChangeShapeType="1"/>
            </p:cNvSpPr>
            <p:nvPr/>
          </p:nvSpPr>
          <p:spPr bwMode="auto">
            <a:xfrm flipH="1">
              <a:off x="5087938" y="4945063"/>
              <a:ext cx="1119187" cy="2238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 name="Rectangle 58"/>
            <p:cNvSpPr>
              <a:spLocks noChangeArrowheads="1"/>
            </p:cNvSpPr>
            <p:nvPr/>
          </p:nvSpPr>
          <p:spPr bwMode="auto">
            <a:xfrm rot="21060000">
              <a:off x="5573713" y="4700588"/>
              <a:ext cx="679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en-US" altLang="zh-CN" sz="1800" dirty="0">
                  <a:latin typeface="Arial" charset="0"/>
                </a:rPr>
                <a:t>ACK</a:t>
              </a:r>
            </a:p>
          </p:txBody>
        </p:sp>
        <p:sp>
          <p:nvSpPr>
            <p:cNvPr id="218" name="Line 59"/>
            <p:cNvSpPr>
              <a:spLocks noChangeShapeType="1"/>
            </p:cNvSpPr>
            <p:nvPr/>
          </p:nvSpPr>
          <p:spPr bwMode="auto">
            <a:xfrm>
              <a:off x="6207125" y="2433638"/>
              <a:ext cx="0" cy="29400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 name="Line 60"/>
            <p:cNvSpPr>
              <a:spLocks noChangeShapeType="1"/>
            </p:cNvSpPr>
            <p:nvPr/>
          </p:nvSpPr>
          <p:spPr bwMode="auto">
            <a:xfrm flipV="1">
              <a:off x="5233988" y="4945063"/>
              <a:ext cx="388937" cy="76200"/>
            </a:xfrm>
            <a:prstGeom prst="line">
              <a:avLst/>
            </a:prstGeom>
            <a:noFill/>
            <a:ln w="12700">
              <a:solidFill>
                <a:schemeClr val="tx1"/>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 name="Rectangle 61"/>
            <p:cNvSpPr>
              <a:spLocks noChangeArrowheads="1"/>
            </p:cNvSpPr>
            <p:nvPr/>
          </p:nvSpPr>
          <p:spPr bwMode="auto">
            <a:xfrm>
              <a:off x="4783138" y="5611813"/>
              <a:ext cx="1882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en-US" altLang="zh-CN" sz="1800" dirty="0">
                  <a:latin typeface="Arial" charset="0"/>
                </a:rPr>
                <a:t>(c) </a:t>
              </a:r>
              <a:r>
                <a:rPr kumimoji="1" lang="zh-CN" altLang="en-US" sz="1800" dirty="0">
                  <a:latin typeface="Arial" charset="0"/>
                </a:rPr>
                <a:t>数据帧丢失</a:t>
              </a:r>
            </a:p>
          </p:txBody>
        </p:sp>
        <p:sp>
          <p:nvSpPr>
            <p:cNvPr id="221" name="Rectangle 62"/>
            <p:cNvSpPr>
              <a:spLocks noChangeArrowheads="1"/>
            </p:cNvSpPr>
            <p:nvPr/>
          </p:nvSpPr>
          <p:spPr bwMode="auto">
            <a:xfrm>
              <a:off x="4738688" y="3925888"/>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zh-CN" altLang="en-US" sz="1800">
                  <a:latin typeface="Arial" charset="0"/>
                </a:rPr>
                <a:t>重</a:t>
              </a:r>
            </a:p>
            <a:p>
              <a:pPr>
                <a:spcBef>
                  <a:spcPct val="0"/>
                </a:spcBef>
                <a:buClrTx/>
                <a:buSzTx/>
                <a:buFontTx/>
                <a:buNone/>
              </a:pPr>
              <a:r>
                <a:rPr kumimoji="1" lang="zh-CN" altLang="en-US" sz="1800">
                  <a:latin typeface="Arial" charset="0"/>
                </a:rPr>
                <a:t>传</a:t>
              </a:r>
            </a:p>
          </p:txBody>
        </p:sp>
        <p:sp>
          <p:nvSpPr>
            <p:cNvPr id="222" name="Line 63"/>
            <p:cNvSpPr>
              <a:spLocks noChangeShapeType="1"/>
            </p:cNvSpPr>
            <p:nvPr/>
          </p:nvSpPr>
          <p:spPr bwMode="auto">
            <a:xfrm>
              <a:off x="4822825" y="3086100"/>
              <a:ext cx="2047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 name="Line 64"/>
            <p:cNvSpPr>
              <a:spLocks noChangeShapeType="1"/>
            </p:cNvSpPr>
            <p:nvPr/>
          </p:nvSpPr>
          <p:spPr bwMode="auto">
            <a:xfrm flipH="1">
              <a:off x="4813300" y="3910013"/>
              <a:ext cx="23177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 name="Line 65"/>
            <p:cNvSpPr>
              <a:spLocks noChangeShapeType="1"/>
            </p:cNvSpPr>
            <p:nvPr/>
          </p:nvSpPr>
          <p:spPr bwMode="auto">
            <a:xfrm>
              <a:off x="4916488" y="3076575"/>
              <a:ext cx="0" cy="833438"/>
            </a:xfrm>
            <a:prstGeom prst="line">
              <a:avLst/>
            </a:prstGeom>
            <a:noFill/>
            <a:ln w="1270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5" name="Group 66"/>
            <p:cNvGrpSpPr>
              <a:grpSpLocks/>
            </p:cNvGrpSpPr>
            <p:nvPr/>
          </p:nvGrpSpPr>
          <p:grpSpPr bwMode="auto">
            <a:xfrm>
              <a:off x="4668838" y="3273425"/>
              <a:ext cx="498475" cy="373063"/>
              <a:chOff x="2916" y="1112"/>
              <a:chExt cx="349" cy="256"/>
            </a:xfrm>
          </p:grpSpPr>
          <p:sp>
            <p:nvSpPr>
              <p:cNvPr id="303" name="Rectangle 67"/>
              <p:cNvSpPr>
                <a:spLocks noChangeArrowheads="1"/>
              </p:cNvSpPr>
              <p:nvPr/>
            </p:nvSpPr>
            <p:spPr bwMode="auto">
              <a:xfrm>
                <a:off x="2958" y="1176"/>
                <a:ext cx="252"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eaLnBrk="1" hangingPunct="1">
                  <a:spcBef>
                    <a:spcPct val="0"/>
                  </a:spcBef>
                  <a:buClrTx/>
                  <a:buSzTx/>
                  <a:buFontTx/>
                  <a:buNone/>
                </a:pPr>
                <a:endParaRPr lang="zh-CN" altLang="en-US" sz="2000" b="0">
                  <a:latin typeface="Tahoma" pitchFamily="34" charset="0"/>
                </a:endParaRPr>
              </a:p>
            </p:txBody>
          </p:sp>
          <p:sp>
            <p:nvSpPr>
              <p:cNvPr id="304" name="Rectangle 68"/>
              <p:cNvSpPr>
                <a:spLocks noChangeArrowheads="1"/>
              </p:cNvSpPr>
              <p:nvPr/>
            </p:nvSpPr>
            <p:spPr bwMode="auto">
              <a:xfrm>
                <a:off x="2916" y="1112"/>
                <a:ext cx="34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en-US" altLang="zh-CN" sz="1800" i="1">
                    <a:latin typeface="Arial" charset="0"/>
                  </a:rPr>
                  <a:t>t</a:t>
                </a:r>
                <a:r>
                  <a:rPr kumimoji="1" lang="en-US" altLang="zh-CN" sz="1800" i="1" baseline="-12000">
                    <a:latin typeface="Arial" charset="0"/>
                  </a:rPr>
                  <a:t>out</a:t>
                </a:r>
              </a:p>
            </p:txBody>
          </p:sp>
        </p:grpSp>
        <p:sp>
          <p:nvSpPr>
            <p:cNvPr id="226" name="AutoShape 69"/>
            <p:cNvSpPr>
              <a:spLocks noChangeArrowheads="1"/>
            </p:cNvSpPr>
            <p:nvPr/>
          </p:nvSpPr>
          <p:spPr bwMode="auto">
            <a:xfrm>
              <a:off x="5834063" y="2420938"/>
              <a:ext cx="892175" cy="1260475"/>
            </a:xfrm>
            <a:prstGeom prst="irregularSeal2">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eaLnBrk="1" hangingPunct="1">
                <a:spcBef>
                  <a:spcPct val="0"/>
                </a:spcBef>
                <a:buClrTx/>
                <a:buSzTx/>
                <a:buFontTx/>
                <a:buNone/>
              </a:pPr>
              <a:endParaRPr lang="zh-CN" altLang="en-US" sz="2000" b="0">
                <a:latin typeface="Tahoma" pitchFamily="34" charset="0"/>
              </a:endParaRPr>
            </a:p>
          </p:txBody>
        </p:sp>
        <p:sp>
          <p:nvSpPr>
            <p:cNvPr id="227" name="Rectangle 70"/>
            <p:cNvSpPr>
              <a:spLocks noChangeArrowheads="1"/>
            </p:cNvSpPr>
            <p:nvPr/>
          </p:nvSpPr>
          <p:spPr bwMode="auto">
            <a:xfrm>
              <a:off x="6078538" y="2687638"/>
              <a:ext cx="4762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zh-CN" altLang="en-US" sz="1800">
                  <a:latin typeface="Arial" charset="0"/>
                </a:rPr>
                <a:t>丢</a:t>
              </a:r>
            </a:p>
            <a:p>
              <a:pPr>
                <a:spcBef>
                  <a:spcPct val="0"/>
                </a:spcBef>
                <a:buClrTx/>
                <a:buSzTx/>
                <a:buFontTx/>
                <a:buNone/>
              </a:pPr>
              <a:r>
                <a:rPr kumimoji="1" lang="zh-CN" altLang="en-US" sz="1800">
                  <a:latin typeface="Arial" charset="0"/>
                </a:rPr>
                <a:t>失</a:t>
              </a:r>
            </a:p>
            <a:p>
              <a:pPr>
                <a:spcBef>
                  <a:spcPct val="0"/>
                </a:spcBef>
                <a:buClrTx/>
                <a:buSzTx/>
                <a:buFontTx/>
                <a:buNone/>
              </a:pPr>
              <a:r>
                <a:rPr kumimoji="1" lang="zh-CN" altLang="en-US" sz="1800">
                  <a:latin typeface="Arial" charset="0"/>
                </a:rPr>
                <a:t> ！</a:t>
              </a:r>
            </a:p>
          </p:txBody>
        </p:sp>
        <p:sp>
          <p:nvSpPr>
            <p:cNvPr id="228" name="Line 71"/>
            <p:cNvSpPr>
              <a:spLocks noChangeShapeType="1"/>
            </p:cNvSpPr>
            <p:nvPr/>
          </p:nvSpPr>
          <p:spPr bwMode="auto">
            <a:xfrm>
              <a:off x="5075238" y="2443163"/>
              <a:ext cx="7937" cy="29765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9" name="Freeform 73"/>
            <p:cNvSpPr>
              <a:spLocks/>
            </p:cNvSpPr>
            <p:nvPr/>
          </p:nvSpPr>
          <p:spPr bwMode="auto">
            <a:xfrm>
              <a:off x="7480300" y="3913188"/>
              <a:ext cx="1114425" cy="696912"/>
            </a:xfrm>
            <a:custGeom>
              <a:avLst/>
              <a:gdLst>
                <a:gd name="T0" fmla="*/ 0 w 769"/>
                <a:gd name="T1" fmla="*/ 0 h 466"/>
                <a:gd name="T2" fmla="*/ 1612910636 w 769"/>
                <a:gd name="T3" fmla="*/ 324303363 h 466"/>
                <a:gd name="T4" fmla="*/ 1612910636 w 769"/>
                <a:gd name="T5" fmla="*/ 1040008059 h 466"/>
                <a:gd name="T6" fmla="*/ 0 w 769"/>
                <a:gd name="T7" fmla="*/ 715704696 h 466"/>
                <a:gd name="T8" fmla="*/ 0 w 769"/>
                <a:gd name="T9" fmla="*/ 0 h 4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9" h="466">
                  <a:moveTo>
                    <a:pt x="0" y="0"/>
                  </a:moveTo>
                  <a:lnTo>
                    <a:pt x="768" y="145"/>
                  </a:lnTo>
                  <a:lnTo>
                    <a:pt x="768" y="465"/>
                  </a:lnTo>
                  <a:lnTo>
                    <a:pt x="0" y="320"/>
                  </a:lnTo>
                  <a:lnTo>
                    <a:pt x="0" y="0"/>
                  </a:lnTo>
                </a:path>
              </a:pathLst>
            </a:custGeom>
            <a:gradFill rotWithShape="1">
              <a:gsLst>
                <a:gs pos="0">
                  <a:srgbClr val="764700"/>
                </a:gs>
                <a:gs pos="100000">
                  <a:srgbClr val="FF9900"/>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0" name="Line 74"/>
            <p:cNvSpPr>
              <a:spLocks noChangeShapeType="1"/>
            </p:cNvSpPr>
            <p:nvPr/>
          </p:nvSpPr>
          <p:spPr bwMode="auto">
            <a:xfrm>
              <a:off x="8594725" y="2433638"/>
              <a:ext cx="0" cy="29400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 name="Rectangle 75"/>
            <p:cNvSpPr>
              <a:spLocks noChangeArrowheads="1"/>
            </p:cNvSpPr>
            <p:nvPr/>
          </p:nvSpPr>
          <p:spPr bwMode="auto">
            <a:xfrm>
              <a:off x="7304088" y="21336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en-US" altLang="zh-CN" sz="1800">
                  <a:latin typeface="Arial" charset="0"/>
                </a:rPr>
                <a:t>A</a:t>
              </a:r>
            </a:p>
          </p:txBody>
        </p:sp>
        <p:sp>
          <p:nvSpPr>
            <p:cNvPr id="232" name="Rectangle 76"/>
            <p:cNvSpPr>
              <a:spLocks noChangeArrowheads="1"/>
            </p:cNvSpPr>
            <p:nvPr/>
          </p:nvSpPr>
          <p:spPr bwMode="auto">
            <a:xfrm>
              <a:off x="8435975" y="21336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en-US" altLang="zh-CN" sz="1800">
                  <a:latin typeface="Arial" charset="0"/>
                </a:rPr>
                <a:t>B</a:t>
              </a:r>
            </a:p>
          </p:txBody>
        </p:sp>
        <p:sp>
          <p:nvSpPr>
            <p:cNvPr id="233" name="Line 77"/>
            <p:cNvSpPr>
              <a:spLocks noChangeShapeType="1"/>
            </p:cNvSpPr>
            <p:nvPr/>
          </p:nvSpPr>
          <p:spPr bwMode="auto">
            <a:xfrm>
              <a:off x="7472363" y="2565400"/>
              <a:ext cx="1117600" cy="206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 name="Freeform 78"/>
            <p:cNvSpPr>
              <a:spLocks/>
            </p:cNvSpPr>
            <p:nvPr/>
          </p:nvSpPr>
          <p:spPr bwMode="auto">
            <a:xfrm>
              <a:off x="7485063" y="2578100"/>
              <a:ext cx="1098550" cy="696913"/>
            </a:xfrm>
            <a:custGeom>
              <a:avLst/>
              <a:gdLst>
                <a:gd name="T0" fmla="*/ 0 w 769"/>
                <a:gd name="T1" fmla="*/ 0 h 466"/>
                <a:gd name="T2" fmla="*/ 1567285142 w 769"/>
                <a:gd name="T3" fmla="*/ 324305324 h 466"/>
                <a:gd name="T4" fmla="*/ 1567285142 w 769"/>
                <a:gd name="T5" fmla="*/ 1040011047 h 466"/>
                <a:gd name="T6" fmla="*/ 0 w 769"/>
                <a:gd name="T7" fmla="*/ 715707218 h 466"/>
                <a:gd name="T8" fmla="*/ 0 w 769"/>
                <a:gd name="T9" fmla="*/ 0 h 4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9" h="466">
                  <a:moveTo>
                    <a:pt x="0" y="0"/>
                  </a:moveTo>
                  <a:lnTo>
                    <a:pt x="768" y="145"/>
                  </a:lnTo>
                  <a:lnTo>
                    <a:pt x="768" y="465"/>
                  </a:lnTo>
                  <a:lnTo>
                    <a:pt x="0" y="320"/>
                  </a:lnTo>
                  <a:lnTo>
                    <a:pt x="0" y="0"/>
                  </a:lnTo>
                </a:path>
              </a:pathLst>
            </a:custGeom>
            <a:gradFill rotWithShape="1">
              <a:gsLst>
                <a:gs pos="0">
                  <a:srgbClr val="764700"/>
                </a:gs>
                <a:gs pos="100000">
                  <a:srgbClr val="FF9900"/>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35" name="Group 79"/>
            <p:cNvGrpSpPr>
              <a:grpSpLocks/>
            </p:cNvGrpSpPr>
            <p:nvPr/>
          </p:nvGrpSpPr>
          <p:grpSpPr bwMode="auto">
            <a:xfrm>
              <a:off x="7519988" y="2735263"/>
              <a:ext cx="946150" cy="366712"/>
              <a:chOff x="4659" y="774"/>
              <a:chExt cx="662" cy="249"/>
            </a:xfrm>
          </p:grpSpPr>
          <p:sp>
            <p:nvSpPr>
              <p:cNvPr id="301" name="Freeform 80"/>
              <p:cNvSpPr>
                <a:spLocks/>
              </p:cNvSpPr>
              <p:nvPr/>
            </p:nvSpPr>
            <p:spPr bwMode="auto">
              <a:xfrm>
                <a:off x="4704" y="774"/>
                <a:ext cx="445" cy="187"/>
              </a:xfrm>
              <a:custGeom>
                <a:avLst/>
                <a:gdLst>
                  <a:gd name="T0" fmla="*/ 6 w 445"/>
                  <a:gd name="T1" fmla="*/ 0 h 187"/>
                  <a:gd name="T2" fmla="*/ 444 w 445"/>
                  <a:gd name="T3" fmla="*/ 60 h 187"/>
                  <a:gd name="T4" fmla="*/ 444 w 445"/>
                  <a:gd name="T5" fmla="*/ 186 h 187"/>
                  <a:gd name="T6" fmla="*/ 0 w 445"/>
                  <a:gd name="T7" fmla="*/ 120 h 187"/>
                  <a:gd name="T8" fmla="*/ 6 w 445"/>
                  <a:gd name="T9" fmla="*/ 0 h 1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5" h="187">
                    <a:moveTo>
                      <a:pt x="6" y="0"/>
                    </a:moveTo>
                    <a:lnTo>
                      <a:pt x="444" y="60"/>
                    </a:lnTo>
                    <a:lnTo>
                      <a:pt x="444" y="186"/>
                    </a:lnTo>
                    <a:lnTo>
                      <a:pt x="0" y="120"/>
                    </a:lnTo>
                    <a:lnTo>
                      <a:pt x="6" y="0"/>
                    </a:lnTo>
                  </a:path>
                </a:pathLst>
              </a:custGeom>
              <a:gradFill rotWithShape="1">
                <a:gsLst>
                  <a:gs pos="0">
                    <a:srgbClr val="764700"/>
                  </a:gs>
                  <a:gs pos="100000">
                    <a:srgbClr val="FF9900"/>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2" name="Rectangle 81"/>
              <p:cNvSpPr>
                <a:spLocks noChangeArrowheads="1"/>
              </p:cNvSpPr>
              <p:nvPr/>
            </p:nvSpPr>
            <p:spPr bwMode="auto">
              <a:xfrm rot="540000">
                <a:off x="4659" y="774"/>
                <a:ext cx="662" cy="249"/>
              </a:xfrm>
              <a:prstGeom prst="rect">
                <a:avLst/>
              </a:prstGeom>
              <a:gradFill rotWithShape="1">
                <a:gsLst>
                  <a:gs pos="0">
                    <a:srgbClr val="764700"/>
                  </a:gs>
                  <a:gs pos="100000">
                    <a:srgbClr val="FF99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en-US" altLang="zh-CN" sz="1800">
                    <a:latin typeface="Arial" charset="0"/>
                  </a:rPr>
                  <a:t>DATA0</a:t>
                </a:r>
              </a:p>
            </p:txBody>
          </p:sp>
        </p:grpSp>
        <p:sp>
          <p:nvSpPr>
            <p:cNvPr id="236" name="AutoShape 82"/>
            <p:cNvSpPr>
              <a:spLocks noChangeArrowheads="1"/>
            </p:cNvSpPr>
            <p:nvPr/>
          </p:nvSpPr>
          <p:spPr bwMode="auto">
            <a:xfrm rot="480000">
              <a:off x="8355013" y="2979738"/>
              <a:ext cx="292100" cy="96837"/>
            </a:xfrm>
            <a:prstGeom prst="rightArrow">
              <a:avLst>
                <a:gd name="adj1" fmla="val 50000"/>
                <a:gd name="adj2" fmla="val 125223"/>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eaLnBrk="1" hangingPunct="1">
                <a:spcBef>
                  <a:spcPct val="0"/>
                </a:spcBef>
                <a:buClrTx/>
                <a:buSzTx/>
                <a:buFontTx/>
                <a:buNone/>
              </a:pPr>
              <a:endParaRPr lang="zh-CN" altLang="en-US" sz="2000" b="0">
                <a:latin typeface="Tahoma" pitchFamily="34" charset="0"/>
              </a:endParaRPr>
            </a:p>
          </p:txBody>
        </p:sp>
        <p:sp>
          <p:nvSpPr>
            <p:cNvPr id="237" name="Line 83"/>
            <p:cNvSpPr>
              <a:spLocks noChangeShapeType="1"/>
            </p:cNvSpPr>
            <p:nvPr/>
          </p:nvSpPr>
          <p:spPr bwMode="auto">
            <a:xfrm>
              <a:off x="8589963" y="3278188"/>
              <a:ext cx="227012" cy="0"/>
            </a:xfrm>
            <a:prstGeom prst="line">
              <a:avLst/>
            </a:prstGeom>
            <a:noFill/>
            <a:ln w="12700">
              <a:solidFill>
                <a:schemeClr val="tx1"/>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 name="Rectangle 84"/>
            <p:cNvSpPr>
              <a:spLocks noChangeArrowheads="1"/>
            </p:cNvSpPr>
            <p:nvPr/>
          </p:nvSpPr>
          <p:spPr bwMode="auto">
            <a:xfrm>
              <a:off x="8662988" y="3248025"/>
              <a:ext cx="4127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zh-CN" altLang="en-US" sz="1800">
                  <a:latin typeface="Arial" charset="0"/>
                </a:rPr>
                <a:t>送</a:t>
              </a:r>
            </a:p>
            <a:p>
              <a:pPr>
                <a:spcBef>
                  <a:spcPct val="0"/>
                </a:spcBef>
                <a:buClrTx/>
                <a:buSzTx/>
                <a:buFontTx/>
                <a:buNone/>
              </a:pPr>
              <a:r>
                <a:rPr kumimoji="1" lang="zh-CN" altLang="en-US" sz="1800">
                  <a:latin typeface="Arial" charset="0"/>
                </a:rPr>
                <a:t>主</a:t>
              </a:r>
            </a:p>
            <a:p>
              <a:pPr>
                <a:spcBef>
                  <a:spcPct val="0"/>
                </a:spcBef>
                <a:buClrTx/>
                <a:buSzTx/>
                <a:buFontTx/>
                <a:buNone/>
              </a:pPr>
              <a:r>
                <a:rPr kumimoji="1" lang="zh-CN" altLang="en-US" sz="1800">
                  <a:latin typeface="Arial" charset="0"/>
                </a:rPr>
                <a:t>机</a:t>
              </a:r>
            </a:p>
          </p:txBody>
        </p:sp>
        <p:sp>
          <p:nvSpPr>
            <p:cNvPr id="239" name="Line 85"/>
            <p:cNvSpPr>
              <a:spLocks noChangeShapeType="1"/>
            </p:cNvSpPr>
            <p:nvPr/>
          </p:nvSpPr>
          <p:spPr bwMode="auto">
            <a:xfrm flipH="1">
              <a:off x="7997825" y="3392488"/>
              <a:ext cx="592138" cy="1047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 name="Line 86"/>
            <p:cNvSpPr>
              <a:spLocks noChangeShapeType="1"/>
            </p:cNvSpPr>
            <p:nvPr/>
          </p:nvSpPr>
          <p:spPr bwMode="auto">
            <a:xfrm flipH="1">
              <a:off x="7989888" y="3611563"/>
              <a:ext cx="608012" cy="1222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1" name="Rectangle 87"/>
            <p:cNvSpPr>
              <a:spLocks noChangeArrowheads="1"/>
            </p:cNvSpPr>
            <p:nvPr/>
          </p:nvSpPr>
          <p:spPr bwMode="auto">
            <a:xfrm rot="21060000">
              <a:off x="7928511" y="3356984"/>
              <a:ext cx="67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en-US" altLang="zh-CN" sz="1800" dirty="0">
                  <a:latin typeface="Arial" charset="0"/>
                </a:rPr>
                <a:t>ACK</a:t>
              </a:r>
            </a:p>
          </p:txBody>
        </p:sp>
        <p:sp>
          <p:nvSpPr>
            <p:cNvPr id="242" name="Line 88"/>
            <p:cNvSpPr>
              <a:spLocks noChangeShapeType="1"/>
            </p:cNvSpPr>
            <p:nvPr/>
          </p:nvSpPr>
          <p:spPr bwMode="auto">
            <a:xfrm>
              <a:off x="7480300" y="4421188"/>
              <a:ext cx="1104900" cy="1920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43" name="Group 89"/>
            <p:cNvGrpSpPr>
              <a:grpSpLocks/>
            </p:cNvGrpSpPr>
            <p:nvPr/>
          </p:nvGrpSpPr>
          <p:grpSpPr bwMode="auto">
            <a:xfrm>
              <a:off x="7513638" y="4070350"/>
              <a:ext cx="946150" cy="366713"/>
              <a:chOff x="4655" y="1687"/>
              <a:chExt cx="662" cy="252"/>
            </a:xfrm>
          </p:grpSpPr>
          <p:sp>
            <p:nvSpPr>
              <p:cNvPr id="299" name="Freeform 90"/>
              <p:cNvSpPr>
                <a:spLocks/>
              </p:cNvSpPr>
              <p:nvPr/>
            </p:nvSpPr>
            <p:spPr bwMode="auto">
              <a:xfrm>
                <a:off x="4701" y="1689"/>
                <a:ext cx="445" cy="187"/>
              </a:xfrm>
              <a:custGeom>
                <a:avLst/>
                <a:gdLst>
                  <a:gd name="T0" fmla="*/ 6 w 445"/>
                  <a:gd name="T1" fmla="*/ 0 h 187"/>
                  <a:gd name="T2" fmla="*/ 444 w 445"/>
                  <a:gd name="T3" fmla="*/ 60 h 187"/>
                  <a:gd name="T4" fmla="*/ 444 w 445"/>
                  <a:gd name="T5" fmla="*/ 186 h 187"/>
                  <a:gd name="T6" fmla="*/ 0 w 445"/>
                  <a:gd name="T7" fmla="*/ 120 h 187"/>
                  <a:gd name="T8" fmla="*/ 6 w 445"/>
                  <a:gd name="T9" fmla="*/ 0 h 1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5" h="187">
                    <a:moveTo>
                      <a:pt x="6" y="0"/>
                    </a:moveTo>
                    <a:lnTo>
                      <a:pt x="444" y="60"/>
                    </a:lnTo>
                    <a:lnTo>
                      <a:pt x="444" y="186"/>
                    </a:lnTo>
                    <a:lnTo>
                      <a:pt x="0" y="120"/>
                    </a:lnTo>
                    <a:lnTo>
                      <a:pt x="6" y="0"/>
                    </a:lnTo>
                  </a:path>
                </a:pathLst>
              </a:custGeom>
              <a:gradFill rotWithShape="1">
                <a:gsLst>
                  <a:gs pos="0">
                    <a:srgbClr val="764700"/>
                  </a:gs>
                  <a:gs pos="100000">
                    <a:srgbClr val="FF9900"/>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0" name="Rectangle 91"/>
              <p:cNvSpPr>
                <a:spLocks noChangeArrowheads="1"/>
              </p:cNvSpPr>
              <p:nvPr/>
            </p:nvSpPr>
            <p:spPr bwMode="auto">
              <a:xfrm rot="540000">
                <a:off x="4655" y="1687"/>
                <a:ext cx="662" cy="252"/>
              </a:xfrm>
              <a:prstGeom prst="rect">
                <a:avLst/>
              </a:prstGeom>
              <a:gradFill rotWithShape="1">
                <a:gsLst>
                  <a:gs pos="0">
                    <a:srgbClr val="764700"/>
                  </a:gs>
                  <a:gs pos="100000">
                    <a:srgbClr val="FF99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en-US" altLang="zh-CN" sz="1800">
                    <a:latin typeface="Arial" charset="0"/>
                  </a:rPr>
                  <a:t>DATA0</a:t>
                </a:r>
              </a:p>
            </p:txBody>
          </p:sp>
        </p:grpSp>
        <p:sp>
          <p:nvSpPr>
            <p:cNvPr id="244" name="AutoShape 92"/>
            <p:cNvSpPr>
              <a:spLocks noChangeArrowheads="1"/>
            </p:cNvSpPr>
            <p:nvPr/>
          </p:nvSpPr>
          <p:spPr bwMode="auto">
            <a:xfrm rot="480000">
              <a:off x="8356600" y="4352925"/>
              <a:ext cx="290513" cy="96838"/>
            </a:xfrm>
            <a:prstGeom prst="rightArrow">
              <a:avLst>
                <a:gd name="adj1" fmla="val 50000"/>
                <a:gd name="adj2" fmla="val 124541"/>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eaLnBrk="1" hangingPunct="1">
                <a:spcBef>
                  <a:spcPct val="0"/>
                </a:spcBef>
                <a:buClrTx/>
                <a:buSzTx/>
                <a:buFontTx/>
                <a:buNone/>
              </a:pPr>
              <a:endParaRPr lang="zh-CN" altLang="en-US" sz="2000" b="0">
                <a:latin typeface="Tahoma" pitchFamily="34" charset="0"/>
              </a:endParaRPr>
            </a:p>
          </p:txBody>
        </p:sp>
        <p:sp>
          <p:nvSpPr>
            <p:cNvPr id="245" name="Rectangle 93"/>
            <p:cNvSpPr>
              <a:spLocks noChangeArrowheads="1"/>
            </p:cNvSpPr>
            <p:nvPr/>
          </p:nvSpPr>
          <p:spPr bwMode="auto">
            <a:xfrm>
              <a:off x="8640763" y="4435475"/>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zh-CN" altLang="en-US" sz="1800">
                  <a:latin typeface="Arial" charset="0"/>
                </a:rPr>
                <a:t>丢</a:t>
              </a:r>
            </a:p>
            <a:p>
              <a:pPr>
                <a:spcBef>
                  <a:spcPct val="0"/>
                </a:spcBef>
                <a:buClrTx/>
                <a:buSzTx/>
                <a:buFontTx/>
                <a:buNone/>
              </a:pPr>
              <a:r>
                <a:rPr kumimoji="1" lang="zh-CN" altLang="en-US" sz="1800">
                  <a:latin typeface="Arial" charset="0"/>
                </a:rPr>
                <a:t>弃</a:t>
              </a:r>
            </a:p>
          </p:txBody>
        </p:sp>
        <p:sp>
          <p:nvSpPr>
            <p:cNvPr id="246" name="Line 94"/>
            <p:cNvSpPr>
              <a:spLocks noChangeShapeType="1"/>
            </p:cNvSpPr>
            <p:nvPr/>
          </p:nvSpPr>
          <p:spPr bwMode="auto">
            <a:xfrm flipH="1">
              <a:off x="7477125" y="4727575"/>
              <a:ext cx="1108075" cy="206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 name="Line 95"/>
            <p:cNvSpPr>
              <a:spLocks noChangeShapeType="1"/>
            </p:cNvSpPr>
            <p:nvPr/>
          </p:nvSpPr>
          <p:spPr bwMode="auto">
            <a:xfrm flipH="1">
              <a:off x="7477125" y="4945063"/>
              <a:ext cx="1117600" cy="2238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 name="Rectangle 96"/>
            <p:cNvSpPr>
              <a:spLocks noChangeArrowheads="1"/>
            </p:cNvSpPr>
            <p:nvPr/>
          </p:nvSpPr>
          <p:spPr bwMode="auto">
            <a:xfrm rot="21060000">
              <a:off x="7942263" y="4713288"/>
              <a:ext cx="679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en-US" altLang="zh-CN" sz="1800">
                  <a:latin typeface="Arial" charset="0"/>
                </a:rPr>
                <a:t>ACK</a:t>
              </a:r>
            </a:p>
          </p:txBody>
        </p:sp>
        <p:sp>
          <p:nvSpPr>
            <p:cNvPr id="249" name="Line 97"/>
            <p:cNvSpPr>
              <a:spLocks noChangeShapeType="1"/>
            </p:cNvSpPr>
            <p:nvPr/>
          </p:nvSpPr>
          <p:spPr bwMode="auto">
            <a:xfrm flipV="1">
              <a:off x="7621588" y="4945063"/>
              <a:ext cx="390525" cy="76200"/>
            </a:xfrm>
            <a:prstGeom prst="line">
              <a:avLst/>
            </a:prstGeom>
            <a:noFill/>
            <a:ln w="12700">
              <a:solidFill>
                <a:schemeClr val="tx1"/>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 name="Rectangle 98"/>
            <p:cNvSpPr>
              <a:spLocks noChangeArrowheads="1"/>
            </p:cNvSpPr>
            <p:nvPr/>
          </p:nvSpPr>
          <p:spPr bwMode="auto">
            <a:xfrm>
              <a:off x="7232650" y="5611813"/>
              <a:ext cx="18430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en-US" altLang="zh-CN" sz="1800" dirty="0">
                  <a:latin typeface="Arial" charset="0"/>
                </a:rPr>
                <a:t>(d) </a:t>
              </a:r>
              <a:r>
                <a:rPr kumimoji="1" lang="zh-CN" altLang="en-US" sz="1800" dirty="0">
                  <a:latin typeface="Arial" charset="0"/>
                </a:rPr>
                <a:t>确认帧丢失</a:t>
              </a:r>
            </a:p>
          </p:txBody>
        </p:sp>
        <p:sp>
          <p:nvSpPr>
            <p:cNvPr id="251" name="Rectangle 99"/>
            <p:cNvSpPr>
              <a:spLocks noChangeArrowheads="1"/>
            </p:cNvSpPr>
            <p:nvPr/>
          </p:nvSpPr>
          <p:spPr bwMode="auto">
            <a:xfrm>
              <a:off x="7127875" y="3916363"/>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zh-CN" altLang="en-US" sz="1800">
                  <a:latin typeface="Arial" charset="0"/>
                </a:rPr>
                <a:t>重</a:t>
              </a:r>
            </a:p>
            <a:p>
              <a:pPr>
                <a:spcBef>
                  <a:spcPct val="0"/>
                </a:spcBef>
                <a:buClrTx/>
                <a:buSzTx/>
                <a:buFontTx/>
                <a:buNone/>
              </a:pPr>
              <a:r>
                <a:rPr kumimoji="1" lang="zh-CN" altLang="en-US" sz="1800">
                  <a:latin typeface="Arial" charset="0"/>
                </a:rPr>
                <a:t>传</a:t>
              </a:r>
            </a:p>
          </p:txBody>
        </p:sp>
        <p:sp>
          <p:nvSpPr>
            <p:cNvPr id="252" name="Line 100"/>
            <p:cNvSpPr>
              <a:spLocks noChangeShapeType="1"/>
            </p:cNvSpPr>
            <p:nvPr/>
          </p:nvSpPr>
          <p:spPr bwMode="auto">
            <a:xfrm>
              <a:off x="7210425" y="3076575"/>
              <a:ext cx="206375" cy="0"/>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 name="Line 101"/>
            <p:cNvSpPr>
              <a:spLocks noChangeShapeType="1"/>
            </p:cNvSpPr>
            <p:nvPr/>
          </p:nvSpPr>
          <p:spPr bwMode="auto">
            <a:xfrm flipH="1">
              <a:off x="7202488" y="3900488"/>
              <a:ext cx="230187" cy="0"/>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 name="Line 102"/>
            <p:cNvSpPr>
              <a:spLocks noChangeShapeType="1"/>
            </p:cNvSpPr>
            <p:nvPr/>
          </p:nvSpPr>
          <p:spPr bwMode="auto">
            <a:xfrm>
              <a:off x="7304088" y="3068638"/>
              <a:ext cx="0" cy="831850"/>
            </a:xfrm>
            <a:prstGeom prst="line">
              <a:avLst/>
            </a:prstGeom>
            <a:noFill/>
            <a:ln w="1270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5" name="Group 103"/>
            <p:cNvGrpSpPr>
              <a:grpSpLocks/>
            </p:cNvGrpSpPr>
            <p:nvPr/>
          </p:nvGrpSpPr>
          <p:grpSpPr bwMode="auto">
            <a:xfrm>
              <a:off x="6982325" y="3273425"/>
              <a:ext cx="498475" cy="373063"/>
              <a:chOff x="4269" y="1112"/>
              <a:chExt cx="349" cy="256"/>
            </a:xfrm>
          </p:grpSpPr>
          <p:sp>
            <p:nvSpPr>
              <p:cNvPr id="297" name="Rectangle 104"/>
              <p:cNvSpPr>
                <a:spLocks noChangeArrowheads="1"/>
              </p:cNvSpPr>
              <p:nvPr/>
            </p:nvSpPr>
            <p:spPr bwMode="auto">
              <a:xfrm>
                <a:off x="4362" y="1176"/>
                <a:ext cx="252"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eaLnBrk="1" hangingPunct="1">
                  <a:spcBef>
                    <a:spcPct val="0"/>
                  </a:spcBef>
                  <a:buClrTx/>
                  <a:buSzTx/>
                  <a:buFontTx/>
                  <a:buNone/>
                </a:pPr>
                <a:endParaRPr lang="zh-CN" altLang="en-US" sz="2000" b="0">
                  <a:latin typeface="Tahoma" pitchFamily="34" charset="0"/>
                </a:endParaRPr>
              </a:p>
            </p:txBody>
          </p:sp>
          <p:sp>
            <p:nvSpPr>
              <p:cNvPr id="298" name="Rectangle 105"/>
              <p:cNvSpPr>
                <a:spLocks noChangeArrowheads="1"/>
              </p:cNvSpPr>
              <p:nvPr/>
            </p:nvSpPr>
            <p:spPr bwMode="auto">
              <a:xfrm>
                <a:off x="4269" y="1112"/>
                <a:ext cx="34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en-US" altLang="zh-CN" sz="1800" i="1">
                    <a:latin typeface="Arial" charset="0"/>
                  </a:rPr>
                  <a:t>t</a:t>
                </a:r>
                <a:r>
                  <a:rPr kumimoji="1" lang="en-US" altLang="zh-CN" sz="1800" i="1" baseline="-12000">
                    <a:latin typeface="Arial" charset="0"/>
                  </a:rPr>
                  <a:t>out</a:t>
                </a:r>
              </a:p>
            </p:txBody>
          </p:sp>
        </p:grpSp>
        <p:sp>
          <p:nvSpPr>
            <p:cNvPr id="256" name="Freeform 106"/>
            <p:cNvSpPr>
              <a:spLocks/>
            </p:cNvSpPr>
            <p:nvPr/>
          </p:nvSpPr>
          <p:spPr bwMode="auto">
            <a:xfrm>
              <a:off x="7972425" y="3489325"/>
              <a:ext cx="26988" cy="246063"/>
            </a:xfrm>
            <a:custGeom>
              <a:avLst/>
              <a:gdLst>
                <a:gd name="T0" fmla="*/ 36317325 w 19"/>
                <a:gd name="T1" fmla="*/ 0 h 169"/>
                <a:gd name="T2" fmla="*/ 28246493 w 19"/>
                <a:gd name="T3" fmla="*/ 40278620 h 169"/>
                <a:gd name="T4" fmla="*/ 28246493 w 19"/>
                <a:gd name="T5" fmla="*/ 78437313 h 169"/>
                <a:gd name="T6" fmla="*/ 28246493 w 19"/>
                <a:gd name="T7" fmla="*/ 118715934 h 169"/>
                <a:gd name="T8" fmla="*/ 28246493 w 19"/>
                <a:gd name="T9" fmla="*/ 158994554 h 169"/>
                <a:gd name="T10" fmla="*/ 28246493 w 19"/>
                <a:gd name="T11" fmla="*/ 197151791 h 169"/>
                <a:gd name="T12" fmla="*/ 18158663 w 19"/>
                <a:gd name="T13" fmla="*/ 237430411 h 169"/>
                <a:gd name="T14" fmla="*/ 10087830 w 19"/>
                <a:gd name="T15" fmla="*/ 277709031 h 169"/>
                <a:gd name="T16" fmla="*/ 0 w 19"/>
                <a:gd name="T17" fmla="*/ 315867724 h 169"/>
                <a:gd name="T18" fmla="*/ 0 w 19"/>
                <a:gd name="T19" fmla="*/ 356146345 h 1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 h="169">
                  <a:moveTo>
                    <a:pt x="18" y="0"/>
                  </a:moveTo>
                  <a:lnTo>
                    <a:pt x="14" y="19"/>
                  </a:lnTo>
                  <a:lnTo>
                    <a:pt x="14" y="37"/>
                  </a:lnTo>
                  <a:lnTo>
                    <a:pt x="14" y="56"/>
                  </a:lnTo>
                  <a:lnTo>
                    <a:pt x="14" y="75"/>
                  </a:lnTo>
                  <a:lnTo>
                    <a:pt x="14" y="93"/>
                  </a:lnTo>
                  <a:lnTo>
                    <a:pt x="9" y="112"/>
                  </a:lnTo>
                  <a:lnTo>
                    <a:pt x="5" y="131"/>
                  </a:lnTo>
                  <a:lnTo>
                    <a:pt x="0" y="149"/>
                  </a:lnTo>
                  <a:lnTo>
                    <a:pt x="0" y="168"/>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7" name="Line 107"/>
            <p:cNvSpPr>
              <a:spLocks noChangeShapeType="1"/>
            </p:cNvSpPr>
            <p:nvPr/>
          </p:nvSpPr>
          <p:spPr bwMode="auto">
            <a:xfrm>
              <a:off x="7472363" y="2443163"/>
              <a:ext cx="0" cy="29400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8" name="Line 108"/>
            <p:cNvSpPr>
              <a:spLocks noChangeShapeType="1"/>
            </p:cNvSpPr>
            <p:nvPr/>
          </p:nvSpPr>
          <p:spPr bwMode="auto">
            <a:xfrm>
              <a:off x="7466013" y="3900488"/>
              <a:ext cx="1119187" cy="2047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9" name="Line 109"/>
            <p:cNvSpPr>
              <a:spLocks noChangeShapeType="1"/>
            </p:cNvSpPr>
            <p:nvPr/>
          </p:nvSpPr>
          <p:spPr bwMode="auto">
            <a:xfrm>
              <a:off x="8632825" y="4311650"/>
              <a:ext cx="138113" cy="1397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0" name="Line 110"/>
            <p:cNvSpPr>
              <a:spLocks noChangeShapeType="1"/>
            </p:cNvSpPr>
            <p:nvPr/>
          </p:nvSpPr>
          <p:spPr bwMode="auto">
            <a:xfrm rot="16200000">
              <a:off x="8632032" y="4312443"/>
              <a:ext cx="139700" cy="13811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1" name="Line 111"/>
            <p:cNvSpPr>
              <a:spLocks noChangeShapeType="1"/>
            </p:cNvSpPr>
            <p:nvPr/>
          </p:nvSpPr>
          <p:spPr bwMode="auto">
            <a:xfrm>
              <a:off x="7485063" y="3076575"/>
              <a:ext cx="1104900" cy="1936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 name="AutoShape 112"/>
            <p:cNvSpPr>
              <a:spLocks noChangeArrowheads="1"/>
            </p:cNvSpPr>
            <p:nvPr/>
          </p:nvSpPr>
          <p:spPr bwMode="auto">
            <a:xfrm rot="1163935">
              <a:off x="7290501" y="3063874"/>
              <a:ext cx="774700" cy="1049338"/>
            </a:xfrm>
            <a:prstGeom prst="irregularSeal2">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eaLnBrk="1" hangingPunct="1">
                <a:spcBef>
                  <a:spcPct val="0"/>
                </a:spcBef>
                <a:buClrTx/>
                <a:buSzTx/>
                <a:buFontTx/>
                <a:buNone/>
              </a:pPr>
              <a:endParaRPr lang="zh-CN" altLang="en-US" sz="2000" b="0">
                <a:latin typeface="Tahoma" pitchFamily="34" charset="0"/>
              </a:endParaRPr>
            </a:p>
          </p:txBody>
        </p:sp>
        <p:sp>
          <p:nvSpPr>
            <p:cNvPr id="263" name="Rectangle 113"/>
            <p:cNvSpPr>
              <a:spLocks noChangeArrowheads="1"/>
            </p:cNvSpPr>
            <p:nvPr/>
          </p:nvSpPr>
          <p:spPr bwMode="auto">
            <a:xfrm>
              <a:off x="7466013" y="3228975"/>
              <a:ext cx="4762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zh-CN" altLang="en-US" sz="1800">
                  <a:latin typeface="Arial" charset="0"/>
                </a:rPr>
                <a:t>丢</a:t>
              </a:r>
            </a:p>
            <a:p>
              <a:pPr>
                <a:spcBef>
                  <a:spcPct val="0"/>
                </a:spcBef>
                <a:buClrTx/>
                <a:buSzTx/>
                <a:buFontTx/>
                <a:buNone/>
              </a:pPr>
              <a:r>
                <a:rPr kumimoji="1" lang="zh-CN" altLang="en-US" sz="1800">
                  <a:latin typeface="Arial" charset="0"/>
                </a:rPr>
                <a:t>失</a:t>
              </a:r>
            </a:p>
            <a:p>
              <a:pPr>
                <a:spcBef>
                  <a:spcPct val="0"/>
                </a:spcBef>
                <a:buClrTx/>
                <a:buSzTx/>
                <a:buFontTx/>
                <a:buNone/>
              </a:pPr>
              <a:r>
                <a:rPr kumimoji="1" lang="zh-CN" altLang="en-US" sz="1800">
                  <a:latin typeface="Arial" charset="0"/>
                </a:rPr>
                <a:t> ！</a:t>
              </a:r>
            </a:p>
          </p:txBody>
        </p:sp>
        <p:sp>
          <p:nvSpPr>
            <p:cNvPr id="264" name="Freeform 115"/>
            <p:cNvSpPr>
              <a:spLocks/>
            </p:cNvSpPr>
            <p:nvPr/>
          </p:nvSpPr>
          <p:spPr bwMode="auto">
            <a:xfrm>
              <a:off x="2776538" y="2570163"/>
              <a:ext cx="1096962" cy="714375"/>
            </a:xfrm>
            <a:custGeom>
              <a:avLst/>
              <a:gdLst>
                <a:gd name="T0" fmla="*/ 0 w 769"/>
                <a:gd name="T1" fmla="*/ 0 h 466"/>
                <a:gd name="T2" fmla="*/ 1562758598 w 769"/>
                <a:gd name="T3" fmla="*/ 340759941 h 466"/>
                <a:gd name="T4" fmla="*/ 1562758598 w 769"/>
                <a:gd name="T5" fmla="*/ 1092782197 h 466"/>
                <a:gd name="T6" fmla="*/ 0 w 769"/>
                <a:gd name="T7" fmla="*/ 752022256 h 466"/>
                <a:gd name="T8" fmla="*/ 0 w 769"/>
                <a:gd name="T9" fmla="*/ 0 h 4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9" h="466">
                  <a:moveTo>
                    <a:pt x="0" y="0"/>
                  </a:moveTo>
                  <a:lnTo>
                    <a:pt x="768" y="145"/>
                  </a:lnTo>
                  <a:lnTo>
                    <a:pt x="768" y="465"/>
                  </a:lnTo>
                  <a:lnTo>
                    <a:pt x="0" y="320"/>
                  </a:lnTo>
                  <a:lnTo>
                    <a:pt x="0" y="0"/>
                  </a:lnTo>
                </a:path>
              </a:pathLst>
            </a:custGeom>
            <a:gradFill rotWithShape="1">
              <a:gsLst>
                <a:gs pos="0">
                  <a:srgbClr val="764700"/>
                </a:gs>
                <a:gs pos="100000">
                  <a:srgbClr val="FF9900"/>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5" name="Freeform 116"/>
            <p:cNvSpPr>
              <a:spLocks/>
            </p:cNvSpPr>
            <p:nvPr/>
          </p:nvSpPr>
          <p:spPr bwMode="auto">
            <a:xfrm>
              <a:off x="2773363" y="3913188"/>
              <a:ext cx="1114425" cy="696912"/>
            </a:xfrm>
            <a:custGeom>
              <a:avLst/>
              <a:gdLst>
                <a:gd name="T0" fmla="*/ 0 w 769"/>
                <a:gd name="T1" fmla="*/ 0 h 466"/>
                <a:gd name="T2" fmla="*/ 1612910636 w 769"/>
                <a:gd name="T3" fmla="*/ 324303363 h 466"/>
                <a:gd name="T4" fmla="*/ 1612910636 w 769"/>
                <a:gd name="T5" fmla="*/ 1040008059 h 466"/>
                <a:gd name="T6" fmla="*/ 0 w 769"/>
                <a:gd name="T7" fmla="*/ 715704696 h 466"/>
                <a:gd name="T8" fmla="*/ 0 w 769"/>
                <a:gd name="T9" fmla="*/ 0 h 4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9" h="466">
                  <a:moveTo>
                    <a:pt x="0" y="0"/>
                  </a:moveTo>
                  <a:lnTo>
                    <a:pt x="768" y="145"/>
                  </a:lnTo>
                  <a:lnTo>
                    <a:pt x="768" y="465"/>
                  </a:lnTo>
                  <a:lnTo>
                    <a:pt x="0" y="320"/>
                  </a:lnTo>
                  <a:lnTo>
                    <a:pt x="0" y="0"/>
                  </a:lnTo>
                </a:path>
              </a:pathLst>
            </a:custGeom>
            <a:gradFill rotWithShape="1">
              <a:gsLst>
                <a:gs pos="0">
                  <a:srgbClr val="764700"/>
                </a:gs>
                <a:gs pos="100000">
                  <a:srgbClr val="FF9900"/>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 name="Line 117"/>
            <p:cNvSpPr>
              <a:spLocks noChangeShapeType="1"/>
            </p:cNvSpPr>
            <p:nvPr/>
          </p:nvSpPr>
          <p:spPr bwMode="auto">
            <a:xfrm>
              <a:off x="3886200" y="2433638"/>
              <a:ext cx="0" cy="29400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 name="Rectangle 118"/>
            <p:cNvSpPr>
              <a:spLocks noChangeArrowheads="1"/>
            </p:cNvSpPr>
            <p:nvPr/>
          </p:nvSpPr>
          <p:spPr bwMode="auto">
            <a:xfrm>
              <a:off x="2592388" y="21336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en-US" altLang="zh-CN" sz="1800">
                  <a:latin typeface="Arial" charset="0"/>
                </a:rPr>
                <a:t>A</a:t>
              </a:r>
            </a:p>
          </p:txBody>
        </p:sp>
        <p:sp>
          <p:nvSpPr>
            <p:cNvPr id="268" name="Rectangle 119"/>
            <p:cNvSpPr>
              <a:spLocks noChangeArrowheads="1"/>
            </p:cNvSpPr>
            <p:nvPr/>
          </p:nvSpPr>
          <p:spPr bwMode="auto">
            <a:xfrm>
              <a:off x="3733800" y="21336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en-US" altLang="zh-CN" sz="1800" dirty="0">
                  <a:latin typeface="Arial" charset="0"/>
                </a:rPr>
                <a:t>B</a:t>
              </a:r>
            </a:p>
          </p:txBody>
        </p:sp>
        <p:sp>
          <p:nvSpPr>
            <p:cNvPr id="269" name="Line 120"/>
            <p:cNvSpPr>
              <a:spLocks noChangeShapeType="1"/>
            </p:cNvSpPr>
            <p:nvPr/>
          </p:nvSpPr>
          <p:spPr bwMode="auto">
            <a:xfrm>
              <a:off x="2763838" y="2565400"/>
              <a:ext cx="1119187" cy="206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0" name="Line 121"/>
            <p:cNvSpPr>
              <a:spLocks noChangeShapeType="1"/>
            </p:cNvSpPr>
            <p:nvPr/>
          </p:nvSpPr>
          <p:spPr bwMode="auto">
            <a:xfrm>
              <a:off x="2776538" y="3086100"/>
              <a:ext cx="1106487" cy="1920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71" name="Group 122"/>
            <p:cNvGrpSpPr>
              <a:grpSpLocks/>
            </p:cNvGrpSpPr>
            <p:nvPr/>
          </p:nvGrpSpPr>
          <p:grpSpPr bwMode="auto">
            <a:xfrm>
              <a:off x="2794000" y="2757488"/>
              <a:ext cx="946150" cy="366712"/>
              <a:chOff x="1791" y="773"/>
              <a:chExt cx="661" cy="250"/>
            </a:xfrm>
          </p:grpSpPr>
          <p:sp>
            <p:nvSpPr>
              <p:cNvPr id="295" name="Freeform 123"/>
              <p:cNvSpPr>
                <a:spLocks/>
              </p:cNvSpPr>
              <p:nvPr/>
            </p:nvSpPr>
            <p:spPr bwMode="auto">
              <a:xfrm>
                <a:off x="1836" y="774"/>
                <a:ext cx="445" cy="187"/>
              </a:xfrm>
              <a:custGeom>
                <a:avLst/>
                <a:gdLst>
                  <a:gd name="T0" fmla="*/ 6 w 445"/>
                  <a:gd name="T1" fmla="*/ 0 h 187"/>
                  <a:gd name="T2" fmla="*/ 444 w 445"/>
                  <a:gd name="T3" fmla="*/ 60 h 187"/>
                  <a:gd name="T4" fmla="*/ 444 w 445"/>
                  <a:gd name="T5" fmla="*/ 186 h 187"/>
                  <a:gd name="T6" fmla="*/ 0 w 445"/>
                  <a:gd name="T7" fmla="*/ 120 h 187"/>
                  <a:gd name="T8" fmla="*/ 6 w 445"/>
                  <a:gd name="T9" fmla="*/ 0 h 1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5" h="187">
                    <a:moveTo>
                      <a:pt x="6" y="0"/>
                    </a:moveTo>
                    <a:lnTo>
                      <a:pt x="444" y="60"/>
                    </a:lnTo>
                    <a:lnTo>
                      <a:pt x="444" y="186"/>
                    </a:lnTo>
                    <a:lnTo>
                      <a:pt x="0" y="120"/>
                    </a:lnTo>
                    <a:lnTo>
                      <a:pt x="6" y="0"/>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6" name="Rectangle 124"/>
              <p:cNvSpPr>
                <a:spLocks noChangeArrowheads="1"/>
              </p:cNvSpPr>
              <p:nvPr/>
            </p:nvSpPr>
            <p:spPr bwMode="auto">
              <a:xfrm rot="540000">
                <a:off x="1791" y="773"/>
                <a:ext cx="661" cy="250"/>
              </a:xfrm>
              <a:prstGeom prst="rect">
                <a:avLst/>
              </a:prstGeom>
              <a:gradFill rotWithShape="1">
                <a:gsLst>
                  <a:gs pos="0">
                    <a:srgbClr val="764700"/>
                  </a:gs>
                  <a:gs pos="100000">
                    <a:srgbClr val="FF99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en-US" altLang="zh-CN" sz="1800">
                    <a:latin typeface="Arial" charset="0"/>
                  </a:rPr>
                  <a:t>DATA0</a:t>
                </a:r>
              </a:p>
            </p:txBody>
          </p:sp>
        </p:grpSp>
        <p:sp>
          <p:nvSpPr>
            <p:cNvPr id="272" name="AutoShape 125"/>
            <p:cNvSpPr>
              <a:spLocks noChangeArrowheads="1"/>
            </p:cNvSpPr>
            <p:nvPr/>
          </p:nvSpPr>
          <p:spPr bwMode="auto">
            <a:xfrm rot="480000">
              <a:off x="3597275" y="2979738"/>
              <a:ext cx="292100" cy="96837"/>
            </a:xfrm>
            <a:prstGeom prst="rightArrow">
              <a:avLst>
                <a:gd name="adj1" fmla="val 50000"/>
                <a:gd name="adj2" fmla="val 125223"/>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eaLnBrk="1" hangingPunct="1">
                <a:spcBef>
                  <a:spcPct val="0"/>
                </a:spcBef>
                <a:buClrTx/>
                <a:buSzTx/>
                <a:buFontTx/>
                <a:buNone/>
              </a:pPr>
              <a:endParaRPr lang="zh-CN" altLang="en-US" sz="2000" b="0">
                <a:latin typeface="Tahoma" pitchFamily="34" charset="0"/>
              </a:endParaRPr>
            </a:p>
          </p:txBody>
        </p:sp>
        <p:sp>
          <p:nvSpPr>
            <p:cNvPr id="273" name="Line 126"/>
            <p:cNvSpPr>
              <a:spLocks noChangeShapeType="1"/>
            </p:cNvSpPr>
            <p:nvPr/>
          </p:nvSpPr>
          <p:spPr bwMode="auto">
            <a:xfrm flipH="1">
              <a:off x="2773363" y="3392488"/>
              <a:ext cx="1109662" cy="206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4" name="Line 127"/>
            <p:cNvSpPr>
              <a:spLocks noChangeShapeType="1"/>
            </p:cNvSpPr>
            <p:nvPr/>
          </p:nvSpPr>
          <p:spPr bwMode="auto">
            <a:xfrm flipH="1">
              <a:off x="2773363" y="3611563"/>
              <a:ext cx="1117600" cy="2222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5" name="Rectangle 128"/>
            <p:cNvSpPr>
              <a:spLocks noChangeArrowheads="1"/>
            </p:cNvSpPr>
            <p:nvPr/>
          </p:nvSpPr>
          <p:spPr bwMode="auto">
            <a:xfrm rot="21060000">
              <a:off x="3224213" y="3382963"/>
              <a:ext cx="679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en-US" altLang="zh-CN" sz="1800">
                  <a:latin typeface="Arial" charset="0"/>
                </a:rPr>
                <a:t>NAK</a:t>
              </a:r>
            </a:p>
          </p:txBody>
        </p:sp>
        <p:sp>
          <p:nvSpPr>
            <p:cNvPr id="276" name="Line 129"/>
            <p:cNvSpPr>
              <a:spLocks noChangeShapeType="1"/>
            </p:cNvSpPr>
            <p:nvPr/>
          </p:nvSpPr>
          <p:spPr bwMode="auto">
            <a:xfrm>
              <a:off x="2759075" y="3900488"/>
              <a:ext cx="1119188" cy="2047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 name="Line 130"/>
            <p:cNvSpPr>
              <a:spLocks noChangeShapeType="1"/>
            </p:cNvSpPr>
            <p:nvPr/>
          </p:nvSpPr>
          <p:spPr bwMode="auto">
            <a:xfrm>
              <a:off x="2773363" y="4421188"/>
              <a:ext cx="1104900" cy="1920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78" name="Group 131"/>
            <p:cNvGrpSpPr>
              <a:grpSpLocks/>
            </p:cNvGrpSpPr>
            <p:nvPr/>
          </p:nvGrpSpPr>
          <p:grpSpPr bwMode="auto">
            <a:xfrm>
              <a:off x="2805113" y="4054475"/>
              <a:ext cx="946150" cy="366713"/>
              <a:chOff x="1774" y="1687"/>
              <a:chExt cx="663" cy="250"/>
            </a:xfrm>
          </p:grpSpPr>
          <p:sp>
            <p:nvSpPr>
              <p:cNvPr id="293" name="Freeform 132"/>
              <p:cNvSpPr>
                <a:spLocks/>
              </p:cNvSpPr>
              <p:nvPr/>
            </p:nvSpPr>
            <p:spPr bwMode="auto">
              <a:xfrm>
                <a:off x="1821" y="1689"/>
                <a:ext cx="445" cy="187"/>
              </a:xfrm>
              <a:custGeom>
                <a:avLst/>
                <a:gdLst>
                  <a:gd name="T0" fmla="*/ 6 w 445"/>
                  <a:gd name="T1" fmla="*/ 0 h 187"/>
                  <a:gd name="T2" fmla="*/ 444 w 445"/>
                  <a:gd name="T3" fmla="*/ 60 h 187"/>
                  <a:gd name="T4" fmla="*/ 444 w 445"/>
                  <a:gd name="T5" fmla="*/ 186 h 187"/>
                  <a:gd name="T6" fmla="*/ 0 w 445"/>
                  <a:gd name="T7" fmla="*/ 120 h 187"/>
                  <a:gd name="T8" fmla="*/ 6 w 445"/>
                  <a:gd name="T9" fmla="*/ 0 h 1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5" h="187">
                    <a:moveTo>
                      <a:pt x="6" y="0"/>
                    </a:moveTo>
                    <a:lnTo>
                      <a:pt x="444" y="60"/>
                    </a:lnTo>
                    <a:lnTo>
                      <a:pt x="444" y="186"/>
                    </a:lnTo>
                    <a:lnTo>
                      <a:pt x="0" y="120"/>
                    </a:lnTo>
                    <a:lnTo>
                      <a:pt x="6" y="0"/>
                    </a:lnTo>
                  </a:path>
                </a:pathLst>
              </a:custGeom>
              <a:gradFill rotWithShape="1">
                <a:gsLst>
                  <a:gs pos="0">
                    <a:srgbClr val="764700"/>
                  </a:gs>
                  <a:gs pos="100000">
                    <a:srgbClr val="FF9900"/>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4" name="Rectangle 133"/>
              <p:cNvSpPr>
                <a:spLocks noChangeArrowheads="1"/>
              </p:cNvSpPr>
              <p:nvPr/>
            </p:nvSpPr>
            <p:spPr bwMode="auto">
              <a:xfrm rot="540000">
                <a:off x="1774" y="1687"/>
                <a:ext cx="663" cy="250"/>
              </a:xfrm>
              <a:prstGeom prst="rect">
                <a:avLst/>
              </a:prstGeom>
              <a:gradFill rotWithShape="1">
                <a:gsLst>
                  <a:gs pos="0">
                    <a:srgbClr val="764700"/>
                  </a:gs>
                  <a:gs pos="100000">
                    <a:srgbClr val="FF99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en-US" altLang="zh-CN" sz="1800">
                    <a:latin typeface="Arial" charset="0"/>
                  </a:rPr>
                  <a:t>DATA0</a:t>
                </a:r>
              </a:p>
            </p:txBody>
          </p:sp>
        </p:grpSp>
        <p:sp>
          <p:nvSpPr>
            <p:cNvPr id="279" name="AutoShape 134"/>
            <p:cNvSpPr>
              <a:spLocks noChangeArrowheads="1"/>
            </p:cNvSpPr>
            <p:nvPr/>
          </p:nvSpPr>
          <p:spPr bwMode="auto">
            <a:xfrm rot="480000">
              <a:off x="3592513" y="4295775"/>
              <a:ext cx="292100" cy="96838"/>
            </a:xfrm>
            <a:prstGeom prst="rightArrow">
              <a:avLst>
                <a:gd name="adj1" fmla="val 50000"/>
                <a:gd name="adj2" fmla="val 125222"/>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eaLnBrk="1" hangingPunct="1">
                <a:spcBef>
                  <a:spcPct val="0"/>
                </a:spcBef>
                <a:buClrTx/>
                <a:buSzTx/>
                <a:buFontTx/>
                <a:buNone/>
              </a:pPr>
              <a:endParaRPr lang="zh-CN" altLang="en-US" sz="2000" b="0">
                <a:latin typeface="Tahoma" pitchFamily="34" charset="0"/>
              </a:endParaRPr>
            </a:p>
          </p:txBody>
        </p:sp>
        <p:sp>
          <p:nvSpPr>
            <p:cNvPr id="280" name="Line 135"/>
            <p:cNvSpPr>
              <a:spLocks noChangeShapeType="1"/>
            </p:cNvSpPr>
            <p:nvPr/>
          </p:nvSpPr>
          <p:spPr bwMode="auto">
            <a:xfrm>
              <a:off x="3902075" y="4640263"/>
              <a:ext cx="228600" cy="0"/>
            </a:xfrm>
            <a:prstGeom prst="line">
              <a:avLst/>
            </a:prstGeom>
            <a:noFill/>
            <a:ln w="12700">
              <a:solidFill>
                <a:schemeClr val="tx1"/>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1" name="Rectangle 136"/>
            <p:cNvSpPr>
              <a:spLocks noChangeArrowheads="1"/>
            </p:cNvSpPr>
            <p:nvPr/>
          </p:nvSpPr>
          <p:spPr bwMode="auto">
            <a:xfrm>
              <a:off x="3944938" y="4629150"/>
              <a:ext cx="412750"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zh-CN" altLang="en-US" sz="1800">
                  <a:latin typeface="Arial" charset="0"/>
                </a:rPr>
                <a:t>送</a:t>
              </a:r>
            </a:p>
            <a:p>
              <a:pPr>
                <a:spcBef>
                  <a:spcPct val="0"/>
                </a:spcBef>
                <a:buClrTx/>
                <a:buSzTx/>
                <a:buFontTx/>
                <a:buNone/>
              </a:pPr>
              <a:r>
                <a:rPr kumimoji="1" lang="zh-CN" altLang="en-US" sz="1800">
                  <a:latin typeface="Arial" charset="0"/>
                </a:rPr>
                <a:t>主</a:t>
              </a:r>
            </a:p>
            <a:p>
              <a:pPr>
                <a:spcBef>
                  <a:spcPct val="0"/>
                </a:spcBef>
                <a:buClrTx/>
                <a:buSzTx/>
                <a:buFontTx/>
                <a:buNone/>
              </a:pPr>
              <a:r>
                <a:rPr kumimoji="1" lang="zh-CN" altLang="en-US" sz="1800">
                  <a:latin typeface="Arial" charset="0"/>
                </a:rPr>
                <a:t>机</a:t>
              </a:r>
            </a:p>
          </p:txBody>
        </p:sp>
        <p:sp>
          <p:nvSpPr>
            <p:cNvPr id="282" name="Line 137"/>
            <p:cNvSpPr>
              <a:spLocks noChangeShapeType="1"/>
            </p:cNvSpPr>
            <p:nvPr/>
          </p:nvSpPr>
          <p:spPr bwMode="auto">
            <a:xfrm flipH="1">
              <a:off x="2767013" y="4727575"/>
              <a:ext cx="1111250" cy="2063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3" name="Line 138"/>
            <p:cNvSpPr>
              <a:spLocks noChangeShapeType="1"/>
            </p:cNvSpPr>
            <p:nvPr/>
          </p:nvSpPr>
          <p:spPr bwMode="auto">
            <a:xfrm flipH="1">
              <a:off x="2767013" y="4945063"/>
              <a:ext cx="1119187" cy="2238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4" name="Rectangle 139"/>
            <p:cNvSpPr>
              <a:spLocks noChangeArrowheads="1"/>
            </p:cNvSpPr>
            <p:nvPr/>
          </p:nvSpPr>
          <p:spPr bwMode="auto">
            <a:xfrm rot="21060000">
              <a:off x="3213100" y="4714875"/>
              <a:ext cx="67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en-US" altLang="zh-CN" sz="1800">
                  <a:latin typeface="Arial" charset="0"/>
                </a:rPr>
                <a:t>ACK</a:t>
              </a:r>
            </a:p>
          </p:txBody>
        </p:sp>
        <p:sp>
          <p:nvSpPr>
            <p:cNvPr id="285" name="Line 140"/>
            <p:cNvSpPr>
              <a:spLocks noChangeShapeType="1"/>
            </p:cNvSpPr>
            <p:nvPr/>
          </p:nvSpPr>
          <p:spPr bwMode="auto">
            <a:xfrm flipV="1">
              <a:off x="2892425" y="3606800"/>
              <a:ext cx="373063" cy="79375"/>
            </a:xfrm>
            <a:prstGeom prst="line">
              <a:avLst/>
            </a:prstGeom>
            <a:noFill/>
            <a:ln w="12700">
              <a:solidFill>
                <a:schemeClr val="tx1"/>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 name="Line 141"/>
            <p:cNvSpPr>
              <a:spLocks noChangeShapeType="1"/>
            </p:cNvSpPr>
            <p:nvPr/>
          </p:nvSpPr>
          <p:spPr bwMode="auto">
            <a:xfrm flipV="1">
              <a:off x="2914650" y="4945063"/>
              <a:ext cx="388938" cy="76200"/>
            </a:xfrm>
            <a:prstGeom prst="line">
              <a:avLst/>
            </a:prstGeom>
            <a:noFill/>
            <a:ln w="12700">
              <a:solidFill>
                <a:schemeClr val="tx1"/>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 name="Rectangle 142"/>
            <p:cNvSpPr>
              <a:spLocks noChangeArrowheads="1"/>
            </p:cNvSpPr>
            <p:nvPr/>
          </p:nvSpPr>
          <p:spPr bwMode="auto">
            <a:xfrm>
              <a:off x="2435225" y="5611813"/>
              <a:ext cx="1922371"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en-US" altLang="zh-CN" sz="1800" dirty="0">
                  <a:latin typeface="Arial" charset="0"/>
                </a:rPr>
                <a:t>(b) </a:t>
              </a:r>
              <a:r>
                <a:rPr kumimoji="1" lang="zh-CN" altLang="en-US" sz="1800" dirty="0">
                  <a:latin typeface="Arial" charset="0"/>
                </a:rPr>
                <a:t>数据帧出错</a:t>
              </a:r>
            </a:p>
          </p:txBody>
        </p:sp>
        <p:sp>
          <p:nvSpPr>
            <p:cNvPr id="288" name="Rectangle 143"/>
            <p:cNvSpPr>
              <a:spLocks noChangeArrowheads="1"/>
            </p:cNvSpPr>
            <p:nvPr/>
          </p:nvSpPr>
          <p:spPr bwMode="auto">
            <a:xfrm>
              <a:off x="2435225" y="389890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zh-CN" altLang="en-US" sz="1800">
                  <a:latin typeface="Arial" charset="0"/>
                </a:rPr>
                <a:t>重</a:t>
              </a:r>
            </a:p>
            <a:p>
              <a:pPr>
                <a:spcBef>
                  <a:spcPct val="0"/>
                </a:spcBef>
                <a:buClrTx/>
                <a:buSzTx/>
                <a:buFontTx/>
                <a:buNone/>
              </a:pPr>
              <a:r>
                <a:rPr kumimoji="1" lang="zh-CN" altLang="en-US" sz="1800">
                  <a:latin typeface="Arial" charset="0"/>
                </a:rPr>
                <a:t>传</a:t>
              </a:r>
            </a:p>
          </p:txBody>
        </p:sp>
        <p:grpSp>
          <p:nvGrpSpPr>
            <p:cNvPr id="289" name="Group 144"/>
            <p:cNvGrpSpPr>
              <a:grpSpLocks/>
            </p:cNvGrpSpPr>
            <p:nvPr/>
          </p:nvGrpSpPr>
          <p:grpSpPr bwMode="auto">
            <a:xfrm>
              <a:off x="3708400" y="2492375"/>
              <a:ext cx="781050" cy="941388"/>
              <a:chOff x="2496" y="624"/>
              <a:chExt cx="497" cy="645"/>
            </a:xfrm>
          </p:grpSpPr>
          <p:sp>
            <p:nvSpPr>
              <p:cNvPr id="291" name="AutoShape 145"/>
              <p:cNvSpPr>
                <a:spLocks noChangeArrowheads="1"/>
              </p:cNvSpPr>
              <p:nvPr/>
            </p:nvSpPr>
            <p:spPr bwMode="auto">
              <a:xfrm rot="1506054">
                <a:off x="2496" y="624"/>
                <a:ext cx="480" cy="645"/>
              </a:xfrm>
              <a:prstGeom prst="irregularSeal2">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eaLnBrk="1" hangingPunct="1">
                  <a:spcBef>
                    <a:spcPct val="0"/>
                  </a:spcBef>
                  <a:buClrTx/>
                  <a:buSzTx/>
                  <a:buFontTx/>
                  <a:buNone/>
                </a:pPr>
                <a:endParaRPr lang="zh-CN" altLang="en-US" sz="2000" b="0">
                  <a:latin typeface="Tahoma" pitchFamily="34" charset="0"/>
                </a:endParaRPr>
              </a:p>
            </p:txBody>
          </p:sp>
          <p:sp>
            <p:nvSpPr>
              <p:cNvPr id="292" name="Rectangle 146"/>
              <p:cNvSpPr>
                <a:spLocks noChangeArrowheads="1"/>
              </p:cNvSpPr>
              <p:nvPr/>
            </p:nvSpPr>
            <p:spPr bwMode="auto">
              <a:xfrm>
                <a:off x="2544" y="823"/>
                <a:ext cx="449"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762000"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571500" indent="-285750" algn="l" defTabSz="762000"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762000"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714500" indent="-228600" algn="l" defTabSz="762000"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286000" indent="-228600" algn="l" defTabSz="762000"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7432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32004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6576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4114800" indent="-228600" defTabSz="7620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spcBef>
                    <a:spcPct val="0"/>
                  </a:spcBef>
                  <a:buClrTx/>
                  <a:buSzTx/>
                  <a:buFontTx/>
                  <a:buNone/>
                </a:pPr>
                <a:r>
                  <a:rPr kumimoji="1" lang="zh-CN" altLang="en-US" sz="1800">
                    <a:latin typeface="Arial" charset="0"/>
                  </a:rPr>
                  <a:t>出错</a:t>
                </a:r>
              </a:p>
            </p:txBody>
          </p:sp>
        </p:grpSp>
        <p:sp>
          <p:nvSpPr>
            <p:cNvPr id="290" name="Line 147"/>
            <p:cNvSpPr>
              <a:spLocks noChangeShapeType="1"/>
            </p:cNvSpPr>
            <p:nvPr/>
          </p:nvSpPr>
          <p:spPr bwMode="auto">
            <a:xfrm>
              <a:off x="2763838" y="2443163"/>
              <a:ext cx="0" cy="29400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0286858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3850" y="1436915"/>
            <a:ext cx="8497888" cy="4659086"/>
          </a:xfrm>
          <a:prstGeom prst="rect">
            <a:avLst/>
          </a:prstGeom>
        </p:spPr>
        <p:txBody>
          <a:bodyPr/>
          <a:lstStyle/>
          <a:p>
            <a:pPr>
              <a:lnSpc>
                <a:spcPct val="130000"/>
              </a:lnSpc>
              <a:spcBef>
                <a:spcPct val="20000"/>
              </a:spcBef>
              <a:buClr>
                <a:schemeClr val="hlink"/>
              </a:buClr>
              <a:buSzPct val="60000"/>
              <a:buFont typeface="Wingdings" pitchFamily="2" charset="2"/>
              <a:buNone/>
              <a:defRPr/>
            </a:pPr>
            <a:r>
              <a:rPr lang="zh-CN" altLang="en-US" sz="3200" b="1" dirty="0">
                <a:solidFill>
                  <a:srgbClr val="002060"/>
                </a:solidFill>
                <a:latin typeface="微软雅黑" panose="020B0503020204020204" pitchFamily="34" charset="-122"/>
                <a:ea typeface="微软雅黑" panose="020B0503020204020204" pitchFamily="34" charset="-122"/>
              </a:rPr>
              <a:t>实用的停止</a:t>
            </a:r>
            <a:r>
              <a:rPr lang="en-US" altLang="zh-CN" sz="3200" b="1" dirty="0">
                <a:solidFill>
                  <a:srgbClr val="002060"/>
                </a:solidFill>
                <a:latin typeface="微软雅黑" panose="020B0503020204020204" pitchFamily="34" charset="-122"/>
                <a:ea typeface="微软雅黑" panose="020B0503020204020204" pitchFamily="34" charset="-122"/>
              </a:rPr>
              <a:t>-</a:t>
            </a:r>
            <a:r>
              <a:rPr lang="zh-CN" altLang="en-US" sz="3200" b="1" dirty="0">
                <a:solidFill>
                  <a:srgbClr val="002060"/>
                </a:solidFill>
                <a:latin typeface="微软雅黑" panose="020B0503020204020204" pitchFamily="34" charset="-122"/>
                <a:ea typeface="微软雅黑" panose="020B0503020204020204" pitchFamily="34" charset="-122"/>
              </a:rPr>
              <a:t>等待</a:t>
            </a:r>
            <a:r>
              <a:rPr lang="zh-CN" altLang="en-US" sz="3200" b="1" dirty="0" smtClean="0">
                <a:solidFill>
                  <a:srgbClr val="002060"/>
                </a:solidFill>
                <a:latin typeface="微软雅黑" panose="020B0503020204020204" pitchFamily="34" charset="-122"/>
                <a:ea typeface="微软雅黑" panose="020B0503020204020204" pitchFamily="34" charset="-122"/>
              </a:rPr>
              <a:t>协议</a:t>
            </a:r>
            <a:endParaRPr lang="en-US" altLang="zh-CN" sz="3200" b="1" dirty="0" smtClean="0">
              <a:solidFill>
                <a:srgbClr val="002060"/>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defRPr/>
            </a:pPr>
            <a:r>
              <a:rPr lang="zh-CN" altLang="en-US" sz="3200" b="1" dirty="0">
                <a:solidFill>
                  <a:schemeClr val="accent5">
                    <a:lumMod val="50000"/>
                  </a:schemeClr>
                </a:solidFill>
              </a:rPr>
              <a:t>在一些数据传输应用中，为了简化处理，对于出错的</a:t>
            </a:r>
            <a:r>
              <a:rPr lang="zh-CN" altLang="en-US" sz="3200" b="1" dirty="0" smtClean="0">
                <a:solidFill>
                  <a:schemeClr val="accent5">
                    <a:lumMod val="50000"/>
                  </a:schemeClr>
                </a:solidFill>
              </a:rPr>
              <a:t>帧采用</a:t>
            </a:r>
            <a:r>
              <a:rPr lang="zh-CN" altLang="en-US" sz="3200" b="1" dirty="0">
                <a:solidFill>
                  <a:schemeClr val="accent5">
                    <a:lumMod val="50000"/>
                  </a:schemeClr>
                </a:solidFill>
              </a:rPr>
              <a:t>不发送确认应答的方式</a:t>
            </a:r>
            <a:r>
              <a:rPr lang="zh-CN" altLang="en-US" sz="3200" b="1" dirty="0" smtClean="0">
                <a:solidFill>
                  <a:schemeClr val="accent5">
                    <a:lumMod val="50000"/>
                  </a:schemeClr>
                </a:solidFill>
              </a:rPr>
              <a:t>处理这样就只需要处理超时重发。</a:t>
            </a:r>
            <a:endParaRPr lang="zh-CN" altLang="en-US" sz="3200" b="1" dirty="0">
              <a:solidFill>
                <a:schemeClr val="accent5">
                  <a:lumMod val="50000"/>
                </a:schemeClr>
              </a:solidFill>
            </a:endParaRPr>
          </a:p>
          <a:p>
            <a:pPr marL="457200" indent="-457200">
              <a:buFont typeface="Arial" panose="020B0604020202020204" pitchFamily="34" charset="0"/>
              <a:buChar char="•"/>
              <a:defRPr/>
            </a:pPr>
            <a:r>
              <a:rPr lang="zh-CN" altLang="en-US" sz="3200" b="1" dirty="0">
                <a:solidFill>
                  <a:schemeClr val="accent5">
                    <a:lumMod val="50000"/>
                  </a:schemeClr>
                </a:solidFill>
              </a:rPr>
              <a:t>停止</a:t>
            </a:r>
            <a:r>
              <a:rPr lang="en-US" altLang="zh-CN" sz="3200" b="1" dirty="0">
                <a:solidFill>
                  <a:schemeClr val="accent5">
                    <a:lumMod val="50000"/>
                  </a:schemeClr>
                </a:solidFill>
              </a:rPr>
              <a:t>-</a:t>
            </a:r>
            <a:r>
              <a:rPr lang="zh-CN" altLang="en-US" sz="3200" b="1" dirty="0">
                <a:solidFill>
                  <a:schemeClr val="accent5">
                    <a:lumMod val="50000"/>
                  </a:schemeClr>
                </a:solidFill>
              </a:rPr>
              <a:t>等待传输方式中，如果发送方未收到应答，则一直等待。</a:t>
            </a:r>
          </a:p>
          <a:p>
            <a:pPr marL="457200" indent="-457200">
              <a:buFont typeface="Arial" panose="020B0604020202020204" pitchFamily="34" charset="0"/>
              <a:buChar char="•"/>
              <a:defRPr/>
            </a:pPr>
            <a:r>
              <a:rPr lang="zh-CN" altLang="en-US" sz="3200" b="1" dirty="0">
                <a:solidFill>
                  <a:schemeClr val="accent5">
                    <a:lumMod val="50000"/>
                  </a:schemeClr>
                </a:solidFill>
              </a:rPr>
              <a:t>必须有相应的控制机制，使发送方操作能够继续进行，不会出现无尽的等待，造成发送的死锁</a:t>
            </a:r>
            <a:r>
              <a:rPr lang="zh-CN" altLang="en-US" sz="3200" b="1" dirty="0" smtClean="0">
                <a:solidFill>
                  <a:schemeClr val="accent5">
                    <a:lumMod val="50000"/>
                  </a:schemeClr>
                </a:solidFill>
              </a:rPr>
              <a:t>。</a:t>
            </a:r>
            <a:endParaRPr lang="zh-CN" altLang="en-US" sz="3200" b="1" dirty="0">
              <a:solidFill>
                <a:schemeClr val="accent5">
                  <a:lumMod val="50000"/>
                </a:schemeClr>
              </a:solidFill>
            </a:endParaRP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3.2.2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停止</a:t>
            </a: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等待流量控制</a:t>
            </a:r>
          </a:p>
        </p:txBody>
      </p:sp>
    </p:spTree>
    <p:extLst>
      <p:ext uri="{BB962C8B-B14F-4D97-AF65-F5344CB8AC3E}">
        <p14:creationId xmlns:p14="http://schemas.microsoft.com/office/powerpoint/2010/main" val="20286858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3850" y="1436914"/>
            <a:ext cx="8497888" cy="4789715"/>
          </a:xfrm>
          <a:prstGeom prst="rect">
            <a:avLst/>
          </a:prstGeom>
        </p:spPr>
        <p:txBody>
          <a:bodyPr/>
          <a:lstStyle/>
          <a:p>
            <a:pPr>
              <a:lnSpc>
                <a:spcPct val="130000"/>
              </a:lnSpc>
              <a:spcBef>
                <a:spcPct val="20000"/>
              </a:spcBef>
              <a:buClr>
                <a:schemeClr val="hlink"/>
              </a:buClr>
              <a:buSzPct val="60000"/>
              <a:defRPr/>
            </a:pPr>
            <a:r>
              <a:rPr lang="zh-CN" altLang="en-US" sz="3200" b="1" dirty="0">
                <a:solidFill>
                  <a:srgbClr val="002060"/>
                </a:solidFill>
                <a:latin typeface="微软雅黑" panose="020B0503020204020204" pitchFamily="34" charset="-122"/>
                <a:ea typeface="微软雅黑" panose="020B0503020204020204" pitchFamily="34" charset="-122"/>
              </a:rPr>
              <a:t>实用的停止</a:t>
            </a:r>
            <a:r>
              <a:rPr lang="en-US" altLang="zh-CN" sz="3200" b="1" dirty="0">
                <a:solidFill>
                  <a:srgbClr val="002060"/>
                </a:solidFill>
                <a:latin typeface="微软雅黑" panose="020B0503020204020204" pitchFamily="34" charset="-122"/>
                <a:ea typeface="微软雅黑" panose="020B0503020204020204" pitchFamily="34" charset="-122"/>
              </a:rPr>
              <a:t>-</a:t>
            </a:r>
            <a:r>
              <a:rPr lang="zh-CN" altLang="en-US" sz="3200" b="1" dirty="0">
                <a:solidFill>
                  <a:srgbClr val="002060"/>
                </a:solidFill>
                <a:latin typeface="微软雅黑" panose="020B0503020204020204" pitchFamily="34" charset="-122"/>
                <a:ea typeface="微软雅黑" panose="020B0503020204020204" pitchFamily="34" charset="-122"/>
              </a:rPr>
              <a:t>等待</a:t>
            </a:r>
            <a:r>
              <a:rPr lang="zh-CN" altLang="en-US" sz="3200" b="1" dirty="0" smtClean="0">
                <a:solidFill>
                  <a:srgbClr val="002060"/>
                </a:solidFill>
                <a:latin typeface="微软雅黑" panose="020B0503020204020204" pitchFamily="34" charset="-122"/>
                <a:ea typeface="微软雅黑" panose="020B0503020204020204" pitchFamily="34" charset="-122"/>
              </a:rPr>
              <a:t>协议</a:t>
            </a:r>
            <a:endParaRPr lang="en-US" altLang="zh-CN" sz="3200" b="1" dirty="0" smtClean="0">
              <a:solidFill>
                <a:srgbClr val="002060"/>
              </a:solidFill>
              <a:latin typeface="微软雅黑" panose="020B0503020204020204" pitchFamily="34" charset="-122"/>
              <a:ea typeface="微软雅黑" panose="020B0503020204020204" pitchFamily="34" charset="-122"/>
            </a:endParaRPr>
          </a:p>
          <a:p>
            <a:pPr>
              <a:lnSpc>
                <a:spcPct val="130000"/>
              </a:lnSpc>
              <a:buClr>
                <a:schemeClr val="hlink"/>
              </a:buClr>
              <a:buSzPct val="60000"/>
              <a:defRPr/>
            </a:pPr>
            <a:r>
              <a:rPr lang="zh-CN" altLang="en-US" sz="3200" b="1" dirty="0" smtClean="0">
                <a:solidFill>
                  <a:srgbClr val="C00000"/>
                </a:solidFill>
              </a:rPr>
              <a:t>超时</a:t>
            </a:r>
            <a:r>
              <a:rPr lang="zh-CN" altLang="en-US" sz="3200" b="1" dirty="0">
                <a:solidFill>
                  <a:srgbClr val="C00000"/>
                </a:solidFill>
              </a:rPr>
              <a:t>重发技术</a:t>
            </a:r>
          </a:p>
          <a:p>
            <a:pPr marL="342900" indent="-342900">
              <a:spcBef>
                <a:spcPct val="0"/>
              </a:spcBef>
              <a:buFont typeface="Arial" panose="020B0604020202020204" pitchFamily="34" charset="0"/>
              <a:buChar char="•"/>
              <a:defRPr/>
            </a:pPr>
            <a:r>
              <a:rPr lang="zh-CN" altLang="en-US" sz="2800" b="1" dirty="0">
                <a:solidFill>
                  <a:srgbClr val="002060"/>
                </a:solidFill>
                <a:latin typeface="黑体" pitchFamily="2" charset="-122"/>
              </a:rPr>
              <a:t>结点</a:t>
            </a:r>
            <a:r>
              <a:rPr lang="en-US" altLang="zh-CN" sz="2800" b="1" dirty="0">
                <a:solidFill>
                  <a:srgbClr val="002060"/>
                </a:solidFill>
                <a:latin typeface="黑体" pitchFamily="2" charset="-122"/>
              </a:rPr>
              <a:t>A</a:t>
            </a:r>
            <a:r>
              <a:rPr lang="zh-CN" altLang="en-US" sz="2800" b="1" dirty="0">
                <a:solidFill>
                  <a:srgbClr val="002060"/>
                </a:solidFill>
                <a:latin typeface="黑体" pitchFamily="2" charset="-122"/>
              </a:rPr>
              <a:t>发送完一个</a:t>
            </a:r>
            <a:r>
              <a:rPr lang="zh-CN" altLang="en-US" sz="2800" b="1" dirty="0" smtClean="0">
                <a:solidFill>
                  <a:srgbClr val="002060"/>
                </a:solidFill>
                <a:latin typeface="黑体" pitchFamily="2" charset="-122"/>
              </a:rPr>
              <a:t>数据帧，</a:t>
            </a:r>
            <a:r>
              <a:rPr lang="zh-CN" altLang="en-US" sz="2800" b="1" dirty="0">
                <a:solidFill>
                  <a:srgbClr val="002060"/>
                </a:solidFill>
                <a:latin typeface="黑体" pitchFamily="2" charset="-122"/>
              </a:rPr>
              <a:t>就启动一个</a:t>
            </a:r>
            <a:r>
              <a:rPr lang="zh-CN" altLang="en-US" sz="2800" b="1" dirty="0">
                <a:solidFill>
                  <a:srgbClr val="C00000"/>
                </a:solidFill>
                <a:latin typeface="黑体" pitchFamily="2" charset="-122"/>
              </a:rPr>
              <a:t>超时</a:t>
            </a:r>
            <a:r>
              <a:rPr lang="zh-CN" altLang="en-US" sz="2800" b="1" dirty="0" smtClean="0">
                <a:solidFill>
                  <a:srgbClr val="C00000"/>
                </a:solidFill>
                <a:latin typeface="黑体" pitchFamily="2" charset="-122"/>
              </a:rPr>
              <a:t>计时器，</a:t>
            </a:r>
            <a:r>
              <a:rPr lang="zh-CN" altLang="en-US" sz="2800" b="1" dirty="0" smtClean="0">
                <a:solidFill>
                  <a:srgbClr val="002060"/>
                </a:solidFill>
                <a:latin typeface="黑体" pitchFamily="2" charset="-122"/>
              </a:rPr>
              <a:t>此</a:t>
            </a:r>
            <a:r>
              <a:rPr lang="zh-CN" altLang="en-US" sz="2800" b="1" dirty="0">
                <a:solidFill>
                  <a:srgbClr val="002060"/>
                </a:solidFill>
                <a:latin typeface="黑体" pitchFamily="2" charset="-122"/>
              </a:rPr>
              <a:t>计时器又称为</a:t>
            </a:r>
            <a:r>
              <a:rPr lang="zh-CN" altLang="en-US" sz="2800" b="1" dirty="0">
                <a:solidFill>
                  <a:srgbClr val="C00000"/>
                </a:solidFill>
                <a:latin typeface="黑体" pitchFamily="2" charset="-122"/>
              </a:rPr>
              <a:t>定时器</a:t>
            </a:r>
            <a:r>
              <a:rPr lang="zh-CN" altLang="en-US" sz="2800" b="1" dirty="0">
                <a:latin typeface="黑体" pitchFamily="2" charset="-122"/>
              </a:rPr>
              <a:t>。</a:t>
            </a:r>
          </a:p>
          <a:p>
            <a:pPr marL="342900" indent="-342900">
              <a:spcBef>
                <a:spcPct val="0"/>
              </a:spcBef>
              <a:buFont typeface="Arial" panose="020B0604020202020204" pitchFamily="34" charset="0"/>
              <a:buChar char="•"/>
              <a:defRPr/>
            </a:pPr>
            <a:r>
              <a:rPr lang="zh-CN" altLang="en-US" sz="2800" b="1" dirty="0">
                <a:solidFill>
                  <a:srgbClr val="002060"/>
                </a:solidFill>
                <a:latin typeface="黑体" pitchFamily="2" charset="-122"/>
              </a:rPr>
              <a:t>若到了超时计时器所设置的重传时间 </a:t>
            </a:r>
            <a:r>
              <a:rPr lang="en-US" altLang="zh-CN" sz="2800" b="1" i="1" dirty="0">
                <a:solidFill>
                  <a:srgbClr val="002060"/>
                </a:solidFill>
                <a:latin typeface="黑体" pitchFamily="2" charset="-122"/>
              </a:rPr>
              <a:t>t</a:t>
            </a:r>
            <a:r>
              <a:rPr lang="en-US" altLang="zh-CN" sz="2800" b="1" i="1" baseline="-25000" dirty="0">
                <a:solidFill>
                  <a:srgbClr val="002060"/>
                </a:solidFill>
                <a:latin typeface="黑体" pitchFamily="2" charset="-122"/>
              </a:rPr>
              <a:t>out</a:t>
            </a:r>
            <a:r>
              <a:rPr lang="zh-CN" altLang="en-US" sz="2800" b="1" dirty="0">
                <a:solidFill>
                  <a:srgbClr val="002060"/>
                </a:solidFill>
                <a:latin typeface="黑体" pitchFamily="2" charset="-122"/>
              </a:rPr>
              <a:t>而</a:t>
            </a:r>
            <a:r>
              <a:rPr lang="zh-CN" altLang="en-US" sz="2800" b="1" dirty="0" smtClean="0">
                <a:solidFill>
                  <a:srgbClr val="002060"/>
                </a:solidFill>
                <a:latin typeface="黑体" pitchFamily="2" charset="-122"/>
              </a:rPr>
              <a:t>仍未收到</a:t>
            </a:r>
            <a:r>
              <a:rPr lang="zh-CN" altLang="en-US" sz="2800" b="1" dirty="0">
                <a:solidFill>
                  <a:srgbClr val="002060"/>
                </a:solidFill>
                <a:latin typeface="黑体" pitchFamily="2" charset="-122"/>
              </a:rPr>
              <a:t>结点 </a:t>
            </a:r>
            <a:r>
              <a:rPr lang="en-US" altLang="zh-CN" sz="2800" b="1" dirty="0">
                <a:solidFill>
                  <a:srgbClr val="002060"/>
                </a:solidFill>
                <a:latin typeface="黑体" pitchFamily="2" charset="-122"/>
              </a:rPr>
              <a:t>B </a:t>
            </a:r>
            <a:r>
              <a:rPr lang="zh-CN" altLang="en-US" sz="2800" b="1" dirty="0">
                <a:solidFill>
                  <a:srgbClr val="002060"/>
                </a:solidFill>
                <a:latin typeface="黑体" pitchFamily="2" charset="-122"/>
              </a:rPr>
              <a:t>的任何确认帧，则结点 </a:t>
            </a:r>
            <a:r>
              <a:rPr lang="en-US" altLang="zh-CN" sz="2800" b="1" dirty="0">
                <a:solidFill>
                  <a:srgbClr val="002060"/>
                </a:solidFill>
                <a:latin typeface="黑体" pitchFamily="2" charset="-122"/>
              </a:rPr>
              <a:t>A </a:t>
            </a:r>
            <a:r>
              <a:rPr lang="zh-CN" altLang="en-US" sz="2800" b="1" dirty="0">
                <a:solidFill>
                  <a:srgbClr val="002060"/>
                </a:solidFill>
                <a:latin typeface="黑体" pitchFamily="2" charset="-122"/>
              </a:rPr>
              <a:t>就</a:t>
            </a:r>
            <a:r>
              <a:rPr lang="zh-CN" altLang="en-US" sz="2800" b="1" dirty="0">
                <a:solidFill>
                  <a:srgbClr val="C00000"/>
                </a:solidFill>
                <a:latin typeface="黑体" pitchFamily="2" charset="-122"/>
              </a:rPr>
              <a:t>重传</a:t>
            </a:r>
            <a:r>
              <a:rPr lang="zh-CN" altLang="en-US" sz="2800" b="1" dirty="0">
                <a:solidFill>
                  <a:srgbClr val="002060"/>
                </a:solidFill>
                <a:latin typeface="黑体" pitchFamily="2" charset="-122"/>
              </a:rPr>
              <a:t>前面所发送的这一数据帧。</a:t>
            </a:r>
          </a:p>
          <a:p>
            <a:pPr marL="342900" indent="-342900">
              <a:spcBef>
                <a:spcPct val="0"/>
              </a:spcBef>
              <a:buFont typeface="Arial" panose="020B0604020202020204" pitchFamily="34" charset="0"/>
              <a:buChar char="•"/>
              <a:defRPr/>
            </a:pPr>
            <a:r>
              <a:rPr lang="zh-CN" altLang="en-US" sz="2800" b="1" dirty="0">
                <a:solidFill>
                  <a:srgbClr val="002060"/>
                </a:solidFill>
                <a:latin typeface="黑体" pitchFamily="2" charset="-122"/>
              </a:rPr>
              <a:t>一般可将重传时间选为</a:t>
            </a:r>
            <a:r>
              <a:rPr lang="zh-CN" altLang="en-US" sz="2800" b="1" dirty="0">
                <a:solidFill>
                  <a:srgbClr val="C00000"/>
                </a:solidFill>
                <a:latin typeface="黑体" pitchFamily="2" charset="-122"/>
              </a:rPr>
              <a:t>略大于</a:t>
            </a:r>
            <a:r>
              <a:rPr lang="zh-CN" altLang="en-US" sz="2800" b="1" dirty="0">
                <a:solidFill>
                  <a:srgbClr val="002060"/>
                </a:solidFill>
              </a:rPr>
              <a:t>“</a:t>
            </a:r>
            <a:r>
              <a:rPr lang="zh-CN" altLang="en-US" sz="2800" b="1" dirty="0">
                <a:solidFill>
                  <a:srgbClr val="002060"/>
                </a:solidFill>
                <a:latin typeface="黑体" pitchFamily="2" charset="-122"/>
              </a:rPr>
              <a:t>从发完数据帧到收到确认帧所需的平均时间</a:t>
            </a:r>
            <a:r>
              <a:rPr lang="zh-CN" altLang="en-US" sz="2800" b="1" dirty="0">
                <a:solidFill>
                  <a:srgbClr val="002060"/>
                </a:solidFill>
              </a:rPr>
              <a:t>”</a:t>
            </a:r>
            <a:r>
              <a:rPr lang="zh-CN" altLang="en-US" sz="2800" b="1" dirty="0">
                <a:solidFill>
                  <a:srgbClr val="002060"/>
                </a:solidFill>
                <a:latin typeface="黑体" pitchFamily="2" charset="-122"/>
              </a:rPr>
              <a:t>。 </a:t>
            </a:r>
          </a:p>
          <a:p>
            <a:pPr marL="342900" indent="-342900">
              <a:spcBef>
                <a:spcPct val="0"/>
              </a:spcBef>
              <a:buFont typeface="Arial" panose="020B0604020202020204" pitchFamily="34" charset="0"/>
              <a:buChar char="•"/>
              <a:defRPr/>
            </a:pPr>
            <a:r>
              <a:rPr lang="zh-CN" altLang="en-US" sz="2800" b="1" dirty="0">
                <a:solidFill>
                  <a:srgbClr val="002060"/>
                </a:solidFill>
                <a:latin typeface="黑体" pitchFamily="2" charset="-122"/>
              </a:rPr>
              <a:t>重传若干次后仍不能成功，则主动报告差错</a:t>
            </a:r>
            <a:r>
              <a:rPr lang="zh-CN" altLang="en-US" sz="2800" b="1" dirty="0" smtClean="0">
                <a:solidFill>
                  <a:srgbClr val="002060"/>
                </a:solidFill>
                <a:latin typeface="黑体" pitchFamily="2" charset="-122"/>
              </a:rPr>
              <a:t>。</a:t>
            </a:r>
            <a:endParaRPr lang="en-US" altLang="zh-CN" sz="3200" b="1" dirty="0">
              <a:solidFill>
                <a:srgbClr val="002060"/>
              </a:solidFill>
              <a:latin typeface="微软雅黑" panose="020B0503020204020204" pitchFamily="34" charset="-122"/>
              <a:ea typeface="微软雅黑" panose="020B0503020204020204" pitchFamily="34" charset="-122"/>
            </a:endParaRP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3.2.2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停止</a:t>
            </a: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等待流量控制</a:t>
            </a:r>
          </a:p>
        </p:txBody>
      </p:sp>
    </p:spTree>
    <p:extLst>
      <p:ext uri="{BB962C8B-B14F-4D97-AF65-F5344CB8AC3E}">
        <p14:creationId xmlns:p14="http://schemas.microsoft.com/office/powerpoint/2010/main" val="20286858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35</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3850" y="1436915"/>
            <a:ext cx="8497888" cy="4659086"/>
          </a:xfrm>
          <a:prstGeom prst="rect">
            <a:avLst/>
          </a:prstGeom>
        </p:spPr>
        <p:txBody>
          <a:bodyPr/>
          <a:lstStyle/>
          <a:p>
            <a:pPr>
              <a:lnSpc>
                <a:spcPct val="130000"/>
              </a:lnSpc>
              <a:spcBef>
                <a:spcPct val="20000"/>
              </a:spcBef>
              <a:buClr>
                <a:schemeClr val="hlink"/>
              </a:buClr>
              <a:buSzPct val="60000"/>
              <a:buFont typeface="Wingdings" pitchFamily="2" charset="2"/>
              <a:buNone/>
              <a:defRPr/>
            </a:pPr>
            <a:r>
              <a:rPr lang="zh-CN" altLang="en-US" sz="3200" b="1" dirty="0">
                <a:solidFill>
                  <a:srgbClr val="002060"/>
                </a:solidFill>
                <a:latin typeface="微软雅黑" panose="020B0503020204020204" pitchFamily="34" charset="-122"/>
                <a:ea typeface="微软雅黑" panose="020B0503020204020204" pitchFamily="34" charset="-122"/>
              </a:rPr>
              <a:t>实用的停止</a:t>
            </a:r>
            <a:r>
              <a:rPr lang="en-US" altLang="zh-CN" sz="3200" b="1" dirty="0">
                <a:solidFill>
                  <a:srgbClr val="002060"/>
                </a:solidFill>
                <a:latin typeface="微软雅黑" panose="020B0503020204020204" pitchFamily="34" charset="-122"/>
                <a:ea typeface="微软雅黑" panose="020B0503020204020204" pitchFamily="34" charset="-122"/>
              </a:rPr>
              <a:t>-</a:t>
            </a:r>
            <a:r>
              <a:rPr lang="zh-CN" altLang="en-US" sz="3200" b="1" dirty="0">
                <a:solidFill>
                  <a:srgbClr val="002060"/>
                </a:solidFill>
                <a:latin typeface="微软雅黑" panose="020B0503020204020204" pitchFamily="34" charset="-122"/>
                <a:ea typeface="微软雅黑" panose="020B0503020204020204" pitchFamily="34" charset="-122"/>
              </a:rPr>
              <a:t>等待</a:t>
            </a:r>
            <a:r>
              <a:rPr lang="zh-CN" altLang="en-US" sz="3200" b="1" dirty="0" smtClean="0">
                <a:solidFill>
                  <a:srgbClr val="002060"/>
                </a:solidFill>
                <a:latin typeface="微软雅黑" panose="020B0503020204020204" pitchFamily="34" charset="-122"/>
                <a:ea typeface="微软雅黑" panose="020B0503020204020204" pitchFamily="34" charset="-122"/>
              </a:rPr>
              <a:t>协议</a:t>
            </a:r>
            <a:endParaRPr lang="en-US" altLang="zh-CN" sz="3200" b="1" dirty="0" smtClean="0">
              <a:solidFill>
                <a:srgbClr val="002060"/>
              </a:solidFill>
              <a:latin typeface="微软雅黑" panose="020B0503020204020204" pitchFamily="34" charset="-122"/>
              <a:ea typeface="微软雅黑" panose="020B0503020204020204" pitchFamily="34" charset="-122"/>
            </a:endParaRPr>
          </a:p>
          <a:p>
            <a:pPr>
              <a:lnSpc>
                <a:spcPct val="90000"/>
              </a:lnSpc>
              <a:spcBef>
                <a:spcPct val="0"/>
              </a:spcBef>
              <a:defRPr/>
            </a:pPr>
            <a:r>
              <a:rPr lang="zh-CN" altLang="en-US" sz="3200" b="1" dirty="0">
                <a:solidFill>
                  <a:srgbClr val="C00000"/>
                </a:solidFill>
              </a:rPr>
              <a:t>重复帧</a:t>
            </a:r>
            <a:r>
              <a:rPr lang="zh-CN" altLang="en-US" sz="3200" b="1" dirty="0" smtClean="0">
                <a:solidFill>
                  <a:srgbClr val="C00000"/>
                </a:solidFill>
              </a:rPr>
              <a:t>问题</a:t>
            </a:r>
            <a:endParaRPr lang="en-US" altLang="zh-CN" sz="3200" b="1" dirty="0" smtClean="0">
              <a:solidFill>
                <a:srgbClr val="C00000"/>
              </a:solidFill>
              <a:latin typeface="黑体" pitchFamily="2" charset="-122"/>
            </a:endParaRPr>
          </a:p>
          <a:p>
            <a:pPr marL="457200" indent="-457200">
              <a:lnSpc>
                <a:spcPct val="90000"/>
              </a:lnSpc>
              <a:spcBef>
                <a:spcPct val="0"/>
              </a:spcBef>
              <a:buFont typeface="Arial" panose="020B0604020202020204" pitchFamily="34" charset="0"/>
              <a:buChar char="•"/>
              <a:defRPr/>
            </a:pPr>
            <a:r>
              <a:rPr lang="zh-CN" altLang="en-US" sz="2800" b="1" dirty="0" smtClean="0">
                <a:solidFill>
                  <a:srgbClr val="002060"/>
                </a:solidFill>
                <a:latin typeface="黑体" pitchFamily="2" charset="-122"/>
              </a:rPr>
              <a:t>如果</a:t>
            </a:r>
            <a:r>
              <a:rPr lang="zh-CN" altLang="en-US" sz="2800" b="1" dirty="0">
                <a:solidFill>
                  <a:srgbClr val="002060"/>
                </a:solidFill>
                <a:latin typeface="黑体" pitchFamily="2" charset="-122"/>
              </a:rPr>
              <a:t>是接收方的应答帧丢失，会导致发送方重复发送，出现重复帧。</a:t>
            </a:r>
          </a:p>
          <a:p>
            <a:pPr marL="457200" indent="-457200">
              <a:lnSpc>
                <a:spcPct val="90000"/>
              </a:lnSpc>
              <a:spcBef>
                <a:spcPct val="0"/>
              </a:spcBef>
              <a:buFont typeface="Arial" panose="020B0604020202020204" pitchFamily="34" charset="0"/>
              <a:buChar char="•"/>
              <a:defRPr/>
            </a:pPr>
            <a:r>
              <a:rPr lang="zh-CN" altLang="en-US" sz="2800" b="1" dirty="0" smtClean="0">
                <a:solidFill>
                  <a:srgbClr val="002060"/>
                </a:solidFill>
                <a:latin typeface="黑体" pitchFamily="2" charset="-122"/>
              </a:rPr>
              <a:t>结点 </a:t>
            </a:r>
            <a:r>
              <a:rPr lang="en-US" altLang="zh-CN" sz="2800" b="1" dirty="0" smtClean="0">
                <a:solidFill>
                  <a:srgbClr val="002060"/>
                </a:solidFill>
                <a:latin typeface="黑体" pitchFamily="2" charset="-122"/>
              </a:rPr>
              <a:t>A </a:t>
            </a:r>
            <a:r>
              <a:rPr lang="zh-CN" altLang="en-US" sz="2800" b="1" dirty="0" smtClean="0">
                <a:solidFill>
                  <a:srgbClr val="002060"/>
                </a:solidFill>
                <a:latin typeface="黑体" pitchFamily="2" charset="-122"/>
              </a:rPr>
              <a:t>给每个</a:t>
            </a:r>
            <a:r>
              <a:rPr lang="zh-CN" altLang="en-US" sz="2800" b="1" dirty="0">
                <a:solidFill>
                  <a:srgbClr val="002060"/>
                </a:solidFill>
                <a:latin typeface="黑体" pitchFamily="2" charset="-122"/>
              </a:rPr>
              <a:t>数据帧带上不同的发送序号。每发送一个</a:t>
            </a:r>
            <a:r>
              <a:rPr lang="zh-CN" altLang="en-US" sz="2800" b="1" dirty="0">
                <a:solidFill>
                  <a:srgbClr val="C00000"/>
                </a:solidFill>
                <a:latin typeface="黑体" pitchFamily="2" charset="-122"/>
              </a:rPr>
              <a:t>新的</a:t>
            </a:r>
            <a:r>
              <a:rPr lang="zh-CN" altLang="en-US" sz="2800" b="1" dirty="0">
                <a:solidFill>
                  <a:srgbClr val="002060"/>
                </a:solidFill>
                <a:latin typeface="黑体" pitchFamily="2" charset="-122"/>
              </a:rPr>
              <a:t>数据帧就把它的发送序号加 </a:t>
            </a:r>
            <a:r>
              <a:rPr lang="en-US" altLang="zh-CN" sz="2800" b="1" dirty="0">
                <a:solidFill>
                  <a:srgbClr val="002060"/>
                </a:solidFill>
                <a:latin typeface="黑体" pitchFamily="2" charset="-122"/>
              </a:rPr>
              <a:t>1</a:t>
            </a:r>
            <a:r>
              <a:rPr lang="zh-CN" altLang="en-US" sz="2800" b="1" dirty="0">
                <a:solidFill>
                  <a:srgbClr val="002060"/>
                </a:solidFill>
                <a:latin typeface="黑体" pitchFamily="2" charset="-122"/>
              </a:rPr>
              <a:t>。 </a:t>
            </a:r>
          </a:p>
          <a:p>
            <a:pPr marL="457200" indent="-457200">
              <a:lnSpc>
                <a:spcPct val="90000"/>
              </a:lnSpc>
              <a:spcBef>
                <a:spcPct val="0"/>
              </a:spcBef>
              <a:buFont typeface="Arial" panose="020B0604020202020204" pitchFamily="34" charset="0"/>
              <a:buChar char="•"/>
              <a:defRPr/>
            </a:pPr>
            <a:r>
              <a:rPr lang="zh-CN" altLang="en-US" sz="2800" b="1" dirty="0">
                <a:solidFill>
                  <a:srgbClr val="002060"/>
                </a:solidFill>
                <a:latin typeface="黑体" pitchFamily="2" charset="-122"/>
              </a:rPr>
              <a:t>若结点 </a:t>
            </a:r>
            <a:r>
              <a:rPr lang="en-US" altLang="zh-CN" sz="2800" b="1" dirty="0">
                <a:solidFill>
                  <a:srgbClr val="002060"/>
                </a:solidFill>
                <a:latin typeface="黑体" pitchFamily="2" charset="-122"/>
              </a:rPr>
              <a:t>B </a:t>
            </a:r>
            <a:r>
              <a:rPr lang="zh-CN" altLang="en-US" sz="2800" b="1" dirty="0">
                <a:solidFill>
                  <a:srgbClr val="002060"/>
                </a:solidFill>
                <a:latin typeface="黑体" pitchFamily="2" charset="-122"/>
              </a:rPr>
              <a:t>收到发送序号相同的数据帧，就表明出现了重复帧。这时应丢弃重复帧，因为已经收到过同样的数据帧。</a:t>
            </a:r>
          </a:p>
          <a:p>
            <a:pPr marL="457200" indent="-457200">
              <a:lnSpc>
                <a:spcPct val="90000"/>
              </a:lnSpc>
              <a:spcBef>
                <a:spcPct val="0"/>
              </a:spcBef>
              <a:buFont typeface="Arial" panose="020B0604020202020204" pitchFamily="34" charset="0"/>
              <a:buChar char="•"/>
              <a:defRPr/>
            </a:pPr>
            <a:r>
              <a:rPr lang="zh-CN" altLang="en-US" sz="2800" b="1" dirty="0">
                <a:solidFill>
                  <a:srgbClr val="002060"/>
                </a:solidFill>
                <a:latin typeface="黑体" pitchFamily="2" charset="-122"/>
              </a:rPr>
              <a:t>但此时结点 </a:t>
            </a:r>
            <a:r>
              <a:rPr lang="en-US" altLang="zh-CN" sz="2800" b="1" dirty="0">
                <a:solidFill>
                  <a:srgbClr val="002060"/>
                </a:solidFill>
                <a:latin typeface="黑体" pitchFamily="2" charset="-122"/>
              </a:rPr>
              <a:t>B </a:t>
            </a:r>
            <a:r>
              <a:rPr lang="zh-CN" altLang="en-US" sz="2800" b="1" dirty="0">
                <a:solidFill>
                  <a:srgbClr val="002060"/>
                </a:solidFill>
                <a:latin typeface="黑体" pitchFamily="2" charset="-122"/>
              </a:rPr>
              <a:t>还必须向 </a:t>
            </a:r>
            <a:r>
              <a:rPr lang="en-US" altLang="zh-CN" sz="2800" b="1" dirty="0">
                <a:solidFill>
                  <a:srgbClr val="002060"/>
                </a:solidFill>
                <a:latin typeface="黑体" pitchFamily="2" charset="-122"/>
              </a:rPr>
              <a:t>A </a:t>
            </a:r>
            <a:r>
              <a:rPr lang="zh-CN" altLang="en-US" sz="2800" b="1" dirty="0">
                <a:solidFill>
                  <a:srgbClr val="002060"/>
                </a:solidFill>
                <a:latin typeface="黑体" pitchFamily="2" charset="-122"/>
              </a:rPr>
              <a:t>发送确认</a:t>
            </a:r>
            <a:r>
              <a:rPr lang="zh-CN" altLang="en-US" sz="2800" b="1" dirty="0" smtClean="0">
                <a:solidFill>
                  <a:srgbClr val="002060"/>
                </a:solidFill>
                <a:latin typeface="黑体" pitchFamily="2" charset="-122"/>
              </a:rPr>
              <a:t>帧 </a:t>
            </a:r>
            <a:r>
              <a:rPr lang="en-US" altLang="zh-CN" sz="2800" b="1" dirty="0" smtClean="0">
                <a:solidFill>
                  <a:srgbClr val="002060"/>
                </a:solidFill>
                <a:latin typeface="黑体" pitchFamily="2" charset="-122"/>
              </a:rPr>
              <a:t>ACK</a:t>
            </a:r>
            <a:r>
              <a:rPr lang="zh-CN" altLang="en-US" sz="2800" b="1" dirty="0">
                <a:solidFill>
                  <a:srgbClr val="002060"/>
                </a:solidFill>
                <a:latin typeface="黑体" pitchFamily="2" charset="-122"/>
              </a:rPr>
              <a:t>，以保证协议正常执行</a:t>
            </a:r>
            <a:r>
              <a:rPr lang="zh-CN" altLang="en-US" sz="2800" b="1" dirty="0" smtClean="0">
                <a:solidFill>
                  <a:srgbClr val="002060"/>
                </a:solidFill>
                <a:latin typeface="黑体" pitchFamily="2" charset="-122"/>
              </a:rPr>
              <a:t>。</a:t>
            </a:r>
            <a:endParaRPr lang="zh-CN" altLang="en-US" sz="2800" b="1" dirty="0">
              <a:solidFill>
                <a:srgbClr val="002060"/>
              </a:solidFill>
              <a:latin typeface="宋体" pitchFamily="2" charset="-122"/>
              <a:ea typeface="宋体" pitchFamily="2" charset="-122"/>
            </a:endParaRP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3.2.2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停止</a:t>
            </a: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等待流量控制</a:t>
            </a:r>
          </a:p>
        </p:txBody>
      </p:sp>
    </p:spTree>
    <p:extLst>
      <p:ext uri="{BB962C8B-B14F-4D97-AF65-F5344CB8AC3E}">
        <p14:creationId xmlns:p14="http://schemas.microsoft.com/office/powerpoint/2010/main" val="20286858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36</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3850" y="1436914"/>
            <a:ext cx="8497888" cy="4789715"/>
          </a:xfrm>
          <a:prstGeom prst="rect">
            <a:avLst/>
          </a:prstGeom>
        </p:spPr>
        <p:txBody>
          <a:bodyPr/>
          <a:lstStyle/>
          <a:p>
            <a:pPr>
              <a:buClr>
                <a:srgbClr val="FF3300"/>
              </a:buClr>
              <a:defRPr/>
            </a:pPr>
            <a:r>
              <a:rPr lang="zh-CN" altLang="en-US" sz="3200" b="1" dirty="0">
                <a:solidFill>
                  <a:srgbClr val="002060"/>
                </a:solidFill>
                <a:latin typeface="微软雅黑" panose="020B0503020204020204" pitchFamily="34" charset="-122"/>
                <a:ea typeface="微软雅黑" panose="020B0503020204020204" pitchFamily="34" charset="-122"/>
              </a:rPr>
              <a:t>实用的停止</a:t>
            </a:r>
            <a:r>
              <a:rPr lang="en-US" altLang="zh-CN" sz="3200" b="1" dirty="0">
                <a:solidFill>
                  <a:srgbClr val="002060"/>
                </a:solidFill>
                <a:latin typeface="微软雅黑" panose="020B0503020204020204" pitchFamily="34" charset="-122"/>
                <a:ea typeface="微软雅黑" panose="020B0503020204020204" pitchFamily="34" charset="-122"/>
              </a:rPr>
              <a:t>-</a:t>
            </a:r>
            <a:r>
              <a:rPr lang="zh-CN" altLang="en-US" sz="3200" b="1" dirty="0">
                <a:solidFill>
                  <a:srgbClr val="002060"/>
                </a:solidFill>
                <a:latin typeface="微软雅黑" panose="020B0503020204020204" pitchFamily="34" charset="-122"/>
                <a:ea typeface="微软雅黑" panose="020B0503020204020204" pitchFamily="34" charset="-122"/>
              </a:rPr>
              <a:t>等待协议</a:t>
            </a:r>
            <a:endParaRPr lang="en-US" altLang="zh-CN" sz="3200" b="1" dirty="0">
              <a:solidFill>
                <a:srgbClr val="002060"/>
              </a:solidFill>
              <a:latin typeface="微软雅黑" panose="020B0503020204020204" pitchFamily="34" charset="-122"/>
              <a:ea typeface="微软雅黑" panose="020B0503020204020204" pitchFamily="34" charset="-122"/>
            </a:endParaRPr>
          </a:p>
          <a:p>
            <a:pPr>
              <a:lnSpc>
                <a:spcPct val="150000"/>
              </a:lnSpc>
              <a:buClr>
                <a:srgbClr val="FF3300"/>
              </a:buClr>
              <a:defRPr/>
            </a:pPr>
            <a:r>
              <a:rPr lang="zh-CN" altLang="en-US" sz="3200" b="1" dirty="0" smtClean="0">
                <a:solidFill>
                  <a:srgbClr val="C00000"/>
                </a:solidFill>
              </a:rPr>
              <a:t>帧</a:t>
            </a:r>
            <a:r>
              <a:rPr lang="zh-CN" altLang="en-US" sz="3200" b="1" dirty="0">
                <a:solidFill>
                  <a:srgbClr val="C00000"/>
                </a:solidFill>
              </a:rPr>
              <a:t>的编号问题</a:t>
            </a:r>
          </a:p>
          <a:p>
            <a:pPr marL="457200" indent="-457200">
              <a:buFont typeface="Arial" panose="020B0604020202020204" pitchFamily="34" charset="0"/>
              <a:buChar char="•"/>
              <a:defRPr/>
            </a:pPr>
            <a:r>
              <a:rPr lang="zh-CN" altLang="en-US" sz="2800" b="1" dirty="0" smtClean="0">
                <a:solidFill>
                  <a:srgbClr val="002060"/>
                </a:solidFill>
                <a:latin typeface="黑体" pitchFamily="2" charset="-122"/>
              </a:rPr>
              <a:t>帧的序号需要使用若干比特表示。</a:t>
            </a:r>
            <a:endParaRPr lang="en-US" altLang="zh-CN" sz="2800" b="1" dirty="0" smtClean="0">
              <a:solidFill>
                <a:srgbClr val="002060"/>
              </a:solidFill>
              <a:latin typeface="黑体" pitchFamily="2" charset="-122"/>
            </a:endParaRPr>
          </a:p>
          <a:p>
            <a:pPr marL="457200" indent="-457200">
              <a:buFont typeface="Arial" panose="020B0604020202020204" pitchFamily="34" charset="0"/>
              <a:buChar char="•"/>
              <a:defRPr/>
            </a:pPr>
            <a:r>
              <a:rPr lang="zh-CN" altLang="en-US" sz="2800" b="1" dirty="0" smtClean="0">
                <a:solidFill>
                  <a:srgbClr val="002060"/>
                </a:solidFill>
                <a:latin typeface="黑体" pitchFamily="2" charset="-122"/>
              </a:rPr>
              <a:t>任何</a:t>
            </a:r>
            <a:r>
              <a:rPr lang="zh-CN" altLang="en-US" sz="2800" b="1" dirty="0">
                <a:solidFill>
                  <a:srgbClr val="002060"/>
                </a:solidFill>
                <a:latin typeface="黑体" pitchFamily="2" charset="-122"/>
              </a:rPr>
              <a:t>一个编号系统的序号所占用的比特数一定是有限的。因此，经过一段时间后，发送序号就会重复。</a:t>
            </a:r>
          </a:p>
          <a:p>
            <a:pPr marL="457200" indent="-457200">
              <a:buFont typeface="Arial" panose="020B0604020202020204" pitchFamily="34" charset="0"/>
              <a:buChar char="•"/>
              <a:defRPr/>
            </a:pPr>
            <a:r>
              <a:rPr lang="zh-CN" altLang="en-US" sz="2800" b="1" dirty="0">
                <a:solidFill>
                  <a:srgbClr val="002060"/>
                </a:solidFill>
                <a:latin typeface="黑体" pitchFamily="2" charset="-122"/>
              </a:rPr>
              <a:t>序号占用的比特数越少，数据传输的额外开销就越</a:t>
            </a:r>
            <a:r>
              <a:rPr lang="zh-CN" altLang="en-US" sz="2800" b="1" dirty="0" smtClean="0">
                <a:solidFill>
                  <a:srgbClr val="002060"/>
                </a:solidFill>
                <a:latin typeface="黑体" pitchFamily="2" charset="-122"/>
              </a:rPr>
              <a:t>小，但</a:t>
            </a:r>
            <a:r>
              <a:rPr lang="zh-CN" altLang="en-US" sz="2800" b="1" dirty="0">
                <a:solidFill>
                  <a:srgbClr val="002060"/>
                </a:solidFill>
                <a:latin typeface="黑体" pitchFamily="2" charset="-122"/>
              </a:rPr>
              <a:t>必须保证在合理的时间内不出现重复。</a:t>
            </a:r>
          </a:p>
          <a:p>
            <a:pPr marL="457200" indent="-457200">
              <a:buFont typeface="Arial" panose="020B0604020202020204" pitchFamily="34" charset="0"/>
              <a:buChar char="•"/>
              <a:defRPr/>
            </a:pPr>
            <a:r>
              <a:rPr lang="zh-CN" altLang="en-US" sz="2800" b="1" dirty="0">
                <a:solidFill>
                  <a:srgbClr val="002060"/>
                </a:solidFill>
                <a:latin typeface="黑体" pitchFamily="2" charset="-122"/>
              </a:rPr>
              <a:t>对于停止等待协议，由于每发送一个数据帧就停止等待应答，因此用一个比特来编号就够了。</a:t>
            </a: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3.2.2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停止</a:t>
            </a: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等待流量控制</a:t>
            </a:r>
          </a:p>
        </p:txBody>
      </p:sp>
    </p:spTree>
    <p:extLst>
      <p:ext uri="{BB962C8B-B14F-4D97-AF65-F5344CB8AC3E}">
        <p14:creationId xmlns:p14="http://schemas.microsoft.com/office/powerpoint/2010/main" val="20286858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3850" y="1436914"/>
            <a:ext cx="8497888" cy="4789715"/>
          </a:xfrm>
          <a:prstGeom prst="rect">
            <a:avLst/>
          </a:prstGeom>
        </p:spPr>
        <p:txBody>
          <a:bodyPr/>
          <a:lstStyle/>
          <a:p>
            <a:pPr>
              <a:buClr>
                <a:srgbClr val="FF3300"/>
              </a:buClr>
              <a:defRPr/>
            </a:pPr>
            <a:r>
              <a:rPr lang="zh-CN" altLang="en-US" sz="3200" b="1" dirty="0">
                <a:solidFill>
                  <a:srgbClr val="002060"/>
                </a:solidFill>
                <a:latin typeface="微软雅黑" panose="020B0503020204020204" pitchFamily="34" charset="-122"/>
                <a:ea typeface="微软雅黑" panose="020B0503020204020204" pitchFamily="34" charset="-122"/>
              </a:rPr>
              <a:t>实用的停止</a:t>
            </a:r>
            <a:r>
              <a:rPr lang="en-US" altLang="zh-CN" sz="3200" b="1" dirty="0">
                <a:solidFill>
                  <a:srgbClr val="002060"/>
                </a:solidFill>
                <a:latin typeface="微软雅黑" panose="020B0503020204020204" pitchFamily="34" charset="-122"/>
                <a:ea typeface="微软雅黑" panose="020B0503020204020204" pitchFamily="34" charset="-122"/>
              </a:rPr>
              <a:t>-</a:t>
            </a:r>
            <a:r>
              <a:rPr lang="zh-CN" altLang="en-US" sz="3200" b="1" dirty="0">
                <a:solidFill>
                  <a:srgbClr val="002060"/>
                </a:solidFill>
                <a:latin typeface="微软雅黑" panose="020B0503020204020204" pitchFamily="34" charset="-122"/>
                <a:ea typeface="微软雅黑" panose="020B0503020204020204" pitchFamily="34" charset="-122"/>
              </a:rPr>
              <a:t>等待协议</a:t>
            </a:r>
            <a:endParaRPr lang="en-US" altLang="zh-CN" sz="3200" b="1" dirty="0">
              <a:solidFill>
                <a:srgbClr val="002060"/>
              </a:solidFill>
              <a:latin typeface="微软雅黑" panose="020B0503020204020204" pitchFamily="34" charset="-122"/>
              <a:ea typeface="微软雅黑" panose="020B0503020204020204" pitchFamily="34" charset="-122"/>
            </a:endParaRPr>
          </a:p>
          <a:p>
            <a:pPr>
              <a:lnSpc>
                <a:spcPct val="150000"/>
              </a:lnSpc>
              <a:buClr>
                <a:srgbClr val="FF3300"/>
              </a:buClr>
              <a:defRPr/>
            </a:pPr>
            <a:r>
              <a:rPr lang="zh-CN" altLang="en-US" sz="3200" b="1" dirty="0">
                <a:solidFill>
                  <a:srgbClr val="C00000"/>
                </a:solidFill>
              </a:rPr>
              <a:t>帧的发送</a:t>
            </a:r>
            <a:r>
              <a:rPr lang="zh-CN" altLang="en-US" sz="3200" b="1" dirty="0" smtClean="0">
                <a:solidFill>
                  <a:srgbClr val="C00000"/>
                </a:solidFill>
              </a:rPr>
              <a:t>序号</a:t>
            </a:r>
            <a:endParaRPr lang="en-US" altLang="zh-CN" sz="3200" b="1" dirty="0" smtClean="0">
              <a:solidFill>
                <a:srgbClr val="C00000"/>
              </a:solidFill>
            </a:endParaRPr>
          </a:p>
          <a:p>
            <a:pPr marL="457200" indent="-457200">
              <a:buFont typeface="Arial" panose="020B0604020202020204" pitchFamily="34" charset="0"/>
              <a:buChar char="•"/>
              <a:defRPr/>
            </a:pPr>
            <a:r>
              <a:rPr lang="zh-CN" altLang="en-US" sz="2800" b="1" dirty="0" smtClean="0">
                <a:solidFill>
                  <a:srgbClr val="002060"/>
                </a:solidFill>
                <a:latin typeface="黑体" pitchFamily="2" charset="-122"/>
              </a:rPr>
              <a:t>在停止</a:t>
            </a:r>
            <a:r>
              <a:rPr lang="en-US" altLang="zh-CN" sz="2800" b="1" dirty="0" smtClean="0">
                <a:solidFill>
                  <a:srgbClr val="002060"/>
                </a:solidFill>
                <a:latin typeface="黑体" pitchFamily="2" charset="-122"/>
              </a:rPr>
              <a:t>-</a:t>
            </a:r>
            <a:r>
              <a:rPr lang="zh-CN" altLang="en-US" sz="2800" b="1" dirty="0" smtClean="0">
                <a:solidFill>
                  <a:srgbClr val="002060"/>
                </a:solidFill>
                <a:latin typeface="黑体" pitchFamily="2" charset="-122"/>
              </a:rPr>
              <a:t>等待方式中，任何时候只会有一个帧未被确认而需要标识。</a:t>
            </a:r>
            <a:endParaRPr lang="en-US" altLang="zh-CN" sz="2800" b="1" dirty="0" smtClean="0">
              <a:solidFill>
                <a:srgbClr val="002060"/>
              </a:solidFill>
              <a:latin typeface="黑体" pitchFamily="2" charset="-122"/>
            </a:endParaRPr>
          </a:p>
          <a:p>
            <a:pPr marL="457200" indent="-457200">
              <a:buFont typeface="Arial" panose="020B0604020202020204" pitchFamily="34" charset="0"/>
              <a:buChar char="•"/>
              <a:defRPr/>
            </a:pPr>
            <a:r>
              <a:rPr lang="zh-CN" altLang="en-US" sz="2800" b="1" dirty="0" smtClean="0">
                <a:solidFill>
                  <a:srgbClr val="C00000"/>
                </a:solidFill>
                <a:latin typeface="黑体" pitchFamily="2" charset="-122"/>
              </a:rPr>
              <a:t>一</a:t>
            </a:r>
            <a:r>
              <a:rPr lang="zh-CN" altLang="en-US" sz="2800" b="1" dirty="0">
                <a:solidFill>
                  <a:srgbClr val="C00000"/>
                </a:solidFill>
                <a:latin typeface="黑体" pitchFamily="2" charset="-122"/>
              </a:rPr>
              <a:t>个比特可表示</a:t>
            </a:r>
            <a:r>
              <a:rPr lang="en-US" altLang="zh-CN" sz="2800" b="1" dirty="0">
                <a:solidFill>
                  <a:srgbClr val="C00000"/>
                </a:solidFill>
                <a:latin typeface="黑体" pitchFamily="2" charset="-122"/>
              </a:rPr>
              <a:t>0</a:t>
            </a:r>
            <a:r>
              <a:rPr lang="zh-CN" altLang="en-US" sz="2800" b="1" dirty="0">
                <a:solidFill>
                  <a:srgbClr val="C00000"/>
                </a:solidFill>
                <a:latin typeface="黑体" pitchFamily="2" charset="-122"/>
              </a:rPr>
              <a:t>和</a:t>
            </a:r>
            <a:r>
              <a:rPr lang="en-US" altLang="zh-CN" sz="2800" b="1" dirty="0">
                <a:solidFill>
                  <a:srgbClr val="C00000"/>
                </a:solidFill>
                <a:latin typeface="黑体" pitchFamily="2" charset="-122"/>
              </a:rPr>
              <a:t>1</a:t>
            </a:r>
            <a:r>
              <a:rPr lang="zh-CN" altLang="en-US" sz="2800" b="1" dirty="0">
                <a:solidFill>
                  <a:srgbClr val="C00000"/>
                </a:solidFill>
                <a:latin typeface="黑体" pitchFamily="2" charset="-122"/>
              </a:rPr>
              <a:t>两种不同的序号</a:t>
            </a:r>
            <a:r>
              <a:rPr lang="zh-CN" altLang="en-US" sz="2800" b="1" dirty="0">
                <a:solidFill>
                  <a:srgbClr val="002060"/>
                </a:solidFill>
                <a:latin typeface="黑体" pitchFamily="2" charset="-122"/>
              </a:rPr>
              <a:t>。数据帧中的发送序号 </a:t>
            </a:r>
            <a:r>
              <a:rPr lang="en-US" altLang="zh-CN" sz="2800" b="1" dirty="0">
                <a:solidFill>
                  <a:srgbClr val="002060"/>
                </a:solidFill>
                <a:latin typeface="黑体" pitchFamily="2" charset="-122"/>
              </a:rPr>
              <a:t>N(S) </a:t>
            </a:r>
            <a:r>
              <a:rPr lang="zh-CN" altLang="en-US" sz="2800" b="1" dirty="0">
                <a:solidFill>
                  <a:srgbClr val="002060"/>
                </a:solidFill>
                <a:latin typeface="黑体" pitchFamily="2" charset="-122"/>
              </a:rPr>
              <a:t>以 </a:t>
            </a:r>
            <a:r>
              <a:rPr lang="en-US" altLang="zh-CN" sz="2800" b="1" dirty="0">
                <a:solidFill>
                  <a:srgbClr val="002060"/>
                </a:solidFill>
                <a:latin typeface="黑体" pitchFamily="2" charset="-122"/>
              </a:rPr>
              <a:t>0 </a:t>
            </a:r>
            <a:r>
              <a:rPr lang="zh-CN" altLang="en-US" sz="2800" b="1" dirty="0">
                <a:solidFill>
                  <a:srgbClr val="002060"/>
                </a:solidFill>
                <a:latin typeface="黑体" pitchFamily="2" charset="-122"/>
              </a:rPr>
              <a:t>和 </a:t>
            </a:r>
            <a:r>
              <a:rPr lang="en-US" altLang="zh-CN" sz="2800" b="1" dirty="0">
                <a:solidFill>
                  <a:srgbClr val="002060"/>
                </a:solidFill>
                <a:latin typeface="黑体" pitchFamily="2" charset="-122"/>
              </a:rPr>
              <a:t>1 </a:t>
            </a:r>
            <a:r>
              <a:rPr lang="zh-CN" altLang="en-US" sz="2800" b="1" dirty="0">
                <a:solidFill>
                  <a:srgbClr val="002060"/>
                </a:solidFill>
                <a:latin typeface="黑体" pitchFamily="2" charset="-122"/>
              </a:rPr>
              <a:t>交替的方式出现在数据帧中。</a:t>
            </a:r>
          </a:p>
          <a:p>
            <a:pPr marL="457200" indent="-457200">
              <a:buFont typeface="Arial" panose="020B0604020202020204" pitchFamily="34" charset="0"/>
              <a:buChar char="•"/>
              <a:defRPr/>
            </a:pPr>
            <a:r>
              <a:rPr lang="zh-CN" altLang="en-US" sz="2800" b="1" dirty="0">
                <a:solidFill>
                  <a:srgbClr val="002060"/>
                </a:solidFill>
                <a:latin typeface="黑体" pitchFamily="2" charset="-122"/>
              </a:rPr>
              <a:t>每发一个新的数据帧，发送序号就和上次发送的不一样。用这样的方法就可以使收方能够区分开新的数据帧和重传的数据帧了。</a:t>
            </a: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3.2.2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停止</a:t>
            </a: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等待流量控制</a:t>
            </a:r>
          </a:p>
        </p:txBody>
      </p:sp>
    </p:spTree>
    <p:extLst>
      <p:ext uri="{BB962C8B-B14F-4D97-AF65-F5344CB8AC3E}">
        <p14:creationId xmlns:p14="http://schemas.microsoft.com/office/powerpoint/2010/main" val="37973547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3850" y="1538515"/>
            <a:ext cx="8497888" cy="4572000"/>
          </a:xfrm>
          <a:prstGeom prst="rect">
            <a:avLst/>
          </a:prstGeom>
        </p:spPr>
        <p:txBody>
          <a:bodyPr/>
          <a:lstStyle/>
          <a:p>
            <a:pPr>
              <a:buClr>
                <a:srgbClr val="FF3300"/>
              </a:buClr>
              <a:defRPr/>
            </a:pPr>
            <a:r>
              <a:rPr lang="zh-CN" altLang="en-US" sz="3200" b="1" dirty="0" smtClean="0">
                <a:solidFill>
                  <a:srgbClr val="002060"/>
                </a:solidFill>
                <a:latin typeface="微软雅黑" panose="020B0503020204020204" pitchFamily="34" charset="-122"/>
                <a:ea typeface="微软雅黑" panose="020B0503020204020204" pitchFamily="34" charset="-122"/>
              </a:rPr>
              <a:t>停止</a:t>
            </a:r>
            <a:r>
              <a:rPr lang="en-US" altLang="zh-CN" sz="3200" b="1" dirty="0">
                <a:solidFill>
                  <a:srgbClr val="002060"/>
                </a:solidFill>
                <a:latin typeface="微软雅黑" panose="020B0503020204020204" pitchFamily="34" charset="-122"/>
                <a:ea typeface="微软雅黑" panose="020B0503020204020204" pitchFamily="34" charset="-122"/>
              </a:rPr>
              <a:t>-</a:t>
            </a:r>
            <a:r>
              <a:rPr lang="zh-CN" altLang="en-US" sz="3200" b="1" dirty="0">
                <a:solidFill>
                  <a:srgbClr val="002060"/>
                </a:solidFill>
                <a:latin typeface="微软雅黑" panose="020B0503020204020204" pitchFamily="34" charset="-122"/>
                <a:ea typeface="微软雅黑" panose="020B0503020204020204" pitchFamily="34" charset="-122"/>
              </a:rPr>
              <a:t>等待</a:t>
            </a:r>
            <a:r>
              <a:rPr lang="zh-CN" altLang="en-US" sz="3200" b="1" dirty="0" smtClean="0">
                <a:solidFill>
                  <a:srgbClr val="002060"/>
                </a:solidFill>
                <a:latin typeface="微软雅黑" panose="020B0503020204020204" pitchFamily="34" charset="-122"/>
                <a:ea typeface="微软雅黑" panose="020B0503020204020204" pitchFamily="34" charset="-122"/>
              </a:rPr>
              <a:t>协议的性能分析</a:t>
            </a:r>
            <a:endParaRPr lang="en-US" altLang="zh-CN" sz="3200" b="1" dirty="0">
              <a:solidFill>
                <a:srgbClr val="002060"/>
              </a:solidFill>
              <a:latin typeface="微软雅黑" panose="020B0503020204020204" pitchFamily="34" charset="-122"/>
              <a:ea typeface="微软雅黑" panose="020B0503020204020204" pitchFamily="34" charset="-122"/>
            </a:endParaRPr>
          </a:p>
          <a:p>
            <a:pPr marL="457200" indent="-457200">
              <a:lnSpc>
                <a:spcPct val="90000"/>
              </a:lnSpc>
              <a:buFont typeface="Arial" panose="020B0604020202020204" pitchFamily="34" charset="0"/>
              <a:buChar char="•"/>
            </a:pPr>
            <a:r>
              <a:rPr lang="zh-CN" altLang="en-US" sz="3200" b="1" dirty="0">
                <a:solidFill>
                  <a:srgbClr val="002060"/>
                </a:solidFill>
              </a:rPr>
              <a:t>由于发送端口或传输信道的速率限制，发送一帧需要一定的时间：“</a:t>
            </a:r>
            <a:r>
              <a:rPr lang="zh-CN" altLang="en-US" sz="3200" b="1" dirty="0">
                <a:solidFill>
                  <a:srgbClr val="C00000"/>
                </a:solidFill>
              </a:rPr>
              <a:t>发送时延</a:t>
            </a:r>
            <a:r>
              <a:rPr lang="zh-CN" altLang="en-US" sz="3200" b="1" dirty="0">
                <a:solidFill>
                  <a:srgbClr val="002060"/>
                </a:solidFill>
              </a:rPr>
              <a:t>”。</a:t>
            </a:r>
          </a:p>
          <a:p>
            <a:pPr marL="457200" indent="-457200">
              <a:lnSpc>
                <a:spcPct val="90000"/>
              </a:lnSpc>
              <a:buFont typeface="Arial" panose="020B0604020202020204" pitchFamily="34" charset="0"/>
              <a:buChar char="•"/>
            </a:pPr>
            <a:r>
              <a:rPr lang="zh-CN" altLang="en-US" sz="3200" b="1" dirty="0">
                <a:solidFill>
                  <a:srgbClr val="002060"/>
                </a:solidFill>
              </a:rPr>
              <a:t>接收一帧的时间和发送一帧的时间相同。发送应答帧，也有“</a:t>
            </a:r>
            <a:r>
              <a:rPr lang="zh-CN" altLang="en-US" sz="3200" b="1" dirty="0">
                <a:solidFill>
                  <a:srgbClr val="C00000"/>
                </a:solidFill>
              </a:rPr>
              <a:t>发送时延</a:t>
            </a:r>
            <a:r>
              <a:rPr lang="zh-CN" altLang="en-US" sz="3200" b="1" dirty="0">
                <a:solidFill>
                  <a:srgbClr val="002060"/>
                </a:solidFill>
              </a:rPr>
              <a:t>”。</a:t>
            </a:r>
          </a:p>
          <a:p>
            <a:pPr marL="457200" indent="-457200">
              <a:lnSpc>
                <a:spcPct val="90000"/>
              </a:lnSpc>
              <a:buFont typeface="Arial" panose="020B0604020202020204" pitchFamily="34" charset="0"/>
              <a:buChar char="•"/>
            </a:pPr>
            <a:r>
              <a:rPr lang="zh-CN" altLang="en-US" sz="3200" b="1" dirty="0">
                <a:solidFill>
                  <a:srgbClr val="002060"/>
                </a:solidFill>
              </a:rPr>
              <a:t>由于电磁波传输速率的存在，帧在信道中的传送，具有“</a:t>
            </a:r>
            <a:r>
              <a:rPr lang="zh-CN" altLang="en-US" sz="3200" b="1" dirty="0">
                <a:solidFill>
                  <a:srgbClr val="C00000"/>
                </a:solidFill>
              </a:rPr>
              <a:t>传播时延</a:t>
            </a:r>
            <a:r>
              <a:rPr lang="zh-CN" altLang="en-US" sz="3200" b="1" dirty="0">
                <a:solidFill>
                  <a:srgbClr val="002060"/>
                </a:solidFill>
              </a:rPr>
              <a:t>”。</a:t>
            </a:r>
          </a:p>
          <a:p>
            <a:pPr marL="457200" indent="-457200">
              <a:lnSpc>
                <a:spcPct val="90000"/>
              </a:lnSpc>
              <a:buFont typeface="Arial" panose="020B0604020202020204" pitchFamily="34" charset="0"/>
              <a:buChar char="•"/>
            </a:pPr>
            <a:r>
              <a:rPr lang="zh-CN" altLang="en-US" sz="3200" b="1" dirty="0">
                <a:solidFill>
                  <a:srgbClr val="002060"/>
                </a:solidFill>
              </a:rPr>
              <a:t>接收方收到帧后，差错检验、转交处理，发送方收到应答后，准备发送下一帧，都需要“</a:t>
            </a:r>
            <a:r>
              <a:rPr lang="zh-CN" altLang="en-US" sz="3200" b="1" dirty="0">
                <a:solidFill>
                  <a:srgbClr val="C00000"/>
                </a:solidFill>
              </a:rPr>
              <a:t>处理时延</a:t>
            </a:r>
            <a:r>
              <a:rPr lang="zh-CN" altLang="en-US" sz="3200" b="1" dirty="0">
                <a:solidFill>
                  <a:srgbClr val="002060"/>
                </a:solidFill>
              </a:rPr>
              <a:t>” 。</a:t>
            </a: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3.2.2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停止</a:t>
            </a: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等待流量控制</a:t>
            </a:r>
          </a:p>
        </p:txBody>
      </p:sp>
    </p:spTree>
    <p:extLst>
      <p:ext uri="{BB962C8B-B14F-4D97-AF65-F5344CB8AC3E}">
        <p14:creationId xmlns:p14="http://schemas.microsoft.com/office/powerpoint/2010/main" val="25064767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39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3850" y="1436914"/>
            <a:ext cx="8497888" cy="4789715"/>
          </a:xfrm>
          <a:prstGeom prst="rect">
            <a:avLst/>
          </a:prstGeom>
        </p:spPr>
        <p:txBody>
          <a:bodyPr/>
          <a:lstStyle/>
          <a:p>
            <a:pPr>
              <a:buClr>
                <a:srgbClr val="FF3300"/>
              </a:buClr>
              <a:defRPr/>
            </a:pPr>
            <a:r>
              <a:rPr lang="zh-CN" altLang="en-US" sz="3200" b="1" dirty="0" smtClean="0">
                <a:solidFill>
                  <a:srgbClr val="002060"/>
                </a:solidFill>
                <a:latin typeface="微软雅黑" panose="020B0503020204020204" pitchFamily="34" charset="-122"/>
                <a:ea typeface="微软雅黑" panose="020B0503020204020204" pitchFamily="34" charset="-122"/>
              </a:rPr>
              <a:t>停止</a:t>
            </a:r>
            <a:r>
              <a:rPr lang="en-US" altLang="zh-CN" sz="3200" b="1" dirty="0">
                <a:solidFill>
                  <a:srgbClr val="002060"/>
                </a:solidFill>
                <a:latin typeface="微软雅黑" panose="020B0503020204020204" pitchFamily="34" charset="-122"/>
                <a:ea typeface="微软雅黑" panose="020B0503020204020204" pitchFamily="34" charset="-122"/>
              </a:rPr>
              <a:t>-</a:t>
            </a:r>
            <a:r>
              <a:rPr lang="zh-CN" altLang="en-US" sz="3200" b="1" dirty="0">
                <a:solidFill>
                  <a:srgbClr val="002060"/>
                </a:solidFill>
                <a:latin typeface="微软雅黑" panose="020B0503020204020204" pitchFamily="34" charset="-122"/>
                <a:ea typeface="微软雅黑" panose="020B0503020204020204" pitchFamily="34" charset="-122"/>
              </a:rPr>
              <a:t>等待</a:t>
            </a:r>
            <a:r>
              <a:rPr lang="zh-CN" altLang="en-US" sz="3200" b="1" dirty="0" smtClean="0">
                <a:solidFill>
                  <a:srgbClr val="002060"/>
                </a:solidFill>
                <a:latin typeface="微软雅黑" panose="020B0503020204020204" pitchFamily="34" charset="-122"/>
                <a:ea typeface="微软雅黑" panose="020B0503020204020204" pitchFamily="34" charset="-122"/>
              </a:rPr>
              <a:t>协议性能分析</a:t>
            </a:r>
            <a:endParaRPr lang="en-US" altLang="zh-CN" sz="3200" b="1" dirty="0">
              <a:solidFill>
                <a:srgbClr val="002060"/>
              </a:solidFill>
              <a:latin typeface="微软雅黑" panose="020B0503020204020204" pitchFamily="34" charset="-122"/>
              <a:ea typeface="微软雅黑" panose="020B0503020204020204" pitchFamily="34" charset="-122"/>
            </a:endParaRP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3.2.2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停止</a:t>
            </a: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等待流量控制</a:t>
            </a:r>
          </a:p>
        </p:txBody>
      </p:sp>
      <p:grpSp>
        <p:nvGrpSpPr>
          <p:cNvPr id="18" name="Group 2"/>
          <p:cNvGrpSpPr>
            <a:grpSpLocks/>
          </p:cNvGrpSpPr>
          <p:nvPr/>
        </p:nvGrpSpPr>
        <p:grpSpPr bwMode="auto">
          <a:xfrm>
            <a:off x="451014" y="2121231"/>
            <a:ext cx="5110913" cy="3937967"/>
            <a:chOff x="567" y="1155"/>
            <a:chExt cx="4333" cy="3039"/>
          </a:xfrm>
        </p:grpSpPr>
        <p:sp>
          <p:nvSpPr>
            <p:cNvPr id="19" name="Oval 3"/>
            <p:cNvSpPr>
              <a:spLocks noChangeArrowheads="1"/>
            </p:cNvSpPr>
            <p:nvPr/>
          </p:nvSpPr>
          <p:spPr bwMode="auto">
            <a:xfrm>
              <a:off x="1156" y="1207"/>
              <a:ext cx="528" cy="528"/>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eaLnBrk="1" hangingPunct="1">
                <a:spcBef>
                  <a:spcPct val="0"/>
                </a:spcBef>
                <a:buClrTx/>
                <a:buSzTx/>
                <a:buFontTx/>
                <a:buNone/>
              </a:pPr>
              <a:r>
                <a:rPr kumimoji="1" lang="en-US" altLang="zh-CN" sz="4000">
                  <a:solidFill>
                    <a:srgbClr val="00001E"/>
                  </a:solidFill>
                  <a:ea typeface="宋体" charset="-122"/>
                </a:rPr>
                <a:t>A</a:t>
              </a:r>
            </a:p>
          </p:txBody>
        </p:sp>
        <p:sp>
          <p:nvSpPr>
            <p:cNvPr id="20" name="Oval 4"/>
            <p:cNvSpPr>
              <a:spLocks noChangeArrowheads="1"/>
            </p:cNvSpPr>
            <p:nvPr/>
          </p:nvSpPr>
          <p:spPr bwMode="auto">
            <a:xfrm>
              <a:off x="4150" y="1207"/>
              <a:ext cx="528" cy="528"/>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eaLnBrk="1" hangingPunct="1">
                <a:spcBef>
                  <a:spcPct val="0"/>
                </a:spcBef>
                <a:buClrTx/>
                <a:buSzTx/>
                <a:buFontTx/>
                <a:buNone/>
              </a:pPr>
              <a:r>
                <a:rPr kumimoji="1" lang="en-US" altLang="zh-CN" sz="4000">
                  <a:solidFill>
                    <a:srgbClr val="00001E"/>
                  </a:solidFill>
                  <a:ea typeface="宋体" charset="-122"/>
                </a:rPr>
                <a:t>B</a:t>
              </a:r>
            </a:p>
          </p:txBody>
        </p:sp>
        <p:sp>
          <p:nvSpPr>
            <p:cNvPr id="35" name="Line 5"/>
            <p:cNvSpPr>
              <a:spLocks noChangeShapeType="1"/>
            </p:cNvSpPr>
            <p:nvPr/>
          </p:nvSpPr>
          <p:spPr bwMode="auto">
            <a:xfrm>
              <a:off x="1701" y="1480"/>
              <a:ext cx="245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6"/>
            <p:cNvSpPr>
              <a:spLocks noChangeShapeType="1"/>
            </p:cNvSpPr>
            <p:nvPr/>
          </p:nvSpPr>
          <p:spPr bwMode="auto">
            <a:xfrm>
              <a:off x="1429" y="1752"/>
              <a:ext cx="0" cy="244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7"/>
            <p:cNvSpPr>
              <a:spLocks noChangeShapeType="1"/>
            </p:cNvSpPr>
            <p:nvPr/>
          </p:nvSpPr>
          <p:spPr bwMode="auto">
            <a:xfrm>
              <a:off x="4422" y="1752"/>
              <a:ext cx="0" cy="244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8"/>
            <p:cNvSpPr>
              <a:spLocks noChangeShapeType="1"/>
            </p:cNvSpPr>
            <p:nvPr/>
          </p:nvSpPr>
          <p:spPr bwMode="auto">
            <a:xfrm>
              <a:off x="1441" y="1895"/>
              <a:ext cx="2948" cy="31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9"/>
            <p:cNvSpPr>
              <a:spLocks noChangeShapeType="1"/>
            </p:cNvSpPr>
            <p:nvPr/>
          </p:nvSpPr>
          <p:spPr bwMode="auto">
            <a:xfrm>
              <a:off x="1474" y="2523"/>
              <a:ext cx="2948" cy="31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10"/>
            <p:cNvSpPr>
              <a:spLocks noChangeShapeType="1"/>
            </p:cNvSpPr>
            <p:nvPr/>
          </p:nvSpPr>
          <p:spPr bwMode="auto">
            <a:xfrm flipH="1">
              <a:off x="1474" y="3259"/>
              <a:ext cx="2915" cy="3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11"/>
            <p:cNvSpPr>
              <a:spLocks noChangeShapeType="1"/>
            </p:cNvSpPr>
            <p:nvPr/>
          </p:nvSpPr>
          <p:spPr bwMode="auto">
            <a:xfrm flipH="1">
              <a:off x="1474" y="3430"/>
              <a:ext cx="2948" cy="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Text Box 12"/>
            <p:cNvSpPr txBox="1">
              <a:spLocks noChangeArrowheads="1"/>
            </p:cNvSpPr>
            <p:nvPr/>
          </p:nvSpPr>
          <p:spPr bwMode="auto">
            <a:xfrm>
              <a:off x="986" y="1775"/>
              <a:ext cx="488" cy="2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eaLnBrk="1" hangingPunct="1">
                <a:spcBef>
                  <a:spcPct val="50000"/>
                </a:spcBef>
                <a:buClrTx/>
                <a:buSzTx/>
                <a:buFontTx/>
                <a:buNone/>
              </a:pPr>
              <a:r>
                <a:rPr kumimoji="1" lang="en-US" altLang="zh-CN" sz="2400" dirty="0">
                  <a:ea typeface="宋体" charset="-122"/>
                </a:rPr>
                <a:t>t0</a:t>
              </a:r>
            </a:p>
            <a:p>
              <a:pPr eaLnBrk="1" hangingPunct="1">
                <a:spcBef>
                  <a:spcPct val="50000"/>
                </a:spcBef>
                <a:buClrTx/>
                <a:buSzTx/>
                <a:buFontTx/>
                <a:buNone/>
              </a:pPr>
              <a:r>
                <a:rPr kumimoji="1" lang="en-US" altLang="zh-CN" sz="2400" dirty="0" smtClean="0">
                  <a:ea typeface="宋体" charset="-122"/>
                </a:rPr>
                <a:t>t1</a:t>
              </a:r>
              <a:endParaRPr kumimoji="1" lang="en-US" altLang="zh-CN" sz="2400" dirty="0">
                <a:ea typeface="宋体" charset="-122"/>
              </a:endParaRPr>
            </a:p>
            <a:p>
              <a:pPr eaLnBrk="1" hangingPunct="1">
                <a:spcBef>
                  <a:spcPct val="50000"/>
                </a:spcBef>
                <a:buClrTx/>
                <a:buSzTx/>
                <a:buFontTx/>
                <a:buNone/>
              </a:pPr>
              <a:endParaRPr kumimoji="1" lang="en-US" altLang="zh-CN" sz="2000" dirty="0" smtClean="0">
                <a:ea typeface="宋体" charset="-122"/>
              </a:endParaRPr>
            </a:p>
            <a:p>
              <a:pPr eaLnBrk="1" hangingPunct="1">
                <a:spcBef>
                  <a:spcPct val="50000"/>
                </a:spcBef>
                <a:buClrTx/>
                <a:buSzTx/>
                <a:buFontTx/>
                <a:buNone/>
              </a:pPr>
              <a:endParaRPr kumimoji="1" lang="en-US" altLang="zh-CN" sz="2000" dirty="0">
                <a:ea typeface="宋体" charset="-122"/>
              </a:endParaRPr>
            </a:p>
            <a:p>
              <a:pPr eaLnBrk="1" hangingPunct="1">
                <a:spcBef>
                  <a:spcPct val="50000"/>
                </a:spcBef>
                <a:buClrTx/>
                <a:buSzTx/>
                <a:buFontTx/>
                <a:buNone/>
              </a:pPr>
              <a:r>
                <a:rPr kumimoji="1" lang="en-US" altLang="zh-CN" sz="2400" dirty="0">
                  <a:ea typeface="宋体" charset="-122"/>
                </a:rPr>
                <a:t>t6</a:t>
              </a:r>
            </a:p>
            <a:p>
              <a:pPr eaLnBrk="1" hangingPunct="1">
                <a:spcBef>
                  <a:spcPts val="600"/>
                </a:spcBef>
                <a:buClrTx/>
                <a:buSzTx/>
                <a:buFontTx/>
                <a:buNone/>
              </a:pPr>
              <a:r>
                <a:rPr kumimoji="1" lang="en-US" altLang="zh-CN" sz="2400" dirty="0">
                  <a:ea typeface="宋体" charset="-122"/>
                </a:rPr>
                <a:t>t7</a:t>
              </a:r>
            </a:p>
          </p:txBody>
        </p:sp>
        <p:sp>
          <p:nvSpPr>
            <p:cNvPr id="44" name="Text Box 13"/>
            <p:cNvSpPr txBox="1">
              <a:spLocks noChangeArrowheads="1"/>
            </p:cNvSpPr>
            <p:nvPr/>
          </p:nvSpPr>
          <p:spPr bwMode="auto">
            <a:xfrm>
              <a:off x="4468" y="2160"/>
              <a:ext cx="432" cy="1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eaLnBrk="1" hangingPunct="1">
                <a:spcBef>
                  <a:spcPct val="50000"/>
                </a:spcBef>
                <a:buClrTx/>
                <a:buSzTx/>
                <a:buFontTx/>
                <a:buNone/>
              </a:pPr>
              <a:r>
                <a:rPr kumimoji="1" lang="en-US" altLang="zh-CN" sz="2400" dirty="0">
                  <a:ea typeface="宋体" charset="-122"/>
                </a:rPr>
                <a:t>t2</a:t>
              </a:r>
            </a:p>
            <a:p>
              <a:pPr eaLnBrk="1" hangingPunct="1">
                <a:spcBef>
                  <a:spcPts val="1200"/>
                </a:spcBef>
                <a:buClrTx/>
                <a:buSzTx/>
                <a:buFontTx/>
                <a:buNone/>
              </a:pPr>
              <a:r>
                <a:rPr kumimoji="1" lang="en-US" altLang="zh-CN" sz="2400" dirty="0" smtClean="0">
                  <a:ea typeface="宋体" charset="-122"/>
                </a:rPr>
                <a:t>t3</a:t>
              </a:r>
              <a:endParaRPr kumimoji="1" lang="en-US" altLang="zh-CN" sz="2400" dirty="0">
                <a:ea typeface="宋体" charset="-122"/>
              </a:endParaRPr>
            </a:p>
            <a:p>
              <a:pPr eaLnBrk="1" hangingPunct="1">
                <a:spcBef>
                  <a:spcPct val="50000"/>
                </a:spcBef>
                <a:buClrTx/>
                <a:buSzTx/>
                <a:buFontTx/>
                <a:buNone/>
              </a:pPr>
              <a:r>
                <a:rPr kumimoji="1" lang="en-US" altLang="zh-CN" sz="2400" dirty="0">
                  <a:ea typeface="宋体" charset="-122"/>
                </a:rPr>
                <a:t>t4</a:t>
              </a:r>
            </a:p>
            <a:p>
              <a:pPr eaLnBrk="1" hangingPunct="1">
                <a:buClrTx/>
                <a:buSzTx/>
                <a:buFontTx/>
                <a:buNone/>
              </a:pPr>
              <a:r>
                <a:rPr kumimoji="1" lang="en-US" altLang="zh-CN" sz="2400" dirty="0">
                  <a:ea typeface="宋体" charset="-122"/>
                </a:rPr>
                <a:t>t5</a:t>
              </a:r>
            </a:p>
          </p:txBody>
        </p:sp>
        <p:sp>
          <p:nvSpPr>
            <p:cNvPr id="45" name="Text Box 14"/>
            <p:cNvSpPr txBox="1">
              <a:spLocks noChangeArrowheads="1"/>
            </p:cNvSpPr>
            <p:nvPr/>
          </p:nvSpPr>
          <p:spPr bwMode="auto">
            <a:xfrm>
              <a:off x="2120" y="2227"/>
              <a:ext cx="1545"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eaLnBrk="1" hangingPunct="1">
                <a:spcBef>
                  <a:spcPct val="50000"/>
                </a:spcBef>
                <a:buClrTx/>
                <a:buSzTx/>
                <a:buFontTx/>
                <a:buNone/>
              </a:pPr>
              <a:r>
                <a:rPr kumimoji="1" lang="en-US" altLang="zh-CN" sz="2400" dirty="0">
                  <a:ea typeface="宋体" charset="-122"/>
                </a:rPr>
                <a:t>Data </a:t>
              </a:r>
              <a:r>
                <a:rPr kumimoji="1" lang="en-US" altLang="zh-CN" sz="2400" dirty="0" smtClean="0">
                  <a:ea typeface="宋体" charset="-122"/>
                </a:rPr>
                <a:t>frame</a:t>
              </a:r>
              <a:endParaRPr kumimoji="1" lang="en-US" altLang="zh-CN" sz="2400" dirty="0">
                <a:ea typeface="宋体" charset="-122"/>
              </a:endParaRPr>
            </a:p>
          </p:txBody>
        </p:sp>
        <p:sp>
          <p:nvSpPr>
            <p:cNvPr id="46" name="Text Box 15"/>
            <p:cNvSpPr txBox="1">
              <a:spLocks noChangeArrowheads="1"/>
            </p:cNvSpPr>
            <p:nvPr/>
          </p:nvSpPr>
          <p:spPr bwMode="auto">
            <a:xfrm>
              <a:off x="1838" y="3091"/>
              <a:ext cx="1604"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eaLnBrk="1" hangingPunct="1">
                <a:spcBef>
                  <a:spcPct val="50000"/>
                </a:spcBef>
                <a:buClrTx/>
                <a:buSzTx/>
                <a:buFontTx/>
                <a:buNone/>
              </a:pPr>
              <a:r>
                <a:rPr kumimoji="1" lang="en-US" altLang="zh-CN" sz="2400" dirty="0">
                  <a:ea typeface="宋体" charset="-122"/>
                </a:rPr>
                <a:t>ACK frame</a:t>
              </a:r>
            </a:p>
          </p:txBody>
        </p:sp>
        <p:sp>
          <p:nvSpPr>
            <p:cNvPr id="47" name="Line 16"/>
            <p:cNvSpPr>
              <a:spLocks noChangeShapeType="1"/>
            </p:cNvSpPr>
            <p:nvPr/>
          </p:nvSpPr>
          <p:spPr bwMode="auto">
            <a:xfrm>
              <a:off x="839" y="1979"/>
              <a:ext cx="0" cy="1633"/>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Text Box 17"/>
            <p:cNvSpPr txBox="1">
              <a:spLocks noChangeArrowheads="1"/>
            </p:cNvSpPr>
            <p:nvPr/>
          </p:nvSpPr>
          <p:spPr bwMode="auto">
            <a:xfrm>
              <a:off x="567" y="2795"/>
              <a:ext cx="2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eaLnBrk="1" hangingPunct="1">
                <a:spcBef>
                  <a:spcPct val="50000"/>
                </a:spcBef>
                <a:buClrTx/>
                <a:buSzTx/>
                <a:buFontTx/>
                <a:buNone/>
              </a:pPr>
              <a:r>
                <a:rPr kumimoji="1" lang="en-US" altLang="zh-CN" sz="3200">
                  <a:ea typeface="宋体" charset="-122"/>
                </a:rPr>
                <a:t>t</a:t>
              </a:r>
            </a:p>
          </p:txBody>
        </p:sp>
        <p:sp>
          <p:nvSpPr>
            <p:cNvPr id="49" name="Text Box 18"/>
            <p:cNvSpPr txBox="1">
              <a:spLocks noChangeArrowheads="1"/>
            </p:cNvSpPr>
            <p:nvPr/>
          </p:nvSpPr>
          <p:spPr bwMode="auto">
            <a:xfrm>
              <a:off x="2545" y="1155"/>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eaLnBrk="1" hangingPunct="1">
                <a:spcBef>
                  <a:spcPct val="50000"/>
                </a:spcBef>
                <a:buClrTx/>
                <a:buSzTx/>
                <a:buFontTx/>
                <a:buNone/>
              </a:pPr>
              <a:r>
                <a:rPr kumimoji="1" lang="en-US" altLang="zh-CN" sz="2400" dirty="0">
                  <a:ea typeface="宋体" charset="-122"/>
                </a:rPr>
                <a:t>L</a:t>
              </a:r>
            </a:p>
          </p:txBody>
        </p:sp>
      </p:grpSp>
      <p:sp>
        <p:nvSpPr>
          <p:cNvPr id="3" name="TextBox 2"/>
          <p:cNvSpPr txBox="1"/>
          <p:nvPr/>
        </p:nvSpPr>
        <p:spPr>
          <a:xfrm>
            <a:off x="5777947" y="2307827"/>
            <a:ext cx="3021963" cy="3748719"/>
          </a:xfrm>
          <a:prstGeom prst="rect">
            <a:avLst/>
          </a:prstGeom>
          <a:noFill/>
        </p:spPr>
        <p:txBody>
          <a:bodyPr wrap="square" rtlCol="0">
            <a:spAutoFit/>
          </a:bodyPr>
          <a:lstStyle/>
          <a:p>
            <a:pPr>
              <a:lnSpc>
                <a:spcPct val="110000"/>
              </a:lnSpc>
            </a:pPr>
            <a:r>
              <a:rPr lang="en-US" altLang="zh-CN" sz="2400" b="1" dirty="0" smtClean="0">
                <a:solidFill>
                  <a:srgbClr val="002060"/>
                </a:solidFill>
              </a:rPr>
              <a:t>L</a:t>
            </a:r>
            <a:r>
              <a:rPr lang="zh-CN" altLang="en-US" sz="2400" b="1" dirty="0" smtClean="0">
                <a:solidFill>
                  <a:srgbClr val="002060"/>
                </a:solidFill>
              </a:rPr>
              <a:t>：节点</a:t>
            </a:r>
            <a:r>
              <a:rPr lang="en-US" altLang="zh-CN" sz="2400" b="1" dirty="0" smtClean="0">
                <a:solidFill>
                  <a:srgbClr val="002060"/>
                </a:solidFill>
              </a:rPr>
              <a:t>A</a:t>
            </a:r>
            <a:r>
              <a:rPr lang="zh-CN" altLang="en-US" sz="2400" b="1" dirty="0" smtClean="0">
                <a:solidFill>
                  <a:srgbClr val="002060"/>
                </a:solidFill>
              </a:rPr>
              <a:t>，</a:t>
            </a:r>
            <a:r>
              <a:rPr lang="en-US" altLang="zh-CN" sz="2400" b="1" dirty="0" smtClean="0">
                <a:solidFill>
                  <a:srgbClr val="002060"/>
                </a:solidFill>
              </a:rPr>
              <a:t>B</a:t>
            </a:r>
            <a:r>
              <a:rPr lang="zh-CN" altLang="en-US" sz="2400" b="1" dirty="0" smtClean="0">
                <a:solidFill>
                  <a:srgbClr val="002060"/>
                </a:solidFill>
              </a:rPr>
              <a:t>的距离</a:t>
            </a:r>
            <a:endParaRPr lang="en-US" altLang="zh-CN" sz="2400" b="1" dirty="0" smtClean="0">
              <a:solidFill>
                <a:srgbClr val="002060"/>
              </a:solidFill>
            </a:endParaRPr>
          </a:p>
          <a:p>
            <a:pPr>
              <a:lnSpc>
                <a:spcPct val="110000"/>
              </a:lnSpc>
            </a:pPr>
            <a:r>
              <a:rPr lang="en-US" altLang="zh-CN" sz="2400" b="1" dirty="0" smtClean="0">
                <a:solidFill>
                  <a:srgbClr val="002060"/>
                </a:solidFill>
              </a:rPr>
              <a:t>t0</a:t>
            </a:r>
            <a:r>
              <a:rPr lang="zh-CN" altLang="en-US" sz="2400" b="1" dirty="0" smtClean="0">
                <a:solidFill>
                  <a:srgbClr val="002060"/>
                </a:solidFill>
              </a:rPr>
              <a:t>：发送数据帧开始</a:t>
            </a:r>
            <a:endParaRPr lang="en-US" altLang="zh-CN" sz="2400" b="1" dirty="0" smtClean="0">
              <a:solidFill>
                <a:srgbClr val="002060"/>
              </a:solidFill>
            </a:endParaRPr>
          </a:p>
          <a:p>
            <a:pPr>
              <a:lnSpc>
                <a:spcPct val="110000"/>
              </a:lnSpc>
            </a:pPr>
            <a:r>
              <a:rPr lang="en-US" altLang="zh-CN" sz="2400" b="1" dirty="0" smtClean="0">
                <a:solidFill>
                  <a:srgbClr val="002060"/>
                </a:solidFill>
              </a:rPr>
              <a:t>t1</a:t>
            </a:r>
            <a:r>
              <a:rPr lang="zh-CN" altLang="en-US" sz="2400" b="1" dirty="0" smtClean="0">
                <a:solidFill>
                  <a:srgbClr val="002060"/>
                </a:solidFill>
              </a:rPr>
              <a:t>：</a:t>
            </a:r>
            <a:r>
              <a:rPr lang="zh-CN" altLang="en-US" sz="2400" b="1" dirty="0">
                <a:solidFill>
                  <a:srgbClr val="002060"/>
                </a:solidFill>
              </a:rPr>
              <a:t>发送</a:t>
            </a:r>
            <a:r>
              <a:rPr lang="zh-CN" altLang="en-US" sz="2400" b="1" dirty="0" smtClean="0">
                <a:solidFill>
                  <a:srgbClr val="002060"/>
                </a:solidFill>
              </a:rPr>
              <a:t>数据帧结束</a:t>
            </a:r>
            <a:r>
              <a:rPr lang="en-US" altLang="zh-CN" sz="2400" b="1" dirty="0" smtClean="0">
                <a:solidFill>
                  <a:srgbClr val="002060"/>
                </a:solidFill>
              </a:rPr>
              <a:t>t2</a:t>
            </a:r>
            <a:r>
              <a:rPr lang="zh-CN" altLang="en-US" sz="2400" b="1" dirty="0" smtClean="0">
                <a:solidFill>
                  <a:srgbClr val="002060"/>
                </a:solidFill>
              </a:rPr>
              <a:t>：接收数据帧开始</a:t>
            </a:r>
            <a:endParaRPr lang="en-US" altLang="zh-CN" sz="2400" b="1" dirty="0" smtClean="0">
              <a:solidFill>
                <a:srgbClr val="002060"/>
              </a:solidFill>
            </a:endParaRPr>
          </a:p>
          <a:p>
            <a:pPr>
              <a:lnSpc>
                <a:spcPct val="110000"/>
              </a:lnSpc>
            </a:pPr>
            <a:r>
              <a:rPr lang="en-US" altLang="zh-CN" sz="2400" b="1" dirty="0" smtClean="0">
                <a:solidFill>
                  <a:srgbClr val="002060"/>
                </a:solidFill>
              </a:rPr>
              <a:t>t3</a:t>
            </a:r>
            <a:r>
              <a:rPr lang="zh-CN" altLang="en-US" sz="2400" b="1" dirty="0" smtClean="0">
                <a:solidFill>
                  <a:srgbClr val="002060"/>
                </a:solidFill>
              </a:rPr>
              <a:t>：接收数据帧结束</a:t>
            </a:r>
            <a:r>
              <a:rPr lang="en-US" altLang="zh-CN" sz="2400" b="1" dirty="0" smtClean="0">
                <a:solidFill>
                  <a:srgbClr val="002060"/>
                </a:solidFill>
              </a:rPr>
              <a:t>t4</a:t>
            </a:r>
            <a:r>
              <a:rPr lang="zh-CN" altLang="en-US" sz="2400" b="1" dirty="0" smtClean="0">
                <a:solidFill>
                  <a:srgbClr val="002060"/>
                </a:solidFill>
              </a:rPr>
              <a:t>：发送应答帧开始</a:t>
            </a:r>
            <a:endParaRPr lang="en-US" altLang="zh-CN" sz="2400" b="1" dirty="0" smtClean="0">
              <a:solidFill>
                <a:srgbClr val="002060"/>
              </a:solidFill>
            </a:endParaRPr>
          </a:p>
          <a:p>
            <a:pPr>
              <a:lnSpc>
                <a:spcPct val="110000"/>
              </a:lnSpc>
            </a:pPr>
            <a:r>
              <a:rPr lang="en-US" altLang="zh-CN" sz="2400" b="1" dirty="0" smtClean="0">
                <a:solidFill>
                  <a:srgbClr val="002060"/>
                </a:solidFill>
              </a:rPr>
              <a:t>t5</a:t>
            </a:r>
            <a:r>
              <a:rPr lang="zh-CN" altLang="en-US" sz="2400" b="1" dirty="0" smtClean="0">
                <a:solidFill>
                  <a:srgbClr val="002060"/>
                </a:solidFill>
              </a:rPr>
              <a:t>：</a:t>
            </a:r>
            <a:r>
              <a:rPr lang="zh-CN" altLang="en-US" sz="2400" b="1" dirty="0">
                <a:solidFill>
                  <a:srgbClr val="002060"/>
                </a:solidFill>
              </a:rPr>
              <a:t>发送应答</a:t>
            </a:r>
            <a:r>
              <a:rPr lang="zh-CN" altLang="en-US" sz="2400" b="1" dirty="0" smtClean="0">
                <a:solidFill>
                  <a:srgbClr val="002060"/>
                </a:solidFill>
              </a:rPr>
              <a:t>帧</a:t>
            </a:r>
            <a:r>
              <a:rPr lang="zh-CN" altLang="en-US" sz="2400" b="1" dirty="0">
                <a:solidFill>
                  <a:srgbClr val="002060"/>
                </a:solidFill>
              </a:rPr>
              <a:t>结束</a:t>
            </a:r>
            <a:endParaRPr lang="en-US" altLang="zh-CN" sz="2400" b="1" dirty="0" smtClean="0">
              <a:solidFill>
                <a:srgbClr val="002060"/>
              </a:solidFill>
            </a:endParaRPr>
          </a:p>
          <a:p>
            <a:pPr>
              <a:lnSpc>
                <a:spcPct val="110000"/>
              </a:lnSpc>
            </a:pPr>
            <a:r>
              <a:rPr lang="en-US" altLang="zh-CN" sz="2400" b="1" dirty="0" smtClean="0">
                <a:solidFill>
                  <a:srgbClr val="002060"/>
                </a:solidFill>
              </a:rPr>
              <a:t>t6</a:t>
            </a:r>
            <a:r>
              <a:rPr lang="zh-CN" altLang="en-US" sz="2400" b="1" dirty="0" smtClean="0">
                <a:solidFill>
                  <a:srgbClr val="002060"/>
                </a:solidFill>
              </a:rPr>
              <a:t>：接收应答帧开始</a:t>
            </a:r>
            <a:endParaRPr lang="en-US" altLang="zh-CN" sz="2400" b="1" dirty="0" smtClean="0">
              <a:solidFill>
                <a:srgbClr val="002060"/>
              </a:solidFill>
            </a:endParaRPr>
          </a:p>
          <a:p>
            <a:pPr>
              <a:lnSpc>
                <a:spcPct val="110000"/>
              </a:lnSpc>
            </a:pPr>
            <a:r>
              <a:rPr lang="en-US" altLang="zh-CN" sz="2400" b="1" dirty="0" smtClean="0">
                <a:solidFill>
                  <a:srgbClr val="002060"/>
                </a:solidFill>
              </a:rPr>
              <a:t>t7</a:t>
            </a:r>
            <a:r>
              <a:rPr lang="zh-CN" altLang="en-US" sz="2400" b="1" dirty="0" smtClean="0">
                <a:solidFill>
                  <a:srgbClr val="002060"/>
                </a:solidFill>
              </a:rPr>
              <a:t>：接收应答帧</a:t>
            </a:r>
            <a:r>
              <a:rPr lang="zh-CN" altLang="en-US" sz="2400" b="1" dirty="0">
                <a:solidFill>
                  <a:srgbClr val="002060"/>
                </a:solidFill>
              </a:rPr>
              <a:t>结束</a:t>
            </a:r>
          </a:p>
        </p:txBody>
      </p:sp>
    </p:spTree>
    <p:extLst>
      <p:ext uri="{BB962C8B-B14F-4D97-AF65-F5344CB8AC3E}">
        <p14:creationId xmlns:p14="http://schemas.microsoft.com/office/powerpoint/2010/main" val="25064767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p:nvPr/>
        </p:nvSpPr>
        <p:spPr>
          <a:xfrm>
            <a:off x="775" y="0"/>
            <a:ext cx="2875160" cy="6858000"/>
          </a:xfrm>
          <a:prstGeom prst="rect">
            <a:avLst/>
          </a:prstGeom>
          <a:solidFill>
            <a:srgbClr val="213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15"/>
          <p:cNvSpPr txBox="1"/>
          <p:nvPr/>
        </p:nvSpPr>
        <p:spPr>
          <a:xfrm>
            <a:off x="191729" y="2259427"/>
            <a:ext cx="2592288" cy="461665"/>
          </a:xfrm>
          <a:prstGeom prst="rect">
            <a:avLst/>
          </a:prstGeom>
          <a:noFill/>
        </p:spPr>
        <p:txBody>
          <a:bodyPr wrap="square" rtlCol="0">
            <a:spAutoFit/>
          </a:bodyPr>
          <a:lstStyle/>
          <a:p>
            <a:pPr algn="ctr"/>
            <a:r>
              <a:rPr lang="en-US" altLang="zh-CN" sz="2400" b="1" spc="300" dirty="0" smtClean="0">
                <a:solidFill>
                  <a:schemeClr val="bg1"/>
                </a:solidFill>
                <a:latin typeface="Agency FB" panose="020B0503020202020204" pitchFamily="34" charset="0"/>
                <a:ea typeface="Adobe 宋体 Std L" pitchFamily="18" charset="-122"/>
              </a:rPr>
              <a:t>Transition  Page</a:t>
            </a:r>
            <a:endParaRPr lang="zh-CN" altLang="en-US" sz="2400" b="1" spc="300" dirty="0">
              <a:solidFill>
                <a:schemeClr val="bg1"/>
              </a:solidFill>
              <a:latin typeface="Agency FB" panose="020B0503020202020204" pitchFamily="34" charset="0"/>
              <a:ea typeface="Adobe 宋体 Std L" pitchFamily="18" charset="-122"/>
            </a:endParaRPr>
          </a:p>
        </p:txBody>
      </p:sp>
      <p:sp>
        <p:nvSpPr>
          <p:cNvPr id="5" name="文本框 4"/>
          <p:cNvSpPr txBox="1"/>
          <p:nvPr/>
        </p:nvSpPr>
        <p:spPr>
          <a:xfrm>
            <a:off x="0" y="1572542"/>
            <a:ext cx="2808312" cy="707886"/>
          </a:xfrm>
          <a:prstGeom prst="rect">
            <a:avLst/>
          </a:prstGeom>
          <a:noFill/>
        </p:spPr>
        <p:txBody>
          <a:bodyPr wrap="square" rtlCol="0">
            <a:spAutoFit/>
          </a:bodyPr>
          <a:lstStyle/>
          <a:p>
            <a:pPr algn="ctr"/>
            <a:r>
              <a:rPr lang="zh-CN" altLang="en-US" sz="4000" b="1" dirty="0" smtClean="0">
                <a:solidFill>
                  <a:schemeClr val="bg1"/>
                </a:solidFill>
                <a:ea typeface="微软雅黑"/>
              </a:rPr>
              <a:t>过渡页</a:t>
            </a:r>
            <a:endParaRPr lang="zh-CN" altLang="en-US" sz="4000" b="1" dirty="0">
              <a:solidFill>
                <a:schemeClr val="bg1"/>
              </a:solidFill>
              <a:ea typeface="微软雅黑"/>
            </a:endParaRPr>
          </a:p>
        </p:txBody>
      </p:sp>
      <p:grpSp>
        <p:nvGrpSpPr>
          <p:cNvPr id="2" name="Group 4"/>
          <p:cNvGrpSpPr>
            <a:grpSpLocks noChangeAspect="1"/>
          </p:cNvGrpSpPr>
          <p:nvPr/>
        </p:nvGrpSpPr>
        <p:grpSpPr bwMode="auto">
          <a:xfrm>
            <a:off x="473434" y="3172747"/>
            <a:ext cx="1852612" cy="1946275"/>
            <a:chOff x="419" y="1980"/>
            <a:chExt cx="1167" cy="1226"/>
          </a:xfrm>
        </p:grpSpPr>
        <p:sp>
          <p:nvSpPr>
            <p:cNvPr id="14" name="Freeform 5"/>
            <p:cNvSpPr>
              <a:spLocks noEditPoints="1"/>
            </p:cNvSpPr>
            <p:nvPr/>
          </p:nvSpPr>
          <p:spPr bwMode="auto">
            <a:xfrm>
              <a:off x="419" y="1980"/>
              <a:ext cx="1167" cy="1226"/>
            </a:xfrm>
            <a:custGeom>
              <a:avLst/>
              <a:gdLst>
                <a:gd name="T0" fmla="*/ 13275 w 16338"/>
                <a:gd name="T1" fmla="*/ 0 h 17164"/>
                <a:gd name="T2" fmla="*/ 9190 w 16338"/>
                <a:gd name="T3" fmla="*/ 0 h 17164"/>
                <a:gd name="T4" fmla="*/ 5106 w 16338"/>
                <a:gd name="T5" fmla="*/ 0 h 17164"/>
                <a:gd name="T6" fmla="*/ 1021 w 16338"/>
                <a:gd name="T7" fmla="*/ 0 h 17164"/>
                <a:gd name="T8" fmla="*/ 102 w 16338"/>
                <a:gd name="T9" fmla="*/ 2007 h 17164"/>
                <a:gd name="T10" fmla="*/ 237 w 16338"/>
                <a:gd name="T11" fmla="*/ 4683 h 17164"/>
                <a:gd name="T12" fmla="*/ 374 w 16338"/>
                <a:gd name="T13" fmla="*/ 7358 h 17164"/>
                <a:gd name="T14" fmla="*/ 509 w 16338"/>
                <a:gd name="T15" fmla="*/ 10033 h 17164"/>
                <a:gd name="T16" fmla="*/ 786 w 16338"/>
                <a:gd name="T17" fmla="*/ 11569 h 17164"/>
                <a:gd name="T18" fmla="*/ 1261 w 16338"/>
                <a:gd name="T19" fmla="*/ 12639 h 17164"/>
                <a:gd name="T20" fmla="*/ 1909 w 16338"/>
                <a:gd name="T21" fmla="*/ 13613 h 17164"/>
                <a:gd name="T22" fmla="*/ 2729 w 16338"/>
                <a:gd name="T23" fmla="*/ 14493 h 17164"/>
                <a:gd name="T24" fmla="*/ 3723 w 16338"/>
                <a:gd name="T25" fmla="*/ 15277 h 17164"/>
                <a:gd name="T26" fmla="*/ 4889 w 16338"/>
                <a:gd name="T27" fmla="*/ 15965 h 17164"/>
                <a:gd name="T28" fmla="*/ 6228 w 16338"/>
                <a:gd name="T29" fmla="*/ 16558 h 17164"/>
                <a:gd name="T30" fmla="*/ 7740 w 16338"/>
                <a:gd name="T31" fmla="*/ 17055 h 17164"/>
                <a:gd name="T32" fmla="*/ 9144 w 16338"/>
                <a:gd name="T33" fmla="*/ 16946 h 17164"/>
                <a:gd name="T34" fmla="*/ 10390 w 16338"/>
                <a:gd name="T35" fmla="*/ 16541 h 17164"/>
                <a:gd name="T36" fmla="*/ 11538 w 16338"/>
                <a:gd name="T37" fmla="*/ 16001 h 17164"/>
                <a:gd name="T38" fmla="*/ 12587 w 16338"/>
                <a:gd name="T39" fmla="*/ 15331 h 17164"/>
                <a:gd name="T40" fmla="*/ 13537 w 16338"/>
                <a:gd name="T41" fmla="*/ 14526 h 17164"/>
                <a:gd name="T42" fmla="*/ 14388 w 16338"/>
                <a:gd name="T43" fmla="*/ 13591 h 17164"/>
                <a:gd name="T44" fmla="*/ 15141 w 16338"/>
                <a:gd name="T45" fmla="*/ 12521 h 17164"/>
                <a:gd name="T46" fmla="*/ 15795 w 16338"/>
                <a:gd name="T47" fmla="*/ 11320 h 17164"/>
                <a:gd name="T48" fmla="*/ 16017 w 16338"/>
                <a:gd name="T49" fmla="*/ 8936 h 17164"/>
                <a:gd name="T50" fmla="*/ 16116 w 16338"/>
                <a:gd name="T51" fmla="*/ 6187 h 17164"/>
                <a:gd name="T52" fmla="*/ 16215 w 16338"/>
                <a:gd name="T53" fmla="*/ 3437 h 17164"/>
                <a:gd name="T54" fmla="*/ 16313 w 16338"/>
                <a:gd name="T55" fmla="*/ 688 h 17164"/>
                <a:gd name="T56" fmla="*/ 13964 w 16338"/>
                <a:gd name="T57" fmla="*/ 463 h 17164"/>
                <a:gd name="T58" fmla="*/ 10100 w 16338"/>
                <a:gd name="T59" fmla="*/ 463 h 17164"/>
                <a:gd name="T60" fmla="*/ 6238 w 16338"/>
                <a:gd name="T61" fmla="*/ 463 h 17164"/>
                <a:gd name="T62" fmla="*/ 2374 w 16338"/>
                <a:gd name="T63" fmla="*/ 463 h 17164"/>
                <a:gd name="T64" fmla="*/ 506 w 16338"/>
                <a:gd name="T65" fmla="*/ 1729 h 17164"/>
                <a:gd name="T66" fmla="*/ 634 w 16338"/>
                <a:gd name="T67" fmla="*/ 4261 h 17164"/>
                <a:gd name="T68" fmla="*/ 762 w 16338"/>
                <a:gd name="T69" fmla="*/ 6792 h 17164"/>
                <a:gd name="T70" fmla="*/ 891 w 16338"/>
                <a:gd name="T71" fmla="*/ 9322 h 17164"/>
                <a:gd name="T72" fmla="*/ 1098 w 16338"/>
                <a:gd name="T73" fmla="*/ 11139 h 17164"/>
                <a:gd name="T74" fmla="*/ 1506 w 16338"/>
                <a:gd name="T75" fmla="*/ 12175 h 17164"/>
                <a:gd name="T76" fmla="*/ 2078 w 16338"/>
                <a:gd name="T77" fmla="*/ 13120 h 17164"/>
                <a:gd name="T78" fmla="*/ 2814 w 16338"/>
                <a:gd name="T79" fmla="*/ 13974 h 17164"/>
                <a:gd name="T80" fmla="*/ 3712 w 16338"/>
                <a:gd name="T81" fmla="*/ 14737 h 17164"/>
                <a:gd name="T82" fmla="*/ 4775 w 16338"/>
                <a:gd name="T83" fmla="*/ 15411 h 17164"/>
                <a:gd name="T84" fmla="*/ 6000 w 16338"/>
                <a:gd name="T85" fmla="*/ 15995 h 17164"/>
                <a:gd name="T86" fmla="*/ 7390 w 16338"/>
                <a:gd name="T87" fmla="*/ 16487 h 17164"/>
                <a:gd name="T88" fmla="*/ 8782 w 16338"/>
                <a:gd name="T89" fmla="*/ 16571 h 17164"/>
                <a:gd name="T90" fmla="*/ 9984 w 16338"/>
                <a:gd name="T91" fmla="*/ 16218 h 17164"/>
                <a:gd name="T92" fmla="*/ 11093 w 16338"/>
                <a:gd name="T93" fmla="*/ 15739 h 17164"/>
                <a:gd name="T94" fmla="*/ 12108 w 16338"/>
                <a:gd name="T95" fmla="*/ 15137 h 17164"/>
                <a:gd name="T96" fmla="*/ 13030 w 16338"/>
                <a:gd name="T97" fmla="*/ 14407 h 17164"/>
                <a:gd name="T98" fmla="*/ 13859 w 16338"/>
                <a:gd name="T99" fmla="*/ 13553 h 17164"/>
                <a:gd name="T100" fmla="*/ 14594 w 16338"/>
                <a:gd name="T101" fmla="*/ 12573 h 17164"/>
                <a:gd name="T102" fmla="*/ 15236 w 16338"/>
                <a:gd name="T103" fmla="*/ 11468 h 17164"/>
                <a:gd name="T104" fmla="*/ 15569 w 16338"/>
                <a:gd name="T105" fmla="*/ 9568 h 17164"/>
                <a:gd name="T106" fmla="*/ 15663 w 16338"/>
                <a:gd name="T107" fmla="*/ 6966 h 17164"/>
                <a:gd name="T108" fmla="*/ 15756 w 16338"/>
                <a:gd name="T109" fmla="*/ 4365 h 17164"/>
                <a:gd name="T110" fmla="*/ 15850 w 16338"/>
                <a:gd name="T111" fmla="*/ 1765 h 17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338" h="17164">
                  <a:moveTo>
                    <a:pt x="16338" y="0"/>
                  </a:moveTo>
                  <a:lnTo>
                    <a:pt x="15317" y="0"/>
                  </a:lnTo>
                  <a:lnTo>
                    <a:pt x="14296" y="0"/>
                  </a:lnTo>
                  <a:lnTo>
                    <a:pt x="13275" y="0"/>
                  </a:lnTo>
                  <a:lnTo>
                    <a:pt x="12253" y="0"/>
                  </a:lnTo>
                  <a:lnTo>
                    <a:pt x="11232" y="0"/>
                  </a:lnTo>
                  <a:lnTo>
                    <a:pt x="10211" y="0"/>
                  </a:lnTo>
                  <a:lnTo>
                    <a:pt x="9190" y="0"/>
                  </a:lnTo>
                  <a:lnTo>
                    <a:pt x="8169" y="0"/>
                  </a:lnTo>
                  <a:lnTo>
                    <a:pt x="7148" y="0"/>
                  </a:lnTo>
                  <a:lnTo>
                    <a:pt x="6127" y="0"/>
                  </a:lnTo>
                  <a:lnTo>
                    <a:pt x="5106" y="0"/>
                  </a:lnTo>
                  <a:lnTo>
                    <a:pt x="4085" y="0"/>
                  </a:lnTo>
                  <a:lnTo>
                    <a:pt x="3063" y="0"/>
                  </a:lnTo>
                  <a:lnTo>
                    <a:pt x="2042" y="0"/>
                  </a:lnTo>
                  <a:lnTo>
                    <a:pt x="1021" y="0"/>
                  </a:lnTo>
                  <a:lnTo>
                    <a:pt x="0" y="0"/>
                  </a:lnTo>
                  <a:lnTo>
                    <a:pt x="34" y="669"/>
                  </a:lnTo>
                  <a:lnTo>
                    <a:pt x="68" y="1338"/>
                  </a:lnTo>
                  <a:lnTo>
                    <a:pt x="102" y="2007"/>
                  </a:lnTo>
                  <a:lnTo>
                    <a:pt x="135" y="2675"/>
                  </a:lnTo>
                  <a:lnTo>
                    <a:pt x="170" y="3345"/>
                  </a:lnTo>
                  <a:lnTo>
                    <a:pt x="204" y="4013"/>
                  </a:lnTo>
                  <a:lnTo>
                    <a:pt x="237" y="4683"/>
                  </a:lnTo>
                  <a:lnTo>
                    <a:pt x="272" y="5352"/>
                  </a:lnTo>
                  <a:lnTo>
                    <a:pt x="305" y="6020"/>
                  </a:lnTo>
                  <a:lnTo>
                    <a:pt x="339" y="6690"/>
                  </a:lnTo>
                  <a:lnTo>
                    <a:pt x="374" y="7358"/>
                  </a:lnTo>
                  <a:lnTo>
                    <a:pt x="407" y="8027"/>
                  </a:lnTo>
                  <a:lnTo>
                    <a:pt x="441" y="8696"/>
                  </a:lnTo>
                  <a:lnTo>
                    <a:pt x="476" y="9365"/>
                  </a:lnTo>
                  <a:lnTo>
                    <a:pt x="509" y="10033"/>
                  </a:lnTo>
                  <a:lnTo>
                    <a:pt x="543" y="10703"/>
                  </a:lnTo>
                  <a:lnTo>
                    <a:pt x="613" y="10998"/>
                  </a:lnTo>
                  <a:lnTo>
                    <a:pt x="695" y="11285"/>
                  </a:lnTo>
                  <a:lnTo>
                    <a:pt x="786" y="11569"/>
                  </a:lnTo>
                  <a:lnTo>
                    <a:pt x="889" y="11845"/>
                  </a:lnTo>
                  <a:lnTo>
                    <a:pt x="1002" y="12116"/>
                  </a:lnTo>
                  <a:lnTo>
                    <a:pt x="1126" y="12381"/>
                  </a:lnTo>
                  <a:lnTo>
                    <a:pt x="1261" y="12639"/>
                  </a:lnTo>
                  <a:lnTo>
                    <a:pt x="1406" y="12891"/>
                  </a:lnTo>
                  <a:lnTo>
                    <a:pt x="1563" y="13138"/>
                  </a:lnTo>
                  <a:lnTo>
                    <a:pt x="1731" y="13379"/>
                  </a:lnTo>
                  <a:lnTo>
                    <a:pt x="1909" y="13613"/>
                  </a:lnTo>
                  <a:lnTo>
                    <a:pt x="2098" y="13843"/>
                  </a:lnTo>
                  <a:lnTo>
                    <a:pt x="2297" y="14065"/>
                  </a:lnTo>
                  <a:lnTo>
                    <a:pt x="2508" y="14283"/>
                  </a:lnTo>
                  <a:lnTo>
                    <a:pt x="2729" y="14493"/>
                  </a:lnTo>
                  <a:lnTo>
                    <a:pt x="2962" y="14698"/>
                  </a:lnTo>
                  <a:lnTo>
                    <a:pt x="3205" y="14897"/>
                  </a:lnTo>
                  <a:lnTo>
                    <a:pt x="3458" y="15089"/>
                  </a:lnTo>
                  <a:lnTo>
                    <a:pt x="3723" y="15277"/>
                  </a:lnTo>
                  <a:lnTo>
                    <a:pt x="3998" y="15457"/>
                  </a:lnTo>
                  <a:lnTo>
                    <a:pt x="4285" y="15633"/>
                  </a:lnTo>
                  <a:lnTo>
                    <a:pt x="4581" y="15802"/>
                  </a:lnTo>
                  <a:lnTo>
                    <a:pt x="4889" y="15965"/>
                  </a:lnTo>
                  <a:lnTo>
                    <a:pt x="5207" y="16122"/>
                  </a:lnTo>
                  <a:lnTo>
                    <a:pt x="5537" y="16274"/>
                  </a:lnTo>
                  <a:lnTo>
                    <a:pt x="5877" y="16418"/>
                  </a:lnTo>
                  <a:lnTo>
                    <a:pt x="6228" y="16558"/>
                  </a:lnTo>
                  <a:lnTo>
                    <a:pt x="6590" y="16691"/>
                  </a:lnTo>
                  <a:lnTo>
                    <a:pt x="6962" y="16819"/>
                  </a:lnTo>
                  <a:lnTo>
                    <a:pt x="7346" y="16940"/>
                  </a:lnTo>
                  <a:lnTo>
                    <a:pt x="7740" y="17055"/>
                  </a:lnTo>
                  <a:lnTo>
                    <a:pt x="8144" y="17164"/>
                  </a:lnTo>
                  <a:lnTo>
                    <a:pt x="8484" y="17100"/>
                  </a:lnTo>
                  <a:lnTo>
                    <a:pt x="8816" y="17027"/>
                  </a:lnTo>
                  <a:lnTo>
                    <a:pt x="9144" y="16946"/>
                  </a:lnTo>
                  <a:lnTo>
                    <a:pt x="9465" y="16857"/>
                  </a:lnTo>
                  <a:lnTo>
                    <a:pt x="9779" y="16760"/>
                  </a:lnTo>
                  <a:lnTo>
                    <a:pt x="10088" y="16654"/>
                  </a:lnTo>
                  <a:lnTo>
                    <a:pt x="10390" y="16541"/>
                  </a:lnTo>
                  <a:lnTo>
                    <a:pt x="10687" y="16418"/>
                  </a:lnTo>
                  <a:lnTo>
                    <a:pt x="10976" y="16288"/>
                  </a:lnTo>
                  <a:lnTo>
                    <a:pt x="11260" y="16149"/>
                  </a:lnTo>
                  <a:lnTo>
                    <a:pt x="11538" y="16001"/>
                  </a:lnTo>
                  <a:lnTo>
                    <a:pt x="11810" y="15847"/>
                  </a:lnTo>
                  <a:lnTo>
                    <a:pt x="12075" y="15683"/>
                  </a:lnTo>
                  <a:lnTo>
                    <a:pt x="12333" y="15511"/>
                  </a:lnTo>
                  <a:lnTo>
                    <a:pt x="12587" y="15331"/>
                  </a:lnTo>
                  <a:lnTo>
                    <a:pt x="12834" y="15142"/>
                  </a:lnTo>
                  <a:lnTo>
                    <a:pt x="13074" y="14944"/>
                  </a:lnTo>
                  <a:lnTo>
                    <a:pt x="13308" y="14740"/>
                  </a:lnTo>
                  <a:lnTo>
                    <a:pt x="13537" y="14526"/>
                  </a:lnTo>
                  <a:lnTo>
                    <a:pt x="13759" y="14305"/>
                  </a:lnTo>
                  <a:lnTo>
                    <a:pt x="13975" y="14074"/>
                  </a:lnTo>
                  <a:lnTo>
                    <a:pt x="14184" y="13836"/>
                  </a:lnTo>
                  <a:lnTo>
                    <a:pt x="14388" y="13591"/>
                  </a:lnTo>
                  <a:lnTo>
                    <a:pt x="14586" y="13335"/>
                  </a:lnTo>
                  <a:lnTo>
                    <a:pt x="14777" y="13073"/>
                  </a:lnTo>
                  <a:lnTo>
                    <a:pt x="14962" y="12801"/>
                  </a:lnTo>
                  <a:lnTo>
                    <a:pt x="15141" y="12521"/>
                  </a:lnTo>
                  <a:lnTo>
                    <a:pt x="15314" y="12234"/>
                  </a:lnTo>
                  <a:lnTo>
                    <a:pt x="15480" y="11938"/>
                  </a:lnTo>
                  <a:lnTo>
                    <a:pt x="15641" y="11633"/>
                  </a:lnTo>
                  <a:lnTo>
                    <a:pt x="15795" y="11320"/>
                  </a:lnTo>
                  <a:lnTo>
                    <a:pt x="15943" y="10999"/>
                  </a:lnTo>
                  <a:lnTo>
                    <a:pt x="15968" y="10311"/>
                  </a:lnTo>
                  <a:lnTo>
                    <a:pt x="15992" y="9624"/>
                  </a:lnTo>
                  <a:lnTo>
                    <a:pt x="16017" y="8936"/>
                  </a:lnTo>
                  <a:lnTo>
                    <a:pt x="16042" y="8249"/>
                  </a:lnTo>
                  <a:lnTo>
                    <a:pt x="16066" y="7562"/>
                  </a:lnTo>
                  <a:lnTo>
                    <a:pt x="16091" y="6874"/>
                  </a:lnTo>
                  <a:lnTo>
                    <a:pt x="16116" y="6187"/>
                  </a:lnTo>
                  <a:lnTo>
                    <a:pt x="16140" y="5499"/>
                  </a:lnTo>
                  <a:lnTo>
                    <a:pt x="16165" y="4812"/>
                  </a:lnTo>
                  <a:lnTo>
                    <a:pt x="16190" y="4125"/>
                  </a:lnTo>
                  <a:lnTo>
                    <a:pt x="16215" y="3437"/>
                  </a:lnTo>
                  <a:lnTo>
                    <a:pt x="16239" y="2749"/>
                  </a:lnTo>
                  <a:lnTo>
                    <a:pt x="16264" y="2062"/>
                  </a:lnTo>
                  <a:lnTo>
                    <a:pt x="16289" y="1375"/>
                  </a:lnTo>
                  <a:lnTo>
                    <a:pt x="16313" y="688"/>
                  </a:lnTo>
                  <a:lnTo>
                    <a:pt x="16338" y="0"/>
                  </a:lnTo>
                  <a:close/>
                  <a:moveTo>
                    <a:pt x="15897" y="463"/>
                  </a:moveTo>
                  <a:lnTo>
                    <a:pt x="14931" y="463"/>
                  </a:lnTo>
                  <a:lnTo>
                    <a:pt x="13964" y="463"/>
                  </a:lnTo>
                  <a:lnTo>
                    <a:pt x="12999" y="463"/>
                  </a:lnTo>
                  <a:lnTo>
                    <a:pt x="12033" y="463"/>
                  </a:lnTo>
                  <a:lnTo>
                    <a:pt x="11067" y="463"/>
                  </a:lnTo>
                  <a:lnTo>
                    <a:pt x="10100" y="463"/>
                  </a:lnTo>
                  <a:lnTo>
                    <a:pt x="9135" y="463"/>
                  </a:lnTo>
                  <a:lnTo>
                    <a:pt x="8169" y="463"/>
                  </a:lnTo>
                  <a:lnTo>
                    <a:pt x="7203" y="463"/>
                  </a:lnTo>
                  <a:lnTo>
                    <a:pt x="6238" y="463"/>
                  </a:lnTo>
                  <a:lnTo>
                    <a:pt x="5271" y="463"/>
                  </a:lnTo>
                  <a:lnTo>
                    <a:pt x="4305" y="463"/>
                  </a:lnTo>
                  <a:lnTo>
                    <a:pt x="3339" y="463"/>
                  </a:lnTo>
                  <a:lnTo>
                    <a:pt x="2374" y="463"/>
                  </a:lnTo>
                  <a:lnTo>
                    <a:pt x="1407" y="463"/>
                  </a:lnTo>
                  <a:lnTo>
                    <a:pt x="441" y="463"/>
                  </a:lnTo>
                  <a:lnTo>
                    <a:pt x="473" y="1096"/>
                  </a:lnTo>
                  <a:lnTo>
                    <a:pt x="506" y="1729"/>
                  </a:lnTo>
                  <a:lnTo>
                    <a:pt x="538" y="2362"/>
                  </a:lnTo>
                  <a:lnTo>
                    <a:pt x="570" y="2995"/>
                  </a:lnTo>
                  <a:lnTo>
                    <a:pt x="602" y="3628"/>
                  </a:lnTo>
                  <a:lnTo>
                    <a:pt x="634" y="4261"/>
                  </a:lnTo>
                  <a:lnTo>
                    <a:pt x="667" y="4893"/>
                  </a:lnTo>
                  <a:lnTo>
                    <a:pt x="699" y="5526"/>
                  </a:lnTo>
                  <a:lnTo>
                    <a:pt x="730" y="6159"/>
                  </a:lnTo>
                  <a:lnTo>
                    <a:pt x="762" y="6792"/>
                  </a:lnTo>
                  <a:lnTo>
                    <a:pt x="794" y="7425"/>
                  </a:lnTo>
                  <a:lnTo>
                    <a:pt x="827" y="8057"/>
                  </a:lnTo>
                  <a:lnTo>
                    <a:pt x="859" y="8690"/>
                  </a:lnTo>
                  <a:lnTo>
                    <a:pt x="891" y="9322"/>
                  </a:lnTo>
                  <a:lnTo>
                    <a:pt x="923" y="9955"/>
                  </a:lnTo>
                  <a:lnTo>
                    <a:pt x="956" y="10588"/>
                  </a:lnTo>
                  <a:lnTo>
                    <a:pt x="1022" y="10867"/>
                  </a:lnTo>
                  <a:lnTo>
                    <a:pt x="1098" y="11139"/>
                  </a:lnTo>
                  <a:lnTo>
                    <a:pt x="1185" y="11407"/>
                  </a:lnTo>
                  <a:lnTo>
                    <a:pt x="1282" y="11668"/>
                  </a:lnTo>
                  <a:lnTo>
                    <a:pt x="1389" y="11925"/>
                  </a:lnTo>
                  <a:lnTo>
                    <a:pt x="1506" y="12175"/>
                  </a:lnTo>
                  <a:lnTo>
                    <a:pt x="1634" y="12419"/>
                  </a:lnTo>
                  <a:lnTo>
                    <a:pt x="1773" y="12658"/>
                  </a:lnTo>
                  <a:lnTo>
                    <a:pt x="1921" y="12892"/>
                  </a:lnTo>
                  <a:lnTo>
                    <a:pt x="2078" y="13120"/>
                  </a:lnTo>
                  <a:lnTo>
                    <a:pt x="2247" y="13342"/>
                  </a:lnTo>
                  <a:lnTo>
                    <a:pt x="2426" y="13558"/>
                  </a:lnTo>
                  <a:lnTo>
                    <a:pt x="2615" y="13769"/>
                  </a:lnTo>
                  <a:lnTo>
                    <a:pt x="2814" y="13974"/>
                  </a:lnTo>
                  <a:lnTo>
                    <a:pt x="3023" y="14173"/>
                  </a:lnTo>
                  <a:lnTo>
                    <a:pt x="3243" y="14367"/>
                  </a:lnTo>
                  <a:lnTo>
                    <a:pt x="3473" y="14555"/>
                  </a:lnTo>
                  <a:lnTo>
                    <a:pt x="3712" y="14737"/>
                  </a:lnTo>
                  <a:lnTo>
                    <a:pt x="3963" y="14914"/>
                  </a:lnTo>
                  <a:lnTo>
                    <a:pt x="4224" y="15086"/>
                  </a:lnTo>
                  <a:lnTo>
                    <a:pt x="4494" y="15251"/>
                  </a:lnTo>
                  <a:lnTo>
                    <a:pt x="4775" y="15411"/>
                  </a:lnTo>
                  <a:lnTo>
                    <a:pt x="5066" y="15566"/>
                  </a:lnTo>
                  <a:lnTo>
                    <a:pt x="5368" y="15715"/>
                  </a:lnTo>
                  <a:lnTo>
                    <a:pt x="5679" y="15857"/>
                  </a:lnTo>
                  <a:lnTo>
                    <a:pt x="6000" y="15995"/>
                  </a:lnTo>
                  <a:lnTo>
                    <a:pt x="6333" y="16127"/>
                  </a:lnTo>
                  <a:lnTo>
                    <a:pt x="6675" y="16252"/>
                  </a:lnTo>
                  <a:lnTo>
                    <a:pt x="7027" y="16372"/>
                  </a:lnTo>
                  <a:lnTo>
                    <a:pt x="7390" y="16487"/>
                  </a:lnTo>
                  <a:lnTo>
                    <a:pt x="7762" y="16597"/>
                  </a:lnTo>
                  <a:lnTo>
                    <a:pt x="8145" y="16701"/>
                  </a:lnTo>
                  <a:lnTo>
                    <a:pt x="8466" y="16639"/>
                  </a:lnTo>
                  <a:lnTo>
                    <a:pt x="8782" y="16571"/>
                  </a:lnTo>
                  <a:lnTo>
                    <a:pt x="9091" y="16495"/>
                  </a:lnTo>
                  <a:lnTo>
                    <a:pt x="9395" y="16410"/>
                  </a:lnTo>
                  <a:lnTo>
                    <a:pt x="9692" y="16318"/>
                  </a:lnTo>
                  <a:lnTo>
                    <a:pt x="9984" y="16218"/>
                  </a:lnTo>
                  <a:lnTo>
                    <a:pt x="10270" y="16109"/>
                  </a:lnTo>
                  <a:lnTo>
                    <a:pt x="10550" y="15995"/>
                  </a:lnTo>
                  <a:lnTo>
                    <a:pt x="10824" y="15871"/>
                  </a:lnTo>
                  <a:lnTo>
                    <a:pt x="11093" y="15739"/>
                  </a:lnTo>
                  <a:lnTo>
                    <a:pt x="11355" y="15600"/>
                  </a:lnTo>
                  <a:lnTo>
                    <a:pt x="11612" y="15453"/>
                  </a:lnTo>
                  <a:lnTo>
                    <a:pt x="11863" y="15298"/>
                  </a:lnTo>
                  <a:lnTo>
                    <a:pt x="12108" y="15137"/>
                  </a:lnTo>
                  <a:lnTo>
                    <a:pt x="12347" y="14966"/>
                  </a:lnTo>
                  <a:lnTo>
                    <a:pt x="12581" y="14787"/>
                  </a:lnTo>
                  <a:lnTo>
                    <a:pt x="12809" y="14601"/>
                  </a:lnTo>
                  <a:lnTo>
                    <a:pt x="13030" y="14407"/>
                  </a:lnTo>
                  <a:lnTo>
                    <a:pt x="13247" y="14205"/>
                  </a:lnTo>
                  <a:lnTo>
                    <a:pt x="13456" y="13995"/>
                  </a:lnTo>
                  <a:lnTo>
                    <a:pt x="13660" y="13778"/>
                  </a:lnTo>
                  <a:lnTo>
                    <a:pt x="13859" y="13553"/>
                  </a:lnTo>
                  <a:lnTo>
                    <a:pt x="14052" y="13319"/>
                  </a:lnTo>
                  <a:lnTo>
                    <a:pt x="14239" y="13078"/>
                  </a:lnTo>
                  <a:lnTo>
                    <a:pt x="14419" y="12830"/>
                  </a:lnTo>
                  <a:lnTo>
                    <a:pt x="14594" y="12573"/>
                  </a:lnTo>
                  <a:lnTo>
                    <a:pt x="14764" y="12309"/>
                  </a:lnTo>
                  <a:lnTo>
                    <a:pt x="14927" y="12036"/>
                  </a:lnTo>
                  <a:lnTo>
                    <a:pt x="15085" y="11756"/>
                  </a:lnTo>
                  <a:lnTo>
                    <a:pt x="15236" y="11468"/>
                  </a:lnTo>
                  <a:lnTo>
                    <a:pt x="15382" y="11172"/>
                  </a:lnTo>
                  <a:lnTo>
                    <a:pt x="15523" y="10868"/>
                  </a:lnTo>
                  <a:lnTo>
                    <a:pt x="15546" y="10218"/>
                  </a:lnTo>
                  <a:lnTo>
                    <a:pt x="15569" y="9568"/>
                  </a:lnTo>
                  <a:lnTo>
                    <a:pt x="15593" y="8918"/>
                  </a:lnTo>
                  <a:lnTo>
                    <a:pt x="15617" y="8267"/>
                  </a:lnTo>
                  <a:lnTo>
                    <a:pt x="15639" y="7617"/>
                  </a:lnTo>
                  <a:lnTo>
                    <a:pt x="15663" y="6966"/>
                  </a:lnTo>
                  <a:lnTo>
                    <a:pt x="15686" y="6316"/>
                  </a:lnTo>
                  <a:lnTo>
                    <a:pt x="15710" y="5666"/>
                  </a:lnTo>
                  <a:lnTo>
                    <a:pt x="15732" y="5016"/>
                  </a:lnTo>
                  <a:lnTo>
                    <a:pt x="15756" y="4365"/>
                  </a:lnTo>
                  <a:lnTo>
                    <a:pt x="15780" y="3715"/>
                  </a:lnTo>
                  <a:lnTo>
                    <a:pt x="15803" y="3065"/>
                  </a:lnTo>
                  <a:lnTo>
                    <a:pt x="15826" y="2415"/>
                  </a:lnTo>
                  <a:lnTo>
                    <a:pt x="15850" y="1765"/>
                  </a:lnTo>
                  <a:lnTo>
                    <a:pt x="15873" y="1115"/>
                  </a:lnTo>
                  <a:lnTo>
                    <a:pt x="15897" y="4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noEditPoints="1"/>
            </p:cNvSpPr>
            <p:nvPr/>
          </p:nvSpPr>
          <p:spPr bwMode="auto">
            <a:xfrm>
              <a:off x="844" y="2019"/>
              <a:ext cx="158" cy="241"/>
            </a:xfrm>
            <a:custGeom>
              <a:avLst/>
              <a:gdLst>
                <a:gd name="T0" fmla="*/ 1566 w 2205"/>
                <a:gd name="T1" fmla="*/ 1562 h 3376"/>
                <a:gd name="T2" fmla="*/ 1084 w 2205"/>
                <a:gd name="T3" fmla="*/ 1754 h 3376"/>
                <a:gd name="T4" fmla="*/ 1267 w 2205"/>
                <a:gd name="T5" fmla="*/ 1509 h 3376"/>
                <a:gd name="T6" fmla="*/ 1270 w 2205"/>
                <a:gd name="T7" fmla="*/ 1363 h 3376"/>
                <a:gd name="T8" fmla="*/ 1295 w 2205"/>
                <a:gd name="T9" fmla="*/ 1181 h 3376"/>
                <a:gd name="T10" fmla="*/ 1428 w 2205"/>
                <a:gd name="T11" fmla="*/ 1148 h 3376"/>
                <a:gd name="T12" fmla="*/ 1290 w 2205"/>
                <a:gd name="T13" fmla="*/ 1626 h 3376"/>
                <a:gd name="T14" fmla="*/ 1080 w 2205"/>
                <a:gd name="T15" fmla="*/ 1785 h 3376"/>
                <a:gd name="T16" fmla="*/ 871 w 2205"/>
                <a:gd name="T17" fmla="*/ 1254 h 3376"/>
                <a:gd name="T18" fmla="*/ 706 w 2205"/>
                <a:gd name="T19" fmla="*/ 1212 h 3376"/>
                <a:gd name="T20" fmla="*/ 926 w 2205"/>
                <a:gd name="T21" fmla="*/ 1014 h 3376"/>
                <a:gd name="T22" fmla="*/ 1131 w 2205"/>
                <a:gd name="T23" fmla="*/ 1138 h 3376"/>
                <a:gd name="T24" fmla="*/ 1194 w 2205"/>
                <a:gd name="T25" fmla="*/ 1162 h 3376"/>
                <a:gd name="T26" fmla="*/ 1957 w 2205"/>
                <a:gd name="T27" fmla="*/ 1646 h 3376"/>
                <a:gd name="T28" fmla="*/ 1996 w 2205"/>
                <a:gd name="T29" fmla="*/ 1982 h 3376"/>
                <a:gd name="T30" fmla="*/ 1787 w 2205"/>
                <a:gd name="T31" fmla="*/ 2015 h 3376"/>
                <a:gd name="T32" fmla="*/ 1707 w 2205"/>
                <a:gd name="T33" fmla="*/ 1245 h 3376"/>
                <a:gd name="T34" fmla="*/ 1851 w 2205"/>
                <a:gd name="T35" fmla="*/ 983 h 3376"/>
                <a:gd name="T36" fmla="*/ 1880 w 2205"/>
                <a:gd name="T37" fmla="*/ 1130 h 3376"/>
                <a:gd name="T38" fmla="*/ 1353 w 2205"/>
                <a:gd name="T39" fmla="*/ 148 h 3376"/>
                <a:gd name="T40" fmla="*/ 1041 w 2205"/>
                <a:gd name="T41" fmla="*/ 3 h 3376"/>
                <a:gd name="T42" fmla="*/ 1036 w 2205"/>
                <a:gd name="T43" fmla="*/ 198 h 3376"/>
                <a:gd name="T44" fmla="*/ 828 w 2205"/>
                <a:gd name="T45" fmla="*/ 533 h 3376"/>
                <a:gd name="T46" fmla="*/ 790 w 2205"/>
                <a:gd name="T47" fmla="*/ 713 h 3376"/>
                <a:gd name="T48" fmla="*/ 925 w 2205"/>
                <a:gd name="T49" fmla="*/ 666 h 3376"/>
                <a:gd name="T50" fmla="*/ 730 w 2205"/>
                <a:gd name="T51" fmla="*/ 951 h 3376"/>
                <a:gd name="T52" fmla="*/ 177 w 2205"/>
                <a:gd name="T53" fmla="*/ 1469 h 3376"/>
                <a:gd name="T54" fmla="*/ 54 w 2205"/>
                <a:gd name="T55" fmla="*/ 1480 h 3376"/>
                <a:gd name="T56" fmla="*/ 186 w 2205"/>
                <a:gd name="T57" fmla="*/ 1696 h 3376"/>
                <a:gd name="T58" fmla="*/ 464 w 2205"/>
                <a:gd name="T59" fmla="*/ 1382 h 3376"/>
                <a:gd name="T60" fmla="*/ 618 w 2205"/>
                <a:gd name="T61" fmla="*/ 1520 h 3376"/>
                <a:gd name="T62" fmla="*/ 486 w 2205"/>
                <a:gd name="T63" fmla="*/ 1852 h 3376"/>
                <a:gd name="T64" fmla="*/ 625 w 2205"/>
                <a:gd name="T65" fmla="*/ 1708 h 3376"/>
                <a:gd name="T66" fmla="*/ 796 w 2205"/>
                <a:gd name="T67" fmla="*/ 1560 h 3376"/>
                <a:gd name="T68" fmla="*/ 878 w 2205"/>
                <a:gd name="T69" fmla="*/ 1441 h 3376"/>
                <a:gd name="T70" fmla="*/ 815 w 2205"/>
                <a:gd name="T71" fmla="*/ 1624 h 3376"/>
                <a:gd name="T72" fmla="*/ 863 w 2205"/>
                <a:gd name="T73" fmla="*/ 1734 h 3376"/>
                <a:gd name="T74" fmla="*/ 872 w 2205"/>
                <a:gd name="T75" fmla="*/ 1857 h 3376"/>
                <a:gd name="T76" fmla="*/ 723 w 2205"/>
                <a:gd name="T77" fmla="*/ 1993 h 3376"/>
                <a:gd name="T78" fmla="*/ 907 w 2205"/>
                <a:gd name="T79" fmla="*/ 2110 h 3376"/>
                <a:gd name="T80" fmla="*/ 1387 w 2205"/>
                <a:gd name="T81" fmla="*/ 1605 h 3376"/>
                <a:gd name="T82" fmla="*/ 1548 w 2205"/>
                <a:gd name="T83" fmla="*/ 2223 h 3376"/>
                <a:gd name="T84" fmla="*/ 1627 w 2205"/>
                <a:gd name="T85" fmla="*/ 3347 h 3376"/>
                <a:gd name="T86" fmla="*/ 1719 w 2205"/>
                <a:gd name="T87" fmla="*/ 3140 h 3376"/>
                <a:gd name="T88" fmla="*/ 1715 w 2205"/>
                <a:gd name="T89" fmla="*/ 2137 h 3376"/>
                <a:gd name="T90" fmla="*/ 2068 w 2205"/>
                <a:gd name="T91" fmla="*/ 2145 h 3376"/>
                <a:gd name="T92" fmla="*/ 2177 w 2205"/>
                <a:gd name="T93" fmla="*/ 1864 h 3376"/>
                <a:gd name="T94" fmla="*/ 1956 w 2205"/>
                <a:gd name="T95" fmla="*/ 1494 h 3376"/>
                <a:gd name="T96" fmla="*/ 1985 w 2205"/>
                <a:gd name="T97" fmla="*/ 1185 h 3376"/>
                <a:gd name="T98" fmla="*/ 2156 w 2205"/>
                <a:gd name="T99" fmla="*/ 818 h 3376"/>
                <a:gd name="T100" fmla="*/ 1912 w 2205"/>
                <a:gd name="T101" fmla="*/ 807 h 3376"/>
                <a:gd name="T102" fmla="*/ 1762 w 2205"/>
                <a:gd name="T103" fmla="*/ 873 h 3376"/>
                <a:gd name="T104" fmla="*/ 1776 w 2205"/>
                <a:gd name="T105" fmla="*/ 726 h 3376"/>
                <a:gd name="T106" fmla="*/ 1733 w 2205"/>
                <a:gd name="T107" fmla="*/ 528 h 3376"/>
                <a:gd name="T108" fmla="*/ 1575 w 2205"/>
                <a:gd name="T109" fmla="*/ 580 h 3376"/>
                <a:gd name="T110" fmla="*/ 1571 w 2205"/>
                <a:gd name="T111" fmla="*/ 818 h 3376"/>
                <a:gd name="T112" fmla="*/ 1441 w 2205"/>
                <a:gd name="T113" fmla="*/ 664 h 3376"/>
                <a:gd name="T114" fmla="*/ 1332 w 2205"/>
                <a:gd name="T115" fmla="*/ 862 h 3376"/>
                <a:gd name="T116" fmla="*/ 1253 w 2205"/>
                <a:gd name="T117" fmla="*/ 771 h 3376"/>
                <a:gd name="T118" fmla="*/ 1568 w 2205"/>
                <a:gd name="T119" fmla="*/ 496 h 3376"/>
                <a:gd name="T120" fmla="*/ 1513 w 2205"/>
                <a:gd name="T121" fmla="*/ 399 h 3376"/>
                <a:gd name="T122" fmla="*/ 1265 w 2205"/>
                <a:gd name="T123" fmla="*/ 573 h 3376"/>
                <a:gd name="T124" fmla="*/ 1295 w 2205"/>
                <a:gd name="T125" fmla="*/ 427 h 3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5" h="3376">
                  <a:moveTo>
                    <a:pt x="1499" y="1543"/>
                  </a:moveTo>
                  <a:lnTo>
                    <a:pt x="1499" y="1432"/>
                  </a:lnTo>
                  <a:lnTo>
                    <a:pt x="1516" y="1436"/>
                  </a:lnTo>
                  <a:lnTo>
                    <a:pt x="1530" y="1440"/>
                  </a:lnTo>
                  <a:lnTo>
                    <a:pt x="1542" y="1443"/>
                  </a:lnTo>
                  <a:lnTo>
                    <a:pt x="1551" y="1447"/>
                  </a:lnTo>
                  <a:lnTo>
                    <a:pt x="1555" y="1450"/>
                  </a:lnTo>
                  <a:lnTo>
                    <a:pt x="1558" y="1455"/>
                  </a:lnTo>
                  <a:lnTo>
                    <a:pt x="1560" y="1459"/>
                  </a:lnTo>
                  <a:lnTo>
                    <a:pt x="1562" y="1464"/>
                  </a:lnTo>
                  <a:lnTo>
                    <a:pt x="1563" y="1471"/>
                  </a:lnTo>
                  <a:lnTo>
                    <a:pt x="1564" y="1478"/>
                  </a:lnTo>
                  <a:lnTo>
                    <a:pt x="1566" y="1488"/>
                  </a:lnTo>
                  <a:lnTo>
                    <a:pt x="1566" y="1499"/>
                  </a:lnTo>
                  <a:lnTo>
                    <a:pt x="1566" y="1543"/>
                  </a:lnTo>
                  <a:lnTo>
                    <a:pt x="1566" y="1562"/>
                  </a:lnTo>
                  <a:lnTo>
                    <a:pt x="1563" y="1576"/>
                  </a:lnTo>
                  <a:lnTo>
                    <a:pt x="1562" y="1580"/>
                  </a:lnTo>
                  <a:lnTo>
                    <a:pt x="1561" y="1584"/>
                  </a:lnTo>
                  <a:lnTo>
                    <a:pt x="1559" y="1587"/>
                  </a:lnTo>
                  <a:lnTo>
                    <a:pt x="1557" y="1590"/>
                  </a:lnTo>
                  <a:lnTo>
                    <a:pt x="1543" y="1596"/>
                  </a:lnTo>
                  <a:lnTo>
                    <a:pt x="1522" y="1609"/>
                  </a:lnTo>
                  <a:lnTo>
                    <a:pt x="1512" y="1593"/>
                  </a:lnTo>
                  <a:lnTo>
                    <a:pt x="1504" y="1581"/>
                  </a:lnTo>
                  <a:lnTo>
                    <a:pt x="1502" y="1575"/>
                  </a:lnTo>
                  <a:lnTo>
                    <a:pt x="1501" y="1567"/>
                  </a:lnTo>
                  <a:lnTo>
                    <a:pt x="1500" y="1557"/>
                  </a:lnTo>
                  <a:lnTo>
                    <a:pt x="1499" y="1543"/>
                  </a:lnTo>
                  <a:close/>
                  <a:moveTo>
                    <a:pt x="1080" y="1785"/>
                  </a:moveTo>
                  <a:lnTo>
                    <a:pt x="1081" y="1769"/>
                  </a:lnTo>
                  <a:lnTo>
                    <a:pt x="1084" y="1754"/>
                  </a:lnTo>
                  <a:lnTo>
                    <a:pt x="1087" y="1740"/>
                  </a:lnTo>
                  <a:lnTo>
                    <a:pt x="1091" y="1726"/>
                  </a:lnTo>
                  <a:lnTo>
                    <a:pt x="1096" y="1712"/>
                  </a:lnTo>
                  <a:lnTo>
                    <a:pt x="1103" y="1699"/>
                  </a:lnTo>
                  <a:lnTo>
                    <a:pt x="1109" y="1686"/>
                  </a:lnTo>
                  <a:lnTo>
                    <a:pt x="1117" y="1675"/>
                  </a:lnTo>
                  <a:lnTo>
                    <a:pt x="1124" y="1662"/>
                  </a:lnTo>
                  <a:lnTo>
                    <a:pt x="1133" y="1651"/>
                  </a:lnTo>
                  <a:lnTo>
                    <a:pt x="1143" y="1639"/>
                  </a:lnTo>
                  <a:lnTo>
                    <a:pt x="1152" y="1628"/>
                  </a:lnTo>
                  <a:lnTo>
                    <a:pt x="1172" y="1607"/>
                  </a:lnTo>
                  <a:lnTo>
                    <a:pt x="1192" y="1587"/>
                  </a:lnTo>
                  <a:lnTo>
                    <a:pt x="1212" y="1566"/>
                  </a:lnTo>
                  <a:lnTo>
                    <a:pt x="1233" y="1547"/>
                  </a:lnTo>
                  <a:lnTo>
                    <a:pt x="1251" y="1529"/>
                  </a:lnTo>
                  <a:lnTo>
                    <a:pt x="1267" y="1509"/>
                  </a:lnTo>
                  <a:lnTo>
                    <a:pt x="1275" y="1501"/>
                  </a:lnTo>
                  <a:lnTo>
                    <a:pt x="1281" y="1491"/>
                  </a:lnTo>
                  <a:lnTo>
                    <a:pt x="1286" y="1481"/>
                  </a:lnTo>
                  <a:lnTo>
                    <a:pt x="1292" y="1472"/>
                  </a:lnTo>
                  <a:lnTo>
                    <a:pt x="1296" y="1462"/>
                  </a:lnTo>
                  <a:lnTo>
                    <a:pt x="1298" y="1452"/>
                  </a:lnTo>
                  <a:lnTo>
                    <a:pt x="1300" y="1443"/>
                  </a:lnTo>
                  <a:lnTo>
                    <a:pt x="1301" y="1432"/>
                  </a:lnTo>
                  <a:lnTo>
                    <a:pt x="1300" y="1419"/>
                  </a:lnTo>
                  <a:lnTo>
                    <a:pt x="1299" y="1408"/>
                  </a:lnTo>
                  <a:lnTo>
                    <a:pt x="1296" y="1398"/>
                  </a:lnTo>
                  <a:lnTo>
                    <a:pt x="1293" y="1389"/>
                  </a:lnTo>
                  <a:lnTo>
                    <a:pt x="1289" y="1381"/>
                  </a:lnTo>
                  <a:lnTo>
                    <a:pt x="1283" y="1374"/>
                  </a:lnTo>
                  <a:lnTo>
                    <a:pt x="1278" y="1369"/>
                  </a:lnTo>
                  <a:lnTo>
                    <a:pt x="1270" y="1363"/>
                  </a:lnTo>
                  <a:lnTo>
                    <a:pt x="1263" y="1359"/>
                  </a:lnTo>
                  <a:lnTo>
                    <a:pt x="1254" y="1356"/>
                  </a:lnTo>
                  <a:lnTo>
                    <a:pt x="1246" y="1353"/>
                  </a:lnTo>
                  <a:lnTo>
                    <a:pt x="1236" y="1351"/>
                  </a:lnTo>
                  <a:lnTo>
                    <a:pt x="1214" y="1346"/>
                  </a:lnTo>
                  <a:lnTo>
                    <a:pt x="1191" y="1344"/>
                  </a:lnTo>
                  <a:lnTo>
                    <a:pt x="1194" y="1333"/>
                  </a:lnTo>
                  <a:lnTo>
                    <a:pt x="1201" y="1321"/>
                  </a:lnTo>
                  <a:lnTo>
                    <a:pt x="1208" y="1305"/>
                  </a:lnTo>
                  <a:lnTo>
                    <a:pt x="1218" y="1289"/>
                  </a:lnTo>
                  <a:lnTo>
                    <a:pt x="1228" y="1272"/>
                  </a:lnTo>
                  <a:lnTo>
                    <a:pt x="1240" y="1253"/>
                  </a:lnTo>
                  <a:lnTo>
                    <a:pt x="1253" y="1235"/>
                  </a:lnTo>
                  <a:lnTo>
                    <a:pt x="1267" y="1216"/>
                  </a:lnTo>
                  <a:lnTo>
                    <a:pt x="1281" y="1198"/>
                  </a:lnTo>
                  <a:lnTo>
                    <a:pt x="1295" y="1181"/>
                  </a:lnTo>
                  <a:lnTo>
                    <a:pt x="1309" y="1165"/>
                  </a:lnTo>
                  <a:lnTo>
                    <a:pt x="1323" y="1152"/>
                  </a:lnTo>
                  <a:lnTo>
                    <a:pt x="1336" y="1140"/>
                  </a:lnTo>
                  <a:lnTo>
                    <a:pt x="1348" y="1132"/>
                  </a:lnTo>
                  <a:lnTo>
                    <a:pt x="1353" y="1128"/>
                  </a:lnTo>
                  <a:lnTo>
                    <a:pt x="1358" y="1126"/>
                  </a:lnTo>
                  <a:lnTo>
                    <a:pt x="1363" y="1124"/>
                  </a:lnTo>
                  <a:lnTo>
                    <a:pt x="1367" y="1124"/>
                  </a:lnTo>
                  <a:lnTo>
                    <a:pt x="1381" y="1124"/>
                  </a:lnTo>
                  <a:lnTo>
                    <a:pt x="1393" y="1126"/>
                  </a:lnTo>
                  <a:lnTo>
                    <a:pt x="1405" y="1130"/>
                  </a:lnTo>
                  <a:lnTo>
                    <a:pt x="1414" y="1135"/>
                  </a:lnTo>
                  <a:lnTo>
                    <a:pt x="1418" y="1137"/>
                  </a:lnTo>
                  <a:lnTo>
                    <a:pt x="1422" y="1140"/>
                  </a:lnTo>
                  <a:lnTo>
                    <a:pt x="1425" y="1145"/>
                  </a:lnTo>
                  <a:lnTo>
                    <a:pt x="1428" y="1148"/>
                  </a:lnTo>
                  <a:lnTo>
                    <a:pt x="1430" y="1152"/>
                  </a:lnTo>
                  <a:lnTo>
                    <a:pt x="1432" y="1157"/>
                  </a:lnTo>
                  <a:lnTo>
                    <a:pt x="1433" y="1163"/>
                  </a:lnTo>
                  <a:lnTo>
                    <a:pt x="1433" y="1168"/>
                  </a:lnTo>
                  <a:lnTo>
                    <a:pt x="1429" y="1185"/>
                  </a:lnTo>
                  <a:lnTo>
                    <a:pt x="1420" y="1227"/>
                  </a:lnTo>
                  <a:lnTo>
                    <a:pt x="1405" y="1285"/>
                  </a:lnTo>
                  <a:lnTo>
                    <a:pt x="1387" y="1351"/>
                  </a:lnTo>
                  <a:lnTo>
                    <a:pt x="1369" y="1418"/>
                  </a:lnTo>
                  <a:lnTo>
                    <a:pt x="1352" y="1479"/>
                  </a:lnTo>
                  <a:lnTo>
                    <a:pt x="1339" y="1525"/>
                  </a:lnTo>
                  <a:lnTo>
                    <a:pt x="1330" y="1550"/>
                  </a:lnTo>
                  <a:lnTo>
                    <a:pt x="1322" y="1568"/>
                  </a:lnTo>
                  <a:lnTo>
                    <a:pt x="1311" y="1588"/>
                  </a:lnTo>
                  <a:lnTo>
                    <a:pt x="1300" y="1607"/>
                  </a:lnTo>
                  <a:lnTo>
                    <a:pt x="1290" y="1626"/>
                  </a:lnTo>
                  <a:lnTo>
                    <a:pt x="1277" y="1646"/>
                  </a:lnTo>
                  <a:lnTo>
                    <a:pt x="1263" y="1664"/>
                  </a:lnTo>
                  <a:lnTo>
                    <a:pt x="1249" y="1682"/>
                  </a:lnTo>
                  <a:lnTo>
                    <a:pt x="1234" y="1700"/>
                  </a:lnTo>
                  <a:lnTo>
                    <a:pt x="1218" y="1716"/>
                  </a:lnTo>
                  <a:lnTo>
                    <a:pt x="1201" y="1731"/>
                  </a:lnTo>
                  <a:lnTo>
                    <a:pt x="1183" y="1745"/>
                  </a:lnTo>
                  <a:lnTo>
                    <a:pt x="1164" y="1757"/>
                  </a:lnTo>
                  <a:lnTo>
                    <a:pt x="1154" y="1762"/>
                  </a:lnTo>
                  <a:lnTo>
                    <a:pt x="1145" y="1768"/>
                  </a:lnTo>
                  <a:lnTo>
                    <a:pt x="1134" y="1772"/>
                  </a:lnTo>
                  <a:lnTo>
                    <a:pt x="1124" y="1776"/>
                  </a:lnTo>
                  <a:lnTo>
                    <a:pt x="1114" y="1779"/>
                  </a:lnTo>
                  <a:lnTo>
                    <a:pt x="1103" y="1782"/>
                  </a:lnTo>
                  <a:lnTo>
                    <a:pt x="1092" y="1784"/>
                  </a:lnTo>
                  <a:lnTo>
                    <a:pt x="1080" y="1785"/>
                  </a:lnTo>
                  <a:close/>
                  <a:moveTo>
                    <a:pt x="926" y="1014"/>
                  </a:moveTo>
                  <a:lnTo>
                    <a:pt x="926" y="1168"/>
                  </a:lnTo>
                  <a:lnTo>
                    <a:pt x="926" y="1176"/>
                  </a:lnTo>
                  <a:lnTo>
                    <a:pt x="925" y="1184"/>
                  </a:lnTo>
                  <a:lnTo>
                    <a:pt x="922" y="1192"/>
                  </a:lnTo>
                  <a:lnTo>
                    <a:pt x="919" y="1199"/>
                  </a:lnTo>
                  <a:lnTo>
                    <a:pt x="916" y="1208"/>
                  </a:lnTo>
                  <a:lnTo>
                    <a:pt x="913" y="1214"/>
                  </a:lnTo>
                  <a:lnTo>
                    <a:pt x="909" y="1222"/>
                  </a:lnTo>
                  <a:lnTo>
                    <a:pt x="903" y="1228"/>
                  </a:lnTo>
                  <a:lnTo>
                    <a:pt x="898" y="1234"/>
                  </a:lnTo>
                  <a:lnTo>
                    <a:pt x="892" y="1239"/>
                  </a:lnTo>
                  <a:lnTo>
                    <a:pt x="887" y="1244"/>
                  </a:lnTo>
                  <a:lnTo>
                    <a:pt x="882" y="1249"/>
                  </a:lnTo>
                  <a:lnTo>
                    <a:pt x="876" y="1252"/>
                  </a:lnTo>
                  <a:lnTo>
                    <a:pt x="871" y="1254"/>
                  </a:lnTo>
                  <a:lnTo>
                    <a:pt x="866" y="1256"/>
                  </a:lnTo>
                  <a:lnTo>
                    <a:pt x="860" y="1256"/>
                  </a:lnTo>
                  <a:lnTo>
                    <a:pt x="846" y="1256"/>
                  </a:lnTo>
                  <a:lnTo>
                    <a:pt x="836" y="1254"/>
                  </a:lnTo>
                  <a:lnTo>
                    <a:pt x="827" y="1253"/>
                  </a:lnTo>
                  <a:lnTo>
                    <a:pt x="820" y="1250"/>
                  </a:lnTo>
                  <a:lnTo>
                    <a:pt x="813" y="1243"/>
                  </a:lnTo>
                  <a:lnTo>
                    <a:pt x="808" y="1236"/>
                  </a:lnTo>
                  <a:lnTo>
                    <a:pt x="803" y="1231"/>
                  </a:lnTo>
                  <a:lnTo>
                    <a:pt x="798" y="1227"/>
                  </a:lnTo>
                  <a:lnTo>
                    <a:pt x="790" y="1224"/>
                  </a:lnTo>
                  <a:lnTo>
                    <a:pt x="781" y="1221"/>
                  </a:lnTo>
                  <a:lnTo>
                    <a:pt x="769" y="1218"/>
                  </a:lnTo>
                  <a:lnTo>
                    <a:pt x="752" y="1215"/>
                  </a:lnTo>
                  <a:lnTo>
                    <a:pt x="731" y="1213"/>
                  </a:lnTo>
                  <a:lnTo>
                    <a:pt x="706" y="1212"/>
                  </a:lnTo>
                  <a:lnTo>
                    <a:pt x="709" y="1192"/>
                  </a:lnTo>
                  <a:lnTo>
                    <a:pt x="713" y="1172"/>
                  </a:lnTo>
                  <a:lnTo>
                    <a:pt x="720" y="1154"/>
                  </a:lnTo>
                  <a:lnTo>
                    <a:pt x="728" y="1137"/>
                  </a:lnTo>
                  <a:lnTo>
                    <a:pt x="739" y="1120"/>
                  </a:lnTo>
                  <a:lnTo>
                    <a:pt x="751" y="1104"/>
                  </a:lnTo>
                  <a:lnTo>
                    <a:pt x="764" y="1090"/>
                  </a:lnTo>
                  <a:lnTo>
                    <a:pt x="779" y="1076"/>
                  </a:lnTo>
                  <a:lnTo>
                    <a:pt x="794" y="1063"/>
                  </a:lnTo>
                  <a:lnTo>
                    <a:pt x="811" y="1052"/>
                  </a:lnTo>
                  <a:lnTo>
                    <a:pt x="828" y="1042"/>
                  </a:lnTo>
                  <a:lnTo>
                    <a:pt x="846" y="1033"/>
                  </a:lnTo>
                  <a:lnTo>
                    <a:pt x="866" y="1027"/>
                  </a:lnTo>
                  <a:lnTo>
                    <a:pt x="886" y="1020"/>
                  </a:lnTo>
                  <a:lnTo>
                    <a:pt x="905" y="1016"/>
                  </a:lnTo>
                  <a:lnTo>
                    <a:pt x="926" y="1014"/>
                  </a:lnTo>
                  <a:close/>
                  <a:moveTo>
                    <a:pt x="1517" y="1079"/>
                  </a:moveTo>
                  <a:lnTo>
                    <a:pt x="1530" y="1087"/>
                  </a:lnTo>
                  <a:lnTo>
                    <a:pt x="1540" y="1093"/>
                  </a:lnTo>
                  <a:lnTo>
                    <a:pt x="1548" y="1097"/>
                  </a:lnTo>
                  <a:lnTo>
                    <a:pt x="1554" y="1100"/>
                  </a:lnTo>
                  <a:lnTo>
                    <a:pt x="1562" y="1103"/>
                  </a:lnTo>
                  <a:lnTo>
                    <a:pt x="1566" y="1104"/>
                  </a:lnTo>
                  <a:lnTo>
                    <a:pt x="1566" y="1108"/>
                  </a:lnTo>
                  <a:lnTo>
                    <a:pt x="1564" y="1118"/>
                  </a:lnTo>
                  <a:lnTo>
                    <a:pt x="1564" y="1137"/>
                  </a:lnTo>
                  <a:lnTo>
                    <a:pt x="1566" y="1168"/>
                  </a:lnTo>
                  <a:lnTo>
                    <a:pt x="1495" y="1167"/>
                  </a:lnTo>
                  <a:lnTo>
                    <a:pt x="1517" y="1079"/>
                  </a:lnTo>
                  <a:close/>
                  <a:moveTo>
                    <a:pt x="1124" y="1190"/>
                  </a:moveTo>
                  <a:lnTo>
                    <a:pt x="1128" y="1161"/>
                  </a:lnTo>
                  <a:lnTo>
                    <a:pt x="1131" y="1138"/>
                  </a:lnTo>
                  <a:lnTo>
                    <a:pt x="1133" y="1128"/>
                  </a:lnTo>
                  <a:lnTo>
                    <a:pt x="1136" y="1121"/>
                  </a:lnTo>
                  <a:lnTo>
                    <a:pt x="1139" y="1115"/>
                  </a:lnTo>
                  <a:lnTo>
                    <a:pt x="1143" y="1109"/>
                  </a:lnTo>
                  <a:lnTo>
                    <a:pt x="1148" y="1104"/>
                  </a:lnTo>
                  <a:lnTo>
                    <a:pt x="1153" y="1101"/>
                  </a:lnTo>
                  <a:lnTo>
                    <a:pt x="1160" y="1096"/>
                  </a:lnTo>
                  <a:lnTo>
                    <a:pt x="1167" y="1093"/>
                  </a:lnTo>
                  <a:lnTo>
                    <a:pt x="1188" y="1087"/>
                  </a:lnTo>
                  <a:lnTo>
                    <a:pt x="1212" y="1080"/>
                  </a:lnTo>
                  <a:lnTo>
                    <a:pt x="1210" y="1110"/>
                  </a:lnTo>
                  <a:lnTo>
                    <a:pt x="1207" y="1133"/>
                  </a:lnTo>
                  <a:lnTo>
                    <a:pt x="1205" y="1142"/>
                  </a:lnTo>
                  <a:lnTo>
                    <a:pt x="1202" y="1150"/>
                  </a:lnTo>
                  <a:lnTo>
                    <a:pt x="1198" y="1156"/>
                  </a:lnTo>
                  <a:lnTo>
                    <a:pt x="1194" y="1162"/>
                  </a:lnTo>
                  <a:lnTo>
                    <a:pt x="1190" y="1166"/>
                  </a:lnTo>
                  <a:lnTo>
                    <a:pt x="1184" y="1170"/>
                  </a:lnTo>
                  <a:lnTo>
                    <a:pt x="1177" y="1174"/>
                  </a:lnTo>
                  <a:lnTo>
                    <a:pt x="1169" y="1177"/>
                  </a:lnTo>
                  <a:lnTo>
                    <a:pt x="1150" y="1183"/>
                  </a:lnTo>
                  <a:lnTo>
                    <a:pt x="1124" y="1190"/>
                  </a:lnTo>
                  <a:close/>
                  <a:moveTo>
                    <a:pt x="1852" y="1234"/>
                  </a:moveTo>
                  <a:lnTo>
                    <a:pt x="1852" y="1388"/>
                  </a:lnTo>
                  <a:lnTo>
                    <a:pt x="1854" y="1396"/>
                  </a:lnTo>
                  <a:lnTo>
                    <a:pt x="1859" y="1407"/>
                  </a:lnTo>
                  <a:lnTo>
                    <a:pt x="1866" y="1425"/>
                  </a:lnTo>
                  <a:lnTo>
                    <a:pt x="1877" y="1446"/>
                  </a:lnTo>
                  <a:lnTo>
                    <a:pt x="1902" y="1501"/>
                  </a:lnTo>
                  <a:lnTo>
                    <a:pt x="1929" y="1569"/>
                  </a:lnTo>
                  <a:lnTo>
                    <a:pt x="1943" y="1606"/>
                  </a:lnTo>
                  <a:lnTo>
                    <a:pt x="1957" y="1646"/>
                  </a:lnTo>
                  <a:lnTo>
                    <a:pt x="1970" y="1686"/>
                  </a:lnTo>
                  <a:lnTo>
                    <a:pt x="1982" y="1728"/>
                  </a:lnTo>
                  <a:lnTo>
                    <a:pt x="1987" y="1749"/>
                  </a:lnTo>
                  <a:lnTo>
                    <a:pt x="1993" y="1770"/>
                  </a:lnTo>
                  <a:lnTo>
                    <a:pt x="1996" y="1791"/>
                  </a:lnTo>
                  <a:lnTo>
                    <a:pt x="2000" y="1812"/>
                  </a:lnTo>
                  <a:lnTo>
                    <a:pt x="2003" y="1833"/>
                  </a:lnTo>
                  <a:lnTo>
                    <a:pt x="2005" y="1854"/>
                  </a:lnTo>
                  <a:lnTo>
                    <a:pt x="2006" y="1875"/>
                  </a:lnTo>
                  <a:lnTo>
                    <a:pt x="2007" y="1896"/>
                  </a:lnTo>
                  <a:lnTo>
                    <a:pt x="2007" y="1939"/>
                  </a:lnTo>
                  <a:lnTo>
                    <a:pt x="2006" y="1949"/>
                  </a:lnTo>
                  <a:lnTo>
                    <a:pt x="2005" y="1958"/>
                  </a:lnTo>
                  <a:lnTo>
                    <a:pt x="2003" y="1966"/>
                  </a:lnTo>
                  <a:lnTo>
                    <a:pt x="2000" y="1975"/>
                  </a:lnTo>
                  <a:lnTo>
                    <a:pt x="1996" y="1982"/>
                  </a:lnTo>
                  <a:lnTo>
                    <a:pt x="1993" y="1990"/>
                  </a:lnTo>
                  <a:lnTo>
                    <a:pt x="1987" y="1996"/>
                  </a:lnTo>
                  <a:lnTo>
                    <a:pt x="1982" y="2003"/>
                  </a:lnTo>
                  <a:lnTo>
                    <a:pt x="1976" y="2008"/>
                  </a:lnTo>
                  <a:lnTo>
                    <a:pt x="1969" y="2014"/>
                  </a:lnTo>
                  <a:lnTo>
                    <a:pt x="1962" y="2017"/>
                  </a:lnTo>
                  <a:lnTo>
                    <a:pt x="1954" y="2021"/>
                  </a:lnTo>
                  <a:lnTo>
                    <a:pt x="1946" y="2023"/>
                  </a:lnTo>
                  <a:lnTo>
                    <a:pt x="1937" y="2025"/>
                  </a:lnTo>
                  <a:lnTo>
                    <a:pt x="1928" y="2026"/>
                  </a:lnTo>
                  <a:lnTo>
                    <a:pt x="1919" y="2027"/>
                  </a:lnTo>
                  <a:lnTo>
                    <a:pt x="1831" y="2027"/>
                  </a:lnTo>
                  <a:lnTo>
                    <a:pt x="1820" y="2026"/>
                  </a:lnTo>
                  <a:lnTo>
                    <a:pt x="1809" y="2024"/>
                  </a:lnTo>
                  <a:lnTo>
                    <a:pt x="1799" y="2020"/>
                  </a:lnTo>
                  <a:lnTo>
                    <a:pt x="1787" y="2015"/>
                  </a:lnTo>
                  <a:lnTo>
                    <a:pt x="1776" y="2007"/>
                  </a:lnTo>
                  <a:lnTo>
                    <a:pt x="1765" y="2000"/>
                  </a:lnTo>
                  <a:lnTo>
                    <a:pt x="1755" y="1991"/>
                  </a:lnTo>
                  <a:lnTo>
                    <a:pt x="1744" y="1981"/>
                  </a:lnTo>
                  <a:lnTo>
                    <a:pt x="1734" y="1971"/>
                  </a:lnTo>
                  <a:lnTo>
                    <a:pt x="1726" y="1960"/>
                  </a:lnTo>
                  <a:lnTo>
                    <a:pt x="1718" y="1949"/>
                  </a:lnTo>
                  <a:lnTo>
                    <a:pt x="1712" y="1938"/>
                  </a:lnTo>
                  <a:lnTo>
                    <a:pt x="1705" y="1927"/>
                  </a:lnTo>
                  <a:lnTo>
                    <a:pt x="1702" y="1916"/>
                  </a:lnTo>
                  <a:lnTo>
                    <a:pt x="1699" y="1905"/>
                  </a:lnTo>
                  <a:lnTo>
                    <a:pt x="1698" y="1896"/>
                  </a:lnTo>
                  <a:lnTo>
                    <a:pt x="1698" y="1344"/>
                  </a:lnTo>
                  <a:lnTo>
                    <a:pt x="1699" y="1312"/>
                  </a:lnTo>
                  <a:lnTo>
                    <a:pt x="1702" y="1279"/>
                  </a:lnTo>
                  <a:lnTo>
                    <a:pt x="1707" y="1245"/>
                  </a:lnTo>
                  <a:lnTo>
                    <a:pt x="1715" y="1212"/>
                  </a:lnTo>
                  <a:lnTo>
                    <a:pt x="1724" y="1180"/>
                  </a:lnTo>
                  <a:lnTo>
                    <a:pt x="1735" y="1148"/>
                  </a:lnTo>
                  <a:lnTo>
                    <a:pt x="1742" y="1132"/>
                  </a:lnTo>
                  <a:lnTo>
                    <a:pt x="1748" y="1117"/>
                  </a:lnTo>
                  <a:lnTo>
                    <a:pt x="1756" y="1102"/>
                  </a:lnTo>
                  <a:lnTo>
                    <a:pt x="1763" y="1087"/>
                  </a:lnTo>
                  <a:lnTo>
                    <a:pt x="1771" y="1073"/>
                  </a:lnTo>
                  <a:lnTo>
                    <a:pt x="1779" y="1060"/>
                  </a:lnTo>
                  <a:lnTo>
                    <a:pt x="1789" y="1046"/>
                  </a:lnTo>
                  <a:lnTo>
                    <a:pt x="1797" y="1034"/>
                  </a:lnTo>
                  <a:lnTo>
                    <a:pt x="1807" y="1022"/>
                  </a:lnTo>
                  <a:lnTo>
                    <a:pt x="1818" y="1010"/>
                  </a:lnTo>
                  <a:lnTo>
                    <a:pt x="1829" y="1001"/>
                  </a:lnTo>
                  <a:lnTo>
                    <a:pt x="1839" y="991"/>
                  </a:lnTo>
                  <a:lnTo>
                    <a:pt x="1851" y="983"/>
                  </a:lnTo>
                  <a:lnTo>
                    <a:pt x="1863" y="974"/>
                  </a:lnTo>
                  <a:lnTo>
                    <a:pt x="1875" y="968"/>
                  </a:lnTo>
                  <a:lnTo>
                    <a:pt x="1887" y="961"/>
                  </a:lnTo>
                  <a:lnTo>
                    <a:pt x="1899" y="957"/>
                  </a:lnTo>
                  <a:lnTo>
                    <a:pt x="1913" y="953"/>
                  </a:lnTo>
                  <a:lnTo>
                    <a:pt x="1926" y="949"/>
                  </a:lnTo>
                  <a:lnTo>
                    <a:pt x="1940" y="948"/>
                  </a:lnTo>
                  <a:lnTo>
                    <a:pt x="1940" y="1014"/>
                  </a:lnTo>
                  <a:lnTo>
                    <a:pt x="1939" y="1026"/>
                  </a:lnTo>
                  <a:lnTo>
                    <a:pt x="1937" y="1036"/>
                  </a:lnTo>
                  <a:lnTo>
                    <a:pt x="1933" y="1048"/>
                  </a:lnTo>
                  <a:lnTo>
                    <a:pt x="1926" y="1059"/>
                  </a:lnTo>
                  <a:lnTo>
                    <a:pt x="1912" y="1080"/>
                  </a:lnTo>
                  <a:lnTo>
                    <a:pt x="1896" y="1104"/>
                  </a:lnTo>
                  <a:lnTo>
                    <a:pt x="1888" y="1117"/>
                  </a:lnTo>
                  <a:lnTo>
                    <a:pt x="1880" y="1130"/>
                  </a:lnTo>
                  <a:lnTo>
                    <a:pt x="1873" y="1145"/>
                  </a:lnTo>
                  <a:lnTo>
                    <a:pt x="1866" y="1160"/>
                  </a:lnTo>
                  <a:lnTo>
                    <a:pt x="1861" y="1176"/>
                  </a:lnTo>
                  <a:lnTo>
                    <a:pt x="1856" y="1194"/>
                  </a:lnTo>
                  <a:lnTo>
                    <a:pt x="1853" y="1213"/>
                  </a:lnTo>
                  <a:lnTo>
                    <a:pt x="1852" y="1234"/>
                  </a:lnTo>
                  <a:close/>
                  <a:moveTo>
                    <a:pt x="1411" y="242"/>
                  </a:moveTo>
                  <a:lnTo>
                    <a:pt x="1411" y="234"/>
                  </a:lnTo>
                  <a:lnTo>
                    <a:pt x="1409" y="225"/>
                  </a:lnTo>
                  <a:lnTo>
                    <a:pt x="1406" y="217"/>
                  </a:lnTo>
                  <a:lnTo>
                    <a:pt x="1401" y="207"/>
                  </a:lnTo>
                  <a:lnTo>
                    <a:pt x="1395" y="197"/>
                  </a:lnTo>
                  <a:lnTo>
                    <a:pt x="1388" y="188"/>
                  </a:lnTo>
                  <a:lnTo>
                    <a:pt x="1381" y="178"/>
                  </a:lnTo>
                  <a:lnTo>
                    <a:pt x="1372" y="168"/>
                  </a:lnTo>
                  <a:lnTo>
                    <a:pt x="1353" y="148"/>
                  </a:lnTo>
                  <a:lnTo>
                    <a:pt x="1330" y="128"/>
                  </a:lnTo>
                  <a:lnTo>
                    <a:pt x="1305" y="108"/>
                  </a:lnTo>
                  <a:lnTo>
                    <a:pt x="1278" y="89"/>
                  </a:lnTo>
                  <a:lnTo>
                    <a:pt x="1250" y="71"/>
                  </a:lnTo>
                  <a:lnTo>
                    <a:pt x="1221" y="54"/>
                  </a:lnTo>
                  <a:lnTo>
                    <a:pt x="1191" y="39"/>
                  </a:lnTo>
                  <a:lnTo>
                    <a:pt x="1162" y="26"/>
                  </a:lnTo>
                  <a:lnTo>
                    <a:pt x="1134" y="15"/>
                  </a:lnTo>
                  <a:lnTo>
                    <a:pt x="1107" y="7"/>
                  </a:lnTo>
                  <a:lnTo>
                    <a:pt x="1094" y="4"/>
                  </a:lnTo>
                  <a:lnTo>
                    <a:pt x="1081" y="2"/>
                  </a:lnTo>
                  <a:lnTo>
                    <a:pt x="1070" y="1"/>
                  </a:lnTo>
                  <a:lnTo>
                    <a:pt x="1059" y="0"/>
                  </a:lnTo>
                  <a:lnTo>
                    <a:pt x="1052" y="1"/>
                  </a:lnTo>
                  <a:lnTo>
                    <a:pt x="1046" y="2"/>
                  </a:lnTo>
                  <a:lnTo>
                    <a:pt x="1041" y="3"/>
                  </a:lnTo>
                  <a:lnTo>
                    <a:pt x="1036" y="5"/>
                  </a:lnTo>
                  <a:lnTo>
                    <a:pt x="1032" y="7"/>
                  </a:lnTo>
                  <a:lnTo>
                    <a:pt x="1029" y="11"/>
                  </a:lnTo>
                  <a:lnTo>
                    <a:pt x="1027" y="15"/>
                  </a:lnTo>
                  <a:lnTo>
                    <a:pt x="1023" y="18"/>
                  </a:lnTo>
                  <a:lnTo>
                    <a:pt x="1020" y="28"/>
                  </a:lnTo>
                  <a:lnTo>
                    <a:pt x="1019" y="39"/>
                  </a:lnTo>
                  <a:lnTo>
                    <a:pt x="1019" y="50"/>
                  </a:lnTo>
                  <a:lnTo>
                    <a:pt x="1020" y="63"/>
                  </a:lnTo>
                  <a:lnTo>
                    <a:pt x="1024" y="92"/>
                  </a:lnTo>
                  <a:lnTo>
                    <a:pt x="1030" y="121"/>
                  </a:lnTo>
                  <a:lnTo>
                    <a:pt x="1032" y="136"/>
                  </a:lnTo>
                  <a:lnTo>
                    <a:pt x="1034" y="150"/>
                  </a:lnTo>
                  <a:lnTo>
                    <a:pt x="1036" y="164"/>
                  </a:lnTo>
                  <a:lnTo>
                    <a:pt x="1036" y="177"/>
                  </a:lnTo>
                  <a:lnTo>
                    <a:pt x="1036" y="198"/>
                  </a:lnTo>
                  <a:lnTo>
                    <a:pt x="1035" y="222"/>
                  </a:lnTo>
                  <a:lnTo>
                    <a:pt x="1033" y="243"/>
                  </a:lnTo>
                  <a:lnTo>
                    <a:pt x="1029" y="264"/>
                  </a:lnTo>
                  <a:lnTo>
                    <a:pt x="1023" y="284"/>
                  </a:lnTo>
                  <a:lnTo>
                    <a:pt x="1017" y="304"/>
                  </a:lnTo>
                  <a:lnTo>
                    <a:pt x="1008" y="322"/>
                  </a:lnTo>
                  <a:lnTo>
                    <a:pt x="999" y="340"/>
                  </a:lnTo>
                  <a:lnTo>
                    <a:pt x="989" y="356"/>
                  </a:lnTo>
                  <a:lnTo>
                    <a:pt x="977" y="373"/>
                  </a:lnTo>
                  <a:lnTo>
                    <a:pt x="965" y="389"/>
                  </a:lnTo>
                  <a:lnTo>
                    <a:pt x="954" y="404"/>
                  </a:lnTo>
                  <a:lnTo>
                    <a:pt x="940" y="419"/>
                  </a:lnTo>
                  <a:lnTo>
                    <a:pt x="913" y="448"/>
                  </a:lnTo>
                  <a:lnTo>
                    <a:pt x="884" y="477"/>
                  </a:lnTo>
                  <a:lnTo>
                    <a:pt x="855" y="505"/>
                  </a:lnTo>
                  <a:lnTo>
                    <a:pt x="828" y="533"/>
                  </a:lnTo>
                  <a:lnTo>
                    <a:pt x="814" y="547"/>
                  </a:lnTo>
                  <a:lnTo>
                    <a:pt x="801" y="561"/>
                  </a:lnTo>
                  <a:lnTo>
                    <a:pt x="789" y="576"/>
                  </a:lnTo>
                  <a:lnTo>
                    <a:pt x="778" y="590"/>
                  </a:lnTo>
                  <a:lnTo>
                    <a:pt x="768" y="606"/>
                  </a:lnTo>
                  <a:lnTo>
                    <a:pt x="758" y="621"/>
                  </a:lnTo>
                  <a:lnTo>
                    <a:pt x="750" y="637"/>
                  </a:lnTo>
                  <a:lnTo>
                    <a:pt x="742" y="654"/>
                  </a:lnTo>
                  <a:lnTo>
                    <a:pt x="737" y="671"/>
                  </a:lnTo>
                  <a:lnTo>
                    <a:pt x="732" y="690"/>
                  </a:lnTo>
                  <a:lnTo>
                    <a:pt x="729" y="708"/>
                  </a:lnTo>
                  <a:lnTo>
                    <a:pt x="728" y="727"/>
                  </a:lnTo>
                  <a:lnTo>
                    <a:pt x="747" y="725"/>
                  </a:lnTo>
                  <a:lnTo>
                    <a:pt x="764" y="722"/>
                  </a:lnTo>
                  <a:lnTo>
                    <a:pt x="779" y="718"/>
                  </a:lnTo>
                  <a:lnTo>
                    <a:pt x="790" y="713"/>
                  </a:lnTo>
                  <a:lnTo>
                    <a:pt x="801" y="708"/>
                  </a:lnTo>
                  <a:lnTo>
                    <a:pt x="811" y="703"/>
                  </a:lnTo>
                  <a:lnTo>
                    <a:pt x="819" y="696"/>
                  </a:lnTo>
                  <a:lnTo>
                    <a:pt x="827" y="691"/>
                  </a:lnTo>
                  <a:lnTo>
                    <a:pt x="833" y="685"/>
                  </a:lnTo>
                  <a:lnTo>
                    <a:pt x="841" y="680"/>
                  </a:lnTo>
                  <a:lnTo>
                    <a:pt x="848" y="675"/>
                  </a:lnTo>
                  <a:lnTo>
                    <a:pt x="857" y="670"/>
                  </a:lnTo>
                  <a:lnTo>
                    <a:pt x="867" y="666"/>
                  </a:lnTo>
                  <a:lnTo>
                    <a:pt x="877" y="664"/>
                  </a:lnTo>
                  <a:lnTo>
                    <a:pt x="889" y="662"/>
                  </a:lnTo>
                  <a:lnTo>
                    <a:pt x="904" y="662"/>
                  </a:lnTo>
                  <a:lnTo>
                    <a:pt x="910" y="662"/>
                  </a:lnTo>
                  <a:lnTo>
                    <a:pt x="915" y="663"/>
                  </a:lnTo>
                  <a:lnTo>
                    <a:pt x="919" y="664"/>
                  </a:lnTo>
                  <a:lnTo>
                    <a:pt x="925" y="666"/>
                  </a:lnTo>
                  <a:lnTo>
                    <a:pt x="928" y="669"/>
                  </a:lnTo>
                  <a:lnTo>
                    <a:pt x="932" y="673"/>
                  </a:lnTo>
                  <a:lnTo>
                    <a:pt x="935" y="677"/>
                  </a:lnTo>
                  <a:lnTo>
                    <a:pt x="937" y="681"/>
                  </a:lnTo>
                  <a:lnTo>
                    <a:pt x="943" y="691"/>
                  </a:lnTo>
                  <a:lnTo>
                    <a:pt x="946" y="702"/>
                  </a:lnTo>
                  <a:lnTo>
                    <a:pt x="947" y="714"/>
                  </a:lnTo>
                  <a:lnTo>
                    <a:pt x="948" y="727"/>
                  </a:lnTo>
                  <a:lnTo>
                    <a:pt x="947" y="732"/>
                  </a:lnTo>
                  <a:lnTo>
                    <a:pt x="944" y="737"/>
                  </a:lnTo>
                  <a:lnTo>
                    <a:pt x="937" y="744"/>
                  </a:lnTo>
                  <a:lnTo>
                    <a:pt x="930" y="754"/>
                  </a:lnTo>
                  <a:lnTo>
                    <a:pt x="909" y="777"/>
                  </a:lnTo>
                  <a:lnTo>
                    <a:pt x="882" y="806"/>
                  </a:lnTo>
                  <a:lnTo>
                    <a:pt x="812" y="873"/>
                  </a:lnTo>
                  <a:lnTo>
                    <a:pt x="730" y="951"/>
                  </a:lnTo>
                  <a:lnTo>
                    <a:pt x="647" y="1030"/>
                  </a:lnTo>
                  <a:lnTo>
                    <a:pt x="568" y="1102"/>
                  </a:lnTo>
                  <a:lnTo>
                    <a:pt x="506" y="1160"/>
                  </a:lnTo>
                  <a:lnTo>
                    <a:pt x="468" y="1196"/>
                  </a:lnTo>
                  <a:lnTo>
                    <a:pt x="440" y="1224"/>
                  </a:lnTo>
                  <a:lnTo>
                    <a:pt x="411" y="1254"/>
                  </a:lnTo>
                  <a:lnTo>
                    <a:pt x="382" y="1284"/>
                  </a:lnTo>
                  <a:lnTo>
                    <a:pt x="353" y="1315"/>
                  </a:lnTo>
                  <a:lnTo>
                    <a:pt x="324" y="1345"/>
                  </a:lnTo>
                  <a:lnTo>
                    <a:pt x="295" y="1374"/>
                  </a:lnTo>
                  <a:lnTo>
                    <a:pt x="266" y="1401"/>
                  </a:lnTo>
                  <a:lnTo>
                    <a:pt x="238" y="1428"/>
                  </a:lnTo>
                  <a:lnTo>
                    <a:pt x="221" y="1441"/>
                  </a:lnTo>
                  <a:lnTo>
                    <a:pt x="205" y="1452"/>
                  </a:lnTo>
                  <a:lnTo>
                    <a:pt x="191" y="1461"/>
                  </a:lnTo>
                  <a:lnTo>
                    <a:pt x="177" y="1469"/>
                  </a:lnTo>
                  <a:lnTo>
                    <a:pt x="166" y="1474"/>
                  </a:lnTo>
                  <a:lnTo>
                    <a:pt x="154" y="1477"/>
                  </a:lnTo>
                  <a:lnTo>
                    <a:pt x="144" y="1480"/>
                  </a:lnTo>
                  <a:lnTo>
                    <a:pt x="134" y="1481"/>
                  </a:lnTo>
                  <a:lnTo>
                    <a:pt x="125" y="1481"/>
                  </a:lnTo>
                  <a:lnTo>
                    <a:pt x="117" y="1480"/>
                  </a:lnTo>
                  <a:lnTo>
                    <a:pt x="110" y="1479"/>
                  </a:lnTo>
                  <a:lnTo>
                    <a:pt x="102" y="1478"/>
                  </a:lnTo>
                  <a:lnTo>
                    <a:pt x="90" y="1474"/>
                  </a:lnTo>
                  <a:lnTo>
                    <a:pt x="80" y="1471"/>
                  </a:lnTo>
                  <a:lnTo>
                    <a:pt x="75" y="1470"/>
                  </a:lnTo>
                  <a:lnTo>
                    <a:pt x="70" y="1470"/>
                  </a:lnTo>
                  <a:lnTo>
                    <a:pt x="66" y="1471"/>
                  </a:lnTo>
                  <a:lnTo>
                    <a:pt x="61" y="1473"/>
                  </a:lnTo>
                  <a:lnTo>
                    <a:pt x="57" y="1476"/>
                  </a:lnTo>
                  <a:lnTo>
                    <a:pt x="54" y="1480"/>
                  </a:lnTo>
                  <a:lnTo>
                    <a:pt x="50" y="1487"/>
                  </a:lnTo>
                  <a:lnTo>
                    <a:pt x="45" y="1495"/>
                  </a:lnTo>
                  <a:lnTo>
                    <a:pt x="41" y="1505"/>
                  </a:lnTo>
                  <a:lnTo>
                    <a:pt x="36" y="1518"/>
                  </a:lnTo>
                  <a:lnTo>
                    <a:pt x="31" y="1533"/>
                  </a:lnTo>
                  <a:lnTo>
                    <a:pt x="26" y="1551"/>
                  </a:lnTo>
                  <a:lnTo>
                    <a:pt x="14" y="1595"/>
                  </a:lnTo>
                  <a:lnTo>
                    <a:pt x="0" y="1653"/>
                  </a:lnTo>
                  <a:lnTo>
                    <a:pt x="24" y="1671"/>
                  </a:lnTo>
                  <a:lnTo>
                    <a:pt x="41" y="1685"/>
                  </a:lnTo>
                  <a:lnTo>
                    <a:pt x="50" y="1690"/>
                  </a:lnTo>
                  <a:lnTo>
                    <a:pt x="59" y="1694"/>
                  </a:lnTo>
                  <a:lnTo>
                    <a:pt x="72" y="1696"/>
                  </a:lnTo>
                  <a:lnTo>
                    <a:pt x="88" y="1697"/>
                  </a:lnTo>
                  <a:lnTo>
                    <a:pt x="176" y="1697"/>
                  </a:lnTo>
                  <a:lnTo>
                    <a:pt x="186" y="1696"/>
                  </a:lnTo>
                  <a:lnTo>
                    <a:pt x="195" y="1693"/>
                  </a:lnTo>
                  <a:lnTo>
                    <a:pt x="204" y="1687"/>
                  </a:lnTo>
                  <a:lnTo>
                    <a:pt x="215" y="1681"/>
                  </a:lnTo>
                  <a:lnTo>
                    <a:pt x="225" y="1672"/>
                  </a:lnTo>
                  <a:lnTo>
                    <a:pt x="235" y="1663"/>
                  </a:lnTo>
                  <a:lnTo>
                    <a:pt x="247" y="1651"/>
                  </a:lnTo>
                  <a:lnTo>
                    <a:pt x="258" y="1639"/>
                  </a:lnTo>
                  <a:lnTo>
                    <a:pt x="282" y="1610"/>
                  </a:lnTo>
                  <a:lnTo>
                    <a:pt x="306" y="1578"/>
                  </a:lnTo>
                  <a:lnTo>
                    <a:pt x="332" y="1544"/>
                  </a:lnTo>
                  <a:lnTo>
                    <a:pt x="360" y="1507"/>
                  </a:lnTo>
                  <a:lnTo>
                    <a:pt x="388" y="1470"/>
                  </a:lnTo>
                  <a:lnTo>
                    <a:pt x="418" y="1433"/>
                  </a:lnTo>
                  <a:lnTo>
                    <a:pt x="433" y="1416"/>
                  </a:lnTo>
                  <a:lnTo>
                    <a:pt x="448" y="1398"/>
                  </a:lnTo>
                  <a:lnTo>
                    <a:pt x="464" y="1382"/>
                  </a:lnTo>
                  <a:lnTo>
                    <a:pt x="480" y="1366"/>
                  </a:lnTo>
                  <a:lnTo>
                    <a:pt x="496" y="1351"/>
                  </a:lnTo>
                  <a:lnTo>
                    <a:pt x="513" y="1337"/>
                  </a:lnTo>
                  <a:lnTo>
                    <a:pt x="530" y="1323"/>
                  </a:lnTo>
                  <a:lnTo>
                    <a:pt x="547" y="1311"/>
                  </a:lnTo>
                  <a:lnTo>
                    <a:pt x="564" y="1300"/>
                  </a:lnTo>
                  <a:lnTo>
                    <a:pt x="582" y="1292"/>
                  </a:lnTo>
                  <a:lnTo>
                    <a:pt x="599" y="1284"/>
                  </a:lnTo>
                  <a:lnTo>
                    <a:pt x="618" y="1279"/>
                  </a:lnTo>
                  <a:lnTo>
                    <a:pt x="592" y="1454"/>
                  </a:lnTo>
                  <a:lnTo>
                    <a:pt x="591" y="1469"/>
                  </a:lnTo>
                  <a:lnTo>
                    <a:pt x="592" y="1479"/>
                  </a:lnTo>
                  <a:lnTo>
                    <a:pt x="593" y="1487"/>
                  </a:lnTo>
                  <a:lnTo>
                    <a:pt x="596" y="1492"/>
                  </a:lnTo>
                  <a:lnTo>
                    <a:pt x="605" y="1503"/>
                  </a:lnTo>
                  <a:lnTo>
                    <a:pt x="618" y="1520"/>
                  </a:lnTo>
                  <a:lnTo>
                    <a:pt x="307" y="1783"/>
                  </a:lnTo>
                  <a:lnTo>
                    <a:pt x="319" y="1799"/>
                  </a:lnTo>
                  <a:lnTo>
                    <a:pt x="331" y="1813"/>
                  </a:lnTo>
                  <a:lnTo>
                    <a:pt x="337" y="1819"/>
                  </a:lnTo>
                  <a:lnTo>
                    <a:pt x="343" y="1825"/>
                  </a:lnTo>
                  <a:lnTo>
                    <a:pt x="349" y="1830"/>
                  </a:lnTo>
                  <a:lnTo>
                    <a:pt x="357" y="1834"/>
                  </a:lnTo>
                  <a:lnTo>
                    <a:pt x="364" y="1839"/>
                  </a:lnTo>
                  <a:lnTo>
                    <a:pt x="372" y="1842"/>
                  </a:lnTo>
                  <a:lnTo>
                    <a:pt x="380" y="1845"/>
                  </a:lnTo>
                  <a:lnTo>
                    <a:pt x="391" y="1847"/>
                  </a:lnTo>
                  <a:lnTo>
                    <a:pt x="402" y="1848"/>
                  </a:lnTo>
                  <a:lnTo>
                    <a:pt x="414" y="1850"/>
                  </a:lnTo>
                  <a:lnTo>
                    <a:pt x="426" y="1850"/>
                  </a:lnTo>
                  <a:lnTo>
                    <a:pt x="441" y="1852"/>
                  </a:lnTo>
                  <a:lnTo>
                    <a:pt x="486" y="1852"/>
                  </a:lnTo>
                  <a:lnTo>
                    <a:pt x="495" y="1850"/>
                  </a:lnTo>
                  <a:lnTo>
                    <a:pt x="504" y="1849"/>
                  </a:lnTo>
                  <a:lnTo>
                    <a:pt x="512" y="1847"/>
                  </a:lnTo>
                  <a:lnTo>
                    <a:pt x="520" y="1845"/>
                  </a:lnTo>
                  <a:lnTo>
                    <a:pt x="527" y="1842"/>
                  </a:lnTo>
                  <a:lnTo>
                    <a:pt x="534" y="1839"/>
                  </a:lnTo>
                  <a:lnTo>
                    <a:pt x="539" y="1834"/>
                  </a:lnTo>
                  <a:lnTo>
                    <a:pt x="546" y="1829"/>
                  </a:lnTo>
                  <a:lnTo>
                    <a:pt x="556" y="1818"/>
                  </a:lnTo>
                  <a:lnTo>
                    <a:pt x="565" y="1805"/>
                  </a:lnTo>
                  <a:lnTo>
                    <a:pt x="575" y="1790"/>
                  </a:lnTo>
                  <a:lnTo>
                    <a:pt x="583" y="1775"/>
                  </a:lnTo>
                  <a:lnTo>
                    <a:pt x="592" y="1759"/>
                  </a:lnTo>
                  <a:lnTo>
                    <a:pt x="601" y="1742"/>
                  </a:lnTo>
                  <a:lnTo>
                    <a:pt x="613" y="1725"/>
                  </a:lnTo>
                  <a:lnTo>
                    <a:pt x="625" y="1708"/>
                  </a:lnTo>
                  <a:lnTo>
                    <a:pt x="639" y="1691"/>
                  </a:lnTo>
                  <a:lnTo>
                    <a:pt x="656" y="1675"/>
                  </a:lnTo>
                  <a:lnTo>
                    <a:pt x="666" y="1667"/>
                  </a:lnTo>
                  <a:lnTo>
                    <a:pt x="676" y="1660"/>
                  </a:lnTo>
                  <a:lnTo>
                    <a:pt x="686" y="1652"/>
                  </a:lnTo>
                  <a:lnTo>
                    <a:pt x="698" y="1646"/>
                  </a:lnTo>
                  <a:lnTo>
                    <a:pt x="714" y="1636"/>
                  </a:lnTo>
                  <a:lnTo>
                    <a:pt x="729" y="1627"/>
                  </a:lnTo>
                  <a:lnTo>
                    <a:pt x="742" y="1618"/>
                  </a:lnTo>
                  <a:lnTo>
                    <a:pt x="753" y="1609"/>
                  </a:lnTo>
                  <a:lnTo>
                    <a:pt x="762" y="1601"/>
                  </a:lnTo>
                  <a:lnTo>
                    <a:pt x="772" y="1592"/>
                  </a:lnTo>
                  <a:lnTo>
                    <a:pt x="780" y="1583"/>
                  </a:lnTo>
                  <a:lnTo>
                    <a:pt x="786" y="1576"/>
                  </a:lnTo>
                  <a:lnTo>
                    <a:pt x="791" y="1567"/>
                  </a:lnTo>
                  <a:lnTo>
                    <a:pt x="796" y="1560"/>
                  </a:lnTo>
                  <a:lnTo>
                    <a:pt x="800" y="1552"/>
                  </a:lnTo>
                  <a:lnTo>
                    <a:pt x="803" y="1545"/>
                  </a:lnTo>
                  <a:lnTo>
                    <a:pt x="809" y="1530"/>
                  </a:lnTo>
                  <a:lnTo>
                    <a:pt x="813" y="1517"/>
                  </a:lnTo>
                  <a:lnTo>
                    <a:pt x="816" y="1503"/>
                  </a:lnTo>
                  <a:lnTo>
                    <a:pt x="820" y="1491"/>
                  </a:lnTo>
                  <a:lnTo>
                    <a:pt x="823" y="1485"/>
                  </a:lnTo>
                  <a:lnTo>
                    <a:pt x="826" y="1479"/>
                  </a:lnTo>
                  <a:lnTo>
                    <a:pt x="829" y="1474"/>
                  </a:lnTo>
                  <a:lnTo>
                    <a:pt x="833" y="1469"/>
                  </a:lnTo>
                  <a:lnTo>
                    <a:pt x="839" y="1463"/>
                  </a:lnTo>
                  <a:lnTo>
                    <a:pt x="844" y="1459"/>
                  </a:lnTo>
                  <a:lnTo>
                    <a:pt x="852" y="1454"/>
                  </a:lnTo>
                  <a:lnTo>
                    <a:pt x="859" y="1449"/>
                  </a:lnTo>
                  <a:lnTo>
                    <a:pt x="869" y="1445"/>
                  </a:lnTo>
                  <a:lnTo>
                    <a:pt x="878" y="1441"/>
                  </a:lnTo>
                  <a:lnTo>
                    <a:pt x="891" y="1436"/>
                  </a:lnTo>
                  <a:lnTo>
                    <a:pt x="904" y="1432"/>
                  </a:lnTo>
                  <a:lnTo>
                    <a:pt x="904" y="1520"/>
                  </a:lnTo>
                  <a:lnTo>
                    <a:pt x="903" y="1533"/>
                  </a:lnTo>
                  <a:lnTo>
                    <a:pt x="902" y="1544"/>
                  </a:lnTo>
                  <a:lnTo>
                    <a:pt x="899" y="1554"/>
                  </a:lnTo>
                  <a:lnTo>
                    <a:pt x="895" y="1564"/>
                  </a:lnTo>
                  <a:lnTo>
                    <a:pt x="890" y="1573"/>
                  </a:lnTo>
                  <a:lnTo>
                    <a:pt x="884" y="1581"/>
                  </a:lnTo>
                  <a:lnTo>
                    <a:pt x="877" y="1589"/>
                  </a:lnTo>
                  <a:lnTo>
                    <a:pt x="870" y="1595"/>
                  </a:lnTo>
                  <a:lnTo>
                    <a:pt x="862" y="1602"/>
                  </a:lnTo>
                  <a:lnTo>
                    <a:pt x="854" y="1607"/>
                  </a:lnTo>
                  <a:lnTo>
                    <a:pt x="844" y="1612"/>
                  </a:lnTo>
                  <a:lnTo>
                    <a:pt x="834" y="1617"/>
                  </a:lnTo>
                  <a:lnTo>
                    <a:pt x="815" y="1624"/>
                  </a:lnTo>
                  <a:lnTo>
                    <a:pt x="794" y="1631"/>
                  </a:lnTo>
                  <a:lnTo>
                    <a:pt x="796" y="1644"/>
                  </a:lnTo>
                  <a:lnTo>
                    <a:pt x="797" y="1657"/>
                  </a:lnTo>
                  <a:lnTo>
                    <a:pt x="800" y="1668"/>
                  </a:lnTo>
                  <a:lnTo>
                    <a:pt x="802" y="1678"/>
                  </a:lnTo>
                  <a:lnTo>
                    <a:pt x="805" y="1686"/>
                  </a:lnTo>
                  <a:lnTo>
                    <a:pt x="809" y="1694"/>
                  </a:lnTo>
                  <a:lnTo>
                    <a:pt x="813" y="1700"/>
                  </a:lnTo>
                  <a:lnTo>
                    <a:pt x="816" y="1707"/>
                  </a:lnTo>
                  <a:lnTo>
                    <a:pt x="820" y="1711"/>
                  </a:lnTo>
                  <a:lnTo>
                    <a:pt x="825" y="1715"/>
                  </a:lnTo>
                  <a:lnTo>
                    <a:pt x="830" y="1720"/>
                  </a:lnTo>
                  <a:lnTo>
                    <a:pt x="834" y="1722"/>
                  </a:lnTo>
                  <a:lnTo>
                    <a:pt x="844" y="1727"/>
                  </a:lnTo>
                  <a:lnTo>
                    <a:pt x="854" y="1730"/>
                  </a:lnTo>
                  <a:lnTo>
                    <a:pt x="863" y="1734"/>
                  </a:lnTo>
                  <a:lnTo>
                    <a:pt x="873" y="1738"/>
                  </a:lnTo>
                  <a:lnTo>
                    <a:pt x="882" y="1742"/>
                  </a:lnTo>
                  <a:lnTo>
                    <a:pt x="889" y="1749"/>
                  </a:lnTo>
                  <a:lnTo>
                    <a:pt x="892" y="1753"/>
                  </a:lnTo>
                  <a:lnTo>
                    <a:pt x="896" y="1758"/>
                  </a:lnTo>
                  <a:lnTo>
                    <a:pt x="898" y="1764"/>
                  </a:lnTo>
                  <a:lnTo>
                    <a:pt x="900" y="1770"/>
                  </a:lnTo>
                  <a:lnTo>
                    <a:pt x="902" y="1778"/>
                  </a:lnTo>
                  <a:lnTo>
                    <a:pt x="903" y="1786"/>
                  </a:lnTo>
                  <a:lnTo>
                    <a:pt x="904" y="1796"/>
                  </a:lnTo>
                  <a:lnTo>
                    <a:pt x="904" y="1806"/>
                  </a:lnTo>
                  <a:lnTo>
                    <a:pt x="903" y="1813"/>
                  </a:lnTo>
                  <a:lnTo>
                    <a:pt x="899" y="1819"/>
                  </a:lnTo>
                  <a:lnTo>
                    <a:pt x="893" y="1828"/>
                  </a:lnTo>
                  <a:lnTo>
                    <a:pt x="887" y="1838"/>
                  </a:lnTo>
                  <a:lnTo>
                    <a:pt x="872" y="1857"/>
                  </a:lnTo>
                  <a:lnTo>
                    <a:pt x="860" y="1873"/>
                  </a:lnTo>
                  <a:lnTo>
                    <a:pt x="833" y="1874"/>
                  </a:lnTo>
                  <a:lnTo>
                    <a:pt x="810" y="1876"/>
                  </a:lnTo>
                  <a:lnTo>
                    <a:pt x="788" y="1879"/>
                  </a:lnTo>
                  <a:lnTo>
                    <a:pt x="771" y="1885"/>
                  </a:lnTo>
                  <a:lnTo>
                    <a:pt x="756" y="1890"/>
                  </a:lnTo>
                  <a:lnTo>
                    <a:pt x="743" y="1898"/>
                  </a:lnTo>
                  <a:lnTo>
                    <a:pt x="734" y="1905"/>
                  </a:lnTo>
                  <a:lnTo>
                    <a:pt x="725" y="1915"/>
                  </a:lnTo>
                  <a:lnTo>
                    <a:pt x="720" y="1924"/>
                  </a:lnTo>
                  <a:lnTo>
                    <a:pt x="716" y="1934"/>
                  </a:lnTo>
                  <a:lnTo>
                    <a:pt x="714" y="1945"/>
                  </a:lnTo>
                  <a:lnTo>
                    <a:pt x="714" y="1957"/>
                  </a:lnTo>
                  <a:lnTo>
                    <a:pt x="715" y="1968"/>
                  </a:lnTo>
                  <a:lnTo>
                    <a:pt x="718" y="1980"/>
                  </a:lnTo>
                  <a:lnTo>
                    <a:pt x="723" y="1993"/>
                  </a:lnTo>
                  <a:lnTo>
                    <a:pt x="727" y="2005"/>
                  </a:lnTo>
                  <a:lnTo>
                    <a:pt x="734" y="2018"/>
                  </a:lnTo>
                  <a:lnTo>
                    <a:pt x="740" y="2030"/>
                  </a:lnTo>
                  <a:lnTo>
                    <a:pt x="749" y="2042"/>
                  </a:lnTo>
                  <a:lnTo>
                    <a:pt x="756" y="2054"/>
                  </a:lnTo>
                  <a:lnTo>
                    <a:pt x="773" y="2076"/>
                  </a:lnTo>
                  <a:lnTo>
                    <a:pt x="790" y="2096"/>
                  </a:lnTo>
                  <a:lnTo>
                    <a:pt x="807" y="2113"/>
                  </a:lnTo>
                  <a:lnTo>
                    <a:pt x="820" y="2126"/>
                  </a:lnTo>
                  <a:lnTo>
                    <a:pt x="832" y="2135"/>
                  </a:lnTo>
                  <a:lnTo>
                    <a:pt x="838" y="2138"/>
                  </a:lnTo>
                  <a:lnTo>
                    <a:pt x="845" y="2137"/>
                  </a:lnTo>
                  <a:lnTo>
                    <a:pt x="855" y="2134"/>
                  </a:lnTo>
                  <a:lnTo>
                    <a:pt x="866" y="2130"/>
                  </a:lnTo>
                  <a:lnTo>
                    <a:pt x="878" y="2125"/>
                  </a:lnTo>
                  <a:lnTo>
                    <a:pt x="907" y="2110"/>
                  </a:lnTo>
                  <a:lnTo>
                    <a:pt x="943" y="2091"/>
                  </a:lnTo>
                  <a:lnTo>
                    <a:pt x="982" y="2068"/>
                  </a:lnTo>
                  <a:lnTo>
                    <a:pt x="1023" y="2042"/>
                  </a:lnTo>
                  <a:lnTo>
                    <a:pt x="1067" y="2014"/>
                  </a:lnTo>
                  <a:lnTo>
                    <a:pt x="1111" y="1985"/>
                  </a:lnTo>
                  <a:lnTo>
                    <a:pt x="1157" y="1953"/>
                  </a:lnTo>
                  <a:lnTo>
                    <a:pt x="1199" y="1923"/>
                  </a:lnTo>
                  <a:lnTo>
                    <a:pt x="1239" y="1894"/>
                  </a:lnTo>
                  <a:lnTo>
                    <a:pt x="1277" y="1867"/>
                  </a:lnTo>
                  <a:lnTo>
                    <a:pt x="1309" y="1841"/>
                  </a:lnTo>
                  <a:lnTo>
                    <a:pt x="1336" y="1818"/>
                  </a:lnTo>
                  <a:lnTo>
                    <a:pt x="1347" y="1808"/>
                  </a:lnTo>
                  <a:lnTo>
                    <a:pt x="1355" y="1799"/>
                  </a:lnTo>
                  <a:lnTo>
                    <a:pt x="1363" y="1791"/>
                  </a:lnTo>
                  <a:lnTo>
                    <a:pt x="1367" y="1785"/>
                  </a:lnTo>
                  <a:lnTo>
                    <a:pt x="1387" y="1605"/>
                  </a:lnTo>
                  <a:lnTo>
                    <a:pt x="1411" y="1609"/>
                  </a:lnTo>
                  <a:lnTo>
                    <a:pt x="1427" y="1623"/>
                  </a:lnTo>
                  <a:lnTo>
                    <a:pt x="1441" y="1642"/>
                  </a:lnTo>
                  <a:lnTo>
                    <a:pt x="1454" y="1667"/>
                  </a:lnTo>
                  <a:lnTo>
                    <a:pt x="1467" y="1695"/>
                  </a:lnTo>
                  <a:lnTo>
                    <a:pt x="1479" y="1728"/>
                  </a:lnTo>
                  <a:lnTo>
                    <a:pt x="1488" y="1765"/>
                  </a:lnTo>
                  <a:lnTo>
                    <a:pt x="1498" y="1805"/>
                  </a:lnTo>
                  <a:lnTo>
                    <a:pt x="1506" y="1849"/>
                  </a:lnTo>
                  <a:lnTo>
                    <a:pt x="1515" y="1896"/>
                  </a:lnTo>
                  <a:lnTo>
                    <a:pt x="1523" y="1945"/>
                  </a:lnTo>
                  <a:lnTo>
                    <a:pt x="1529" y="1997"/>
                  </a:lnTo>
                  <a:lnTo>
                    <a:pt x="1534" y="2051"/>
                  </a:lnTo>
                  <a:lnTo>
                    <a:pt x="1540" y="2107"/>
                  </a:lnTo>
                  <a:lnTo>
                    <a:pt x="1544" y="2165"/>
                  </a:lnTo>
                  <a:lnTo>
                    <a:pt x="1548" y="2223"/>
                  </a:lnTo>
                  <a:lnTo>
                    <a:pt x="1552" y="2283"/>
                  </a:lnTo>
                  <a:lnTo>
                    <a:pt x="1558" y="2404"/>
                  </a:lnTo>
                  <a:lnTo>
                    <a:pt x="1561" y="2525"/>
                  </a:lnTo>
                  <a:lnTo>
                    <a:pt x="1564" y="2644"/>
                  </a:lnTo>
                  <a:lnTo>
                    <a:pt x="1566" y="2760"/>
                  </a:lnTo>
                  <a:lnTo>
                    <a:pt x="1566" y="2868"/>
                  </a:lnTo>
                  <a:lnTo>
                    <a:pt x="1566" y="2967"/>
                  </a:lnTo>
                  <a:lnTo>
                    <a:pt x="1566" y="3055"/>
                  </a:lnTo>
                  <a:lnTo>
                    <a:pt x="1566" y="3129"/>
                  </a:lnTo>
                  <a:lnTo>
                    <a:pt x="1432" y="3304"/>
                  </a:lnTo>
                  <a:lnTo>
                    <a:pt x="1495" y="3376"/>
                  </a:lnTo>
                  <a:lnTo>
                    <a:pt x="1532" y="3371"/>
                  </a:lnTo>
                  <a:lnTo>
                    <a:pt x="1571" y="3363"/>
                  </a:lnTo>
                  <a:lnTo>
                    <a:pt x="1590" y="3359"/>
                  </a:lnTo>
                  <a:lnTo>
                    <a:pt x="1610" y="3353"/>
                  </a:lnTo>
                  <a:lnTo>
                    <a:pt x="1627" y="3347"/>
                  </a:lnTo>
                  <a:lnTo>
                    <a:pt x="1644" y="3339"/>
                  </a:lnTo>
                  <a:lnTo>
                    <a:pt x="1660" y="3331"/>
                  </a:lnTo>
                  <a:lnTo>
                    <a:pt x="1675" y="3322"/>
                  </a:lnTo>
                  <a:lnTo>
                    <a:pt x="1681" y="3317"/>
                  </a:lnTo>
                  <a:lnTo>
                    <a:pt x="1688" y="3312"/>
                  </a:lnTo>
                  <a:lnTo>
                    <a:pt x="1693" y="3306"/>
                  </a:lnTo>
                  <a:lnTo>
                    <a:pt x="1699" y="3300"/>
                  </a:lnTo>
                  <a:lnTo>
                    <a:pt x="1703" y="3293"/>
                  </a:lnTo>
                  <a:lnTo>
                    <a:pt x="1707" y="3287"/>
                  </a:lnTo>
                  <a:lnTo>
                    <a:pt x="1712" y="3280"/>
                  </a:lnTo>
                  <a:lnTo>
                    <a:pt x="1715" y="3273"/>
                  </a:lnTo>
                  <a:lnTo>
                    <a:pt x="1717" y="3264"/>
                  </a:lnTo>
                  <a:lnTo>
                    <a:pt x="1718" y="3257"/>
                  </a:lnTo>
                  <a:lnTo>
                    <a:pt x="1719" y="3248"/>
                  </a:lnTo>
                  <a:lnTo>
                    <a:pt x="1720" y="3239"/>
                  </a:lnTo>
                  <a:lnTo>
                    <a:pt x="1719" y="3140"/>
                  </a:lnTo>
                  <a:lnTo>
                    <a:pt x="1717" y="3042"/>
                  </a:lnTo>
                  <a:lnTo>
                    <a:pt x="1713" y="2947"/>
                  </a:lnTo>
                  <a:lnTo>
                    <a:pt x="1708" y="2852"/>
                  </a:lnTo>
                  <a:lnTo>
                    <a:pt x="1704" y="2759"/>
                  </a:lnTo>
                  <a:lnTo>
                    <a:pt x="1701" y="2668"/>
                  </a:lnTo>
                  <a:lnTo>
                    <a:pt x="1699" y="2579"/>
                  </a:lnTo>
                  <a:lnTo>
                    <a:pt x="1698" y="2490"/>
                  </a:lnTo>
                  <a:lnTo>
                    <a:pt x="1697" y="2329"/>
                  </a:lnTo>
                  <a:lnTo>
                    <a:pt x="1697" y="2222"/>
                  </a:lnTo>
                  <a:lnTo>
                    <a:pt x="1698" y="2202"/>
                  </a:lnTo>
                  <a:lnTo>
                    <a:pt x="1699" y="2186"/>
                  </a:lnTo>
                  <a:lnTo>
                    <a:pt x="1700" y="2171"/>
                  </a:lnTo>
                  <a:lnTo>
                    <a:pt x="1703" y="2159"/>
                  </a:lnTo>
                  <a:lnTo>
                    <a:pt x="1705" y="2150"/>
                  </a:lnTo>
                  <a:lnTo>
                    <a:pt x="1709" y="2142"/>
                  </a:lnTo>
                  <a:lnTo>
                    <a:pt x="1715" y="2137"/>
                  </a:lnTo>
                  <a:lnTo>
                    <a:pt x="1720" y="2133"/>
                  </a:lnTo>
                  <a:lnTo>
                    <a:pt x="1728" y="2129"/>
                  </a:lnTo>
                  <a:lnTo>
                    <a:pt x="1736" y="2129"/>
                  </a:lnTo>
                  <a:lnTo>
                    <a:pt x="1745" y="2129"/>
                  </a:lnTo>
                  <a:lnTo>
                    <a:pt x="1757" y="2130"/>
                  </a:lnTo>
                  <a:lnTo>
                    <a:pt x="1782" y="2136"/>
                  </a:lnTo>
                  <a:lnTo>
                    <a:pt x="1816" y="2144"/>
                  </a:lnTo>
                  <a:lnTo>
                    <a:pt x="1856" y="2154"/>
                  </a:lnTo>
                  <a:lnTo>
                    <a:pt x="1905" y="2165"/>
                  </a:lnTo>
                  <a:lnTo>
                    <a:pt x="1932" y="2170"/>
                  </a:lnTo>
                  <a:lnTo>
                    <a:pt x="1962" y="2174"/>
                  </a:lnTo>
                  <a:lnTo>
                    <a:pt x="1994" y="2178"/>
                  </a:lnTo>
                  <a:lnTo>
                    <a:pt x="2028" y="2182"/>
                  </a:lnTo>
                  <a:lnTo>
                    <a:pt x="2041" y="2171"/>
                  </a:lnTo>
                  <a:lnTo>
                    <a:pt x="2055" y="2159"/>
                  </a:lnTo>
                  <a:lnTo>
                    <a:pt x="2068" y="2145"/>
                  </a:lnTo>
                  <a:lnTo>
                    <a:pt x="2082" y="2128"/>
                  </a:lnTo>
                  <a:lnTo>
                    <a:pt x="2095" y="2111"/>
                  </a:lnTo>
                  <a:lnTo>
                    <a:pt x="2108" y="2092"/>
                  </a:lnTo>
                  <a:lnTo>
                    <a:pt x="2120" y="2071"/>
                  </a:lnTo>
                  <a:lnTo>
                    <a:pt x="2131" y="2051"/>
                  </a:lnTo>
                  <a:lnTo>
                    <a:pt x="2142" y="2030"/>
                  </a:lnTo>
                  <a:lnTo>
                    <a:pt x="2152" y="2008"/>
                  </a:lnTo>
                  <a:lnTo>
                    <a:pt x="2161" y="1988"/>
                  </a:lnTo>
                  <a:lnTo>
                    <a:pt x="2169" y="1967"/>
                  </a:lnTo>
                  <a:lnTo>
                    <a:pt x="2174" y="1947"/>
                  </a:lnTo>
                  <a:lnTo>
                    <a:pt x="2180" y="1929"/>
                  </a:lnTo>
                  <a:lnTo>
                    <a:pt x="2182" y="1911"/>
                  </a:lnTo>
                  <a:lnTo>
                    <a:pt x="2183" y="1896"/>
                  </a:lnTo>
                  <a:lnTo>
                    <a:pt x="2182" y="1885"/>
                  </a:lnTo>
                  <a:lnTo>
                    <a:pt x="2181" y="1875"/>
                  </a:lnTo>
                  <a:lnTo>
                    <a:pt x="2177" y="1864"/>
                  </a:lnTo>
                  <a:lnTo>
                    <a:pt x="2172" y="1854"/>
                  </a:lnTo>
                  <a:lnTo>
                    <a:pt x="2167" y="1842"/>
                  </a:lnTo>
                  <a:lnTo>
                    <a:pt x="2160" y="1830"/>
                  </a:lnTo>
                  <a:lnTo>
                    <a:pt x="2153" y="1818"/>
                  </a:lnTo>
                  <a:lnTo>
                    <a:pt x="2145" y="1805"/>
                  </a:lnTo>
                  <a:lnTo>
                    <a:pt x="2107" y="1752"/>
                  </a:lnTo>
                  <a:lnTo>
                    <a:pt x="2062" y="1692"/>
                  </a:lnTo>
                  <a:lnTo>
                    <a:pt x="2039" y="1660"/>
                  </a:lnTo>
                  <a:lnTo>
                    <a:pt x="2018" y="1625"/>
                  </a:lnTo>
                  <a:lnTo>
                    <a:pt x="2007" y="1608"/>
                  </a:lnTo>
                  <a:lnTo>
                    <a:pt x="1997" y="1590"/>
                  </a:lnTo>
                  <a:lnTo>
                    <a:pt x="1987" y="1572"/>
                  </a:lnTo>
                  <a:lnTo>
                    <a:pt x="1979" y="1553"/>
                  </a:lnTo>
                  <a:lnTo>
                    <a:pt x="1970" y="1534"/>
                  </a:lnTo>
                  <a:lnTo>
                    <a:pt x="1963" y="1515"/>
                  </a:lnTo>
                  <a:lnTo>
                    <a:pt x="1956" y="1494"/>
                  </a:lnTo>
                  <a:lnTo>
                    <a:pt x="1951" y="1474"/>
                  </a:lnTo>
                  <a:lnTo>
                    <a:pt x="1947" y="1454"/>
                  </a:lnTo>
                  <a:lnTo>
                    <a:pt x="1943" y="1432"/>
                  </a:lnTo>
                  <a:lnTo>
                    <a:pt x="1941" y="1411"/>
                  </a:lnTo>
                  <a:lnTo>
                    <a:pt x="1940" y="1388"/>
                  </a:lnTo>
                  <a:lnTo>
                    <a:pt x="1940" y="1367"/>
                  </a:lnTo>
                  <a:lnTo>
                    <a:pt x="1941" y="1345"/>
                  </a:lnTo>
                  <a:lnTo>
                    <a:pt x="1942" y="1326"/>
                  </a:lnTo>
                  <a:lnTo>
                    <a:pt x="1945" y="1307"/>
                  </a:lnTo>
                  <a:lnTo>
                    <a:pt x="1949" y="1287"/>
                  </a:lnTo>
                  <a:lnTo>
                    <a:pt x="1953" y="1269"/>
                  </a:lnTo>
                  <a:lnTo>
                    <a:pt x="1957" y="1251"/>
                  </a:lnTo>
                  <a:lnTo>
                    <a:pt x="1964" y="1234"/>
                  </a:lnTo>
                  <a:lnTo>
                    <a:pt x="1970" y="1218"/>
                  </a:lnTo>
                  <a:lnTo>
                    <a:pt x="1977" y="1200"/>
                  </a:lnTo>
                  <a:lnTo>
                    <a:pt x="1985" y="1185"/>
                  </a:lnTo>
                  <a:lnTo>
                    <a:pt x="1993" y="1169"/>
                  </a:lnTo>
                  <a:lnTo>
                    <a:pt x="2001" y="1154"/>
                  </a:lnTo>
                  <a:lnTo>
                    <a:pt x="2021" y="1125"/>
                  </a:lnTo>
                  <a:lnTo>
                    <a:pt x="2041" y="1098"/>
                  </a:lnTo>
                  <a:lnTo>
                    <a:pt x="2063" y="1072"/>
                  </a:lnTo>
                  <a:lnTo>
                    <a:pt x="2084" y="1046"/>
                  </a:lnTo>
                  <a:lnTo>
                    <a:pt x="2107" y="1021"/>
                  </a:lnTo>
                  <a:lnTo>
                    <a:pt x="2128" y="998"/>
                  </a:lnTo>
                  <a:lnTo>
                    <a:pt x="2150" y="974"/>
                  </a:lnTo>
                  <a:lnTo>
                    <a:pt x="2169" y="950"/>
                  </a:lnTo>
                  <a:lnTo>
                    <a:pt x="2188" y="927"/>
                  </a:lnTo>
                  <a:lnTo>
                    <a:pt x="2205" y="903"/>
                  </a:lnTo>
                  <a:lnTo>
                    <a:pt x="2195" y="884"/>
                  </a:lnTo>
                  <a:lnTo>
                    <a:pt x="2184" y="862"/>
                  </a:lnTo>
                  <a:lnTo>
                    <a:pt x="2171" y="840"/>
                  </a:lnTo>
                  <a:lnTo>
                    <a:pt x="2156" y="818"/>
                  </a:lnTo>
                  <a:lnTo>
                    <a:pt x="2149" y="809"/>
                  </a:lnTo>
                  <a:lnTo>
                    <a:pt x="2140" y="800"/>
                  </a:lnTo>
                  <a:lnTo>
                    <a:pt x="2130" y="792"/>
                  </a:lnTo>
                  <a:lnTo>
                    <a:pt x="2121" y="785"/>
                  </a:lnTo>
                  <a:lnTo>
                    <a:pt x="2110" y="780"/>
                  </a:lnTo>
                  <a:lnTo>
                    <a:pt x="2098" y="776"/>
                  </a:lnTo>
                  <a:lnTo>
                    <a:pt x="2086" y="772"/>
                  </a:lnTo>
                  <a:lnTo>
                    <a:pt x="2072" y="771"/>
                  </a:lnTo>
                  <a:lnTo>
                    <a:pt x="1984" y="771"/>
                  </a:lnTo>
                  <a:lnTo>
                    <a:pt x="1979" y="771"/>
                  </a:lnTo>
                  <a:lnTo>
                    <a:pt x="1972" y="772"/>
                  </a:lnTo>
                  <a:lnTo>
                    <a:pt x="1966" y="774"/>
                  </a:lnTo>
                  <a:lnTo>
                    <a:pt x="1961" y="777"/>
                  </a:lnTo>
                  <a:lnTo>
                    <a:pt x="1948" y="782"/>
                  </a:lnTo>
                  <a:lnTo>
                    <a:pt x="1936" y="788"/>
                  </a:lnTo>
                  <a:lnTo>
                    <a:pt x="1912" y="807"/>
                  </a:lnTo>
                  <a:lnTo>
                    <a:pt x="1889" y="827"/>
                  </a:lnTo>
                  <a:lnTo>
                    <a:pt x="1877" y="837"/>
                  </a:lnTo>
                  <a:lnTo>
                    <a:pt x="1865" y="846"/>
                  </a:lnTo>
                  <a:lnTo>
                    <a:pt x="1852" y="856"/>
                  </a:lnTo>
                  <a:lnTo>
                    <a:pt x="1839" y="865"/>
                  </a:lnTo>
                  <a:lnTo>
                    <a:pt x="1826" y="871"/>
                  </a:lnTo>
                  <a:lnTo>
                    <a:pt x="1814" y="876"/>
                  </a:lnTo>
                  <a:lnTo>
                    <a:pt x="1807" y="879"/>
                  </a:lnTo>
                  <a:lnTo>
                    <a:pt x="1800" y="881"/>
                  </a:lnTo>
                  <a:lnTo>
                    <a:pt x="1793" y="882"/>
                  </a:lnTo>
                  <a:lnTo>
                    <a:pt x="1786" y="882"/>
                  </a:lnTo>
                  <a:lnTo>
                    <a:pt x="1780" y="882"/>
                  </a:lnTo>
                  <a:lnTo>
                    <a:pt x="1775" y="881"/>
                  </a:lnTo>
                  <a:lnTo>
                    <a:pt x="1771" y="879"/>
                  </a:lnTo>
                  <a:lnTo>
                    <a:pt x="1766" y="876"/>
                  </a:lnTo>
                  <a:lnTo>
                    <a:pt x="1762" y="873"/>
                  </a:lnTo>
                  <a:lnTo>
                    <a:pt x="1759" y="870"/>
                  </a:lnTo>
                  <a:lnTo>
                    <a:pt x="1756" y="867"/>
                  </a:lnTo>
                  <a:lnTo>
                    <a:pt x="1752" y="862"/>
                  </a:lnTo>
                  <a:lnTo>
                    <a:pt x="1748" y="853"/>
                  </a:lnTo>
                  <a:lnTo>
                    <a:pt x="1745" y="841"/>
                  </a:lnTo>
                  <a:lnTo>
                    <a:pt x="1743" y="829"/>
                  </a:lnTo>
                  <a:lnTo>
                    <a:pt x="1742" y="815"/>
                  </a:lnTo>
                  <a:lnTo>
                    <a:pt x="1743" y="805"/>
                  </a:lnTo>
                  <a:lnTo>
                    <a:pt x="1744" y="794"/>
                  </a:lnTo>
                  <a:lnTo>
                    <a:pt x="1746" y="785"/>
                  </a:lnTo>
                  <a:lnTo>
                    <a:pt x="1749" y="778"/>
                  </a:lnTo>
                  <a:lnTo>
                    <a:pt x="1756" y="763"/>
                  </a:lnTo>
                  <a:lnTo>
                    <a:pt x="1764" y="750"/>
                  </a:lnTo>
                  <a:lnTo>
                    <a:pt x="1768" y="742"/>
                  </a:lnTo>
                  <a:lnTo>
                    <a:pt x="1772" y="735"/>
                  </a:lnTo>
                  <a:lnTo>
                    <a:pt x="1776" y="726"/>
                  </a:lnTo>
                  <a:lnTo>
                    <a:pt x="1779" y="717"/>
                  </a:lnTo>
                  <a:lnTo>
                    <a:pt x="1782" y="706"/>
                  </a:lnTo>
                  <a:lnTo>
                    <a:pt x="1785" y="693"/>
                  </a:lnTo>
                  <a:lnTo>
                    <a:pt x="1786" y="678"/>
                  </a:lnTo>
                  <a:lnTo>
                    <a:pt x="1786" y="662"/>
                  </a:lnTo>
                  <a:lnTo>
                    <a:pt x="1786" y="647"/>
                  </a:lnTo>
                  <a:lnTo>
                    <a:pt x="1785" y="633"/>
                  </a:lnTo>
                  <a:lnTo>
                    <a:pt x="1782" y="620"/>
                  </a:lnTo>
                  <a:lnTo>
                    <a:pt x="1779" y="606"/>
                  </a:lnTo>
                  <a:lnTo>
                    <a:pt x="1775" y="592"/>
                  </a:lnTo>
                  <a:lnTo>
                    <a:pt x="1770" y="580"/>
                  </a:lnTo>
                  <a:lnTo>
                    <a:pt x="1764" y="567"/>
                  </a:lnTo>
                  <a:lnTo>
                    <a:pt x="1758" y="557"/>
                  </a:lnTo>
                  <a:lnTo>
                    <a:pt x="1750" y="546"/>
                  </a:lnTo>
                  <a:lnTo>
                    <a:pt x="1742" y="536"/>
                  </a:lnTo>
                  <a:lnTo>
                    <a:pt x="1733" y="528"/>
                  </a:lnTo>
                  <a:lnTo>
                    <a:pt x="1723" y="520"/>
                  </a:lnTo>
                  <a:lnTo>
                    <a:pt x="1713" y="515"/>
                  </a:lnTo>
                  <a:lnTo>
                    <a:pt x="1701" y="511"/>
                  </a:lnTo>
                  <a:lnTo>
                    <a:pt x="1689" y="508"/>
                  </a:lnTo>
                  <a:lnTo>
                    <a:pt x="1676" y="507"/>
                  </a:lnTo>
                  <a:lnTo>
                    <a:pt x="1664" y="507"/>
                  </a:lnTo>
                  <a:lnTo>
                    <a:pt x="1655" y="510"/>
                  </a:lnTo>
                  <a:lnTo>
                    <a:pt x="1645" y="512"/>
                  </a:lnTo>
                  <a:lnTo>
                    <a:pt x="1636" y="516"/>
                  </a:lnTo>
                  <a:lnTo>
                    <a:pt x="1628" y="520"/>
                  </a:lnTo>
                  <a:lnTo>
                    <a:pt x="1620" y="525"/>
                  </a:lnTo>
                  <a:lnTo>
                    <a:pt x="1613" y="531"/>
                  </a:lnTo>
                  <a:lnTo>
                    <a:pt x="1606" y="537"/>
                  </a:lnTo>
                  <a:lnTo>
                    <a:pt x="1596" y="551"/>
                  </a:lnTo>
                  <a:lnTo>
                    <a:pt x="1585" y="565"/>
                  </a:lnTo>
                  <a:lnTo>
                    <a:pt x="1575" y="580"/>
                  </a:lnTo>
                  <a:lnTo>
                    <a:pt x="1566" y="595"/>
                  </a:lnTo>
                  <a:lnTo>
                    <a:pt x="1569" y="619"/>
                  </a:lnTo>
                  <a:lnTo>
                    <a:pt x="1572" y="637"/>
                  </a:lnTo>
                  <a:lnTo>
                    <a:pt x="1575" y="654"/>
                  </a:lnTo>
                  <a:lnTo>
                    <a:pt x="1578" y="669"/>
                  </a:lnTo>
                  <a:lnTo>
                    <a:pt x="1583" y="685"/>
                  </a:lnTo>
                  <a:lnTo>
                    <a:pt x="1585" y="703"/>
                  </a:lnTo>
                  <a:lnTo>
                    <a:pt x="1587" y="724"/>
                  </a:lnTo>
                  <a:lnTo>
                    <a:pt x="1588" y="750"/>
                  </a:lnTo>
                  <a:lnTo>
                    <a:pt x="1587" y="764"/>
                  </a:lnTo>
                  <a:lnTo>
                    <a:pt x="1586" y="774"/>
                  </a:lnTo>
                  <a:lnTo>
                    <a:pt x="1585" y="782"/>
                  </a:lnTo>
                  <a:lnTo>
                    <a:pt x="1582" y="788"/>
                  </a:lnTo>
                  <a:lnTo>
                    <a:pt x="1578" y="796"/>
                  </a:lnTo>
                  <a:lnTo>
                    <a:pt x="1575" y="806"/>
                  </a:lnTo>
                  <a:lnTo>
                    <a:pt x="1571" y="818"/>
                  </a:lnTo>
                  <a:lnTo>
                    <a:pt x="1566" y="838"/>
                  </a:lnTo>
                  <a:lnTo>
                    <a:pt x="1522" y="838"/>
                  </a:lnTo>
                  <a:lnTo>
                    <a:pt x="1522" y="750"/>
                  </a:lnTo>
                  <a:lnTo>
                    <a:pt x="1520" y="739"/>
                  </a:lnTo>
                  <a:lnTo>
                    <a:pt x="1519" y="728"/>
                  </a:lnTo>
                  <a:lnTo>
                    <a:pt x="1516" y="719"/>
                  </a:lnTo>
                  <a:lnTo>
                    <a:pt x="1512" y="710"/>
                  </a:lnTo>
                  <a:lnTo>
                    <a:pt x="1506" y="703"/>
                  </a:lnTo>
                  <a:lnTo>
                    <a:pt x="1500" y="695"/>
                  </a:lnTo>
                  <a:lnTo>
                    <a:pt x="1494" y="689"/>
                  </a:lnTo>
                  <a:lnTo>
                    <a:pt x="1486" y="683"/>
                  </a:lnTo>
                  <a:lnTo>
                    <a:pt x="1478" y="678"/>
                  </a:lnTo>
                  <a:lnTo>
                    <a:pt x="1469" y="674"/>
                  </a:lnTo>
                  <a:lnTo>
                    <a:pt x="1459" y="669"/>
                  </a:lnTo>
                  <a:lnTo>
                    <a:pt x="1451" y="667"/>
                  </a:lnTo>
                  <a:lnTo>
                    <a:pt x="1441" y="664"/>
                  </a:lnTo>
                  <a:lnTo>
                    <a:pt x="1431" y="663"/>
                  </a:lnTo>
                  <a:lnTo>
                    <a:pt x="1421" y="662"/>
                  </a:lnTo>
                  <a:lnTo>
                    <a:pt x="1411" y="662"/>
                  </a:lnTo>
                  <a:lnTo>
                    <a:pt x="1403" y="662"/>
                  </a:lnTo>
                  <a:lnTo>
                    <a:pt x="1396" y="664"/>
                  </a:lnTo>
                  <a:lnTo>
                    <a:pt x="1389" y="668"/>
                  </a:lnTo>
                  <a:lnTo>
                    <a:pt x="1384" y="673"/>
                  </a:lnTo>
                  <a:lnTo>
                    <a:pt x="1379" y="679"/>
                  </a:lnTo>
                  <a:lnTo>
                    <a:pt x="1376" y="687"/>
                  </a:lnTo>
                  <a:lnTo>
                    <a:pt x="1371" y="695"/>
                  </a:lnTo>
                  <a:lnTo>
                    <a:pt x="1368" y="704"/>
                  </a:lnTo>
                  <a:lnTo>
                    <a:pt x="1359" y="748"/>
                  </a:lnTo>
                  <a:lnTo>
                    <a:pt x="1350" y="798"/>
                  </a:lnTo>
                  <a:lnTo>
                    <a:pt x="1344" y="825"/>
                  </a:lnTo>
                  <a:lnTo>
                    <a:pt x="1337" y="850"/>
                  </a:lnTo>
                  <a:lnTo>
                    <a:pt x="1332" y="862"/>
                  </a:lnTo>
                  <a:lnTo>
                    <a:pt x="1326" y="874"/>
                  </a:lnTo>
                  <a:lnTo>
                    <a:pt x="1320" y="885"/>
                  </a:lnTo>
                  <a:lnTo>
                    <a:pt x="1313" y="896"/>
                  </a:lnTo>
                  <a:lnTo>
                    <a:pt x="1305" y="906"/>
                  </a:lnTo>
                  <a:lnTo>
                    <a:pt x="1295" y="915"/>
                  </a:lnTo>
                  <a:lnTo>
                    <a:pt x="1285" y="924"/>
                  </a:lnTo>
                  <a:lnTo>
                    <a:pt x="1274" y="931"/>
                  </a:lnTo>
                  <a:lnTo>
                    <a:pt x="1261" y="936"/>
                  </a:lnTo>
                  <a:lnTo>
                    <a:pt x="1246" y="942"/>
                  </a:lnTo>
                  <a:lnTo>
                    <a:pt x="1231" y="945"/>
                  </a:lnTo>
                  <a:lnTo>
                    <a:pt x="1212" y="948"/>
                  </a:lnTo>
                  <a:lnTo>
                    <a:pt x="1218" y="906"/>
                  </a:lnTo>
                  <a:lnTo>
                    <a:pt x="1224" y="869"/>
                  </a:lnTo>
                  <a:lnTo>
                    <a:pt x="1232" y="833"/>
                  </a:lnTo>
                  <a:lnTo>
                    <a:pt x="1242" y="801"/>
                  </a:lnTo>
                  <a:lnTo>
                    <a:pt x="1253" y="771"/>
                  </a:lnTo>
                  <a:lnTo>
                    <a:pt x="1266" y="743"/>
                  </a:lnTo>
                  <a:lnTo>
                    <a:pt x="1280" y="718"/>
                  </a:lnTo>
                  <a:lnTo>
                    <a:pt x="1295" y="695"/>
                  </a:lnTo>
                  <a:lnTo>
                    <a:pt x="1311" y="674"/>
                  </a:lnTo>
                  <a:lnTo>
                    <a:pt x="1328" y="654"/>
                  </a:lnTo>
                  <a:lnTo>
                    <a:pt x="1347" y="636"/>
                  </a:lnTo>
                  <a:lnTo>
                    <a:pt x="1365" y="620"/>
                  </a:lnTo>
                  <a:lnTo>
                    <a:pt x="1383" y="605"/>
                  </a:lnTo>
                  <a:lnTo>
                    <a:pt x="1402" y="591"/>
                  </a:lnTo>
                  <a:lnTo>
                    <a:pt x="1422" y="578"/>
                  </a:lnTo>
                  <a:lnTo>
                    <a:pt x="1441" y="566"/>
                  </a:lnTo>
                  <a:lnTo>
                    <a:pt x="1480" y="544"/>
                  </a:lnTo>
                  <a:lnTo>
                    <a:pt x="1517" y="525"/>
                  </a:lnTo>
                  <a:lnTo>
                    <a:pt x="1534" y="515"/>
                  </a:lnTo>
                  <a:lnTo>
                    <a:pt x="1552" y="505"/>
                  </a:lnTo>
                  <a:lnTo>
                    <a:pt x="1568" y="496"/>
                  </a:lnTo>
                  <a:lnTo>
                    <a:pt x="1583" y="485"/>
                  </a:lnTo>
                  <a:lnTo>
                    <a:pt x="1598" y="474"/>
                  </a:lnTo>
                  <a:lnTo>
                    <a:pt x="1611" y="463"/>
                  </a:lnTo>
                  <a:lnTo>
                    <a:pt x="1621" y="452"/>
                  </a:lnTo>
                  <a:lnTo>
                    <a:pt x="1632" y="439"/>
                  </a:lnTo>
                  <a:lnTo>
                    <a:pt x="1640" y="425"/>
                  </a:lnTo>
                  <a:lnTo>
                    <a:pt x="1646" y="410"/>
                  </a:lnTo>
                  <a:lnTo>
                    <a:pt x="1651" y="393"/>
                  </a:lnTo>
                  <a:lnTo>
                    <a:pt x="1654" y="375"/>
                  </a:lnTo>
                  <a:lnTo>
                    <a:pt x="1631" y="375"/>
                  </a:lnTo>
                  <a:lnTo>
                    <a:pt x="1608" y="378"/>
                  </a:lnTo>
                  <a:lnTo>
                    <a:pt x="1587" y="380"/>
                  </a:lnTo>
                  <a:lnTo>
                    <a:pt x="1568" y="383"/>
                  </a:lnTo>
                  <a:lnTo>
                    <a:pt x="1548" y="388"/>
                  </a:lnTo>
                  <a:lnTo>
                    <a:pt x="1530" y="394"/>
                  </a:lnTo>
                  <a:lnTo>
                    <a:pt x="1513" y="399"/>
                  </a:lnTo>
                  <a:lnTo>
                    <a:pt x="1497" y="405"/>
                  </a:lnTo>
                  <a:lnTo>
                    <a:pt x="1482" y="413"/>
                  </a:lnTo>
                  <a:lnTo>
                    <a:pt x="1467" y="420"/>
                  </a:lnTo>
                  <a:lnTo>
                    <a:pt x="1453" y="429"/>
                  </a:lnTo>
                  <a:lnTo>
                    <a:pt x="1440" y="438"/>
                  </a:lnTo>
                  <a:lnTo>
                    <a:pt x="1415" y="456"/>
                  </a:lnTo>
                  <a:lnTo>
                    <a:pt x="1393" y="474"/>
                  </a:lnTo>
                  <a:lnTo>
                    <a:pt x="1354" y="511"/>
                  </a:lnTo>
                  <a:lnTo>
                    <a:pt x="1321" y="542"/>
                  </a:lnTo>
                  <a:lnTo>
                    <a:pt x="1312" y="549"/>
                  </a:lnTo>
                  <a:lnTo>
                    <a:pt x="1305" y="555"/>
                  </a:lnTo>
                  <a:lnTo>
                    <a:pt x="1297" y="560"/>
                  </a:lnTo>
                  <a:lnTo>
                    <a:pt x="1289" y="564"/>
                  </a:lnTo>
                  <a:lnTo>
                    <a:pt x="1281" y="569"/>
                  </a:lnTo>
                  <a:lnTo>
                    <a:pt x="1274" y="571"/>
                  </a:lnTo>
                  <a:lnTo>
                    <a:pt x="1265" y="573"/>
                  </a:lnTo>
                  <a:lnTo>
                    <a:pt x="1257" y="573"/>
                  </a:lnTo>
                  <a:lnTo>
                    <a:pt x="1168" y="573"/>
                  </a:lnTo>
                  <a:lnTo>
                    <a:pt x="1170" y="560"/>
                  </a:lnTo>
                  <a:lnTo>
                    <a:pt x="1174" y="547"/>
                  </a:lnTo>
                  <a:lnTo>
                    <a:pt x="1178" y="535"/>
                  </a:lnTo>
                  <a:lnTo>
                    <a:pt x="1182" y="523"/>
                  </a:lnTo>
                  <a:lnTo>
                    <a:pt x="1189" y="514"/>
                  </a:lnTo>
                  <a:lnTo>
                    <a:pt x="1196" y="503"/>
                  </a:lnTo>
                  <a:lnTo>
                    <a:pt x="1204" y="494"/>
                  </a:lnTo>
                  <a:lnTo>
                    <a:pt x="1212" y="485"/>
                  </a:lnTo>
                  <a:lnTo>
                    <a:pt x="1221" y="477"/>
                  </a:lnTo>
                  <a:lnTo>
                    <a:pt x="1231" y="469"/>
                  </a:lnTo>
                  <a:lnTo>
                    <a:pt x="1240" y="461"/>
                  </a:lnTo>
                  <a:lnTo>
                    <a:pt x="1251" y="454"/>
                  </a:lnTo>
                  <a:lnTo>
                    <a:pt x="1272" y="440"/>
                  </a:lnTo>
                  <a:lnTo>
                    <a:pt x="1295" y="427"/>
                  </a:lnTo>
                  <a:lnTo>
                    <a:pt x="1316" y="414"/>
                  </a:lnTo>
                  <a:lnTo>
                    <a:pt x="1338" y="400"/>
                  </a:lnTo>
                  <a:lnTo>
                    <a:pt x="1348" y="393"/>
                  </a:lnTo>
                  <a:lnTo>
                    <a:pt x="1357" y="385"/>
                  </a:lnTo>
                  <a:lnTo>
                    <a:pt x="1367" y="378"/>
                  </a:lnTo>
                  <a:lnTo>
                    <a:pt x="1376" y="370"/>
                  </a:lnTo>
                  <a:lnTo>
                    <a:pt x="1383" y="361"/>
                  </a:lnTo>
                  <a:lnTo>
                    <a:pt x="1389" y="353"/>
                  </a:lnTo>
                  <a:lnTo>
                    <a:pt x="1396" y="343"/>
                  </a:lnTo>
                  <a:lnTo>
                    <a:pt x="1401" y="334"/>
                  </a:lnTo>
                  <a:lnTo>
                    <a:pt x="1406" y="323"/>
                  </a:lnTo>
                  <a:lnTo>
                    <a:pt x="1409" y="311"/>
                  </a:lnTo>
                  <a:lnTo>
                    <a:pt x="1411" y="299"/>
                  </a:lnTo>
                  <a:lnTo>
                    <a:pt x="1411" y="286"/>
                  </a:lnTo>
                  <a:lnTo>
                    <a:pt x="1411" y="2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
            <p:cNvSpPr>
              <a:spLocks/>
            </p:cNvSpPr>
            <p:nvPr/>
          </p:nvSpPr>
          <p:spPr bwMode="auto">
            <a:xfrm>
              <a:off x="544" y="2017"/>
              <a:ext cx="106" cy="183"/>
            </a:xfrm>
            <a:custGeom>
              <a:avLst/>
              <a:gdLst>
                <a:gd name="T0" fmla="*/ 996 w 1478"/>
                <a:gd name="T1" fmla="*/ 652 h 2555"/>
                <a:gd name="T2" fmla="*/ 1154 w 1478"/>
                <a:gd name="T3" fmla="*/ 491 h 2555"/>
                <a:gd name="T4" fmla="*/ 1212 w 1478"/>
                <a:gd name="T5" fmla="*/ 396 h 2555"/>
                <a:gd name="T6" fmla="*/ 1163 w 1478"/>
                <a:gd name="T7" fmla="*/ 242 h 2555"/>
                <a:gd name="T8" fmla="*/ 1006 w 1478"/>
                <a:gd name="T9" fmla="*/ 101 h 2555"/>
                <a:gd name="T10" fmla="*/ 829 w 1478"/>
                <a:gd name="T11" fmla="*/ 9 h 2555"/>
                <a:gd name="T12" fmla="*/ 716 w 1478"/>
                <a:gd name="T13" fmla="*/ 12 h 2555"/>
                <a:gd name="T14" fmla="*/ 643 w 1478"/>
                <a:gd name="T15" fmla="*/ 86 h 2555"/>
                <a:gd name="T16" fmla="*/ 656 w 1478"/>
                <a:gd name="T17" fmla="*/ 184 h 2555"/>
                <a:gd name="T18" fmla="*/ 740 w 1478"/>
                <a:gd name="T19" fmla="*/ 266 h 2555"/>
                <a:gd name="T20" fmla="*/ 740 w 1478"/>
                <a:gd name="T21" fmla="*/ 413 h 2555"/>
                <a:gd name="T22" fmla="*/ 624 w 1478"/>
                <a:gd name="T23" fmla="*/ 529 h 2555"/>
                <a:gd name="T24" fmla="*/ 402 w 1478"/>
                <a:gd name="T25" fmla="*/ 621 h 2555"/>
                <a:gd name="T26" fmla="*/ 354 w 1478"/>
                <a:gd name="T27" fmla="*/ 735 h 2555"/>
                <a:gd name="T28" fmla="*/ 390 w 1478"/>
                <a:gd name="T29" fmla="*/ 800 h 2555"/>
                <a:gd name="T30" fmla="*/ 518 w 1478"/>
                <a:gd name="T31" fmla="*/ 812 h 2555"/>
                <a:gd name="T32" fmla="*/ 638 w 1478"/>
                <a:gd name="T33" fmla="*/ 808 h 2555"/>
                <a:gd name="T34" fmla="*/ 581 w 1478"/>
                <a:gd name="T35" fmla="*/ 954 h 2555"/>
                <a:gd name="T36" fmla="*/ 439 w 1478"/>
                <a:gd name="T37" fmla="*/ 1180 h 2555"/>
                <a:gd name="T38" fmla="*/ 122 w 1478"/>
                <a:gd name="T39" fmla="*/ 1439 h 2555"/>
                <a:gd name="T40" fmla="*/ 10 w 1478"/>
                <a:gd name="T41" fmla="*/ 1569 h 2555"/>
                <a:gd name="T42" fmla="*/ 66 w 1478"/>
                <a:gd name="T43" fmla="*/ 1586 h 2555"/>
                <a:gd name="T44" fmla="*/ 224 w 1478"/>
                <a:gd name="T45" fmla="*/ 1555 h 2555"/>
                <a:gd name="T46" fmla="*/ 381 w 1478"/>
                <a:gd name="T47" fmla="*/ 1411 h 2555"/>
                <a:gd name="T48" fmla="*/ 450 w 1478"/>
                <a:gd name="T49" fmla="*/ 1390 h 2555"/>
                <a:gd name="T50" fmla="*/ 554 w 1478"/>
                <a:gd name="T51" fmla="*/ 1515 h 2555"/>
                <a:gd name="T52" fmla="*/ 654 w 1478"/>
                <a:gd name="T53" fmla="*/ 1561 h 2555"/>
                <a:gd name="T54" fmla="*/ 756 w 1478"/>
                <a:gd name="T55" fmla="*/ 1501 h 2555"/>
                <a:gd name="T56" fmla="*/ 929 w 1478"/>
                <a:gd name="T57" fmla="*/ 1162 h 2555"/>
                <a:gd name="T58" fmla="*/ 1063 w 1478"/>
                <a:gd name="T59" fmla="*/ 1019 h 2555"/>
                <a:gd name="T60" fmla="*/ 977 w 1478"/>
                <a:gd name="T61" fmla="*/ 1200 h 2555"/>
                <a:gd name="T62" fmla="*/ 971 w 1478"/>
                <a:gd name="T63" fmla="*/ 1476 h 2555"/>
                <a:gd name="T64" fmla="*/ 767 w 1478"/>
                <a:gd name="T65" fmla="*/ 1719 h 2555"/>
                <a:gd name="T66" fmla="*/ 756 w 1478"/>
                <a:gd name="T67" fmla="*/ 1821 h 2555"/>
                <a:gd name="T68" fmla="*/ 794 w 1478"/>
                <a:gd name="T69" fmla="*/ 1850 h 2555"/>
                <a:gd name="T70" fmla="*/ 892 w 1478"/>
                <a:gd name="T71" fmla="*/ 1806 h 2555"/>
                <a:gd name="T72" fmla="*/ 1015 w 1478"/>
                <a:gd name="T73" fmla="*/ 1718 h 2555"/>
                <a:gd name="T74" fmla="*/ 981 w 1478"/>
                <a:gd name="T75" fmla="*/ 1959 h 2555"/>
                <a:gd name="T76" fmla="*/ 947 w 1478"/>
                <a:gd name="T77" fmla="*/ 2172 h 2555"/>
                <a:gd name="T78" fmla="*/ 892 w 1478"/>
                <a:gd name="T79" fmla="*/ 2400 h 2555"/>
                <a:gd name="T80" fmla="*/ 892 w 1478"/>
                <a:gd name="T81" fmla="*/ 2510 h 2555"/>
                <a:gd name="T82" fmla="*/ 952 w 1478"/>
                <a:gd name="T83" fmla="*/ 2554 h 2555"/>
                <a:gd name="T84" fmla="*/ 1043 w 1478"/>
                <a:gd name="T85" fmla="*/ 2507 h 2555"/>
                <a:gd name="T86" fmla="*/ 1191 w 1478"/>
                <a:gd name="T87" fmla="*/ 2261 h 2555"/>
                <a:gd name="T88" fmla="*/ 1256 w 1478"/>
                <a:gd name="T89" fmla="*/ 2026 h 2555"/>
                <a:gd name="T90" fmla="*/ 1234 w 1478"/>
                <a:gd name="T91" fmla="*/ 1643 h 2555"/>
                <a:gd name="T92" fmla="*/ 1309 w 1478"/>
                <a:gd name="T93" fmla="*/ 1455 h 2555"/>
                <a:gd name="T94" fmla="*/ 1313 w 1478"/>
                <a:gd name="T95" fmla="*/ 1369 h 2555"/>
                <a:gd name="T96" fmla="*/ 1275 w 1478"/>
                <a:gd name="T97" fmla="*/ 1263 h 2555"/>
                <a:gd name="T98" fmla="*/ 1265 w 1478"/>
                <a:gd name="T99" fmla="*/ 1130 h 2555"/>
                <a:gd name="T100" fmla="*/ 1309 w 1478"/>
                <a:gd name="T101" fmla="*/ 854 h 2555"/>
                <a:gd name="T102" fmla="*/ 1182 w 1478"/>
                <a:gd name="T103" fmla="*/ 844 h 2555"/>
                <a:gd name="T104" fmla="*/ 1040 w 1478"/>
                <a:gd name="T105" fmla="*/ 931 h 2555"/>
                <a:gd name="T106" fmla="*/ 824 w 1478"/>
                <a:gd name="T107" fmla="*/ 1121 h 2555"/>
                <a:gd name="T108" fmla="*/ 796 w 1478"/>
                <a:gd name="T109" fmla="*/ 1068 h 2555"/>
                <a:gd name="T110" fmla="*/ 1067 w 1478"/>
                <a:gd name="T111" fmla="*/ 863 h 2555"/>
                <a:gd name="T112" fmla="*/ 1470 w 1478"/>
                <a:gd name="T113" fmla="*/ 610 h 2555"/>
                <a:gd name="T114" fmla="*/ 1459 w 1478"/>
                <a:gd name="T115" fmla="*/ 539 h 2555"/>
                <a:gd name="T116" fmla="*/ 1350 w 1478"/>
                <a:gd name="T117" fmla="*/ 537 h 2555"/>
                <a:gd name="T118" fmla="*/ 1108 w 1478"/>
                <a:gd name="T119" fmla="*/ 679 h 2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78" h="2555">
                  <a:moveTo>
                    <a:pt x="948" y="771"/>
                  </a:moveTo>
                  <a:lnTo>
                    <a:pt x="950" y="755"/>
                  </a:lnTo>
                  <a:lnTo>
                    <a:pt x="954" y="739"/>
                  </a:lnTo>
                  <a:lnTo>
                    <a:pt x="958" y="724"/>
                  </a:lnTo>
                  <a:lnTo>
                    <a:pt x="963" y="709"/>
                  </a:lnTo>
                  <a:lnTo>
                    <a:pt x="971" y="694"/>
                  </a:lnTo>
                  <a:lnTo>
                    <a:pt x="978" y="680"/>
                  </a:lnTo>
                  <a:lnTo>
                    <a:pt x="987" y="666"/>
                  </a:lnTo>
                  <a:lnTo>
                    <a:pt x="996" y="652"/>
                  </a:lnTo>
                  <a:lnTo>
                    <a:pt x="1005" y="639"/>
                  </a:lnTo>
                  <a:lnTo>
                    <a:pt x="1016" y="626"/>
                  </a:lnTo>
                  <a:lnTo>
                    <a:pt x="1027" y="613"/>
                  </a:lnTo>
                  <a:lnTo>
                    <a:pt x="1038" y="601"/>
                  </a:lnTo>
                  <a:lnTo>
                    <a:pt x="1062" y="578"/>
                  </a:lnTo>
                  <a:lnTo>
                    <a:pt x="1086" y="554"/>
                  </a:lnTo>
                  <a:lnTo>
                    <a:pt x="1110" y="533"/>
                  </a:lnTo>
                  <a:lnTo>
                    <a:pt x="1133" y="511"/>
                  </a:lnTo>
                  <a:lnTo>
                    <a:pt x="1154" y="491"/>
                  </a:lnTo>
                  <a:lnTo>
                    <a:pt x="1174" y="470"/>
                  </a:lnTo>
                  <a:lnTo>
                    <a:pt x="1182" y="461"/>
                  </a:lnTo>
                  <a:lnTo>
                    <a:pt x="1190" y="451"/>
                  </a:lnTo>
                  <a:lnTo>
                    <a:pt x="1196" y="443"/>
                  </a:lnTo>
                  <a:lnTo>
                    <a:pt x="1202" y="433"/>
                  </a:lnTo>
                  <a:lnTo>
                    <a:pt x="1207" y="423"/>
                  </a:lnTo>
                  <a:lnTo>
                    <a:pt x="1210" y="415"/>
                  </a:lnTo>
                  <a:lnTo>
                    <a:pt x="1212" y="405"/>
                  </a:lnTo>
                  <a:lnTo>
                    <a:pt x="1212" y="396"/>
                  </a:lnTo>
                  <a:lnTo>
                    <a:pt x="1212" y="351"/>
                  </a:lnTo>
                  <a:lnTo>
                    <a:pt x="1212" y="340"/>
                  </a:lnTo>
                  <a:lnTo>
                    <a:pt x="1209" y="327"/>
                  </a:lnTo>
                  <a:lnTo>
                    <a:pt x="1205" y="313"/>
                  </a:lnTo>
                  <a:lnTo>
                    <a:pt x="1200" y="300"/>
                  </a:lnTo>
                  <a:lnTo>
                    <a:pt x="1192" y="286"/>
                  </a:lnTo>
                  <a:lnTo>
                    <a:pt x="1183" y="271"/>
                  </a:lnTo>
                  <a:lnTo>
                    <a:pt x="1174" y="257"/>
                  </a:lnTo>
                  <a:lnTo>
                    <a:pt x="1163" y="242"/>
                  </a:lnTo>
                  <a:lnTo>
                    <a:pt x="1150" y="228"/>
                  </a:lnTo>
                  <a:lnTo>
                    <a:pt x="1137" y="213"/>
                  </a:lnTo>
                  <a:lnTo>
                    <a:pt x="1123" y="198"/>
                  </a:lnTo>
                  <a:lnTo>
                    <a:pt x="1108" y="184"/>
                  </a:lnTo>
                  <a:lnTo>
                    <a:pt x="1092" y="169"/>
                  </a:lnTo>
                  <a:lnTo>
                    <a:pt x="1076" y="155"/>
                  </a:lnTo>
                  <a:lnTo>
                    <a:pt x="1059" y="141"/>
                  </a:lnTo>
                  <a:lnTo>
                    <a:pt x="1042" y="127"/>
                  </a:lnTo>
                  <a:lnTo>
                    <a:pt x="1006" y="101"/>
                  </a:lnTo>
                  <a:lnTo>
                    <a:pt x="970" y="77"/>
                  </a:lnTo>
                  <a:lnTo>
                    <a:pt x="952" y="66"/>
                  </a:lnTo>
                  <a:lnTo>
                    <a:pt x="933" y="55"/>
                  </a:lnTo>
                  <a:lnTo>
                    <a:pt x="915" y="46"/>
                  </a:lnTo>
                  <a:lnTo>
                    <a:pt x="897" y="36"/>
                  </a:lnTo>
                  <a:lnTo>
                    <a:pt x="879" y="28"/>
                  </a:lnTo>
                  <a:lnTo>
                    <a:pt x="861" y="21"/>
                  </a:lnTo>
                  <a:lnTo>
                    <a:pt x="845" y="15"/>
                  </a:lnTo>
                  <a:lnTo>
                    <a:pt x="829" y="9"/>
                  </a:lnTo>
                  <a:lnTo>
                    <a:pt x="813" y="5"/>
                  </a:lnTo>
                  <a:lnTo>
                    <a:pt x="799" y="2"/>
                  </a:lnTo>
                  <a:lnTo>
                    <a:pt x="785" y="0"/>
                  </a:lnTo>
                  <a:lnTo>
                    <a:pt x="772" y="0"/>
                  </a:lnTo>
                  <a:lnTo>
                    <a:pt x="762" y="0"/>
                  </a:lnTo>
                  <a:lnTo>
                    <a:pt x="750" y="2"/>
                  </a:lnTo>
                  <a:lnTo>
                    <a:pt x="739" y="4"/>
                  </a:lnTo>
                  <a:lnTo>
                    <a:pt x="727" y="8"/>
                  </a:lnTo>
                  <a:lnTo>
                    <a:pt x="716" y="12"/>
                  </a:lnTo>
                  <a:lnTo>
                    <a:pt x="706" y="18"/>
                  </a:lnTo>
                  <a:lnTo>
                    <a:pt x="695" y="24"/>
                  </a:lnTo>
                  <a:lnTo>
                    <a:pt x="684" y="31"/>
                  </a:lnTo>
                  <a:lnTo>
                    <a:pt x="676" y="39"/>
                  </a:lnTo>
                  <a:lnTo>
                    <a:pt x="667" y="47"/>
                  </a:lnTo>
                  <a:lnTo>
                    <a:pt x="658" y="56"/>
                  </a:lnTo>
                  <a:lnTo>
                    <a:pt x="652" y="66"/>
                  </a:lnTo>
                  <a:lnTo>
                    <a:pt x="647" y="76"/>
                  </a:lnTo>
                  <a:lnTo>
                    <a:pt x="643" y="86"/>
                  </a:lnTo>
                  <a:lnTo>
                    <a:pt x="640" y="98"/>
                  </a:lnTo>
                  <a:lnTo>
                    <a:pt x="639" y="110"/>
                  </a:lnTo>
                  <a:lnTo>
                    <a:pt x="639" y="131"/>
                  </a:lnTo>
                  <a:lnTo>
                    <a:pt x="640" y="140"/>
                  </a:lnTo>
                  <a:lnTo>
                    <a:pt x="641" y="148"/>
                  </a:lnTo>
                  <a:lnTo>
                    <a:pt x="642" y="154"/>
                  </a:lnTo>
                  <a:lnTo>
                    <a:pt x="644" y="161"/>
                  </a:lnTo>
                  <a:lnTo>
                    <a:pt x="650" y="173"/>
                  </a:lnTo>
                  <a:lnTo>
                    <a:pt x="656" y="184"/>
                  </a:lnTo>
                  <a:lnTo>
                    <a:pt x="665" y="194"/>
                  </a:lnTo>
                  <a:lnTo>
                    <a:pt x="675" y="203"/>
                  </a:lnTo>
                  <a:lnTo>
                    <a:pt x="684" y="212"/>
                  </a:lnTo>
                  <a:lnTo>
                    <a:pt x="695" y="219"/>
                  </a:lnTo>
                  <a:lnTo>
                    <a:pt x="705" y="228"/>
                  </a:lnTo>
                  <a:lnTo>
                    <a:pt x="715" y="237"/>
                  </a:lnTo>
                  <a:lnTo>
                    <a:pt x="724" y="245"/>
                  </a:lnTo>
                  <a:lnTo>
                    <a:pt x="733" y="255"/>
                  </a:lnTo>
                  <a:lnTo>
                    <a:pt x="740" y="266"/>
                  </a:lnTo>
                  <a:lnTo>
                    <a:pt x="745" y="278"/>
                  </a:lnTo>
                  <a:lnTo>
                    <a:pt x="748" y="285"/>
                  </a:lnTo>
                  <a:lnTo>
                    <a:pt x="749" y="292"/>
                  </a:lnTo>
                  <a:lnTo>
                    <a:pt x="750" y="300"/>
                  </a:lnTo>
                  <a:lnTo>
                    <a:pt x="750" y="307"/>
                  </a:lnTo>
                  <a:lnTo>
                    <a:pt x="750" y="351"/>
                  </a:lnTo>
                  <a:lnTo>
                    <a:pt x="749" y="374"/>
                  </a:lnTo>
                  <a:lnTo>
                    <a:pt x="745" y="393"/>
                  </a:lnTo>
                  <a:lnTo>
                    <a:pt x="740" y="413"/>
                  </a:lnTo>
                  <a:lnTo>
                    <a:pt x="733" y="430"/>
                  </a:lnTo>
                  <a:lnTo>
                    <a:pt x="724" y="446"/>
                  </a:lnTo>
                  <a:lnTo>
                    <a:pt x="713" y="461"/>
                  </a:lnTo>
                  <a:lnTo>
                    <a:pt x="701" y="474"/>
                  </a:lnTo>
                  <a:lnTo>
                    <a:pt x="687" y="487"/>
                  </a:lnTo>
                  <a:lnTo>
                    <a:pt x="673" y="498"/>
                  </a:lnTo>
                  <a:lnTo>
                    <a:pt x="657" y="509"/>
                  </a:lnTo>
                  <a:lnTo>
                    <a:pt x="641" y="520"/>
                  </a:lnTo>
                  <a:lnTo>
                    <a:pt x="624" y="529"/>
                  </a:lnTo>
                  <a:lnTo>
                    <a:pt x="607" y="538"/>
                  </a:lnTo>
                  <a:lnTo>
                    <a:pt x="589" y="546"/>
                  </a:lnTo>
                  <a:lnTo>
                    <a:pt x="570" y="554"/>
                  </a:lnTo>
                  <a:lnTo>
                    <a:pt x="551" y="561"/>
                  </a:lnTo>
                  <a:lnTo>
                    <a:pt x="515" y="574"/>
                  </a:lnTo>
                  <a:lnTo>
                    <a:pt x="478" y="587"/>
                  </a:lnTo>
                  <a:lnTo>
                    <a:pt x="445" y="600"/>
                  </a:lnTo>
                  <a:lnTo>
                    <a:pt x="415" y="613"/>
                  </a:lnTo>
                  <a:lnTo>
                    <a:pt x="402" y="621"/>
                  </a:lnTo>
                  <a:lnTo>
                    <a:pt x="390" y="627"/>
                  </a:lnTo>
                  <a:lnTo>
                    <a:pt x="379" y="635"/>
                  </a:lnTo>
                  <a:lnTo>
                    <a:pt x="370" y="643"/>
                  </a:lnTo>
                  <a:lnTo>
                    <a:pt x="363" y="652"/>
                  </a:lnTo>
                  <a:lnTo>
                    <a:pt x="358" y="661"/>
                  </a:lnTo>
                  <a:lnTo>
                    <a:pt x="354" y="671"/>
                  </a:lnTo>
                  <a:lnTo>
                    <a:pt x="352" y="683"/>
                  </a:lnTo>
                  <a:lnTo>
                    <a:pt x="352" y="727"/>
                  </a:lnTo>
                  <a:lnTo>
                    <a:pt x="354" y="735"/>
                  </a:lnTo>
                  <a:lnTo>
                    <a:pt x="355" y="745"/>
                  </a:lnTo>
                  <a:lnTo>
                    <a:pt x="357" y="754"/>
                  </a:lnTo>
                  <a:lnTo>
                    <a:pt x="360" y="762"/>
                  </a:lnTo>
                  <a:lnTo>
                    <a:pt x="363" y="770"/>
                  </a:lnTo>
                  <a:lnTo>
                    <a:pt x="368" y="777"/>
                  </a:lnTo>
                  <a:lnTo>
                    <a:pt x="372" y="784"/>
                  </a:lnTo>
                  <a:lnTo>
                    <a:pt x="377" y="790"/>
                  </a:lnTo>
                  <a:lnTo>
                    <a:pt x="384" y="795"/>
                  </a:lnTo>
                  <a:lnTo>
                    <a:pt x="390" y="800"/>
                  </a:lnTo>
                  <a:lnTo>
                    <a:pt x="398" y="804"/>
                  </a:lnTo>
                  <a:lnTo>
                    <a:pt x="405" y="808"/>
                  </a:lnTo>
                  <a:lnTo>
                    <a:pt x="414" y="811"/>
                  </a:lnTo>
                  <a:lnTo>
                    <a:pt x="422" y="813"/>
                  </a:lnTo>
                  <a:lnTo>
                    <a:pt x="432" y="814"/>
                  </a:lnTo>
                  <a:lnTo>
                    <a:pt x="442" y="815"/>
                  </a:lnTo>
                  <a:lnTo>
                    <a:pt x="463" y="815"/>
                  </a:lnTo>
                  <a:lnTo>
                    <a:pt x="491" y="814"/>
                  </a:lnTo>
                  <a:lnTo>
                    <a:pt x="518" y="812"/>
                  </a:lnTo>
                  <a:lnTo>
                    <a:pt x="542" y="808"/>
                  </a:lnTo>
                  <a:lnTo>
                    <a:pt x="564" y="805"/>
                  </a:lnTo>
                  <a:lnTo>
                    <a:pt x="584" y="802"/>
                  </a:lnTo>
                  <a:lnTo>
                    <a:pt x="602" y="800"/>
                  </a:lnTo>
                  <a:lnTo>
                    <a:pt x="616" y="800"/>
                  </a:lnTo>
                  <a:lnTo>
                    <a:pt x="627" y="801"/>
                  </a:lnTo>
                  <a:lnTo>
                    <a:pt x="632" y="803"/>
                  </a:lnTo>
                  <a:lnTo>
                    <a:pt x="635" y="805"/>
                  </a:lnTo>
                  <a:lnTo>
                    <a:pt x="638" y="808"/>
                  </a:lnTo>
                  <a:lnTo>
                    <a:pt x="640" y="813"/>
                  </a:lnTo>
                  <a:lnTo>
                    <a:pt x="640" y="818"/>
                  </a:lnTo>
                  <a:lnTo>
                    <a:pt x="640" y="823"/>
                  </a:lnTo>
                  <a:lnTo>
                    <a:pt x="639" y="831"/>
                  </a:lnTo>
                  <a:lnTo>
                    <a:pt x="638" y="838"/>
                  </a:lnTo>
                  <a:lnTo>
                    <a:pt x="631" y="859"/>
                  </a:lnTo>
                  <a:lnTo>
                    <a:pt x="619" y="885"/>
                  </a:lnTo>
                  <a:lnTo>
                    <a:pt x="603" y="916"/>
                  </a:lnTo>
                  <a:lnTo>
                    <a:pt x="581" y="954"/>
                  </a:lnTo>
                  <a:lnTo>
                    <a:pt x="561" y="991"/>
                  </a:lnTo>
                  <a:lnTo>
                    <a:pt x="544" y="1024"/>
                  </a:lnTo>
                  <a:lnTo>
                    <a:pt x="527" y="1055"/>
                  </a:lnTo>
                  <a:lnTo>
                    <a:pt x="511" y="1084"/>
                  </a:lnTo>
                  <a:lnTo>
                    <a:pt x="494" y="1111"/>
                  </a:lnTo>
                  <a:lnTo>
                    <a:pt x="475" y="1139"/>
                  </a:lnTo>
                  <a:lnTo>
                    <a:pt x="464" y="1152"/>
                  </a:lnTo>
                  <a:lnTo>
                    <a:pt x="452" y="1166"/>
                  </a:lnTo>
                  <a:lnTo>
                    <a:pt x="439" y="1180"/>
                  </a:lnTo>
                  <a:lnTo>
                    <a:pt x="424" y="1195"/>
                  </a:lnTo>
                  <a:lnTo>
                    <a:pt x="407" y="1211"/>
                  </a:lnTo>
                  <a:lnTo>
                    <a:pt x="385" y="1230"/>
                  </a:lnTo>
                  <a:lnTo>
                    <a:pt x="358" y="1251"/>
                  </a:lnTo>
                  <a:lnTo>
                    <a:pt x="328" y="1276"/>
                  </a:lnTo>
                  <a:lnTo>
                    <a:pt x="260" y="1329"/>
                  </a:lnTo>
                  <a:lnTo>
                    <a:pt x="189" y="1384"/>
                  </a:lnTo>
                  <a:lnTo>
                    <a:pt x="155" y="1412"/>
                  </a:lnTo>
                  <a:lnTo>
                    <a:pt x="122" y="1439"/>
                  </a:lnTo>
                  <a:lnTo>
                    <a:pt x="91" y="1466"/>
                  </a:lnTo>
                  <a:lnTo>
                    <a:pt x="63" y="1490"/>
                  </a:lnTo>
                  <a:lnTo>
                    <a:pt x="39" y="1513"/>
                  </a:lnTo>
                  <a:lnTo>
                    <a:pt x="20" y="1532"/>
                  </a:lnTo>
                  <a:lnTo>
                    <a:pt x="13" y="1542"/>
                  </a:lnTo>
                  <a:lnTo>
                    <a:pt x="7" y="1550"/>
                  </a:lnTo>
                  <a:lnTo>
                    <a:pt x="2" y="1557"/>
                  </a:lnTo>
                  <a:lnTo>
                    <a:pt x="0" y="1564"/>
                  </a:lnTo>
                  <a:lnTo>
                    <a:pt x="10" y="1569"/>
                  </a:lnTo>
                  <a:lnTo>
                    <a:pt x="16" y="1573"/>
                  </a:lnTo>
                  <a:lnTo>
                    <a:pt x="21" y="1576"/>
                  </a:lnTo>
                  <a:lnTo>
                    <a:pt x="23" y="1580"/>
                  </a:lnTo>
                  <a:lnTo>
                    <a:pt x="24" y="1583"/>
                  </a:lnTo>
                  <a:lnTo>
                    <a:pt x="24" y="1585"/>
                  </a:lnTo>
                  <a:lnTo>
                    <a:pt x="24" y="1586"/>
                  </a:lnTo>
                  <a:lnTo>
                    <a:pt x="28" y="1586"/>
                  </a:lnTo>
                  <a:lnTo>
                    <a:pt x="41" y="1586"/>
                  </a:lnTo>
                  <a:lnTo>
                    <a:pt x="66" y="1586"/>
                  </a:lnTo>
                  <a:lnTo>
                    <a:pt x="111" y="1586"/>
                  </a:lnTo>
                  <a:lnTo>
                    <a:pt x="127" y="1585"/>
                  </a:lnTo>
                  <a:lnTo>
                    <a:pt x="142" y="1583"/>
                  </a:lnTo>
                  <a:lnTo>
                    <a:pt x="157" y="1581"/>
                  </a:lnTo>
                  <a:lnTo>
                    <a:pt x="172" y="1578"/>
                  </a:lnTo>
                  <a:lnTo>
                    <a:pt x="185" y="1572"/>
                  </a:lnTo>
                  <a:lnTo>
                    <a:pt x="199" y="1567"/>
                  </a:lnTo>
                  <a:lnTo>
                    <a:pt x="211" y="1561"/>
                  </a:lnTo>
                  <a:lnTo>
                    <a:pt x="224" y="1555"/>
                  </a:lnTo>
                  <a:lnTo>
                    <a:pt x="235" y="1547"/>
                  </a:lnTo>
                  <a:lnTo>
                    <a:pt x="246" y="1540"/>
                  </a:lnTo>
                  <a:lnTo>
                    <a:pt x="257" y="1531"/>
                  </a:lnTo>
                  <a:lnTo>
                    <a:pt x="268" y="1523"/>
                  </a:lnTo>
                  <a:lnTo>
                    <a:pt x="287" y="1505"/>
                  </a:lnTo>
                  <a:lnTo>
                    <a:pt x="306" y="1486"/>
                  </a:lnTo>
                  <a:lnTo>
                    <a:pt x="341" y="1450"/>
                  </a:lnTo>
                  <a:lnTo>
                    <a:pt x="373" y="1419"/>
                  </a:lnTo>
                  <a:lnTo>
                    <a:pt x="381" y="1411"/>
                  </a:lnTo>
                  <a:lnTo>
                    <a:pt x="390" y="1406"/>
                  </a:lnTo>
                  <a:lnTo>
                    <a:pt x="398" y="1401"/>
                  </a:lnTo>
                  <a:lnTo>
                    <a:pt x="406" y="1396"/>
                  </a:lnTo>
                  <a:lnTo>
                    <a:pt x="415" y="1392"/>
                  </a:lnTo>
                  <a:lnTo>
                    <a:pt x="423" y="1390"/>
                  </a:lnTo>
                  <a:lnTo>
                    <a:pt x="432" y="1388"/>
                  </a:lnTo>
                  <a:lnTo>
                    <a:pt x="442" y="1388"/>
                  </a:lnTo>
                  <a:lnTo>
                    <a:pt x="446" y="1388"/>
                  </a:lnTo>
                  <a:lnTo>
                    <a:pt x="450" y="1390"/>
                  </a:lnTo>
                  <a:lnTo>
                    <a:pt x="454" y="1392"/>
                  </a:lnTo>
                  <a:lnTo>
                    <a:pt x="458" y="1395"/>
                  </a:lnTo>
                  <a:lnTo>
                    <a:pt x="466" y="1404"/>
                  </a:lnTo>
                  <a:lnTo>
                    <a:pt x="476" y="1414"/>
                  </a:lnTo>
                  <a:lnTo>
                    <a:pt x="495" y="1443"/>
                  </a:lnTo>
                  <a:lnTo>
                    <a:pt x="518" y="1476"/>
                  </a:lnTo>
                  <a:lnTo>
                    <a:pt x="532" y="1492"/>
                  </a:lnTo>
                  <a:lnTo>
                    <a:pt x="547" y="1508"/>
                  </a:lnTo>
                  <a:lnTo>
                    <a:pt x="554" y="1515"/>
                  </a:lnTo>
                  <a:lnTo>
                    <a:pt x="564" y="1523"/>
                  </a:lnTo>
                  <a:lnTo>
                    <a:pt x="573" y="1529"/>
                  </a:lnTo>
                  <a:lnTo>
                    <a:pt x="582" y="1536"/>
                  </a:lnTo>
                  <a:lnTo>
                    <a:pt x="593" y="1542"/>
                  </a:lnTo>
                  <a:lnTo>
                    <a:pt x="604" y="1547"/>
                  </a:lnTo>
                  <a:lnTo>
                    <a:pt x="616" y="1552"/>
                  </a:lnTo>
                  <a:lnTo>
                    <a:pt x="627" y="1556"/>
                  </a:lnTo>
                  <a:lnTo>
                    <a:pt x="640" y="1559"/>
                  </a:lnTo>
                  <a:lnTo>
                    <a:pt x="654" y="1561"/>
                  </a:lnTo>
                  <a:lnTo>
                    <a:pt x="668" y="1564"/>
                  </a:lnTo>
                  <a:lnTo>
                    <a:pt x="683" y="1564"/>
                  </a:lnTo>
                  <a:lnTo>
                    <a:pt x="694" y="1562"/>
                  </a:lnTo>
                  <a:lnTo>
                    <a:pt x="705" y="1558"/>
                  </a:lnTo>
                  <a:lnTo>
                    <a:pt x="714" y="1551"/>
                  </a:lnTo>
                  <a:lnTo>
                    <a:pt x="725" y="1542"/>
                  </a:lnTo>
                  <a:lnTo>
                    <a:pt x="736" y="1530"/>
                  </a:lnTo>
                  <a:lnTo>
                    <a:pt x="745" y="1517"/>
                  </a:lnTo>
                  <a:lnTo>
                    <a:pt x="756" y="1501"/>
                  </a:lnTo>
                  <a:lnTo>
                    <a:pt x="767" y="1484"/>
                  </a:lnTo>
                  <a:lnTo>
                    <a:pt x="787" y="1446"/>
                  </a:lnTo>
                  <a:lnTo>
                    <a:pt x="810" y="1403"/>
                  </a:lnTo>
                  <a:lnTo>
                    <a:pt x="831" y="1355"/>
                  </a:lnTo>
                  <a:lnTo>
                    <a:pt x="855" y="1306"/>
                  </a:lnTo>
                  <a:lnTo>
                    <a:pt x="879" y="1257"/>
                  </a:lnTo>
                  <a:lnTo>
                    <a:pt x="903" y="1208"/>
                  </a:lnTo>
                  <a:lnTo>
                    <a:pt x="916" y="1185"/>
                  </a:lnTo>
                  <a:lnTo>
                    <a:pt x="929" y="1162"/>
                  </a:lnTo>
                  <a:lnTo>
                    <a:pt x="943" y="1140"/>
                  </a:lnTo>
                  <a:lnTo>
                    <a:pt x="957" y="1119"/>
                  </a:lnTo>
                  <a:lnTo>
                    <a:pt x="971" y="1100"/>
                  </a:lnTo>
                  <a:lnTo>
                    <a:pt x="985" y="1082"/>
                  </a:lnTo>
                  <a:lnTo>
                    <a:pt x="1000" y="1065"/>
                  </a:lnTo>
                  <a:lnTo>
                    <a:pt x="1015" y="1051"/>
                  </a:lnTo>
                  <a:lnTo>
                    <a:pt x="1031" y="1038"/>
                  </a:lnTo>
                  <a:lnTo>
                    <a:pt x="1047" y="1027"/>
                  </a:lnTo>
                  <a:lnTo>
                    <a:pt x="1063" y="1019"/>
                  </a:lnTo>
                  <a:lnTo>
                    <a:pt x="1080" y="1013"/>
                  </a:lnTo>
                  <a:lnTo>
                    <a:pt x="1075" y="1034"/>
                  </a:lnTo>
                  <a:lnTo>
                    <a:pt x="1066" y="1053"/>
                  </a:lnTo>
                  <a:lnTo>
                    <a:pt x="1058" y="1073"/>
                  </a:lnTo>
                  <a:lnTo>
                    <a:pt x="1047" y="1093"/>
                  </a:lnTo>
                  <a:lnTo>
                    <a:pt x="1023" y="1129"/>
                  </a:lnTo>
                  <a:lnTo>
                    <a:pt x="1000" y="1165"/>
                  </a:lnTo>
                  <a:lnTo>
                    <a:pt x="988" y="1183"/>
                  </a:lnTo>
                  <a:lnTo>
                    <a:pt x="977" y="1200"/>
                  </a:lnTo>
                  <a:lnTo>
                    <a:pt x="968" y="1216"/>
                  </a:lnTo>
                  <a:lnTo>
                    <a:pt x="959" y="1233"/>
                  </a:lnTo>
                  <a:lnTo>
                    <a:pt x="953" y="1250"/>
                  </a:lnTo>
                  <a:lnTo>
                    <a:pt x="949" y="1266"/>
                  </a:lnTo>
                  <a:lnTo>
                    <a:pt x="947" y="1275"/>
                  </a:lnTo>
                  <a:lnTo>
                    <a:pt x="947" y="1283"/>
                  </a:lnTo>
                  <a:lnTo>
                    <a:pt x="947" y="1291"/>
                  </a:lnTo>
                  <a:lnTo>
                    <a:pt x="948" y="1300"/>
                  </a:lnTo>
                  <a:lnTo>
                    <a:pt x="971" y="1476"/>
                  </a:lnTo>
                  <a:lnTo>
                    <a:pt x="950" y="1501"/>
                  </a:lnTo>
                  <a:lnTo>
                    <a:pt x="920" y="1536"/>
                  </a:lnTo>
                  <a:lnTo>
                    <a:pt x="884" y="1575"/>
                  </a:lnTo>
                  <a:lnTo>
                    <a:pt x="846" y="1618"/>
                  </a:lnTo>
                  <a:lnTo>
                    <a:pt x="828" y="1640"/>
                  </a:lnTo>
                  <a:lnTo>
                    <a:pt x="810" y="1661"/>
                  </a:lnTo>
                  <a:lnTo>
                    <a:pt x="794" y="1682"/>
                  </a:lnTo>
                  <a:lnTo>
                    <a:pt x="779" y="1701"/>
                  </a:lnTo>
                  <a:lnTo>
                    <a:pt x="767" y="1719"/>
                  </a:lnTo>
                  <a:lnTo>
                    <a:pt x="758" y="1735"/>
                  </a:lnTo>
                  <a:lnTo>
                    <a:pt x="754" y="1743"/>
                  </a:lnTo>
                  <a:lnTo>
                    <a:pt x="752" y="1750"/>
                  </a:lnTo>
                  <a:lnTo>
                    <a:pt x="751" y="1757"/>
                  </a:lnTo>
                  <a:lnTo>
                    <a:pt x="750" y="1762"/>
                  </a:lnTo>
                  <a:lnTo>
                    <a:pt x="750" y="1783"/>
                  </a:lnTo>
                  <a:lnTo>
                    <a:pt x="751" y="1797"/>
                  </a:lnTo>
                  <a:lnTo>
                    <a:pt x="752" y="1809"/>
                  </a:lnTo>
                  <a:lnTo>
                    <a:pt x="756" y="1821"/>
                  </a:lnTo>
                  <a:lnTo>
                    <a:pt x="760" y="1831"/>
                  </a:lnTo>
                  <a:lnTo>
                    <a:pt x="764" y="1835"/>
                  </a:lnTo>
                  <a:lnTo>
                    <a:pt x="767" y="1838"/>
                  </a:lnTo>
                  <a:lnTo>
                    <a:pt x="770" y="1842"/>
                  </a:lnTo>
                  <a:lnTo>
                    <a:pt x="774" y="1845"/>
                  </a:lnTo>
                  <a:lnTo>
                    <a:pt x="779" y="1847"/>
                  </a:lnTo>
                  <a:lnTo>
                    <a:pt x="783" y="1849"/>
                  </a:lnTo>
                  <a:lnTo>
                    <a:pt x="788" y="1850"/>
                  </a:lnTo>
                  <a:lnTo>
                    <a:pt x="794" y="1850"/>
                  </a:lnTo>
                  <a:lnTo>
                    <a:pt x="803" y="1850"/>
                  </a:lnTo>
                  <a:lnTo>
                    <a:pt x="813" y="1849"/>
                  </a:lnTo>
                  <a:lnTo>
                    <a:pt x="822" y="1848"/>
                  </a:lnTo>
                  <a:lnTo>
                    <a:pt x="829" y="1846"/>
                  </a:lnTo>
                  <a:lnTo>
                    <a:pt x="844" y="1840"/>
                  </a:lnTo>
                  <a:lnTo>
                    <a:pt x="858" y="1834"/>
                  </a:lnTo>
                  <a:lnTo>
                    <a:pt x="871" y="1825"/>
                  </a:lnTo>
                  <a:lnTo>
                    <a:pt x="882" y="1816"/>
                  </a:lnTo>
                  <a:lnTo>
                    <a:pt x="892" y="1806"/>
                  </a:lnTo>
                  <a:lnTo>
                    <a:pt x="903" y="1794"/>
                  </a:lnTo>
                  <a:lnTo>
                    <a:pt x="914" y="1783"/>
                  </a:lnTo>
                  <a:lnTo>
                    <a:pt x="926" y="1773"/>
                  </a:lnTo>
                  <a:lnTo>
                    <a:pt x="937" y="1761"/>
                  </a:lnTo>
                  <a:lnTo>
                    <a:pt x="949" y="1750"/>
                  </a:lnTo>
                  <a:lnTo>
                    <a:pt x="963" y="1741"/>
                  </a:lnTo>
                  <a:lnTo>
                    <a:pt x="978" y="1732"/>
                  </a:lnTo>
                  <a:lnTo>
                    <a:pt x="996" y="1724"/>
                  </a:lnTo>
                  <a:lnTo>
                    <a:pt x="1015" y="1718"/>
                  </a:lnTo>
                  <a:lnTo>
                    <a:pt x="1015" y="1806"/>
                  </a:lnTo>
                  <a:lnTo>
                    <a:pt x="1014" y="1834"/>
                  </a:lnTo>
                  <a:lnTo>
                    <a:pt x="1012" y="1858"/>
                  </a:lnTo>
                  <a:lnTo>
                    <a:pt x="1008" y="1879"/>
                  </a:lnTo>
                  <a:lnTo>
                    <a:pt x="1004" y="1897"/>
                  </a:lnTo>
                  <a:lnTo>
                    <a:pt x="999" y="1914"/>
                  </a:lnTo>
                  <a:lnTo>
                    <a:pt x="993" y="1929"/>
                  </a:lnTo>
                  <a:lnTo>
                    <a:pt x="987" y="1944"/>
                  </a:lnTo>
                  <a:lnTo>
                    <a:pt x="981" y="1959"/>
                  </a:lnTo>
                  <a:lnTo>
                    <a:pt x="974" y="1974"/>
                  </a:lnTo>
                  <a:lnTo>
                    <a:pt x="969" y="1989"/>
                  </a:lnTo>
                  <a:lnTo>
                    <a:pt x="962" y="2008"/>
                  </a:lnTo>
                  <a:lnTo>
                    <a:pt x="958" y="2027"/>
                  </a:lnTo>
                  <a:lnTo>
                    <a:pt x="954" y="2048"/>
                  </a:lnTo>
                  <a:lnTo>
                    <a:pt x="950" y="2074"/>
                  </a:lnTo>
                  <a:lnTo>
                    <a:pt x="948" y="2103"/>
                  </a:lnTo>
                  <a:lnTo>
                    <a:pt x="948" y="2136"/>
                  </a:lnTo>
                  <a:lnTo>
                    <a:pt x="947" y="2172"/>
                  </a:lnTo>
                  <a:lnTo>
                    <a:pt x="945" y="2204"/>
                  </a:lnTo>
                  <a:lnTo>
                    <a:pt x="943" y="2233"/>
                  </a:lnTo>
                  <a:lnTo>
                    <a:pt x="939" y="2258"/>
                  </a:lnTo>
                  <a:lnTo>
                    <a:pt x="933" y="2281"/>
                  </a:lnTo>
                  <a:lnTo>
                    <a:pt x="928" y="2302"/>
                  </a:lnTo>
                  <a:lnTo>
                    <a:pt x="921" y="2321"/>
                  </a:lnTo>
                  <a:lnTo>
                    <a:pt x="916" y="2338"/>
                  </a:lnTo>
                  <a:lnTo>
                    <a:pt x="903" y="2370"/>
                  </a:lnTo>
                  <a:lnTo>
                    <a:pt x="892" y="2400"/>
                  </a:lnTo>
                  <a:lnTo>
                    <a:pt x="888" y="2415"/>
                  </a:lnTo>
                  <a:lnTo>
                    <a:pt x="885" y="2431"/>
                  </a:lnTo>
                  <a:lnTo>
                    <a:pt x="883" y="2449"/>
                  </a:lnTo>
                  <a:lnTo>
                    <a:pt x="882" y="2467"/>
                  </a:lnTo>
                  <a:lnTo>
                    <a:pt x="883" y="2476"/>
                  </a:lnTo>
                  <a:lnTo>
                    <a:pt x="884" y="2485"/>
                  </a:lnTo>
                  <a:lnTo>
                    <a:pt x="886" y="2495"/>
                  </a:lnTo>
                  <a:lnTo>
                    <a:pt x="888" y="2502"/>
                  </a:lnTo>
                  <a:lnTo>
                    <a:pt x="892" y="2510"/>
                  </a:lnTo>
                  <a:lnTo>
                    <a:pt x="897" y="2517"/>
                  </a:lnTo>
                  <a:lnTo>
                    <a:pt x="901" y="2524"/>
                  </a:lnTo>
                  <a:lnTo>
                    <a:pt x="906" y="2530"/>
                  </a:lnTo>
                  <a:lnTo>
                    <a:pt x="913" y="2535"/>
                  </a:lnTo>
                  <a:lnTo>
                    <a:pt x="919" y="2541"/>
                  </a:lnTo>
                  <a:lnTo>
                    <a:pt x="927" y="2545"/>
                  </a:lnTo>
                  <a:lnTo>
                    <a:pt x="934" y="2548"/>
                  </a:lnTo>
                  <a:lnTo>
                    <a:pt x="943" y="2552"/>
                  </a:lnTo>
                  <a:lnTo>
                    <a:pt x="952" y="2554"/>
                  </a:lnTo>
                  <a:lnTo>
                    <a:pt x="961" y="2555"/>
                  </a:lnTo>
                  <a:lnTo>
                    <a:pt x="970" y="2555"/>
                  </a:lnTo>
                  <a:lnTo>
                    <a:pt x="979" y="2554"/>
                  </a:lnTo>
                  <a:lnTo>
                    <a:pt x="989" y="2551"/>
                  </a:lnTo>
                  <a:lnTo>
                    <a:pt x="999" y="2545"/>
                  </a:lnTo>
                  <a:lnTo>
                    <a:pt x="1010" y="2539"/>
                  </a:lnTo>
                  <a:lnTo>
                    <a:pt x="1020" y="2529"/>
                  </a:lnTo>
                  <a:lnTo>
                    <a:pt x="1032" y="2518"/>
                  </a:lnTo>
                  <a:lnTo>
                    <a:pt x="1043" y="2507"/>
                  </a:lnTo>
                  <a:lnTo>
                    <a:pt x="1055" y="2493"/>
                  </a:lnTo>
                  <a:lnTo>
                    <a:pt x="1066" y="2478"/>
                  </a:lnTo>
                  <a:lnTo>
                    <a:pt x="1078" y="2461"/>
                  </a:lnTo>
                  <a:lnTo>
                    <a:pt x="1090" y="2444"/>
                  </a:lnTo>
                  <a:lnTo>
                    <a:pt x="1102" y="2426"/>
                  </a:lnTo>
                  <a:lnTo>
                    <a:pt x="1125" y="2387"/>
                  </a:lnTo>
                  <a:lnTo>
                    <a:pt x="1149" y="2347"/>
                  </a:lnTo>
                  <a:lnTo>
                    <a:pt x="1171" y="2304"/>
                  </a:lnTo>
                  <a:lnTo>
                    <a:pt x="1191" y="2261"/>
                  </a:lnTo>
                  <a:lnTo>
                    <a:pt x="1209" y="2219"/>
                  </a:lnTo>
                  <a:lnTo>
                    <a:pt x="1225" y="2178"/>
                  </a:lnTo>
                  <a:lnTo>
                    <a:pt x="1238" y="2140"/>
                  </a:lnTo>
                  <a:lnTo>
                    <a:pt x="1249" y="2104"/>
                  </a:lnTo>
                  <a:lnTo>
                    <a:pt x="1252" y="2088"/>
                  </a:lnTo>
                  <a:lnTo>
                    <a:pt x="1254" y="2074"/>
                  </a:lnTo>
                  <a:lnTo>
                    <a:pt x="1256" y="2060"/>
                  </a:lnTo>
                  <a:lnTo>
                    <a:pt x="1256" y="2048"/>
                  </a:lnTo>
                  <a:lnTo>
                    <a:pt x="1256" y="2026"/>
                  </a:lnTo>
                  <a:lnTo>
                    <a:pt x="1256" y="1973"/>
                  </a:lnTo>
                  <a:lnTo>
                    <a:pt x="1253" y="1924"/>
                  </a:lnTo>
                  <a:lnTo>
                    <a:pt x="1250" y="1879"/>
                  </a:lnTo>
                  <a:lnTo>
                    <a:pt x="1246" y="1837"/>
                  </a:lnTo>
                  <a:lnTo>
                    <a:pt x="1241" y="1795"/>
                  </a:lnTo>
                  <a:lnTo>
                    <a:pt x="1237" y="1756"/>
                  </a:lnTo>
                  <a:lnTo>
                    <a:pt x="1234" y="1715"/>
                  </a:lnTo>
                  <a:lnTo>
                    <a:pt x="1233" y="1674"/>
                  </a:lnTo>
                  <a:lnTo>
                    <a:pt x="1234" y="1643"/>
                  </a:lnTo>
                  <a:lnTo>
                    <a:pt x="1237" y="1615"/>
                  </a:lnTo>
                  <a:lnTo>
                    <a:pt x="1241" y="1590"/>
                  </a:lnTo>
                  <a:lnTo>
                    <a:pt x="1247" y="1569"/>
                  </a:lnTo>
                  <a:lnTo>
                    <a:pt x="1253" y="1550"/>
                  </a:lnTo>
                  <a:lnTo>
                    <a:pt x="1261" y="1532"/>
                  </a:lnTo>
                  <a:lnTo>
                    <a:pt x="1269" y="1516"/>
                  </a:lnTo>
                  <a:lnTo>
                    <a:pt x="1278" y="1502"/>
                  </a:lnTo>
                  <a:lnTo>
                    <a:pt x="1294" y="1478"/>
                  </a:lnTo>
                  <a:lnTo>
                    <a:pt x="1309" y="1455"/>
                  </a:lnTo>
                  <a:lnTo>
                    <a:pt x="1314" y="1444"/>
                  </a:lnTo>
                  <a:lnTo>
                    <a:pt x="1319" y="1433"/>
                  </a:lnTo>
                  <a:lnTo>
                    <a:pt x="1322" y="1422"/>
                  </a:lnTo>
                  <a:lnTo>
                    <a:pt x="1323" y="1409"/>
                  </a:lnTo>
                  <a:lnTo>
                    <a:pt x="1323" y="1399"/>
                  </a:lnTo>
                  <a:lnTo>
                    <a:pt x="1322" y="1391"/>
                  </a:lnTo>
                  <a:lnTo>
                    <a:pt x="1320" y="1383"/>
                  </a:lnTo>
                  <a:lnTo>
                    <a:pt x="1317" y="1376"/>
                  </a:lnTo>
                  <a:lnTo>
                    <a:pt x="1313" y="1369"/>
                  </a:lnTo>
                  <a:lnTo>
                    <a:pt x="1310" y="1363"/>
                  </a:lnTo>
                  <a:lnTo>
                    <a:pt x="1306" y="1358"/>
                  </a:lnTo>
                  <a:lnTo>
                    <a:pt x="1302" y="1351"/>
                  </a:lnTo>
                  <a:lnTo>
                    <a:pt x="1291" y="1340"/>
                  </a:lnTo>
                  <a:lnTo>
                    <a:pt x="1280" y="1329"/>
                  </a:lnTo>
                  <a:lnTo>
                    <a:pt x="1268" y="1315"/>
                  </a:lnTo>
                  <a:lnTo>
                    <a:pt x="1256" y="1300"/>
                  </a:lnTo>
                  <a:lnTo>
                    <a:pt x="1267" y="1278"/>
                  </a:lnTo>
                  <a:lnTo>
                    <a:pt x="1275" y="1263"/>
                  </a:lnTo>
                  <a:lnTo>
                    <a:pt x="1277" y="1255"/>
                  </a:lnTo>
                  <a:lnTo>
                    <a:pt x="1278" y="1244"/>
                  </a:lnTo>
                  <a:lnTo>
                    <a:pt x="1279" y="1230"/>
                  </a:lnTo>
                  <a:lnTo>
                    <a:pt x="1279" y="1211"/>
                  </a:lnTo>
                  <a:lnTo>
                    <a:pt x="1279" y="1191"/>
                  </a:lnTo>
                  <a:lnTo>
                    <a:pt x="1277" y="1175"/>
                  </a:lnTo>
                  <a:lnTo>
                    <a:pt x="1275" y="1163"/>
                  </a:lnTo>
                  <a:lnTo>
                    <a:pt x="1273" y="1153"/>
                  </a:lnTo>
                  <a:lnTo>
                    <a:pt x="1265" y="1130"/>
                  </a:lnTo>
                  <a:lnTo>
                    <a:pt x="1256" y="1101"/>
                  </a:lnTo>
                  <a:lnTo>
                    <a:pt x="1394" y="951"/>
                  </a:lnTo>
                  <a:lnTo>
                    <a:pt x="1382" y="934"/>
                  </a:lnTo>
                  <a:lnTo>
                    <a:pt x="1368" y="915"/>
                  </a:lnTo>
                  <a:lnTo>
                    <a:pt x="1353" y="896"/>
                  </a:lnTo>
                  <a:lnTo>
                    <a:pt x="1337" y="878"/>
                  </a:lnTo>
                  <a:lnTo>
                    <a:pt x="1328" y="870"/>
                  </a:lnTo>
                  <a:lnTo>
                    <a:pt x="1319" y="862"/>
                  </a:lnTo>
                  <a:lnTo>
                    <a:pt x="1309" y="854"/>
                  </a:lnTo>
                  <a:lnTo>
                    <a:pt x="1299" y="848"/>
                  </a:lnTo>
                  <a:lnTo>
                    <a:pt x="1290" y="844"/>
                  </a:lnTo>
                  <a:lnTo>
                    <a:pt x="1279" y="839"/>
                  </a:lnTo>
                  <a:lnTo>
                    <a:pt x="1268" y="837"/>
                  </a:lnTo>
                  <a:lnTo>
                    <a:pt x="1256" y="836"/>
                  </a:lnTo>
                  <a:lnTo>
                    <a:pt x="1235" y="836"/>
                  </a:lnTo>
                  <a:lnTo>
                    <a:pt x="1217" y="837"/>
                  </a:lnTo>
                  <a:lnTo>
                    <a:pt x="1200" y="839"/>
                  </a:lnTo>
                  <a:lnTo>
                    <a:pt x="1182" y="844"/>
                  </a:lnTo>
                  <a:lnTo>
                    <a:pt x="1165" y="849"/>
                  </a:lnTo>
                  <a:lnTo>
                    <a:pt x="1148" y="856"/>
                  </a:lnTo>
                  <a:lnTo>
                    <a:pt x="1132" y="864"/>
                  </a:lnTo>
                  <a:lnTo>
                    <a:pt x="1116" y="873"/>
                  </a:lnTo>
                  <a:lnTo>
                    <a:pt x="1100" y="882"/>
                  </a:lnTo>
                  <a:lnTo>
                    <a:pt x="1085" y="894"/>
                  </a:lnTo>
                  <a:lnTo>
                    <a:pt x="1070" y="905"/>
                  </a:lnTo>
                  <a:lnTo>
                    <a:pt x="1055" y="918"/>
                  </a:lnTo>
                  <a:lnTo>
                    <a:pt x="1040" y="931"/>
                  </a:lnTo>
                  <a:lnTo>
                    <a:pt x="1010" y="957"/>
                  </a:lnTo>
                  <a:lnTo>
                    <a:pt x="981" y="985"/>
                  </a:lnTo>
                  <a:lnTo>
                    <a:pt x="953" y="1014"/>
                  </a:lnTo>
                  <a:lnTo>
                    <a:pt x="924" y="1041"/>
                  </a:lnTo>
                  <a:lnTo>
                    <a:pt x="896" y="1067"/>
                  </a:lnTo>
                  <a:lnTo>
                    <a:pt x="868" y="1092"/>
                  </a:lnTo>
                  <a:lnTo>
                    <a:pt x="853" y="1101"/>
                  </a:lnTo>
                  <a:lnTo>
                    <a:pt x="839" y="1112"/>
                  </a:lnTo>
                  <a:lnTo>
                    <a:pt x="824" y="1121"/>
                  </a:lnTo>
                  <a:lnTo>
                    <a:pt x="810" y="1128"/>
                  </a:lnTo>
                  <a:lnTo>
                    <a:pt x="795" y="1134"/>
                  </a:lnTo>
                  <a:lnTo>
                    <a:pt x="780" y="1139"/>
                  </a:lnTo>
                  <a:lnTo>
                    <a:pt x="765" y="1143"/>
                  </a:lnTo>
                  <a:lnTo>
                    <a:pt x="750" y="1145"/>
                  </a:lnTo>
                  <a:lnTo>
                    <a:pt x="756" y="1126"/>
                  </a:lnTo>
                  <a:lnTo>
                    <a:pt x="767" y="1107"/>
                  </a:lnTo>
                  <a:lnTo>
                    <a:pt x="780" y="1087"/>
                  </a:lnTo>
                  <a:lnTo>
                    <a:pt x="796" y="1068"/>
                  </a:lnTo>
                  <a:lnTo>
                    <a:pt x="815" y="1048"/>
                  </a:lnTo>
                  <a:lnTo>
                    <a:pt x="837" y="1027"/>
                  </a:lnTo>
                  <a:lnTo>
                    <a:pt x="860" y="1007"/>
                  </a:lnTo>
                  <a:lnTo>
                    <a:pt x="886" y="985"/>
                  </a:lnTo>
                  <a:lnTo>
                    <a:pt x="913" y="965"/>
                  </a:lnTo>
                  <a:lnTo>
                    <a:pt x="942" y="945"/>
                  </a:lnTo>
                  <a:lnTo>
                    <a:pt x="972" y="924"/>
                  </a:lnTo>
                  <a:lnTo>
                    <a:pt x="1003" y="903"/>
                  </a:lnTo>
                  <a:lnTo>
                    <a:pt x="1067" y="863"/>
                  </a:lnTo>
                  <a:lnTo>
                    <a:pt x="1133" y="823"/>
                  </a:lnTo>
                  <a:lnTo>
                    <a:pt x="1261" y="748"/>
                  </a:lnTo>
                  <a:lnTo>
                    <a:pt x="1371" y="684"/>
                  </a:lnTo>
                  <a:lnTo>
                    <a:pt x="1394" y="669"/>
                  </a:lnTo>
                  <a:lnTo>
                    <a:pt x="1415" y="655"/>
                  </a:lnTo>
                  <a:lnTo>
                    <a:pt x="1433" y="643"/>
                  </a:lnTo>
                  <a:lnTo>
                    <a:pt x="1449" y="631"/>
                  </a:lnTo>
                  <a:lnTo>
                    <a:pt x="1460" y="621"/>
                  </a:lnTo>
                  <a:lnTo>
                    <a:pt x="1470" y="610"/>
                  </a:lnTo>
                  <a:lnTo>
                    <a:pt x="1475" y="601"/>
                  </a:lnTo>
                  <a:lnTo>
                    <a:pt x="1478" y="594"/>
                  </a:lnTo>
                  <a:lnTo>
                    <a:pt x="1477" y="577"/>
                  </a:lnTo>
                  <a:lnTo>
                    <a:pt x="1474" y="563"/>
                  </a:lnTo>
                  <a:lnTo>
                    <a:pt x="1472" y="556"/>
                  </a:lnTo>
                  <a:lnTo>
                    <a:pt x="1470" y="551"/>
                  </a:lnTo>
                  <a:lnTo>
                    <a:pt x="1467" y="547"/>
                  </a:lnTo>
                  <a:lnTo>
                    <a:pt x="1464" y="542"/>
                  </a:lnTo>
                  <a:lnTo>
                    <a:pt x="1459" y="539"/>
                  </a:lnTo>
                  <a:lnTo>
                    <a:pt x="1455" y="536"/>
                  </a:lnTo>
                  <a:lnTo>
                    <a:pt x="1449" y="533"/>
                  </a:lnTo>
                  <a:lnTo>
                    <a:pt x="1443" y="532"/>
                  </a:lnTo>
                  <a:lnTo>
                    <a:pt x="1428" y="528"/>
                  </a:lnTo>
                  <a:lnTo>
                    <a:pt x="1411" y="528"/>
                  </a:lnTo>
                  <a:lnTo>
                    <a:pt x="1396" y="528"/>
                  </a:lnTo>
                  <a:lnTo>
                    <a:pt x="1380" y="531"/>
                  </a:lnTo>
                  <a:lnTo>
                    <a:pt x="1365" y="534"/>
                  </a:lnTo>
                  <a:lnTo>
                    <a:pt x="1350" y="537"/>
                  </a:lnTo>
                  <a:lnTo>
                    <a:pt x="1334" y="542"/>
                  </a:lnTo>
                  <a:lnTo>
                    <a:pt x="1319" y="548"/>
                  </a:lnTo>
                  <a:lnTo>
                    <a:pt x="1303" y="554"/>
                  </a:lnTo>
                  <a:lnTo>
                    <a:pt x="1288" y="561"/>
                  </a:lnTo>
                  <a:lnTo>
                    <a:pt x="1256" y="578"/>
                  </a:lnTo>
                  <a:lnTo>
                    <a:pt x="1226" y="596"/>
                  </a:lnTo>
                  <a:lnTo>
                    <a:pt x="1196" y="615"/>
                  </a:lnTo>
                  <a:lnTo>
                    <a:pt x="1166" y="637"/>
                  </a:lnTo>
                  <a:lnTo>
                    <a:pt x="1108" y="679"/>
                  </a:lnTo>
                  <a:lnTo>
                    <a:pt x="1052" y="718"/>
                  </a:lnTo>
                  <a:lnTo>
                    <a:pt x="1025" y="735"/>
                  </a:lnTo>
                  <a:lnTo>
                    <a:pt x="999" y="750"/>
                  </a:lnTo>
                  <a:lnTo>
                    <a:pt x="986" y="757"/>
                  </a:lnTo>
                  <a:lnTo>
                    <a:pt x="973" y="762"/>
                  </a:lnTo>
                  <a:lnTo>
                    <a:pt x="960" y="767"/>
                  </a:lnTo>
                  <a:lnTo>
                    <a:pt x="948" y="7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8"/>
            <p:cNvSpPr>
              <a:spLocks/>
            </p:cNvSpPr>
            <p:nvPr/>
          </p:nvSpPr>
          <p:spPr bwMode="auto">
            <a:xfrm>
              <a:off x="639" y="2058"/>
              <a:ext cx="35" cy="110"/>
            </a:xfrm>
            <a:custGeom>
              <a:avLst/>
              <a:gdLst>
                <a:gd name="T0" fmla="*/ 335 w 486"/>
                <a:gd name="T1" fmla="*/ 1537 h 1540"/>
                <a:gd name="T2" fmla="*/ 379 w 486"/>
                <a:gd name="T3" fmla="*/ 1507 h 1540"/>
                <a:gd name="T4" fmla="*/ 414 w 486"/>
                <a:gd name="T5" fmla="*/ 1451 h 1540"/>
                <a:gd name="T6" fmla="*/ 442 w 486"/>
                <a:gd name="T7" fmla="*/ 1374 h 1540"/>
                <a:gd name="T8" fmla="*/ 463 w 486"/>
                <a:gd name="T9" fmla="*/ 1277 h 1540"/>
                <a:gd name="T10" fmla="*/ 477 w 486"/>
                <a:gd name="T11" fmla="*/ 1167 h 1540"/>
                <a:gd name="T12" fmla="*/ 484 w 486"/>
                <a:gd name="T13" fmla="*/ 1044 h 1540"/>
                <a:gd name="T14" fmla="*/ 486 w 486"/>
                <a:gd name="T15" fmla="*/ 916 h 1540"/>
                <a:gd name="T16" fmla="*/ 484 w 486"/>
                <a:gd name="T17" fmla="*/ 784 h 1540"/>
                <a:gd name="T18" fmla="*/ 479 w 486"/>
                <a:gd name="T19" fmla="*/ 652 h 1540"/>
                <a:gd name="T20" fmla="*/ 469 w 486"/>
                <a:gd name="T21" fmla="*/ 525 h 1540"/>
                <a:gd name="T22" fmla="*/ 457 w 486"/>
                <a:gd name="T23" fmla="*/ 406 h 1540"/>
                <a:gd name="T24" fmla="*/ 443 w 486"/>
                <a:gd name="T25" fmla="*/ 299 h 1540"/>
                <a:gd name="T26" fmla="*/ 428 w 486"/>
                <a:gd name="T27" fmla="*/ 208 h 1540"/>
                <a:gd name="T28" fmla="*/ 412 w 486"/>
                <a:gd name="T29" fmla="*/ 135 h 1540"/>
                <a:gd name="T30" fmla="*/ 397 w 486"/>
                <a:gd name="T31" fmla="*/ 86 h 1540"/>
                <a:gd name="T32" fmla="*/ 371 w 486"/>
                <a:gd name="T33" fmla="*/ 47 h 1540"/>
                <a:gd name="T34" fmla="*/ 339 w 486"/>
                <a:gd name="T35" fmla="*/ 13 h 1540"/>
                <a:gd name="T36" fmla="*/ 312 w 486"/>
                <a:gd name="T37" fmla="*/ 0 h 1540"/>
                <a:gd name="T38" fmla="*/ 289 w 486"/>
                <a:gd name="T39" fmla="*/ 7 h 1540"/>
                <a:gd name="T40" fmla="*/ 271 w 486"/>
                <a:gd name="T41" fmla="*/ 28 h 1540"/>
                <a:gd name="T42" fmla="*/ 254 w 486"/>
                <a:gd name="T43" fmla="*/ 64 h 1540"/>
                <a:gd name="T44" fmla="*/ 243 w 486"/>
                <a:gd name="T45" fmla="*/ 110 h 1540"/>
                <a:gd name="T46" fmla="*/ 234 w 486"/>
                <a:gd name="T47" fmla="*/ 166 h 1540"/>
                <a:gd name="T48" fmla="*/ 224 w 486"/>
                <a:gd name="T49" fmla="*/ 259 h 1540"/>
                <a:gd name="T50" fmla="*/ 220 w 486"/>
                <a:gd name="T51" fmla="*/ 394 h 1540"/>
                <a:gd name="T52" fmla="*/ 219 w 486"/>
                <a:gd name="T53" fmla="*/ 522 h 1540"/>
                <a:gd name="T54" fmla="*/ 220 w 486"/>
                <a:gd name="T55" fmla="*/ 624 h 1540"/>
                <a:gd name="T56" fmla="*/ 221 w 486"/>
                <a:gd name="T57" fmla="*/ 701 h 1540"/>
                <a:gd name="T58" fmla="*/ 223 w 486"/>
                <a:gd name="T59" fmla="*/ 818 h 1540"/>
                <a:gd name="T60" fmla="*/ 224 w 486"/>
                <a:gd name="T61" fmla="*/ 950 h 1540"/>
                <a:gd name="T62" fmla="*/ 221 w 486"/>
                <a:gd name="T63" fmla="*/ 1035 h 1540"/>
                <a:gd name="T64" fmla="*/ 217 w 486"/>
                <a:gd name="T65" fmla="*/ 1078 h 1540"/>
                <a:gd name="T66" fmla="*/ 208 w 486"/>
                <a:gd name="T67" fmla="*/ 1107 h 1540"/>
                <a:gd name="T68" fmla="*/ 198 w 486"/>
                <a:gd name="T69" fmla="*/ 1131 h 1540"/>
                <a:gd name="T70" fmla="*/ 186 w 486"/>
                <a:gd name="T71" fmla="*/ 1152 h 1540"/>
                <a:gd name="T72" fmla="*/ 172 w 486"/>
                <a:gd name="T73" fmla="*/ 1169 h 1540"/>
                <a:gd name="T74" fmla="*/ 150 w 486"/>
                <a:gd name="T75" fmla="*/ 1188 h 1540"/>
                <a:gd name="T76" fmla="*/ 118 w 486"/>
                <a:gd name="T77" fmla="*/ 1207 h 1540"/>
                <a:gd name="T78" fmla="*/ 86 w 486"/>
                <a:gd name="T79" fmla="*/ 1223 h 1540"/>
                <a:gd name="T80" fmla="*/ 56 w 486"/>
                <a:gd name="T81" fmla="*/ 1241 h 1540"/>
                <a:gd name="T82" fmla="*/ 35 w 486"/>
                <a:gd name="T83" fmla="*/ 1257 h 1540"/>
                <a:gd name="T84" fmla="*/ 23 w 486"/>
                <a:gd name="T85" fmla="*/ 1271 h 1540"/>
                <a:gd name="T86" fmla="*/ 13 w 486"/>
                <a:gd name="T87" fmla="*/ 1288 h 1540"/>
                <a:gd name="T88" fmla="*/ 3 w 486"/>
                <a:gd name="T89" fmla="*/ 1308 h 1540"/>
                <a:gd name="T90" fmla="*/ 20 w 486"/>
                <a:gd name="T91" fmla="*/ 1329 h 1540"/>
                <a:gd name="T92" fmla="*/ 69 w 486"/>
                <a:gd name="T93" fmla="*/ 1347 h 1540"/>
                <a:gd name="T94" fmla="*/ 120 w 486"/>
                <a:gd name="T95" fmla="*/ 1367 h 1540"/>
                <a:gd name="T96" fmla="*/ 155 w 486"/>
                <a:gd name="T97" fmla="*/ 1383 h 1540"/>
                <a:gd name="T98" fmla="*/ 174 w 486"/>
                <a:gd name="T99" fmla="*/ 1396 h 1540"/>
                <a:gd name="T100" fmla="*/ 192 w 486"/>
                <a:gd name="T101" fmla="*/ 1413 h 1540"/>
                <a:gd name="T102" fmla="*/ 208 w 486"/>
                <a:gd name="T103" fmla="*/ 1436 h 1540"/>
                <a:gd name="T104" fmla="*/ 223 w 486"/>
                <a:gd name="T105" fmla="*/ 1470 h 1540"/>
                <a:gd name="T106" fmla="*/ 236 w 486"/>
                <a:gd name="T107" fmla="*/ 1502 h 1540"/>
                <a:gd name="T108" fmla="*/ 248 w 486"/>
                <a:gd name="T109" fmla="*/ 1520 h 1540"/>
                <a:gd name="T110" fmla="*/ 261 w 486"/>
                <a:gd name="T111" fmla="*/ 1530 h 1540"/>
                <a:gd name="T112" fmla="*/ 272 w 486"/>
                <a:gd name="T113" fmla="*/ 1535 h 1540"/>
                <a:gd name="T114" fmla="*/ 292 w 486"/>
                <a:gd name="T115" fmla="*/ 1540 h 1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6" h="1540">
                  <a:moveTo>
                    <a:pt x="309" y="1540"/>
                  </a:moveTo>
                  <a:lnTo>
                    <a:pt x="335" y="1537"/>
                  </a:lnTo>
                  <a:lnTo>
                    <a:pt x="358" y="1525"/>
                  </a:lnTo>
                  <a:lnTo>
                    <a:pt x="379" y="1507"/>
                  </a:lnTo>
                  <a:lnTo>
                    <a:pt x="398" y="1482"/>
                  </a:lnTo>
                  <a:lnTo>
                    <a:pt x="414" y="1451"/>
                  </a:lnTo>
                  <a:lnTo>
                    <a:pt x="429" y="1414"/>
                  </a:lnTo>
                  <a:lnTo>
                    <a:pt x="442" y="1374"/>
                  </a:lnTo>
                  <a:lnTo>
                    <a:pt x="453" y="1327"/>
                  </a:lnTo>
                  <a:lnTo>
                    <a:pt x="463" y="1277"/>
                  </a:lnTo>
                  <a:lnTo>
                    <a:pt x="470" y="1223"/>
                  </a:lnTo>
                  <a:lnTo>
                    <a:pt x="477" y="1167"/>
                  </a:lnTo>
                  <a:lnTo>
                    <a:pt x="481" y="1107"/>
                  </a:lnTo>
                  <a:lnTo>
                    <a:pt x="484" y="1044"/>
                  </a:lnTo>
                  <a:lnTo>
                    <a:pt x="486" y="981"/>
                  </a:lnTo>
                  <a:lnTo>
                    <a:pt x="486" y="916"/>
                  </a:lnTo>
                  <a:lnTo>
                    <a:pt x="486" y="850"/>
                  </a:lnTo>
                  <a:lnTo>
                    <a:pt x="484" y="784"/>
                  </a:lnTo>
                  <a:lnTo>
                    <a:pt x="482" y="718"/>
                  </a:lnTo>
                  <a:lnTo>
                    <a:pt x="479" y="652"/>
                  </a:lnTo>
                  <a:lnTo>
                    <a:pt x="475" y="587"/>
                  </a:lnTo>
                  <a:lnTo>
                    <a:pt x="469" y="525"/>
                  </a:lnTo>
                  <a:lnTo>
                    <a:pt x="464" y="464"/>
                  </a:lnTo>
                  <a:lnTo>
                    <a:pt x="457" y="406"/>
                  </a:lnTo>
                  <a:lnTo>
                    <a:pt x="451" y="350"/>
                  </a:lnTo>
                  <a:lnTo>
                    <a:pt x="443" y="299"/>
                  </a:lnTo>
                  <a:lnTo>
                    <a:pt x="436" y="250"/>
                  </a:lnTo>
                  <a:lnTo>
                    <a:pt x="428" y="208"/>
                  </a:lnTo>
                  <a:lnTo>
                    <a:pt x="421" y="168"/>
                  </a:lnTo>
                  <a:lnTo>
                    <a:pt x="412" y="135"/>
                  </a:lnTo>
                  <a:lnTo>
                    <a:pt x="405" y="108"/>
                  </a:lnTo>
                  <a:lnTo>
                    <a:pt x="397" y="86"/>
                  </a:lnTo>
                  <a:lnTo>
                    <a:pt x="390" y="71"/>
                  </a:lnTo>
                  <a:lnTo>
                    <a:pt x="371" y="47"/>
                  </a:lnTo>
                  <a:lnTo>
                    <a:pt x="355" y="27"/>
                  </a:lnTo>
                  <a:lnTo>
                    <a:pt x="339" y="13"/>
                  </a:lnTo>
                  <a:lnTo>
                    <a:pt x="325" y="5"/>
                  </a:lnTo>
                  <a:lnTo>
                    <a:pt x="312" y="0"/>
                  </a:lnTo>
                  <a:lnTo>
                    <a:pt x="300" y="2"/>
                  </a:lnTo>
                  <a:lnTo>
                    <a:pt x="289" y="7"/>
                  </a:lnTo>
                  <a:lnTo>
                    <a:pt x="279" y="16"/>
                  </a:lnTo>
                  <a:lnTo>
                    <a:pt x="271" y="28"/>
                  </a:lnTo>
                  <a:lnTo>
                    <a:pt x="262" y="44"/>
                  </a:lnTo>
                  <a:lnTo>
                    <a:pt x="254" y="64"/>
                  </a:lnTo>
                  <a:lnTo>
                    <a:pt x="248" y="85"/>
                  </a:lnTo>
                  <a:lnTo>
                    <a:pt x="243" y="110"/>
                  </a:lnTo>
                  <a:lnTo>
                    <a:pt x="238" y="137"/>
                  </a:lnTo>
                  <a:lnTo>
                    <a:pt x="234" y="166"/>
                  </a:lnTo>
                  <a:lnTo>
                    <a:pt x="231" y="196"/>
                  </a:lnTo>
                  <a:lnTo>
                    <a:pt x="224" y="259"/>
                  </a:lnTo>
                  <a:lnTo>
                    <a:pt x="221" y="327"/>
                  </a:lnTo>
                  <a:lnTo>
                    <a:pt x="220" y="394"/>
                  </a:lnTo>
                  <a:lnTo>
                    <a:pt x="219" y="460"/>
                  </a:lnTo>
                  <a:lnTo>
                    <a:pt x="219" y="522"/>
                  </a:lnTo>
                  <a:lnTo>
                    <a:pt x="220" y="578"/>
                  </a:lnTo>
                  <a:lnTo>
                    <a:pt x="220" y="624"/>
                  </a:lnTo>
                  <a:lnTo>
                    <a:pt x="220" y="659"/>
                  </a:lnTo>
                  <a:lnTo>
                    <a:pt x="221" y="701"/>
                  </a:lnTo>
                  <a:lnTo>
                    <a:pt x="222" y="755"/>
                  </a:lnTo>
                  <a:lnTo>
                    <a:pt x="223" y="818"/>
                  </a:lnTo>
                  <a:lnTo>
                    <a:pt x="224" y="884"/>
                  </a:lnTo>
                  <a:lnTo>
                    <a:pt x="224" y="950"/>
                  </a:lnTo>
                  <a:lnTo>
                    <a:pt x="222" y="1009"/>
                  </a:lnTo>
                  <a:lnTo>
                    <a:pt x="221" y="1035"/>
                  </a:lnTo>
                  <a:lnTo>
                    <a:pt x="219" y="1058"/>
                  </a:lnTo>
                  <a:lnTo>
                    <a:pt x="217" y="1078"/>
                  </a:lnTo>
                  <a:lnTo>
                    <a:pt x="213" y="1093"/>
                  </a:lnTo>
                  <a:lnTo>
                    <a:pt x="208" y="1107"/>
                  </a:lnTo>
                  <a:lnTo>
                    <a:pt x="203" y="1119"/>
                  </a:lnTo>
                  <a:lnTo>
                    <a:pt x="198" y="1131"/>
                  </a:lnTo>
                  <a:lnTo>
                    <a:pt x="192" y="1142"/>
                  </a:lnTo>
                  <a:lnTo>
                    <a:pt x="186" y="1152"/>
                  </a:lnTo>
                  <a:lnTo>
                    <a:pt x="179" y="1160"/>
                  </a:lnTo>
                  <a:lnTo>
                    <a:pt x="172" y="1169"/>
                  </a:lnTo>
                  <a:lnTo>
                    <a:pt x="165" y="1176"/>
                  </a:lnTo>
                  <a:lnTo>
                    <a:pt x="150" y="1188"/>
                  </a:lnTo>
                  <a:lnTo>
                    <a:pt x="134" y="1199"/>
                  </a:lnTo>
                  <a:lnTo>
                    <a:pt x="118" y="1207"/>
                  </a:lnTo>
                  <a:lnTo>
                    <a:pt x="102" y="1216"/>
                  </a:lnTo>
                  <a:lnTo>
                    <a:pt x="86" y="1223"/>
                  </a:lnTo>
                  <a:lnTo>
                    <a:pt x="71" y="1232"/>
                  </a:lnTo>
                  <a:lnTo>
                    <a:pt x="56" y="1241"/>
                  </a:lnTo>
                  <a:lnTo>
                    <a:pt x="42" y="1251"/>
                  </a:lnTo>
                  <a:lnTo>
                    <a:pt x="35" y="1257"/>
                  </a:lnTo>
                  <a:lnTo>
                    <a:pt x="29" y="1263"/>
                  </a:lnTo>
                  <a:lnTo>
                    <a:pt x="23" y="1271"/>
                  </a:lnTo>
                  <a:lnTo>
                    <a:pt x="17" y="1279"/>
                  </a:lnTo>
                  <a:lnTo>
                    <a:pt x="13" y="1288"/>
                  </a:lnTo>
                  <a:lnTo>
                    <a:pt x="8" y="1297"/>
                  </a:lnTo>
                  <a:lnTo>
                    <a:pt x="3" y="1308"/>
                  </a:lnTo>
                  <a:lnTo>
                    <a:pt x="0" y="1320"/>
                  </a:lnTo>
                  <a:lnTo>
                    <a:pt x="20" y="1329"/>
                  </a:lnTo>
                  <a:lnTo>
                    <a:pt x="44" y="1338"/>
                  </a:lnTo>
                  <a:lnTo>
                    <a:pt x="69" y="1347"/>
                  </a:lnTo>
                  <a:lnTo>
                    <a:pt x="94" y="1356"/>
                  </a:lnTo>
                  <a:lnTo>
                    <a:pt x="120" y="1367"/>
                  </a:lnTo>
                  <a:lnTo>
                    <a:pt x="144" y="1378"/>
                  </a:lnTo>
                  <a:lnTo>
                    <a:pt x="155" y="1383"/>
                  </a:lnTo>
                  <a:lnTo>
                    <a:pt x="164" y="1390"/>
                  </a:lnTo>
                  <a:lnTo>
                    <a:pt x="174" y="1396"/>
                  </a:lnTo>
                  <a:lnTo>
                    <a:pt x="183" y="1403"/>
                  </a:lnTo>
                  <a:lnTo>
                    <a:pt x="192" y="1413"/>
                  </a:lnTo>
                  <a:lnTo>
                    <a:pt x="201" y="1424"/>
                  </a:lnTo>
                  <a:lnTo>
                    <a:pt x="208" y="1436"/>
                  </a:lnTo>
                  <a:lnTo>
                    <a:pt x="214" y="1448"/>
                  </a:lnTo>
                  <a:lnTo>
                    <a:pt x="223" y="1470"/>
                  </a:lnTo>
                  <a:lnTo>
                    <a:pt x="232" y="1493"/>
                  </a:lnTo>
                  <a:lnTo>
                    <a:pt x="236" y="1502"/>
                  </a:lnTo>
                  <a:lnTo>
                    <a:pt x="242" y="1511"/>
                  </a:lnTo>
                  <a:lnTo>
                    <a:pt x="248" y="1520"/>
                  </a:lnTo>
                  <a:lnTo>
                    <a:pt x="256" y="1527"/>
                  </a:lnTo>
                  <a:lnTo>
                    <a:pt x="261" y="1530"/>
                  </a:lnTo>
                  <a:lnTo>
                    <a:pt x="265" y="1532"/>
                  </a:lnTo>
                  <a:lnTo>
                    <a:pt x="272" y="1535"/>
                  </a:lnTo>
                  <a:lnTo>
                    <a:pt x="277" y="1537"/>
                  </a:lnTo>
                  <a:lnTo>
                    <a:pt x="292" y="1540"/>
                  </a:lnTo>
                  <a:lnTo>
                    <a:pt x="309" y="15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9"/>
            <p:cNvSpPr>
              <a:spLocks/>
            </p:cNvSpPr>
            <p:nvPr/>
          </p:nvSpPr>
          <p:spPr bwMode="auto">
            <a:xfrm>
              <a:off x="514" y="2143"/>
              <a:ext cx="34" cy="59"/>
            </a:xfrm>
            <a:custGeom>
              <a:avLst/>
              <a:gdLst>
                <a:gd name="T0" fmla="*/ 2 w 462"/>
                <a:gd name="T1" fmla="*/ 492 h 815"/>
                <a:gd name="T2" fmla="*/ 17 w 462"/>
                <a:gd name="T3" fmla="*/ 525 h 815"/>
                <a:gd name="T4" fmla="*/ 44 w 462"/>
                <a:gd name="T5" fmla="*/ 573 h 815"/>
                <a:gd name="T6" fmla="*/ 79 w 462"/>
                <a:gd name="T7" fmla="*/ 630 h 815"/>
                <a:gd name="T8" fmla="*/ 119 w 462"/>
                <a:gd name="T9" fmla="*/ 689 h 815"/>
                <a:gd name="T10" fmla="*/ 160 w 462"/>
                <a:gd name="T11" fmla="*/ 743 h 815"/>
                <a:gd name="T12" fmla="*/ 189 w 462"/>
                <a:gd name="T13" fmla="*/ 778 h 815"/>
                <a:gd name="T14" fmla="*/ 206 w 462"/>
                <a:gd name="T15" fmla="*/ 795 h 815"/>
                <a:gd name="T16" fmla="*/ 222 w 462"/>
                <a:gd name="T17" fmla="*/ 808 h 815"/>
                <a:gd name="T18" fmla="*/ 236 w 462"/>
                <a:gd name="T19" fmla="*/ 814 h 815"/>
                <a:gd name="T20" fmla="*/ 264 w 462"/>
                <a:gd name="T21" fmla="*/ 815 h 815"/>
                <a:gd name="T22" fmla="*/ 283 w 462"/>
                <a:gd name="T23" fmla="*/ 813 h 815"/>
                <a:gd name="T24" fmla="*/ 301 w 462"/>
                <a:gd name="T25" fmla="*/ 806 h 815"/>
                <a:gd name="T26" fmla="*/ 320 w 462"/>
                <a:gd name="T27" fmla="*/ 795 h 815"/>
                <a:gd name="T28" fmla="*/ 338 w 462"/>
                <a:gd name="T29" fmla="*/ 781 h 815"/>
                <a:gd name="T30" fmla="*/ 355 w 462"/>
                <a:gd name="T31" fmla="*/ 763 h 815"/>
                <a:gd name="T32" fmla="*/ 371 w 462"/>
                <a:gd name="T33" fmla="*/ 742 h 815"/>
                <a:gd name="T34" fmla="*/ 401 w 462"/>
                <a:gd name="T35" fmla="*/ 695 h 815"/>
                <a:gd name="T36" fmla="*/ 426 w 462"/>
                <a:gd name="T37" fmla="*/ 643 h 815"/>
                <a:gd name="T38" fmla="*/ 445 w 462"/>
                <a:gd name="T39" fmla="*/ 588 h 815"/>
                <a:gd name="T40" fmla="*/ 458 w 462"/>
                <a:gd name="T41" fmla="*/ 534 h 815"/>
                <a:gd name="T42" fmla="*/ 462 w 462"/>
                <a:gd name="T43" fmla="*/ 485 h 815"/>
                <a:gd name="T44" fmla="*/ 461 w 462"/>
                <a:gd name="T45" fmla="*/ 429 h 815"/>
                <a:gd name="T46" fmla="*/ 457 w 462"/>
                <a:gd name="T47" fmla="*/ 355 h 815"/>
                <a:gd name="T48" fmla="*/ 447 w 462"/>
                <a:gd name="T49" fmla="*/ 279 h 815"/>
                <a:gd name="T50" fmla="*/ 436 w 462"/>
                <a:gd name="T51" fmla="*/ 222 h 815"/>
                <a:gd name="T52" fmla="*/ 425 w 462"/>
                <a:gd name="T53" fmla="*/ 186 h 815"/>
                <a:gd name="T54" fmla="*/ 413 w 462"/>
                <a:gd name="T55" fmla="*/ 150 h 815"/>
                <a:gd name="T56" fmla="*/ 398 w 462"/>
                <a:gd name="T57" fmla="*/ 118 h 815"/>
                <a:gd name="T58" fmla="*/ 382 w 462"/>
                <a:gd name="T59" fmla="*/ 88 h 815"/>
                <a:gd name="T60" fmla="*/ 363 w 462"/>
                <a:gd name="T61" fmla="*/ 61 h 815"/>
                <a:gd name="T62" fmla="*/ 341 w 462"/>
                <a:gd name="T63" fmla="*/ 39 h 815"/>
                <a:gd name="T64" fmla="*/ 316 w 462"/>
                <a:gd name="T65" fmla="*/ 20 h 815"/>
                <a:gd name="T66" fmla="*/ 288 w 462"/>
                <a:gd name="T67" fmla="*/ 9 h 815"/>
                <a:gd name="T68" fmla="*/ 258 w 462"/>
                <a:gd name="T69" fmla="*/ 1 h 815"/>
                <a:gd name="T70" fmla="*/ 240 w 462"/>
                <a:gd name="T71" fmla="*/ 14 h 815"/>
                <a:gd name="T72" fmla="*/ 233 w 462"/>
                <a:gd name="T73" fmla="*/ 41 h 815"/>
                <a:gd name="T74" fmla="*/ 214 w 462"/>
                <a:gd name="T75" fmla="*/ 79 h 815"/>
                <a:gd name="T76" fmla="*/ 182 w 462"/>
                <a:gd name="T77" fmla="*/ 136 h 815"/>
                <a:gd name="T78" fmla="*/ 156 w 462"/>
                <a:gd name="T79" fmla="*/ 192 h 815"/>
                <a:gd name="T80" fmla="*/ 140 w 462"/>
                <a:gd name="T81" fmla="*/ 238 h 815"/>
                <a:gd name="T82" fmla="*/ 125 w 462"/>
                <a:gd name="T83" fmla="*/ 289 h 815"/>
                <a:gd name="T84" fmla="*/ 107 w 462"/>
                <a:gd name="T85" fmla="*/ 328 h 815"/>
                <a:gd name="T86" fmla="*/ 87 w 462"/>
                <a:gd name="T87" fmla="*/ 360 h 815"/>
                <a:gd name="T88" fmla="*/ 64 w 462"/>
                <a:gd name="T89" fmla="*/ 385 h 815"/>
                <a:gd name="T90" fmla="*/ 43 w 462"/>
                <a:gd name="T91" fmla="*/ 408 h 815"/>
                <a:gd name="T92" fmla="*/ 23 w 462"/>
                <a:gd name="T93" fmla="*/ 427 h 815"/>
                <a:gd name="T94" fmla="*/ 8 w 462"/>
                <a:gd name="T95" fmla="*/ 447 h 815"/>
                <a:gd name="T96" fmla="*/ 2 w 462"/>
                <a:gd name="T97" fmla="*/ 465 h 815"/>
                <a:gd name="T98" fmla="*/ 0 w 462"/>
                <a:gd name="T99" fmla="*/ 477 h 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62" h="815">
                  <a:moveTo>
                    <a:pt x="0" y="485"/>
                  </a:moveTo>
                  <a:lnTo>
                    <a:pt x="2" y="492"/>
                  </a:lnTo>
                  <a:lnTo>
                    <a:pt x="7" y="506"/>
                  </a:lnTo>
                  <a:lnTo>
                    <a:pt x="17" y="525"/>
                  </a:lnTo>
                  <a:lnTo>
                    <a:pt x="29" y="547"/>
                  </a:lnTo>
                  <a:lnTo>
                    <a:pt x="44" y="573"/>
                  </a:lnTo>
                  <a:lnTo>
                    <a:pt x="61" y="601"/>
                  </a:lnTo>
                  <a:lnTo>
                    <a:pt x="79" y="630"/>
                  </a:lnTo>
                  <a:lnTo>
                    <a:pt x="98" y="660"/>
                  </a:lnTo>
                  <a:lnTo>
                    <a:pt x="119" y="689"/>
                  </a:lnTo>
                  <a:lnTo>
                    <a:pt x="139" y="718"/>
                  </a:lnTo>
                  <a:lnTo>
                    <a:pt x="160" y="743"/>
                  </a:lnTo>
                  <a:lnTo>
                    <a:pt x="179" y="767"/>
                  </a:lnTo>
                  <a:lnTo>
                    <a:pt x="189" y="778"/>
                  </a:lnTo>
                  <a:lnTo>
                    <a:pt x="197" y="786"/>
                  </a:lnTo>
                  <a:lnTo>
                    <a:pt x="206" y="795"/>
                  </a:lnTo>
                  <a:lnTo>
                    <a:pt x="214" y="802"/>
                  </a:lnTo>
                  <a:lnTo>
                    <a:pt x="222" y="808"/>
                  </a:lnTo>
                  <a:lnTo>
                    <a:pt x="229" y="812"/>
                  </a:lnTo>
                  <a:lnTo>
                    <a:pt x="236" y="814"/>
                  </a:lnTo>
                  <a:lnTo>
                    <a:pt x="242" y="815"/>
                  </a:lnTo>
                  <a:lnTo>
                    <a:pt x="264" y="815"/>
                  </a:lnTo>
                  <a:lnTo>
                    <a:pt x="273" y="814"/>
                  </a:lnTo>
                  <a:lnTo>
                    <a:pt x="283" y="813"/>
                  </a:lnTo>
                  <a:lnTo>
                    <a:pt x="292" y="810"/>
                  </a:lnTo>
                  <a:lnTo>
                    <a:pt x="301" y="806"/>
                  </a:lnTo>
                  <a:lnTo>
                    <a:pt x="311" y="801"/>
                  </a:lnTo>
                  <a:lnTo>
                    <a:pt x="320" y="795"/>
                  </a:lnTo>
                  <a:lnTo>
                    <a:pt x="329" y="789"/>
                  </a:lnTo>
                  <a:lnTo>
                    <a:pt x="338" y="781"/>
                  </a:lnTo>
                  <a:lnTo>
                    <a:pt x="346" y="772"/>
                  </a:lnTo>
                  <a:lnTo>
                    <a:pt x="355" y="763"/>
                  </a:lnTo>
                  <a:lnTo>
                    <a:pt x="364" y="753"/>
                  </a:lnTo>
                  <a:lnTo>
                    <a:pt x="371" y="742"/>
                  </a:lnTo>
                  <a:lnTo>
                    <a:pt x="387" y="720"/>
                  </a:lnTo>
                  <a:lnTo>
                    <a:pt x="401" y="695"/>
                  </a:lnTo>
                  <a:lnTo>
                    <a:pt x="414" y="669"/>
                  </a:lnTo>
                  <a:lnTo>
                    <a:pt x="426" y="643"/>
                  </a:lnTo>
                  <a:lnTo>
                    <a:pt x="437" y="616"/>
                  </a:lnTo>
                  <a:lnTo>
                    <a:pt x="445" y="588"/>
                  </a:lnTo>
                  <a:lnTo>
                    <a:pt x="453" y="560"/>
                  </a:lnTo>
                  <a:lnTo>
                    <a:pt x="458" y="534"/>
                  </a:lnTo>
                  <a:lnTo>
                    <a:pt x="461" y="509"/>
                  </a:lnTo>
                  <a:lnTo>
                    <a:pt x="462" y="485"/>
                  </a:lnTo>
                  <a:lnTo>
                    <a:pt x="462" y="462"/>
                  </a:lnTo>
                  <a:lnTo>
                    <a:pt x="461" y="429"/>
                  </a:lnTo>
                  <a:lnTo>
                    <a:pt x="460" y="393"/>
                  </a:lnTo>
                  <a:lnTo>
                    <a:pt x="457" y="355"/>
                  </a:lnTo>
                  <a:lnTo>
                    <a:pt x="453" y="318"/>
                  </a:lnTo>
                  <a:lnTo>
                    <a:pt x="447" y="279"/>
                  </a:lnTo>
                  <a:lnTo>
                    <a:pt x="440" y="240"/>
                  </a:lnTo>
                  <a:lnTo>
                    <a:pt x="436" y="222"/>
                  </a:lnTo>
                  <a:lnTo>
                    <a:pt x="430" y="204"/>
                  </a:lnTo>
                  <a:lnTo>
                    <a:pt x="425" y="186"/>
                  </a:lnTo>
                  <a:lnTo>
                    <a:pt x="419" y="167"/>
                  </a:lnTo>
                  <a:lnTo>
                    <a:pt x="413" y="150"/>
                  </a:lnTo>
                  <a:lnTo>
                    <a:pt x="405" y="133"/>
                  </a:lnTo>
                  <a:lnTo>
                    <a:pt x="398" y="118"/>
                  </a:lnTo>
                  <a:lnTo>
                    <a:pt x="390" y="102"/>
                  </a:lnTo>
                  <a:lnTo>
                    <a:pt x="382" y="88"/>
                  </a:lnTo>
                  <a:lnTo>
                    <a:pt x="372" y="74"/>
                  </a:lnTo>
                  <a:lnTo>
                    <a:pt x="363" y="61"/>
                  </a:lnTo>
                  <a:lnTo>
                    <a:pt x="352" y="49"/>
                  </a:lnTo>
                  <a:lnTo>
                    <a:pt x="341" y="39"/>
                  </a:lnTo>
                  <a:lnTo>
                    <a:pt x="328" y="29"/>
                  </a:lnTo>
                  <a:lnTo>
                    <a:pt x="316" y="20"/>
                  </a:lnTo>
                  <a:lnTo>
                    <a:pt x="302" y="14"/>
                  </a:lnTo>
                  <a:lnTo>
                    <a:pt x="288" y="9"/>
                  </a:lnTo>
                  <a:lnTo>
                    <a:pt x="273" y="4"/>
                  </a:lnTo>
                  <a:lnTo>
                    <a:pt x="258" y="1"/>
                  </a:lnTo>
                  <a:lnTo>
                    <a:pt x="242" y="0"/>
                  </a:lnTo>
                  <a:lnTo>
                    <a:pt x="240" y="14"/>
                  </a:lnTo>
                  <a:lnTo>
                    <a:pt x="237" y="28"/>
                  </a:lnTo>
                  <a:lnTo>
                    <a:pt x="233" y="41"/>
                  </a:lnTo>
                  <a:lnTo>
                    <a:pt x="227" y="54"/>
                  </a:lnTo>
                  <a:lnTo>
                    <a:pt x="214" y="79"/>
                  </a:lnTo>
                  <a:lnTo>
                    <a:pt x="199" y="106"/>
                  </a:lnTo>
                  <a:lnTo>
                    <a:pt x="182" y="136"/>
                  </a:lnTo>
                  <a:lnTo>
                    <a:pt x="165" y="172"/>
                  </a:lnTo>
                  <a:lnTo>
                    <a:pt x="156" y="192"/>
                  </a:lnTo>
                  <a:lnTo>
                    <a:pt x="148" y="214"/>
                  </a:lnTo>
                  <a:lnTo>
                    <a:pt x="140" y="238"/>
                  </a:lnTo>
                  <a:lnTo>
                    <a:pt x="133" y="265"/>
                  </a:lnTo>
                  <a:lnTo>
                    <a:pt x="125" y="289"/>
                  </a:lnTo>
                  <a:lnTo>
                    <a:pt x="117" y="310"/>
                  </a:lnTo>
                  <a:lnTo>
                    <a:pt x="107" y="328"/>
                  </a:lnTo>
                  <a:lnTo>
                    <a:pt x="97" y="345"/>
                  </a:lnTo>
                  <a:lnTo>
                    <a:pt x="87" y="360"/>
                  </a:lnTo>
                  <a:lnTo>
                    <a:pt x="75" y="373"/>
                  </a:lnTo>
                  <a:lnTo>
                    <a:pt x="64" y="385"/>
                  </a:lnTo>
                  <a:lnTo>
                    <a:pt x="52" y="397"/>
                  </a:lnTo>
                  <a:lnTo>
                    <a:pt x="43" y="408"/>
                  </a:lnTo>
                  <a:lnTo>
                    <a:pt x="32" y="417"/>
                  </a:lnTo>
                  <a:lnTo>
                    <a:pt x="23" y="427"/>
                  </a:lnTo>
                  <a:lnTo>
                    <a:pt x="15" y="437"/>
                  </a:lnTo>
                  <a:lnTo>
                    <a:pt x="8" y="447"/>
                  </a:lnTo>
                  <a:lnTo>
                    <a:pt x="4" y="459"/>
                  </a:lnTo>
                  <a:lnTo>
                    <a:pt x="2" y="465"/>
                  </a:lnTo>
                  <a:lnTo>
                    <a:pt x="1" y="471"/>
                  </a:lnTo>
                  <a:lnTo>
                    <a:pt x="0" y="477"/>
                  </a:lnTo>
                  <a:lnTo>
                    <a:pt x="0" y="48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0"/>
            <p:cNvSpPr>
              <a:spLocks/>
            </p:cNvSpPr>
            <p:nvPr/>
          </p:nvSpPr>
          <p:spPr bwMode="auto">
            <a:xfrm>
              <a:off x="1192" y="2036"/>
              <a:ext cx="109" cy="151"/>
            </a:xfrm>
            <a:custGeom>
              <a:avLst/>
              <a:gdLst>
                <a:gd name="T0" fmla="*/ 1439 w 1521"/>
                <a:gd name="T1" fmla="*/ 347 h 2106"/>
                <a:gd name="T2" fmla="*/ 1441 w 1521"/>
                <a:gd name="T3" fmla="*/ 460 h 2106"/>
                <a:gd name="T4" fmla="*/ 1399 w 1521"/>
                <a:gd name="T5" fmla="*/ 563 h 2106"/>
                <a:gd name="T6" fmla="*/ 1325 w 1521"/>
                <a:gd name="T7" fmla="*/ 648 h 2106"/>
                <a:gd name="T8" fmla="*/ 1145 w 1521"/>
                <a:gd name="T9" fmla="*/ 785 h 2106"/>
                <a:gd name="T10" fmla="*/ 1133 w 1521"/>
                <a:gd name="T11" fmla="*/ 421 h 2106"/>
                <a:gd name="T12" fmla="*/ 1121 w 1521"/>
                <a:gd name="T13" fmla="*/ 84 h 2106"/>
                <a:gd name="T14" fmla="*/ 1101 w 1521"/>
                <a:gd name="T15" fmla="*/ 33 h 2106"/>
                <a:gd name="T16" fmla="*/ 1060 w 1521"/>
                <a:gd name="T17" fmla="*/ 4 h 2106"/>
                <a:gd name="T18" fmla="*/ 1023 w 1521"/>
                <a:gd name="T19" fmla="*/ 11 h 2106"/>
                <a:gd name="T20" fmla="*/ 972 w 1521"/>
                <a:gd name="T21" fmla="*/ 136 h 2106"/>
                <a:gd name="T22" fmla="*/ 890 w 1521"/>
                <a:gd name="T23" fmla="*/ 418 h 2106"/>
                <a:gd name="T24" fmla="*/ 839 w 1521"/>
                <a:gd name="T25" fmla="*/ 586 h 2106"/>
                <a:gd name="T26" fmla="*/ 733 w 1521"/>
                <a:gd name="T27" fmla="*/ 984 h 2106"/>
                <a:gd name="T28" fmla="*/ 661 w 1521"/>
                <a:gd name="T29" fmla="*/ 1037 h 2106"/>
                <a:gd name="T30" fmla="*/ 400 w 1521"/>
                <a:gd name="T31" fmla="*/ 1159 h 2106"/>
                <a:gd name="T32" fmla="*/ 265 w 1521"/>
                <a:gd name="T33" fmla="*/ 1201 h 2106"/>
                <a:gd name="T34" fmla="*/ 77 w 1521"/>
                <a:gd name="T35" fmla="*/ 1248 h 2106"/>
                <a:gd name="T36" fmla="*/ 26 w 1521"/>
                <a:gd name="T37" fmla="*/ 1277 h 2106"/>
                <a:gd name="T38" fmla="*/ 1 w 1521"/>
                <a:gd name="T39" fmla="*/ 1313 h 2106"/>
                <a:gd name="T40" fmla="*/ 17 w 1521"/>
                <a:gd name="T41" fmla="*/ 1381 h 2106"/>
                <a:gd name="T42" fmla="*/ 77 w 1521"/>
                <a:gd name="T43" fmla="*/ 1426 h 2106"/>
                <a:gd name="T44" fmla="*/ 169 w 1521"/>
                <a:gd name="T45" fmla="*/ 1445 h 2106"/>
                <a:gd name="T46" fmla="*/ 348 w 1521"/>
                <a:gd name="T47" fmla="*/ 1445 h 2106"/>
                <a:gd name="T48" fmla="*/ 552 w 1521"/>
                <a:gd name="T49" fmla="*/ 1433 h 2106"/>
                <a:gd name="T50" fmla="*/ 467 w 1521"/>
                <a:gd name="T51" fmla="*/ 1666 h 2106"/>
                <a:gd name="T52" fmla="*/ 331 w 1521"/>
                <a:gd name="T53" fmla="*/ 1984 h 2106"/>
                <a:gd name="T54" fmla="*/ 342 w 1521"/>
                <a:gd name="T55" fmla="*/ 2053 h 2106"/>
                <a:gd name="T56" fmla="*/ 360 w 1521"/>
                <a:gd name="T57" fmla="*/ 2069 h 2106"/>
                <a:gd name="T58" fmla="*/ 396 w 1521"/>
                <a:gd name="T59" fmla="*/ 2069 h 2106"/>
                <a:gd name="T60" fmla="*/ 455 w 1521"/>
                <a:gd name="T61" fmla="*/ 2040 h 2106"/>
                <a:gd name="T62" fmla="*/ 575 w 1521"/>
                <a:gd name="T63" fmla="*/ 1940 h 2106"/>
                <a:gd name="T64" fmla="*/ 726 w 1521"/>
                <a:gd name="T65" fmla="*/ 1813 h 2106"/>
                <a:gd name="T66" fmla="*/ 1054 w 1521"/>
                <a:gd name="T67" fmla="*/ 1808 h 2106"/>
                <a:gd name="T68" fmla="*/ 1129 w 1521"/>
                <a:gd name="T69" fmla="*/ 1829 h 2106"/>
                <a:gd name="T70" fmla="*/ 1190 w 1521"/>
                <a:gd name="T71" fmla="*/ 1848 h 2106"/>
                <a:gd name="T72" fmla="*/ 1254 w 1521"/>
                <a:gd name="T73" fmla="*/ 1863 h 2106"/>
                <a:gd name="T74" fmla="*/ 1185 w 1521"/>
                <a:gd name="T75" fmla="*/ 1976 h 2106"/>
                <a:gd name="T76" fmla="*/ 1127 w 1521"/>
                <a:gd name="T77" fmla="*/ 2091 h 2106"/>
                <a:gd name="T78" fmla="*/ 1141 w 1521"/>
                <a:gd name="T79" fmla="*/ 2105 h 2106"/>
                <a:gd name="T80" fmla="*/ 1207 w 1521"/>
                <a:gd name="T81" fmla="*/ 2069 h 2106"/>
                <a:gd name="T82" fmla="*/ 1363 w 1521"/>
                <a:gd name="T83" fmla="*/ 1958 h 2106"/>
                <a:gd name="T84" fmla="*/ 1458 w 1521"/>
                <a:gd name="T85" fmla="*/ 1909 h 2106"/>
                <a:gd name="T86" fmla="*/ 1490 w 1521"/>
                <a:gd name="T87" fmla="*/ 1833 h 2106"/>
                <a:gd name="T88" fmla="*/ 1444 w 1521"/>
                <a:gd name="T89" fmla="*/ 1751 h 2106"/>
                <a:gd name="T90" fmla="*/ 1364 w 1521"/>
                <a:gd name="T91" fmla="*/ 1705 h 2106"/>
                <a:gd name="T92" fmla="*/ 751 w 1521"/>
                <a:gd name="T93" fmla="*/ 1723 h 2106"/>
                <a:gd name="T94" fmla="*/ 795 w 1521"/>
                <a:gd name="T95" fmla="*/ 1597 h 2106"/>
                <a:gd name="T96" fmla="*/ 859 w 1521"/>
                <a:gd name="T97" fmla="*/ 1487 h 2106"/>
                <a:gd name="T98" fmla="*/ 1016 w 1521"/>
                <a:gd name="T99" fmla="*/ 1305 h 2106"/>
                <a:gd name="T100" fmla="*/ 1156 w 1521"/>
                <a:gd name="T101" fmla="*/ 1143 h 2106"/>
                <a:gd name="T102" fmla="*/ 1212 w 1521"/>
                <a:gd name="T103" fmla="*/ 1038 h 2106"/>
                <a:gd name="T104" fmla="*/ 1268 w 1521"/>
                <a:gd name="T105" fmla="*/ 898 h 2106"/>
                <a:gd name="T106" fmla="*/ 1331 w 1521"/>
                <a:gd name="T107" fmla="*/ 800 h 2106"/>
                <a:gd name="T108" fmla="*/ 1395 w 1521"/>
                <a:gd name="T109" fmla="*/ 716 h 2106"/>
                <a:gd name="T110" fmla="*/ 1490 w 1521"/>
                <a:gd name="T111" fmla="*/ 540 h 2106"/>
                <a:gd name="T112" fmla="*/ 1521 w 1521"/>
                <a:gd name="T113" fmla="*/ 441 h 2106"/>
                <a:gd name="T114" fmla="*/ 1515 w 1521"/>
                <a:gd name="T115" fmla="*/ 318 h 2106"/>
                <a:gd name="T116" fmla="*/ 1491 w 1521"/>
                <a:gd name="T117" fmla="*/ 270 h 2106"/>
                <a:gd name="T118" fmla="*/ 1433 w 1521"/>
                <a:gd name="T119" fmla="*/ 221 h 2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21" h="2106">
                  <a:moveTo>
                    <a:pt x="1433" y="221"/>
                  </a:moveTo>
                  <a:lnTo>
                    <a:pt x="1434" y="257"/>
                  </a:lnTo>
                  <a:lnTo>
                    <a:pt x="1436" y="290"/>
                  </a:lnTo>
                  <a:lnTo>
                    <a:pt x="1438" y="320"/>
                  </a:lnTo>
                  <a:lnTo>
                    <a:pt x="1439" y="347"/>
                  </a:lnTo>
                  <a:lnTo>
                    <a:pt x="1441" y="373"/>
                  </a:lnTo>
                  <a:lnTo>
                    <a:pt x="1442" y="396"/>
                  </a:lnTo>
                  <a:lnTo>
                    <a:pt x="1443" y="418"/>
                  </a:lnTo>
                  <a:lnTo>
                    <a:pt x="1443" y="439"/>
                  </a:lnTo>
                  <a:lnTo>
                    <a:pt x="1441" y="460"/>
                  </a:lnTo>
                  <a:lnTo>
                    <a:pt x="1438" y="479"/>
                  </a:lnTo>
                  <a:lnTo>
                    <a:pt x="1431" y="499"/>
                  </a:lnTo>
                  <a:lnTo>
                    <a:pt x="1424" y="520"/>
                  </a:lnTo>
                  <a:lnTo>
                    <a:pt x="1413" y="540"/>
                  </a:lnTo>
                  <a:lnTo>
                    <a:pt x="1399" y="563"/>
                  </a:lnTo>
                  <a:lnTo>
                    <a:pt x="1383" y="586"/>
                  </a:lnTo>
                  <a:lnTo>
                    <a:pt x="1363" y="612"/>
                  </a:lnTo>
                  <a:lnTo>
                    <a:pt x="1353" y="623"/>
                  </a:lnTo>
                  <a:lnTo>
                    <a:pt x="1340" y="635"/>
                  </a:lnTo>
                  <a:lnTo>
                    <a:pt x="1325" y="648"/>
                  </a:lnTo>
                  <a:lnTo>
                    <a:pt x="1309" y="663"/>
                  </a:lnTo>
                  <a:lnTo>
                    <a:pt x="1270" y="694"/>
                  </a:lnTo>
                  <a:lnTo>
                    <a:pt x="1228" y="728"/>
                  </a:lnTo>
                  <a:lnTo>
                    <a:pt x="1185" y="758"/>
                  </a:lnTo>
                  <a:lnTo>
                    <a:pt x="1145" y="785"/>
                  </a:lnTo>
                  <a:lnTo>
                    <a:pt x="1125" y="795"/>
                  </a:lnTo>
                  <a:lnTo>
                    <a:pt x="1108" y="805"/>
                  </a:lnTo>
                  <a:lnTo>
                    <a:pt x="1093" y="811"/>
                  </a:lnTo>
                  <a:lnTo>
                    <a:pt x="1080" y="816"/>
                  </a:lnTo>
                  <a:lnTo>
                    <a:pt x="1133" y="421"/>
                  </a:lnTo>
                  <a:lnTo>
                    <a:pt x="1125" y="133"/>
                  </a:lnTo>
                  <a:lnTo>
                    <a:pt x="1124" y="121"/>
                  </a:lnTo>
                  <a:lnTo>
                    <a:pt x="1124" y="108"/>
                  </a:lnTo>
                  <a:lnTo>
                    <a:pt x="1122" y="96"/>
                  </a:lnTo>
                  <a:lnTo>
                    <a:pt x="1121" y="84"/>
                  </a:lnTo>
                  <a:lnTo>
                    <a:pt x="1118" y="72"/>
                  </a:lnTo>
                  <a:lnTo>
                    <a:pt x="1115" y="62"/>
                  </a:lnTo>
                  <a:lnTo>
                    <a:pt x="1111" y="51"/>
                  </a:lnTo>
                  <a:lnTo>
                    <a:pt x="1106" y="41"/>
                  </a:lnTo>
                  <a:lnTo>
                    <a:pt x="1101" y="33"/>
                  </a:lnTo>
                  <a:lnTo>
                    <a:pt x="1094" y="25"/>
                  </a:lnTo>
                  <a:lnTo>
                    <a:pt x="1087" y="18"/>
                  </a:lnTo>
                  <a:lnTo>
                    <a:pt x="1079" y="12"/>
                  </a:lnTo>
                  <a:lnTo>
                    <a:pt x="1069" y="7"/>
                  </a:lnTo>
                  <a:lnTo>
                    <a:pt x="1060" y="4"/>
                  </a:lnTo>
                  <a:lnTo>
                    <a:pt x="1049" y="1"/>
                  </a:lnTo>
                  <a:lnTo>
                    <a:pt x="1036" y="0"/>
                  </a:lnTo>
                  <a:lnTo>
                    <a:pt x="1032" y="1"/>
                  </a:lnTo>
                  <a:lnTo>
                    <a:pt x="1028" y="6"/>
                  </a:lnTo>
                  <a:lnTo>
                    <a:pt x="1023" y="11"/>
                  </a:lnTo>
                  <a:lnTo>
                    <a:pt x="1018" y="19"/>
                  </a:lnTo>
                  <a:lnTo>
                    <a:pt x="1007" y="39"/>
                  </a:lnTo>
                  <a:lnTo>
                    <a:pt x="995" y="67"/>
                  </a:lnTo>
                  <a:lnTo>
                    <a:pt x="984" y="99"/>
                  </a:lnTo>
                  <a:lnTo>
                    <a:pt x="972" y="136"/>
                  </a:lnTo>
                  <a:lnTo>
                    <a:pt x="959" y="175"/>
                  </a:lnTo>
                  <a:lnTo>
                    <a:pt x="947" y="217"/>
                  </a:lnTo>
                  <a:lnTo>
                    <a:pt x="922" y="303"/>
                  </a:lnTo>
                  <a:lnTo>
                    <a:pt x="900" y="382"/>
                  </a:lnTo>
                  <a:lnTo>
                    <a:pt x="890" y="418"/>
                  </a:lnTo>
                  <a:lnTo>
                    <a:pt x="881" y="449"/>
                  </a:lnTo>
                  <a:lnTo>
                    <a:pt x="873" y="473"/>
                  </a:lnTo>
                  <a:lnTo>
                    <a:pt x="867" y="492"/>
                  </a:lnTo>
                  <a:lnTo>
                    <a:pt x="856" y="525"/>
                  </a:lnTo>
                  <a:lnTo>
                    <a:pt x="839" y="586"/>
                  </a:lnTo>
                  <a:lnTo>
                    <a:pt x="816" y="667"/>
                  </a:lnTo>
                  <a:lnTo>
                    <a:pt x="792" y="757"/>
                  </a:lnTo>
                  <a:lnTo>
                    <a:pt x="769" y="846"/>
                  </a:lnTo>
                  <a:lnTo>
                    <a:pt x="748" y="925"/>
                  </a:lnTo>
                  <a:lnTo>
                    <a:pt x="733" y="984"/>
                  </a:lnTo>
                  <a:lnTo>
                    <a:pt x="728" y="1014"/>
                  </a:lnTo>
                  <a:lnTo>
                    <a:pt x="716" y="1016"/>
                  </a:lnTo>
                  <a:lnTo>
                    <a:pt x="701" y="1021"/>
                  </a:lnTo>
                  <a:lnTo>
                    <a:pt x="683" y="1028"/>
                  </a:lnTo>
                  <a:lnTo>
                    <a:pt x="661" y="1037"/>
                  </a:lnTo>
                  <a:lnTo>
                    <a:pt x="612" y="1058"/>
                  </a:lnTo>
                  <a:lnTo>
                    <a:pt x="557" y="1084"/>
                  </a:lnTo>
                  <a:lnTo>
                    <a:pt x="502" y="1111"/>
                  </a:lnTo>
                  <a:lnTo>
                    <a:pt x="448" y="1136"/>
                  </a:lnTo>
                  <a:lnTo>
                    <a:pt x="400" y="1159"/>
                  </a:lnTo>
                  <a:lnTo>
                    <a:pt x="361" y="1176"/>
                  </a:lnTo>
                  <a:lnTo>
                    <a:pt x="342" y="1183"/>
                  </a:lnTo>
                  <a:lnTo>
                    <a:pt x="319" y="1188"/>
                  </a:lnTo>
                  <a:lnTo>
                    <a:pt x="293" y="1194"/>
                  </a:lnTo>
                  <a:lnTo>
                    <a:pt x="265" y="1201"/>
                  </a:lnTo>
                  <a:lnTo>
                    <a:pt x="206" y="1213"/>
                  </a:lnTo>
                  <a:lnTo>
                    <a:pt x="146" y="1227"/>
                  </a:lnTo>
                  <a:lnTo>
                    <a:pt x="117" y="1235"/>
                  </a:lnTo>
                  <a:lnTo>
                    <a:pt x="90" y="1244"/>
                  </a:lnTo>
                  <a:lnTo>
                    <a:pt x="77" y="1248"/>
                  </a:lnTo>
                  <a:lnTo>
                    <a:pt x="66" y="1253"/>
                  </a:lnTo>
                  <a:lnTo>
                    <a:pt x="54" y="1259"/>
                  </a:lnTo>
                  <a:lnTo>
                    <a:pt x="44" y="1264"/>
                  </a:lnTo>
                  <a:lnTo>
                    <a:pt x="35" y="1271"/>
                  </a:lnTo>
                  <a:lnTo>
                    <a:pt x="26" y="1277"/>
                  </a:lnTo>
                  <a:lnTo>
                    <a:pt x="18" y="1283"/>
                  </a:lnTo>
                  <a:lnTo>
                    <a:pt x="12" y="1291"/>
                  </a:lnTo>
                  <a:lnTo>
                    <a:pt x="7" y="1297"/>
                  </a:lnTo>
                  <a:lnTo>
                    <a:pt x="3" y="1306"/>
                  </a:lnTo>
                  <a:lnTo>
                    <a:pt x="1" y="1313"/>
                  </a:lnTo>
                  <a:lnTo>
                    <a:pt x="0" y="1323"/>
                  </a:lnTo>
                  <a:lnTo>
                    <a:pt x="1" y="1339"/>
                  </a:lnTo>
                  <a:lnTo>
                    <a:pt x="4" y="1355"/>
                  </a:lnTo>
                  <a:lnTo>
                    <a:pt x="10" y="1369"/>
                  </a:lnTo>
                  <a:lnTo>
                    <a:pt x="17" y="1381"/>
                  </a:lnTo>
                  <a:lnTo>
                    <a:pt x="26" y="1393"/>
                  </a:lnTo>
                  <a:lnTo>
                    <a:pt x="37" y="1402"/>
                  </a:lnTo>
                  <a:lnTo>
                    <a:pt x="48" y="1411"/>
                  </a:lnTo>
                  <a:lnTo>
                    <a:pt x="62" y="1420"/>
                  </a:lnTo>
                  <a:lnTo>
                    <a:pt x="77" y="1426"/>
                  </a:lnTo>
                  <a:lnTo>
                    <a:pt x="94" y="1431"/>
                  </a:lnTo>
                  <a:lnTo>
                    <a:pt x="111" y="1436"/>
                  </a:lnTo>
                  <a:lnTo>
                    <a:pt x="129" y="1440"/>
                  </a:lnTo>
                  <a:lnTo>
                    <a:pt x="148" y="1443"/>
                  </a:lnTo>
                  <a:lnTo>
                    <a:pt x="169" y="1445"/>
                  </a:lnTo>
                  <a:lnTo>
                    <a:pt x="190" y="1448"/>
                  </a:lnTo>
                  <a:lnTo>
                    <a:pt x="212" y="1449"/>
                  </a:lnTo>
                  <a:lnTo>
                    <a:pt x="256" y="1449"/>
                  </a:lnTo>
                  <a:lnTo>
                    <a:pt x="302" y="1448"/>
                  </a:lnTo>
                  <a:lnTo>
                    <a:pt x="348" y="1445"/>
                  </a:lnTo>
                  <a:lnTo>
                    <a:pt x="393" y="1442"/>
                  </a:lnTo>
                  <a:lnTo>
                    <a:pt x="437" y="1439"/>
                  </a:lnTo>
                  <a:lnTo>
                    <a:pt x="479" y="1436"/>
                  </a:lnTo>
                  <a:lnTo>
                    <a:pt x="517" y="1434"/>
                  </a:lnTo>
                  <a:lnTo>
                    <a:pt x="552" y="1433"/>
                  </a:lnTo>
                  <a:lnTo>
                    <a:pt x="543" y="1463"/>
                  </a:lnTo>
                  <a:lnTo>
                    <a:pt x="533" y="1497"/>
                  </a:lnTo>
                  <a:lnTo>
                    <a:pt x="519" y="1536"/>
                  </a:lnTo>
                  <a:lnTo>
                    <a:pt x="503" y="1577"/>
                  </a:lnTo>
                  <a:lnTo>
                    <a:pt x="467" y="1666"/>
                  </a:lnTo>
                  <a:lnTo>
                    <a:pt x="429" y="1756"/>
                  </a:lnTo>
                  <a:lnTo>
                    <a:pt x="392" y="1840"/>
                  </a:lnTo>
                  <a:lnTo>
                    <a:pt x="361" y="1911"/>
                  </a:lnTo>
                  <a:lnTo>
                    <a:pt x="339" y="1961"/>
                  </a:lnTo>
                  <a:lnTo>
                    <a:pt x="331" y="1984"/>
                  </a:lnTo>
                  <a:lnTo>
                    <a:pt x="331" y="2005"/>
                  </a:lnTo>
                  <a:lnTo>
                    <a:pt x="332" y="2019"/>
                  </a:lnTo>
                  <a:lnTo>
                    <a:pt x="334" y="2031"/>
                  </a:lnTo>
                  <a:lnTo>
                    <a:pt x="337" y="2042"/>
                  </a:lnTo>
                  <a:lnTo>
                    <a:pt x="342" y="2053"/>
                  </a:lnTo>
                  <a:lnTo>
                    <a:pt x="345" y="2057"/>
                  </a:lnTo>
                  <a:lnTo>
                    <a:pt x="348" y="2060"/>
                  </a:lnTo>
                  <a:lnTo>
                    <a:pt x="351" y="2063"/>
                  </a:lnTo>
                  <a:lnTo>
                    <a:pt x="356" y="2067"/>
                  </a:lnTo>
                  <a:lnTo>
                    <a:pt x="360" y="2069"/>
                  </a:lnTo>
                  <a:lnTo>
                    <a:pt x="364" y="2071"/>
                  </a:lnTo>
                  <a:lnTo>
                    <a:pt x="369" y="2072"/>
                  </a:lnTo>
                  <a:lnTo>
                    <a:pt x="375" y="2072"/>
                  </a:lnTo>
                  <a:lnTo>
                    <a:pt x="386" y="2071"/>
                  </a:lnTo>
                  <a:lnTo>
                    <a:pt x="396" y="2069"/>
                  </a:lnTo>
                  <a:lnTo>
                    <a:pt x="407" y="2065"/>
                  </a:lnTo>
                  <a:lnTo>
                    <a:pt x="419" y="2060"/>
                  </a:lnTo>
                  <a:lnTo>
                    <a:pt x="431" y="2055"/>
                  </a:lnTo>
                  <a:lnTo>
                    <a:pt x="442" y="2047"/>
                  </a:lnTo>
                  <a:lnTo>
                    <a:pt x="455" y="2040"/>
                  </a:lnTo>
                  <a:lnTo>
                    <a:pt x="468" y="2030"/>
                  </a:lnTo>
                  <a:lnTo>
                    <a:pt x="494" y="2011"/>
                  </a:lnTo>
                  <a:lnTo>
                    <a:pt x="521" y="1988"/>
                  </a:lnTo>
                  <a:lnTo>
                    <a:pt x="548" y="1965"/>
                  </a:lnTo>
                  <a:lnTo>
                    <a:pt x="575" y="1940"/>
                  </a:lnTo>
                  <a:lnTo>
                    <a:pt x="627" y="1891"/>
                  </a:lnTo>
                  <a:lnTo>
                    <a:pt x="675" y="1849"/>
                  </a:lnTo>
                  <a:lnTo>
                    <a:pt x="697" y="1832"/>
                  </a:lnTo>
                  <a:lnTo>
                    <a:pt x="717" y="1819"/>
                  </a:lnTo>
                  <a:lnTo>
                    <a:pt x="726" y="1813"/>
                  </a:lnTo>
                  <a:lnTo>
                    <a:pt x="734" y="1810"/>
                  </a:lnTo>
                  <a:lnTo>
                    <a:pt x="743" y="1808"/>
                  </a:lnTo>
                  <a:lnTo>
                    <a:pt x="750" y="1807"/>
                  </a:lnTo>
                  <a:lnTo>
                    <a:pt x="1036" y="1807"/>
                  </a:lnTo>
                  <a:lnTo>
                    <a:pt x="1054" y="1808"/>
                  </a:lnTo>
                  <a:lnTo>
                    <a:pt x="1069" y="1809"/>
                  </a:lnTo>
                  <a:lnTo>
                    <a:pt x="1082" y="1811"/>
                  </a:lnTo>
                  <a:lnTo>
                    <a:pt x="1093" y="1814"/>
                  </a:lnTo>
                  <a:lnTo>
                    <a:pt x="1111" y="1821"/>
                  </a:lnTo>
                  <a:lnTo>
                    <a:pt x="1129" y="1829"/>
                  </a:lnTo>
                  <a:lnTo>
                    <a:pt x="1138" y="1834"/>
                  </a:lnTo>
                  <a:lnTo>
                    <a:pt x="1148" y="1837"/>
                  </a:lnTo>
                  <a:lnTo>
                    <a:pt x="1160" y="1841"/>
                  </a:lnTo>
                  <a:lnTo>
                    <a:pt x="1174" y="1844"/>
                  </a:lnTo>
                  <a:lnTo>
                    <a:pt x="1190" y="1848"/>
                  </a:lnTo>
                  <a:lnTo>
                    <a:pt x="1208" y="1850"/>
                  </a:lnTo>
                  <a:lnTo>
                    <a:pt x="1230" y="1851"/>
                  </a:lnTo>
                  <a:lnTo>
                    <a:pt x="1257" y="1851"/>
                  </a:lnTo>
                  <a:lnTo>
                    <a:pt x="1256" y="1856"/>
                  </a:lnTo>
                  <a:lnTo>
                    <a:pt x="1254" y="1863"/>
                  </a:lnTo>
                  <a:lnTo>
                    <a:pt x="1250" y="1870"/>
                  </a:lnTo>
                  <a:lnTo>
                    <a:pt x="1246" y="1879"/>
                  </a:lnTo>
                  <a:lnTo>
                    <a:pt x="1234" y="1899"/>
                  </a:lnTo>
                  <a:lnTo>
                    <a:pt x="1219" y="1924"/>
                  </a:lnTo>
                  <a:lnTo>
                    <a:pt x="1185" y="1976"/>
                  </a:lnTo>
                  <a:lnTo>
                    <a:pt x="1154" y="2030"/>
                  </a:lnTo>
                  <a:lnTo>
                    <a:pt x="1141" y="2054"/>
                  </a:lnTo>
                  <a:lnTo>
                    <a:pt x="1132" y="2075"/>
                  </a:lnTo>
                  <a:lnTo>
                    <a:pt x="1129" y="2084"/>
                  </a:lnTo>
                  <a:lnTo>
                    <a:pt x="1127" y="2091"/>
                  </a:lnTo>
                  <a:lnTo>
                    <a:pt x="1126" y="2097"/>
                  </a:lnTo>
                  <a:lnTo>
                    <a:pt x="1127" y="2102"/>
                  </a:lnTo>
                  <a:lnTo>
                    <a:pt x="1131" y="2105"/>
                  </a:lnTo>
                  <a:lnTo>
                    <a:pt x="1135" y="2106"/>
                  </a:lnTo>
                  <a:lnTo>
                    <a:pt x="1141" y="2105"/>
                  </a:lnTo>
                  <a:lnTo>
                    <a:pt x="1150" y="2103"/>
                  </a:lnTo>
                  <a:lnTo>
                    <a:pt x="1161" y="2098"/>
                  </a:lnTo>
                  <a:lnTo>
                    <a:pt x="1174" y="2090"/>
                  </a:lnTo>
                  <a:lnTo>
                    <a:pt x="1189" y="2080"/>
                  </a:lnTo>
                  <a:lnTo>
                    <a:pt x="1207" y="2069"/>
                  </a:lnTo>
                  <a:lnTo>
                    <a:pt x="1240" y="2044"/>
                  </a:lnTo>
                  <a:lnTo>
                    <a:pt x="1275" y="2019"/>
                  </a:lnTo>
                  <a:lnTo>
                    <a:pt x="1309" y="1994"/>
                  </a:lnTo>
                  <a:lnTo>
                    <a:pt x="1344" y="1970"/>
                  </a:lnTo>
                  <a:lnTo>
                    <a:pt x="1363" y="1958"/>
                  </a:lnTo>
                  <a:lnTo>
                    <a:pt x="1381" y="1946"/>
                  </a:lnTo>
                  <a:lnTo>
                    <a:pt x="1400" y="1937"/>
                  </a:lnTo>
                  <a:lnTo>
                    <a:pt x="1418" y="1926"/>
                  </a:lnTo>
                  <a:lnTo>
                    <a:pt x="1439" y="1917"/>
                  </a:lnTo>
                  <a:lnTo>
                    <a:pt x="1458" y="1909"/>
                  </a:lnTo>
                  <a:lnTo>
                    <a:pt x="1478" y="1901"/>
                  </a:lnTo>
                  <a:lnTo>
                    <a:pt x="1500" y="1896"/>
                  </a:lnTo>
                  <a:lnTo>
                    <a:pt x="1498" y="1873"/>
                  </a:lnTo>
                  <a:lnTo>
                    <a:pt x="1496" y="1852"/>
                  </a:lnTo>
                  <a:lnTo>
                    <a:pt x="1490" y="1833"/>
                  </a:lnTo>
                  <a:lnTo>
                    <a:pt x="1484" y="1813"/>
                  </a:lnTo>
                  <a:lnTo>
                    <a:pt x="1476" y="1796"/>
                  </a:lnTo>
                  <a:lnTo>
                    <a:pt x="1467" y="1780"/>
                  </a:lnTo>
                  <a:lnTo>
                    <a:pt x="1456" y="1765"/>
                  </a:lnTo>
                  <a:lnTo>
                    <a:pt x="1444" y="1751"/>
                  </a:lnTo>
                  <a:lnTo>
                    <a:pt x="1430" y="1739"/>
                  </a:lnTo>
                  <a:lnTo>
                    <a:pt x="1415" y="1729"/>
                  </a:lnTo>
                  <a:lnTo>
                    <a:pt x="1399" y="1719"/>
                  </a:lnTo>
                  <a:lnTo>
                    <a:pt x="1382" y="1711"/>
                  </a:lnTo>
                  <a:lnTo>
                    <a:pt x="1364" y="1705"/>
                  </a:lnTo>
                  <a:lnTo>
                    <a:pt x="1343" y="1701"/>
                  </a:lnTo>
                  <a:lnTo>
                    <a:pt x="1323" y="1699"/>
                  </a:lnTo>
                  <a:lnTo>
                    <a:pt x="1301" y="1697"/>
                  </a:lnTo>
                  <a:lnTo>
                    <a:pt x="1125" y="1697"/>
                  </a:lnTo>
                  <a:lnTo>
                    <a:pt x="751" y="1723"/>
                  </a:lnTo>
                  <a:lnTo>
                    <a:pt x="757" y="1696"/>
                  </a:lnTo>
                  <a:lnTo>
                    <a:pt x="765" y="1671"/>
                  </a:lnTo>
                  <a:lnTo>
                    <a:pt x="774" y="1645"/>
                  </a:lnTo>
                  <a:lnTo>
                    <a:pt x="784" y="1620"/>
                  </a:lnTo>
                  <a:lnTo>
                    <a:pt x="795" y="1597"/>
                  </a:lnTo>
                  <a:lnTo>
                    <a:pt x="806" y="1574"/>
                  </a:lnTo>
                  <a:lnTo>
                    <a:pt x="818" y="1552"/>
                  </a:lnTo>
                  <a:lnTo>
                    <a:pt x="831" y="1529"/>
                  </a:lnTo>
                  <a:lnTo>
                    <a:pt x="845" y="1509"/>
                  </a:lnTo>
                  <a:lnTo>
                    <a:pt x="859" y="1487"/>
                  </a:lnTo>
                  <a:lnTo>
                    <a:pt x="874" y="1468"/>
                  </a:lnTo>
                  <a:lnTo>
                    <a:pt x="889" y="1448"/>
                  </a:lnTo>
                  <a:lnTo>
                    <a:pt x="919" y="1410"/>
                  </a:lnTo>
                  <a:lnTo>
                    <a:pt x="951" y="1374"/>
                  </a:lnTo>
                  <a:lnTo>
                    <a:pt x="1016" y="1305"/>
                  </a:lnTo>
                  <a:lnTo>
                    <a:pt x="1078" y="1239"/>
                  </a:lnTo>
                  <a:lnTo>
                    <a:pt x="1107" y="1207"/>
                  </a:lnTo>
                  <a:lnTo>
                    <a:pt x="1133" y="1175"/>
                  </a:lnTo>
                  <a:lnTo>
                    <a:pt x="1146" y="1159"/>
                  </a:lnTo>
                  <a:lnTo>
                    <a:pt x="1156" y="1143"/>
                  </a:lnTo>
                  <a:lnTo>
                    <a:pt x="1167" y="1127"/>
                  </a:lnTo>
                  <a:lnTo>
                    <a:pt x="1177" y="1111"/>
                  </a:lnTo>
                  <a:lnTo>
                    <a:pt x="1191" y="1085"/>
                  </a:lnTo>
                  <a:lnTo>
                    <a:pt x="1203" y="1060"/>
                  </a:lnTo>
                  <a:lnTo>
                    <a:pt x="1212" y="1038"/>
                  </a:lnTo>
                  <a:lnTo>
                    <a:pt x="1222" y="1015"/>
                  </a:lnTo>
                  <a:lnTo>
                    <a:pt x="1237" y="974"/>
                  </a:lnTo>
                  <a:lnTo>
                    <a:pt x="1252" y="936"/>
                  </a:lnTo>
                  <a:lnTo>
                    <a:pt x="1259" y="917"/>
                  </a:lnTo>
                  <a:lnTo>
                    <a:pt x="1268" y="898"/>
                  </a:lnTo>
                  <a:lnTo>
                    <a:pt x="1278" y="879"/>
                  </a:lnTo>
                  <a:lnTo>
                    <a:pt x="1288" y="860"/>
                  </a:lnTo>
                  <a:lnTo>
                    <a:pt x="1300" y="840"/>
                  </a:lnTo>
                  <a:lnTo>
                    <a:pt x="1315" y="820"/>
                  </a:lnTo>
                  <a:lnTo>
                    <a:pt x="1331" y="800"/>
                  </a:lnTo>
                  <a:lnTo>
                    <a:pt x="1351" y="778"/>
                  </a:lnTo>
                  <a:lnTo>
                    <a:pt x="1359" y="767"/>
                  </a:lnTo>
                  <a:lnTo>
                    <a:pt x="1370" y="753"/>
                  </a:lnTo>
                  <a:lnTo>
                    <a:pt x="1382" y="736"/>
                  </a:lnTo>
                  <a:lnTo>
                    <a:pt x="1395" y="716"/>
                  </a:lnTo>
                  <a:lnTo>
                    <a:pt x="1423" y="670"/>
                  </a:lnTo>
                  <a:lnTo>
                    <a:pt x="1452" y="618"/>
                  </a:lnTo>
                  <a:lnTo>
                    <a:pt x="1466" y="591"/>
                  </a:lnTo>
                  <a:lnTo>
                    <a:pt x="1478" y="566"/>
                  </a:lnTo>
                  <a:lnTo>
                    <a:pt x="1490" y="540"/>
                  </a:lnTo>
                  <a:lnTo>
                    <a:pt x="1501" y="515"/>
                  </a:lnTo>
                  <a:lnTo>
                    <a:pt x="1510" y="493"/>
                  </a:lnTo>
                  <a:lnTo>
                    <a:pt x="1516" y="472"/>
                  </a:lnTo>
                  <a:lnTo>
                    <a:pt x="1520" y="455"/>
                  </a:lnTo>
                  <a:lnTo>
                    <a:pt x="1521" y="441"/>
                  </a:lnTo>
                  <a:lnTo>
                    <a:pt x="1521" y="375"/>
                  </a:lnTo>
                  <a:lnTo>
                    <a:pt x="1521" y="359"/>
                  </a:lnTo>
                  <a:lnTo>
                    <a:pt x="1520" y="345"/>
                  </a:lnTo>
                  <a:lnTo>
                    <a:pt x="1518" y="331"/>
                  </a:lnTo>
                  <a:lnTo>
                    <a:pt x="1515" y="318"/>
                  </a:lnTo>
                  <a:lnTo>
                    <a:pt x="1512" y="307"/>
                  </a:lnTo>
                  <a:lnTo>
                    <a:pt x="1507" y="296"/>
                  </a:lnTo>
                  <a:lnTo>
                    <a:pt x="1503" y="287"/>
                  </a:lnTo>
                  <a:lnTo>
                    <a:pt x="1498" y="278"/>
                  </a:lnTo>
                  <a:lnTo>
                    <a:pt x="1491" y="270"/>
                  </a:lnTo>
                  <a:lnTo>
                    <a:pt x="1485" y="262"/>
                  </a:lnTo>
                  <a:lnTo>
                    <a:pt x="1477" y="255"/>
                  </a:lnTo>
                  <a:lnTo>
                    <a:pt x="1470" y="247"/>
                  </a:lnTo>
                  <a:lnTo>
                    <a:pt x="1453" y="234"/>
                  </a:lnTo>
                  <a:lnTo>
                    <a:pt x="1433" y="22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1"/>
            <p:cNvSpPr>
              <a:spLocks noEditPoints="1"/>
            </p:cNvSpPr>
            <p:nvPr/>
          </p:nvSpPr>
          <p:spPr bwMode="auto">
            <a:xfrm>
              <a:off x="1392" y="2014"/>
              <a:ext cx="112" cy="123"/>
            </a:xfrm>
            <a:custGeom>
              <a:avLst/>
              <a:gdLst>
                <a:gd name="T0" fmla="*/ 841 w 1566"/>
                <a:gd name="T1" fmla="*/ 951 h 1718"/>
                <a:gd name="T2" fmla="*/ 900 w 1566"/>
                <a:gd name="T3" fmla="*/ 982 h 1718"/>
                <a:gd name="T4" fmla="*/ 857 w 1566"/>
                <a:gd name="T5" fmla="*/ 1054 h 1718"/>
                <a:gd name="T6" fmla="*/ 731 w 1566"/>
                <a:gd name="T7" fmla="*/ 860 h 1718"/>
                <a:gd name="T8" fmla="*/ 623 w 1566"/>
                <a:gd name="T9" fmla="*/ 892 h 1718"/>
                <a:gd name="T10" fmla="*/ 431 w 1566"/>
                <a:gd name="T11" fmla="*/ 989 h 1718"/>
                <a:gd name="T12" fmla="*/ 761 w 1566"/>
                <a:gd name="T13" fmla="*/ 733 h 1718"/>
                <a:gd name="T14" fmla="*/ 498 w 1566"/>
                <a:gd name="T15" fmla="*/ 741 h 1718"/>
                <a:gd name="T16" fmla="*/ 630 w 1566"/>
                <a:gd name="T17" fmla="*/ 756 h 1718"/>
                <a:gd name="T18" fmla="*/ 549 w 1566"/>
                <a:gd name="T19" fmla="*/ 812 h 1718"/>
                <a:gd name="T20" fmla="*/ 91 w 1566"/>
                <a:gd name="T21" fmla="*/ 1689 h 1718"/>
                <a:gd name="T22" fmla="*/ 334 w 1566"/>
                <a:gd name="T23" fmla="*/ 1475 h 1718"/>
                <a:gd name="T24" fmla="*/ 586 w 1566"/>
                <a:gd name="T25" fmla="*/ 1292 h 1718"/>
                <a:gd name="T26" fmla="*/ 916 w 1566"/>
                <a:gd name="T27" fmla="*/ 1151 h 1718"/>
                <a:gd name="T28" fmla="*/ 1005 w 1566"/>
                <a:gd name="T29" fmla="*/ 1211 h 1718"/>
                <a:gd name="T30" fmla="*/ 1138 w 1566"/>
                <a:gd name="T31" fmla="*/ 1185 h 1718"/>
                <a:gd name="T32" fmla="*/ 1224 w 1566"/>
                <a:gd name="T33" fmla="*/ 1095 h 1718"/>
                <a:gd name="T34" fmla="*/ 1345 w 1566"/>
                <a:gd name="T35" fmla="*/ 870 h 1718"/>
                <a:gd name="T36" fmla="*/ 1540 w 1566"/>
                <a:gd name="T37" fmla="*/ 620 h 1718"/>
                <a:gd name="T38" fmla="*/ 1565 w 1566"/>
                <a:gd name="T39" fmla="*/ 503 h 1718"/>
                <a:gd name="T40" fmla="*/ 1420 w 1566"/>
                <a:gd name="T41" fmla="*/ 372 h 1718"/>
                <a:gd name="T42" fmla="*/ 1315 w 1566"/>
                <a:gd name="T43" fmla="*/ 380 h 1718"/>
                <a:gd name="T44" fmla="*/ 1040 w 1566"/>
                <a:gd name="T45" fmla="*/ 567 h 1718"/>
                <a:gd name="T46" fmla="*/ 1108 w 1566"/>
                <a:gd name="T47" fmla="*/ 177 h 1718"/>
                <a:gd name="T48" fmla="*/ 1030 w 1566"/>
                <a:gd name="T49" fmla="*/ 92 h 1718"/>
                <a:gd name="T50" fmla="*/ 892 w 1566"/>
                <a:gd name="T51" fmla="*/ 1 h 1718"/>
                <a:gd name="T52" fmla="*/ 818 w 1566"/>
                <a:gd name="T53" fmla="*/ 30 h 1718"/>
                <a:gd name="T54" fmla="*/ 712 w 1566"/>
                <a:gd name="T55" fmla="*/ 153 h 1718"/>
                <a:gd name="T56" fmla="*/ 710 w 1566"/>
                <a:gd name="T57" fmla="*/ 240 h 1718"/>
                <a:gd name="T58" fmla="*/ 796 w 1566"/>
                <a:gd name="T59" fmla="*/ 213 h 1718"/>
                <a:gd name="T60" fmla="*/ 860 w 1566"/>
                <a:gd name="T61" fmla="*/ 175 h 1718"/>
                <a:gd name="T62" fmla="*/ 899 w 1566"/>
                <a:gd name="T63" fmla="*/ 204 h 1718"/>
                <a:gd name="T64" fmla="*/ 871 w 1566"/>
                <a:gd name="T65" fmla="*/ 407 h 1718"/>
                <a:gd name="T66" fmla="*/ 744 w 1566"/>
                <a:gd name="T67" fmla="*/ 605 h 1718"/>
                <a:gd name="T68" fmla="*/ 519 w 1566"/>
                <a:gd name="T69" fmla="*/ 638 h 1718"/>
                <a:gd name="T70" fmla="*/ 445 w 1566"/>
                <a:gd name="T71" fmla="*/ 693 h 1718"/>
                <a:gd name="T72" fmla="*/ 392 w 1566"/>
                <a:gd name="T73" fmla="*/ 758 h 1718"/>
                <a:gd name="T74" fmla="*/ 340 w 1566"/>
                <a:gd name="T75" fmla="*/ 618 h 1718"/>
                <a:gd name="T76" fmla="*/ 311 w 1566"/>
                <a:gd name="T77" fmla="*/ 356 h 1718"/>
                <a:gd name="T78" fmla="*/ 194 w 1566"/>
                <a:gd name="T79" fmla="*/ 286 h 1718"/>
                <a:gd name="T80" fmla="*/ 132 w 1566"/>
                <a:gd name="T81" fmla="*/ 341 h 1718"/>
                <a:gd name="T82" fmla="*/ 113 w 1566"/>
                <a:gd name="T83" fmla="*/ 532 h 1718"/>
                <a:gd name="T84" fmla="*/ 221 w 1566"/>
                <a:gd name="T85" fmla="*/ 836 h 1718"/>
                <a:gd name="T86" fmla="*/ 264 w 1566"/>
                <a:gd name="T87" fmla="*/ 989 h 1718"/>
                <a:gd name="T88" fmla="*/ 216 w 1566"/>
                <a:gd name="T89" fmla="*/ 1030 h 1718"/>
                <a:gd name="T90" fmla="*/ 155 w 1566"/>
                <a:gd name="T91" fmla="*/ 888 h 1718"/>
                <a:gd name="T92" fmla="*/ 69 w 1566"/>
                <a:gd name="T93" fmla="*/ 818 h 1718"/>
                <a:gd name="T94" fmla="*/ 17 w 1566"/>
                <a:gd name="T95" fmla="*/ 826 h 1718"/>
                <a:gd name="T96" fmla="*/ 3 w 1566"/>
                <a:gd name="T97" fmla="*/ 953 h 1718"/>
                <a:gd name="T98" fmla="*/ 22 w 1566"/>
                <a:gd name="T99" fmla="*/ 1242 h 1718"/>
                <a:gd name="T100" fmla="*/ 1 w 1566"/>
                <a:gd name="T101" fmla="*/ 1309 h 1718"/>
                <a:gd name="T102" fmla="*/ 58 w 1566"/>
                <a:gd name="T103" fmla="*/ 1448 h 1718"/>
                <a:gd name="T104" fmla="*/ 126 w 1566"/>
                <a:gd name="T105" fmla="*/ 1497 h 1718"/>
                <a:gd name="T106" fmla="*/ 186 w 1566"/>
                <a:gd name="T107" fmla="*/ 1460 h 1718"/>
                <a:gd name="T108" fmla="*/ 221 w 1566"/>
                <a:gd name="T109" fmla="*/ 1211 h 1718"/>
                <a:gd name="T110" fmla="*/ 421 w 1566"/>
                <a:gd name="T111" fmla="*/ 1205 h 1718"/>
                <a:gd name="T112" fmla="*/ 441 w 1566"/>
                <a:gd name="T113" fmla="*/ 1344 h 1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66" h="1718">
                  <a:moveTo>
                    <a:pt x="457" y="1137"/>
                  </a:moveTo>
                  <a:lnTo>
                    <a:pt x="562" y="1095"/>
                  </a:lnTo>
                  <a:lnTo>
                    <a:pt x="470" y="1155"/>
                  </a:lnTo>
                  <a:lnTo>
                    <a:pt x="457" y="1137"/>
                  </a:lnTo>
                  <a:close/>
                  <a:moveTo>
                    <a:pt x="795" y="1035"/>
                  </a:moveTo>
                  <a:lnTo>
                    <a:pt x="815" y="991"/>
                  </a:lnTo>
                  <a:lnTo>
                    <a:pt x="830" y="962"/>
                  </a:lnTo>
                  <a:lnTo>
                    <a:pt x="835" y="955"/>
                  </a:lnTo>
                  <a:lnTo>
                    <a:pt x="841" y="951"/>
                  </a:lnTo>
                  <a:lnTo>
                    <a:pt x="847" y="946"/>
                  </a:lnTo>
                  <a:lnTo>
                    <a:pt x="856" y="941"/>
                  </a:lnTo>
                  <a:lnTo>
                    <a:pt x="864" y="937"/>
                  </a:lnTo>
                  <a:lnTo>
                    <a:pt x="876" y="933"/>
                  </a:lnTo>
                  <a:lnTo>
                    <a:pt x="889" y="929"/>
                  </a:lnTo>
                  <a:lnTo>
                    <a:pt x="904" y="924"/>
                  </a:lnTo>
                  <a:lnTo>
                    <a:pt x="904" y="948"/>
                  </a:lnTo>
                  <a:lnTo>
                    <a:pt x="901" y="971"/>
                  </a:lnTo>
                  <a:lnTo>
                    <a:pt x="900" y="982"/>
                  </a:lnTo>
                  <a:lnTo>
                    <a:pt x="898" y="994"/>
                  </a:lnTo>
                  <a:lnTo>
                    <a:pt x="894" y="1004"/>
                  </a:lnTo>
                  <a:lnTo>
                    <a:pt x="891" y="1014"/>
                  </a:lnTo>
                  <a:lnTo>
                    <a:pt x="888" y="1023"/>
                  </a:lnTo>
                  <a:lnTo>
                    <a:pt x="883" y="1032"/>
                  </a:lnTo>
                  <a:lnTo>
                    <a:pt x="877" y="1039"/>
                  </a:lnTo>
                  <a:lnTo>
                    <a:pt x="872" y="1044"/>
                  </a:lnTo>
                  <a:lnTo>
                    <a:pt x="864" y="1050"/>
                  </a:lnTo>
                  <a:lnTo>
                    <a:pt x="857" y="1054"/>
                  </a:lnTo>
                  <a:lnTo>
                    <a:pt x="848" y="1056"/>
                  </a:lnTo>
                  <a:lnTo>
                    <a:pt x="839" y="1057"/>
                  </a:lnTo>
                  <a:lnTo>
                    <a:pt x="830" y="1053"/>
                  </a:lnTo>
                  <a:lnTo>
                    <a:pt x="815" y="1045"/>
                  </a:lnTo>
                  <a:lnTo>
                    <a:pt x="801" y="1038"/>
                  </a:lnTo>
                  <a:lnTo>
                    <a:pt x="795" y="1035"/>
                  </a:lnTo>
                  <a:close/>
                  <a:moveTo>
                    <a:pt x="761" y="733"/>
                  </a:moveTo>
                  <a:lnTo>
                    <a:pt x="782" y="753"/>
                  </a:lnTo>
                  <a:lnTo>
                    <a:pt x="731" y="860"/>
                  </a:lnTo>
                  <a:lnTo>
                    <a:pt x="815" y="834"/>
                  </a:lnTo>
                  <a:lnTo>
                    <a:pt x="698" y="982"/>
                  </a:lnTo>
                  <a:lnTo>
                    <a:pt x="674" y="964"/>
                  </a:lnTo>
                  <a:lnTo>
                    <a:pt x="725" y="857"/>
                  </a:lnTo>
                  <a:lnTo>
                    <a:pt x="708" y="860"/>
                  </a:lnTo>
                  <a:lnTo>
                    <a:pt x="688" y="865"/>
                  </a:lnTo>
                  <a:lnTo>
                    <a:pt x="668" y="873"/>
                  </a:lnTo>
                  <a:lnTo>
                    <a:pt x="645" y="881"/>
                  </a:lnTo>
                  <a:lnTo>
                    <a:pt x="623" y="892"/>
                  </a:lnTo>
                  <a:lnTo>
                    <a:pt x="600" y="903"/>
                  </a:lnTo>
                  <a:lnTo>
                    <a:pt x="578" y="916"/>
                  </a:lnTo>
                  <a:lnTo>
                    <a:pt x="556" y="927"/>
                  </a:lnTo>
                  <a:lnTo>
                    <a:pt x="514" y="951"/>
                  </a:lnTo>
                  <a:lnTo>
                    <a:pt x="479" y="971"/>
                  </a:lnTo>
                  <a:lnTo>
                    <a:pt x="454" y="985"/>
                  </a:lnTo>
                  <a:lnTo>
                    <a:pt x="441" y="991"/>
                  </a:lnTo>
                  <a:lnTo>
                    <a:pt x="436" y="990"/>
                  </a:lnTo>
                  <a:lnTo>
                    <a:pt x="431" y="989"/>
                  </a:lnTo>
                  <a:lnTo>
                    <a:pt x="425" y="986"/>
                  </a:lnTo>
                  <a:lnTo>
                    <a:pt x="420" y="983"/>
                  </a:lnTo>
                  <a:lnTo>
                    <a:pt x="411" y="975"/>
                  </a:lnTo>
                  <a:lnTo>
                    <a:pt x="402" y="965"/>
                  </a:lnTo>
                  <a:lnTo>
                    <a:pt x="387" y="944"/>
                  </a:lnTo>
                  <a:lnTo>
                    <a:pt x="376" y="924"/>
                  </a:lnTo>
                  <a:lnTo>
                    <a:pt x="439" y="877"/>
                  </a:lnTo>
                  <a:lnTo>
                    <a:pt x="573" y="880"/>
                  </a:lnTo>
                  <a:lnTo>
                    <a:pt x="761" y="733"/>
                  </a:lnTo>
                  <a:close/>
                  <a:moveTo>
                    <a:pt x="464" y="815"/>
                  </a:moveTo>
                  <a:lnTo>
                    <a:pt x="468" y="797"/>
                  </a:lnTo>
                  <a:lnTo>
                    <a:pt x="474" y="779"/>
                  </a:lnTo>
                  <a:lnTo>
                    <a:pt x="477" y="772"/>
                  </a:lnTo>
                  <a:lnTo>
                    <a:pt x="480" y="764"/>
                  </a:lnTo>
                  <a:lnTo>
                    <a:pt x="483" y="758"/>
                  </a:lnTo>
                  <a:lnTo>
                    <a:pt x="488" y="752"/>
                  </a:lnTo>
                  <a:lnTo>
                    <a:pt x="493" y="746"/>
                  </a:lnTo>
                  <a:lnTo>
                    <a:pt x="498" y="741"/>
                  </a:lnTo>
                  <a:lnTo>
                    <a:pt x="505" y="736"/>
                  </a:lnTo>
                  <a:lnTo>
                    <a:pt x="512" y="733"/>
                  </a:lnTo>
                  <a:lnTo>
                    <a:pt x="521" y="730"/>
                  </a:lnTo>
                  <a:lnTo>
                    <a:pt x="529" y="728"/>
                  </a:lnTo>
                  <a:lnTo>
                    <a:pt x="540" y="727"/>
                  </a:lnTo>
                  <a:lnTo>
                    <a:pt x="552" y="727"/>
                  </a:lnTo>
                  <a:lnTo>
                    <a:pt x="640" y="727"/>
                  </a:lnTo>
                  <a:lnTo>
                    <a:pt x="636" y="742"/>
                  </a:lnTo>
                  <a:lnTo>
                    <a:pt x="630" y="756"/>
                  </a:lnTo>
                  <a:lnTo>
                    <a:pt x="625" y="768"/>
                  </a:lnTo>
                  <a:lnTo>
                    <a:pt x="618" y="777"/>
                  </a:lnTo>
                  <a:lnTo>
                    <a:pt x="611" y="786"/>
                  </a:lnTo>
                  <a:lnTo>
                    <a:pt x="603" y="793"/>
                  </a:lnTo>
                  <a:lnTo>
                    <a:pt x="595" y="799"/>
                  </a:lnTo>
                  <a:lnTo>
                    <a:pt x="585" y="804"/>
                  </a:lnTo>
                  <a:lnTo>
                    <a:pt x="574" y="807"/>
                  </a:lnTo>
                  <a:lnTo>
                    <a:pt x="563" y="809"/>
                  </a:lnTo>
                  <a:lnTo>
                    <a:pt x="549" y="812"/>
                  </a:lnTo>
                  <a:lnTo>
                    <a:pt x="535" y="813"/>
                  </a:lnTo>
                  <a:lnTo>
                    <a:pt x="503" y="815"/>
                  </a:lnTo>
                  <a:lnTo>
                    <a:pt x="464" y="815"/>
                  </a:lnTo>
                  <a:close/>
                  <a:moveTo>
                    <a:pt x="23" y="1718"/>
                  </a:moveTo>
                  <a:lnTo>
                    <a:pt x="37" y="1714"/>
                  </a:lnTo>
                  <a:lnTo>
                    <a:pt x="51" y="1708"/>
                  </a:lnTo>
                  <a:lnTo>
                    <a:pt x="63" y="1703"/>
                  </a:lnTo>
                  <a:lnTo>
                    <a:pt x="77" y="1696"/>
                  </a:lnTo>
                  <a:lnTo>
                    <a:pt x="91" y="1689"/>
                  </a:lnTo>
                  <a:lnTo>
                    <a:pt x="104" y="1681"/>
                  </a:lnTo>
                  <a:lnTo>
                    <a:pt x="118" y="1672"/>
                  </a:lnTo>
                  <a:lnTo>
                    <a:pt x="131" y="1662"/>
                  </a:lnTo>
                  <a:lnTo>
                    <a:pt x="158" y="1642"/>
                  </a:lnTo>
                  <a:lnTo>
                    <a:pt x="185" y="1620"/>
                  </a:lnTo>
                  <a:lnTo>
                    <a:pt x="211" y="1597"/>
                  </a:lnTo>
                  <a:lnTo>
                    <a:pt x="236" y="1573"/>
                  </a:lnTo>
                  <a:lnTo>
                    <a:pt x="286" y="1523"/>
                  </a:lnTo>
                  <a:lnTo>
                    <a:pt x="334" y="1475"/>
                  </a:lnTo>
                  <a:lnTo>
                    <a:pt x="358" y="1451"/>
                  </a:lnTo>
                  <a:lnTo>
                    <a:pt x="381" y="1429"/>
                  </a:lnTo>
                  <a:lnTo>
                    <a:pt x="403" y="1410"/>
                  </a:lnTo>
                  <a:lnTo>
                    <a:pt x="425" y="1393"/>
                  </a:lnTo>
                  <a:lnTo>
                    <a:pt x="448" y="1376"/>
                  </a:lnTo>
                  <a:lnTo>
                    <a:pt x="472" y="1360"/>
                  </a:lnTo>
                  <a:lnTo>
                    <a:pt x="499" y="1343"/>
                  </a:lnTo>
                  <a:lnTo>
                    <a:pt x="527" y="1327"/>
                  </a:lnTo>
                  <a:lnTo>
                    <a:pt x="586" y="1292"/>
                  </a:lnTo>
                  <a:lnTo>
                    <a:pt x="649" y="1258"/>
                  </a:lnTo>
                  <a:lnTo>
                    <a:pt x="711" y="1224"/>
                  </a:lnTo>
                  <a:lnTo>
                    <a:pt x="772" y="1190"/>
                  </a:lnTo>
                  <a:lnTo>
                    <a:pt x="801" y="1173"/>
                  </a:lnTo>
                  <a:lnTo>
                    <a:pt x="830" y="1156"/>
                  </a:lnTo>
                  <a:lnTo>
                    <a:pt x="857" y="1140"/>
                  </a:lnTo>
                  <a:lnTo>
                    <a:pt x="883" y="1123"/>
                  </a:lnTo>
                  <a:lnTo>
                    <a:pt x="900" y="1137"/>
                  </a:lnTo>
                  <a:lnTo>
                    <a:pt x="916" y="1151"/>
                  </a:lnTo>
                  <a:lnTo>
                    <a:pt x="932" y="1166"/>
                  </a:lnTo>
                  <a:lnTo>
                    <a:pt x="947" y="1180"/>
                  </a:lnTo>
                  <a:lnTo>
                    <a:pt x="955" y="1186"/>
                  </a:lnTo>
                  <a:lnTo>
                    <a:pt x="962" y="1191"/>
                  </a:lnTo>
                  <a:lnTo>
                    <a:pt x="970" y="1197"/>
                  </a:lnTo>
                  <a:lnTo>
                    <a:pt x="978" y="1202"/>
                  </a:lnTo>
                  <a:lnTo>
                    <a:pt x="987" y="1205"/>
                  </a:lnTo>
                  <a:lnTo>
                    <a:pt x="995" y="1209"/>
                  </a:lnTo>
                  <a:lnTo>
                    <a:pt x="1005" y="1211"/>
                  </a:lnTo>
                  <a:lnTo>
                    <a:pt x="1015" y="1211"/>
                  </a:lnTo>
                  <a:lnTo>
                    <a:pt x="1037" y="1211"/>
                  </a:lnTo>
                  <a:lnTo>
                    <a:pt x="1053" y="1211"/>
                  </a:lnTo>
                  <a:lnTo>
                    <a:pt x="1069" y="1209"/>
                  </a:lnTo>
                  <a:lnTo>
                    <a:pt x="1086" y="1206"/>
                  </a:lnTo>
                  <a:lnTo>
                    <a:pt x="1099" y="1202"/>
                  </a:lnTo>
                  <a:lnTo>
                    <a:pt x="1113" y="1198"/>
                  </a:lnTo>
                  <a:lnTo>
                    <a:pt x="1126" y="1191"/>
                  </a:lnTo>
                  <a:lnTo>
                    <a:pt x="1138" y="1185"/>
                  </a:lnTo>
                  <a:lnTo>
                    <a:pt x="1150" y="1177"/>
                  </a:lnTo>
                  <a:lnTo>
                    <a:pt x="1161" y="1169"/>
                  </a:lnTo>
                  <a:lnTo>
                    <a:pt x="1171" y="1160"/>
                  </a:lnTo>
                  <a:lnTo>
                    <a:pt x="1181" y="1151"/>
                  </a:lnTo>
                  <a:lnTo>
                    <a:pt x="1191" y="1141"/>
                  </a:lnTo>
                  <a:lnTo>
                    <a:pt x="1199" y="1130"/>
                  </a:lnTo>
                  <a:lnTo>
                    <a:pt x="1208" y="1118"/>
                  </a:lnTo>
                  <a:lnTo>
                    <a:pt x="1216" y="1107"/>
                  </a:lnTo>
                  <a:lnTo>
                    <a:pt x="1224" y="1095"/>
                  </a:lnTo>
                  <a:lnTo>
                    <a:pt x="1238" y="1069"/>
                  </a:lnTo>
                  <a:lnTo>
                    <a:pt x="1252" y="1043"/>
                  </a:lnTo>
                  <a:lnTo>
                    <a:pt x="1265" y="1016"/>
                  </a:lnTo>
                  <a:lnTo>
                    <a:pt x="1278" y="990"/>
                  </a:lnTo>
                  <a:lnTo>
                    <a:pt x="1291" y="963"/>
                  </a:lnTo>
                  <a:lnTo>
                    <a:pt x="1303" y="937"/>
                  </a:lnTo>
                  <a:lnTo>
                    <a:pt x="1317" y="912"/>
                  </a:lnTo>
                  <a:lnTo>
                    <a:pt x="1331" y="889"/>
                  </a:lnTo>
                  <a:lnTo>
                    <a:pt x="1345" y="870"/>
                  </a:lnTo>
                  <a:lnTo>
                    <a:pt x="1361" y="849"/>
                  </a:lnTo>
                  <a:lnTo>
                    <a:pt x="1379" y="829"/>
                  </a:lnTo>
                  <a:lnTo>
                    <a:pt x="1398" y="808"/>
                  </a:lnTo>
                  <a:lnTo>
                    <a:pt x="1437" y="765"/>
                  </a:lnTo>
                  <a:lnTo>
                    <a:pt x="1475" y="719"/>
                  </a:lnTo>
                  <a:lnTo>
                    <a:pt x="1493" y="696"/>
                  </a:lnTo>
                  <a:lnTo>
                    <a:pt x="1510" y="671"/>
                  </a:lnTo>
                  <a:lnTo>
                    <a:pt x="1526" y="645"/>
                  </a:lnTo>
                  <a:lnTo>
                    <a:pt x="1540" y="620"/>
                  </a:lnTo>
                  <a:lnTo>
                    <a:pt x="1545" y="606"/>
                  </a:lnTo>
                  <a:lnTo>
                    <a:pt x="1550" y="593"/>
                  </a:lnTo>
                  <a:lnTo>
                    <a:pt x="1555" y="579"/>
                  </a:lnTo>
                  <a:lnTo>
                    <a:pt x="1559" y="565"/>
                  </a:lnTo>
                  <a:lnTo>
                    <a:pt x="1562" y="550"/>
                  </a:lnTo>
                  <a:lnTo>
                    <a:pt x="1564" y="536"/>
                  </a:lnTo>
                  <a:lnTo>
                    <a:pt x="1565" y="521"/>
                  </a:lnTo>
                  <a:lnTo>
                    <a:pt x="1566" y="506"/>
                  </a:lnTo>
                  <a:lnTo>
                    <a:pt x="1565" y="503"/>
                  </a:lnTo>
                  <a:lnTo>
                    <a:pt x="1564" y="499"/>
                  </a:lnTo>
                  <a:lnTo>
                    <a:pt x="1562" y="495"/>
                  </a:lnTo>
                  <a:lnTo>
                    <a:pt x="1559" y="491"/>
                  </a:lnTo>
                  <a:lnTo>
                    <a:pt x="1550" y="481"/>
                  </a:lnTo>
                  <a:lnTo>
                    <a:pt x="1540" y="469"/>
                  </a:lnTo>
                  <a:lnTo>
                    <a:pt x="1512" y="445"/>
                  </a:lnTo>
                  <a:lnTo>
                    <a:pt x="1481" y="418"/>
                  </a:lnTo>
                  <a:lnTo>
                    <a:pt x="1448" y="393"/>
                  </a:lnTo>
                  <a:lnTo>
                    <a:pt x="1420" y="372"/>
                  </a:lnTo>
                  <a:lnTo>
                    <a:pt x="1399" y="357"/>
                  </a:lnTo>
                  <a:lnTo>
                    <a:pt x="1389" y="351"/>
                  </a:lnTo>
                  <a:lnTo>
                    <a:pt x="1381" y="352"/>
                  </a:lnTo>
                  <a:lnTo>
                    <a:pt x="1371" y="355"/>
                  </a:lnTo>
                  <a:lnTo>
                    <a:pt x="1360" y="358"/>
                  </a:lnTo>
                  <a:lnTo>
                    <a:pt x="1350" y="362"/>
                  </a:lnTo>
                  <a:lnTo>
                    <a:pt x="1339" y="366"/>
                  </a:lnTo>
                  <a:lnTo>
                    <a:pt x="1327" y="373"/>
                  </a:lnTo>
                  <a:lnTo>
                    <a:pt x="1315" y="380"/>
                  </a:lnTo>
                  <a:lnTo>
                    <a:pt x="1302" y="388"/>
                  </a:lnTo>
                  <a:lnTo>
                    <a:pt x="1250" y="425"/>
                  </a:lnTo>
                  <a:lnTo>
                    <a:pt x="1193" y="468"/>
                  </a:lnTo>
                  <a:lnTo>
                    <a:pt x="1164" y="490"/>
                  </a:lnTo>
                  <a:lnTo>
                    <a:pt x="1134" y="511"/>
                  </a:lnTo>
                  <a:lnTo>
                    <a:pt x="1103" y="532"/>
                  </a:lnTo>
                  <a:lnTo>
                    <a:pt x="1072" y="551"/>
                  </a:lnTo>
                  <a:lnTo>
                    <a:pt x="1057" y="559"/>
                  </a:lnTo>
                  <a:lnTo>
                    <a:pt x="1040" y="567"/>
                  </a:lnTo>
                  <a:lnTo>
                    <a:pt x="1025" y="573"/>
                  </a:lnTo>
                  <a:lnTo>
                    <a:pt x="1009" y="580"/>
                  </a:lnTo>
                  <a:lnTo>
                    <a:pt x="994" y="585"/>
                  </a:lnTo>
                  <a:lnTo>
                    <a:pt x="979" y="590"/>
                  </a:lnTo>
                  <a:lnTo>
                    <a:pt x="964" y="593"/>
                  </a:lnTo>
                  <a:lnTo>
                    <a:pt x="949" y="594"/>
                  </a:lnTo>
                  <a:lnTo>
                    <a:pt x="930" y="579"/>
                  </a:lnTo>
                  <a:lnTo>
                    <a:pt x="1070" y="409"/>
                  </a:lnTo>
                  <a:lnTo>
                    <a:pt x="1108" y="177"/>
                  </a:lnTo>
                  <a:lnTo>
                    <a:pt x="1107" y="173"/>
                  </a:lnTo>
                  <a:lnTo>
                    <a:pt x="1106" y="169"/>
                  </a:lnTo>
                  <a:lnTo>
                    <a:pt x="1103" y="165"/>
                  </a:lnTo>
                  <a:lnTo>
                    <a:pt x="1099" y="160"/>
                  </a:lnTo>
                  <a:lnTo>
                    <a:pt x="1091" y="149"/>
                  </a:lnTo>
                  <a:lnTo>
                    <a:pt x="1078" y="137"/>
                  </a:lnTo>
                  <a:lnTo>
                    <a:pt x="1064" y="122"/>
                  </a:lnTo>
                  <a:lnTo>
                    <a:pt x="1048" y="108"/>
                  </a:lnTo>
                  <a:lnTo>
                    <a:pt x="1030" y="92"/>
                  </a:lnTo>
                  <a:lnTo>
                    <a:pt x="1011" y="77"/>
                  </a:lnTo>
                  <a:lnTo>
                    <a:pt x="992" y="62"/>
                  </a:lnTo>
                  <a:lnTo>
                    <a:pt x="973" y="48"/>
                  </a:lnTo>
                  <a:lnTo>
                    <a:pt x="953" y="35"/>
                  </a:lnTo>
                  <a:lnTo>
                    <a:pt x="936" y="23"/>
                  </a:lnTo>
                  <a:lnTo>
                    <a:pt x="919" y="13"/>
                  </a:lnTo>
                  <a:lnTo>
                    <a:pt x="905" y="6"/>
                  </a:lnTo>
                  <a:lnTo>
                    <a:pt x="898" y="3"/>
                  </a:lnTo>
                  <a:lnTo>
                    <a:pt x="892" y="1"/>
                  </a:lnTo>
                  <a:lnTo>
                    <a:pt x="887" y="0"/>
                  </a:lnTo>
                  <a:lnTo>
                    <a:pt x="883" y="0"/>
                  </a:lnTo>
                  <a:lnTo>
                    <a:pt x="877" y="0"/>
                  </a:lnTo>
                  <a:lnTo>
                    <a:pt x="872" y="1"/>
                  </a:lnTo>
                  <a:lnTo>
                    <a:pt x="865" y="3"/>
                  </a:lnTo>
                  <a:lnTo>
                    <a:pt x="860" y="5"/>
                  </a:lnTo>
                  <a:lnTo>
                    <a:pt x="846" y="11"/>
                  </a:lnTo>
                  <a:lnTo>
                    <a:pt x="832" y="19"/>
                  </a:lnTo>
                  <a:lnTo>
                    <a:pt x="818" y="30"/>
                  </a:lnTo>
                  <a:lnTo>
                    <a:pt x="803" y="41"/>
                  </a:lnTo>
                  <a:lnTo>
                    <a:pt x="788" y="53"/>
                  </a:lnTo>
                  <a:lnTo>
                    <a:pt x="774" y="67"/>
                  </a:lnTo>
                  <a:lnTo>
                    <a:pt x="760" y="82"/>
                  </a:lnTo>
                  <a:lnTo>
                    <a:pt x="747" y="96"/>
                  </a:lnTo>
                  <a:lnTo>
                    <a:pt x="737" y="111"/>
                  </a:lnTo>
                  <a:lnTo>
                    <a:pt x="726" y="125"/>
                  </a:lnTo>
                  <a:lnTo>
                    <a:pt x="717" y="139"/>
                  </a:lnTo>
                  <a:lnTo>
                    <a:pt x="712" y="153"/>
                  </a:lnTo>
                  <a:lnTo>
                    <a:pt x="709" y="158"/>
                  </a:lnTo>
                  <a:lnTo>
                    <a:pt x="708" y="165"/>
                  </a:lnTo>
                  <a:lnTo>
                    <a:pt x="707" y="170"/>
                  </a:lnTo>
                  <a:lnTo>
                    <a:pt x="707" y="175"/>
                  </a:lnTo>
                  <a:lnTo>
                    <a:pt x="707" y="198"/>
                  </a:lnTo>
                  <a:lnTo>
                    <a:pt x="707" y="217"/>
                  </a:lnTo>
                  <a:lnTo>
                    <a:pt x="708" y="231"/>
                  </a:lnTo>
                  <a:lnTo>
                    <a:pt x="709" y="236"/>
                  </a:lnTo>
                  <a:lnTo>
                    <a:pt x="710" y="240"/>
                  </a:lnTo>
                  <a:lnTo>
                    <a:pt x="712" y="242"/>
                  </a:lnTo>
                  <a:lnTo>
                    <a:pt x="714" y="244"/>
                  </a:lnTo>
                  <a:lnTo>
                    <a:pt x="728" y="252"/>
                  </a:lnTo>
                  <a:lnTo>
                    <a:pt x="751" y="263"/>
                  </a:lnTo>
                  <a:lnTo>
                    <a:pt x="762" y="254"/>
                  </a:lnTo>
                  <a:lnTo>
                    <a:pt x="772" y="245"/>
                  </a:lnTo>
                  <a:lnTo>
                    <a:pt x="780" y="237"/>
                  </a:lnTo>
                  <a:lnTo>
                    <a:pt x="786" y="228"/>
                  </a:lnTo>
                  <a:lnTo>
                    <a:pt x="796" y="213"/>
                  </a:lnTo>
                  <a:lnTo>
                    <a:pt x="803" y="200"/>
                  </a:lnTo>
                  <a:lnTo>
                    <a:pt x="806" y="195"/>
                  </a:lnTo>
                  <a:lnTo>
                    <a:pt x="811" y="190"/>
                  </a:lnTo>
                  <a:lnTo>
                    <a:pt x="815" y="186"/>
                  </a:lnTo>
                  <a:lnTo>
                    <a:pt x="820" y="182"/>
                  </a:lnTo>
                  <a:lnTo>
                    <a:pt x="828" y="180"/>
                  </a:lnTo>
                  <a:lnTo>
                    <a:pt x="836" y="178"/>
                  </a:lnTo>
                  <a:lnTo>
                    <a:pt x="847" y="175"/>
                  </a:lnTo>
                  <a:lnTo>
                    <a:pt x="860" y="175"/>
                  </a:lnTo>
                  <a:lnTo>
                    <a:pt x="866" y="175"/>
                  </a:lnTo>
                  <a:lnTo>
                    <a:pt x="871" y="177"/>
                  </a:lnTo>
                  <a:lnTo>
                    <a:pt x="876" y="179"/>
                  </a:lnTo>
                  <a:lnTo>
                    <a:pt x="880" y="181"/>
                  </a:lnTo>
                  <a:lnTo>
                    <a:pt x="885" y="184"/>
                  </a:lnTo>
                  <a:lnTo>
                    <a:pt x="888" y="187"/>
                  </a:lnTo>
                  <a:lnTo>
                    <a:pt x="891" y="190"/>
                  </a:lnTo>
                  <a:lnTo>
                    <a:pt x="894" y="195"/>
                  </a:lnTo>
                  <a:lnTo>
                    <a:pt x="899" y="204"/>
                  </a:lnTo>
                  <a:lnTo>
                    <a:pt x="902" y="216"/>
                  </a:lnTo>
                  <a:lnTo>
                    <a:pt x="904" y="228"/>
                  </a:lnTo>
                  <a:lnTo>
                    <a:pt x="904" y="242"/>
                  </a:lnTo>
                  <a:lnTo>
                    <a:pt x="903" y="269"/>
                  </a:lnTo>
                  <a:lnTo>
                    <a:pt x="901" y="296"/>
                  </a:lnTo>
                  <a:lnTo>
                    <a:pt x="895" y="323"/>
                  </a:lnTo>
                  <a:lnTo>
                    <a:pt x="889" y="351"/>
                  </a:lnTo>
                  <a:lnTo>
                    <a:pt x="880" y="379"/>
                  </a:lnTo>
                  <a:lnTo>
                    <a:pt x="871" y="407"/>
                  </a:lnTo>
                  <a:lnTo>
                    <a:pt x="860" y="434"/>
                  </a:lnTo>
                  <a:lnTo>
                    <a:pt x="848" y="460"/>
                  </a:lnTo>
                  <a:lnTo>
                    <a:pt x="835" y="485"/>
                  </a:lnTo>
                  <a:lnTo>
                    <a:pt x="821" y="509"/>
                  </a:lnTo>
                  <a:lnTo>
                    <a:pt x="807" y="533"/>
                  </a:lnTo>
                  <a:lnTo>
                    <a:pt x="791" y="553"/>
                  </a:lnTo>
                  <a:lnTo>
                    <a:pt x="776" y="572"/>
                  </a:lnTo>
                  <a:lnTo>
                    <a:pt x="760" y="590"/>
                  </a:lnTo>
                  <a:lnTo>
                    <a:pt x="744" y="605"/>
                  </a:lnTo>
                  <a:lnTo>
                    <a:pt x="728" y="616"/>
                  </a:lnTo>
                  <a:lnTo>
                    <a:pt x="699" y="616"/>
                  </a:lnTo>
                  <a:lnTo>
                    <a:pt x="670" y="616"/>
                  </a:lnTo>
                  <a:lnTo>
                    <a:pt x="641" y="617"/>
                  </a:lnTo>
                  <a:lnTo>
                    <a:pt x="614" y="620"/>
                  </a:lnTo>
                  <a:lnTo>
                    <a:pt x="588" y="623"/>
                  </a:lnTo>
                  <a:lnTo>
                    <a:pt x="564" y="626"/>
                  </a:lnTo>
                  <a:lnTo>
                    <a:pt x="540" y="631"/>
                  </a:lnTo>
                  <a:lnTo>
                    <a:pt x="519" y="638"/>
                  </a:lnTo>
                  <a:lnTo>
                    <a:pt x="508" y="642"/>
                  </a:lnTo>
                  <a:lnTo>
                    <a:pt x="498" y="646"/>
                  </a:lnTo>
                  <a:lnTo>
                    <a:pt x="490" y="652"/>
                  </a:lnTo>
                  <a:lnTo>
                    <a:pt x="480" y="657"/>
                  </a:lnTo>
                  <a:lnTo>
                    <a:pt x="472" y="662"/>
                  </a:lnTo>
                  <a:lnTo>
                    <a:pt x="464" y="669"/>
                  </a:lnTo>
                  <a:lnTo>
                    <a:pt x="457" y="676"/>
                  </a:lnTo>
                  <a:lnTo>
                    <a:pt x="450" y="684"/>
                  </a:lnTo>
                  <a:lnTo>
                    <a:pt x="445" y="693"/>
                  </a:lnTo>
                  <a:lnTo>
                    <a:pt x="439" y="701"/>
                  </a:lnTo>
                  <a:lnTo>
                    <a:pt x="434" y="711"/>
                  </a:lnTo>
                  <a:lnTo>
                    <a:pt x="430" y="721"/>
                  </a:lnTo>
                  <a:lnTo>
                    <a:pt x="426" y="732"/>
                  </a:lnTo>
                  <a:lnTo>
                    <a:pt x="423" y="744"/>
                  </a:lnTo>
                  <a:lnTo>
                    <a:pt x="421" y="757"/>
                  </a:lnTo>
                  <a:lnTo>
                    <a:pt x="420" y="771"/>
                  </a:lnTo>
                  <a:lnTo>
                    <a:pt x="405" y="765"/>
                  </a:lnTo>
                  <a:lnTo>
                    <a:pt x="392" y="758"/>
                  </a:lnTo>
                  <a:lnTo>
                    <a:pt x="381" y="748"/>
                  </a:lnTo>
                  <a:lnTo>
                    <a:pt x="372" y="736"/>
                  </a:lnTo>
                  <a:lnTo>
                    <a:pt x="364" y="724"/>
                  </a:lnTo>
                  <a:lnTo>
                    <a:pt x="358" y="709"/>
                  </a:lnTo>
                  <a:lnTo>
                    <a:pt x="352" y="694"/>
                  </a:lnTo>
                  <a:lnTo>
                    <a:pt x="348" y="675"/>
                  </a:lnTo>
                  <a:lnTo>
                    <a:pt x="345" y="657"/>
                  </a:lnTo>
                  <a:lnTo>
                    <a:pt x="343" y="638"/>
                  </a:lnTo>
                  <a:lnTo>
                    <a:pt x="340" y="618"/>
                  </a:lnTo>
                  <a:lnTo>
                    <a:pt x="339" y="597"/>
                  </a:lnTo>
                  <a:lnTo>
                    <a:pt x="337" y="555"/>
                  </a:lnTo>
                  <a:lnTo>
                    <a:pt x="336" y="511"/>
                  </a:lnTo>
                  <a:lnTo>
                    <a:pt x="334" y="468"/>
                  </a:lnTo>
                  <a:lnTo>
                    <a:pt x="330" y="428"/>
                  </a:lnTo>
                  <a:lnTo>
                    <a:pt x="326" y="408"/>
                  </a:lnTo>
                  <a:lnTo>
                    <a:pt x="322" y="389"/>
                  </a:lnTo>
                  <a:lnTo>
                    <a:pt x="318" y="372"/>
                  </a:lnTo>
                  <a:lnTo>
                    <a:pt x="311" y="356"/>
                  </a:lnTo>
                  <a:lnTo>
                    <a:pt x="303" y="340"/>
                  </a:lnTo>
                  <a:lnTo>
                    <a:pt x="294" y="327"/>
                  </a:lnTo>
                  <a:lnTo>
                    <a:pt x="284" y="315"/>
                  </a:lnTo>
                  <a:lnTo>
                    <a:pt x="271" y="304"/>
                  </a:lnTo>
                  <a:lnTo>
                    <a:pt x="256" y="297"/>
                  </a:lnTo>
                  <a:lnTo>
                    <a:pt x="240" y="290"/>
                  </a:lnTo>
                  <a:lnTo>
                    <a:pt x="220" y="287"/>
                  </a:lnTo>
                  <a:lnTo>
                    <a:pt x="199" y="286"/>
                  </a:lnTo>
                  <a:lnTo>
                    <a:pt x="194" y="286"/>
                  </a:lnTo>
                  <a:lnTo>
                    <a:pt x="188" y="288"/>
                  </a:lnTo>
                  <a:lnTo>
                    <a:pt x="182" y="292"/>
                  </a:lnTo>
                  <a:lnTo>
                    <a:pt x="175" y="297"/>
                  </a:lnTo>
                  <a:lnTo>
                    <a:pt x="168" y="302"/>
                  </a:lnTo>
                  <a:lnTo>
                    <a:pt x="161" y="308"/>
                  </a:lnTo>
                  <a:lnTo>
                    <a:pt x="154" y="316"/>
                  </a:lnTo>
                  <a:lnTo>
                    <a:pt x="146" y="323"/>
                  </a:lnTo>
                  <a:lnTo>
                    <a:pt x="139" y="332"/>
                  </a:lnTo>
                  <a:lnTo>
                    <a:pt x="132" y="341"/>
                  </a:lnTo>
                  <a:lnTo>
                    <a:pt x="127" y="350"/>
                  </a:lnTo>
                  <a:lnTo>
                    <a:pt x="121" y="359"/>
                  </a:lnTo>
                  <a:lnTo>
                    <a:pt x="117" y="369"/>
                  </a:lnTo>
                  <a:lnTo>
                    <a:pt x="114" y="378"/>
                  </a:lnTo>
                  <a:lnTo>
                    <a:pt x="112" y="387"/>
                  </a:lnTo>
                  <a:lnTo>
                    <a:pt x="111" y="395"/>
                  </a:lnTo>
                  <a:lnTo>
                    <a:pt x="111" y="506"/>
                  </a:lnTo>
                  <a:lnTo>
                    <a:pt x="112" y="520"/>
                  </a:lnTo>
                  <a:lnTo>
                    <a:pt x="113" y="532"/>
                  </a:lnTo>
                  <a:lnTo>
                    <a:pt x="116" y="541"/>
                  </a:lnTo>
                  <a:lnTo>
                    <a:pt x="119" y="549"/>
                  </a:lnTo>
                  <a:lnTo>
                    <a:pt x="124" y="555"/>
                  </a:lnTo>
                  <a:lnTo>
                    <a:pt x="129" y="561"/>
                  </a:lnTo>
                  <a:lnTo>
                    <a:pt x="135" y="565"/>
                  </a:lnTo>
                  <a:lnTo>
                    <a:pt x="143" y="568"/>
                  </a:lnTo>
                  <a:lnTo>
                    <a:pt x="177" y="579"/>
                  </a:lnTo>
                  <a:lnTo>
                    <a:pt x="221" y="594"/>
                  </a:lnTo>
                  <a:lnTo>
                    <a:pt x="221" y="836"/>
                  </a:lnTo>
                  <a:lnTo>
                    <a:pt x="240" y="860"/>
                  </a:lnTo>
                  <a:lnTo>
                    <a:pt x="253" y="877"/>
                  </a:lnTo>
                  <a:lnTo>
                    <a:pt x="258" y="886"/>
                  </a:lnTo>
                  <a:lnTo>
                    <a:pt x="262" y="895"/>
                  </a:lnTo>
                  <a:lnTo>
                    <a:pt x="264" y="908"/>
                  </a:lnTo>
                  <a:lnTo>
                    <a:pt x="265" y="924"/>
                  </a:lnTo>
                  <a:lnTo>
                    <a:pt x="265" y="968"/>
                  </a:lnTo>
                  <a:lnTo>
                    <a:pt x="265" y="979"/>
                  </a:lnTo>
                  <a:lnTo>
                    <a:pt x="264" y="989"/>
                  </a:lnTo>
                  <a:lnTo>
                    <a:pt x="263" y="996"/>
                  </a:lnTo>
                  <a:lnTo>
                    <a:pt x="262" y="1003"/>
                  </a:lnTo>
                  <a:lnTo>
                    <a:pt x="260" y="1008"/>
                  </a:lnTo>
                  <a:lnTo>
                    <a:pt x="257" y="1013"/>
                  </a:lnTo>
                  <a:lnTo>
                    <a:pt x="255" y="1016"/>
                  </a:lnTo>
                  <a:lnTo>
                    <a:pt x="250" y="1020"/>
                  </a:lnTo>
                  <a:lnTo>
                    <a:pt x="242" y="1024"/>
                  </a:lnTo>
                  <a:lnTo>
                    <a:pt x="230" y="1027"/>
                  </a:lnTo>
                  <a:lnTo>
                    <a:pt x="216" y="1030"/>
                  </a:lnTo>
                  <a:lnTo>
                    <a:pt x="199" y="1035"/>
                  </a:lnTo>
                  <a:lnTo>
                    <a:pt x="198" y="1015"/>
                  </a:lnTo>
                  <a:lnTo>
                    <a:pt x="195" y="997"/>
                  </a:lnTo>
                  <a:lnTo>
                    <a:pt x="191" y="978"/>
                  </a:lnTo>
                  <a:lnTo>
                    <a:pt x="187" y="959"/>
                  </a:lnTo>
                  <a:lnTo>
                    <a:pt x="180" y="939"/>
                  </a:lnTo>
                  <a:lnTo>
                    <a:pt x="173" y="921"/>
                  </a:lnTo>
                  <a:lnTo>
                    <a:pt x="164" y="904"/>
                  </a:lnTo>
                  <a:lnTo>
                    <a:pt x="155" y="888"/>
                  </a:lnTo>
                  <a:lnTo>
                    <a:pt x="144" y="872"/>
                  </a:lnTo>
                  <a:lnTo>
                    <a:pt x="132" y="858"/>
                  </a:lnTo>
                  <a:lnTo>
                    <a:pt x="119" y="846"/>
                  </a:lnTo>
                  <a:lnTo>
                    <a:pt x="106" y="835"/>
                  </a:lnTo>
                  <a:lnTo>
                    <a:pt x="99" y="830"/>
                  </a:lnTo>
                  <a:lnTo>
                    <a:pt x="91" y="827"/>
                  </a:lnTo>
                  <a:lnTo>
                    <a:pt x="84" y="822"/>
                  </a:lnTo>
                  <a:lnTo>
                    <a:pt x="76" y="820"/>
                  </a:lnTo>
                  <a:lnTo>
                    <a:pt x="69" y="818"/>
                  </a:lnTo>
                  <a:lnTo>
                    <a:pt x="61" y="816"/>
                  </a:lnTo>
                  <a:lnTo>
                    <a:pt x="53" y="815"/>
                  </a:lnTo>
                  <a:lnTo>
                    <a:pt x="44" y="815"/>
                  </a:lnTo>
                  <a:lnTo>
                    <a:pt x="39" y="815"/>
                  </a:lnTo>
                  <a:lnTo>
                    <a:pt x="33" y="816"/>
                  </a:lnTo>
                  <a:lnTo>
                    <a:pt x="29" y="817"/>
                  </a:lnTo>
                  <a:lnTo>
                    <a:pt x="25" y="820"/>
                  </a:lnTo>
                  <a:lnTo>
                    <a:pt x="20" y="822"/>
                  </a:lnTo>
                  <a:lnTo>
                    <a:pt x="17" y="826"/>
                  </a:lnTo>
                  <a:lnTo>
                    <a:pt x="14" y="830"/>
                  </a:lnTo>
                  <a:lnTo>
                    <a:pt x="11" y="834"/>
                  </a:lnTo>
                  <a:lnTo>
                    <a:pt x="7" y="844"/>
                  </a:lnTo>
                  <a:lnTo>
                    <a:pt x="3" y="855"/>
                  </a:lnTo>
                  <a:lnTo>
                    <a:pt x="1" y="867"/>
                  </a:lnTo>
                  <a:lnTo>
                    <a:pt x="0" y="880"/>
                  </a:lnTo>
                  <a:lnTo>
                    <a:pt x="0" y="924"/>
                  </a:lnTo>
                  <a:lnTo>
                    <a:pt x="1" y="941"/>
                  </a:lnTo>
                  <a:lnTo>
                    <a:pt x="3" y="953"/>
                  </a:lnTo>
                  <a:lnTo>
                    <a:pt x="8" y="964"/>
                  </a:lnTo>
                  <a:lnTo>
                    <a:pt x="13" y="973"/>
                  </a:lnTo>
                  <a:lnTo>
                    <a:pt x="27" y="990"/>
                  </a:lnTo>
                  <a:lnTo>
                    <a:pt x="44" y="1013"/>
                  </a:lnTo>
                  <a:lnTo>
                    <a:pt x="62" y="1189"/>
                  </a:lnTo>
                  <a:lnTo>
                    <a:pt x="53" y="1205"/>
                  </a:lnTo>
                  <a:lnTo>
                    <a:pt x="42" y="1218"/>
                  </a:lnTo>
                  <a:lnTo>
                    <a:pt x="31" y="1230"/>
                  </a:lnTo>
                  <a:lnTo>
                    <a:pt x="22" y="1242"/>
                  </a:lnTo>
                  <a:lnTo>
                    <a:pt x="17" y="1247"/>
                  </a:lnTo>
                  <a:lnTo>
                    <a:pt x="13" y="1252"/>
                  </a:lnTo>
                  <a:lnTo>
                    <a:pt x="10" y="1259"/>
                  </a:lnTo>
                  <a:lnTo>
                    <a:pt x="7" y="1266"/>
                  </a:lnTo>
                  <a:lnTo>
                    <a:pt x="4" y="1273"/>
                  </a:lnTo>
                  <a:lnTo>
                    <a:pt x="2" y="1281"/>
                  </a:lnTo>
                  <a:lnTo>
                    <a:pt x="1" y="1290"/>
                  </a:lnTo>
                  <a:lnTo>
                    <a:pt x="0" y="1299"/>
                  </a:lnTo>
                  <a:lnTo>
                    <a:pt x="1" y="1309"/>
                  </a:lnTo>
                  <a:lnTo>
                    <a:pt x="3" y="1322"/>
                  </a:lnTo>
                  <a:lnTo>
                    <a:pt x="7" y="1336"/>
                  </a:lnTo>
                  <a:lnTo>
                    <a:pt x="11" y="1351"/>
                  </a:lnTo>
                  <a:lnTo>
                    <a:pt x="16" y="1367"/>
                  </a:lnTo>
                  <a:lnTo>
                    <a:pt x="23" y="1383"/>
                  </a:lnTo>
                  <a:lnTo>
                    <a:pt x="30" y="1401"/>
                  </a:lnTo>
                  <a:lnTo>
                    <a:pt x="39" y="1417"/>
                  </a:lnTo>
                  <a:lnTo>
                    <a:pt x="48" y="1433"/>
                  </a:lnTo>
                  <a:lnTo>
                    <a:pt x="58" y="1448"/>
                  </a:lnTo>
                  <a:lnTo>
                    <a:pt x="70" y="1462"/>
                  </a:lnTo>
                  <a:lnTo>
                    <a:pt x="81" y="1473"/>
                  </a:lnTo>
                  <a:lnTo>
                    <a:pt x="87" y="1479"/>
                  </a:lnTo>
                  <a:lnTo>
                    <a:pt x="93" y="1483"/>
                  </a:lnTo>
                  <a:lnTo>
                    <a:pt x="100" y="1487"/>
                  </a:lnTo>
                  <a:lnTo>
                    <a:pt x="106" y="1491"/>
                  </a:lnTo>
                  <a:lnTo>
                    <a:pt x="113" y="1494"/>
                  </a:lnTo>
                  <a:lnTo>
                    <a:pt x="119" y="1496"/>
                  </a:lnTo>
                  <a:lnTo>
                    <a:pt x="126" y="1497"/>
                  </a:lnTo>
                  <a:lnTo>
                    <a:pt x="133" y="1497"/>
                  </a:lnTo>
                  <a:lnTo>
                    <a:pt x="138" y="1497"/>
                  </a:lnTo>
                  <a:lnTo>
                    <a:pt x="143" y="1495"/>
                  </a:lnTo>
                  <a:lnTo>
                    <a:pt x="149" y="1492"/>
                  </a:lnTo>
                  <a:lnTo>
                    <a:pt x="157" y="1486"/>
                  </a:lnTo>
                  <a:lnTo>
                    <a:pt x="163" y="1481"/>
                  </a:lnTo>
                  <a:lnTo>
                    <a:pt x="171" y="1475"/>
                  </a:lnTo>
                  <a:lnTo>
                    <a:pt x="178" y="1467"/>
                  </a:lnTo>
                  <a:lnTo>
                    <a:pt x="186" y="1460"/>
                  </a:lnTo>
                  <a:lnTo>
                    <a:pt x="192" y="1451"/>
                  </a:lnTo>
                  <a:lnTo>
                    <a:pt x="200" y="1442"/>
                  </a:lnTo>
                  <a:lnTo>
                    <a:pt x="205" y="1433"/>
                  </a:lnTo>
                  <a:lnTo>
                    <a:pt x="211" y="1424"/>
                  </a:lnTo>
                  <a:lnTo>
                    <a:pt x="215" y="1414"/>
                  </a:lnTo>
                  <a:lnTo>
                    <a:pt x="218" y="1405"/>
                  </a:lnTo>
                  <a:lnTo>
                    <a:pt x="220" y="1396"/>
                  </a:lnTo>
                  <a:lnTo>
                    <a:pt x="221" y="1388"/>
                  </a:lnTo>
                  <a:lnTo>
                    <a:pt x="221" y="1211"/>
                  </a:lnTo>
                  <a:lnTo>
                    <a:pt x="331" y="1234"/>
                  </a:lnTo>
                  <a:lnTo>
                    <a:pt x="453" y="1129"/>
                  </a:lnTo>
                  <a:lnTo>
                    <a:pt x="450" y="1143"/>
                  </a:lnTo>
                  <a:lnTo>
                    <a:pt x="447" y="1156"/>
                  </a:lnTo>
                  <a:lnTo>
                    <a:pt x="441" y="1168"/>
                  </a:lnTo>
                  <a:lnTo>
                    <a:pt x="435" y="1178"/>
                  </a:lnTo>
                  <a:lnTo>
                    <a:pt x="430" y="1189"/>
                  </a:lnTo>
                  <a:lnTo>
                    <a:pt x="424" y="1198"/>
                  </a:lnTo>
                  <a:lnTo>
                    <a:pt x="421" y="1205"/>
                  </a:lnTo>
                  <a:lnTo>
                    <a:pt x="420" y="1211"/>
                  </a:lnTo>
                  <a:lnTo>
                    <a:pt x="420" y="1236"/>
                  </a:lnTo>
                  <a:lnTo>
                    <a:pt x="422" y="1254"/>
                  </a:lnTo>
                  <a:lnTo>
                    <a:pt x="424" y="1265"/>
                  </a:lnTo>
                  <a:lnTo>
                    <a:pt x="427" y="1274"/>
                  </a:lnTo>
                  <a:lnTo>
                    <a:pt x="432" y="1284"/>
                  </a:lnTo>
                  <a:lnTo>
                    <a:pt x="435" y="1296"/>
                  </a:lnTo>
                  <a:lnTo>
                    <a:pt x="438" y="1315"/>
                  </a:lnTo>
                  <a:lnTo>
                    <a:pt x="441" y="1344"/>
                  </a:lnTo>
                  <a:lnTo>
                    <a:pt x="23" y="17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2"/>
            <p:cNvSpPr>
              <a:spLocks noEditPoints="1"/>
            </p:cNvSpPr>
            <p:nvPr/>
          </p:nvSpPr>
          <p:spPr bwMode="auto">
            <a:xfrm>
              <a:off x="1356" y="2102"/>
              <a:ext cx="123" cy="88"/>
            </a:xfrm>
            <a:custGeom>
              <a:avLst/>
              <a:gdLst>
                <a:gd name="T0" fmla="*/ 1129 w 1720"/>
                <a:gd name="T1" fmla="*/ 935 h 1234"/>
                <a:gd name="T2" fmla="*/ 1205 w 1720"/>
                <a:gd name="T3" fmla="*/ 926 h 1234"/>
                <a:gd name="T4" fmla="*/ 1252 w 1720"/>
                <a:gd name="T5" fmla="*/ 954 h 1234"/>
                <a:gd name="T6" fmla="*/ 1167 w 1720"/>
                <a:gd name="T7" fmla="*/ 1013 h 1234"/>
                <a:gd name="T8" fmla="*/ 996 w 1720"/>
                <a:gd name="T9" fmla="*/ 1079 h 1234"/>
                <a:gd name="T10" fmla="*/ 750 w 1720"/>
                <a:gd name="T11" fmla="*/ 1102 h 1234"/>
                <a:gd name="T12" fmla="*/ 768 w 1720"/>
                <a:gd name="T13" fmla="*/ 1039 h 1234"/>
                <a:gd name="T14" fmla="*/ 806 w 1720"/>
                <a:gd name="T15" fmla="*/ 1003 h 1234"/>
                <a:gd name="T16" fmla="*/ 882 w 1720"/>
                <a:gd name="T17" fmla="*/ 988 h 1234"/>
                <a:gd name="T18" fmla="*/ 135 w 1720"/>
                <a:gd name="T19" fmla="*/ 1055 h 1234"/>
                <a:gd name="T20" fmla="*/ 306 w 1720"/>
                <a:gd name="T21" fmla="*/ 955 h 1234"/>
                <a:gd name="T22" fmla="*/ 554 w 1720"/>
                <a:gd name="T23" fmla="*/ 717 h 1234"/>
                <a:gd name="T24" fmla="*/ 830 w 1720"/>
                <a:gd name="T25" fmla="*/ 450 h 1234"/>
                <a:gd name="T26" fmla="*/ 1069 w 1720"/>
                <a:gd name="T27" fmla="*/ 275 h 1234"/>
                <a:gd name="T28" fmla="*/ 1346 w 1720"/>
                <a:gd name="T29" fmla="*/ 220 h 1234"/>
                <a:gd name="T30" fmla="*/ 1295 w 1720"/>
                <a:gd name="T31" fmla="*/ 292 h 1234"/>
                <a:gd name="T32" fmla="*/ 1119 w 1720"/>
                <a:gd name="T33" fmla="*/ 459 h 1234"/>
                <a:gd name="T34" fmla="*/ 1080 w 1720"/>
                <a:gd name="T35" fmla="*/ 507 h 1234"/>
                <a:gd name="T36" fmla="*/ 1103 w 1720"/>
                <a:gd name="T37" fmla="*/ 573 h 1234"/>
                <a:gd name="T38" fmla="*/ 1123 w 1720"/>
                <a:gd name="T39" fmla="*/ 630 h 1234"/>
                <a:gd name="T40" fmla="*/ 1113 w 1720"/>
                <a:gd name="T41" fmla="*/ 778 h 1234"/>
                <a:gd name="T42" fmla="*/ 1027 w 1720"/>
                <a:gd name="T43" fmla="*/ 846 h 1234"/>
                <a:gd name="T44" fmla="*/ 847 w 1720"/>
                <a:gd name="T45" fmla="*/ 905 h 1234"/>
                <a:gd name="T46" fmla="*/ 715 w 1720"/>
                <a:gd name="T47" fmla="*/ 959 h 1234"/>
                <a:gd name="T48" fmla="*/ 631 w 1720"/>
                <a:gd name="T49" fmla="*/ 1054 h 1234"/>
                <a:gd name="T50" fmla="*/ 710 w 1720"/>
                <a:gd name="T51" fmla="*/ 1233 h 1234"/>
                <a:gd name="T52" fmla="*/ 1149 w 1720"/>
                <a:gd name="T53" fmla="*/ 1208 h 1234"/>
                <a:gd name="T54" fmla="*/ 1366 w 1720"/>
                <a:gd name="T55" fmla="*/ 1176 h 1234"/>
                <a:gd name="T56" fmla="*/ 1512 w 1720"/>
                <a:gd name="T57" fmla="*/ 1125 h 1234"/>
                <a:gd name="T58" fmla="*/ 1540 w 1720"/>
                <a:gd name="T59" fmla="*/ 1051 h 1234"/>
                <a:gd name="T60" fmla="*/ 1500 w 1720"/>
                <a:gd name="T61" fmla="*/ 1002 h 1234"/>
                <a:gd name="T62" fmla="*/ 1459 w 1720"/>
                <a:gd name="T63" fmla="*/ 954 h 1234"/>
                <a:gd name="T64" fmla="*/ 1469 w 1720"/>
                <a:gd name="T65" fmla="*/ 877 h 1234"/>
                <a:gd name="T66" fmla="*/ 1516 w 1720"/>
                <a:gd name="T67" fmla="*/ 836 h 1234"/>
                <a:gd name="T68" fmla="*/ 1544 w 1720"/>
                <a:gd name="T69" fmla="*/ 771 h 1234"/>
                <a:gd name="T70" fmla="*/ 1522 w 1720"/>
                <a:gd name="T71" fmla="*/ 688 h 1234"/>
                <a:gd name="T72" fmla="*/ 1467 w 1720"/>
                <a:gd name="T73" fmla="*/ 646 h 1234"/>
                <a:gd name="T74" fmla="*/ 1339 w 1720"/>
                <a:gd name="T75" fmla="*/ 607 h 1234"/>
                <a:gd name="T76" fmla="*/ 1304 w 1720"/>
                <a:gd name="T77" fmla="*/ 571 h 1234"/>
                <a:gd name="T78" fmla="*/ 1320 w 1720"/>
                <a:gd name="T79" fmla="*/ 487 h 1234"/>
                <a:gd name="T80" fmla="*/ 1398 w 1720"/>
                <a:gd name="T81" fmla="*/ 417 h 1234"/>
                <a:gd name="T82" fmla="*/ 1587 w 1720"/>
                <a:gd name="T83" fmla="*/ 338 h 1234"/>
                <a:gd name="T84" fmla="*/ 1682 w 1720"/>
                <a:gd name="T85" fmla="*/ 289 h 1234"/>
                <a:gd name="T86" fmla="*/ 1720 w 1720"/>
                <a:gd name="T87" fmla="*/ 220 h 1234"/>
                <a:gd name="T88" fmla="*/ 1707 w 1720"/>
                <a:gd name="T89" fmla="*/ 156 h 1234"/>
                <a:gd name="T90" fmla="*/ 1637 w 1720"/>
                <a:gd name="T91" fmla="*/ 82 h 1234"/>
                <a:gd name="T92" fmla="*/ 1497 w 1720"/>
                <a:gd name="T93" fmla="*/ 11 h 1234"/>
                <a:gd name="T94" fmla="*/ 1411 w 1720"/>
                <a:gd name="T95" fmla="*/ 2 h 1234"/>
                <a:gd name="T96" fmla="*/ 1225 w 1720"/>
                <a:gd name="T97" fmla="*/ 91 h 1234"/>
                <a:gd name="T98" fmla="*/ 944 w 1720"/>
                <a:gd name="T99" fmla="*/ 304 h 1234"/>
                <a:gd name="T100" fmla="*/ 572 w 1720"/>
                <a:gd name="T101" fmla="*/ 603 h 1234"/>
                <a:gd name="T102" fmla="*/ 376 w 1720"/>
                <a:gd name="T103" fmla="*/ 730 h 1234"/>
                <a:gd name="T104" fmla="*/ 261 w 1720"/>
                <a:gd name="T105" fmla="*/ 662 h 1234"/>
                <a:gd name="T106" fmla="*/ 169 w 1720"/>
                <a:gd name="T107" fmla="*/ 747 h 1234"/>
                <a:gd name="T108" fmla="*/ 4 w 1720"/>
                <a:gd name="T109" fmla="*/ 941 h 1234"/>
                <a:gd name="T110" fmla="*/ 15 w 1720"/>
                <a:gd name="T111" fmla="*/ 996 h 1234"/>
                <a:gd name="T112" fmla="*/ 63 w 1720"/>
                <a:gd name="T113" fmla="*/ 1043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20" h="1234">
                  <a:moveTo>
                    <a:pt x="1036" y="991"/>
                  </a:moveTo>
                  <a:lnTo>
                    <a:pt x="1070" y="968"/>
                  </a:lnTo>
                  <a:lnTo>
                    <a:pt x="1102" y="946"/>
                  </a:lnTo>
                  <a:lnTo>
                    <a:pt x="1110" y="942"/>
                  </a:lnTo>
                  <a:lnTo>
                    <a:pt x="1119" y="938"/>
                  </a:lnTo>
                  <a:lnTo>
                    <a:pt x="1129" y="935"/>
                  </a:lnTo>
                  <a:lnTo>
                    <a:pt x="1139" y="931"/>
                  </a:lnTo>
                  <a:lnTo>
                    <a:pt x="1151" y="929"/>
                  </a:lnTo>
                  <a:lnTo>
                    <a:pt x="1163" y="927"/>
                  </a:lnTo>
                  <a:lnTo>
                    <a:pt x="1177" y="926"/>
                  </a:lnTo>
                  <a:lnTo>
                    <a:pt x="1191" y="925"/>
                  </a:lnTo>
                  <a:lnTo>
                    <a:pt x="1205" y="926"/>
                  </a:lnTo>
                  <a:lnTo>
                    <a:pt x="1216" y="927"/>
                  </a:lnTo>
                  <a:lnTo>
                    <a:pt x="1223" y="928"/>
                  </a:lnTo>
                  <a:lnTo>
                    <a:pt x="1230" y="930"/>
                  </a:lnTo>
                  <a:lnTo>
                    <a:pt x="1241" y="938"/>
                  </a:lnTo>
                  <a:lnTo>
                    <a:pt x="1258" y="947"/>
                  </a:lnTo>
                  <a:lnTo>
                    <a:pt x="1252" y="954"/>
                  </a:lnTo>
                  <a:lnTo>
                    <a:pt x="1246" y="960"/>
                  </a:lnTo>
                  <a:lnTo>
                    <a:pt x="1239" y="967"/>
                  </a:lnTo>
                  <a:lnTo>
                    <a:pt x="1231" y="973"/>
                  </a:lnTo>
                  <a:lnTo>
                    <a:pt x="1212" y="987"/>
                  </a:lnTo>
                  <a:lnTo>
                    <a:pt x="1191" y="1000"/>
                  </a:lnTo>
                  <a:lnTo>
                    <a:pt x="1167" y="1013"/>
                  </a:lnTo>
                  <a:lnTo>
                    <a:pt x="1142" y="1026"/>
                  </a:lnTo>
                  <a:lnTo>
                    <a:pt x="1114" y="1039"/>
                  </a:lnTo>
                  <a:lnTo>
                    <a:pt x="1085" y="1050"/>
                  </a:lnTo>
                  <a:lnTo>
                    <a:pt x="1056" y="1061"/>
                  </a:lnTo>
                  <a:lnTo>
                    <a:pt x="1026" y="1071"/>
                  </a:lnTo>
                  <a:lnTo>
                    <a:pt x="996" y="1079"/>
                  </a:lnTo>
                  <a:lnTo>
                    <a:pt x="966" y="1087"/>
                  </a:lnTo>
                  <a:lnTo>
                    <a:pt x="938" y="1093"/>
                  </a:lnTo>
                  <a:lnTo>
                    <a:pt x="910" y="1098"/>
                  </a:lnTo>
                  <a:lnTo>
                    <a:pt x="884" y="1101"/>
                  </a:lnTo>
                  <a:lnTo>
                    <a:pt x="860" y="1102"/>
                  </a:lnTo>
                  <a:lnTo>
                    <a:pt x="750" y="1102"/>
                  </a:lnTo>
                  <a:lnTo>
                    <a:pt x="752" y="1089"/>
                  </a:lnTo>
                  <a:lnTo>
                    <a:pt x="754" y="1077"/>
                  </a:lnTo>
                  <a:lnTo>
                    <a:pt x="756" y="1065"/>
                  </a:lnTo>
                  <a:lnTo>
                    <a:pt x="759" y="1056"/>
                  </a:lnTo>
                  <a:lnTo>
                    <a:pt x="764" y="1046"/>
                  </a:lnTo>
                  <a:lnTo>
                    <a:pt x="768" y="1039"/>
                  </a:lnTo>
                  <a:lnTo>
                    <a:pt x="772" y="1030"/>
                  </a:lnTo>
                  <a:lnTo>
                    <a:pt x="779" y="1024"/>
                  </a:lnTo>
                  <a:lnTo>
                    <a:pt x="784" y="1018"/>
                  </a:lnTo>
                  <a:lnTo>
                    <a:pt x="791" y="1013"/>
                  </a:lnTo>
                  <a:lnTo>
                    <a:pt x="798" y="1007"/>
                  </a:lnTo>
                  <a:lnTo>
                    <a:pt x="806" y="1003"/>
                  </a:lnTo>
                  <a:lnTo>
                    <a:pt x="813" y="1000"/>
                  </a:lnTo>
                  <a:lnTo>
                    <a:pt x="822" y="997"/>
                  </a:lnTo>
                  <a:lnTo>
                    <a:pt x="830" y="995"/>
                  </a:lnTo>
                  <a:lnTo>
                    <a:pt x="840" y="992"/>
                  </a:lnTo>
                  <a:lnTo>
                    <a:pt x="860" y="990"/>
                  </a:lnTo>
                  <a:lnTo>
                    <a:pt x="882" y="988"/>
                  </a:lnTo>
                  <a:lnTo>
                    <a:pt x="904" y="988"/>
                  </a:lnTo>
                  <a:lnTo>
                    <a:pt x="928" y="988"/>
                  </a:lnTo>
                  <a:lnTo>
                    <a:pt x="981" y="990"/>
                  </a:lnTo>
                  <a:lnTo>
                    <a:pt x="1036" y="991"/>
                  </a:lnTo>
                  <a:close/>
                  <a:moveTo>
                    <a:pt x="111" y="1058"/>
                  </a:moveTo>
                  <a:lnTo>
                    <a:pt x="135" y="1055"/>
                  </a:lnTo>
                  <a:lnTo>
                    <a:pt x="159" y="1048"/>
                  </a:lnTo>
                  <a:lnTo>
                    <a:pt x="186" y="1036"/>
                  </a:lnTo>
                  <a:lnTo>
                    <a:pt x="214" y="1021"/>
                  </a:lnTo>
                  <a:lnTo>
                    <a:pt x="244" y="1002"/>
                  </a:lnTo>
                  <a:lnTo>
                    <a:pt x="274" y="981"/>
                  </a:lnTo>
                  <a:lnTo>
                    <a:pt x="306" y="955"/>
                  </a:lnTo>
                  <a:lnTo>
                    <a:pt x="339" y="927"/>
                  </a:lnTo>
                  <a:lnTo>
                    <a:pt x="373" y="896"/>
                  </a:lnTo>
                  <a:lnTo>
                    <a:pt x="407" y="864"/>
                  </a:lnTo>
                  <a:lnTo>
                    <a:pt x="443" y="828"/>
                  </a:lnTo>
                  <a:lnTo>
                    <a:pt x="479" y="793"/>
                  </a:lnTo>
                  <a:lnTo>
                    <a:pt x="554" y="717"/>
                  </a:lnTo>
                  <a:lnTo>
                    <a:pt x="632" y="638"/>
                  </a:lnTo>
                  <a:lnTo>
                    <a:pt x="670" y="600"/>
                  </a:lnTo>
                  <a:lnTo>
                    <a:pt x="710" y="561"/>
                  </a:lnTo>
                  <a:lnTo>
                    <a:pt x="750" y="523"/>
                  </a:lnTo>
                  <a:lnTo>
                    <a:pt x="789" y="485"/>
                  </a:lnTo>
                  <a:lnTo>
                    <a:pt x="830" y="450"/>
                  </a:lnTo>
                  <a:lnTo>
                    <a:pt x="870" y="414"/>
                  </a:lnTo>
                  <a:lnTo>
                    <a:pt x="910" y="382"/>
                  </a:lnTo>
                  <a:lnTo>
                    <a:pt x="949" y="351"/>
                  </a:lnTo>
                  <a:lnTo>
                    <a:pt x="990" y="323"/>
                  </a:lnTo>
                  <a:lnTo>
                    <a:pt x="1029" y="297"/>
                  </a:lnTo>
                  <a:lnTo>
                    <a:pt x="1069" y="275"/>
                  </a:lnTo>
                  <a:lnTo>
                    <a:pt x="1107" y="257"/>
                  </a:lnTo>
                  <a:lnTo>
                    <a:pt x="1146" y="242"/>
                  </a:lnTo>
                  <a:lnTo>
                    <a:pt x="1183" y="230"/>
                  </a:lnTo>
                  <a:lnTo>
                    <a:pt x="1221" y="222"/>
                  </a:lnTo>
                  <a:lnTo>
                    <a:pt x="1258" y="220"/>
                  </a:lnTo>
                  <a:lnTo>
                    <a:pt x="1346" y="220"/>
                  </a:lnTo>
                  <a:lnTo>
                    <a:pt x="1342" y="228"/>
                  </a:lnTo>
                  <a:lnTo>
                    <a:pt x="1339" y="235"/>
                  </a:lnTo>
                  <a:lnTo>
                    <a:pt x="1334" y="244"/>
                  </a:lnTo>
                  <a:lnTo>
                    <a:pt x="1328" y="253"/>
                  </a:lnTo>
                  <a:lnTo>
                    <a:pt x="1313" y="272"/>
                  </a:lnTo>
                  <a:lnTo>
                    <a:pt x="1295" y="292"/>
                  </a:lnTo>
                  <a:lnTo>
                    <a:pt x="1275" y="313"/>
                  </a:lnTo>
                  <a:lnTo>
                    <a:pt x="1253" y="336"/>
                  </a:lnTo>
                  <a:lnTo>
                    <a:pt x="1230" y="357"/>
                  </a:lnTo>
                  <a:lnTo>
                    <a:pt x="1206" y="380"/>
                  </a:lnTo>
                  <a:lnTo>
                    <a:pt x="1159" y="422"/>
                  </a:lnTo>
                  <a:lnTo>
                    <a:pt x="1119" y="459"/>
                  </a:lnTo>
                  <a:lnTo>
                    <a:pt x="1104" y="475"/>
                  </a:lnTo>
                  <a:lnTo>
                    <a:pt x="1091" y="488"/>
                  </a:lnTo>
                  <a:lnTo>
                    <a:pt x="1087" y="494"/>
                  </a:lnTo>
                  <a:lnTo>
                    <a:pt x="1084" y="499"/>
                  </a:lnTo>
                  <a:lnTo>
                    <a:pt x="1081" y="503"/>
                  </a:lnTo>
                  <a:lnTo>
                    <a:pt x="1080" y="507"/>
                  </a:lnTo>
                  <a:lnTo>
                    <a:pt x="1081" y="518"/>
                  </a:lnTo>
                  <a:lnTo>
                    <a:pt x="1083" y="528"/>
                  </a:lnTo>
                  <a:lnTo>
                    <a:pt x="1085" y="538"/>
                  </a:lnTo>
                  <a:lnTo>
                    <a:pt x="1088" y="545"/>
                  </a:lnTo>
                  <a:lnTo>
                    <a:pt x="1094" y="559"/>
                  </a:lnTo>
                  <a:lnTo>
                    <a:pt x="1103" y="573"/>
                  </a:lnTo>
                  <a:lnTo>
                    <a:pt x="1107" y="579"/>
                  </a:lnTo>
                  <a:lnTo>
                    <a:pt x="1110" y="588"/>
                  </a:lnTo>
                  <a:lnTo>
                    <a:pt x="1115" y="597"/>
                  </a:lnTo>
                  <a:lnTo>
                    <a:pt x="1118" y="606"/>
                  </a:lnTo>
                  <a:lnTo>
                    <a:pt x="1121" y="617"/>
                  </a:lnTo>
                  <a:lnTo>
                    <a:pt x="1123" y="630"/>
                  </a:lnTo>
                  <a:lnTo>
                    <a:pt x="1124" y="644"/>
                  </a:lnTo>
                  <a:lnTo>
                    <a:pt x="1124" y="661"/>
                  </a:lnTo>
                  <a:lnTo>
                    <a:pt x="1124" y="728"/>
                  </a:lnTo>
                  <a:lnTo>
                    <a:pt x="1123" y="746"/>
                  </a:lnTo>
                  <a:lnTo>
                    <a:pt x="1119" y="763"/>
                  </a:lnTo>
                  <a:lnTo>
                    <a:pt x="1113" y="778"/>
                  </a:lnTo>
                  <a:lnTo>
                    <a:pt x="1103" y="792"/>
                  </a:lnTo>
                  <a:lnTo>
                    <a:pt x="1091" y="805"/>
                  </a:lnTo>
                  <a:lnTo>
                    <a:pt x="1078" y="817"/>
                  </a:lnTo>
                  <a:lnTo>
                    <a:pt x="1063" y="827"/>
                  </a:lnTo>
                  <a:lnTo>
                    <a:pt x="1046" y="837"/>
                  </a:lnTo>
                  <a:lnTo>
                    <a:pt x="1027" y="846"/>
                  </a:lnTo>
                  <a:lnTo>
                    <a:pt x="1007" y="854"/>
                  </a:lnTo>
                  <a:lnTo>
                    <a:pt x="986" y="862"/>
                  </a:lnTo>
                  <a:lnTo>
                    <a:pt x="964" y="869"/>
                  </a:lnTo>
                  <a:lnTo>
                    <a:pt x="918" y="883"/>
                  </a:lnTo>
                  <a:lnTo>
                    <a:pt x="871" y="897"/>
                  </a:lnTo>
                  <a:lnTo>
                    <a:pt x="847" y="905"/>
                  </a:lnTo>
                  <a:lnTo>
                    <a:pt x="824" y="912"/>
                  </a:lnTo>
                  <a:lnTo>
                    <a:pt x="801" y="920"/>
                  </a:lnTo>
                  <a:lnTo>
                    <a:pt x="779" y="928"/>
                  </a:lnTo>
                  <a:lnTo>
                    <a:pt x="756" y="938"/>
                  </a:lnTo>
                  <a:lnTo>
                    <a:pt x="736" y="948"/>
                  </a:lnTo>
                  <a:lnTo>
                    <a:pt x="715" y="959"/>
                  </a:lnTo>
                  <a:lnTo>
                    <a:pt x="697" y="971"/>
                  </a:lnTo>
                  <a:lnTo>
                    <a:pt x="680" y="985"/>
                  </a:lnTo>
                  <a:lnTo>
                    <a:pt x="665" y="1000"/>
                  </a:lnTo>
                  <a:lnTo>
                    <a:pt x="651" y="1016"/>
                  </a:lnTo>
                  <a:lnTo>
                    <a:pt x="639" y="1034"/>
                  </a:lnTo>
                  <a:lnTo>
                    <a:pt x="631" y="1054"/>
                  </a:lnTo>
                  <a:lnTo>
                    <a:pt x="623" y="1075"/>
                  </a:lnTo>
                  <a:lnTo>
                    <a:pt x="619" y="1099"/>
                  </a:lnTo>
                  <a:lnTo>
                    <a:pt x="618" y="1123"/>
                  </a:lnTo>
                  <a:lnTo>
                    <a:pt x="618" y="1234"/>
                  </a:lnTo>
                  <a:lnTo>
                    <a:pt x="658" y="1234"/>
                  </a:lnTo>
                  <a:lnTo>
                    <a:pt x="710" y="1233"/>
                  </a:lnTo>
                  <a:lnTo>
                    <a:pt x="771" y="1232"/>
                  </a:lnTo>
                  <a:lnTo>
                    <a:pt x="840" y="1228"/>
                  </a:lnTo>
                  <a:lnTo>
                    <a:pt x="914" y="1225"/>
                  </a:lnTo>
                  <a:lnTo>
                    <a:pt x="991" y="1221"/>
                  </a:lnTo>
                  <a:lnTo>
                    <a:pt x="1071" y="1215"/>
                  </a:lnTo>
                  <a:lnTo>
                    <a:pt x="1149" y="1208"/>
                  </a:lnTo>
                  <a:lnTo>
                    <a:pt x="1188" y="1204"/>
                  </a:lnTo>
                  <a:lnTo>
                    <a:pt x="1226" y="1198"/>
                  </a:lnTo>
                  <a:lnTo>
                    <a:pt x="1263" y="1193"/>
                  </a:lnTo>
                  <a:lnTo>
                    <a:pt x="1299" y="1188"/>
                  </a:lnTo>
                  <a:lnTo>
                    <a:pt x="1334" y="1182"/>
                  </a:lnTo>
                  <a:lnTo>
                    <a:pt x="1366" y="1176"/>
                  </a:lnTo>
                  <a:lnTo>
                    <a:pt x="1396" y="1168"/>
                  </a:lnTo>
                  <a:lnTo>
                    <a:pt x="1425" y="1161"/>
                  </a:lnTo>
                  <a:lnTo>
                    <a:pt x="1451" y="1153"/>
                  </a:lnTo>
                  <a:lnTo>
                    <a:pt x="1474" y="1144"/>
                  </a:lnTo>
                  <a:lnTo>
                    <a:pt x="1495" y="1135"/>
                  </a:lnTo>
                  <a:lnTo>
                    <a:pt x="1512" y="1125"/>
                  </a:lnTo>
                  <a:lnTo>
                    <a:pt x="1525" y="1115"/>
                  </a:lnTo>
                  <a:lnTo>
                    <a:pt x="1536" y="1104"/>
                  </a:lnTo>
                  <a:lnTo>
                    <a:pt x="1542" y="1092"/>
                  </a:lnTo>
                  <a:lnTo>
                    <a:pt x="1544" y="1079"/>
                  </a:lnTo>
                  <a:lnTo>
                    <a:pt x="1543" y="1064"/>
                  </a:lnTo>
                  <a:lnTo>
                    <a:pt x="1540" y="1051"/>
                  </a:lnTo>
                  <a:lnTo>
                    <a:pt x="1536" y="1041"/>
                  </a:lnTo>
                  <a:lnTo>
                    <a:pt x="1530" y="1031"/>
                  </a:lnTo>
                  <a:lnTo>
                    <a:pt x="1524" y="1023"/>
                  </a:lnTo>
                  <a:lnTo>
                    <a:pt x="1516" y="1015"/>
                  </a:lnTo>
                  <a:lnTo>
                    <a:pt x="1508" y="1009"/>
                  </a:lnTo>
                  <a:lnTo>
                    <a:pt x="1500" y="1002"/>
                  </a:lnTo>
                  <a:lnTo>
                    <a:pt x="1492" y="996"/>
                  </a:lnTo>
                  <a:lnTo>
                    <a:pt x="1484" y="989"/>
                  </a:lnTo>
                  <a:lnTo>
                    <a:pt x="1477" y="983"/>
                  </a:lnTo>
                  <a:lnTo>
                    <a:pt x="1469" y="974"/>
                  </a:lnTo>
                  <a:lnTo>
                    <a:pt x="1464" y="965"/>
                  </a:lnTo>
                  <a:lnTo>
                    <a:pt x="1459" y="954"/>
                  </a:lnTo>
                  <a:lnTo>
                    <a:pt x="1456" y="941"/>
                  </a:lnTo>
                  <a:lnTo>
                    <a:pt x="1456" y="925"/>
                  </a:lnTo>
                  <a:lnTo>
                    <a:pt x="1456" y="910"/>
                  </a:lnTo>
                  <a:lnTo>
                    <a:pt x="1459" y="897"/>
                  </a:lnTo>
                  <a:lnTo>
                    <a:pt x="1464" y="886"/>
                  </a:lnTo>
                  <a:lnTo>
                    <a:pt x="1469" y="877"/>
                  </a:lnTo>
                  <a:lnTo>
                    <a:pt x="1477" y="868"/>
                  </a:lnTo>
                  <a:lnTo>
                    <a:pt x="1484" y="862"/>
                  </a:lnTo>
                  <a:lnTo>
                    <a:pt x="1492" y="854"/>
                  </a:lnTo>
                  <a:lnTo>
                    <a:pt x="1500" y="849"/>
                  </a:lnTo>
                  <a:lnTo>
                    <a:pt x="1508" y="842"/>
                  </a:lnTo>
                  <a:lnTo>
                    <a:pt x="1516" y="836"/>
                  </a:lnTo>
                  <a:lnTo>
                    <a:pt x="1524" y="828"/>
                  </a:lnTo>
                  <a:lnTo>
                    <a:pt x="1530" y="820"/>
                  </a:lnTo>
                  <a:lnTo>
                    <a:pt x="1536" y="810"/>
                  </a:lnTo>
                  <a:lnTo>
                    <a:pt x="1540" y="799"/>
                  </a:lnTo>
                  <a:lnTo>
                    <a:pt x="1543" y="787"/>
                  </a:lnTo>
                  <a:lnTo>
                    <a:pt x="1544" y="771"/>
                  </a:lnTo>
                  <a:lnTo>
                    <a:pt x="1543" y="753"/>
                  </a:lnTo>
                  <a:lnTo>
                    <a:pt x="1541" y="737"/>
                  </a:lnTo>
                  <a:lnTo>
                    <a:pt x="1538" y="723"/>
                  </a:lnTo>
                  <a:lnTo>
                    <a:pt x="1533" y="710"/>
                  </a:lnTo>
                  <a:lnTo>
                    <a:pt x="1528" y="699"/>
                  </a:lnTo>
                  <a:lnTo>
                    <a:pt x="1522" y="688"/>
                  </a:lnTo>
                  <a:lnTo>
                    <a:pt x="1514" y="679"/>
                  </a:lnTo>
                  <a:lnTo>
                    <a:pt x="1506" y="671"/>
                  </a:lnTo>
                  <a:lnTo>
                    <a:pt x="1497" y="663"/>
                  </a:lnTo>
                  <a:lnTo>
                    <a:pt x="1487" y="657"/>
                  </a:lnTo>
                  <a:lnTo>
                    <a:pt x="1478" y="651"/>
                  </a:lnTo>
                  <a:lnTo>
                    <a:pt x="1467" y="646"/>
                  </a:lnTo>
                  <a:lnTo>
                    <a:pt x="1445" y="637"/>
                  </a:lnTo>
                  <a:lnTo>
                    <a:pt x="1423" y="631"/>
                  </a:lnTo>
                  <a:lnTo>
                    <a:pt x="1400" y="626"/>
                  </a:lnTo>
                  <a:lnTo>
                    <a:pt x="1378" y="620"/>
                  </a:lnTo>
                  <a:lnTo>
                    <a:pt x="1357" y="614"/>
                  </a:lnTo>
                  <a:lnTo>
                    <a:pt x="1339" y="607"/>
                  </a:lnTo>
                  <a:lnTo>
                    <a:pt x="1331" y="603"/>
                  </a:lnTo>
                  <a:lnTo>
                    <a:pt x="1324" y="598"/>
                  </a:lnTo>
                  <a:lnTo>
                    <a:pt x="1318" y="592"/>
                  </a:lnTo>
                  <a:lnTo>
                    <a:pt x="1311" y="586"/>
                  </a:lnTo>
                  <a:lnTo>
                    <a:pt x="1307" y="578"/>
                  </a:lnTo>
                  <a:lnTo>
                    <a:pt x="1304" y="571"/>
                  </a:lnTo>
                  <a:lnTo>
                    <a:pt x="1302" y="561"/>
                  </a:lnTo>
                  <a:lnTo>
                    <a:pt x="1302" y="551"/>
                  </a:lnTo>
                  <a:lnTo>
                    <a:pt x="1303" y="533"/>
                  </a:lnTo>
                  <a:lnTo>
                    <a:pt x="1306" y="517"/>
                  </a:lnTo>
                  <a:lnTo>
                    <a:pt x="1311" y="501"/>
                  </a:lnTo>
                  <a:lnTo>
                    <a:pt x="1320" y="487"/>
                  </a:lnTo>
                  <a:lnTo>
                    <a:pt x="1328" y="473"/>
                  </a:lnTo>
                  <a:lnTo>
                    <a:pt x="1340" y="460"/>
                  </a:lnTo>
                  <a:lnTo>
                    <a:pt x="1353" y="449"/>
                  </a:lnTo>
                  <a:lnTo>
                    <a:pt x="1367" y="438"/>
                  </a:lnTo>
                  <a:lnTo>
                    <a:pt x="1382" y="427"/>
                  </a:lnTo>
                  <a:lnTo>
                    <a:pt x="1398" y="417"/>
                  </a:lnTo>
                  <a:lnTo>
                    <a:pt x="1415" y="409"/>
                  </a:lnTo>
                  <a:lnTo>
                    <a:pt x="1434" y="399"/>
                  </a:lnTo>
                  <a:lnTo>
                    <a:pt x="1471" y="383"/>
                  </a:lnTo>
                  <a:lnTo>
                    <a:pt x="1511" y="368"/>
                  </a:lnTo>
                  <a:lnTo>
                    <a:pt x="1550" y="353"/>
                  </a:lnTo>
                  <a:lnTo>
                    <a:pt x="1587" y="338"/>
                  </a:lnTo>
                  <a:lnTo>
                    <a:pt x="1605" y="331"/>
                  </a:lnTo>
                  <a:lnTo>
                    <a:pt x="1623" y="323"/>
                  </a:lnTo>
                  <a:lnTo>
                    <a:pt x="1640" y="316"/>
                  </a:lnTo>
                  <a:lnTo>
                    <a:pt x="1655" y="307"/>
                  </a:lnTo>
                  <a:lnTo>
                    <a:pt x="1669" y="298"/>
                  </a:lnTo>
                  <a:lnTo>
                    <a:pt x="1682" y="289"/>
                  </a:lnTo>
                  <a:lnTo>
                    <a:pt x="1692" y="279"/>
                  </a:lnTo>
                  <a:lnTo>
                    <a:pt x="1702" y="268"/>
                  </a:lnTo>
                  <a:lnTo>
                    <a:pt x="1710" y="258"/>
                  </a:lnTo>
                  <a:lnTo>
                    <a:pt x="1716" y="246"/>
                  </a:lnTo>
                  <a:lnTo>
                    <a:pt x="1719" y="234"/>
                  </a:lnTo>
                  <a:lnTo>
                    <a:pt x="1720" y="220"/>
                  </a:lnTo>
                  <a:lnTo>
                    <a:pt x="1720" y="199"/>
                  </a:lnTo>
                  <a:lnTo>
                    <a:pt x="1719" y="190"/>
                  </a:lnTo>
                  <a:lnTo>
                    <a:pt x="1718" y="181"/>
                  </a:lnTo>
                  <a:lnTo>
                    <a:pt x="1716" y="173"/>
                  </a:lnTo>
                  <a:lnTo>
                    <a:pt x="1712" y="164"/>
                  </a:lnTo>
                  <a:lnTo>
                    <a:pt x="1707" y="156"/>
                  </a:lnTo>
                  <a:lnTo>
                    <a:pt x="1702" y="147"/>
                  </a:lnTo>
                  <a:lnTo>
                    <a:pt x="1697" y="139"/>
                  </a:lnTo>
                  <a:lnTo>
                    <a:pt x="1689" y="130"/>
                  </a:lnTo>
                  <a:lnTo>
                    <a:pt x="1674" y="114"/>
                  </a:lnTo>
                  <a:lnTo>
                    <a:pt x="1656" y="97"/>
                  </a:lnTo>
                  <a:lnTo>
                    <a:pt x="1637" y="82"/>
                  </a:lnTo>
                  <a:lnTo>
                    <a:pt x="1615" y="67"/>
                  </a:lnTo>
                  <a:lnTo>
                    <a:pt x="1593" y="53"/>
                  </a:lnTo>
                  <a:lnTo>
                    <a:pt x="1569" y="40"/>
                  </a:lnTo>
                  <a:lnTo>
                    <a:pt x="1544" y="28"/>
                  </a:lnTo>
                  <a:lnTo>
                    <a:pt x="1521" y="18"/>
                  </a:lnTo>
                  <a:lnTo>
                    <a:pt x="1497" y="11"/>
                  </a:lnTo>
                  <a:lnTo>
                    <a:pt x="1474" y="4"/>
                  </a:lnTo>
                  <a:lnTo>
                    <a:pt x="1464" y="2"/>
                  </a:lnTo>
                  <a:lnTo>
                    <a:pt x="1453" y="1"/>
                  </a:lnTo>
                  <a:lnTo>
                    <a:pt x="1443" y="0"/>
                  </a:lnTo>
                  <a:lnTo>
                    <a:pt x="1434" y="0"/>
                  </a:lnTo>
                  <a:lnTo>
                    <a:pt x="1411" y="2"/>
                  </a:lnTo>
                  <a:lnTo>
                    <a:pt x="1385" y="9"/>
                  </a:lnTo>
                  <a:lnTo>
                    <a:pt x="1357" y="18"/>
                  </a:lnTo>
                  <a:lnTo>
                    <a:pt x="1327" y="32"/>
                  </a:lnTo>
                  <a:lnTo>
                    <a:pt x="1295" y="48"/>
                  </a:lnTo>
                  <a:lnTo>
                    <a:pt x="1261" y="69"/>
                  </a:lnTo>
                  <a:lnTo>
                    <a:pt x="1225" y="91"/>
                  </a:lnTo>
                  <a:lnTo>
                    <a:pt x="1188" y="116"/>
                  </a:lnTo>
                  <a:lnTo>
                    <a:pt x="1150" y="144"/>
                  </a:lnTo>
                  <a:lnTo>
                    <a:pt x="1110" y="173"/>
                  </a:lnTo>
                  <a:lnTo>
                    <a:pt x="1070" y="204"/>
                  </a:lnTo>
                  <a:lnTo>
                    <a:pt x="1028" y="236"/>
                  </a:lnTo>
                  <a:lnTo>
                    <a:pt x="944" y="304"/>
                  </a:lnTo>
                  <a:lnTo>
                    <a:pt x="858" y="372"/>
                  </a:lnTo>
                  <a:lnTo>
                    <a:pt x="773" y="442"/>
                  </a:lnTo>
                  <a:lnTo>
                    <a:pt x="690" y="510"/>
                  </a:lnTo>
                  <a:lnTo>
                    <a:pt x="650" y="543"/>
                  </a:lnTo>
                  <a:lnTo>
                    <a:pt x="610" y="573"/>
                  </a:lnTo>
                  <a:lnTo>
                    <a:pt x="572" y="603"/>
                  </a:lnTo>
                  <a:lnTo>
                    <a:pt x="535" y="630"/>
                  </a:lnTo>
                  <a:lnTo>
                    <a:pt x="500" y="656"/>
                  </a:lnTo>
                  <a:lnTo>
                    <a:pt x="466" y="678"/>
                  </a:lnTo>
                  <a:lnTo>
                    <a:pt x="434" y="699"/>
                  </a:lnTo>
                  <a:lnTo>
                    <a:pt x="404" y="716"/>
                  </a:lnTo>
                  <a:lnTo>
                    <a:pt x="376" y="730"/>
                  </a:lnTo>
                  <a:lnTo>
                    <a:pt x="351" y="740"/>
                  </a:lnTo>
                  <a:lnTo>
                    <a:pt x="329" y="747"/>
                  </a:lnTo>
                  <a:lnTo>
                    <a:pt x="310" y="749"/>
                  </a:lnTo>
                  <a:lnTo>
                    <a:pt x="334" y="662"/>
                  </a:lnTo>
                  <a:lnTo>
                    <a:pt x="266" y="661"/>
                  </a:lnTo>
                  <a:lnTo>
                    <a:pt x="261" y="662"/>
                  </a:lnTo>
                  <a:lnTo>
                    <a:pt x="257" y="664"/>
                  </a:lnTo>
                  <a:lnTo>
                    <a:pt x="252" y="667"/>
                  </a:lnTo>
                  <a:lnTo>
                    <a:pt x="245" y="673"/>
                  </a:lnTo>
                  <a:lnTo>
                    <a:pt x="230" y="686"/>
                  </a:lnTo>
                  <a:lnTo>
                    <a:pt x="211" y="703"/>
                  </a:lnTo>
                  <a:lnTo>
                    <a:pt x="169" y="747"/>
                  </a:lnTo>
                  <a:lnTo>
                    <a:pt x="122" y="797"/>
                  </a:lnTo>
                  <a:lnTo>
                    <a:pt x="77" y="849"/>
                  </a:lnTo>
                  <a:lnTo>
                    <a:pt x="38" y="895"/>
                  </a:lnTo>
                  <a:lnTo>
                    <a:pt x="22" y="914"/>
                  </a:lnTo>
                  <a:lnTo>
                    <a:pt x="11" y="930"/>
                  </a:lnTo>
                  <a:lnTo>
                    <a:pt x="4" y="941"/>
                  </a:lnTo>
                  <a:lnTo>
                    <a:pt x="0" y="947"/>
                  </a:lnTo>
                  <a:lnTo>
                    <a:pt x="1" y="957"/>
                  </a:lnTo>
                  <a:lnTo>
                    <a:pt x="3" y="967"/>
                  </a:lnTo>
                  <a:lnTo>
                    <a:pt x="6" y="976"/>
                  </a:lnTo>
                  <a:lnTo>
                    <a:pt x="10" y="986"/>
                  </a:lnTo>
                  <a:lnTo>
                    <a:pt x="15" y="996"/>
                  </a:lnTo>
                  <a:lnTo>
                    <a:pt x="22" y="1005"/>
                  </a:lnTo>
                  <a:lnTo>
                    <a:pt x="28" y="1014"/>
                  </a:lnTo>
                  <a:lnTo>
                    <a:pt x="36" y="1021"/>
                  </a:lnTo>
                  <a:lnTo>
                    <a:pt x="44" y="1029"/>
                  </a:lnTo>
                  <a:lnTo>
                    <a:pt x="53" y="1036"/>
                  </a:lnTo>
                  <a:lnTo>
                    <a:pt x="63" y="1043"/>
                  </a:lnTo>
                  <a:lnTo>
                    <a:pt x="71" y="1047"/>
                  </a:lnTo>
                  <a:lnTo>
                    <a:pt x="81" y="1051"/>
                  </a:lnTo>
                  <a:lnTo>
                    <a:pt x="92" y="1055"/>
                  </a:lnTo>
                  <a:lnTo>
                    <a:pt x="101" y="1057"/>
                  </a:lnTo>
                  <a:lnTo>
                    <a:pt x="111" y="10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3"/>
            <p:cNvSpPr>
              <a:spLocks/>
            </p:cNvSpPr>
            <p:nvPr/>
          </p:nvSpPr>
          <p:spPr bwMode="auto">
            <a:xfrm>
              <a:off x="1024" y="2044"/>
              <a:ext cx="121" cy="88"/>
            </a:xfrm>
            <a:custGeom>
              <a:avLst/>
              <a:gdLst>
                <a:gd name="T0" fmla="*/ 968 w 1698"/>
                <a:gd name="T1" fmla="*/ 254 h 1234"/>
                <a:gd name="T2" fmla="*/ 853 w 1698"/>
                <a:gd name="T3" fmla="*/ 406 h 1234"/>
                <a:gd name="T4" fmla="*/ 490 w 1698"/>
                <a:gd name="T5" fmla="*/ 729 h 1234"/>
                <a:gd name="T6" fmla="*/ 367 w 1698"/>
                <a:gd name="T7" fmla="*/ 520 h 1234"/>
                <a:gd name="T8" fmla="*/ 240 w 1698"/>
                <a:gd name="T9" fmla="*/ 631 h 1234"/>
                <a:gd name="T10" fmla="*/ 171 w 1698"/>
                <a:gd name="T11" fmla="*/ 784 h 1234"/>
                <a:gd name="T12" fmla="*/ 87 w 1698"/>
                <a:gd name="T13" fmla="*/ 932 h 1234"/>
                <a:gd name="T14" fmla="*/ 0 w 1698"/>
                <a:gd name="T15" fmla="*/ 1051 h 1234"/>
                <a:gd name="T16" fmla="*/ 42 w 1698"/>
                <a:gd name="T17" fmla="*/ 1156 h 1234"/>
                <a:gd name="T18" fmla="*/ 136 w 1698"/>
                <a:gd name="T19" fmla="*/ 1231 h 1234"/>
                <a:gd name="T20" fmla="*/ 232 w 1698"/>
                <a:gd name="T21" fmla="*/ 1205 h 1234"/>
                <a:gd name="T22" fmla="*/ 538 w 1698"/>
                <a:gd name="T23" fmla="*/ 895 h 1234"/>
                <a:gd name="T24" fmla="*/ 858 w 1698"/>
                <a:gd name="T25" fmla="*/ 570 h 1234"/>
                <a:gd name="T26" fmla="*/ 942 w 1698"/>
                <a:gd name="T27" fmla="*/ 551 h 1234"/>
                <a:gd name="T28" fmla="*/ 947 w 1698"/>
                <a:gd name="T29" fmla="*/ 607 h 1234"/>
                <a:gd name="T30" fmla="*/ 884 w 1698"/>
                <a:gd name="T31" fmla="*/ 699 h 1234"/>
                <a:gd name="T32" fmla="*/ 882 w 1698"/>
                <a:gd name="T33" fmla="*/ 859 h 1234"/>
                <a:gd name="T34" fmla="*/ 606 w 1698"/>
                <a:gd name="T35" fmla="*/ 1018 h 1234"/>
                <a:gd name="T36" fmla="*/ 600 w 1698"/>
                <a:gd name="T37" fmla="*/ 1095 h 1234"/>
                <a:gd name="T38" fmla="*/ 645 w 1698"/>
                <a:gd name="T39" fmla="*/ 1136 h 1234"/>
                <a:gd name="T40" fmla="*/ 721 w 1698"/>
                <a:gd name="T41" fmla="*/ 1138 h 1234"/>
                <a:gd name="T42" fmla="*/ 787 w 1698"/>
                <a:gd name="T43" fmla="*/ 1074 h 1234"/>
                <a:gd name="T44" fmla="*/ 865 w 1698"/>
                <a:gd name="T45" fmla="*/ 1083 h 1234"/>
                <a:gd name="T46" fmla="*/ 896 w 1698"/>
                <a:gd name="T47" fmla="*/ 1121 h 1234"/>
                <a:gd name="T48" fmla="*/ 965 w 1698"/>
                <a:gd name="T49" fmla="*/ 1109 h 1234"/>
                <a:gd name="T50" fmla="*/ 1039 w 1698"/>
                <a:gd name="T51" fmla="*/ 994 h 1234"/>
                <a:gd name="T52" fmla="*/ 1104 w 1698"/>
                <a:gd name="T53" fmla="*/ 914 h 1234"/>
                <a:gd name="T54" fmla="*/ 1166 w 1698"/>
                <a:gd name="T55" fmla="*/ 920 h 1234"/>
                <a:gd name="T56" fmla="*/ 1149 w 1698"/>
                <a:gd name="T57" fmla="*/ 972 h 1234"/>
                <a:gd name="T58" fmla="*/ 1054 w 1698"/>
                <a:gd name="T59" fmla="*/ 1093 h 1234"/>
                <a:gd name="T60" fmla="*/ 1106 w 1698"/>
                <a:gd name="T61" fmla="*/ 1128 h 1234"/>
                <a:gd name="T62" fmla="*/ 1423 w 1698"/>
                <a:gd name="T63" fmla="*/ 995 h 1234"/>
                <a:gd name="T64" fmla="*/ 1521 w 1698"/>
                <a:gd name="T65" fmla="*/ 911 h 1234"/>
                <a:gd name="T66" fmla="*/ 1482 w 1698"/>
                <a:gd name="T67" fmla="*/ 795 h 1234"/>
                <a:gd name="T68" fmla="*/ 1371 w 1698"/>
                <a:gd name="T69" fmla="*/ 690 h 1234"/>
                <a:gd name="T70" fmla="*/ 1278 w 1698"/>
                <a:gd name="T71" fmla="*/ 685 h 1234"/>
                <a:gd name="T72" fmla="*/ 1205 w 1698"/>
                <a:gd name="T73" fmla="*/ 749 h 1234"/>
                <a:gd name="T74" fmla="*/ 1133 w 1698"/>
                <a:gd name="T75" fmla="*/ 793 h 1234"/>
                <a:gd name="T76" fmla="*/ 1093 w 1698"/>
                <a:gd name="T77" fmla="*/ 778 h 1234"/>
                <a:gd name="T78" fmla="*/ 1087 w 1698"/>
                <a:gd name="T79" fmla="*/ 674 h 1234"/>
                <a:gd name="T80" fmla="*/ 1223 w 1698"/>
                <a:gd name="T81" fmla="*/ 544 h 1234"/>
                <a:gd name="T82" fmla="*/ 1601 w 1698"/>
                <a:gd name="T83" fmla="*/ 330 h 1234"/>
                <a:gd name="T84" fmla="*/ 1698 w 1698"/>
                <a:gd name="T85" fmla="*/ 242 h 1234"/>
                <a:gd name="T86" fmla="*/ 1638 w 1698"/>
                <a:gd name="T87" fmla="*/ 79 h 1234"/>
                <a:gd name="T88" fmla="*/ 1538 w 1698"/>
                <a:gd name="T89" fmla="*/ 5 h 1234"/>
                <a:gd name="T90" fmla="*/ 1469 w 1698"/>
                <a:gd name="T91" fmla="*/ 17 h 1234"/>
                <a:gd name="T92" fmla="*/ 1362 w 1698"/>
                <a:gd name="T93" fmla="*/ 280 h 1234"/>
                <a:gd name="T94" fmla="*/ 1247 w 1698"/>
                <a:gd name="T95" fmla="*/ 434 h 1234"/>
                <a:gd name="T96" fmla="*/ 1141 w 1698"/>
                <a:gd name="T97" fmla="*/ 483 h 1234"/>
                <a:gd name="T98" fmla="*/ 1138 w 1698"/>
                <a:gd name="T99" fmla="*/ 373 h 1234"/>
                <a:gd name="T100" fmla="*/ 1269 w 1698"/>
                <a:gd name="T101" fmla="*/ 281 h 1234"/>
                <a:gd name="T102" fmla="*/ 1355 w 1698"/>
                <a:gd name="T103" fmla="*/ 183 h 1234"/>
                <a:gd name="T104" fmla="*/ 1340 w 1698"/>
                <a:gd name="T105" fmla="*/ 157 h 1234"/>
                <a:gd name="T106" fmla="*/ 1191 w 1698"/>
                <a:gd name="T107" fmla="*/ 242 h 1234"/>
                <a:gd name="T108" fmla="*/ 1086 w 1698"/>
                <a:gd name="T109" fmla="*/ 123 h 1234"/>
                <a:gd name="T110" fmla="*/ 1014 w 1698"/>
                <a:gd name="T111" fmla="*/ 88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98" h="1234">
                  <a:moveTo>
                    <a:pt x="904" y="88"/>
                  </a:moveTo>
                  <a:lnTo>
                    <a:pt x="910" y="102"/>
                  </a:lnTo>
                  <a:lnTo>
                    <a:pt x="918" y="123"/>
                  </a:lnTo>
                  <a:lnTo>
                    <a:pt x="929" y="150"/>
                  </a:lnTo>
                  <a:lnTo>
                    <a:pt x="941" y="180"/>
                  </a:lnTo>
                  <a:lnTo>
                    <a:pt x="952" y="209"/>
                  </a:lnTo>
                  <a:lnTo>
                    <a:pt x="961" y="235"/>
                  </a:lnTo>
                  <a:lnTo>
                    <a:pt x="968" y="254"/>
                  </a:lnTo>
                  <a:lnTo>
                    <a:pt x="970" y="264"/>
                  </a:lnTo>
                  <a:lnTo>
                    <a:pt x="969" y="270"/>
                  </a:lnTo>
                  <a:lnTo>
                    <a:pt x="965" y="279"/>
                  </a:lnTo>
                  <a:lnTo>
                    <a:pt x="958" y="290"/>
                  </a:lnTo>
                  <a:lnTo>
                    <a:pt x="948" y="302"/>
                  </a:lnTo>
                  <a:lnTo>
                    <a:pt x="924" y="331"/>
                  </a:lnTo>
                  <a:lnTo>
                    <a:pt x="892" y="367"/>
                  </a:lnTo>
                  <a:lnTo>
                    <a:pt x="853" y="406"/>
                  </a:lnTo>
                  <a:lnTo>
                    <a:pt x="810" y="449"/>
                  </a:lnTo>
                  <a:lnTo>
                    <a:pt x="763" y="493"/>
                  </a:lnTo>
                  <a:lnTo>
                    <a:pt x="714" y="538"/>
                  </a:lnTo>
                  <a:lnTo>
                    <a:pt x="665" y="582"/>
                  </a:lnTo>
                  <a:lnTo>
                    <a:pt x="617" y="625"/>
                  </a:lnTo>
                  <a:lnTo>
                    <a:pt x="571" y="665"/>
                  </a:lnTo>
                  <a:lnTo>
                    <a:pt x="528" y="699"/>
                  </a:lnTo>
                  <a:lnTo>
                    <a:pt x="490" y="729"/>
                  </a:lnTo>
                  <a:lnTo>
                    <a:pt x="458" y="752"/>
                  </a:lnTo>
                  <a:lnTo>
                    <a:pt x="445" y="759"/>
                  </a:lnTo>
                  <a:lnTo>
                    <a:pt x="434" y="766"/>
                  </a:lnTo>
                  <a:lnTo>
                    <a:pt x="426" y="770"/>
                  </a:lnTo>
                  <a:lnTo>
                    <a:pt x="419" y="771"/>
                  </a:lnTo>
                  <a:lnTo>
                    <a:pt x="331" y="771"/>
                  </a:lnTo>
                  <a:lnTo>
                    <a:pt x="386" y="508"/>
                  </a:lnTo>
                  <a:lnTo>
                    <a:pt x="367" y="520"/>
                  </a:lnTo>
                  <a:lnTo>
                    <a:pt x="348" y="532"/>
                  </a:lnTo>
                  <a:lnTo>
                    <a:pt x="331" y="544"/>
                  </a:lnTo>
                  <a:lnTo>
                    <a:pt x="314" y="557"/>
                  </a:lnTo>
                  <a:lnTo>
                    <a:pt x="298" y="570"/>
                  </a:lnTo>
                  <a:lnTo>
                    <a:pt x="282" y="583"/>
                  </a:lnTo>
                  <a:lnTo>
                    <a:pt x="268" y="598"/>
                  </a:lnTo>
                  <a:lnTo>
                    <a:pt x="253" y="614"/>
                  </a:lnTo>
                  <a:lnTo>
                    <a:pt x="240" y="631"/>
                  </a:lnTo>
                  <a:lnTo>
                    <a:pt x="228" y="647"/>
                  </a:lnTo>
                  <a:lnTo>
                    <a:pt x="216" y="665"/>
                  </a:lnTo>
                  <a:lnTo>
                    <a:pt x="206" y="684"/>
                  </a:lnTo>
                  <a:lnTo>
                    <a:pt x="196" y="704"/>
                  </a:lnTo>
                  <a:lnTo>
                    <a:pt x="188" y="725"/>
                  </a:lnTo>
                  <a:lnTo>
                    <a:pt x="181" y="747"/>
                  </a:lnTo>
                  <a:lnTo>
                    <a:pt x="174" y="769"/>
                  </a:lnTo>
                  <a:lnTo>
                    <a:pt x="171" y="784"/>
                  </a:lnTo>
                  <a:lnTo>
                    <a:pt x="167" y="799"/>
                  </a:lnTo>
                  <a:lnTo>
                    <a:pt x="161" y="813"/>
                  </a:lnTo>
                  <a:lnTo>
                    <a:pt x="156" y="826"/>
                  </a:lnTo>
                  <a:lnTo>
                    <a:pt x="144" y="852"/>
                  </a:lnTo>
                  <a:lnTo>
                    <a:pt x="131" y="874"/>
                  </a:lnTo>
                  <a:lnTo>
                    <a:pt x="117" y="896"/>
                  </a:lnTo>
                  <a:lnTo>
                    <a:pt x="102" y="915"/>
                  </a:lnTo>
                  <a:lnTo>
                    <a:pt x="87" y="932"/>
                  </a:lnTo>
                  <a:lnTo>
                    <a:pt x="73" y="949"/>
                  </a:lnTo>
                  <a:lnTo>
                    <a:pt x="46" y="979"/>
                  </a:lnTo>
                  <a:lnTo>
                    <a:pt x="22" y="1006"/>
                  </a:lnTo>
                  <a:lnTo>
                    <a:pt x="13" y="1019"/>
                  </a:lnTo>
                  <a:lnTo>
                    <a:pt x="6" y="1032"/>
                  </a:lnTo>
                  <a:lnTo>
                    <a:pt x="4" y="1038"/>
                  </a:lnTo>
                  <a:lnTo>
                    <a:pt x="2" y="1045"/>
                  </a:lnTo>
                  <a:lnTo>
                    <a:pt x="0" y="1051"/>
                  </a:lnTo>
                  <a:lnTo>
                    <a:pt x="0" y="1058"/>
                  </a:lnTo>
                  <a:lnTo>
                    <a:pt x="2" y="1070"/>
                  </a:lnTo>
                  <a:lnTo>
                    <a:pt x="4" y="1084"/>
                  </a:lnTo>
                  <a:lnTo>
                    <a:pt x="9" y="1098"/>
                  </a:lnTo>
                  <a:lnTo>
                    <a:pt x="15" y="1113"/>
                  </a:lnTo>
                  <a:lnTo>
                    <a:pt x="23" y="1127"/>
                  </a:lnTo>
                  <a:lnTo>
                    <a:pt x="32" y="1142"/>
                  </a:lnTo>
                  <a:lnTo>
                    <a:pt x="42" y="1156"/>
                  </a:lnTo>
                  <a:lnTo>
                    <a:pt x="53" y="1170"/>
                  </a:lnTo>
                  <a:lnTo>
                    <a:pt x="65" y="1183"/>
                  </a:lnTo>
                  <a:lnTo>
                    <a:pt x="78" y="1195"/>
                  </a:lnTo>
                  <a:lnTo>
                    <a:pt x="90" y="1206"/>
                  </a:lnTo>
                  <a:lnTo>
                    <a:pt x="104" y="1215"/>
                  </a:lnTo>
                  <a:lnTo>
                    <a:pt x="116" y="1223"/>
                  </a:lnTo>
                  <a:lnTo>
                    <a:pt x="129" y="1229"/>
                  </a:lnTo>
                  <a:lnTo>
                    <a:pt x="136" y="1231"/>
                  </a:lnTo>
                  <a:lnTo>
                    <a:pt x="142" y="1232"/>
                  </a:lnTo>
                  <a:lnTo>
                    <a:pt x="149" y="1234"/>
                  </a:lnTo>
                  <a:lnTo>
                    <a:pt x="154" y="1234"/>
                  </a:lnTo>
                  <a:lnTo>
                    <a:pt x="177" y="1234"/>
                  </a:lnTo>
                  <a:lnTo>
                    <a:pt x="187" y="1231"/>
                  </a:lnTo>
                  <a:lnTo>
                    <a:pt x="200" y="1226"/>
                  </a:lnTo>
                  <a:lnTo>
                    <a:pt x="215" y="1217"/>
                  </a:lnTo>
                  <a:lnTo>
                    <a:pt x="232" y="1205"/>
                  </a:lnTo>
                  <a:lnTo>
                    <a:pt x="251" y="1190"/>
                  </a:lnTo>
                  <a:lnTo>
                    <a:pt x="271" y="1171"/>
                  </a:lnTo>
                  <a:lnTo>
                    <a:pt x="294" y="1151"/>
                  </a:lnTo>
                  <a:lnTo>
                    <a:pt x="317" y="1128"/>
                  </a:lnTo>
                  <a:lnTo>
                    <a:pt x="368" y="1078"/>
                  </a:lnTo>
                  <a:lnTo>
                    <a:pt x="422" y="1020"/>
                  </a:lnTo>
                  <a:lnTo>
                    <a:pt x="479" y="959"/>
                  </a:lnTo>
                  <a:lnTo>
                    <a:pt x="538" y="895"/>
                  </a:lnTo>
                  <a:lnTo>
                    <a:pt x="597" y="830"/>
                  </a:lnTo>
                  <a:lnTo>
                    <a:pt x="655" y="768"/>
                  </a:lnTo>
                  <a:lnTo>
                    <a:pt x="712" y="708"/>
                  </a:lnTo>
                  <a:lnTo>
                    <a:pt x="766" y="654"/>
                  </a:lnTo>
                  <a:lnTo>
                    <a:pt x="791" y="630"/>
                  </a:lnTo>
                  <a:lnTo>
                    <a:pt x="814" y="607"/>
                  </a:lnTo>
                  <a:lnTo>
                    <a:pt x="838" y="587"/>
                  </a:lnTo>
                  <a:lnTo>
                    <a:pt x="858" y="570"/>
                  </a:lnTo>
                  <a:lnTo>
                    <a:pt x="879" y="555"/>
                  </a:lnTo>
                  <a:lnTo>
                    <a:pt x="896" y="543"/>
                  </a:lnTo>
                  <a:lnTo>
                    <a:pt x="912" y="534"/>
                  </a:lnTo>
                  <a:lnTo>
                    <a:pt x="926" y="529"/>
                  </a:lnTo>
                  <a:lnTo>
                    <a:pt x="931" y="538"/>
                  </a:lnTo>
                  <a:lnTo>
                    <a:pt x="936" y="545"/>
                  </a:lnTo>
                  <a:lnTo>
                    <a:pt x="939" y="549"/>
                  </a:lnTo>
                  <a:lnTo>
                    <a:pt x="942" y="551"/>
                  </a:lnTo>
                  <a:lnTo>
                    <a:pt x="946" y="552"/>
                  </a:lnTo>
                  <a:lnTo>
                    <a:pt x="948" y="552"/>
                  </a:lnTo>
                  <a:lnTo>
                    <a:pt x="948" y="552"/>
                  </a:lnTo>
                  <a:lnTo>
                    <a:pt x="948" y="557"/>
                  </a:lnTo>
                  <a:lnTo>
                    <a:pt x="948" y="571"/>
                  </a:lnTo>
                  <a:lnTo>
                    <a:pt x="948" y="595"/>
                  </a:lnTo>
                  <a:lnTo>
                    <a:pt x="947" y="601"/>
                  </a:lnTo>
                  <a:lnTo>
                    <a:pt x="947" y="607"/>
                  </a:lnTo>
                  <a:lnTo>
                    <a:pt x="945" y="614"/>
                  </a:lnTo>
                  <a:lnTo>
                    <a:pt x="943" y="621"/>
                  </a:lnTo>
                  <a:lnTo>
                    <a:pt x="937" y="634"/>
                  </a:lnTo>
                  <a:lnTo>
                    <a:pt x="929" y="647"/>
                  </a:lnTo>
                  <a:lnTo>
                    <a:pt x="919" y="660"/>
                  </a:lnTo>
                  <a:lnTo>
                    <a:pt x="909" y="674"/>
                  </a:lnTo>
                  <a:lnTo>
                    <a:pt x="897" y="686"/>
                  </a:lnTo>
                  <a:lnTo>
                    <a:pt x="884" y="699"/>
                  </a:lnTo>
                  <a:lnTo>
                    <a:pt x="858" y="725"/>
                  </a:lnTo>
                  <a:lnTo>
                    <a:pt x="834" y="749"/>
                  </a:lnTo>
                  <a:lnTo>
                    <a:pt x="822" y="760"/>
                  </a:lnTo>
                  <a:lnTo>
                    <a:pt x="811" y="772"/>
                  </a:lnTo>
                  <a:lnTo>
                    <a:pt x="801" y="783"/>
                  </a:lnTo>
                  <a:lnTo>
                    <a:pt x="794" y="793"/>
                  </a:lnTo>
                  <a:lnTo>
                    <a:pt x="881" y="819"/>
                  </a:lnTo>
                  <a:lnTo>
                    <a:pt x="882" y="859"/>
                  </a:lnTo>
                  <a:lnTo>
                    <a:pt x="664" y="913"/>
                  </a:lnTo>
                  <a:lnTo>
                    <a:pt x="653" y="929"/>
                  </a:lnTo>
                  <a:lnTo>
                    <a:pt x="641" y="946"/>
                  </a:lnTo>
                  <a:lnTo>
                    <a:pt x="630" y="964"/>
                  </a:lnTo>
                  <a:lnTo>
                    <a:pt x="619" y="985"/>
                  </a:lnTo>
                  <a:lnTo>
                    <a:pt x="615" y="995"/>
                  </a:lnTo>
                  <a:lnTo>
                    <a:pt x="609" y="1007"/>
                  </a:lnTo>
                  <a:lnTo>
                    <a:pt x="606" y="1018"/>
                  </a:lnTo>
                  <a:lnTo>
                    <a:pt x="602" y="1030"/>
                  </a:lnTo>
                  <a:lnTo>
                    <a:pt x="600" y="1042"/>
                  </a:lnTo>
                  <a:lnTo>
                    <a:pt x="597" y="1054"/>
                  </a:lnTo>
                  <a:lnTo>
                    <a:pt x="596" y="1066"/>
                  </a:lnTo>
                  <a:lnTo>
                    <a:pt x="595" y="1079"/>
                  </a:lnTo>
                  <a:lnTo>
                    <a:pt x="596" y="1084"/>
                  </a:lnTo>
                  <a:lnTo>
                    <a:pt x="597" y="1090"/>
                  </a:lnTo>
                  <a:lnTo>
                    <a:pt x="600" y="1095"/>
                  </a:lnTo>
                  <a:lnTo>
                    <a:pt x="603" y="1102"/>
                  </a:lnTo>
                  <a:lnTo>
                    <a:pt x="607" y="1107"/>
                  </a:lnTo>
                  <a:lnTo>
                    <a:pt x="612" y="1112"/>
                  </a:lnTo>
                  <a:lnTo>
                    <a:pt x="618" y="1118"/>
                  </a:lnTo>
                  <a:lnTo>
                    <a:pt x="623" y="1123"/>
                  </a:lnTo>
                  <a:lnTo>
                    <a:pt x="630" y="1127"/>
                  </a:lnTo>
                  <a:lnTo>
                    <a:pt x="637" y="1132"/>
                  </a:lnTo>
                  <a:lnTo>
                    <a:pt x="645" y="1136"/>
                  </a:lnTo>
                  <a:lnTo>
                    <a:pt x="652" y="1139"/>
                  </a:lnTo>
                  <a:lnTo>
                    <a:pt x="660" y="1141"/>
                  </a:lnTo>
                  <a:lnTo>
                    <a:pt x="667" y="1143"/>
                  </a:lnTo>
                  <a:lnTo>
                    <a:pt x="676" y="1146"/>
                  </a:lnTo>
                  <a:lnTo>
                    <a:pt x="683" y="1146"/>
                  </a:lnTo>
                  <a:lnTo>
                    <a:pt x="698" y="1145"/>
                  </a:lnTo>
                  <a:lnTo>
                    <a:pt x="710" y="1142"/>
                  </a:lnTo>
                  <a:lnTo>
                    <a:pt x="721" y="1138"/>
                  </a:lnTo>
                  <a:lnTo>
                    <a:pt x="731" y="1133"/>
                  </a:lnTo>
                  <a:lnTo>
                    <a:pt x="739" y="1126"/>
                  </a:lnTo>
                  <a:lnTo>
                    <a:pt x="747" y="1119"/>
                  </a:lnTo>
                  <a:lnTo>
                    <a:pt x="754" y="1110"/>
                  </a:lnTo>
                  <a:lnTo>
                    <a:pt x="762" y="1102"/>
                  </a:lnTo>
                  <a:lnTo>
                    <a:pt x="769" y="1092"/>
                  </a:lnTo>
                  <a:lnTo>
                    <a:pt x="778" y="1083"/>
                  </a:lnTo>
                  <a:lnTo>
                    <a:pt x="787" y="1074"/>
                  </a:lnTo>
                  <a:lnTo>
                    <a:pt x="798" y="1065"/>
                  </a:lnTo>
                  <a:lnTo>
                    <a:pt x="810" y="1057"/>
                  </a:lnTo>
                  <a:lnTo>
                    <a:pt x="824" y="1049"/>
                  </a:lnTo>
                  <a:lnTo>
                    <a:pt x="841" y="1042"/>
                  </a:lnTo>
                  <a:lnTo>
                    <a:pt x="860" y="1035"/>
                  </a:lnTo>
                  <a:lnTo>
                    <a:pt x="861" y="1057"/>
                  </a:lnTo>
                  <a:lnTo>
                    <a:pt x="864" y="1076"/>
                  </a:lnTo>
                  <a:lnTo>
                    <a:pt x="865" y="1083"/>
                  </a:lnTo>
                  <a:lnTo>
                    <a:pt x="866" y="1091"/>
                  </a:lnTo>
                  <a:lnTo>
                    <a:pt x="868" y="1097"/>
                  </a:lnTo>
                  <a:lnTo>
                    <a:pt x="870" y="1103"/>
                  </a:lnTo>
                  <a:lnTo>
                    <a:pt x="873" y="1108"/>
                  </a:lnTo>
                  <a:lnTo>
                    <a:pt x="878" y="1112"/>
                  </a:lnTo>
                  <a:lnTo>
                    <a:pt x="882" y="1116"/>
                  </a:lnTo>
                  <a:lnTo>
                    <a:pt x="888" y="1119"/>
                  </a:lnTo>
                  <a:lnTo>
                    <a:pt x="896" y="1121"/>
                  </a:lnTo>
                  <a:lnTo>
                    <a:pt x="904" y="1122"/>
                  </a:lnTo>
                  <a:lnTo>
                    <a:pt x="914" y="1123"/>
                  </a:lnTo>
                  <a:lnTo>
                    <a:pt x="926" y="1123"/>
                  </a:lnTo>
                  <a:lnTo>
                    <a:pt x="934" y="1123"/>
                  </a:lnTo>
                  <a:lnTo>
                    <a:pt x="942" y="1121"/>
                  </a:lnTo>
                  <a:lnTo>
                    <a:pt x="951" y="1118"/>
                  </a:lnTo>
                  <a:lnTo>
                    <a:pt x="957" y="1114"/>
                  </a:lnTo>
                  <a:lnTo>
                    <a:pt x="965" y="1109"/>
                  </a:lnTo>
                  <a:lnTo>
                    <a:pt x="971" y="1104"/>
                  </a:lnTo>
                  <a:lnTo>
                    <a:pt x="977" y="1096"/>
                  </a:lnTo>
                  <a:lnTo>
                    <a:pt x="984" y="1090"/>
                  </a:lnTo>
                  <a:lnTo>
                    <a:pt x="996" y="1073"/>
                  </a:lnTo>
                  <a:lnTo>
                    <a:pt x="1006" y="1054"/>
                  </a:lnTo>
                  <a:lnTo>
                    <a:pt x="1017" y="1035"/>
                  </a:lnTo>
                  <a:lnTo>
                    <a:pt x="1028" y="1015"/>
                  </a:lnTo>
                  <a:lnTo>
                    <a:pt x="1039" y="994"/>
                  </a:lnTo>
                  <a:lnTo>
                    <a:pt x="1048" y="975"/>
                  </a:lnTo>
                  <a:lnTo>
                    <a:pt x="1060" y="957"/>
                  </a:lnTo>
                  <a:lnTo>
                    <a:pt x="1071" y="941"/>
                  </a:lnTo>
                  <a:lnTo>
                    <a:pt x="1077" y="934"/>
                  </a:lnTo>
                  <a:lnTo>
                    <a:pt x="1084" y="928"/>
                  </a:lnTo>
                  <a:lnTo>
                    <a:pt x="1090" y="921"/>
                  </a:lnTo>
                  <a:lnTo>
                    <a:pt x="1097" y="917"/>
                  </a:lnTo>
                  <a:lnTo>
                    <a:pt x="1104" y="914"/>
                  </a:lnTo>
                  <a:lnTo>
                    <a:pt x="1112" y="911"/>
                  </a:lnTo>
                  <a:lnTo>
                    <a:pt x="1119" y="910"/>
                  </a:lnTo>
                  <a:lnTo>
                    <a:pt x="1127" y="910"/>
                  </a:lnTo>
                  <a:lnTo>
                    <a:pt x="1138" y="911"/>
                  </a:lnTo>
                  <a:lnTo>
                    <a:pt x="1148" y="912"/>
                  </a:lnTo>
                  <a:lnTo>
                    <a:pt x="1156" y="915"/>
                  </a:lnTo>
                  <a:lnTo>
                    <a:pt x="1162" y="917"/>
                  </a:lnTo>
                  <a:lnTo>
                    <a:pt x="1166" y="920"/>
                  </a:lnTo>
                  <a:lnTo>
                    <a:pt x="1170" y="925"/>
                  </a:lnTo>
                  <a:lnTo>
                    <a:pt x="1171" y="929"/>
                  </a:lnTo>
                  <a:lnTo>
                    <a:pt x="1171" y="933"/>
                  </a:lnTo>
                  <a:lnTo>
                    <a:pt x="1170" y="939"/>
                  </a:lnTo>
                  <a:lnTo>
                    <a:pt x="1167" y="945"/>
                  </a:lnTo>
                  <a:lnTo>
                    <a:pt x="1164" y="951"/>
                  </a:lnTo>
                  <a:lnTo>
                    <a:pt x="1160" y="958"/>
                  </a:lnTo>
                  <a:lnTo>
                    <a:pt x="1149" y="972"/>
                  </a:lnTo>
                  <a:lnTo>
                    <a:pt x="1135" y="988"/>
                  </a:lnTo>
                  <a:lnTo>
                    <a:pt x="1120" y="1005"/>
                  </a:lnTo>
                  <a:lnTo>
                    <a:pt x="1104" y="1023"/>
                  </a:lnTo>
                  <a:lnTo>
                    <a:pt x="1088" y="1043"/>
                  </a:lnTo>
                  <a:lnTo>
                    <a:pt x="1073" y="1062"/>
                  </a:lnTo>
                  <a:lnTo>
                    <a:pt x="1067" y="1072"/>
                  </a:lnTo>
                  <a:lnTo>
                    <a:pt x="1060" y="1082"/>
                  </a:lnTo>
                  <a:lnTo>
                    <a:pt x="1054" y="1093"/>
                  </a:lnTo>
                  <a:lnTo>
                    <a:pt x="1048" y="1103"/>
                  </a:lnTo>
                  <a:lnTo>
                    <a:pt x="1044" y="1113"/>
                  </a:lnTo>
                  <a:lnTo>
                    <a:pt x="1041" y="1124"/>
                  </a:lnTo>
                  <a:lnTo>
                    <a:pt x="1038" y="1135"/>
                  </a:lnTo>
                  <a:lnTo>
                    <a:pt x="1036" y="1146"/>
                  </a:lnTo>
                  <a:lnTo>
                    <a:pt x="1053" y="1142"/>
                  </a:lnTo>
                  <a:lnTo>
                    <a:pt x="1076" y="1137"/>
                  </a:lnTo>
                  <a:lnTo>
                    <a:pt x="1106" y="1128"/>
                  </a:lnTo>
                  <a:lnTo>
                    <a:pt x="1141" y="1117"/>
                  </a:lnTo>
                  <a:lnTo>
                    <a:pt x="1179" y="1104"/>
                  </a:lnTo>
                  <a:lnTo>
                    <a:pt x="1219" y="1089"/>
                  </a:lnTo>
                  <a:lnTo>
                    <a:pt x="1262" y="1072"/>
                  </a:lnTo>
                  <a:lnTo>
                    <a:pt x="1304" y="1053"/>
                  </a:lnTo>
                  <a:lnTo>
                    <a:pt x="1346" y="1034"/>
                  </a:lnTo>
                  <a:lnTo>
                    <a:pt x="1385" y="1015"/>
                  </a:lnTo>
                  <a:lnTo>
                    <a:pt x="1423" y="995"/>
                  </a:lnTo>
                  <a:lnTo>
                    <a:pt x="1455" y="975"/>
                  </a:lnTo>
                  <a:lnTo>
                    <a:pt x="1469" y="965"/>
                  </a:lnTo>
                  <a:lnTo>
                    <a:pt x="1482" y="956"/>
                  </a:lnTo>
                  <a:lnTo>
                    <a:pt x="1494" y="946"/>
                  </a:lnTo>
                  <a:lnTo>
                    <a:pt x="1503" y="937"/>
                  </a:lnTo>
                  <a:lnTo>
                    <a:pt x="1511" y="928"/>
                  </a:lnTo>
                  <a:lnTo>
                    <a:pt x="1516" y="919"/>
                  </a:lnTo>
                  <a:lnTo>
                    <a:pt x="1521" y="911"/>
                  </a:lnTo>
                  <a:lnTo>
                    <a:pt x="1522" y="903"/>
                  </a:lnTo>
                  <a:lnTo>
                    <a:pt x="1522" y="881"/>
                  </a:lnTo>
                  <a:lnTo>
                    <a:pt x="1521" y="870"/>
                  </a:lnTo>
                  <a:lnTo>
                    <a:pt x="1516" y="857"/>
                  </a:lnTo>
                  <a:lnTo>
                    <a:pt x="1511" y="843"/>
                  </a:lnTo>
                  <a:lnTo>
                    <a:pt x="1502" y="828"/>
                  </a:lnTo>
                  <a:lnTo>
                    <a:pt x="1494" y="812"/>
                  </a:lnTo>
                  <a:lnTo>
                    <a:pt x="1482" y="795"/>
                  </a:lnTo>
                  <a:lnTo>
                    <a:pt x="1470" y="779"/>
                  </a:lnTo>
                  <a:lnTo>
                    <a:pt x="1457" y="762"/>
                  </a:lnTo>
                  <a:lnTo>
                    <a:pt x="1443" y="747"/>
                  </a:lnTo>
                  <a:lnTo>
                    <a:pt x="1428" y="732"/>
                  </a:lnTo>
                  <a:lnTo>
                    <a:pt x="1414" y="718"/>
                  </a:lnTo>
                  <a:lnTo>
                    <a:pt x="1399" y="707"/>
                  </a:lnTo>
                  <a:lnTo>
                    <a:pt x="1385" y="696"/>
                  </a:lnTo>
                  <a:lnTo>
                    <a:pt x="1371" y="690"/>
                  </a:lnTo>
                  <a:lnTo>
                    <a:pt x="1364" y="686"/>
                  </a:lnTo>
                  <a:lnTo>
                    <a:pt x="1357" y="684"/>
                  </a:lnTo>
                  <a:lnTo>
                    <a:pt x="1351" y="683"/>
                  </a:lnTo>
                  <a:lnTo>
                    <a:pt x="1345" y="683"/>
                  </a:lnTo>
                  <a:lnTo>
                    <a:pt x="1301" y="683"/>
                  </a:lnTo>
                  <a:lnTo>
                    <a:pt x="1293" y="683"/>
                  </a:lnTo>
                  <a:lnTo>
                    <a:pt x="1286" y="684"/>
                  </a:lnTo>
                  <a:lnTo>
                    <a:pt x="1278" y="685"/>
                  </a:lnTo>
                  <a:lnTo>
                    <a:pt x="1272" y="688"/>
                  </a:lnTo>
                  <a:lnTo>
                    <a:pt x="1259" y="693"/>
                  </a:lnTo>
                  <a:lnTo>
                    <a:pt x="1248" y="700"/>
                  </a:lnTo>
                  <a:lnTo>
                    <a:pt x="1238" y="708"/>
                  </a:lnTo>
                  <a:lnTo>
                    <a:pt x="1230" y="718"/>
                  </a:lnTo>
                  <a:lnTo>
                    <a:pt x="1221" y="727"/>
                  </a:lnTo>
                  <a:lnTo>
                    <a:pt x="1213" y="738"/>
                  </a:lnTo>
                  <a:lnTo>
                    <a:pt x="1205" y="749"/>
                  </a:lnTo>
                  <a:lnTo>
                    <a:pt x="1196" y="758"/>
                  </a:lnTo>
                  <a:lnTo>
                    <a:pt x="1187" y="768"/>
                  </a:lnTo>
                  <a:lnTo>
                    <a:pt x="1177" y="775"/>
                  </a:lnTo>
                  <a:lnTo>
                    <a:pt x="1166" y="783"/>
                  </a:lnTo>
                  <a:lnTo>
                    <a:pt x="1155" y="788"/>
                  </a:lnTo>
                  <a:lnTo>
                    <a:pt x="1147" y="791"/>
                  </a:lnTo>
                  <a:lnTo>
                    <a:pt x="1141" y="792"/>
                  </a:lnTo>
                  <a:lnTo>
                    <a:pt x="1133" y="793"/>
                  </a:lnTo>
                  <a:lnTo>
                    <a:pt x="1125" y="793"/>
                  </a:lnTo>
                  <a:lnTo>
                    <a:pt x="1119" y="793"/>
                  </a:lnTo>
                  <a:lnTo>
                    <a:pt x="1114" y="792"/>
                  </a:lnTo>
                  <a:lnTo>
                    <a:pt x="1109" y="791"/>
                  </a:lnTo>
                  <a:lnTo>
                    <a:pt x="1105" y="787"/>
                  </a:lnTo>
                  <a:lnTo>
                    <a:pt x="1101" y="785"/>
                  </a:lnTo>
                  <a:lnTo>
                    <a:pt x="1097" y="782"/>
                  </a:lnTo>
                  <a:lnTo>
                    <a:pt x="1093" y="778"/>
                  </a:lnTo>
                  <a:lnTo>
                    <a:pt x="1091" y="773"/>
                  </a:lnTo>
                  <a:lnTo>
                    <a:pt x="1086" y="764"/>
                  </a:lnTo>
                  <a:lnTo>
                    <a:pt x="1083" y="753"/>
                  </a:lnTo>
                  <a:lnTo>
                    <a:pt x="1082" y="740"/>
                  </a:lnTo>
                  <a:lnTo>
                    <a:pt x="1080" y="727"/>
                  </a:lnTo>
                  <a:lnTo>
                    <a:pt x="1080" y="705"/>
                  </a:lnTo>
                  <a:lnTo>
                    <a:pt x="1083" y="690"/>
                  </a:lnTo>
                  <a:lnTo>
                    <a:pt x="1087" y="674"/>
                  </a:lnTo>
                  <a:lnTo>
                    <a:pt x="1096" y="659"/>
                  </a:lnTo>
                  <a:lnTo>
                    <a:pt x="1107" y="642"/>
                  </a:lnTo>
                  <a:lnTo>
                    <a:pt x="1121" y="625"/>
                  </a:lnTo>
                  <a:lnTo>
                    <a:pt x="1137" y="609"/>
                  </a:lnTo>
                  <a:lnTo>
                    <a:pt x="1157" y="593"/>
                  </a:lnTo>
                  <a:lnTo>
                    <a:pt x="1177" y="577"/>
                  </a:lnTo>
                  <a:lnTo>
                    <a:pt x="1200" y="560"/>
                  </a:lnTo>
                  <a:lnTo>
                    <a:pt x="1223" y="544"/>
                  </a:lnTo>
                  <a:lnTo>
                    <a:pt x="1249" y="528"/>
                  </a:lnTo>
                  <a:lnTo>
                    <a:pt x="1276" y="511"/>
                  </a:lnTo>
                  <a:lnTo>
                    <a:pt x="1332" y="478"/>
                  </a:lnTo>
                  <a:lnTo>
                    <a:pt x="1390" y="447"/>
                  </a:lnTo>
                  <a:lnTo>
                    <a:pt x="1447" y="416"/>
                  </a:lnTo>
                  <a:lnTo>
                    <a:pt x="1502" y="386"/>
                  </a:lnTo>
                  <a:lnTo>
                    <a:pt x="1555" y="357"/>
                  </a:lnTo>
                  <a:lnTo>
                    <a:pt x="1601" y="330"/>
                  </a:lnTo>
                  <a:lnTo>
                    <a:pt x="1623" y="317"/>
                  </a:lnTo>
                  <a:lnTo>
                    <a:pt x="1641" y="305"/>
                  </a:lnTo>
                  <a:lnTo>
                    <a:pt x="1657" y="293"/>
                  </a:lnTo>
                  <a:lnTo>
                    <a:pt x="1671" y="282"/>
                  </a:lnTo>
                  <a:lnTo>
                    <a:pt x="1683" y="271"/>
                  </a:lnTo>
                  <a:lnTo>
                    <a:pt x="1691" y="261"/>
                  </a:lnTo>
                  <a:lnTo>
                    <a:pt x="1696" y="251"/>
                  </a:lnTo>
                  <a:lnTo>
                    <a:pt x="1698" y="242"/>
                  </a:lnTo>
                  <a:lnTo>
                    <a:pt x="1697" y="221"/>
                  </a:lnTo>
                  <a:lnTo>
                    <a:pt x="1694" y="199"/>
                  </a:lnTo>
                  <a:lnTo>
                    <a:pt x="1688" y="178"/>
                  </a:lnTo>
                  <a:lnTo>
                    <a:pt x="1682" y="157"/>
                  </a:lnTo>
                  <a:lnTo>
                    <a:pt x="1673" y="136"/>
                  </a:lnTo>
                  <a:lnTo>
                    <a:pt x="1662" y="116"/>
                  </a:lnTo>
                  <a:lnTo>
                    <a:pt x="1652" y="98"/>
                  </a:lnTo>
                  <a:lnTo>
                    <a:pt x="1638" y="79"/>
                  </a:lnTo>
                  <a:lnTo>
                    <a:pt x="1624" y="62"/>
                  </a:lnTo>
                  <a:lnTo>
                    <a:pt x="1609" y="47"/>
                  </a:lnTo>
                  <a:lnTo>
                    <a:pt x="1593" y="33"/>
                  </a:lnTo>
                  <a:lnTo>
                    <a:pt x="1575" y="22"/>
                  </a:lnTo>
                  <a:lnTo>
                    <a:pt x="1566" y="17"/>
                  </a:lnTo>
                  <a:lnTo>
                    <a:pt x="1557" y="13"/>
                  </a:lnTo>
                  <a:lnTo>
                    <a:pt x="1548" y="8"/>
                  </a:lnTo>
                  <a:lnTo>
                    <a:pt x="1538" y="5"/>
                  </a:lnTo>
                  <a:lnTo>
                    <a:pt x="1528" y="3"/>
                  </a:lnTo>
                  <a:lnTo>
                    <a:pt x="1519" y="1"/>
                  </a:lnTo>
                  <a:lnTo>
                    <a:pt x="1509" y="0"/>
                  </a:lnTo>
                  <a:lnTo>
                    <a:pt x="1499" y="0"/>
                  </a:lnTo>
                  <a:lnTo>
                    <a:pt x="1494" y="1"/>
                  </a:lnTo>
                  <a:lnTo>
                    <a:pt x="1486" y="5"/>
                  </a:lnTo>
                  <a:lnTo>
                    <a:pt x="1478" y="11"/>
                  </a:lnTo>
                  <a:lnTo>
                    <a:pt x="1469" y="17"/>
                  </a:lnTo>
                  <a:lnTo>
                    <a:pt x="1450" y="32"/>
                  </a:lnTo>
                  <a:lnTo>
                    <a:pt x="1434" y="44"/>
                  </a:lnTo>
                  <a:lnTo>
                    <a:pt x="1434" y="154"/>
                  </a:lnTo>
                  <a:lnTo>
                    <a:pt x="1419" y="177"/>
                  </a:lnTo>
                  <a:lnTo>
                    <a:pt x="1405" y="202"/>
                  </a:lnTo>
                  <a:lnTo>
                    <a:pt x="1391" y="227"/>
                  </a:lnTo>
                  <a:lnTo>
                    <a:pt x="1377" y="253"/>
                  </a:lnTo>
                  <a:lnTo>
                    <a:pt x="1362" y="280"/>
                  </a:lnTo>
                  <a:lnTo>
                    <a:pt x="1347" y="307"/>
                  </a:lnTo>
                  <a:lnTo>
                    <a:pt x="1332" y="332"/>
                  </a:lnTo>
                  <a:lnTo>
                    <a:pt x="1316" y="358"/>
                  </a:lnTo>
                  <a:lnTo>
                    <a:pt x="1297" y="382"/>
                  </a:lnTo>
                  <a:lnTo>
                    <a:pt x="1278" y="404"/>
                  </a:lnTo>
                  <a:lnTo>
                    <a:pt x="1268" y="415"/>
                  </a:lnTo>
                  <a:lnTo>
                    <a:pt x="1258" y="425"/>
                  </a:lnTo>
                  <a:lnTo>
                    <a:pt x="1247" y="434"/>
                  </a:lnTo>
                  <a:lnTo>
                    <a:pt x="1236" y="443"/>
                  </a:lnTo>
                  <a:lnTo>
                    <a:pt x="1223" y="452"/>
                  </a:lnTo>
                  <a:lnTo>
                    <a:pt x="1211" y="459"/>
                  </a:lnTo>
                  <a:lnTo>
                    <a:pt x="1199" y="465"/>
                  </a:lnTo>
                  <a:lnTo>
                    <a:pt x="1185" y="471"/>
                  </a:lnTo>
                  <a:lnTo>
                    <a:pt x="1171" y="476"/>
                  </a:lnTo>
                  <a:lnTo>
                    <a:pt x="1156" y="479"/>
                  </a:lnTo>
                  <a:lnTo>
                    <a:pt x="1141" y="483"/>
                  </a:lnTo>
                  <a:lnTo>
                    <a:pt x="1125" y="485"/>
                  </a:lnTo>
                  <a:lnTo>
                    <a:pt x="1125" y="418"/>
                  </a:lnTo>
                  <a:lnTo>
                    <a:pt x="1125" y="410"/>
                  </a:lnTo>
                  <a:lnTo>
                    <a:pt x="1127" y="402"/>
                  </a:lnTo>
                  <a:lnTo>
                    <a:pt x="1128" y="395"/>
                  </a:lnTo>
                  <a:lnTo>
                    <a:pt x="1131" y="387"/>
                  </a:lnTo>
                  <a:lnTo>
                    <a:pt x="1134" y="381"/>
                  </a:lnTo>
                  <a:lnTo>
                    <a:pt x="1138" y="373"/>
                  </a:lnTo>
                  <a:lnTo>
                    <a:pt x="1143" y="367"/>
                  </a:lnTo>
                  <a:lnTo>
                    <a:pt x="1148" y="361"/>
                  </a:lnTo>
                  <a:lnTo>
                    <a:pt x="1160" y="350"/>
                  </a:lnTo>
                  <a:lnTo>
                    <a:pt x="1174" y="339"/>
                  </a:lnTo>
                  <a:lnTo>
                    <a:pt x="1188" y="328"/>
                  </a:lnTo>
                  <a:lnTo>
                    <a:pt x="1204" y="318"/>
                  </a:lnTo>
                  <a:lnTo>
                    <a:pt x="1237" y="300"/>
                  </a:lnTo>
                  <a:lnTo>
                    <a:pt x="1269" y="281"/>
                  </a:lnTo>
                  <a:lnTo>
                    <a:pt x="1284" y="270"/>
                  </a:lnTo>
                  <a:lnTo>
                    <a:pt x="1298" y="261"/>
                  </a:lnTo>
                  <a:lnTo>
                    <a:pt x="1310" y="249"/>
                  </a:lnTo>
                  <a:lnTo>
                    <a:pt x="1321" y="237"/>
                  </a:lnTo>
                  <a:lnTo>
                    <a:pt x="1333" y="221"/>
                  </a:lnTo>
                  <a:lnTo>
                    <a:pt x="1342" y="206"/>
                  </a:lnTo>
                  <a:lnTo>
                    <a:pt x="1350" y="194"/>
                  </a:lnTo>
                  <a:lnTo>
                    <a:pt x="1355" y="183"/>
                  </a:lnTo>
                  <a:lnTo>
                    <a:pt x="1359" y="175"/>
                  </a:lnTo>
                  <a:lnTo>
                    <a:pt x="1360" y="168"/>
                  </a:lnTo>
                  <a:lnTo>
                    <a:pt x="1361" y="163"/>
                  </a:lnTo>
                  <a:lnTo>
                    <a:pt x="1359" y="159"/>
                  </a:lnTo>
                  <a:lnTo>
                    <a:pt x="1356" y="157"/>
                  </a:lnTo>
                  <a:lnTo>
                    <a:pt x="1352" y="155"/>
                  </a:lnTo>
                  <a:lnTo>
                    <a:pt x="1347" y="155"/>
                  </a:lnTo>
                  <a:lnTo>
                    <a:pt x="1340" y="157"/>
                  </a:lnTo>
                  <a:lnTo>
                    <a:pt x="1325" y="162"/>
                  </a:lnTo>
                  <a:lnTo>
                    <a:pt x="1308" y="169"/>
                  </a:lnTo>
                  <a:lnTo>
                    <a:pt x="1289" y="179"/>
                  </a:lnTo>
                  <a:lnTo>
                    <a:pt x="1269" y="191"/>
                  </a:lnTo>
                  <a:lnTo>
                    <a:pt x="1250" y="203"/>
                  </a:lnTo>
                  <a:lnTo>
                    <a:pt x="1232" y="214"/>
                  </a:lnTo>
                  <a:lnTo>
                    <a:pt x="1203" y="234"/>
                  </a:lnTo>
                  <a:lnTo>
                    <a:pt x="1191" y="242"/>
                  </a:lnTo>
                  <a:lnTo>
                    <a:pt x="1177" y="233"/>
                  </a:lnTo>
                  <a:lnTo>
                    <a:pt x="1165" y="221"/>
                  </a:lnTo>
                  <a:lnTo>
                    <a:pt x="1154" y="209"/>
                  </a:lnTo>
                  <a:lnTo>
                    <a:pt x="1143" y="197"/>
                  </a:lnTo>
                  <a:lnTo>
                    <a:pt x="1123" y="172"/>
                  </a:lnTo>
                  <a:lnTo>
                    <a:pt x="1104" y="146"/>
                  </a:lnTo>
                  <a:lnTo>
                    <a:pt x="1096" y="134"/>
                  </a:lnTo>
                  <a:lnTo>
                    <a:pt x="1086" y="123"/>
                  </a:lnTo>
                  <a:lnTo>
                    <a:pt x="1076" y="114"/>
                  </a:lnTo>
                  <a:lnTo>
                    <a:pt x="1065" y="105"/>
                  </a:lnTo>
                  <a:lnTo>
                    <a:pt x="1054" y="98"/>
                  </a:lnTo>
                  <a:lnTo>
                    <a:pt x="1042" y="92"/>
                  </a:lnTo>
                  <a:lnTo>
                    <a:pt x="1035" y="91"/>
                  </a:lnTo>
                  <a:lnTo>
                    <a:pt x="1029" y="89"/>
                  </a:lnTo>
                  <a:lnTo>
                    <a:pt x="1021" y="88"/>
                  </a:lnTo>
                  <a:lnTo>
                    <a:pt x="1014" y="88"/>
                  </a:lnTo>
                  <a:lnTo>
                    <a:pt x="904"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4"/>
            <p:cNvSpPr>
              <a:spLocks noEditPoints="1"/>
            </p:cNvSpPr>
            <p:nvPr/>
          </p:nvSpPr>
          <p:spPr bwMode="auto">
            <a:xfrm>
              <a:off x="1052" y="2129"/>
              <a:ext cx="79" cy="69"/>
            </a:xfrm>
            <a:custGeom>
              <a:avLst/>
              <a:gdLst>
                <a:gd name="T0" fmla="*/ 351 w 1102"/>
                <a:gd name="T1" fmla="*/ 370 h 973"/>
                <a:gd name="T2" fmla="*/ 331 w 1102"/>
                <a:gd name="T3" fmla="*/ 325 h 973"/>
                <a:gd name="T4" fmla="*/ 352 w 1102"/>
                <a:gd name="T5" fmla="*/ 277 h 973"/>
                <a:gd name="T6" fmla="*/ 390 w 1102"/>
                <a:gd name="T7" fmla="*/ 271 h 973"/>
                <a:gd name="T8" fmla="*/ 413 w 1102"/>
                <a:gd name="T9" fmla="*/ 298 h 973"/>
                <a:gd name="T10" fmla="*/ 410 w 1102"/>
                <a:gd name="T11" fmla="*/ 357 h 973"/>
                <a:gd name="T12" fmla="*/ 573 w 1102"/>
                <a:gd name="T13" fmla="*/ 378 h 973"/>
                <a:gd name="T14" fmla="*/ 585 w 1102"/>
                <a:gd name="T15" fmla="*/ 286 h 973"/>
                <a:gd name="T16" fmla="*/ 630 w 1102"/>
                <a:gd name="T17" fmla="*/ 201 h 973"/>
                <a:gd name="T18" fmla="*/ 682 w 1102"/>
                <a:gd name="T19" fmla="*/ 128 h 973"/>
                <a:gd name="T20" fmla="*/ 676 w 1102"/>
                <a:gd name="T21" fmla="*/ 70 h 973"/>
                <a:gd name="T22" fmla="*/ 649 w 1102"/>
                <a:gd name="T23" fmla="*/ 51 h 973"/>
                <a:gd name="T24" fmla="*/ 578 w 1102"/>
                <a:gd name="T25" fmla="*/ 53 h 973"/>
                <a:gd name="T26" fmla="*/ 437 w 1102"/>
                <a:gd name="T27" fmla="*/ 37 h 973"/>
                <a:gd name="T28" fmla="*/ 165 w 1102"/>
                <a:gd name="T29" fmla="*/ 302 h 973"/>
                <a:gd name="T30" fmla="*/ 25 w 1102"/>
                <a:gd name="T31" fmla="*/ 464 h 973"/>
                <a:gd name="T32" fmla="*/ 1 w 1102"/>
                <a:gd name="T33" fmla="*/ 537 h 973"/>
                <a:gd name="T34" fmla="*/ 30 w 1102"/>
                <a:gd name="T35" fmla="*/ 579 h 973"/>
                <a:gd name="T36" fmla="*/ 83 w 1102"/>
                <a:gd name="T37" fmla="*/ 614 h 973"/>
                <a:gd name="T38" fmla="*/ 126 w 1102"/>
                <a:gd name="T39" fmla="*/ 617 h 973"/>
                <a:gd name="T40" fmla="*/ 185 w 1102"/>
                <a:gd name="T41" fmla="*/ 542 h 973"/>
                <a:gd name="T42" fmla="*/ 230 w 1102"/>
                <a:gd name="T43" fmla="*/ 505 h 973"/>
                <a:gd name="T44" fmla="*/ 295 w 1102"/>
                <a:gd name="T45" fmla="*/ 488 h 973"/>
                <a:gd name="T46" fmla="*/ 357 w 1102"/>
                <a:gd name="T47" fmla="*/ 499 h 973"/>
                <a:gd name="T48" fmla="*/ 374 w 1102"/>
                <a:gd name="T49" fmla="*/ 537 h 973"/>
                <a:gd name="T50" fmla="*/ 365 w 1102"/>
                <a:gd name="T51" fmla="*/ 579 h 973"/>
                <a:gd name="T52" fmla="*/ 291 w 1102"/>
                <a:gd name="T53" fmla="*/ 624 h 973"/>
                <a:gd name="T54" fmla="*/ 267 w 1102"/>
                <a:gd name="T55" fmla="*/ 662 h 973"/>
                <a:gd name="T56" fmla="*/ 270 w 1102"/>
                <a:gd name="T57" fmla="*/ 705 h 973"/>
                <a:gd name="T58" fmla="*/ 327 w 1102"/>
                <a:gd name="T59" fmla="*/ 742 h 973"/>
                <a:gd name="T60" fmla="*/ 427 w 1102"/>
                <a:gd name="T61" fmla="*/ 944 h 973"/>
                <a:gd name="T62" fmla="*/ 496 w 1102"/>
                <a:gd name="T63" fmla="*/ 971 h 973"/>
                <a:gd name="T64" fmla="*/ 602 w 1102"/>
                <a:gd name="T65" fmla="*/ 965 h 973"/>
                <a:gd name="T66" fmla="*/ 737 w 1102"/>
                <a:gd name="T67" fmla="*/ 924 h 973"/>
                <a:gd name="T68" fmla="*/ 879 w 1102"/>
                <a:gd name="T69" fmla="*/ 859 h 973"/>
                <a:gd name="T70" fmla="*/ 1003 w 1102"/>
                <a:gd name="T71" fmla="*/ 779 h 973"/>
                <a:gd name="T72" fmla="*/ 1085 w 1102"/>
                <a:gd name="T73" fmla="*/ 695 h 973"/>
                <a:gd name="T74" fmla="*/ 1100 w 1102"/>
                <a:gd name="T75" fmla="*/ 632 h 973"/>
                <a:gd name="T76" fmla="*/ 1074 w 1102"/>
                <a:gd name="T77" fmla="*/ 599 h 973"/>
                <a:gd name="T78" fmla="*/ 1030 w 1102"/>
                <a:gd name="T79" fmla="*/ 579 h 973"/>
                <a:gd name="T80" fmla="*/ 904 w 1102"/>
                <a:gd name="T81" fmla="*/ 632 h 973"/>
                <a:gd name="T82" fmla="*/ 738 w 1102"/>
                <a:gd name="T83" fmla="*/ 752 h 973"/>
                <a:gd name="T84" fmla="*/ 627 w 1102"/>
                <a:gd name="T85" fmla="*/ 803 h 973"/>
                <a:gd name="T86" fmla="*/ 524 w 1102"/>
                <a:gd name="T87" fmla="*/ 819 h 973"/>
                <a:gd name="T88" fmla="*/ 499 w 1102"/>
                <a:gd name="T89" fmla="*/ 804 h 973"/>
                <a:gd name="T90" fmla="*/ 485 w 1102"/>
                <a:gd name="T91" fmla="*/ 731 h 973"/>
                <a:gd name="T92" fmla="*/ 507 w 1102"/>
                <a:gd name="T93" fmla="*/ 650 h 973"/>
                <a:gd name="T94" fmla="*/ 598 w 1102"/>
                <a:gd name="T95" fmla="*/ 515 h 973"/>
                <a:gd name="T96" fmla="*/ 706 w 1102"/>
                <a:gd name="T97" fmla="*/ 422 h 973"/>
                <a:gd name="T98" fmla="*/ 819 w 1102"/>
                <a:gd name="T99" fmla="*/ 348 h 973"/>
                <a:gd name="T100" fmla="*/ 938 w 1102"/>
                <a:gd name="T101" fmla="*/ 232 h 973"/>
                <a:gd name="T102" fmla="*/ 968 w 1102"/>
                <a:gd name="T103" fmla="*/ 175 h 973"/>
                <a:gd name="T104" fmla="*/ 958 w 1102"/>
                <a:gd name="T105" fmla="*/ 108 h 973"/>
                <a:gd name="T106" fmla="*/ 907 w 1102"/>
                <a:gd name="T107" fmla="*/ 36 h 973"/>
                <a:gd name="T108" fmla="*/ 838 w 1102"/>
                <a:gd name="T109" fmla="*/ 4 h 973"/>
                <a:gd name="T110" fmla="*/ 780 w 1102"/>
                <a:gd name="T111" fmla="*/ 10 h 973"/>
                <a:gd name="T112" fmla="*/ 757 w 1102"/>
                <a:gd name="T113" fmla="*/ 30 h 973"/>
                <a:gd name="T114" fmla="*/ 746 w 1102"/>
                <a:gd name="T115" fmla="*/ 99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2" h="973">
                  <a:moveTo>
                    <a:pt x="374" y="378"/>
                  </a:moveTo>
                  <a:lnTo>
                    <a:pt x="369" y="378"/>
                  </a:lnTo>
                  <a:lnTo>
                    <a:pt x="364" y="377"/>
                  </a:lnTo>
                  <a:lnTo>
                    <a:pt x="359" y="375"/>
                  </a:lnTo>
                  <a:lnTo>
                    <a:pt x="355" y="373"/>
                  </a:lnTo>
                  <a:lnTo>
                    <a:pt x="351" y="370"/>
                  </a:lnTo>
                  <a:lnTo>
                    <a:pt x="347" y="367"/>
                  </a:lnTo>
                  <a:lnTo>
                    <a:pt x="344" y="363"/>
                  </a:lnTo>
                  <a:lnTo>
                    <a:pt x="341" y="359"/>
                  </a:lnTo>
                  <a:lnTo>
                    <a:pt x="337" y="349"/>
                  </a:lnTo>
                  <a:lnTo>
                    <a:pt x="334" y="337"/>
                  </a:lnTo>
                  <a:lnTo>
                    <a:pt x="331" y="325"/>
                  </a:lnTo>
                  <a:lnTo>
                    <a:pt x="330" y="313"/>
                  </a:lnTo>
                  <a:lnTo>
                    <a:pt x="331" y="305"/>
                  </a:lnTo>
                  <a:lnTo>
                    <a:pt x="335" y="296"/>
                  </a:lnTo>
                  <a:lnTo>
                    <a:pt x="340" y="290"/>
                  </a:lnTo>
                  <a:lnTo>
                    <a:pt x="345" y="282"/>
                  </a:lnTo>
                  <a:lnTo>
                    <a:pt x="352" y="277"/>
                  </a:lnTo>
                  <a:lnTo>
                    <a:pt x="359" y="272"/>
                  </a:lnTo>
                  <a:lnTo>
                    <a:pt x="367" y="269"/>
                  </a:lnTo>
                  <a:lnTo>
                    <a:pt x="374" y="267"/>
                  </a:lnTo>
                  <a:lnTo>
                    <a:pt x="381" y="269"/>
                  </a:lnTo>
                  <a:lnTo>
                    <a:pt x="386" y="270"/>
                  </a:lnTo>
                  <a:lnTo>
                    <a:pt x="390" y="271"/>
                  </a:lnTo>
                  <a:lnTo>
                    <a:pt x="395" y="273"/>
                  </a:lnTo>
                  <a:lnTo>
                    <a:pt x="399" y="276"/>
                  </a:lnTo>
                  <a:lnTo>
                    <a:pt x="402" y="279"/>
                  </a:lnTo>
                  <a:lnTo>
                    <a:pt x="405" y="284"/>
                  </a:lnTo>
                  <a:lnTo>
                    <a:pt x="409" y="288"/>
                  </a:lnTo>
                  <a:lnTo>
                    <a:pt x="413" y="298"/>
                  </a:lnTo>
                  <a:lnTo>
                    <a:pt x="416" y="308"/>
                  </a:lnTo>
                  <a:lnTo>
                    <a:pt x="418" y="321"/>
                  </a:lnTo>
                  <a:lnTo>
                    <a:pt x="419" y="334"/>
                  </a:lnTo>
                  <a:lnTo>
                    <a:pt x="418" y="341"/>
                  </a:lnTo>
                  <a:lnTo>
                    <a:pt x="415" y="349"/>
                  </a:lnTo>
                  <a:lnTo>
                    <a:pt x="410" y="357"/>
                  </a:lnTo>
                  <a:lnTo>
                    <a:pt x="404" y="363"/>
                  </a:lnTo>
                  <a:lnTo>
                    <a:pt x="398" y="369"/>
                  </a:lnTo>
                  <a:lnTo>
                    <a:pt x="390" y="374"/>
                  </a:lnTo>
                  <a:lnTo>
                    <a:pt x="382" y="377"/>
                  </a:lnTo>
                  <a:lnTo>
                    <a:pt x="374" y="378"/>
                  </a:lnTo>
                  <a:close/>
                  <a:moveTo>
                    <a:pt x="573" y="378"/>
                  </a:moveTo>
                  <a:lnTo>
                    <a:pt x="574" y="360"/>
                  </a:lnTo>
                  <a:lnTo>
                    <a:pt x="575" y="343"/>
                  </a:lnTo>
                  <a:lnTo>
                    <a:pt x="577" y="326"/>
                  </a:lnTo>
                  <a:lnTo>
                    <a:pt x="579" y="311"/>
                  </a:lnTo>
                  <a:lnTo>
                    <a:pt x="582" y="299"/>
                  </a:lnTo>
                  <a:lnTo>
                    <a:pt x="585" y="286"/>
                  </a:lnTo>
                  <a:lnTo>
                    <a:pt x="589" y="274"/>
                  </a:lnTo>
                  <a:lnTo>
                    <a:pt x="592" y="263"/>
                  </a:lnTo>
                  <a:lnTo>
                    <a:pt x="601" y="244"/>
                  </a:lnTo>
                  <a:lnTo>
                    <a:pt x="610" y="228"/>
                  </a:lnTo>
                  <a:lnTo>
                    <a:pt x="620" y="214"/>
                  </a:lnTo>
                  <a:lnTo>
                    <a:pt x="630" y="201"/>
                  </a:lnTo>
                  <a:lnTo>
                    <a:pt x="650" y="181"/>
                  </a:lnTo>
                  <a:lnTo>
                    <a:pt x="667" y="162"/>
                  </a:lnTo>
                  <a:lnTo>
                    <a:pt x="674" y="153"/>
                  </a:lnTo>
                  <a:lnTo>
                    <a:pt x="679" y="141"/>
                  </a:lnTo>
                  <a:lnTo>
                    <a:pt x="681" y="134"/>
                  </a:lnTo>
                  <a:lnTo>
                    <a:pt x="682" y="128"/>
                  </a:lnTo>
                  <a:lnTo>
                    <a:pt x="683" y="122"/>
                  </a:lnTo>
                  <a:lnTo>
                    <a:pt x="683" y="114"/>
                  </a:lnTo>
                  <a:lnTo>
                    <a:pt x="682" y="96"/>
                  </a:lnTo>
                  <a:lnTo>
                    <a:pt x="680" y="82"/>
                  </a:lnTo>
                  <a:lnTo>
                    <a:pt x="678" y="75"/>
                  </a:lnTo>
                  <a:lnTo>
                    <a:pt x="676" y="70"/>
                  </a:lnTo>
                  <a:lnTo>
                    <a:pt x="673" y="66"/>
                  </a:lnTo>
                  <a:lnTo>
                    <a:pt x="670" y="62"/>
                  </a:lnTo>
                  <a:lnTo>
                    <a:pt x="665" y="58"/>
                  </a:lnTo>
                  <a:lnTo>
                    <a:pt x="661" y="55"/>
                  </a:lnTo>
                  <a:lnTo>
                    <a:pt x="656" y="53"/>
                  </a:lnTo>
                  <a:lnTo>
                    <a:pt x="649" y="51"/>
                  </a:lnTo>
                  <a:lnTo>
                    <a:pt x="635" y="49"/>
                  </a:lnTo>
                  <a:lnTo>
                    <a:pt x="617" y="48"/>
                  </a:lnTo>
                  <a:lnTo>
                    <a:pt x="603" y="48"/>
                  </a:lnTo>
                  <a:lnTo>
                    <a:pt x="593" y="49"/>
                  </a:lnTo>
                  <a:lnTo>
                    <a:pt x="585" y="51"/>
                  </a:lnTo>
                  <a:lnTo>
                    <a:pt x="578" y="53"/>
                  </a:lnTo>
                  <a:lnTo>
                    <a:pt x="566" y="59"/>
                  </a:lnTo>
                  <a:lnTo>
                    <a:pt x="551" y="70"/>
                  </a:lnTo>
                  <a:lnTo>
                    <a:pt x="467" y="0"/>
                  </a:lnTo>
                  <a:lnTo>
                    <a:pt x="458" y="11"/>
                  </a:lnTo>
                  <a:lnTo>
                    <a:pt x="448" y="24"/>
                  </a:lnTo>
                  <a:lnTo>
                    <a:pt x="437" y="37"/>
                  </a:lnTo>
                  <a:lnTo>
                    <a:pt x="424" y="51"/>
                  </a:lnTo>
                  <a:lnTo>
                    <a:pt x="395" y="81"/>
                  </a:lnTo>
                  <a:lnTo>
                    <a:pt x="360" y="114"/>
                  </a:lnTo>
                  <a:lnTo>
                    <a:pt x="284" y="187"/>
                  </a:lnTo>
                  <a:lnTo>
                    <a:pt x="204" y="263"/>
                  </a:lnTo>
                  <a:lnTo>
                    <a:pt x="165" y="302"/>
                  </a:lnTo>
                  <a:lnTo>
                    <a:pt x="127" y="340"/>
                  </a:lnTo>
                  <a:lnTo>
                    <a:pt x="92" y="378"/>
                  </a:lnTo>
                  <a:lnTo>
                    <a:pt x="62" y="413"/>
                  </a:lnTo>
                  <a:lnTo>
                    <a:pt x="48" y="431"/>
                  </a:lnTo>
                  <a:lnTo>
                    <a:pt x="36" y="448"/>
                  </a:lnTo>
                  <a:lnTo>
                    <a:pt x="25" y="464"/>
                  </a:lnTo>
                  <a:lnTo>
                    <a:pt x="17" y="479"/>
                  </a:lnTo>
                  <a:lnTo>
                    <a:pt x="9" y="494"/>
                  </a:lnTo>
                  <a:lnTo>
                    <a:pt x="4" y="508"/>
                  </a:lnTo>
                  <a:lnTo>
                    <a:pt x="1" y="521"/>
                  </a:lnTo>
                  <a:lnTo>
                    <a:pt x="0" y="532"/>
                  </a:lnTo>
                  <a:lnTo>
                    <a:pt x="1" y="537"/>
                  </a:lnTo>
                  <a:lnTo>
                    <a:pt x="3" y="543"/>
                  </a:lnTo>
                  <a:lnTo>
                    <a:pt x="6" y="550"/>
                  </a:lnTo>
                  <a:lnTo>
                    <a:pt x="10" y="556"/>
                  </a:lnTo>
                  <a:lnTo>
                    <a:pt x="17" y="564"/>
                  </a:lnTo>
                  <a:lnTo>
                    <a:pt x="23" y="571"/>
                  </a:lnTo>
                  <a:lnTo>
                    <a:pt x="30" y="579"/>
                  </a:lnTo>
                  <a:lnTo>
                    <a:pt x="38" y="585"/>
                  </a:lnTo>
                  <a:lnTo>
                    <a:pt x="47" y="593"/>
                  </a:lnTo>
                  <a:lnTo>
                    <a:pt x="55" y="599"/>
                  </a:lnTo>
                  <a:lnTo>
                    <a:pt x="64" y="604"/>
                  </a:lnTo>
                  <a:lnTo>
                    <a:pt x="74" y="610"/>
                  </a:lnTo>
                  <a:lnTo>
                    <a:pt x="83" y="614"/>
                  </a:lnTo>
                  <a:lnTo>
                    <a:pt x="92" y="617"/>
                  </a:lnTo>
                  <a:lnTo>
                    <a:pt x="102" y="619"/>
                  </a:lnTo>
                  <a:lnTo>
                    <a:pt x="110" y="620"/>
                  </a:lnTo>
                  <a:lnTo>
                    <a:pt x="116" y="620"/>
                  </a:lnTo>
                  <a:lnTo>
                    <a:pt x="121" y="619"/>
                  </a:lnTo>
                  <a:lnTo>
                    <a:pt x="126" y="617"/>
                  </a:lnTo>
                  <a:lnTo>
                    <a:pt x="131" y="615"/>
                  </a:lnTo>
                  <a:lnTo>
                    <a:pt x="139" y="609"/>
                  </a:lnTo>
                  <a:lnTo>
                    <a:pt x="147" y="600"/>
                  </a:lnTo>
                  <a:lnTo>
                    <a:pt x="161" y="579"/>
                  </a:lnTo>
                  <a:lnTo>
                    <a:pt x="176" y="554"/>
                  </a:lnTo>
                  <a:lnTo>
                    <a:pt x="185" y="542"/>
                  </a:lnTo>
                  <a:lnTo>
                    <a:pt x="196" y="530"/>
                  </a:lnTo>
                  <a:lnTo>
                    <a:pt x="201" y="525"/>
                  </a:lnTo>
                  <a:lnTo>
                    <a:pt x="208" y="518"/>
                  </a:lnTo>
                  <a:lnTo>
                    <a:pt x="215" y="514"/>
                  </a:lnTo>
                  <a:lnTo>
                    <a:pt x="223" y="509"/>
                  </a:lnTo>
                  <a:lnTo>
                    <a:pt x="230" y="505"/>
                  </a:lnTo>
                  <a:lnTo>
                    <a:pt x="239" y="500"/>
                  </a:lnTo>
                  <a:lnTo>
                    <a:pt x="249" y="497"/>
                  </a:lnTo>
                  <a:lnTo>
                    <a:pt x="259" y="494"/>
                  </a:lnTo>
                  <a:lnTo>
                    <a:pt x="270" y="492"/>
                  </a:lnTo>
                  <a:lnTo>
                    <a:pt x="282" y="490"/>
                  </a:lnTo>
                  <a:lnTo>
                    <a:pt x="295" y="488"/>
                  </a:lnTo>
                  <a:lnTo>
                    <a:pt x="309" y="488"/>
                  </a:lnTo>
                  <a:lnTo>
                    <a:pt x="326" y="490"/>
                  </a:lnTo>
                  <a:lnTo>
                    <a:pt x="340" y="492"/>
                  </a:lnTo>
                  <a:lnTo>
                    <a:pt x="346" y="494"/>
                  </a:lnTo>
                  <a:lnTo>
                    <a:pt x="352" y="496"/>
                  </a:lnTo>
                  <a:lnTo>
                    <a:pt x="357" y="499"/>
                  </a:lnTo>
                  <a:lnTo>
                    <a:pt x="360" y="502"/>
                  </a:lnTo>
                  <a:lnTo>
                    <a:pt x="365" y="507"/>
                  </a:lnTo>
                  <a:lnTo>
                    <a:pt x="367" y="511"/>
                  </a:lnTo>
                  <a:lnTo>
                    <a:pt x="370" y="516"/>
                  </a:lnTo>
                  <a:lnTo>
                    <a:pt x="372" y="523"/>
                  </a:lnTo>
                  <a:lnTo>
                    <a:pt x="374" y="537"/>
                  </a:lnTo>
                  <a:lnTo>
                    <a:pt x="374" y="554"/>
                  </a:lnTo>
                  <a:lnTo>
                    <a:pt x="374" y="559"/>
                  </a:lnTo>
                  <a:lnTo>
                    <a:pt x="373" y="564"/>
                  </a:lnTo>
                  <a:lnTo>
                    <a:pt x="372" y="568"/>
                  </a:lnTo>
                  <a:lnTo>
                    <a:pt x="370" y="572"/>
                  </a:lnTo>
                  <a:lnTo>
                    <a:pt x="365" y="579"/>
                  </a:lnTo>
                  <a:lnTo>
                    <a:pt x="357" y="585"/>
                  </a:lnTo>
                  <a:lnTo>
                    <a:pt x="340" y="595"/>
                  </a:lnTo>
                  <a:lnTo>
                    <a:pt x="320" y="604"/>
                  </a:lnTo>
                  <a:lnTo>
                    <a:pt x="310" y="610"/>
                  </a:lnTo>
                  <a:lnTo>
                    <a:pt x="299" y="616"/>
                  </a:lnTo>
                  <a:lnTo>
                    <a:pt x="291" y="624"/>
                  </a:lnTo>
                  <a:lnTo>
                    <a:pt x="282" y="632"/>
                  </a:lnTo>
                  <a:lnTo>
                    <a:pt x="278" y="636"/>
                  </a:lnTo>
                  <a:lnTo>
                    <a:pt x="274" y="642"/>
                  </a:lnTo>
                  <a:lnTo>
                    <a:pt x="272" y="648"/>
                  </a:lnTo>
                  <a:lnTo>
                    <a:pt x="269" y="655"/>
                  </a:lnTo>
                  <a:lnTo>
                    <a:pt x="267" y="662"/>
                  </a:lnTo>
                  <a:lnTo>
                    <a:pt x="266" y="670"/>
                  </a:lnTo>
                  <a:lnTo>
                    <a:pt x="265" y="677"/>
                  </a:lnTo>
                  <a:lnTo>
                    <a:pt x="265" y="687"/>
                  </a:lnTo>
                  <a:lnTo>
                    <a:pt x="265" y="693"/>
                  </a:lnTo>
                  <a:lnTo>
                    <a:pt x="267" y="699"/>
                  </a:lnTo>
                  <a:lnTo>
                    <a:pt x="270" y="705"/>
                  </a:lnTo>
                  <a:lnTo>
                    <a:pt x="274" y="709"/>
                  </a:lnTo>
                  <a:lnTo>
                    <a:pt x="280" y="715"/>
                  </a:lnTo>
                  <a:lnTo>
                    <a:pt x="285" y="719"/>
                  </a:lnTo>
                  <a:lnTo>
                    <a:pt x="292" y="723"/>
                  </a:lnTo>
                  <a:lnTo>
                    <a:pt x="298" y="728"/>
                  </a:lnTo>
                  <a:lnTo>
                    <a:pt x="327" y="742"/>
                  </a:lnTo>
                  <a:lnTo>
                    <a:pt x="353" y="752"/>
                  </a:lnTo>
                  <a:lnTo>
                    <a:pt x="353" y="885"/>
                  </a:lnTo>
                  <a:lnTo>
                    <a:pt x="374" y="900"/>
                  </a:lnTo>
                  <a:lnTo>
                    <a:pt x="393" y="916"/>
                  </a:lnTo>
                  <a:lnTo>
                    <a:pt x="409" y="930"/>
                  </a:lnTo>
                  <a:lnTo>
                    <a:pt x="427" y="944"/>
                  </a:lnTo>
                  <a:lnTo>
                    <a:pt x="435" y="951"/>
                  </a:lnTo>
                  <a:lnTo>
                    <a:pt x="445" y="956"/>
                  </a:lnTo>
                  <a:lnTo>
                    <a:pt x="456" y="960"/>
                  </a:lnTo>
                  <a:lnTo>
                    <a:pt x="468" y="965"/>
                  </a:lnTo>
                  <a:lnTo>
                    <a:pt x="481" y="968"/>
                  </a:lnTo>
                  <a:lnTo>
                    <a:pt x="496" y="971"/>
                  </a:lnTo>
                  <a:lnTo>
                    <a:pt x="512" y="972"/>
                  </a:lnTo>
                  <a:lnTo>
                    <a:pt x="529" y="973"/>
                  </a:lnTo>
                  <a:lnTo>
                    <a:pt x="546" y="972"/>
                  </a:lnTo>
                  <a:lnTo>
                    <a:pt x="563" y="971"/>
                  </a:lnTo>
                  <a:lnTo>
                    <a:pt x="583" y="968"/>
                  </a:lnTo>
                  <a:lnTo>
                    <a:pt x="602" y="965"/>
                  </a:lnTo>
                  <a:lnTo>
                    <a:pt x="623" y="959"/>
                  </a:lnTo>
                  <a:lnTo>
                    <a:pt x="645" y="954"/>
                  </a:lnTo>
                  <a:lnTo>
                    <a:pt x="667" y="948"/>
                  </a:lnTo>
                  <a:lnTo>
                    <a:pt x="690" y="940"/>
                  </a:lnTo>
                  <a:lnTo>
                    <a:pt x="714" y="933"/>
                  </a:lnTo>
                  <a:lnTo>
                    <a:pt x="737" y="924"/>
                  </a:lnTo>
                  <a:lnTo>
                    <a:pt x="761" y="914"/>
                  </a:lnTo>
                  <a:lnTo>
                    <a:pt x="784" y="904"/>
                  </a:lnTo>
                  <a:lnTo>
                    <a:pt x="808" y="893"/>
                  </a:lnTo>
                  <a:lnTo>
                    <a:pt x="833" y="882"/>
                  </a:lnTo>
                  <a:lnTo>
                    <a:pt x="855" y="870"/>
                  </a:lnTo>
                  <a:lnTo>
                    <a:pt x="879" y="859"/>
                  </a:lnTo>
                  <a:lnTo>
                    <a:pt x="901" y="846"/>
                  </a:lnTo>
                  <a:lnTo>
                    <a:pt x="924" y="833"/>
                  </a:lnTo>
                  <a:lnTo>
                    <a:pt x="945" y="820"/>
                  </a:lnTo>
                  <a:lnTo>
                    <a:pt x="966" y="806"/>
                  </a:lnTo>
                  <a:lnTo>
                    <a:pt x="985" y="792"/>
                  </a:lnTo>
                  <a:lnTo>
                    <a:pt x="1003" y="779"/>
                  </a:lnTo>
                  <a:lnTo>
                    <a:pt x="1021" y="765"/>
                  </a:lnTo>
                  <a:lnTo>
                    <a:pt x="1037" y="751"/>
                  </a:lnTo>
                  <a:lnTo>
                    <a:pt x="1051" y="737"/>
                  </a:lnTo>
                  <a:lnTo>
                    <a:pt x="1064" y="723"/>
                  </a:lnTo>
                  <a:lnTo>
                    <a:pt x="1075" y="709"/>
                  </a:lnTo>
                  <a:lnTo>
                    <a:pt x="1085" y="695"/>
                  </a:lnTo>
                  <a:lnTo>
                    <a:pt x="1093" y="682"/>
                  </a:lnTo>
                  <a:lnTo>
                    <a:pt x="1098" y="669"/>
                  </a:lnTo>
                  <a:lnTo>
                    <a:pt x="1101" y="656"/>
                  </a:lnTo>
                  <a:lnTo>
                    <a:pt x="1102" y="643"/>
                  </a:lnTo>
                  <a:lnTo>
                    <a:pt x="1102" y="638"/>
                  </a:lnTo>
                  <a:lnTo>
                    <a:pt x="1100" y="632"/>
                  </a:lnTo>
                  <a:lnTo>
                    <a:pt x="1098" y="627"/>
                  </a:lnTo>
                  <a:lnTo>
                    <a:pt x="1095" y="620"/>
                  </a:lnTo>
                  <a:lnTo>
                    <a:pt x="1090" y="615"/>
                  </a:lnTo>
                  <a:lnTo>
                    <a:pt x="1086" y="610"/>
                  </a:lnTo>
                  <a:lnTo>
                    <a:pt x="1081" y="604"/>
                  </a:lnTo>
                  <a:lnTo>
                    <a:pt x="1074" y="599"/>
                  </a:lnTo>
                  <a:lnTo>
                    <a:pt x="1068" y="595"/>
                  </a:lnTo>
                  <a:lnTo>
                    <a:pt x="1060" y="590"/>
                  </a:lnTo>
                  <a:lnTo>
                    <a:pt x="1054" y="586"/>
                  </a:lnTo>
                  <a:lnTo>
                    <a:pt x="1046" y="583"/>
                  </a:lnTo>
                  <a:lnTo>
                    <a:pt x="1038" y="581"/>
                  </a:lnTo>
                  <a:lnTo>
                    <a:pt x="1030" y="579"/>
                  </a:lnTo>
                  <a:lnTo>
                    <a:pt x="1023" y="576"/>
                  </a:lnTo>
                  <a:lnTo>
                    <a:pt x="1014" y="576"/>
                  </a:lnTo>
                  <a:lnTo>
                    <a:pt x="970" y="576"/>
                  </a:lnTo>
                  <a:lnTo>
                    <a:pt x="956" y="587"/>
                  </a:lnTo>
                  <a:lnTo>
                    <a:pt x="925" y="614"/>
                  </a:lnTo>
                  <a:lnTo>
                    <a:pt x="904" y="632"/>
                  </a:lnTo>
                  <a:lnTo>
                    <a:pt x="880" y="653"/>
                  </a:lnTo>
                  <a:lnTo>
                    <a:pt x="852" y="675"/>
                  </a:lnTo>
                  <a:lnTo>
                    <a:pt x="822" y="698"/>
                  </a:lnTo>
                  <a:lnTo>
                    <a:pt x="790" y="720"/>
                  </a:lnTo>
                  <a:lnTo>
                    <a:pt x="757" y="742"/>
                  </a:lnTo>
                  <a:lnTo>
                    <a:pt x="738" y="752"/>
                  </a:lnTo>
                  <a:lnTo>
                    <a:pt x="720" y="763"/>
                  </a:lnTo>
                  <a:lnTo>
                    <a:pt x="702" y="772"/>
                  </a:lnTo>
                  <a:lnTo>
                    <a:pt x="683" y="781"/>
                  </a:lnTo>
                  <a:lnTo>
                    <a:pt x="664" y="789"/>
                  </a:lnTo>
                  <a:lnTo>
                    <a:pt x="645" y="796"/>
                  </a:lnTo>
                  <a:lnTo>
                    <a:pt x="627" y="803"/>
                  </a:lnTo>
                  <a:lnTo>
                    <a:pt x="607" y="808"/>
                  </a:lnTo>
                  <a:lnTo>
                    <a:pt x="587" y="812"/>
                  </a:lnTo>
                  <a:lnTo>
                    <a:pt x="568" y="816"/>
                  </a:lnTo>
                  <a:lnTo>
                    <a:pt x="548" y="818"/>
                  </a:lnTo>
                  <a:lnTo>
                    <a:pt x="529" y="819"/>
                  </a:lnTo>
                  <a:lnTo>
                    <a:pt x="524" y="819"/>
                  </a:lnTo>
                  <a:lnTo>
                    <a:pt x="518" y="818"/>
                  </a:lnTo>
                  <a:lnTo>
                    <a:pt x="514" y="816"/>
                  </a:lnTo>
                  <a:lnTo>
                    <a:pt x="510" y="813"/>
                  </a:lnTo>
                  <a:lnTo>
                    <a:pt x="505" y="810"/>
                  </a:lnTo>
                  <a:lnTo>
                    <a:pt x="502" y="807"/>
                  </a:lnTo>
                  <a:lnTo>
                    <a:pt x="499" y="804"/>
                  </a:lnTo>
                  <a:lnTo>
                    <a:pt x="496" y="800"/>
                  </a:lnTo>
                  <a:lnTo>
                    <a:pt x="491" y="790"/>
                  </a:lnTo>
                  <a:lnTo>
                    <a:pt x="488" y="778"/>
                  </a:lnTo>
                  <a:lnTo>
                    <a:pt x="486" y="766"/>
                  </a:lnTo>
                  <a:lnTo>
                    <a:pt x="485" y="752"/>
                  </a:lnTo>
                  <a:lnTo>
                    <a:pt x="485" y="731"/>
                  </a:lnTo>
                  <a:lnTo>
                    <a:pt x="486" y="722"/>
                  </a:lnTo>
                  <a:lnTo>
                    <a:pt x="487" y="713"/>
                  </a:lnTo>
                  <a:lnTo>
                    <a:pt x="488" y="703"/>
                  </a:lnTo>
                  <a:lnTo>
                    <a:pt x="491" y="693"/>
                  </a:lnTo>
                  <a:lnTo>
                    <a:pt x="498" y="673"/>
                  </a:lnTo>
                  <a:lnTo>
                    <a:pt x="507" y="650"/>
                  </a:lnTo>
                  <a:lnTo>
                    <a:pt x="519" y="628"/>
                  </a:lnTo>
                  <a:lnTo>
                    <a:pt x="532" y="605"/>
                  </a:lnTo>
                  <a:lnTo>
                    <a:pt x="547" y="582"/>
                  </a:lnTo>
                  <a:lnTo>
                    <a:pt x="563" y="559"/>
                  </a:lnTo>
                  <a:lnTo>
                    <a:pt x="579" y="537"/>
                  </a:lnTo>
                  <a:lnTo>
                    <a:pt x="598" y="515"/>
                  </a:lnTo>
                  <a:lnTo>
                    <a:pt x="616" y="495"/>
                  </a:lnTo>
                  <a:lnTo>
                    <a:pt x="634" y="476"/>
                  </a:lnTo>
                  <a:lnTo>
                    <a:pt x="653" y="459"/>
                  </a:lnTo>
                  <a:lnTo>
                    <a:pt x="672" y="444"/>
                  </a:lnTo>
                  <a:lnTo>
                    <a:pt x="689" y="432"/>
                  </a:lnTo>
                  <a:lnTo>
                    <a:pt x="706" y="422"/>
                  </a:lnTo>
                  <a:lnTo>
                    <a:pt x="720" y="414"/>
                  </a:lnTo>
                  <a:lnTo>
                    <a:pt x="736" y="405"/>
                  </a:lnTo>
                  <a:lnTo>
                    <a:pt x="755" y="393"/>
                  </a:lnTo>
                  <a:lnTo>
                    <a:pt x="776" y="379"/>
                  </a:lnTo>
                  <a:lnTo>
                    <a:pt x="797" y="364"/>
                  </a:lnTo>
                  <a:lnTo>
                    <a:pt x="819" y="348"/>
                  </a:lnTo>
                  <a:lnTo>
                    <a:pt x="841" y="330"/>
                  </a:lnTo>
                  <a:lnTo>
                    <a:pt x="863" y="311"/>
                  </a:lnTo>
                  <a:lnTo>
                    <a:pt x="884" y="292"/>
                  </a:lnTo>
                  <a:lnTo>
                    <a:pt x="905" y="272"/>
                  </a:lnTo>
                  <a:lnTo>
                    <a:pt x="922" y="252"/>
                  </a:lnTo>
                  <a:lnTo>
                    <a:pt x="938" y="232"/>
                  </a:lnTo>
                  <a:lnTo>
                    <a:pt x="945" y="222"/>
                  </a:lnTo>
                  <a:lnTo>
                    <a:pt x="952" y="213"/>
                  </a:lnTo>
                  <a:lnTo>
                    <a:pt x="957" y="203"/>
                  </a:lnTo>
                  <a:lnTo>
                    <a:pt x="962" y="193"/>
                  </a:lnTo>
                  <a:lnTo>
                    <a:pt x="965" y="185"/>
                  </a:lnTo>
                  <a:lnTo>
                    <a:pt x="968" y="175"/>
                  </a:lnTo>
                  <a:lnTo>
                    <a:pt x="969" y="167"/>
                  </a:lnTo>
                  <a:lnTo>
                    <a:pt x="970" y="158"/>
                  </a:lnTo>
                  <a:lnTo>
                    <a:pt x="969" y="146"/>
                  </a:lnTo>
                  <a:lnTo>
                    <a:pt x="967" y="133"/>
                  </a:lnTo>
                  <a:lnTo>
                    <a:pt x="964" y="121"/>
                  </a:lnTo>
                  <a:lnTo>
                    <a:pt x="958" y="108"/>
                  </a:lnTo>
                  <a:lnTo>
                    <a:pt x="952" y="95"/>
                  </a:lnTo>
                  <a:lnTo>
                    <a:pt x="944" y="82"/>
                  </a:lnTo>
                  <a:lnTo>
                    <a:pt x="937" y="69"/>
                  </a:lnTo>
                  <a:lnTo>
                    <a:pt x="927" y="57"/>
                  </a:lnTo>
                  <a:lnTo>
                    <a:pt x="918" y="46"/>
                  </a:lnTo>
                  <a:lnTo>
                    <a:pt x="907" y="36"/>
                  </a:lnTo>
                  <a:lnTo>
                    <a:pt x="896" y="27"/>
                  </a:lnTo>
                  <a:lnTo>
                    <a:pt x="885" y="19"/>
                  </a:lnTo>
                  <a:lnTo>
                    <a:pt x="874" y="12"/>
                  </a:lnTo>
                  <a:lnTo>
                    <a:pt x="862" y="8"/>
                  </a:lnTo>
                  <a:lnTo>
                    <a:pt x="850" y="5"/>
                  </a:lnTo>
                  <a:lnTo>
                    <a:pt x="838" y="4"/>
                  </a:lnTo>
                  <a:lnTo>
                    <a:pt x="816" y="4"/>
                  </a:lnTo>
                  <a:lnTo>
                    <a:pt x="807" y="4"/>
                  </a:lnTo>
                  <a:lnTo>
                    <a:pt x="799" y="5"/>
                  </a:lnTo>
                  <a:lnTo>
                    <a:pt x="793" y="6"/>
                  </a:lnTo>
                  <a:lnTo>
                    <a:pt x="787" y="8"/>
                  </a:lnTo>
                  <a:lnTo>
                    <a:pt x="780" y="10"/>
                  </a:lnTo>
                  <a:lnTo>
                    <a:pt x="775" y="12"/>
                  </a:lnTo>
                  <a:lnTo>
                    <a:pt x="770" y="15"/>
                  </a:lnTo>
                  <a:lnTo>
                    <a:pt x="766" y="19"/>
                  </a:lnTo>
                  <a:lnTo>
                    <a:pt x="763" y="22"/>
                  </a:lnTo>
                  <a:lnTo>
                    <a:pt x="759" y="26"/>
                  </a:lnTo>
                  <a:lnTo>
                    <a:pt x="757" y="30"/>
                  </a:lnTo>
                  <a:lnTo>
                    <a:pt x="754" y="36"/>
                  </a:lnTo>
                  <a:lnTo>
                    <a:pt x="750" y="46"/>
                  </a:lnTo>
                  <a:lnTo>
                    <a:pt x="748" y="57"/>
                  </a:lnTo>
                  <a:lnTo>
                    <a:pt x="747" y="70"/>
                  </a:lnTo>
                  <a:lnTo>
                    <a:pt x="746" y="84"/>
                  </a:lnTo>
                  <a:lnTo>
                    <a:pt x="746" y="99"/>
                  </a:lnTo>
                  <a:lnTo>
                    <a:pt x="747" y="114"/>
                  </a:lnTo>
                  <a:lnTo>
                    <a:pt x="749" y="146"/>
                  </a:lnTo>
                  <a:lnTo>
                    <a:pt x="750" y="180"/>
                  </a:lnTo>
                  <a:lnTo>
                    <a:pt x="573" y="3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5"/>
            <p:cNvSpPr>
              <a:spLocks/>
            </p:cNvSpPr>
            <p:nvPr/>
          </p:nvSpPr>
          <p:spPr bwMode="auto">
            <a:xfrm>
              <a:off x="1080" y="2026"/>
              <a:ext cx="40" cy="20"/>
            </a:xfrm>
            <a:custGeom>
              <a:avLst/>
              <a:gdLst>
                <a:gd name="T0" fmla="*/ 64 w 551"/>
                <a:gd name="T1" fmla="*/ 32 h 280"/>
                <a:gd name="T2" fmla="*/ 28 w 551"/>
                <a:gd name="T3" fmla="*/ 58 h 280"/>
                <a:gd name="T4" fmla="*/ 15 w 551"/>
                <a:gd name="T5" fmla="*/ 70 h 280"/>
                <a:gd name="T6" fmla="*/ 6 w 551"/>
                <a:gd name="T7" fmla="*/ 83 h 280"/>
                <a:gd name="T8" fmla="*/ 1 w 551"/>
                <a:gd name="T9" fmla="*/ 97 h 280"/>
                <a:gd name="T10" fmla="*/ 1 w 551"/>
                <a:gd name="T11" fmla="*/ 116 h 280"/>
                <a:gd name="T12" fmla="*/ 8 w 551"/>
                <a:gd name="T13" fmla="*/ 144 h 280"/>
                <a:gd name="T14" fmla="*/ 22 w 551"/>
                <a:gd name="T15" fmla="*/ 174 h 280"/>
                <a:gd name="T16" fmla="*/ 42 w 551"/>
                <a:gd name="T17" fmla="*/ 203 h 280"/>
                <a:gd name="T18" fmla="*/ 64 w 551"/>
                <a:gd name="T19" fmla="*/ 230 h 280"/>
                <a:gd name="T20" fmla="*/ 90 w 551"/>
                <a:gd name="T21" fmla="*/ 253 h 280"/>
                <a:gd name="T22" fmla="*/ 116 w 551"/>
                <a:gd name="T23" fmla="*/ 270 h 280"/>
                <a:gd name="T24" fmla="*/ 135 w 551"/>
                <a:gd name="T25" fmla="*/ 277 h 280"/>
                <a:gd name="T26" fmla="*/ 148 w 551"/>
                <a:gd name="T27" fmla="*/ 279 h 280"/>
                <a:gd name="T28" fmla="*/ 176 w 551"/>
                <a:gd name="T29" fmla="*/ 280 h 280"/>
                <a:gd name="T30" fmla="*/ 211 w 551"/>
                <a:gd name="T31" fmla="*/ 276 h 280"/>
                <a:gd name="T32" fmla="*/ 263 w 551"/>
                <a:gd name="T33" fmla="*/ 264 h 280"/>
                <a:gd name="T34" fmla="*/ 324 w 551"/>
                <a:gd name="T35" fmla="*/ 248 h 280"/>
                <a:gd name="T36" fmla="*/ 388 w 551"/>
                <a:gd name="T37" fmla="*/ 227 h 280"/>
                <a:gd name="T38" fmla="*/ 450 w 551"/>
                <a:gd name="T39" fmla="*/ 202 h 280"/>
                <a:gd name="T40" fmla="*/ 502 w 551"/>
                <a:gd name="T41" fmla="*/ 176 h 280"/>
                <a:gd name="T42" fmla="*/ 523 w 551"/>
                <a:gd name="T43" fmla="*/ 163 h 280"/>
                <a:gd name="T44" fmla="*/ 538 w 551"/>
                <a:gd name="T45" fmla="*/ 151 h 280"/>
                <a:gd name="T46" fmla="*/ 547 w 551"/>
                <a:gd name="T47" fmla="*/ 138 h 280"/>
                <a:gd name="T48" fmla="*/ 551 w 551"/>
                <a:gd name="T49" fmla="*/ 126 h 280"/>
                <a:gd name="T50" fmla="*/ 547 w 551"/>
                <a:gd name="T51" fmla="*/ 94 h 280"/>
                <a:gd name="T52" fmla="*/ 538 w 551"/>
                <a:gd name="T53" fmla="*/ 68 h 280"/>
                <a:gd name="T54" fmla="*/ 523 w 551"/>
                <a:gd name="T55" fmla="*/ 47 h 280"/>
                <a:gd name="T56" fmla="*/ 501 w 551"/>
                <a:gd name="T57" fmla="*/ 30 h 280"/>
                <a:gd name="T58" fmla="*/ 477 w 551"/>
                <a:gd name="T59" fmla="*/ 18 h 280"/>
                <a:gd name="T60" fmla="*/ 448 w 551"/>
                <a:gd name="T61" fmla="*/ 9 h 280"/>
                <a:gd name="T62" fmla="*/ 415 w 551"/>
                <a:gd name="T63" fmla="*/ 4 h 280"/>
                <a:gd name="T64" fmla="*/ 381 w 551"/>
                <a:gd name="T65" fmla="*/ 0 h 280"/>
                <a:gd name="T66" fmla="*/ 306 w 551"/>
                <a:gd name="T67" fmla="*/ 2 h 280"/>
                <a:gd name="T68" fmla="*/ 230 w 551"/>
                <a:gd name="T69" fmla="*/ 7 h 280"/>
                <a:gd name="T70" fmla="*/ 154 w 551"/>
                <a:gd name="T71" fmla="*/ 12 h 280"/>
                <a:gd name="T72" fmla="*/ 88 w 551"/>
                <a:gd name="T73" fmla="*/ 1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1" h="280">
                  <a:moveTo>
                    <a:pt x="88" y="15"/>
                  </a:moveTo>
                  <a:lnTo>
                    <a:pt x="64" y="32"/>
                  </a:lnTo>
                  <a:lnTo>
                    <a:pt x="34" y="52"/>
                  </a:lnTo>
                  <a:lnTo>
                    <a:pt x="28" y="58"/>
                  </a:lnTo>
                  <a:lnTo>
                    <a:pt x="21" y="64"/>
                  </a:lnTo>
                  <a:lnTo>
                    <a:pt x="15" y="70"/>
                  </a:lnTo>
                  <a:lnTo>
                    <a:pt x="11" y="77"/>
                  </a:lnTo>
                  <a:lnTo>
                    <a:pt x="6" y="83"/>
                  </a:lnTo>
                  <a:lnTo>
                    <a:pt x="3" y="91"/>
                  </a:lnTo>
                  <a:lnTo>
                    <a:pt x="1" y="97"/>
                  </a:lnTo>
                  <a:lnTo>
                    <a:pt x="0" y="103"/>
                  </a:lnTo>
                  <a:lnTo>
                    <a:pt x="1" y="116"/>
                  </a:lnTo>
                  <a:lnTo>
                    <a:pt x="4" y="130"/>
                  </a:lnTo>
                  <a:lnTo>
                    <a:pt x="8" y="144"/>
                  </a:lnTo>
                  <a:lnTo>
                    <a:pt x="15" y="159"/>
                  </a:lnTo>
                  <a:lnTo>
                    <a:pt x="22" y="174"/>
                  </a:lnTo>
                  <a:lnTo>
                    <a:pt x="32" y="188"/>
                  </a:lnTo>
                  <a:lnTo>
                    <a:pt x="42" y="203"/>
                  </a:lnTo>
                  <a:lnTo>
                    <a:pt x="52" y="217"/>
                  </a:lnTo>
                  <a:lnTo>
                    <a:pt x="64" y="230"/>
                  </a:lnTo>
                  <a:lnTo>
                    <a:pt x="77" y="242"/>
                  </a:lnTo>
                  <a:lnTo>
                    <a:pt x="90" y="253"/>
                  </a:lnTo>
                  <a:lnTo>
                    <a:pt x="103" y="262"/>
                  </a:lnTo>
                  <a:lnTo>
                    <a:pt x="116" y="270"/>
                  </a:lnTo>
                  <a:lnTo>
                    <a:pt x="129" y="275"/>
                  </a:lnTo>
                  <a:lnTo>
                    <a:pt x="135" y="277"/>
                  </a:lnTo>
                  <a:lnTo>
                    <a:pt x="142" y="278"/>
                  </a:lnTo>
                  <a:lnTo>
                    <a:pt x="148" y="279"/>
                  </a:lnTo>
                  <a:lnTo>
                    <a:pt x="154" y="280"/>
                  </a:lnTo>
                  <a:lnTo>
                    <a:pt x="176" y="280"/>
                  </a:lnTo>
                  <a:lnTo>
                    <a:pt x="191" y="279"/>
                  </a:lnTo>
                  <a:lnTo>
                    <a:pt x="211" y="276"/>
                  </a:lnTo>
                  <a:lnTo>
                    <a:pt x="236" y="271"/>
                  </a:lnTo>
                  <a:lnTo>
                    <a:pt x="263" y="264"/>
                  </a:lnTo>
                  <a:lnTo>
                    <a:pt x="293" y="257"/>
                  </a:lnTo>
                  <a:lnTo>
                    <a:pt x="324" y="248"/>
                  </a:lnTo>
                  <a:lnTo>
                    <a:pt x="356" y="238"/>
                  </a:lnTo>
                  <a:lnTo>
                    <a:pt x="388" y="227"/>
                  </a:lnTo>
                  <a:lnTo>
                    <a:pt x="421" y="215"/>
                  </a:lnTo>
                  <a:lnTo>
                    <a:pt x="450" y="202"/>
                  </a:lnTo>
                  <a:lnTo>
                    <a:pt x="478" y="189"/>
                  </a:lnTo>
                  <a:lnTo>
                    <a:pt x="502" y="176"/>
                  </a:lnTo>
                  <a:lnTo>
                    <a:pt x="513" y="170"/>
                  </a:lnTo>
                  <a:lnTo>
                    <a:pt x="523" y="163"/>
                  </a:lnTo>
                  <a:lnTo>
                    <a:pt x="530" y="157"/>
                  </a:lnTo>
                  <a:lnTo>
                    <a:pt x="538" y="151"/>
                  </a:lnTo>
                  <a:lnTo>
                    <a:pt x="543" y="144"/>
                  </a:lnTo>
                  <a:lnTo>
                    <a:pt x="547" y="138"/>
                  </a:lnTo>
                  <a:lnTo>
                    <a:pt x="551" y="131"/>
                  </a:lnTo>
                  <a:lnTo>
                    <a:pt x="551" y="126"/>
                  </a:lnTo>
                  <a:lnTo>
                    <a:pt x="551" y="109"/>
                  </a:lnTo>
                  <a:lnTo>
                    <a:pt x="547" y="94"/>
                  </a:lnTo>
                  <a:lnTo>
                    <a:pt x="543" y="80"/>
                  </a:lnTo>
                  <a:lnTo>
                    <a:pt x="538" y="68"/>
                  </a:lnTo>
                  <a:lnTo>
                    <a:pt x="531" y="56"/>
                  </a:lnTo>
                  <a:lnTo>
                    <a:pt x="523" y="47"/>
                  </a:lnTo>
                  <a:lnTo>
                    <a:pt x="513" y="38"/>
                  </a:lnTo>
                  <a:lnTo>
                    <a:pt x="501" y="30"/>
                  </a:lnTo>
                  <a:lnTo>
                    <a:pt x="489" y="23"/>
                  </a:lnTo>
                  <a:lnTo>
                    <a:pt x="477" y="18"/>
                  </a:lnTo>
                  <a:lnTo>
                    <a:pt x="463" y="13"/>
                  </a:lnTo>
                  <a:lnTo>
                    <a:pt x="448" y="9"/>
                  </a:lnTo>
                  <a:lnTo>
                    <a:pt x="431" y="6"/>
                  </a:lnTo>
                  <a:lnTo>
                    <a:pt x="415" y="4"/>
                  </a:lnTo>
                  <a:lnTo>
                    <a:pt x="398" y="2"/>
                  </a:lnTo>
                  <a:lnTo>
                    <a:pt x="381" y="0"/>
                  </a:lnTo>
                  <a:lnTo>
                    <a:pt x="344" y="0"/>
                  </a:lnTo>
                  <a:lnTo>
                    <a:pt x="306" y="2"/>
                  </a:lnTo>
                  <a:lnTo>
                    <a:pt x="268" y="4"/>
                  </a:lnTo>
                  <a:lnTo>
                    <a:pt x="230" y="7"/>
                  </a:lnTo>
                  <a:lnTo>
                    <a:pt x="191" y="10"/>
                  </a:lnTo>
                  <a:lnTo>
                    <a:pt x="154" y="12"/>
                  </a:lnTo>
                  <a:lnTo>
                    <a:pt x="120" y="14"/>
                  </a:lnTo>
                  <a:lnTo>
                    <a:pt x="88" y="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6"/>
            <p:cNvSpPr>
              <a:spLocks noEditPoints="1"/>
            </p:cNvSpPr>
            <p:nvPr/>
          </p:nvSpPr>
          <p:spPr bwMode="auto">
            <a:xfrm>
              <a:off x="744" y="2079"/>
              <a:ext cx="76" cy="102"/>
            </a:xfrm>
            <a:custGeom>
              <a:avLst/>
              <a:gdLst>
                <a:gd name="T0" fmla="*/ 458 w 1058"/>
                <a:gd name="T1" fmla="*/ 533 h 1431"/>
                <a:gd name="T2" fmla="*/ 514 w 1058"/>
                <a:gd name="T3" fmla="*/ 511 h 1431"/>
                <a:gd name="T4" fmla="*/ 567 w 1058"/>
                <a:gd name="T5" fmla="*/ 549 h 1431"/>
                <a:gd name="T6" fmla="*/ 543 w 1058"/>
                <a:gd name="T7" fmla="*/ 597 h 1431"/>
                <a:gd name="T8" fmla="*/ 472 w 1058"/>
                <a:gd name="T9" fmla="*/ 621 h 1431"/>
                <a:gd name="T10" fmla="*/ 484 w 1058"/>
                <a:gd name="T11" fmla="*/ 396 h 1431"/>
                <a:gd name="T12" fmla="*/ 514 w 1058"/>
                <a:gd name="T13" fmla="*/ 314 h 1431"/>
                <a:gd name="T14" fmla="*/ 574 w 1058"/>
                <a:gd name="T15" fmla="*/ 245 h 1431"/>
                <a:gd name="T16" fmla="*/ 710 w 1058"/>
                <a:gd name="T17" fmla="*/ 134 h 1431"/>
                <a:gd name="T18" fmla="*/ 746 w 1058"/>
                <a:gd name="T19" fmla="*/ 83 h 1431"/>
                <a:gd name="T20" fmla="*/ 742 w 1058"/>
                <a:gd name="T21" fmla="*/ 44 h 1431"/>
                <a:gd name="T22" fmla="*/ 708 w 1058"/>
                <a:gd name="T23" fmla="*/ 14 h 1431"/>
                <a:gd name="T24" fmla="*/ 661 w 1058"/>
                <a:gd name="T25" fmla="*/ 0 h 1431"/>
                <a:gd name="T26" fmla="*/ 469 w 1058"/>
                <a:gd name="T27" fmla="*/ 57 h 1431"/>
                <a:gd name="T28" fmla="*/ 287 w 1058"/>
                <a:gd name="T29" fmla="*/ 132 h 1431"/>
                <a:gd name="T30" fmla="*/ 74 w 1058"/>
                <a:gd name="T31" fmla="*/ 311 h 1431"/>
                <a:gd name="T32" fmla="*/ 132 w 1058"/>
                <a:gd name="T33" fmla="*/ 348 h 1431"/>
                <a:gd name="T34" fmla="*/ 231 w 1058"/>
                <a:gd name="T35" fmla="*/ 346 h 1431"/>
                <a:gd name="T36" fmla="*/ 297 w 1058"/>
                <a:gd name="T37" fmla="*/ 303 h 1431"/>
                <a:gd name="T38" fmla="*/ 393 w 1058"/>
                <a:gd name="T39" fmla="*/ 296 h 1431"/>
                <a:gd name="T40" fmla="*/ 315 w 1058"/>
                <a:gd name="T41" fmla="*/ 419 h 1431"/>
                <a:gd name="T42" fmla="*/ 194 w 1058"/>
                <a:gd name="T43" fmla="*/ 584 h 1431"/>
                <a:gd name="T44" fmla="*/ 176 w 1058"/>
                <a:gd name="T45" fmla="*/ 648 h 1431"/>
                <a:gd name="T46" fmla="*/ 194 w 1058"/>
                <a:gd name="T47" fmla="*/ 690 h 1431"/>
                <a:gd name="T48" fmla="*/ 288 w 1058"/>
                <a:gd name="T49" fmla="*/ 770 h 1431"/>
                <a:gd name="T50" fmla="*/ 320 w 1058"/>
                <a:gd name="T51" fmla="*/ 829 h 1431"/>
                <a:gd name="T52" fmla="*/ 331 w 1058"/>
                <a:gd name="T53" fmla="*/ 1189 h 1431"/>
                <a:gd name="T54" fmla="*/ 317 w 1058"/>
                <a:gd name="T55" fmla="*/ 1241 h 1431"/>
                <a:gd name="T56" fmla="*/ 264 w 1058"/>
                <a:gd name="T57" fmla="*/ 1255 h 1431"/>
                <a:gd name="T58" fmla="*/ 464 w 1058"/>
                <a:gd name="T59" fmla="*/ 1017 h 1431"/>
                <a:gd name="T60" fmla="*/ 617 w 1058"/>
                <a:gd name="T61" fmla="*/ 991 h 1431"/>
                <a:gd name="T62" fmla="*/ 755 w 1058"/>
                <a:gd name="T63" fmla="*/ 1018 h 1431"/>
                <a:gd name="T64" fmla="*/ 769 w 1058"/>
                <a:gd name="T65" fmla="*/ 1096 h 1431"/>
                <a:gd name="T66" fmla="*/ 711 w 1058"/>
                <a:gd name="T67" fmla="*/ 1156 h 1431"/>
                <a:gd name="T68" fmla="*/ 594 w 1058"/>
                <a:gd name="T69" fmla="*/ 1229 h 1431"/>
                <a:gd name="T70" fmla="*/ 536 w 1058"/>
                <a:gd name="T71" fmla="*/ 1289 h 1431"/>
                <a:gd name="T72" fmla="*/ 507 w 1058"/>
                <a:gd name="T73" fmla="*/ 1388 h 1431"/>
                <a:gd name="T74" fmla="*/ 637 w 1058"/>
                <a:gd name="T75" fmla="*/ 1377 h 1431"/>
                <a:gd name="T76" fmla="*/ 808 w 1058"/>
                <a:gd name="T77" fmla="*/ 1303 h 1431"/>
                <a:gd name="T78" fmla="*/ 950 w 1058"/>
                <a:gd name="T79" fmla="*/ 1277 h 1431"/>
                <a:gd name="T80" fmla="*/ 1034 w 1058"/>
                <a:gd name="T81" fmla="*/ 1230 h 1431"/>
                <a:gd name="T82" fmla="*/ 1058 w 1058"/>
                <a:gd name="T83" fmla="*/ 1179 h 1431"/>
                <a:gd name="T84" fmla="*/ 1051 w 1058"/>
                <a:gd name="T85" fmla="*/ 1095 h 1431"/>
                <a:gd name="T86" fmla="*/ 972 w 1058"/>
                <a:gd name="T87" fmla="*/ 979 h 1431"/>
                <a:gd name="T88" fmla="*/ 865 w 1058"/>
                <a:gd name="T89" fmla="*/ 889 h 1431"/>
                <a:gd name="T90" fmla="*/ 533 w 1058"/>
                <a:gd name="T91" fmla="*/ 868 h 1431"/>
                <a:gd name="T92" fmla="*/ 586 w 1058"/>
                <a:gd name="T93" fmla="*/ 787 h 1431"/>
                <a:gd name="T94" fmla="*/ 749 w 1058"/>
                <a:gd name="T95" fmla="*/ 634 h 1431"/>
                <a:gd name="T96" fmla="*/ 861 w 1058"/>
                <a:gd name="T97" fmla="*/ 518 h 1431"/>
                <a:gd name="T98" fmla="*/ 879 w 1058"/>
                <a:gd name="T99" fmla="*/ 456 h 1431"/>
                <a:gd name="T100" fmla="*/ 822 w 1058"/>
                <a:gd name="T101" fmla="*/ 360 h 1431"/>
                <a:gd name="T102" fmla="*/ 776 w 1058"/>
                <a:gd name="T103" fmla="*/ 330 h 1431"/>
                <a:gd name="T104" fmla="*/ 654 w 1058"/>
                <a:gd name="T105" fmla="*/ 338 h 1431"/>
                <a:gd name="T106" fmla="*/ 484 w 1058"/>
                <a:gd name="T107" fmla="*/ 396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8" h="1431">
                  <a:moveTo>
                    <a:pt x="440" y="573"/>
                  </a:moveTo>
                  <a:lnTo>
                    <a:pt x="441" y="563"/>
                  </a:lnTo>
                  <a:lnTo>
                    <a:pt x="443" y="554"/>
                  </a:lnTo>
                  <a:lnTo>
                    <a:pt x="448" y="546"/>
                  </a:lnTo>
                  <a:lnTo>
                    <a:pt x="452" y="539"/>
                  </a:lnTo>
                  <a:lnTo>
                    <a:pt x="458" y="533"/>
                  </a:lnTo>
                  <a:lnTo>
                    <a:pt x="466" y="528"/>
                  </a:lnTo>
                  <a:lnTo>
                    <a:pt x="475" y="523"/>
                  </a:lnTo>
                  <a:lnTo>
                    <a:pt x="483" y="519"/>
                  </a:lnTo>
                  <a:lnTo>
                    <a:pt x="494" y="516"/>
                  </a:lnTo>
                  <a:lnTo>
                    <a:pt x="504" y="514"/>
                  </a:lnTo>
                  <a:lnTo>
                    <a:pt x="514" y="511"/>
                  </a:lnTo>
                  <a:lnTo>
                    <a:pt x="526" y="509"/>
                  </a:lnTo>
                  <a:lnTo>
                    <a:pt x="550" y="507"/>
                  </a:lnTo>
                  <a:lnTo>
                    <a:pt x="573" y="506"/>
                  </a:lnTo>
                  <a:lnTo>
                    <a:pt x="571" y="522"/>
                  </a:lnTo>
                  <a:lnTo>
                    <a:pt x="569" y="536"/>
                  </a:lnTo>
                  <a:lnTo>
                    <a:pt x="567" y="549"/>
                  </a:lnTo>
                  <a:lnTo>
                    <a:pt x="565" y="560"/>
                  </a:lnTo>
                  <a:lnTo>
                    <a:pt x="562" y="569"/>
                  </a:lnTo>
                  <a:lnTo>
                    <a:pt x="557" y="578"/>
                  </a:lnTo>
                  <a:lnTo>
                    <a:pt x="553" y="584"/>
                  </a:lnTo>
                  <a:lnTo>
                    <a:pt x="549" y="592"/>
                  </a:lnTo>
                  <a:lnTo>
                    <a:pt x="543" y="597"/>
                  </a:lnTo>
                  <a:lnTo>
                    <a:pt x="537" y="603"/>
                  </a:lnTo>
                  <a:lnTo>
                    <a:pt x="530" y="608"/>
                  </a:lnTo>
                  <a:lnTo>
                    <a:pt x="523" y="613"/>
                  </a:lnTo>
                  <a:lnTo>
                    <a:pt x="506" y="625"/>
                  </a:lnTo>
                  <a:lnTo>
                    <a:pt x="484" y="638"/>
                  </a:lnTo>
                  <a:lnTo>
                    <a:pt x="472" y="621"/>
                  </a:lnTo>
                  <a:lnTo>
                    <a:pt x="457" y="603"/>
                  </a:lnTo>
                  <a:lnTo>
                    <a:pt x="451" y="594"/>
                  </a:lnTo>
                  <a:lnTo>
                    <a:pt x="446" y="585"/>
                  </a:lnTo>
                  <a:lnTo>
                    <a:pt x="442" y="578"/>
                  </a:lnTo>
                  <a:lnTo>
                    <a:pt x="440" y="573"/>
                  </a:lnTo>
                  <a:close/>
                  <a:moveTo>
                    <a:pt x="484" y="396"/>
                  </a:moveTo>
                  <a:lnTo>
                    <a:pt x="486" y="382"/>
                  </a:lnTo>
                  <a:lnTo>
                    <a:pt x="490" y="367"/>
                  </a:lnTo>
                  <a:lnTo>
                    <a:pt x="494" y="353"/>
                  </a:lnTo>
                  <a:lnTo>
                    <a:pt x="500" y="340"/>
                  </a:lnTo>
                  <a:lnTo>
                    <a:pt x="507" y="326"/>
                  </a:lnTo>
                  <a:lnTo>
                    <a:pt x="514" y="314"/>
                  </a:lnTo>
                  <a:lnTo>
                    <a:pt x="523" y="301"/>
                  </a:lnTo>
                  <a:lnTo>
                    <a:pt x="531" y="289"/>
                  </a:lnTo>
                  <a:lnTo>
                    <a:pt x="541" y="278"/>
                  </a:lnTo>
                  <a:lnTo>
                    <a:pt x="552" y="267"/>
                  </a:lnTo>
                  <a:lnTo>
                    <a:pt x="563" y="256"/>
                  </a:lnTo>
                  <a:lnTo>
                    <a:pt x="574" y="245"/>
                  </a:lnTo>
                  <a:lnTo>
                    <a:pt x="598" y="225"/>
                  </a:lnTo>
                  <a:lnTo>
                    <a:pt x="622" y="206"/>
                  </a:lnTo>
                  <a:lnTo>
                    <a:pt x="646" y="186"/>
                  </a:lnTo>
                  <a:lnTo>
                    <a:pt x="669" y="169"/>
                  </a:lnTo>
                  <a:lnTo>
                    <a:pt x="690" y="151"/>
                  </a:lnTo>
                  <a:lnTo>
                    <a:pt x="710" y="134"/>
                  </a:lnTo>
                  <a:lnTo>
                    <a:pt x="718" y="125"/>
                  </a:lnTo>
                  <a:lnTo>
                    <a:pt x="726" y="117"/>
                  </a:lnTo>
                  <a:lnTo>
                    <a:pt x="732" y="108"/>
                  </a:lnTo>
                  <a:lnTo>
                    <a:pt x="739" y="101"/>
                  </a:lnTo>
                  <a:lnTo>
                    <a:pt x="743" y="92"/>
                  </a:lnTo>
                  <a:lnTo>
                    <a:pt x="746" y="83"/>
                  </a:lnTo>
                  <a:lnTo>
                    <a:pt x="748" y="75"/>
                  </a:lnTo>
                  <a:lnTo>
                    <a:pt x="749" y="65"/>
                  </a:lnTo>
                  <a:lnTo>
                    <a:pt x="748" y="61"/>
                  </a:lnTo>
                  <a:lnTo>
                    <a:pt x="747" y="56"/>
                  </a:lnTo>
                  <a:lnTo>
                    <a:pt x="745" y="49"/>
                  </a:lnTo>
                  <a:lnTo>
                    <a:pt x="742" y="44"/>
                  </a:lnTo>
                  <a:lnTo>
                    <a:pt x="738" y="38"/>
                  </a:lnTo>
                  <a:lnTo>
                    <a:pt x="732" y="33"/>
                  </a:lnTo>
                  <a:lnTo>
                    <a:pt x="727" y="28"/>
                  </a:lnTo>
                  <a:lnTo>
                    <a:pt x="722" y="22"/>
                  </a:lnTo>
                  <a:lnTo>
                    <a:pt x="715" y="18"/>
                  </a:lnTo>
                  <a:lnTo>
                    <a:pt x="708" y="14"/>
                  </a:lnTo>
                  <a:lnTo>
                    <a:pt x="700" y="9"/>
                  </a:lnTo>
                  <a:lnTo>
                    <a:pt x="693" y="6"/>
                  </a:lnTo>
                  <a:lnTo>
                    <a:pt x="685" y="3"/>
                  </a:lnTo>
                  <a:lnTo>
                    <a:pt x="677" y="1"/>
                  </a:lnTo>
                  <a:lnTo>
                    <a:pt x="669" y="0"/>
                  </a:lnTo>
                  <a:lnTo>
                    <a:pt x="661" y="0"/>
                  </a:lnTo>
                  <a:lnTo>
                    <a:pt x="650" y="1"/>
                  </a:lnTo>
                  <a:lnTo>
                    <a:pt x="632" y="4"/>
                  </a:lnTo>
                  <a:lnTo>
                    <a:pt x="612" y="9"/>
                  </a:lnTo>
                  <a:lnTo>
                    <a:pt x="587" y="17"/>
                  </a:lnTo>
                  <a:lnTo>
                    <a:pt x="530" y="35"/>
                  </a:lnTo>
                  <a:lnTo>
                    <a:pt x="469" y="57"/>
                  </a:lnTo>
                  <a:lnTo>
                    <a:pt x="408" y="80"/>
                  </a:lnTo>
                  <a:lnTo>
                    <a:pt x="352" y="102"/>
                  </a:lnTo>
                  <a:lnTo>
                    <a:pt x="330" y="111"/>
                  </a:lnTo>
                  <a:lnTo>
                    <a:pt x="310" y="120"/>
                  </a:lnTo>
                  <a:lnTo>
                    <a:pt x="295" y="126"/>
                  </a:lnTo>
                  <a:lnTo>
                    <a:pt x="287" y="132"/>
                  </a:lnTo>
                  <a:lnTo>
                    <a:pt x="132" y="132"/>
                  </a:lnTo>
                  <a:lnTo>
                    <a:pt x="16" y="237"/>
                  </a:lnTo>
                  <a:lnTo>
                    <a:pt x="29" y="254"/>
                  </a:lnTo>
                  <a:lnTo>
                    <a:pt x="43" y="273"/>
                  </a:lnTo>
                  <a:lnTo>
                    <a:pt x="58" y="293"/>
                  </a:lnTo>
                  <a:lnTo>
                    <a:pt x="74" y="311"/>
                  </a:lnTo>
                  <a:lnTo>
                    <a:pt x="83" y="319"/>
                  </a:lnTo>
                  <a:lnTo>
                    <a:pt x="91" y="327"/>
                  </a:lnTo>
                  <a:lnTo>
                    <a:pt x="101" y="334"/>
                  </a:lnTo>
                  <a:lnTo>
                    <a:pt x="111" y="340"/>
                  </a:lnTo>
                  <a:lnTo>
                    <a:pt x="121" y="345"/>
                  </a:lnTo>
                  <a:lnTo>
                    <a:pt x="132" y="348"/>
                  </a:lnTo>
                  <a:lnTo>
                    <a:pt x="143" y="352"/>
                  </a:lnTo>
                  <a:lnTo>
                    <a:pt x="154" y="352"/>
                  </a:lnTo>
                  <a:lnTo>
                    <a:pt x="198" y="352"/>
                  </a:lnTo>
                  <a:lnTo>
                    <a:pt x="210" y="352"/>
                  </a:lnTo>
                  <a:lnTo>
                    <a:pt x="221" y="349"/>
                  </a:lnTo>
                  <a:lnTo>
                    <a:pt x="231" y="346"/>
                  </a:lnTo>
                  <a:lnTo>
                    <a:pt x="238" y="342"/>
                  </a:lnTo>
                  <a:lnTo>
                    <a:pt x="252" y="332"/>
                  </a:lnTo>
                  <a:lnTo>
                    <a:pt x="267" y="321"/>
                  </a:lnTo>
                  <a:lnTo>
                    <a:pt x="276" y="314"/>
                  </a:lnTo>
                  <a:lnTo>
                    <a:pt x="286" y="309"/>
                  </a:lnTo>
                  <a:lnTo>
                    <a:pt x="297" y="303"/>
                  </a:lnTo>
                  <a:lnTo>
                    <a:pt x="311" y="298"/>
                  </a:lnTo>
                  <a:lnTo>
                    <a:pt x="327" y="294"/>
                  </a:lnTo>
                  <a:lnTo>
                    <a:pt x="347" y="289"/>
                  </a:lnTo>
                  <a:lnTo>
                    <a:pt x="369" y="287"/>
                  </a:lnTo>
                  <a:lnTo>
                    <a:pt x="396" y="286"/>
                  </a:lnTo>
                  <a:lnTo>
                    <a:pt x="393" y="296"/>
                  </a:lnTo>
                  <a:lnTo>
                    <a:pt x="390" y="306"/>
                  </a:lnTo>
                  <a:lnTo>
                    <a:pt x="384" y="315"/>
                  </a:lnTo>
                  <a:lnTo>
                    <a:pt x="379" y="326"/>
                  </a:lnTo>
                  <a:lnTo>
                    <a:pt x="366" y="348"/>
                  </a:lnTo>
                  <a:lnTo>
                    <a:pt x="351" y="371"/>
                  </a:lnTo>
                  <a:lnTo>
                    <a:pt x="315" y="419"/>
                  </a:lnTo>
                  <a:lnTo>
                    <a:pt x="276" y="469"/>
                  </a:lnTo>
                  <a:lnTo>
                    <a:pt x="257" y="493"/>
                  </a:lnTo>
                  <a:lnTo>
                    <a:pt x="238" y="518"/>
                  </a:lnTo>
                  <a:lnTo>
                    <a:pt x="222" y="540"/>
                  </a:lnTo>
                  <a:lnTo>
                    <a:pt x="207" y="563"/>
                  </a:lnTo>
                  <a:lnTo>
                    <a:pt x="194" y="584"/>
                  </a:lnTo>
                  <a:lnTo>
                    <a:pt x="185" y="604"/>
                  </a:lnTo>
                  <a:lnTo>
                    <a:pt x="180" y="613"/>
                  </a:lnTo>
                  <a:lnTo>
                    <a:pt x="178" y="622"/>
                  </a:lnTo>
                  <a:lnTo>
                    <a:pt x="176" y="631"/>
                  </a:lnTo>
                  <a:lnTo>
                    <a:pt x="176" y="638"/>
                  </a:lnTo>
                  <a:lnTo>
                    <a:pt x="176" y="648"/>
                  </a:lnTo>
                  <a:lnTo>
                    <a:pt x="177" y="655"/>
                  </a:lnTo>
                  <a:lnTo>
                    <a:pt x="179" y="663"/>
                  </a:lnTo>
                  <a:lnTo>
                    <a:pt x="183" y="670"/>
                  </a:lnTo>
                  <a:lnTo>
                    <a:pt x="186" y="677"/>
                  </a:lnTo>
                  <a:lnTo>
                    <a:pt x="190" y="683"/>
                  </a:lnTo>
                  <a:lnTo>
                    <a:pt x="194" y="690"/>
                  </a:lnTo>
                  <a:lnTo>
                    <a:pt x="200" y="695"/>
                  </a:lnTo>
                  <a:lnTo>
                    <a:pt x="224" y="716"/>
                  </a:lnTo>
                  <a:lnTo>
                    <a:pt x="253" y="737"/>
                  </a:lnTo>
                  <a:lnTo>
                    <a:pt x="267" y="750"/>
                  </a:lnTo>
                  <a:lnTo>
                    <a:pt x="281" y="763"/>
                  </a:lnTo>
                  <a:lnTo>
                    <a:pt x="288" y="770"/>
                  </a:lnTo>
                  <a:lnTo>
                    <a:pt x="294" y="779"/>
                  </a:lnTo>
                  <a:lnTo>
                    <a:pt x="301" y="787"/>
                  </a:lnTo>
                  <a:lnTo>
                    <a:pt x="306" y="797"/>
                  </a:lnTo>
                  <a:lnTo>
                    <a:pt x="311" y="806"/>
                  </a:lnTo>
                  <a:lnTo>
                    <a:pt x="316" y="817"/>
                  </a:lnTo>
                  <a:lnTo>
                    <a:pt x="320" y="829"/>
                  </a:lnTo>
                  <a:lnTo>
                    <a:pt x="323" y="842"/>
                  </a:lnTo>
                  <a:lnTo>
                    <a:pt x="326" y="856"/>
                  </a:lnTo>
                  <a:lnTo>
                    <a:pt x="329" y="870"/>
                  </a:lnTo>
                  <a:lnTo>
                    <a:pt x="330" y="886"/>
                  </a:lnTo>
                  <a:lnTo>
                    <a:pt x="331" y="903"/>
                  </a:lnTo>
                  <a:lnTo>
                    <a:pt x="331" y="1189"/>
                  </a:lnTo>
                  <a:lnTo>
                    <a:pt x="330" y="1207"/>
                  </a:lnTo>
                  <a:lnTo>
                    <a:pt x="327" y="1221"/>
                  </a:lnTo>
                  <a:lnTo>
                    <a:pt x="325" y="1227"/>
                  </a:lnTo>
                  <a:lnTo>
                    <a:pt x="323" y="1232"/>
                  </a:lnTo>
                  <a:lnTo>
                    <a:pt x="320" y="1238"/>
                  </a:lnTo>
                  <a:lnTo>
                    <a:pt x="317" y="1241"/>
                  </a:lnTo>
                  <a:lnTo>
                    <a:pt x="312" y="1245"/>
                  </a:lnTo>
                  <a:lnTo>
                    <a:pt x="307" y="1247"/>
                  </a:lnTo>
                  <a:lnTo>
                    <a:pt x="302" y="1251"/>
                  </a:lnTo>
                  <a:lnTo>
                    <a:pt x="296" y="1253"/>
                  </a:lnTo>
                  <a:lnTo>
                    <a:pt x="281" y="1255"/>
                  </a:lnTo>
                  <a:lnTo>
                    <a:pt x="264" y="1255"/>
                  </a:lnTo>
                  <a:lnTo>
                    <a:pt x="0" y="1255"/>
                  </a:lnTo>
                  <a:lnTo>
                    <a:pt x="221" y="1431"/>
                  </a:lnTo>
                  <a:lnTo>
                    <a:pt x="395" y="1404"/>
                  </a:lnTo>
                  <a:lnTo>
                    <a:pt x="436" y="1361"/>
                  </a:lnTo>
                  <a:lnTo>
                    <a:pt x="440" y="1035"/>
                  </a:lnTo>
                  <a:lnTo>
                    <a:pt x="464" y="1017"/>
                  </a:lnTo>
                  <a:lnTo>
                    <a:pt x="481" y="1003"/>
                  </a:lnTo>
                  <a:lnTo>
                    <a:pt x="490" y="997"/>
                  </a:lnTo>
                  <a:lnTo>
                    <a:pt x="499" y="994"/>
                  </a:lnTo>
                  <a:lnTo>
                    <a:pt x="512" y="992"/>
                  </a:lnTo>
                  <a:lnTo>
                    <a:pt x="528" y="991"/>
                  </a:lnTo>
                  <a:lnTo>
                    <a:pt x="617" y="991"/>
                  </a:lnTo>
                  <a:lnTo>
                    <a:pt x="645" y="992"/>
                  </a:lnTo>
                  <a:lnTo>
                    <a:pt x="671" y="994"/>
                  </a:lnTo>
                  <a:lnTo>
                    <a:pt x="694" y="999"/>
                  </a:lnTo>
                  <a:lnTo>
                    <a:pt x="715" y="1004"/>
                  </a:lnTo>
                  <a:lnTo>
                    <a:pt x="735" y="1010"/>
                  </a:lnTo>
                  <a:lnTo>
                    <a:pt x="755" y="1018"/>
                  </a:lnTo>
                  <a:lnTo>
                    <a:pt x="774" y="1025"/>
                  </a:lnTo>
                  <a:lnTo>
                    <a:pt x="793" y="1035"/>
                  </a:lnTo>
                  <a:lnTo>
                    <a:pt x="789" y="1052"/>
                  </a:lnTo>
                  <a:lnTo>
                    <a:pt x="783" y="1068"/>
                  </a:lnTo>
                  <a:lnTo>
                    <a:pt x="776" y="1082"/>
                  </a:lnTo>
                  <a:lnTo>
                    <a:pt x="769" y="1096"/>
                  </a:lnTo>
                  <a:lnTo>
                    <a:pt x="761" y="1108"/>
                  </a:lnTo>
                  <a:lnTo>
                    <a:pt x="752" y="1119"/>
                  </a:lnTo>
                  <a:lnTo>
                    <a:pt x="743" y="1129"/>
                  </a:lnTo>
                  <a:lnTo>
                    <a:pt x="732" y="1139"/>
                  </a:lnTo>
                  <a:lnTo>
                    <a:pt x="722" y="1148"/>
                  </a:lnTo>
                  <a:lnTo>
                    <a:pt x="711" y="1156"/>
                  </a:lnTo>
                  <a:lnTo>
                    <a:pt x="700" y="1165"/>
                  </a:lnTo>
                  <a:lnTo>
                    <a:pt x="688" y="1171"/>
                  </a:lnTo>
                  <a:lnTo>
                    <a:pt x="665" y="1186"/>
                  </a:lnTo>
                  <a:lnTo>
                    <a:pt x="640" y="1199"/>
                  </a:lnTo>
                  <a:lnTo>
                    <a:pt x="616" y="1214"/>
                  </a:lnTo>
                  <a:lnTo>
                    <a:pt x="594" y="1229"/>
                  </a:lnTo>
                  <a:lnTo>
                    <a:pt x="583" y="1237"/>
                  </a:lnTo>
                  <a:lnTo>
                    <a:pt x="572" y="1246"/>
                  </a:lnTo>
                  <a:lnTo>
                    <a:pt x="563" y="1256"/>
                  </a:lnTo>
                  <a:lnTo>
                    <a:pt x="553" y="1266"/>
                  </a:lnTo>
                  <a:lnTo>
                    <a:pt x="544" y="1277"/>
                  </a:lnTo>
                  <a:lnTo>
                    <a:pt x="536" y="1289"/>
                  </a:lnTo>
                  <a:lnTo>
                    <a:pt x="529" y="1302"/>
                  </a:lnTo>
                  <a:lnTo>
                    <a:pt x="523" y="1317"/>
                  </a:lnTo>
                  <a:lnTo>
                    <a:pt x="518" y="1332"/>
                  </a:lnTo>
                  <a:lnTo>
                    <a:pt x="512" y="1349"/>
                  </a:lnTo>
                  <a:lnTo>
                    <a:pt x="509" y="1368"/>
                  </a:lnTo>
                  <a:lnTo>
                    <a:pt x="507" y="1388"/>
                  </a:lnTo>
                  <a:lnTo>
                    <a:pt x="573" y="1388"/>
                  </a:lnTo>
                  <a:lnTo>
                    <a:pt x="584" y="1387"/>
                  </a:lnTo>
                  <a:lnTo>
                    <a:pt x="595" y="1387"/>
                  </a:lnTo>
                  <a:lnTo>
                    <a:pt x="606" y="1385"/>
                  </a:lnTo>
                  <a:lnTo>
                    <a:pt x="616" y="1383"/>
                  </a:lnTo>
                  <a:lnTo>
                    <a:pt x="637" y="1377"/>
                  </a:lnTo>
                  <a:lnTo>
                    <a:pt x="656" y="1371"/>
                  </a:lnTo>
                  <a:lnTo>
                    <a:pt x="696" y="1353"/>
                  </a:lnTo>
                  <a:lnTo>
                    <a:pt x="738" y="1332"/>
                  </a:lnTo>
                  <a:lnTo>
                    <a:pt x="759" y="1322"/>
                  </a:lnTo>
                  <a:lnTo>
                    <a:pt x="783" y="1313"/>
                  </a:lnTo>
                  <a:lnTo>
                    <a:pt x="808" y="1303"/>
                  </a:lnTo>
                  <a:lnTo>
                    <a:pt x="835" y="1295"/>
                  </a:lnTo>
                  <a:lnTo>
                    <a:pt x="864" y="1287"/>
                  </a:lnTo>
                  <a:lnTo>
                    <a:pt x="897" y="1282"/>
                  </a:lnTo>
                  <a:lnTo>
                    <a:pt x="914" y="1281"/>
                  </a:lnTo>
                  <a:lnTo>
                    <a:pt x="932" y="1278"/>
                  </a:lnTo>
                  <a:lnTo>
                    <a:pt x="950" y="1277"/>
                  </a:lnTo>
                  <a:lnTo>
                    <a:pt x="970" y="1277"/>
                  </a:lnTo>
                  <a:lnTo>
                    <a:pt x="985" y="1268"/>
                  </a:lnTo>
                  <a:lnTo>
                    <a:pt x="1000" y="1258"/>
                  </a:lnTo>
                  <a:lnTo>
                    <a:pt x="1015" y="1248"/>
                  </a:lnTo>
                  <a:lnTo>
                    <a:pt x="1027" y="1237"/>
                  </a:lnTo>
                  <a:lnTo>
                    <a:pt x="1034" y="1230"/>
                  </a:lnTo>
                  <a:lnTo>
                    <a:pt x="1040" y="1223"/>
                  </a:lnTo>
                  <a:lnTo>
                    <a:pt x="1045" y="1215"/>
                  </a:lnTo>
                  <a:lnTo>
                    <a:pt x="1049" y="1208"/>
                  </a:lnTo>
                  <a:lnTo>
                    <a:pt x="1053" y="1198"/>
                  </a:lnTo>
                  <a:lnTo>
                    <a:pt x="1055" y="1188"/>
                  </a:lnTo>
                  <a:lnTo>
                    <a:pt x="1058" y="1179"/>
                  </a:lnTo>
                  <a:lnTo>
                    <a:pt x="1058" y="1167"/>
                  </a:lnTo>
                  <a:lnTo>
                    <a:pt x="1058" y="1123"/>
                  </a:lnTo>
                  <a:lnTo>
                    <a:pt x="1058" y="1118"/>
                  </a:lnTo>
                  <a:lnTo>
                    <a:pt x="1056" y="1110"/>
                  </a:lnTo>
                  <a:lnTo>
                    <a:pt x="1054" y="1104"/>
                  </a:lnTo>
                  <a:lnTo>
                    <a:pt x="1051" y="1095"/>
                  </a:lnTo>
                  <a:lnTo>
                    <a:pt x="1043" y="1079"/>
                  </a:lnTo>
                  <a:lnTo>
                    <a:pt x="1032" y="1060"/>
                  </a:lnTo>
                  <a:lnTo>
                    <a:pt x="1020" y="1040"/>
                  </a:lnTo>
                  <a:lnTo>
                    <a:pt x="1005" y="1020"/>
                  </a:lnTo>
                  <a:lnTo>
                    <a:pt x="989" y="1000"/>
                  </a:lnTo>
                  <a:lnTo>
                    <a:pt x="972" y="979"/>
                  </a:lnTo>
                  <a:lnTo>
                    <a:pt x="953" y="960"/>
                  </a:lnTo>
                  <a:lnTo>
                    <a:pt x="935" y="942"/>
                  </a:lnTo>
                  <a:lnTo>
                    <a:pt x="917" y="924"/>
                  </a:lnTo>
                  <a:lnTo>
                    <a:pt x="899" y="911"/>
                  </a:lnTo>
                  <a:lnTo>
                    <a:pt x="881" y="898"/>
                  </a:lnTo>
                  <a:lnTo>
                    <a:pt x="865" y="889"/>
                  </a:lnTo>
                  <a:lnTo>
                    <a:pt x="858" y="886"/>
                  </a:lnTo>
                  <a:lnTo>
                    <a:pt x="850" y="883"/>
                  </a:lnTo>
                  <a:lnTo>
                    <a:pt x="844" y="882"/>
                  </a:lnTo>
                  <a:lnTo>
                    <a:pt x="837" y="881"/>
                  </a:lnTo>
                  <a:lnTo>
                    <a:pt x="528" y="881"/>
                  </a:lnTo>
                  <a:lnTo>
                    <a:pt x="533" y="868"/>
                  </a:lnTo>
                  <a:lnTo>
                    <a:pt x="539" y="855"/>
                  </a:lnTo>
                  <a:lnTo>
                    <a:pt x="545" y="842"/>
                  </a:lnTo>
                  <a:lnTo>
                    <a:pt x="554" y="828"/>
                  </a:lnTo>
                  <a:lnTo>
                    <a:pt x="564" y="814"/>
                  </a:lnTo>
                  <a:lnTo>
                    <a:pt x="574" y="800"/>
                  </a:lnTo>
                  <a:lnTo>
                    <a:pt x="586" y="787"/>
                  </a:lnTo>
                  <a:lnTo>
                    <a:pt x="599" y="773"/>
                  </a:lnTo>
                  <a:lnTo>
                    <a:pt x="627" y="745"/>
                  </a:lnTo>
                  <a:lnTo>
                    <a:pt x="656" y="716"/>
                  </a:lnTo>
                  <a:lnTo>
                    <a:pt x="687" y="688"/>
                  </a:lnTo>
                  <a:lnTo>
                    <a:pt x="719" y="661"/>
                  </a:lnTo>
                  <a:lnTo>
                    <a:pt x="749" y="634"/>
                  </a:lnTo>
                  <a:lnTo>
                    <a:pt x="779" y="606"/>
                  </a:lnTo>
                  <a:lnTo>
                    <a:pt x="807" y="580"/>
                  </a:lnTo>
                  <a:lnTo>
                    <a:pt x="832" y="554"/>
                  </a:lnTo>
                  <a:lnTo>
                    <a:pt x="843" y="542"/>
                  </a:lnTo>
                  <a:lnTo>
                    <a:pt x="852" y="530"/>
                  </a:lnTo>
                  <a:lnTo>
                    <a:pt x="861" y="518"/>
                  </a:lnTo>
                  <a:lnTo>
                    <a:pt x="868" y="506"/>
                  </a:lnTo>
                  <a:lnTo>
                    <a:pt x="874" y="494"/>
                  </a:lnTo>
                  <a:lnTo>
                    <a:pt x="878" y="484"/>
                  </a:lnTo>
                  <a:lnTo>
                    <a:pt x="880" y="473"/>
                  </a:lnTo>
                  <a:lnTo>
                    <a:pt x="881" y="462"/>
                  </a:lnTo>
                  <a:lnTo>
                    <a:pt x="879" y="456"/>
                  </a:lnTo>
                  <a:lnTo>
                    <a:pt x="873" y="441"/>
                  </a:lnTo>
                  <a:lnTo>
                    <a:pt x="862" y="419"/>
                  </a:lnTo>
                  <a:lnTo>
                    <a:pt x="848" y="396"/>
                  </a:lnTo>
                  <a:lnTo>
                    <a:pt x="840" y="383"/>
                  </a:lnTo>
                  <a:lnTo>
                    <a:pt x="831" y="371"/>
                  </a:lnTo>
                  <a:lnTo>
                    <a:pt x="822" y="360"/>
                  </a:lnTo>
                  <a:lnTo>
                    <a:pt x="813" y="351"/>
                  </a:lnTo>
                  <a:lnTo>
                    <a:pt x="803" y="342"/>
                  </a:lnTo>
                  <a:lnTo>
                    <a:pt x="792" y="336"/>
                  </a:lnTo>
                  <a:lnTo>
                    <a:pt x="787" y="333"/>
                  </a:lnTo>
                  <a:lnTo>
                    <a:pt x="782" y="331"/>
                  </a:lnTo>
                  <a:lnTo>
                    <a:pt x="776" y="330"/>
                  </a:lnTo>
                  <a:lnTo>
                    <a:pt x="771" y="330"/>
                  </a:lnTo>
                  <a:lnTo>
                    <a:pt x="705" y="330"/>
                  </a:lnTo>
                  <a:lnTo>
                    <a:pt x="693" y="330"/>
                  </a:lnTo>
                  <a:lnTo>
                    <a:pt x="680" y="332"/>
                  </a:lnTo>
                  <a:lnTo>
                    <a:pt x="667" y="334"/>
                  </a:lnTo>
                  <a:lnTo>
                    <a:pt x="654" y="338"/>
                  </a:lnTo>
                  <a:lnTo>
                    <a:pt x="627" y="346"/>
                  </a:lnTo>
                  <a:lnTo>
                    <a:pt x="599" y="356"/>
                  </a:lnTo>
                  <a:lnTo>
                    <a:pt x="571" y="368"/>
                  </a:lnTo>
                  <a:lnTo>
                    <a:pt x="543" y="378"/>
                  </a:lnTo>
                  <a:lnTo>
                    <a:pt x="514" y="388"/>
                  </a:lnTo>
                  <a:lnTo>
                    <a:pt x="484" y="3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7"/>
            <p:cNvSpPr>
              <a:spLocks/>
            </p:cNvSpPr>
            <p:nvPr/>
          </p:nvSpPr>
          <p:spPr bwMode="auto">
            <a:xfrm>
              <a:off x="689" y="2151"/>
              <a:ext cx="68" cy="43"/>
            </a:xfrm>
            <a:custGeom>
              <a:avLst/>
              <a:gdLst>
                <a:gd name="T0" fmla="*/ 117 w 948"/>
                <a:gd name="T1" fmla="*/ 595 h 596"/>
                <a:gd name="T2" fmla="*/ 142 w 948"/>
                <a:gd name="T3" fmla="*/ 583 h 596"/>
                <a:gd name="T4" fmla="*/ 203 w 948"/>
                <a:gd name="T5" fmla="*/ 548 h 596"/>
                <a:gd name="T6" fmla="*/ 319 w 948"/>
                <a:gd name="T7" fmla="*/ 474 h 596"/>
                <a:gd name="T8" fmla="*/ 460 w 948"/>
                <a:gd name="T9" fmla="*/ 380 h 596"/>
                <a:gd name="T10" fmla="*/ 608 w 948"/>
                <a:gd name="T11" fmla="*/ 277 h 596"/>
                <a:gd name="T12" fmla="*/ 747 w 948"/>
                <a:gd name="T13" fmla="*/ 179 h 596"/>
                <a:gd name="T14" fmla="*/ 861 w 948"/>
                <a:gd name="T15" fmla="*/ 95 h 596"/>
                <a:gd name="T16" fmla="*/ 919 w 948"/>
                <a:gd name="T17" fmla="*/ 49 h 596"/>
                <a:gd name="T18" fmla="*/ 943 w 948"/>
                <a:gd name="T19" fmla="*/ 29 h 596"/>
                <a:gd name="T20" fmla="*/ 938 w 948"/>
                <a:gd name="T21" fmla="*/ 18 h 596"/>
                <a:gd name="T22" fmla="*/ 928 w 948"/>
                <a:gd name="T23" fmla="*/ 10 h 596"/>
                <a:gd name="T24" fmla="*/ 923 w 948"/>
                <a:gd name="T25" fmla="*/ 4 h 596"/>
                <a:gd name="T26" fmla="*/ 925 w 948"/>
                <a:gd name="T27" fmla="*/ 0 h 596"/>
                <a:gd name="T28" fmla="*/ 906 w 948"/>
                <a:gd name="T29" fmla="*/ 0 h 596"/>
                <a:gd name="T30" fmla="*/ 863 w 948"/>
                <a:gd name="T31" fmla="*/ 7 h 596"/>
                <a:gd name="T32" fmla="*/ 766 w 948"/>
                <a:gd name="T33" fmla="*/ 42 h 596"/>
                <a:gd name="T34" fmla="*/ 636 w 948"/>
                <a:gd name="T35" fmla="*/ 93 h 596"/>
                <a:gd name="T36" fmla="*/ 527 w 948"/>
                <a:gd name="T37" fmla="*/ 135 h 596"/>
                <a:gd name="T38" fmla="*/ 462 w 948"/>
                <a:gd name="T39" fmla="*/ 161 h 596"/>
                <a:gd name="T40" fmla="*/ 407 w 948"/>
                <a:gd name="T41" fmla="*/ 187 h 596"/>
                <a:gd name="T42" fmla="*/ 371 w 948"/>
                <a:gd name="T43" fmla="*/ 207 h 596"/>
                <a:gd name="T44" fmla="*/ 343 w 948"/>
                <a:gd name="T45" fmla="*/ 221 h 596"/>
                <a:gd name="T46" fmla="*/ 315 w 948"/>
                <a:gd name="T47" fmla="*/ 232 h 596"/>
                <a:gd name="T48" fmla="*/ 277 w 948"/>
                <a:gd name="T49" fmla="*/ 239 h 596"/>
                <a:gd name="T50" fmla="*/ 222 w 948"/>
                <a:gd name="T51" fmla="*/ 242 h 596"/>
                <a:gd name="T52" fmla="*/ 141 w 948"/>
                <a:gd name="T53" fmla="*/ 243 h 596"/>
                <a:gd name="T54" fmla="*/ 82 w 948"/>
                <a:gd name="T55" fmla="*/ 258 h 596"/>
                <a:gd name="T56" fmla="*/ 57 w 948"/>
                <a:gd name="T57" fmla="*/ 325 h 596"/>
                <a:gd name="T58" fmla="*/ 26 w 948"/>
                <a:gd name="T59" fmla="*/ 411 h 596"/>
                <a:gd name="T60" fmla="*/ 3 w 948"/>
                <a:gd name="T61" fmla="*/ 475 h 596"/>
                <a:gd name="T62" fmla="*/ 0 w 948"/>
                <a:gd name="T63" fmla="*/ 508 h 596"/>
                <a:gd name="T64" fmla="*/ 1 w 948"/>
                <a:gd name="T65" fmla="*/ 526 h 596"/>
                <a:gd name="T66" fmla="*/ 7 w 948"/>
                <a:gd name="T67" fmla="*/ 543 h 596"/>
                <a:gd name="T68" fmla="*/ 14 w 948"/>
                <a:gd name="T69" fmla="*/ 558 h 596"/>
                <a:gd name="T70" fmla="*/ 25 w 948"/>
                <a:gd name="T71" fmla="*/ 571 h 596"/>
                <a:gd name="T72" fmla="*/ 38 w 948"/>
                <a:gd name="T73" fmla="*/ 582 h 596"/>
                <a:gd name="T74" fmla="*/ 53 w 948"/>
                <a:gd name="T75" fmla="*/ 589 h 596"/>
                <a:gd name="T76" fmla="*/ 70 w 948"/>
                <a:gd name="T77" fmla="*/ 595 h 596"/>
                <a:gd name="T78" fmla="*/ 88 w 948"/>
                <a:gd name="T79" fmla="*/ 596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8" h="596">
                  <a:moveTo>
                    <a:pt x="110" y="596"/>
                  </a:moveTo>
                  <a:lnTo>
                    <a:pt x="117" y="595"/>
                  </a:lnTo>
                  <a:lnTo>
                    <a:pt x="128" y="590"/>
                  </a:lnTo>
                  <a:lnTo>
                    <a:pt x="142" y="583"/>
                  </a:lnTo>
                  <a:lnTo>
                    <a:pt x="159" y="573"/>
                  </a:lnTo>
                  <a:lnTo>
                    <a:pt x="203" y="548"/>
                  </a:lnTo>
                  <a:lnTo>
                    <a:pt x="257" y="513"/>
                  </a:lnTo>
                  <a:lnTo>
                    <a:pt x="319" y="474"/>
                  </a:lnTo>
                  <a:lnTo>
                    <a:pt x="388" y="428"/>
                  </a:lnTo>
                  <a:lnTo>
                    <a:pt x="460" y="380"/>
                  </a:lnTo>
                  <a:lnTo>
                    <a:pt x="534" y="329"/>
                  </a:lnTo>
                  <a:lnTo>
                    <a:pt x="608" y="277"/>
                  </a:lnTo>
                  <a:lnTo>
                    <a:pt x="680" y="227"/>
                  </a:lnTo>
                  <a:lnTo>
                    <a:pt x="747" y="179"/>
                  </a:lnTo>
                  <a:lnTo>
                    <a:pt x="809" y="135"/>
                  </a:lnTo>
                  <a:lnTo>
                    <a:pt x="861" y="95"/>
                  </a:lnTo>
                  <a:lnTo>
                    <a:pt x="903" y="63"/>
                  </a:lnTo>
                  <a:lnTo>
                    <a:pt x="919" y="49"/>
                  </a:lnTo>
                  <a:lnTo>
                    <a:pt x="933" y="38"/>
                  </a:lnTo>
                  <a:lnTo>
                    <a:pt x="943" y="29"/>
                  </a:lnTo>
                  <a:lnTo>
                    <a:pt x="948" y="23"/>
                  </a:lnTo>
                  <a:lnTo>
                    <a:pt x="938" y="18"/>
                  </a:lnTo>
                  <a:lnTo>
                    <a:pt x="932" y="14"/>
                  </a:lnTo>
                  <a:lnTo>
                    <a:pt x="928" y="10"/>
                  </a:lnTo>
                  <a:lnTo>
                    <a:pt x="925" y="8"/>
                  </a:lnTo>
                  <a:lnTo>
                    <a:pt x="923" y="4"/>
                  </a:lnTo>
                  <a:lnTo>
                    <a:pt x="925" y="2"/>
                  </a:lnTo>
                  <a:lnTo>
                    <a:pt x="925" y="0"/>
                  </a:lnTo>
                  <a:lnTo>
                    <a:pt x="919" y="0"/>
                  </a:lnTo>
                  <a:lnTo>
                    <a:pt x="906" y="0"/>
                  </a:lnTo>
                  <a:lnTo>
                    <a:pt x="882" y="2"/>
                  </a:lnTo>
                  <a:lnTo>
                    <a:pt x="863" y="7"/>
                  </a:lnTo>
                  <a:lnTo>
                    <a:pt x="821" y="21"/>
                  </a:lnTo>
                  <a:lnTo>
                    <a:pt x="766" y="42"/>
                  </a:lnTo>
                  <a:lnTo>
                    <a:pt x="701" y="67"/>
                  </a:lnTo>
                  <a:lnTo>
                    <a:pt x="636" y="93"/>
                  </a:lnTo>
                  <a:lnTo>
                    <a:pt x="576" y="116"/>
                  </a:lnTo>
                  <a:lnTo>
                    <a:pt x="527" y="135"/>
                  </a:lnTo>
                  <a:lnTo>
                    <a:pt x="498" y="146"/>
                  </a:lnTo>
                  <a:lnTo>
                    <a:pt x="462" y="161"/>
                  </a:lnTo>
                  <a:lnTo>
                    <a:pt x="432" y="175"/>
                  </a:lnTo>
                  <a:lnTo>
                    <a:pt x="407" y="187"/>
                  </a:lnTo>
                  <a:lnTo>
                    <a:pt x="388" y="198"/>
                  </a:lnTo>
                  <a:lnTo>
                    <a:pt x="371" y="207"/>
                  </a:lnTo>
                  <a:lnTo>
                    <a:pt x="357" y="215"/>
                  </a:lnTo>
                  <a:lnTo>
                    <a:pt x="343" y="221"/>
                  </a:lnTo>
                  <a:lnTo>
                    <a:pt x="329" y="227"/>
                  </a:lnTo>
                  <a:lnTo>
                    <a:pt x="315" y="232"/>
                  </a:lnTo>
                  <a:lnTo>
                    <a:pt x="298" y="235"/>
                  </a:lnTo>
                  <a:lnTo>
                    <a:pt x="277" y="239"/>
                  </a:lnTo>
                  <a:lnTo>
                    <a:pt x="252" y="241"/>
                  </a:lnTo>
                  <a:lnTo>
                    <a:pt x="222" y="242"/>
                  </a:lnTo>
                  <a:lnTo>
                    <a:pt x="186" y="243"/>
                  </a:lnTo>
                  <a:lnTo>
                    <a:pt x="141" y="243"/>
                  </a:lnTo>
                  <a:lnTo>
                    <a:pt x="88" y="243"/>
                  </a:lnTo>
                  <a:lnTo>
                    <a:pt x="82" y="258"/>
                  </a:lnTo>
                  <a:lnTo>
                    <a:pt x="71" y="287"/>
                  </a:lnTo>
                  <a:lnTo>
                    <a:pt x="57" y="325"/>
                  </a:lnTo>
                  <a:lnTo>
                    <a:pt x="41" y="368"/>
                  </a:lnTo>
                  <a:lnTo>
                    <a:pt x="26" y="411"/>
                  </a:lnTo>
                  <a:lnTo>
                    <a:pt x="13" y="448"/>
                  </a:lnTo>
                  <a:lnTo>
                    <a:pt x="3" y="475"/>
                  </a:lnTo>
                  <a:lnTo>
                    <a:pt x="0" y="485"/>
                  </a:lnTo>
                  <a:lnTo>
                    <a:pt x="0" y="508"/>
                  </a:lnTo>
                  <a:lnTo>
                    <a:pt x="0" y="518"/>
                  </a:lnTo>
                  <a:lnTo>
                    <a:pt x="1" y="526"/>
                  </a:lnTo>
                  <a:lnTo>
                    <a:pt x="3" y="535"/>
                  </a:lnTo>
                  <a:lnTo>
                    <a:pt x="7" y="543"/>
                  </a:lnTo>
                  <a:lnTo>
                    <a:pt x="10" y="551"/>
                  </a:lnTo>
                  <a:lnTo>
                    <a:pt x="14" y="558"/>
                  </a:lnTo>
                  <a:lnTo>
                    <a:pt x="19" y="565"/>
                  </a:lnTo>
                  <a:lnTo>
                    <a:pt x="25" y="571"/>
                  </a:lnTo>
                  <a:lnTo>
                    <a:pt x="31" y="577"/>
                  </a:lnTo>
                  <a:lnTo>
                    <a:pt x="38" y="582"/>
                  </a:lnTo>
                  <a:lnTo>
                    <a:pt x="45" y="586"/>
                  </a:lnTo>
                  <a:lnTo>
                    <a:pt x="53" y="589"/>
                  </a:lnTo>
                  <a:lnTo>
                    <a:pt x="60" y="593"/>
                  </a:lnTo>
                  <a:lnTo>
                    <a:pt x="70" y="595"/>
                  </a:lnTo>
                  <a:lnTo>
                    <a:pt x="79" y="596"/>
                  </a:lnTo>
                  <a:lnTo>
                    <a:pt x="88" y="596"/>
                  </a:lnTo>
                  <a:lnTo>
                    <a:pt x="110" y="5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8"/>
            <p:cNvSpPr>
              <a:spLocks/>
            </p:cNvSpPr>
            <p:nvPr/>
          </p:nvSpPr>
          <p:spPr bwMode="auto">
            <a:xfrm>
              <a:off x="777" y="2036"/>
              <a:ext cx="27" cy="38"/>
            </a:xfrm>
            <a:custGeom>
              <a:avLst/>
              <a:gdLst>
                <a:gd name="T0" fmla="*/ 1 w 374"/>
                <a:gd name="T1" fmla="*/ 108 h 527"/>
                <a:gd name="T2" fmla="*/ 7 w 374"/>
                <a:gd name="T3" fmla="*/ 146 h 527"/>
                <a:gd name="T4" fmla="*/ 20 w 374"/>
                <a:gd name="T5" fmla="*/ 185 h 527"/>
                <a:gd name="T6" fmla="*/ 35 w 374"/>
                <a:gd name="T7" fmla="*/ 222 h 527"/>
                <a:gd name="T8" fmla="*/ 60 w 374"/>
                <a:gd name="T9" fmla="*/ 273 h 527"/>
                <a:gd name="T10" fmla="*/ 79 w 374"/>
                <a:gd name="T11" fmla="*/ 310 h 527"/>
                <a:gd name="T12" fmla="*/ 87 w 374"/>
                <a:gd name="T13" fmla="*/ 327 h 527"/>
                <a:gd name="T14" fmla="*/ 87 w 374"/>
                <a:gd name="T15" fmla="*/ 349 h 527"/>
                <a:gd name="T16" fmla="*/ 81 w 374"/>
                <a:gd name="T17" fmla="*/ 387 h 527"/>
                <a:gd name="T18" fmla="*/ 75 w 374"/>
                <a:gd name="T19" fmla="*/ 424 h 527"/>
                <a:gd name="T20" fmla="*/ 70 w 374"/>
                <a:gd name="T21" fmla="*/ 457 h 527"/>
                <a:gd name="T22" fmla="*/ 70 w 374"/>
                <a:gd name="T23" fmla="*/ 480 h 527"/>
                <a:gd name="T24" fmla="*/ 72 w 374"/>
                <a:gd name="T25" fmla="*/ 494 h 527"/>
                <a:gd name="T26" fmla="*/ 77 w 374"/>
                <a:gd name="T27" fmla="*/ 505 h 527"/>
                <a:gd name="T28" fmla="*/ 85 w 374"/>
                <a:gd name="T29" fmla="*/ 514 h 527"/>
                <a:gd name="T30" fmla="*/ 95 w 374"/>
                <a:gd name="T31" fmla="*/ 521 h 527"/>
                <a:gd name="T32" fmla="*/ 110 w 374"/>
                <a:gd name="T33" fmla="*/ 525 h 527"/>
                <a:gd name="T34" fmla="*/ 129 w 374"/>
                <a:gd name="T35" fmla="*/ 527 h 527"/>
                <a:gd name="T36" fmla="*/ 153 w 374"/>
                <a:gd name="T37" fmla="*/ 525 h 527"/>
                <a:gd name="T38" fmla="*/ 187 w 374"/>
                <a:gd name="T39" fmla="*/ 520 h 527"/>
                <a:gd name="T40" fmla="*/ 223 w 374"/>
                <a:gd name="T41" fmla="*/ 509 h 527"/>
                <a:gd name="T42" fmla="*/ 255 w 374"/>
                <a:gd name="T43" fmla="*/ 496 h 527"/>
                <a:gd name="T44" fmla="*/ 282 w 374"/>
                <a:gd name="T45" fmla="*/ 479 h 527"/>
                <a:gd name="T46" fmla="*/ 306 w 374"/>
                <a:gd name="T47" fmla="*/ 460 h 527"/>
                <a:gd name="T48" fmla="*/ 327 w 374"/>
                <a:gd name="T49" fmla="*/ 438 h 527"/>
                <a:gd name="T50" fmla="*/ 356 w 374"/>
                <a:gd name="T51" fmla="*/ 402 h 527"/>
                <a:gd name="T52" fmla="*/ 355 w 374"/>
                <a:gd name="T53" fmla="*/ 349 h 527"/>
                <a:gd name="T54" fmla="*/ 319 w 374"/>
                <a:gd name="T55" fmla="*/ 303 h 527"/>
                <a:gd name="T56" fmla="*/ 267 w 374"/>
                <a:gd name="T57" fmla="*/ 247 h 527"/>
                <a:gd name="T58" fmla="*/ 219 w 374"/>
                <a:gd name="T59" fmla="*/ 195 h 527"/>
                <a:gd name="T60" fmla="*/ 190 w 374"/>
                <a:gd name="T61" fmla="*/ 154 h 527"/>
                <a:gd name="T62" fmla="*/ 164 w 374"/>
                <a:gd name="T63" fmla="*/ 103 h 527"/>
                <a:gd name="T64" fmla="*/ 141 w 374"/>
                <a:gd name="T65" fmla="*/ 39 h 527"/>
                <a:gd name="T66" fmla="*/ 121 w 374"/>
                <a:gd name="T67" fmla="*/ 1 h 527"/>
                <a:gd name="T68" fmla="*/ 97 w 374"/>
                <a:gd name="T69" fmla="*/ 6 h 527"/>
                <a:gd name="T70" fmla="*/ 75 w 374"/>
                <a:gd name="T71" fmla="*/ 13 h 527"/>
                <a:gd name="T72" fmla="*/ 53 w 374"/>
                <a:gd name="T73" fmla="*/ 22 h 527"/>
                <a:gd name="T74" fmla="*/ 34 w 374"/>
                <a:gd name="T75" fmla="*/ 33 h 527"/>
                <a:gd name="T76" fmla="*/ 18 w 374"/>
                <a:gd name="T77" fmla="*/ 47 h 527"/>
                <a:gd name="T78" fmla="*/ 7 w 374"/>
                <a:gd name="T79" fmla="*/ 62 h 527"/>
                <a:gd name="T80" fmla="*/ 1 w 374"/>
                <a:gd name="T81" fmla="*/ 80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74" h="527">
                  <a:moveTo>
                    <a:pt x="0" y="88"/>
                  </a:moveTo>
                  <a:lnTo>
                    <a:pt x="1" y="108"/>
                  </a:lnTo>
                  <a:lnTo>
                    <a:pt x="3" y="127"/>
                  </a:lnTo>
                  <a:lnTo>
                    <a:pt x="7" y="146"/>
                  </a:lnTo>
                  <a:lnTo>
                    <a:pt x="14" y="166"/>
                  </a:lnTo>
                  <a:lnTo>
                    <a:pt x="20" y="185"/>
                  </a:lnTo>
                  <a:lnTo>
                    <a:pt x="28" y="204"/>
                  </a:lnTo>
                  <a:lnTo>
                    <a:pt x="35" y="222"/>
                  </a:lnTo>
                  <a:lnTo>
                    <a:pt x="44" y="241"/>
                  </a:lnTo>
                  <a:lnTo>
                    <a:pt x="60" y="273"/>
                  </a:lnTo>
                  <a:lnTo>
                    <a:pt x="74" y="300"/>
                  </a:lnTo>
                  <a:lnTo>
                    <a:pt x="79" y="310"/>
                  </a:lnTo>
                  <a:lnTo>
                    <a:pt x="84" y="319"/>
                  </a:lnTo>
                  <a:lnTo>
                    <a:pt x="87" y="327"/>
                  </a:lnTo>
                  <a:lnTo>
                    <a:pt x="88" y="331"/>
                  </a:lnTo>
                  <a:lnTo>
                    <a:pt x="87" y="349"/>
                  </a:lnTo>
                  <a:lnTo>
                    <a:pt x="85" y="368"/>
                  </a:lnTo>
                  <a:lnTo>
                    <a:pt x="81" y="387"/>
                  </a:lnTo>
                  <a:lnTo>
                    <a:pt x="78" y="406"/>
                  </a:lnTo>
                  <a:lnTo>
                    <a:pt x="75" y="424"/>
                  </a:lnTo>
                  <a:lnTo>
                    <a:pt x="72" y="441"/>
                  </a:lnTo>
                  <a:lnTo>
                    <a:pt x="70" y="457"/>
                  </a:lnTo>
                  <a:lnTo>
                    <a:pt x="70" y="473"/>
                  </a:lnTo>
                  <a:lnTo>
                    <a:pt x="70" y="480"/>
                  </a:lnTo>
                  <a:lnTo>
                    <a:pt x="71" y="487"/>
                  </a:lnTo>
                  <a:lnTo>
                    <a:pt x="72" y="494"/>
                  </a:lnTo>
                  <a:lnTo>
                    <a:pt x="74" y="499"/>
                  </a:lnTo>
                  <a:lnTo>
                    <a:pt x="77" y="505"/>
                  </a:lnTo>
                  <a:lnTo>
                    <a:pt x="80" y="510"/>
                  </a:lnTo>
                  <a:lnTo>
                    <a:pt x="85" y="514"/>
                  </a:lnTo>
                  <a:lnTo>
                    <a:pt x="89" y="517"/>
                  </a:lnTo>
                  <a:lnTo>
                    <a:pt x="95" y="521"/>
                  </a:lnTo>
                  <a:lnTo>
                    <a:pt x="102" y="524"/>
                  </a:lnTo>
                  <a:lnTo>
                    <a:pt x="110" y="525"/>
                  </a:lnTo>
                  <a:lnTo>
                    <a:pt x="119" y="526"/>
                  </a:lnTo>
                  <a:lnTo>
                    <a:pt x="129" y="527"/>
                  </a:lnTo>
                  <a:lnTo>
                    <a:pt x="140" y="527"/>
                  </a:lnTo>
                  <a:lnTo>
                    <a:pt x="153" y="525"/>
                  </a:lnTo>
                  <a:lnTo>
                    <a:pt x="166" y="524"/>
                  </a:lnTo>
                  <a:lnTo>
                    <a:pt x="187" y="520"/>
                  </a:lnTo>
                  <a:lnTo>
                    <a:pt x="206" y="515"/>
                  </a:lnTo>
                  <a:lnTo>
                    <a:pt x="223" y="509"/>
                  </a:lnTo>
                  <a:lnTo>
                    <a:pt x="240" y="502"/>
                  </a:lnTo>
                  <a:lnTo>
                    <a:pt x="255" y="496"/>
                  </a:lnTo>
                  <a:lnTo>
                    <a:pt x="269" y="487"/>
                  </a:lnTo>
                  <a:lnTo>
                    <a:pt x="282" y="479"/>
                  </a:lnTo>
                  <a:lnTo>
                    <a:pt x="295" y="470"/>
                  </a:lnTo>
                  <a:lnTo>
                    <a:pt x="306" y="460"/>
                  </a:lnTo>
                  <a:lnTo>
                    <a:pt x="316" y="450"/>
                  </a:lnTo>
                  <a:lnTo>
                    <a:pt x="327" y="438"/>
                  </a:lnTo>
                  <a:lnTo>
                    <a:pt x="337" y="426"/>
                  </a:lnTo>
                  <a:lnTo>
                    <a:pt x="356" y="402"/>
                  </a:lnTo>
                  <a:lnTo>
                    <a:pt x="374" y="375"/>
                  </a:lnTo>
                  <a:lnTo>
                    <a:pt x="355" y="349"/>
                  </a:lnTo>
                  <a:lnTo>
                    <a:pt x="337" y="324"/>
                  </a:lnTo>
                  <a:lnTo>
                    <a:pt x="319" y="303"/>
                  </a:lnTo>
                  <a:lnTo>
                    <a:pt x="301" y="284"/>
                  </a:lnTo>
                  <a:lnTo>
                    <a:pt x="267" y="247"/>
                  </a:lnTo>
                  <a:lnTo>
                    <a:pt x="234" y="213"/>
                  </a:lnTo>
                  <a:lnTo>
                    <a:pt x="219" y="195"/>
                  </a:lnTo>
                  <a:lnTo>
                    <a:pt x="204" y="175"/>
                  </a:lnTo>
                  <a:lnTo>
                    <a:pt x="190" y="154"/>
                  </a:lnTo>
                  <a:lnTo>
                    <a:pt x="177" y="129"/>
                  </a:lnTo>
                  <a:lnTo>
                    <a:pt x="164" y="103"/>
                  </a:lnTo>
                  <a:lnTo>
                    <a:pt x="152" y="73"/>
                  </a:lnTo>
                  <a:lnTo>
                    <a:pt x="141" y="39"/>
                  </a:lnTo>
                  <a:lnTo>
                    <a:pt x="132" y="0"/>
                  </a:lnTo>
                  <a:lnTo>
                    <a:pt x="121" y="1"/>
                  </a:lnTo>
                  <a:lnTo>
                    <a:pt x="109" y="4"/>
                  </a:lnTo>
                  <a:lnTo>
                    <a:pt x="97" y="6"/>
                  </a:lnTo>
                  <a:lnTo>
                    <a:pt x="87" y="9"/>
                  </a:lnTo>
                  <a:lnTo>
                    <a:pt x="75" y="13"/>
                  </a:lnTo>
                  <a:lnTo>
                    <a:pt x="64" y="16"/>
                  </a:lnTo>
                  <a:lnTo>
                    <a:pt x="53" y="22"/>
                  </a:lnTo>
                  <a:lnTo>
                    <a:pt x="44" y="27"/>
                  </a:lnTo>
                  <a:lnTo>
                    <a:pt x="34" y="33"/>
                  </a:lnTo>
                  <a:lnTo>
                    <a:pt x="26" y="39"/>
                  </a:lnTo>
                  <a:lnTo>
                    <a:pt x="18" y="47"/>
                  </a:lnTo>
                  <a:lnTo>
                    <a:pt x="12" y="54"/>
                  </a:lnTo>
                  <a:lnTo>
                    <a:pt x="7" y="62"/>
                  </a:lnTo>
                  <a:lnTo>
                    <a:pt x="3" y="70"/>
                  </a:lnTo>
                  <a:lnTo>
                    <a:pt x="1" y="80"/>
                  </a:lnTo>
                  <a:lnTo>
                    <a:pt x="0"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9"/>
            <p:cNvSpPr>
              <a:spLocks noEditPoints="1"/>
            </p:cNvSpPr>
            <p:nvPr/>
          </p:nvSpPr>
          <p:spPr bwMode="auto">
            <a:xfrm>
              <a:off x="636" y="2218"/>
              <a:ext cx="751" cy="775"/>
            </a:xfrm>
            <a:custGeom>
              <a:avLst/>
              <a:gdLst>
                <a:gd name="T0" fmla="*/ 9512 w 10517"/>
                <a:gd name="T1" fmla="*/ 8353 h 10849"/>
                <a:gd name="T2" fmla="*/ 756 w 10517"/>
                <a:gd name="T3" fmla="*/ 7858 h 10849"/>
                <a:gd name="T4" fmla="*/ 9079 w 10517"/>
                <a:gd name="T5" fmla="*/ 1644 h 10849"/>
                <a:gd name="T6" fmla="*/ 8623 w 10517"/>
                <a:gd name="T7" fmla="*/ 3319 h 10849"/>
                <a:gd name="T8" fmla="*/ 9538 w 10517"/>
                <a:gd name="T9" fmla="*/ 3356 h 10849"/>
                <a:gd name="T10" fmla="*/ 8223 w 10517"/>
                <a:gd name="T11" fmla="*/ 7116 h 10849"/>
                <a:gd name="T12" fmla="*/ 8411 w 10517"/>
                <a:gd name="T13" fmla="*/ 5584 h 10849"/>
                <a:gd name="T14" fmla="*/ 8479 w 10517"/>
                <a:gd name="T15" fmla="*/ 4136 h 10849"/>
                <a:gd name="T16" fmla="*/ 7951 w 10517"/>
                <a:gd name="T17" fmla="*/ 3809 h 10849"/>
                <a:gd name="T18" fmla="*/ 8117 w 10517"/>
                <a:gd name="T19" fmla="*/ 2403 h 10849"/>
                <a:gd name="T20" fmla="*/ 6120 w 10517"/>
                <a:gd name="T21" fmla="*/ 2791 h 10849"/>
                <a:gd name="T22" fmla="*/ 7089 w 10517"/>
                <a:gd name="T23" fmla="*/ 4173 h 10849"/>
                <a:gd name="T24" fmla="*/ 7602 w 10517"/>
                <a:gd name="T25" fmla="*/ 5016 h 10849"/>
                <a:gd name="T26" fmla="*/ 6549 w 10517"/>
                <a:gd name="T27" fmla="*/ 8077 h 10849"/>
                <a:gd name="T28" fmla="*/ 7820 w 10517"/>
                <a:gd name="T29" fmla="*/ 6187 h 10849"/>
                <a:gd name="T30" fmla="*/ 7540 w 10517"/>
                <a:gd name="T31" fmla="*/ 4658 h 10849"/>
                <a:gd name="T32" fmla="*/ 5454 w 10517"/>
                <a:gd name="T33" fmla="*/ 2335 h 10849"/>
                <a:gd name="T34" fmla="*/ 6202 w 10517"/>
                <a:gd name="T35" fmla="*/ 8168 h 10849"/>
                <a:gd name="T36" fmla="*/ 7319 w 10517"/>
                <a:gd name="T37" fmla="*/ 5337 h 10849"/>
                <a:gd name="T38" fmla="*/ 6295 w 10517"/>
                <a:gd name="T39" fmla="*/ 5396 h 10849"/>
                <a:gd name="T40" fmla="*/ 6983 w 10517"/>
                <a:gd name="T41" fmla="*/ 3062 h 10849"/>
                <a:gd name="T42" fmla="*/ 6621 w 10517"/>
                <a:gd name="T43" fmla="*/ 5950 h 10849"/>
                <a:gd name="T44" fmla="*/ 2020 w 10517"/>
                <a:gd name="T45" fmla="*/ 2775 h 10849"/>
                <a:gd name="T46" fmla="*/ 2340 w 10517"/>
                <a:gd name="T47" fmla="*/ 4039 h 10849"/>
                <a:gd name="T48" fmla="*/ 2612 w 10517"/>
                <a:gd name="T49" fmla="*/ 2153 h 10849"/>
                <a:gd name="T50" fmla="*/ 1311 w 10517"/>
                <a:gd name="T51" fmla="*/ 1812 h 10849"/>
                <a:gd name="T52" fmla="*/ 1452 w 10517"/>
                <a:gd name="T53" fmla="*/ 6602 h 10849"/>
                <a:gd name="T54" fmla="*/ 2732 w 10517"/>
                <a:gd name="T55" fmla="*/ 7155 h 10849"/>
                <a:gd name="T56" fmla="*/ 1944 w 10517"/>
                <a:gd name="T57" fmla="*/ 5088 h 10849"/>
                <a:gd name="T58" fmla="*/ 2011 w 10517"/>
                <a:gd name="T59" fmla="*/ 6172 h 10849"/>
                <a:gd name="T60" fmla="*/ 2377 w 10517"/>
                <a:gd name="T61" fmla="*/ 5935 h 10849"/>
                <a:gd name="T62" fmla="*/ 1586 w 10517"/>
                <a:gd name="T63" fmla="*/ 5770 h 10849"/>
                <a:gd name="T64" fmla="*/ 2291 w 10517"/>
                <a:gd name="T65" fmla="*/ 4854 h 10849"/>
                <a:gd name="T66" fmla="*/ 3361 w 10517"/>
                <a:gd name="T67" fmla="*/ 8817 h 10849"/>
                <a:gd name="T68" fmla="*/ 3417 w 10517"/>
                <a:gd name="T69" fmla="*/ 8319 h 10849"/>
                <a:gd name="T70" fmla="*/ 4334 w 10517"/>
                <a:gd name="T71" fmla="*/ 5917 h 10849"/>
                <a:gd name="T72" fmla="*/ 4712 w 10517"/>
                <a:gd name="T73" fmla="*/ 7848 h 10849"/>
                <a:gd name="T74" fmla="*/ 3966 w 10517"/>
                <a:gd name="T75" fmla="*/ 7677 h 10849"/>
                <a:gd name="T76" fmla="*/ 4132 w 10517"/>
                <a:gd name="T77" fmla="*/ 6931 h 10849"/>
                <a:gd name="T78" fmla="*/ 4498 w 10517"/>
                <a:gd name="T79" fmla="*/ 7398 h 10849"/>
                <a:gd name="T80" fmla="*/ 3676 w 10517"/>
                <a:gd name="T81" fmla="*/ 6094 h 10849"/>
                <a:gd name="T82" fmla="*/ 3679 w 10517"/>
                <a:gd name="T83" fmla="*/ 8060 h 10849"/>
                <a:gd name="T84" fmla="*/ 5114 w 10517"/>
                <a:gd name="T85" fmla="*/ 8678 h 10849"/>
                <a:gd name="T86" fmla="*/ 4210 w 10517"/>
                <a:gd name="T87" fmla="*/ 2658 h 10849"/>
                <a:gd name="T88" fmla="*/ 3526 w 10517"/>
                <a:gd name="T89" fmla="*/ 3762 h 10849"/>
                <a:gd name="T90" fmla="*/ 4376 w 10517"/>
                <a:gd name="T91" fmla="*/ 4886 h 10849"/>
                <a:gd name="T92" fmla="*/ 4348 w 10517"/>
                <a:gd name="T93" fmla="*/ 3722 h 10849"/>
                <a:gd name="T94" fmla="*/ 3930 w 10517"/>
                <a:gd name="T95" fmla="*/ 4086 h 10849"/>
                <a:gd name="T96" fmla="*/ 4565 w 10517"/>
                <a:gd name="T97" fmla="*/ 3443 h 10849"/>
                <a:gd name="T98" fmla="*/ 3741 w 10517"/>
                <a:gd name="T99" fmla="*/ 5034 h 10849"/>
                <a:gd name="T100" fmla="*/ 2948 w 10517"/>
                <a:gd name="T101" fmla="*/ 1635 h 10849"/>
                <a:gd name="T102" fmla="*/ 1578 w 10517"/>
                <a:gd name="T103" fmla="*/ 3329 h 10849"/>
                <a:gd name="T104" fmla="*/ 2360 w 10517"/>
                <a:gd name="T105" fmla="*/ 2819 h 10849"/>
                <a:gd name="T106" fmla="*/ 3840 w 10517"/>
                <a:gd name="T107" fmla="*/ 1108 h 10849"/>
                <a:gd name="T108" fmla="*/ 4916 w 10517"/>
                <a:gd name="T109" fmla="*/ 865 h 10849"/>
                <a:gd name="T110" fmla="*/ 4934 w 10517"/>
                <a:gd name="T111" fmla="*/ 1128 h 10849"/>
                <a:gd name="T112" fmla="*/ 4571 w 10517"/>
                <a:gd name="T113" fmla="*/ 934 h 10849"/>
                <a:gd name="T114" fmla="*/ 5322 w 10517"/>
                <a:gd name="T115" fmla="*/ 916 h 10849"/>
                <a:gd name="T116" fmla="*/ 4718 w 10517"/>
                <a:gd name="T117" fmla="*/ 1187 h 10849"/>
                <a:gd name="T118" fmla="*/ 6638 w 10517"/>
                <a:gd name="T119" fmla="*/ 1076 h 10849"/>
                <a:gd name="T120" fmla="*/ 6820 w 10517"/>
                <a:gd name="T121" fmla="*/ 895 h 10849"/>
                <a:gd name="T122" fmla="*/ 7284 w 10517"/>
                <a:gd name="T123" fmla="*/ 866 h 10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517" h="10849">
                  <a:moveTo>
                    <a:pt x="0" y="0"/>
                  </a:moveTo>
                  <a:lnTo>
                    <a:pt x="657" y="0"/>
                  </a:lnTo>
                  <a:lnTo>
                    <a:pt x="1315" y="0"/>
                  </a:lnTo>
                  <a:lnTo>
                    <a:pt x="1972" y="0"/>
                  </a:lnTo>
                  <a:lnTo>
                    <a:pt x="2629" y="0"/>
                  </a:lnTo>
                  <a:lnTo>
                    <a:pt x="3287" y="0"/>
                  </a:lnTo>
                  <a:lnTo>
                    <a:pt x="3944" y="0"/>
                  </a:lnTo>
                  <a:lnTo>
                    <a:pt x="4601" y="0"/>
                  </a:lnTo>
                  <a:lnTo>
                    <a:pt x="5258" y="0"/>
                  </a:lnTo>
                  <a:lnTo>
                    <a:pt x="5916" y="0"/>
                  </a:lnTo>
                  <a:lnTo>
                    <a:pt x="6573" y="0"/>
                  </a:lnTo>
                  <a:lnTo>
                    <a:pt x="7231" y="0"/>
                  </a:lnTo>
                  <a:lnTo>
                    <a:pt x="7888" y="0"/>
                  </a:lnTo>
                  <a:lnTo>
                    <a:pt x="8546" y="0"/>
                  </a:lnTo>
                  <a:lnTo>
                    <a:pt x="9203" y="0"/>
                  </a:lnTo>
                  <a:lnTo>
                    <a:pt x="9860" y="0"/>
                  </a:lnTo>
                  <a:lnTo>
                    <a:pt x="10517" y="0"/>
                  </a:lnTo>
                  <a:lnTo>
                    <a:pt x="10501" y="391"/>
                  </a:lnTo>
                  <a:lnTo>
                    <a:pt x="10484" y="784"/>
                  </a:lnTo>
                  <a:lnTo>
                    <a:pt x="10467" y="1176"/>
                  </a:lnTo>
                  <a:lnTo>
                    <a:pt x="10450" y="1568"/>
                  </a:lnTo>
                  <a:lnTo>
                    <a:pt x="10434" y="1961"/>
                  </a:lnTo>
                  <a:lnTo>
                    <a:pt x="10417" y="2353"/>
                  </a:lnTo>
                  <a:lnTo>
                    <a:pt x="10400" y="2745"/>
                  </a:lnTo>
                  <a:lnTo>
                    <a:pt x="10384" y="3137"/>
                  </a:lnTo>
                  <a:lnTo>
                    <a:pt x="10366" y="3530"/>
                  </a:lnTo>
                  <a:lnTo>
                    <a:pt x="10350" y="3922"/>
                  </a:lnTo>
                  <a:lnTo>
                    <a:pt x="10333" y="4314"/>
                  </a:lnTo>
                  <a:lnTo>
                    <a:pt x="10316" y="4707"/>
                  </a:lnTo>
                  <a:lnTo>
                    <a:pt x="10300" y="5098"/>
                  </a:lnTo>
                  <a:lnTo>
                    <a:pt x="10283" y="5491"/>
                  </a:lnTo>
                  <a:lnTo>
                    <a:pt x="10267" y="5884"/>
                  </a:lnTo>
                  <a:lnTo>
                    <a:pt x="10249" y="6275"/>
                  </a:lnTo>
                  <a:lnTo>
                    <a:pt x="10225" y="6487"/>
                  </a:lnTo>
                  <a:lnTo>
                    <a:pt x="10191" y="6693"/>
                  </a:lnTo>
                  <a:lnTo>
                    <a:pt x="10150" y="6894"/>
                  </a:lnTo>
                  <a:lnTo>
                    <a:pt x="10099" y="7093"/>
                  </a:lnTo>
                  <a:lnTo>
                    <a:pt x="10041" y="7286"/>
                  </a:lnTo>
                  <a:lnTo>
                    <a:pt x="9974" y="7475"/>
                  </a:lnTo>
                  <a:lnTo>
                    <a:pt x="9898" y="7659"/>
                  </a:lnTo>
                  <a:lnTo>
                    <a:pt x="9815" y="7838"/>
                  </a:lnTo>
                  <a:lnTo>
                    <a:pt x="9722" y="8014"/>
                  </a:lnTo>
                  <a:lnTo>
                    <a:pt x="9621" y="8186"/>
                  </a:lnTo>
                  <a:lnTo>
                    <a:pt x="9512" y="8353"/>
                  </a:lnTo>
                  <a:lnTo>
                    <a:pt x="9394" y="8515"/>
                  </a:lnTo>
                  <a:lnTo>
                    <a:pt x="9267" y="8674"/>
                  </a:lnTo>
                  <a:lnTo>
                    <a:pt x="9133" y="8827"/>
                  </a:lnTo>
                  <a:lnTo>
                    <a:pt x="8989" y="8976"/>
                  </a:lnTo>
                  <a:lnTo>
                    <a:pt x="8838" y="9122"/>
                  </a:lnTo>
                  <a:lnTo>
                    <a:pt x="8678" y="9263"/>
                  </a:lnTo>
                  <a:lnTo>
                    <a:pt x="8508" y="9399"/>
                  </a:lnTo>
                  <a:lnTo>
                    <a:pt x="8332" y="9531"/>
                  </a:lnTo>
                  <a:lnTo>
                    <a:pt x="8146" y="9659"/>
                  </a:lnTo>
                  <a:lnTo>
                    <a:pt x="7952" y="9782"/>
                  </a:lnTo>
                  <a:lnTo>
                    <a:pt x="7749" y="9901"/>
                  </a:lnTo>
                  <a:lnTo>
                    <a:pt x="7539" y="10015"/>
                  </a:lnTo>
                  <a:lnTo>
                    <a:pt x="7319" y="10125"/>
                  </a:lnTo>
                  <a:lnTo>
                    <a:pt x="7091" y="10232"/>
                  </a:lnTo>
                  <a:lnTo>
                    <a:pt x="6855" y="10332"/>
                  </a:lnTo>
                  <a:lnTo>
                    <a:pt x="6610" y="10430"/>
                  </a:lnTo>
                  <a:lnTo>
                    <a:pt x="6357" y="10522"/>
                  </a:lnTo>
                  <a:lnTo>
                    <a:pt x="6095" y="10610"/>
                  </a:lnTo>
                  <a:lnTo>
                    <a:pt x="5824" y="10695"/>
                  </a:lnTo>
                  <a:lnTo>
                    <a:pt x="5546" y="10774"/>
                  </a:lnTo>
                  <a:lnTo>
                    <a:pt x="5258" y="10849"/>
                  </a:lnTo>
                  <a:lnTo>
                    <a:pt x="4965" y="10784"/>
                  </a:lnTo>
                  <a:lnTo>
                    <a:pt x="4682" y="10713"/>
                  </a:lnTo>
                  <a:lnTo>
                    <a:pt x="4406" y="10636"/>
                  </a:lnTo>
                  <a:lnTo>
                    <a:pt x="4140" y="10552"/>
                  </a:lnTo>
                  <a:lnTo>
                    <a:pt x="3882" y="10464"/>
                  </a:lnTo>
                  <a:lnTo>
                    <a:pt x="3633" y="10369"/>
                  </a:lnTo>
                  <a:lnTo>
                    <a:pt x="3393" y="10268"/>
                  </a:lnTo>
                  <a:lnTo>
                    <a:pt x="3162" y="10162"/>
                  </a:lnTo>
                  <a:lnTo>
                    <a:pt x="2939" y="10049"/>
                  </a:lnTo>
                  <a:lnTo>
                    <a:pt x="2726" y="9931"/>
                  </a:lnTo>
                  <a:lnTo>
                    <a:pt x="2522" y="9807"/>
                  </a:lnTo>
                  <a:lnTo>
                    <a:pt x="2326" y="9677"/>
                  </a:lnTo>
                  <a:lnTo>
                    <a:pt x="2138" y="9541"/>
                  </a:lnTo>
                  <a:lnTo>
                    <a:pt x="1961" y="9399"/>
                  </a:lnTo>
                  <a:lnTo>
                    <a:pt x="1792" y="9251"/>
                  </a:lnTo>
                  <a:lnTo>
                    <a:pt x="1632" y="9098"/>
                  </a:lnTo>
                  <a:lnTo>
                    <a:pt x="1479" y="8938"/>
                  </a:lnTo>
                  <a:lnTo>
                    <a:pt x="1336" y="8773"/>
                  </a:lnTo>
                  <a:lnTo>
                    <a:pt x="1203" y="8601"/>
                  </a:lnTo>
                  <a:lnTo>
                    <a:pt x="1078" y="8424"/>
                  </a:lnTo>
                  <a:lnTo>
                    <a:pt x="962" y="8241"/>
                  </a:lnTo>
                  <a:lnTo>
                    <a:pt x="854" y="8052"/>
                  </a:lnTo>
                  <a:lnTo>
                    <a:pt x="756" y="7858"/>
                  </a:lnTo>
                  <a:lnTo>
                    <a:pt x="667" y="7656"/>
                  </a:lnTo>
                  <a:lnTo>
                    <a:pt x="586" y="7450"/>
                  </a:lnTo>
                  <a:lnTo>
                    <a:pt x="514" y="7238"/>
                  </a:lnTo>
                  <a:lnTo>
                    <a:pt x="451" y="7019"/>
                  </a:lnTo>
                  <a:lnTo>
                    <a:pt x="396" y="6794"/>
                  </a:lnTo>
                  <a:lnTo>
                    <a:pt x="351" y="6564"/>
                  </a:lnTo>
                  <a:lnTo>
                    <a:pt x="314" y="6328"/>
                  </a:lnTo>
                  <a:lnTo>
                    <a:pt x="286" y="6085"/>
                  </a:lnTo>
                  <a:lnTo>
                    <a:pt x="268" y="5838"/>
                  </a:lnTo>
                  <a:lnTo>
                    <a:pt x="251" y="5473"/>
                  </a:lnTo>
                  <a:lnTo>
                    <a:pt x="234" y="5108"/>
                  </a:lnTo>
                  <a:lnTo>
                    <a:pt x="218" y="4743"/>
                  </a:lnTo>
                  <a:lnTo>
                    <a:pt x="201" y="4379"/>
                  </a:lnTo>
                  <a:lnTo>
                    <a:pt x="184" y="4013"/>
                  </a:lnTo>
                  <a:lnTo>
                    <a:pt x="167" y="3648"/>
                  </a:lnTo>
                  <a:lnTo>
                    <a:pt x="151" y="3283"/>
                  </a:lnTo>
                  <a:lnTo>
                    <a:pt x="134" y="2919"/>
                  </a:lnTo>
                  <a:lnTo>
                    <a:pt x="117" y="2554"/>
                  </a:lnTo>
                  <a:lnTo>
                    <a:pt x="101" y="2189"/>
                  </a:lnTo>
                  <a:lnTo>
                    <a:pt x="84" y="1824"/>
                  </a:lnTo>
                  <a:lnTo>
                    <a:pt x="67" y="1459"/>
                  </a:lnTo>
                  <a:lnTo>
                    <a:pt x="50" y="1094"/>
                  </a:lnTo>
                  <a:lnTo>
                    <a:pt x="33" y="729"/>
                  </a:lnTo>
                  <a:lnTo>
                    <a:pt x="17" y="364"/>
                  </a:lnTo>
                  <a:lnTo>
                    <a:pt x="0" y="0"/>
                  </a:lnTo>
                  <a:close/>
                  <a:moveTo>
                    <a:pt x="6172" y="2726"/>
                  </a:moveTo>
                  <a:lnTo>
                    <a:pt x="6351" y="2659"/>
                  </a:lnTo>
                  <a:lnTo>
                    <a:pt x="6531" y="2593"/>
                  </a:lnTo>
                  <a:lnTo>
                    <a:pt x="6710" y="2525"/>
                  </a:lnTo>
                  <a:lnTo>
                    <a:pt x="6890" y="2458"/>
                  </a:lnTo>
                  <a:lnTo>
                    <a:pt x="7069" y="2392"/>
                  </a:lnTo>
                  <a:lnTo>
                    <a:pt x="7249" y="2324"/>
                  </a:lnTo>
                  <a:lnTo>
                    <a:pt x="7428" y="2258"/>
                  </a:lnTo>
                  <a:lnTo>
                    <a:pt x="7607" y="2191"/>
                  </a:lnTo>
                  <a:lnTo>
                    <a:pt x="7787" y="2124"/>
                  </a:lnTo>
                  <a:lnTo>
                    <a:pt x="7966" y="2057"/>
                  </a:lnTo>
                  <a:lnTo>
                    <a:pt x="8146" y="1991"/>
                  </a:lnTo>
                  <a:lnTo>
                    <a:pt x="8326" y="1923"/>
                  </a:lnTo>
                  <a:lnTo>
                    <a:pt x="8505" y="1857"/>
                  </a:lnTo>
                  <a:lnTo>
                    <a:pt x="8684" y="1790"/>
                  </a:lnTo>
                  <a:lnTo>
                    <a:pt x="8863" y="1723"/>
                  </a:lnTo>
                  <a:lnTo>
                    <a:pt x="9043" y="1656"/>
                  </a:lnTo>
                  <a:lnTo>
                    <a:pt x="9062" y="1650"/>
                  </a:lnTo>
                  <a:lnTo>
                    <a:pt x="9079" y="1644"/>
                  </a:lnTo>
                  <a:lnTo>
                    <a:pt x="9096" y="1639"/>
                  </a:lnTo>
                  <a:lnTo>
                    <a:pt x="9113" y="1636"/>
                  </a:lnTo>
                  <a:lnTo>
                    <a:pt x="9129" y="1632"/>
                  </a:lnTo>
                  <a:lnTo>
                    <a:pt x="9144" y="1631"/>
                  </a:lnTo>
                  <a:lnTo>
                    <a:pt x="9158" y="1630"/>
                  </a:lnTo>
                  <a:lnTo>
                    <a:pt x="9171" y="1630"/>
                  </a:lnTo>
                  <a:lnTo>
                    <a:pt x="9183" y="1631"/>
                  </a:lnTo>
                  <a:lnTo>
                    <a:pt x="9195" y="1633"/>
                  </a:lnTo>
                  <a:lnTo>
                    <a:pt x="9206" y="1637"/>
                  </a:lnTo>
                  <a:lnTo>
                    <a:pt x="9217" y="1641"/>
                  </a:lnTo>
                  <a:lnTo>
                    <a:pt x="9226" y="1646"/>
                  </a:lnTo>
                  <a:lnTo>
                    <a:pt x="9235" y="1653"/>
                  </a:lnTo>
                  <a:lnTo>
                    <a:pt x="9242" y="1660"/>
                  </a:lnTo>
                  <a:lnTo>
                    <a:pt x="9250" y="1668"/>
                  </a:lnTo>
                  <a:lnTo>
                    <a:pt x="9256" y="1677"/>
                  </a:lnTo>
                  <a:lnTo>
                    <a:pt x="9262" y="1688"/>
                  </a:lnTo>
                  <a:lnTo>
                    <a:pt x="9267" y="1699"/>
                  </a:lnTo>
                  <a:lnTo>
                    <a:pt x="9271" y="1711"/>
                  </a:lnTo>
                  <a:lnTo>
                    <a:pt x="9275" y="1725"/>
                  </a:lnTo>
                  <a:lnTo>
                    <a:pt x="9277" y="1739"/>
                  </a:lnTo>
                  <a:lnTo>
                    <a:pt x="9279" y="1754"/>
                  </a:lnTo>
                  <a:lnTo>
                    <a:pt x="9280" y="1770"/>
                  </a:lnTo>
                  <a:lnTo>
                    <a:pt x="9281" y="1787"/>
                  </a:lnTo>
                  <a:lnTo>
                    <a:pt x="9280" y="1805"/>
                  </a:lnTo>
                  <a:lnTo>
                    <a:pt x="9279" y="1824"/>
                  </a:lnTo>
                  <a:lnTo>
                    <a:pt x="9277" y="1845"/>
                  </a:lnTo>
                  <a:lnTo>
                    <a:pt x="9275" y="1866"/>
                  </a:lnTo>
                  <a:lnTo>
                    <a:pt x="9271" y="1889"/>
                  </a:lnTo>
                  <a:lnTo>
                    <a:pt x="9267" y="1911"/>
                  </a:lnTo>
                  <a:lnTo>
                    <a:pt x="9262" y="1936"/>
                  </a:lnTo>
                  <a:lnTo>
                    <a:pt x="9217" y="2035"/>
                  </a:lnTo>
                  <a:lnTo>
                    <a:pt x="9171" y="2133"/>
                  </a:lnTo>
                  <a:lnTo>
                    <a:pt x="9125" y="2232"/>
                  </a:lnTo>
                  <a:lnTo>
                    <a:pt x="9079" y="2331"/>
                  </a:lnTo>
                  <a:lnTo>
                    <a:pt x="9034" y="2429"/>
                  </a:lnTo>
                  <a:lnTo>
                    <a:pt x="8988" y="2528"/>
                  </a:lnTo>
                  <a:lnTo>
                    <a:pt x="8943" y="2627"/>
                  </a:lnTo>
                  <a:lnTo>
                    <a:pt x="8897" y="2726"/>
                  </a:lnTo>
                  <a:lnTo>
                    <a:pt x="8852" y="2824"/>
                  </a:lnTo>
                  <a:lnTo>
                    <a:pt x="8805" y="2924"/>
                  </a:lnTo>
                  <a:lnTo>
                    <a:pt x="8760" y="3023"/>
                  </a:lnTo>
                  <a:lnTo>
                    <a:pt x="8714" y="3121"/>
                  </a:lnTo>
                  <a:lnTo>
                    <a:pt x="8669" y="3220"/>
                  </a:lnTo>
                  <a:lnTo>
                    <a:pt x="8623" y="3319"/>
                  </a:lnTo>
                  <a:lnTo>
                    <a:pt x="8578" y="3417"/>
                  </a:lnTo>
                  <a:lnTo>
                    <a:pt x="8532" y="3516"/>
                  </a:lnTo>
                  <a:lnTo>
                    <a:pt x="8528" y="3528"/>
                  </a:lnTo>
                  <a:lnTo>
                    <a:pt x="8524" y="3540"/>
                  </a:lnTo>
                  <a:lnTo>
                    <a:pt x="8522" y="3550"/>
                  </a:lnTo>
                  <a:lnTo>
                    <a:pt x="8521" y="3561"/>
                  </a:lnTo>
                  <a:lnTo>
                    <a:pt x="8520" y="3571"/>
                  </a:lnTo>
                  <a:lnTo>
                    <a:pt x="8520" y="3581"/>
                  </a:lnTo>
                  <a:lnTo>
                    <a:pt x="8521" y="3589"/>
                  </a:lnTo>
                  <a:lnTo>
                    <a:pt x="8523" y="3597"/>
                  </a:lnTo>
                  <a:lnTo>
                    <a:pt x="8525" y="3604"/>
                  </a:lnTo>
                  <a:lnTo>
                    <a:pt x="8530" y="3611"/>
                  </a:lnTo>
                  <a:lnTo>
                    <a:pt x="8534" y="3617"/>
                  </a:lnTo>
                  <a:lnTo>
                    <a:pt x="8539" y="3622"/>
                  </a:lnTo>
                  <a:lnTo>
                    <a:pt x="8545" y="3627"/>
                  </a:lnTo>
                  <a:lnTo>
                    <a:pt x="8552" y="3631"/>
                  </a:lnTo>
                  <a:lnTo>
                    <a:pt x="8560" y="3635"/>
                  </a:lnTo>
                  <a:lnTo>
                    <a:pt x="8568" y="3637"/>
                  </a:lnTo>
                  <a:lnTo>
                    <a:pt x="8578" y="3640"/>
                  </a:lnTo>
                  <a:lnTo>
                    <a:pt x="8589" y="3642"/>
                  </a:lnTo>
                  <a:lnTo>
                    <a:pt x="8599" y="3643"/>
                  </a:lnTo>
                  <a:lnTo>
                    <a:pt x="8612" y="3644"/>
                  </a:lnTo>
                  <a:lnTo>
                    <a:pt x="8625" y="3643"/>
                  </a:lnTo>
                  <a:lnTo>
                    <a:pt x="8639" y="3643"/>
                  </a:lnTo>
                  <a:lnTo>
                    <a:pt x="8653" y="3642"/>
                  </a:lnTo>
                  <a:lnTo>
                    <a:pt x="8669" y="3640"/>
                  </a:lnTo>
                  <a:lnTo>
                    <a:pt x="8702" y="3633"/>
                  </a:lnTo>
                  <a:lnTo>
                    <a:pt x="8740" y="3626"/>
                  </a:lnTo>
                  <a:lnTo>
                    <a:pt x="8780" y="3615"/>
                  </a:lnTo>
                  <a:lnTo>
                    <a:pt x="8824" y="3601"/>
                  </a:lnTo>
                  <a:lnTo>
                    <a:pt x="8875" y="3584"/>
                  </a:lnTo>
                  <a:lnTo>
                    <a:pt x="8926" y="3567"/>
                  </a:lnTo>
                  <a:lnTo>
                    <a:pt x="8977" y="3548"/>
                  </a:lnTo>
                  <a:lnTo>
                    <a:pt x="9028" y="3531"/>
                  </a:lnTo>
                  <a:lnTo>
                    <a:pt x="9079" y="3514"/>
                  </a:lnTo>
                  <a:lnTo>
                    <a:pt x="9130" y="3497"/>
                  </a:lnTo>
                  <a:lnTo>
                    <a:pt x="9181" y="3479"/>
                  </a:lnTo>
                  <a:lnTo>
                    <a:pt x="9232" y="3461"/>
                  </a:lnTo>
                  <a:lnTo>
                    <a:pt x="9282" y="3444"/>
                  </a:lnTo>
                  <a:lnTo>
                    <a:pt x="9334" y="3426"/>
                  </a:lnTo>
                  <a:lnTo>
                    <a:pt x="9384" y="3409"/>
                  </a:lnTo>
                  <a:lnTo>
                    <a:pt x="9436" y="3392"/>
                  </a:lnTo>
                  <a:lnTo>
                    <a:pt x="9486" y="3375"/>
                  </a:lnTo>
                  <a:lnTo>
                    <a:pt x="9538" y="3356"/>
                  </a:lnTo>
                  <a:lnTo>
                    <a:pt x="9588" y="3339"/>
                  </a:lnTo>
                  <a:lnTo>
                    <a:pt x="9640" y="3322"/>
                  </a:lnTo>
                  <a:lnTo>
                    <a:pt x="9655" y="3319"/>
                  </a:lnTo>
                  <a:lnTo>
                    <a:pt x="9670" y="3316"/>
                  </a:lnTo>
                  <a:lnTo>
                    <a:pt x="9684" y="3314"/>
                  </a:lnTo>
                  <a:lnTo>
                    <a:pt x="9697" y="3313"/>
                  </a:lnTo>
                  <a:lnTo>
                    <a:pt x="9708" y="3313"/>
                  </a:lnTo>
                  <a:lnTo>
                    <a:pt x="9719" y="3314"/>
                  </a:lnTo>
                  <a:lnTo>
                    <a:pt x="9730" y="3316"/>
                  </a:lnTo>
                  <a:lnTo>
                    <a:pt x="9740" y="3319"/>
                  </a:lnTo>
                  <a:lnTo>
                    <a:pt x="9748" y="3322"/>
                  </a:lnTo>
                  <a:lnTo>
                    <a:pt x="9756" y="3326"/>
                  </a:lnTo>
                  <a:lnTo>
                    <a:pt x="9763" y="3332"/>
                  </a:lnTo>
                  <a:lnTo>
                    <a:pt x="9770" y="3338"/>
                  </a:lnTo>
                  <a:lnTo>
                    <a:pt x="9775" y="3345"/>
                  </a:lnTo>
                  <a:lnTo>
                    <a:pt x="9779" y="3352"/>
                  </a:lnTo>
                  <a:lnTo>
                    <a:pt x="9782" y="3361"/>
                  </a:lnTo>
                  <a:lnTo>
                    <a:pt x="9786" y="3370"/>
                  </a:lnTo>
                  <a:lnTo>
                    <a:pt x="9787" y="3381"/>
                  </a:lnTo>
                  <a:lnTo>
                    <a:pt x="9788" y="3392"/>
                  </a:lnTo>
                  <a:lnTo>
                    <a:pt x="9788" y="3404"/>
                  </a:lnTo>
                  <a:lnTo>
                    <a:pt x="9788" y="3416"/>
                  </a:lnTo>
                  <a:lnTo>
                    <a:pt x="9786" y="3430"/>
                  </a:lnTo>
                  <a:lnTo>
                    <a:pt x="9784" y="3445"/>
                  </a:lnTo>
                  <a:lnTo>
                    <a:pt x="9780" y="3460"/>
                  </a:lnTo>
                  <a:lnTo>
                    <a:pt x="9776" y="3476"/>
                  </a:lnTo>
                  <a:lnTo>
                    <a:pt x="9765" y="3512"/>
                  </a:lnTo>
                  <a:lnTo>
                    <a:pt x="9751" y="3550"/>
                  </a:lnTo>
                  <a:lnTo>
                    <a:pt x="9733" y="3592"/>
                  </a:lnTo>
                  <a:lnTo>
                    <a:pt x="9713" y="3637"/>
                  </a:lnTo>
                  <a:lnTo>
                    <a:pt x="9605" y="3886"/>
                  </a:lnTo>
                  <a:lnTo>
                    <a:pt x="9499" y="4135"/>
                  </a:lnTo>
                  <a:lnTo>
                    <a:pt x="9393" y="4383"/>
                  </a:lnTo>
                  <a:lnTo>
                    <a:pt x="9286" y="4632"/>
                  </a:lnTo>
                  <a:lnTo>
                    <a:pt x="9180" y="4881"/>
                  </a:lnTo>
                  <a:lnTo>
                    <a:pt x="9074" y="5128"/>
                  </a:lnTo>
                  <a:lnTo>
                    <a:pt x="8968" y="5377"/>
                  </a:lnTo>
                  <a:lnTo>
                    <a:pt x="8861" y="5625"/>
                  </a:lnTo>
                  <a:lnTo>
                    <a:pt x="8755" y="5874"/>
                  </a:lnTo>
                  <a:lnTo>
                    <a:pt x="8648" y="6123"/>
                  </a:lnTo>
                  <a:lnTo>
                    <a:pt x="8541" y="6371"/>
                  </a:lnTo>
                  <a:lnTo>
                    <a:pt x="8435" y="6620"/>
                  </a:lnTo>
                  <a:lnTo>
                    <a:pt x="8329" y="6868"/>
                  </a:lnTo>
                  <a:lnTo>
                    <a:pt x="8223" y="7116"/>
                  </a:lnTo>
                  <a:lnTo>
                    <a:pt x="8116" y="7365"/>
                  </a:lnTo>
                  <a:lnTo>
                    <a:pt x="8010" y="7614"/>
                  </a:lnTo>
                  <a:lnTo>
                    <a:pt x="7972" y="7653"/>
                  </a:lnTo>
                  <a:lnTo>
                    <a:pt x="7936" y="7689"/>
                  </a:lnTo>
                  <a:lnTo>
                    <a:pt x="7900" y="7725"/>
                  </a:lnTo>
                  <a:lnTo>
                    <a:pt x="7866" y="7757"/>
                  </a:lnTo>
                  <a:lnTo>
                    <a:pt x="7834" y="7788"/>
                  </a:lnTo>
                  <a:lnTo>
                    <a:pt x="7803" y="7816"/>
                  </a:lnTo>
                  <a:lnTo>
                    <a:pt x="7773" y="7843"/>
                  </a:lnTo>
                  <a:lnTo>
                    <a:pt x="7744" y="7867"/>
                  </a:lnTo>
                  <a:lnTo>
                    <a:pt x="7717" y="7889"/>
                  </a:lnTo>
                  <a:lnTo>
                    <a:pt x="7690" y="7909"/>
                  </a:lnTo>
                  <a:lnTo>
                    <a:pt x="7665" y="7927"/>
                  </a:lnTo>
                  <a:lnTo>
                    <a:pt x="7642" y="7944"/>
                  </a:lnTo>
                  <a:lnTo>
                    <a:pt x="7619" y="7958"/>
                  </a:lnTo>
                  <a:lnTo>
                    <a:pt x="7599" y="7970"/>
                  </a:lnTo>
                  <a:lnTo>
                    <a:pt x="7578" y="7980"/>
                  </a:lnTo>
                  <a:lnTo>
                    <a:pt x="7560" y="7988"/>
                  </a:lnTo>
                  <a:lnTo>
                    <a:pt x="7543" y="7994"/>
                  </a:lnTo>
                  <a:lnTo>
                    <a:pt x="7527" y="7998"/>
                  </a:lnTo>
                  <a:lnTo>
                    <a:pt x="7513" y="8000"/>
                  </a:lnTo>
                  <a:lnTo>
                    <a:pt x="7499" y="8000"/>
                  </a:lnTo>
                  <a:lnTo>
                    <a:pt x="7487" y="7997"/>
                  </a:lnTo>
                  <a:lnTo>
                    <a:pt x="7476" y="7993"/>
                  </a:lnTo>
                  <a:lnTo>
                    <a:pt x="7467" y="7986"/>
                  </a:lnTo>
                  <a:lnTo>
                    <a:pt x="7458" y="7979"/>
                  </a:lnTo>
                  <a:lnTo>
                    <a:pt x="7452" y="7968"/>
                  </a:lnTo>
                  <a:lnTo>
                    <a:pt x="7445" y="7955"/>
                  </a:lnTo>
                  <a:lnTo>
                    <a:pt x="7441" y="7940"/>
                  </a:lnTo>
                  <a:lnTo>
                    <a:pt x="7439" y="7924"/>
                  </a:lnTo>
                  <a:lnTo>
                    <a:pt x="7437" y="7905"/>
                  </a:lnTo>
                  <a:lnTo>
                    <a:pt x="7436" y="7884"/>
                  </a:lnTo>
                  <a:lnTo>
                    <a:pt x="7437" y="7862"/>
                  </a:lnTo>
                  <a:lnTo>
                    <a:pt x="7439" y="7837"/>
                  </a:lnTo>
                  <a:lnTo>
                    <a:pt x="7535" y="7612"/>
                  </a:lnTo>
                  <a:lnTo>
                    <a:pt x="7633" y="7387"/>
                  </a:lnTo>
                  <a:lnTo>
                    <a:pt x="7731" y="7161"/>
                  </a:lnTo>
                  <a:lnTo>
                    <a:pt x="7827" y="6936"/>
                  </a:lnTo>
                  <a:lnTo>
                    <a:pt x="7925" y="6711"/>
                  </a:lnTo>
                  <a:lnTo>
                    <a:pt x="8022" y="6486"/>
                  </a:lnTo>
                  <a:lnTo>
                    <a:pt x="8119" y="6260"/>
                  </a:lnTo>
                  <a:lnTo>
                    <a:pt x="8216" y="6035"/>
                  </a:lnTo>
                  <a:lnTo>
                    <a:pt x="8314" y="5810"/>
                  </a:lnTo>
                  <a:lnTo>
                    <a:pt x="8411" y="5584"/>
                  </a:lnTo>
                  <a:lnTo>
                    <a:pt x="8508" y="5359"/>
                  </a:lnTo>
                  <a:lnTo>
                    <a:pt x="8606" y="5134"/>
                  </a:lnTo>
                  <a:lnTo>
                    <a:pt x="8702" y="4909"/>
                  </a:lnTo>
                  <a:lnTo>
                    <a:pt x="8800" y="4683"/>
                  </a:lnTo>
                  <a:lnTo>
                    <a:pt x="8897" y="4458"/>
                  </a:lnTo>
                  <a:lnTo>
                    <a:pt x="8994" y="4234"/>
                  </a:lnTo>
                  <a:lnTo>
                    <a:pt x="9000" y="4211"/>
                  </a:lnTo>
                  <a:lnTo>
                    <a:pt x="9004" y="4191"/>
                  </a:lnTo>
                  <a:lnTo>
                    <a:pt x="9007" y="4171"/>
                  </a:lnTo>
                  <a:lnTo>
                    <a:pt x="9009" y="4151"/>
                  </a:lnTo>
                  <a:lnTo>
                    <a:pt x="9012" y="4134"/>
                  </a:lnTo>
                  <a:lnTo>
                    <a:pt x="9013" y="4117"/>
                  </a:lnTo>
                  <a:lnTo>
                    <a:pt x="9013" y="4101"/>
                  </a:lnTo>
                  <a:lnTo>
                    <a:pt x="9013" y="4086"/>
                  </a:lnTo>
                  <a:lnTo>
                    <a:pt x="9012" y="4072"/>
                  </a:lnTo>
                  <a:lnTo>
                    <a:pt x="9009" y="4059"/>
                  </a:lnTo>
                  <a:lnTo>
                    <a:pt x="9007" y="4047"/>
                  </a:lnTo>
                  <a:lnTo>
                    <a:pt x="9004" y="4036"/>
                  </a:lnTo>
                  <a:lnTo>
                    <a:pt x="9000" y="4026"/>
                  </a:lnTo>
                  <a:lnTo>
                    <a:pt x="8994" y="4017"/>
                  </a:lnTo>
                  <a:lnTo>
                    <a:pt x="8989" y="4010"/>
                  </a:lnTo>
                  <a:lnTo>
                    <a:pt x="8983" y="4002"/>
                  </a:lnTo>
                  <a:lnTo>
                    <a:pt x="8975" y="3997"/>
                  </a:lnTo>
                  <a:lnTo>
                    <a:pt x="8968" y="3991"/>
                  </a:lnTo>
                  <a:lnTo>
                    <a:pt x="8958" y="3987"/>
                  </a:lnTo>
                  <a:lnTo>
                    <a:pt x="8949" y="3985"/>
                  </a:lnTo>
                  <a:lnTo>
                    <a:pt x="8939" y="3983"/>
                  </a:lnTo>
                  <a:lnTo>
                    <a:pt x="8928" y="3982"/>
                  </a:lnTo>
                  <a:lnTo>
                    <a:pt x="8916" y="3982"/>
                  </a:lnTo>
                  <a:lnTo>
                    <a:pt x="8903" y="3983"/>
                  </a:lnTo>
                  <a:lnTo>
                    <a:pt x="8890" y="3985"/>
                  </a:lnTo>
                  <a:lnTo>
                    <a:pt x="8876" y="3988"/>
                  </a:lnTo>
                  <a:lnTo>
                    <a:pt x="8861" y="3991"/>
                  </a:lnTo>
                  <a:lnTo>
                    <a:pt x="8845" y="3997"/>
                  </a:lnTo>
                  <a:lnTo>
                    <a:pt x="8829" y="4003"/>
                  </a:lnTo>
                  <a:lnTo>
                    <a:pt x="8812" y="4010"/>
                  </a:lnTo>
                  <a:lnTo>
                    <a:pt x="8794" y="4018"/>
                  </a:lnTo>
                  <a:lnTo>
                    <a:pt x="8775" y="4027"/>
                  </a:lnTo>
                  <a:lnTo>
                    <a:pt x="8726" y="4045"/>
                  </a:lnTo>
                  <a:lnTo>
                    <a:pt x="8677" y="4063"/>
                  </a:lnTo>
                  <a:lnTo>
                    <a:pt x="8627" y="4081"/>
                  </a:lnTo>
                  <a:lnTo>
                    <a:pt x="8578" y="4100"/>
                  </a:lnTo>
                  <a:lnTo>
                    <a:pt x="8528" y="4118"/>
                  </a:lnTo>
                  <a:lnTo>
                    <a:pt x="8479" y="4136"/>
                  </a:lnTo>
                  <a:lnTo>
                    <a:pt x="8430" y="4154"/>
                  </a:lnTo>
                  <a:lnTo>
                    <a:pt x="8380" y="4173"/>
                  </a:lnTo>
                  <a:lnTo>
                    <a:pt x="8331" y="4191"/>
                  </a:lnTo>
                  <a:lnTo>
                    <a:pt x="8282" y="4209"/>
                  </a:lnTo>
                  <a:lnTo>
                    <a:pt x="8232" y="4227"/>
                  </a:lnTo>
                  <a:lnTo>
                    <a:pt x="8183" y="4246"/>
                  </a:lnTo>
                  <a:lnTo>
                    <a:pt x="8133" y="4264"/>
                  </a:lnTo>
                  <a:lnTo>
                    <a:pt x="8084" y="4282"/>
                  </a:lnTo>
                  <a:lnTo>
                    <a:pt x="8034" y="4300"/>
                  </a:lnTo>
                  <a:lnTo>
                    <a:pt x="7984" y="4319"/>
                  </a:lnTo>
                  <a:lnTo>
                    <a:pt x="7963" y="4321"/>
                  </a:lnTo>
                  <a:lnTo>
                    <a:pt x="7943" y="4322"/>
                  </a:lnTo>
                  <a:lnTo>
                    <a:pt x="7924" y="4322"/>
                  </a:lnTo>
                  <a:lnTo>
                    <a:pt x="7906" y="4322"/>
                  </a:lnTo>
                  <a:lnTo>
                    <a:pt x="7889" y="4321"/>
                  </a:lnTo>
                  <a:lnTo>
                    <a:pt x="7873" y="4319"/>
                  </a:lnTo>
                  <a:lnTo>
                    <a:pt x="7859" y="4315"/>
                  </a:lnTo>
                  <a:lnTo>
                    <a:pt x="7845" y="4312"/>
                  </a:lnTo>
                  <a:lnTo>
                    <a:pt x="7833" y="4308"/>
                  </a:lnTo>
                  <a:lnTo>
                    <a:pt x="7821" y="4304"/>
                  </a:lnTo>
                  <a:lnTo>
                    <a:pt x="7811" y="4297"/>
                  </a:lnTo>
                  <a:lnTo>
                    <a:pt x="7802" y="4291"/>
                  </a:lnTo>
                  <a:lnTo>
                    <a:pt x="7794" y="4284"/>
                  </a:lnTo>
                  <a:lnTo>
                    <a:pt x="7788" y="4276"/>
                  </a:lnTo>
                  <a:lnTo>
                    <a:pt x="7782" y="4267"/>
                  </a:lnTo>
                  <a:lnTo>
                    <a:pt x="7778" y="4257"/>
                  </a:lnTo>
                  <a:lnTo>
                    <a:pt x="7775" y="4248"/>
                  </a:lnTo>
                  <a:lnTo>
                    <a:pt x="7773" y="4236"/>
                  </a:lnTo>
                  <a:lnTo>
                    <a:pt x="7772" y="4224"/>
                  </a:lnTo>
                  <a:lnTo>
                    <a:pt x="7772" y="4212"/>
                  </a:lnTo>
                  <a:lnTo>
                    <a:pt x="7773" y="4198"/>
                  </a:lnTo>
                  <a:lnTo>
                    <a:pt x="7776" y="4184"/>
                  </a:lnTo>
                  <a:lnTo>
                    <a:pt x="7779" y="4169"/>
                  </a:lnTo>
                  <a:lnTo>
                    <a:pt x="7783" y="4154"/>
                  </a:lnTo>
                  <a:lnTo>
                    <a:pt x="7790" y="4138"/>
                  </a:lnTo>
                  <a:lnTo>
                    <a:pt x="7797" y="4121"/>
                  </a:lnTo>
                  <a:lnTo>
                    <a:pt x="7805" y="4103"/>
                  </a:lnTo>
                  <a:lnTo>
                    <a:pt x="7815" y="4085"/>
                  </a:lnTo>
                  <a:lnTo>
                    <a:pt x="7825" y="4065"/>
                  </a:lnTo>
                  <a:lnTo>
                    <a:pt x="7836" y="4045"/>
                  </a:lnTo>
                  <a:lnTo>
                    <a:pt x="7849" y="4024"/>
                  </a:lnTo>
                  <a:lnTo>
                    <a:pt x="7863" y="4002"/>
                  </a:lnTo>
                  <a:lnTo>
                    <a:pt x="7907" y="3906"/>
                  </a:lnTo>
                  <a:lnTo>
                    <a:pt x="7951" y="3809"/>
                  </a:lnTo>
                  <a:lnTo>
                    <a:pt x="7995" y="3712"/>
                  </a:lnTo>
                  <a:lnTo>
                    <a:pt x="8039" y="3616"/>
                  </a:lnTo>
                  <a:lnTo>
                    <a:pt x="8084" y="3519"/>
                  </a:lnTo>
                  <a:lnTo>
                    <a:pt x="8128" y="3424"/>
                  </a:lnTo>
                  <a:lnTo>
                    <a:pt x="8172" y="3327"/>
                  </a:lnTo>
                  <a:lnTo>
                    <a:pt x="8216" y="3231"/>
                  </a:lnTo>
                  <a:lnTo>
                    <a:pt x="8260" y="3134"/>
                  </a:lnTo>
                  <a:lnTo>
                    <a:pt x="8304" y="3038"/>
                  </a:lnTo>
                  <a:lnTo>
                    <a:pt x="8348" y="2941"/>
                  </a:lnTo>
                  <a:lnTo>
                    <a:pt x="8392" y="2845"/>
                  </a:lnTo>
                  <a:lnTo>
                    <a:pt x="8436" y="2748"/>
                  </a:lnTo>
                  <a:lnTo>
                    <a:pt x="8480" y="2652"/>
                  </a:lnTo>
                  <a:lnTo>
                    <a:pt x="8524" y="2555"/>
                  </a:lnTo>
                  <a:lnTo>
                    <a:pt x="8568" y="2458"/>
                  </a:lnTo>
                  <a:lnTo>
                    <a:pt x="8579" y="2423"/>
                  </a:lnTo>
                  <a:lnTo>
                    <a:pt x="8586" y="2391"/>
                  </a:lnTo>
                  <a:lnTo>
                    <a:pt x="8590" y="2376"/>
                  </a:lnTo>
                  <a:lnTo>
                    <a:pt x="8591" y="2362"/>
                  </a:lnTo>
                  <a:lnTo>
                    <a:pt x="8593" y="2349"/>
                  </a:lnTo>
                  <a:lnTo>
                    <a:pt x="8593" y="2337"/>
                  </a:lnTo>
                  <a:lnTo>
                    <a:pt x="8593" y="2325"/>
                  </a:lnTo>
                  <a:lnTo>
                    <a:pt x="8593" y="2315"/>
                  </a:lnTo>
                  <a:lnTo>
                    <a:pt x="8592" y="2305"/>
                  </a:lnTo>
                  <a:lnTo>
                    <a:pt x="8590" y="2296"/>
                  </a:lnTo>
                  <a:lnTo>
                    <a:pt x="8586" y="2288"/>
                  </a:lnTo>
                  <a:lnTo>
                    <a:pt x="8583" y="2281"/>
                  </a:lnTo>
                  <a:lnTo>
                    <a:pt x="8579" y="2275"/>
                  </a:lnTo>
                  <a:lnTo>
                    <a:pt x="8575" y="2270"/>
                  </a:lnTo>
                  <a:lnTo>
                    <a:pt x="8569" y="2264"/>
                  </a:lnTo>
                  <a:lnTo>
                    <a:pt x="8563" y="2261"/>
                  </a:lnTo>
                  <a:lnTo>
                    <a:pt x="8556" y="2258"/>
                  </a:lnTo>
                  <a:lnTo>
                    <a:pt x="8549" y="2256"/>
                  </a:lnTo>
                  <a:lnTo>
                    <a:pt x="8540" y="2255"/>
                  </a:lnTo>
                  <a:lnTo>
                    <a:pt x="8532" y="2254"/>
                  </a:lnTo>
                  <a:lnTo>
                    <a:pt x="8522" y="2254"/>
                  </a:lnTo>
                  <a:lnTo>
                    <a:pt x="8511" y="2256"/>
                  </a:lnTo>
                  <a:lnTo>
                    <a:pt x="8501" y="2257"/>
                  </a:lnTo>
                  <a:lnTo>
                    <a:pt x="8489" y="2260"/>
                  </a:lnTo>
                  <a:lnTo>
                    <a:pt x="8477" y="2264"/>
                  </a:lnTo>
                  <a:lnTo>
                    <a:pt x="8464" y="2269"/>
                  </a:lnTo>
                  <a:lnTo>
                    <a:pt x="8436" y="2280"/>
                  </a:lnTo>
                  <a:lnTo>
                    <a:pt x="8405" y="2295"/>
                  </a:lnTo>
                  <a:lnTo>
                    <a:pt x="8260" y="2349"/>
                  </a:lnTo>
                  <a:lnTo>
                    <a:pt x="8117" y="2403"/>
                  </a:lnTo>
                  <a:lnTo>
                    <a:pt x="7976" y="2456"/>
                  </a:lnTo>
                  <a:lnTo>
                    <a:pt x="7835" y="2510"/>
                  </a:lnTo>
                  <a:lnTo>
                    <a:pt x="7696" y="2565"/>
                  </a:lnTo>
                  <a:lnTo>
                    <a:pt x="7560" y="2618"/>
                  </a:lnTo>
                  <a:lnTo>
                    <a:pt x="7425" y="2672"/>
                  </a:lnTo>
                  <a:lnTo>
                    <a:pt x="7292" y="2726"/>
                  </a:lnTo>
                  <a:lnTo>
                    <a:pt x="7160" y="2780"/>
                  </a:lnTo>
                  <a:lnTo>
                    <a:pt x="7029" y="2834"/>
                  </a:lnTo>
                  <a:lnTo>
                    <a:pt x="6900" y="2888"/>
                  </a:lnTo>
                  <a:lnTo>
                    <a:pt x="6773" y="2941"/>
                  </a:lnTo>
                  <a:lnTo>
                    <a:pt x="6648" y="2996"/>
                  </a:lnTo>
                  <a:lnTo>
                    <a:pt x="6524" y="3049"/>
                  </a:lnTo>
                  <a:lnTo>
                    <a:pt x="6402" y="3103"/>
                  </a:lnTo>
                  <a:lnTo>
                    <a:pt x="6281" y="3158"/>
                  </a:lnTo>
                  <a:lnTo>
                    <a:pt x="6248" y="3163"/>
                  </a:lnTo>
                  <a:lnTo>
                    <a:pt x="6216" y="3169"/>
                  </a:lnTo>
                  <a:lnTo>
                    <a:pt x="6187" y="3172"/>
                  </a:lnTo>
                  <a:lnTo>
                    <a:pt x="6159" y="3174"/>
                  </a:lnTo>
                  <a:lnTo>
                    <a:pt x="6133" y="3175"/>
                  </a:lnTo>
                  <a:lnTo>
                    <a:pt x="6109" y="3175"/>
                  </a:lnTo>
                  <a:lnTo>
                    <a:pt x="6087" y="3173"/>
                  </a:lnTo>
                  <a:lnTo>
                    <a:pt x="6067" y="3171"/>
                  </a:lnTo>
                  <a:lnTo>
                    <a:pt x="6050" y="3166"/>
                  </a:lnTo>
                  <a:lnTo>
                    <a:pt x="6033" y="3161"/>
                  </a:lnTo>
                  <a:lnTo>
                    <a:pt x="6018" y="3155"/>
                  </a:lnTo>
                  <a:lnTo>
                    <a:pt x="6007" y="3147"/>
                  </a:lnTo>
                  <a:lnTo>
                    <a:pt x="5996" y="3137"/>
                  </a:lnTo>
                  <a:lnTo>
                    <a:pt x="5988" y="3127"/>
                  </a:lnTo>
                  <a:lnTo>
                    <a:pt x="5982" y="3116"/>
                  </a:lnTo>
                  <a:lnTo>
                    <a:pt x="5978" y="3103"/>
                  </a:lnTo>
                  <a:lnTo>
                    <a:pt x="5974" y="3088"/>
                  </a:lnTo>
                  <a:lnTo>
                    <a:pt x="5974" y="3073"/>
                  </a:lnTo>
                  <a:lnTo>
                    <a:pt x="5975" y="3057"/>
                  </a:lnTo>
                  <a:lnTo>
                    <a:pt x="5980" y="3039"/>
                  </a:lnTo>
                  <a:lnTo>
                    <a:pt x="5984" y="3019"/>
                  </a:lnTo>
                  <a:lnTo>
                    <a:pt x="5992" y="2999"/>
                  </a:lnTo>
                  <a:lnTo>
                    <a:pt x="6001" y="2978"/>
                  </a:lnTo>
                  <a:lnTo>
                    <a:pt x="6012" y="2955"/>
                  </a:lnTo>
                  <a:lnTo>
                    <a:pt x="6026" y="2930"/>
                  </a:lnTo>
                  <a:lnTo>
                    <a:pt x="6041" y="2905"/>
                  </a:lnTo>
                  <a:lnTo>
                    <a:pt x="6057" y="2878"/>
                  </a:lnTo>
                  <a:lnTo>
                    <a:pt x="6076" y="2850"/>
                  </a:lnTo>
                  <a:lnTo>
                    <a:pt x="6098" y="2821"/>
                  </a:lnTo>
                  <a:lnTo>
                    <a:pt x="6120" y="2791"/>
                  </a:lnTo>
                  <a:lnTo>
                    <a:pt x="6145" y="2759"/>
                  </a:lnTo>
                  <a:lnTo>
                    <a:pt x="6172" y="2726"/>
                  </a:lnTo>
                  <a:close/>
                  <a:moveTo>
                    <a:pt x="8039" y="2908"/>
                  </a:moveTo>
                  <a:lnTo>
                    <a:pt x="8043" y="2881"/>
                  </a:lnTo>
                  <a:lnTo>
                    <a:pt x="8046" y="2855"/>
                  </a:lnTo>
                  <a:lnTo>
                    <a:pt x="8049" y="2831"/>
                  </a:lnTo>
                  <a:lnTo>
                    <a:pt x="8049" y="2809"/>
                  </a:lnTo>
                  <a:lnTo>
                    <a:pt x="8049" y="2790"/>
                  </a:lnTo>
                  <a:lnTo>
                    <a:pt x="8048" y="2772"/>
                  </a:lnTo>
                  <a:lnTo>
                    <a:pt x="8044" y="2756"/>
                  </a:lnTo>
                  <a:lnTo>
                    <a:pt x="8040" y="2742"/>
                  </a:lnTo>
                  <a:lnTo>
                    <a:pt x="8035" y="2730"/>
                  </a:lnTo>
                  <a:lnTo>
                    <a:pt x="8029" y="2720"/>
                  </a:lnTo>
                  <a:lnTo>
                    <a:pt x="8022" y="2712"/>
                  </a:lnTo>
                  <a:lnTo>
                    <a:pt x="8013" y="2706"/>
                  </a:lnTo>
                  <a:lnTo>
                    <a:pt x="8002" y="2702"/>
                  </a:lnTo>
                  <a:lnTo>
                    <a:pt x="7992" y="2700"/>
                  </a:lnTo>
                  <a:lnTo>
                    <a:pt x="7980" y="2700"/>
                  </a:lnTo>
                  <a:lnTo>
                    <a:pt x="7966" y="2702"/>
                  </a:lnTo>
                  <a:lnTo>
                    <a:pt x="7952" y="2705"/>
                  </a:lnTo>
                  <a:lnTo>
                    <a:pt x="7936" y="2712"/>
                  </a:lnTo>
                  <a:lnTo>
                    <a:pt x="7920" y="2719"/>
                  </a:lnTo>
                  <a:lnTo>
                    <a:pt x="7902" y="2729"/>
                  </a:lnTo>
                  <a:lnTo>
                    <a:pt x="7882" y="2741"/>
                  </a:lnTo>
                  <a:lnTo>
                    <a:pt x="7862" y="2754"/>
                  </a:lnTo>
                  <a:lnTo>
                    <a:pt x="7840" y="2770"/>
                  </a:lnTo>
                  <a:lnTo>
                    <a:pt x="7818" y="2788"/>
                  </a:lnTo>
                  <a:lnTo>
                    <a:pt x="7794" y="2807"/>
                  </a:lnTo>
                  <a:lnTo>
                    <a:pt x="7769" y="2829"/>
                  </a:lnTo>
                  <a:lnTo>
                    <a:pt x="7744" y="2852"/>
                  </a:lnTo>
                  <a:lnTo>
                    <a:pt x="7716" y="2878"/>
                  </a:lnTo>
                  <a:lnTo>
                    <a:pt x="7688" y="2905"/>
                  </a:lnTo>
                  <a:lnTo>
                    <a:pt x="7658" y="2935"/>
                  </a:lnTo>
                  <a:lnTo>
                    <a:pt x="7628" y="2966"/>
                  </a:lnTo>
                  <a:lnTo>
                    <a:pt x="7596" y="2999"/>
                  </a:lnTo>
                  <a:lnTo>
                    <a:pt x="7539" y="3130"/>
                  </a:lnTo>
                  <a:lnTo>
                    <a:pt x="7483" y="3260"/>
                  </a:lnTo>
                  <a:lnTo>
                    <a:pt x="7427" y="3391"/>
                  </a:lnTo>
                  <a:lnTo>
                    <a:pt x="7370" y="3520"/>
                  </a:lnTo>
                  <a:lnTo>
                    <a:pt x="7314" y="3651"/>
                  </a:lnTo>
                  <a:lnTo>
                    <a:pt x="7257" y="3781"/>
                  </a:lnTo>
                  <a:lnTo>
                    <a:pt x="7202" y="3912"/>
                  </a:lnTo>
                  <a:lnTo>
                    <a:pt x="7146" y="4042"/>
                  </a:lnTo>
                  <a:lnTo>
                    <a:pt x="7089" y="4173"/>
                  </a:lnTo>
                  <a:lnTo>
                    <a:pt x="7033" y="4302"/>
                  </a:lnTo>
                  <a:lnTo>
                    <a:pt x="6976" y="4432"/>
                  </a:lnTo>
                  <a:lnTo>
                    <a:pt x="6920" y="4563"/>
                  </a:lnTo>
                  <a:lnTo>
                    <a:pt x="6864" y="4693"/>
                  </a:lnTo>
                  <a:lnTo>
                    <a:pt x="6808" y="4824"/>
                  </a:lnTo>
                  <a:lnTo>
                    <a:pt x="6752" y="4954"/>
                  </a:lnTo>
                  <a:lnTo>
                    <a:pt x="6695" y="5085"/>
                  </a:lnTo>
                  <a:lnTo>
                    <a:pt x="6694" y="5097"/>
                  </a:lnTo>
                  <a:lnTo>
                    <a:pt x="6693" y="5109"/>
                  </a:lnTo>
                  <a:lnTo>
                    <a:pt x="6693" y="5121"/>
                  </a:lnTo>
                  <a:lnTo>
                    <a:pt x="6694" y="5132"/>
                  </a:lnTo>
                  <a:lnTo>
                    <a:pt x="6695" y="5142"/>
                  </a:lnTo>
                  <a:lnTo>
                    <a:pt x="6697" y="5153"/>
                  </a:lnTo>
                  <a:lnTo>
                    <a:pt x="6699" y="5163"/>
                  </a:lnTo>
                  <a:lnTo>
                    <a:pt x="6702" y="5172"/>
                  </a:lnTo>
                  <a:lnTo>
                    <a:pt x="6707" y="5181"/>
                  </a:lnTo>
                  <a:lnTo>
                    <a:pt x="6712" y="5190"/>
                  </a:lnTo>
                  <a:lnTo>
                    <a:pt x="6717" y="5197"/>
                  </a:lnTo>
                  <a:lnTo>
                    <a:pt x="6724" y="5205"/>
                  </a:lnTo>
                  <a:lnTo>
                    <a:pt x="6730" y="5212"/>
                  </a:lnTo>
                  <a:lnTo>
                    <a:pt x="6739" y="5219"/>
                  </a:lnTo>
                  <a:lnTo>
                    <a:pt x="6746" y="5225"/>
                  </a:lnTo>
                  <a:lnTo>
                    <a:pt x="6756" y="5230"/>
                  </a:lnTo>
                  <a:lnTo>
                    <a:pt x="6766" y="5236"/>
                  </a:lnTo>
                  <a:lnTo>
                    <a:pt x="6776" y="5240"/>
                  </a:lnTo>
                  <a:lnTo>
                    <a:pt x="6788" y="5244"/>
                  </a:lnTo>
                  <a:lnTo>
                    <a:pt x="6800" y="5248"/>
                  </a:lnTo>
                  <a:lnTo>
                    <a:pt x="6813" y="5251"/>
                  </a:lnTo>
                  <a:lnTo>
                    <a:pt x="6826" y="5254"/>
                  </a:lnTo>
                  <a:lnTo>
                    <a:pt x="6840" y="5256"/>
                  </a:lnTo>
                  <a:lnTo>
                    <a:pt x="6855" y="5257"/>
                  </a:lnTo>
                  <a:lnTo>
                    <a:pt x="6887" y="5259"/>
                  </a:lnTo>
                  <a:lnTo>
                    <a:pt x="6921" y="5259"/>
                  </a:lnTo>
                  <a:lnTo>
                    <a:pt x="6959" y="5258"/>
                  </a:lnTo>
                  <a:lnTo>
                    <a:pt x="7000" y="5254"/>
                  </a:lnTo>
                  <a:lnTo>
                    <a:pt x="7073" y="5226"/>
                  </a:lnTo>
                  <a:lnTo>
                    <a:pt x="7146" y="5197"/>
                  </a:lnTo>
                  <a:lnTo>
                    <a:pt x="7219" y="5168"/>
                  </a:lnTo>
                  <a:lnTo>
                    <a:pt x="7292" y="5139"/>
                  </a:lnTo>
                  <a:lnTo>
                    <a:pt x="7365" y="5110"/>
                  </a:lnTo>
                  <a:lnTo>
                    <a:pt x="7438" y="5081"/>
                  </a:lnTo>
                  <a:lnTo>
                    <a:pt x="7511" y="5052"/>
                  </a:lnTo>
                  <a:lnTo>
                    <a:pt x="7584" y="5023"/>
                  </a:lnTo>
                  <a:lnTo>
                    <a:pt x="7602" y="5016"/>
                  </a:lnTo>
                  <a:lnTo>
                    <a:pt x="7619" y="5008"/>
                  </a:lnTo>
                  <a:lnTo>
                    <a:pt x="7636" y="5003"/>
                  </a:lnTo>
                  <a:lnTo>
                    <a:pt x="7652" y="4998"/>
                  </a:lnTo>
                  <a:lnTo>
                    <a:pt x="7667" y="4993"/>
                  </a:lnTo>
                  <a:lnTo>
                    <a:pt x="7682" y="4990"/>
                  </a:lnTo>
                  <a:lnTo>
                    <a:pt x="7696" y="4988"/>
                  </a:lnTo>
                  <a:lnTo>
                    <a:pt x="7709" y="4987"/>
                  </a:lnTo>
                  <a:lnTo>
                    <a:pt x="7722" y="4987"/>
                  </a:lnTo>
                  <a:lnTo>
                    <a:pt x="7734" y="4987"/>
                  </a:lnTo>
                  <a:lnTo>
                    <a:pt x="7745" y="4989"/>
                  </a:lnTo>
                  <a:lnTo>
                    <a:pt x="7756" y="4991"/>
                  </a:lnTo>
                  <a:lnTo>
                    <a:pt x="7765" y="4995"/>
                  </a:lnTo>
                  <a:lnTo>
                    <a:pt x="7774" y="5000"/>
                  </a:lnTo>
                  <a:lnTo>
                    <a:pt x="7782" y="5005"/>
                  </a:lnTo>
                  <a:lnTo>
                    <a:pt x="7790" y="5012"/>
                  </a:lnTo>
                  <a:lnTo>
                    <a:pt x="7797" y="5019"/>
                  </a:lnTo>
                  <a:lnTo>
                    <a:pt x="7803" y="5027"/>
                  </a:lnTo>
                  <a:lnTo>
                    <a:pt x="7808" y="5036"/>
                  </a:lnTo>
                  <a:lnTo>
                    <a:pt x="7813" y="5046"/>
                  </a:lnTo>
                  <a:lnTo>
                    <a:pt x="7818" y="5058"/>
                  </a:lnTo>
                  <a:lnTo>
                    <a:pt x="7821" y="5069"/>
                  </a:lnTo>
                  <a:lnTo>
                    <a:pt x="7823" y="5082"/>
                  </a:lnTo>
                  <a:lnTo>
                    <a:pt x="7825" y="5096"/>
                  </a:lnTo>
                  <a:lnTo>
                    <a:pt x="7826" y="5111"/>
                  </a:lnTo>
                  <a:lnTo>
                    <a:pt x="7826" y="5127"/>
                  </a:lnTo>
                  <a:lnTo>
                    <a:pt x="7826" y="5144"/>
                  </a:lnTo>
                  <a:lnTo>
                    <a:pt x="7825" y="5162"/>
                  </a:lnTo>
                  <a:lnTo>
                    <a:pt x="7824" y="5180"/>
                  </a:lnTo>
                  <a:lnTo>
                    <a:pt x="7821" y="5200"/>
                  </a:lnTo>
                  <a:lnTo>
                    <a:pt x="7818" y="5221"/>
                  </a:lnTo>
                  <a:lnTo>
                    <a:pt x="7815" y="5242"/>
                  </a:lnTo>
                  <a:lnTo>
                    <a:pt x="7717" y="5460"/>
                  </a:lnTo>
                  <a:lnTo>
                    <a:pt x="7620" y="5679"/>
                  </a:lnTo>
                  <a:lnTo>
                    <a:pt x="7523" y="5897"/>
                  </a:lnTo>
                  <a:lnTo>
                    <a:pt x="7425" y="6114"/>
                  </a:lnTo>
                  <a:lnTo>
                    <a:pt x="7328" y="6332"/>
                  </a:lnTo>
                  <a:lnTo>
                    <a:pt x="7231" y="6551"/>
                  </a:lnTo>
                  <a:lnTo>
                    <a:pt x="7133" y="6769"/>
                  </a:lnTo>
                  <a:lnTo>
                    <a:pt x="7036" y="6986"/>
                  </a:lnTo>
                  <a:lnTo>
                    <a:pt x="6938" y="7205"/>
                  </a:lnTo>
                  <a:lnTo>
                    <a:pt x="6841" y="7423"/>
                  </a:lnTo>
                  <a:lnTo>
                    <a:pt x="6744" y="7641"/>
                  </a:lnTo>
                  <a:lnTo>
                    <a:pt x="6646" y="7859"/>
                  </a:lnTo>
                  <a:lnTo>
                    <a:pt x="6549" y="8077"/>
                  </a:lnTo>
                  <a:lnTo>
                    <a:pt x="6452" y="8295"/>
                  </a:lnTo>
                  <a:lnTo>
                    <a:pt x="6354" y="8513"/>
                  </a:lnTo>
                  <a:lnTo>
                    <a:pt x="6257" y="8731"/>
                  </a:lnTo>
                  <a:lnTo>
                    <a:pt x="6263" y="8754"/>
                  </a:lnTo>
                  <a:lnTo>
                    <a:pt x="6271" y="8774"/>
                  </a:lnTo>
                  <a:lnTo>
                    <a:pt x="6278" y="8792"/>
                  </a:lnTo>
                  <a:lnTo>
                    <a:pt x="6288" y="8807"/>
                  </a:lnTo>
                  <a:lnTo>
                    <a:pt x="6299" y="8820"/>
                  </a:lnTo>
                  <a:lnTo>
                    <a:pt x="6309" y="8831"/>
                  </a:lnTo>
                  <a:lnTo>
                    <a:pt x="6321" y="8838"/>
                  </a:lnTo>
                  <a:lnTo>
                    <a:pt x="6335" y="8843"/>
                  </a:lnTo>
                  <a:lnTo>
                    <a:pt x="6349" y="8847"/>
                  </a:lnTo>
                  <a:lnTo>
                    <a:pt x="6364" y="8847"/>
                  </a:lnTo>
                  <a:lnTo>
                    <a:pt x="6380" y="8846"/>
                  </a:lnTo>
                  <a:lnTo>
                    <a:pt x="6397" y="8840"/>
                  </a:lnTo>
                  <a:lnTo>
                    <a:pt x="6416" y="8834"/>
                  </a:lnTo>
                  <a:lnTo>
                    <a:pt x="6435" y="8824"/>
                  </a:lnTo>
                  <a:lnTo>
                    <a:pt x="6455" y="8812"/>
                  </a:lnTo>
                  <a:lnTo>
                    <a:pt x="6476" y="8798"/>
                  </a:lnTo>
                  <a:lnTo>
                    <a:pt x="6498" y="8781"/>
                  </a:lnTo>
                  <a:lnTo>
                    <a:pt x="6522" y="8762"/>
                  </a:lnTo>
                  <a:lnTo>
                    <a:pt x="6546" y="8740"/>
                  </a:lnTo>
                  <a:lnTo>
                    <a:pt x="6571" y="8716"/>
                  </a:lnTo>
                  <a:lnTo>
                    <a:pt x="6597" y="8689"/>
                  </a:lnTo>
                  <a:lnTo>
                    <a:pt x="6624" y="8660"/>
                  </a:lnTo>
                  <a:lnTo>
                    <a:pt x="6652" y="8629"/>
                  </a:lnTo>
                  <a:lnTo>
                    <a:pt x="6682" y="8595"/>
                  </a:lnTo>
                  <a:lnTo>
                    <a:pt x="6712" y="8558"/>
                  </a:lnTo>
                  <a:lnTo>
                    <a:pt x="6743" y="8518"/>
                  </a:lnTo>
                  <a:lnTo>
                    <a:pt x="6775" y="8478"/>
                  </a:lnTo>
                  <a:lnTo>
                    <a:pt x="6808" y="8434"/>
                  </a:lnTo>
                  <a:lnTo>
                    <a:pt x="6842" y="8386"/>
                  </a:lnTo>
                  <a:lnTo>
                    <a:pt x="6877" y="8338"/>
                  </a:lnTo>
                  <a:lnTo>
                    <a:pt x="6914" y="8287"/>
                  </a:lnTo>
                  <a:lnTo>
                    <a:pt x="6950" y="8233"/>
                  </a:lnTo>
                  <a:lnTo>
                    <a:pt x="7047" y="8006"/>
                  </a:lnTo>
                  <a:lnTo>
                    <a:pt x="7144" y="7778"/>
                  </a:lnTo>
                  <a:lnTo>
                    <a:pt x="7240" y="7551"/>
                  </a:lnTo>
                  <a:lnTo>
                    <a:pt x="7337" y="7324"/>
                  </a:lnTo>
                  <a:lnTo>
                    <a:pt x="7433" y="7097"/>
                  </a:lnTo>
                  <a:lnTo>
                    <a:pt x="7530" y="6870"/>
                  </a:lnTo>
                  <a:lnTo>
                    <a:pt x="7627" y="6642"/>
                  </a:lnTo>
                  <a:lnTo>
                    <a:pt x="7723" y="6415"/>
                  </a:lnTo>
                  <a:lnTo>
                    <a:pt x="7820" y="6187"/>
                  </a:lnTo>
                  <a:lnTo>
                    <a:pt x="7917" y="5961"/>
                  </a:lnTo>
                  <a:lnTo>
                    <a:pt x="8013" y="5734"/>
                  </a:lnTo>
                  <a:lnTo>
                    <a:pt x="8110" y="5506"/>
                  </a:lnTo>
                  <a:lnTo>
                    <a:pt x="8206" y="5279"/>
                  </a:lnTo>
                  <a:lnTo>
                    <a:pt x="8303" y="5051"/>
                  </a:lnTo>
                  <a:lnTo>
                    <a:pt x="8400" y="4825"/>
                  </a:lnTo>
                  <a:lnTo>
                    <a:pt x="8496" y="4597"/>
                  </a:lnTo>
                  <a:lnTo>
                    <a:pt x="8503" y="4580"/>
                  </a:lnTo>
                  <a:lnTo>
                    <a:pt x="8507" y="4563"/>
                  </a:lnTo>
                  <a:lnTo>
                    <a:pt x="8510" y="4548"/>
                  </a:lnTo>
                  <a:lnTo>
                    <a:pt x="8513" y="4533"/>
                  </a:lnTo>
                  <a:lnTo>
                    <a:pt x="8515" y="4519"/>
                  </a:lnTo>
                  <a:lnTo>
                    <a:pt x="8516" y="4505"/>
                  </a:lnTo>
                  <a:lnTo>
                    <a:pt x="8515" y="4493"/>
                  </a:lnTo>
                  <a:lnTo>
                    <a:pt x="8513" y="4482"/>
                  </a:lnTo>
                  <a:lnTo>
                    <a:pt x="8511" y="4471"/>
                  </a:lnTo>
                  <a:lnTo>
                    <a:pt x="8507" y="4460"/>
                  </a:lnTo>
                  <a:lnTo>
                    <a:pt x="8503" y="4451"/>
                  </a:lnTo>
                  <a:lnTo>
                    <a:pt x="8497" y="4442"/>
                  </a:lnTo>
                  <a:lnTo>
                    <a:pt x="8491" y="4434"/>
                  </a:lnTo>
                  <a:lnTo>
                    <a:pt x="8483" y="4427"/>
                  </a:lnTo>
                  <a:lnTo>
                    <a:pt x="8475" y="4422"/>
                  </a:lnTo>
                  <a:lnTo>
                    <a:pt x="8465" y="4416"/>
                  </a:lnTo>
                  <a:lnTo>
                    <a:pt x="8454" y="4411"/>
                  </a:lnTo>
                  <a:lnTo>
                    <a:pt x="8443" y="4407"/>
                  </a:lnTo>
                  <a:lnTo>
                    <a:pt x="8431" y="4404"/>
                  </a:lnTo>
                  <a:lnTo>
                    <a:pt x="8417" y="4401"/>
                  </a:lnTo>
                  <a:lnTo>
                    <a:pt x="8402" y="4400"/>
                  </a:lnTo>
                  <a:lnTo>
                    <a:pt x="8387" y="4399"/>
                  </a:lnTo>
                  <a:lnTo>
                    <a:pt x="8370" y="4399"/>
                  </a:lnTo>
                  <a:lnTo>
                    <a:pt x="8351" y="4400"/>
                  </a:lnTo>
                  <a:lnTo>
                    <a:pt x="8333" y="4401"/>
                  </a:lnTo>
                  <a:lnTo>
                    <a:pt x="8314" y="4403"/>
                  </a:lnTo>
                  <a:lnTo>
                    <a:pt x="8292" y="4407"/>
                  </a:lnTo>
                  <a:lnTo>
                    <a:pt x="8271" y="4411"/>
                  </a:lnTo>
                  <a:lnTo>
                    <a:pt x="8224" y="4420"/>
                  </a:lnTo>
                  <a:lnTo>
                    <a:pt x="8173" y="4434"/>
                  </a:lnTo>
                  <a:lnTo>
                    <a:pt x="8083" y="4466"/>
                  </a:lnTo>
                  <a:lnTo>
                    <a:pt x="7993" y="4498"/>
                  </a:lnTo>
                  <a:lnTo>
                    <a:pt x="7902" y="4530"/>
                  </a:lnTo>
                  <a:lnTo>
                    <a:pt x="7811" y="4562"/>
                  </a:lnTo>
                  <a:lnTo>
                    <a:pt x="7721" y="4593"/>
                  </a:lnTo>
                  <a:lnTo>
                    <a:pt x="7630" y="4625"/>
                  </a:lnTo>
                  <a:lnTo>
                    <a:pt x="7540" y="4658"/>
                  </a:lnTo>
                  <a:lnTo>
                    <a:pt x="7450" y="4690"/>
                  </a:lnTo>
                  <a:lnTo>
                    <a:pt x="7427" y="4682"/>
                  </a:lnTo>
                  <a:lnTo>
                    <a:pt x="7407" y="4674"/>
                  </a:lnTo>
                  <a:lnTo>
                    <a:pt x="7398" y="4669"/>
                  </a:lnTo>
                  <a:lnTo>
                    <a:pt x="7389" y="4664"/>
                  </a:lnTo>
                  <a:lnTo>
                    <a:pt x="7381" y="4659"/>
                  </a:lnTo>
                  <a:lnTo>
                    <a:pt x="7373" y="4653"/>
                  </a:lnTo>
                  <a:lnTo>
                    <a:pt x="7367" y="4648"/>
                  </a:lnTo>
                  <a:lnTo>
                    <a:pt x="7360" y="4641"/>
                  </a:lnTo>
                  <a:lnTo>
                    <a:pt x="7354" y="4635"/>
                  </a:lnTo>
                  <a:lnTo>
                    <a:pt x="7349" y="4629"/>
                  </a:lnTo>
                  <a:lnTo>
                    <a:pt x="7344" y="4621"/>
                  </a:lnTo>
                  <a:lnTo>
                    <a:pt x="7340" y="4614"/>
                  </a:lnTo>
                  <a:lnTo>
                    <a:pt x="7337" y="4606"/>
                  </a:lnTo>
                  <a:lnTo>
                    <a:pt x="7334" y="4597"/>
                  </a:lnTo>
                  <a:lnTo>
                    <a:pt x="7331" y="4590"/>
                  </a:lnTo>
                  <a:lnTo>
                    <a:pt x="7329" y="4581"/>
                  </a:lnTo>
                  <a:lnTo>
                    <a:pt x="7328" y="4572"/>
                  </a:lnTo>
                  <a:lnTo>
                    <a:pt x="7328" y="4563"/>
                  </a:lnTo>
                  <a:lnTo>
                    <a:pt x="7327" y="4553"/>
                  </a:lnTo>
                  <a:lnTo>
                    <a:pt x="7328" y="4544"/>
                  </a:lnTo>
                  <a:lnTo>
                    <a:pt x="7329" y="4533"/>
                  </a:lnTo>
                  <a:lnTo>
                    <a:pt x="7330" y="4522"/>
                  </a:lnTo>
                  <a:lnTo>
                    <a:pt x="7336" y="4501"/>
                  </a:lnTo>
                  <a:lnTo>
                    <a:pt x="7343" y="4477"/>
                  </a:lnTo>
                  <a:lnTo>
                    <a:pt x="7353" y="4454"/>
                  </a:lnTo>
                  <a:lnTo>
                    <a:pt x="7365" y="4428"/>
                  </a:lnTo>
                  <a:lnTo>
                    <a:pt x="7407" y="4333"/>
                  </a:lnTo>
                  <a:lnTo>
                    <a:pt x="7448" y="4238"/>
                  </a:lnTo>
                  <a:lnTo>
                    <a:pt x="7490" y="4143"/>
                  </a:lnTo>
                  <a:lnTo>
                    <a:pt x="7533" y="4048"/>
                  </a:lnTo>
                  <a:lnTo>
                    <a:pt x="7575" y="3953"/>
                  </a:lnTo>
                  <a:lnTo>
                    <a:pt x="7617" y="3858"/>
                  </a:lnTo>
                  <a:lnTo>
                    <a:pt x="7660" y="3763"/>
                  </a:lnTo>
                  <a:lnTo>
                    <a:pt x="7702" y="3668"/>
                  </a:lnTo>
                  <a:lnTo>
                    <a:pt x="7744" y="3573"/>
                  </a:lnTo>
                  <a:lnTo>
                    <a:pt x="7787" y="3479"/>
                  </a:lnTo>
                  <a:lnTo>
                    <a:pt x="7829" y="3383"/>
                  </a:lnTo>
                  <a:lnTo>
                    <a:pt x="7870" y="3288"/>
                  </a:lnTo>
                  <a:lnTo>
                    <a:pt x="7913" y="3193"/>
                  </a:lnTo>
                  <a:lnTo>
                    <a:pt x="7955" y="3098"/>
                  </a:lnTo>
                  <a:lnTo>
                    <a:pt x="7997" y="3003"/>
                  </a:lnTo>
                  <a:lnTo>
                    <a:pt x="8039" y="2908"/>
                  </a:lnTo>
                  <a:close/>
                  <a:moveTo>
                    <a:pt x="5454" y="2335"/>
                  </a:moveTo>
                  <a:lnTo>
                    <a:pt x="5454" y="2821"/>
                  </a:lnTo>
                  <a:lnTo>
                    <a:pt x="5454" y="3308"/>
                  </a:lnTo>
                  <a:lnTo>
                    <a:pt x="5454" y="3794"/>
                  </a:lnTo>
                  <a:lnTo>
                    <a:pt x="5454" y="4281"/>
                  </a:lnTo>
                  <a:lnTo>
                    <a:pt x="5454" y="4767"/>
                  </a:lnTo>
                  <a:lnTo>
                    <a:pt x="5454" y="5254"/>
                  </a:lnTo>
                  <a:lnTo>
                    <a:pt x="5454" y="5741"/>
                  </a:lnTo>
                  <a:lnTo>
                    <a:pt x="5454" y="6227"/>
                  </a:lnTo>
                  <a:lnTo>
                    <a:pt x="5454" y="6714"/>
                  </a:lnTo>
                  <a:lnTo>
                    <a:pt x="5454" y="7200"/>
                  </a:lnTo>
                  <a:lnTo>
                    <a:pt x="5454" y="7687"/>
                  </a:lnTo>
                  <a:lnTo>
                    <a:pt x="5454" y="8173"/>
                  </a:lnTo>
                  <a:lnTo>
                    <a:pt x="5454" y="8660"/>
                  </a:lnTo>
                  <a:lnTo>
                    <a:pt x="5454" y="9146"/>
                  </a:lnTo>
                  <a:lnTo>
                    <a:pt x="5454" y="9633"/>
                  </a:lnTo>
                  <a:lnTo>
                    <a:pt x="5454" y="10119"/>
                  </a:lnTo>
                  <a:lnTo>
                    <a:pt x="5508" y="10081"/>
                  </a:lnTo>
                  <a:lnTo>
                    <a:pt x="5563" y="10044"/>
                  </a:lnTo>
                  <a:lnTo>
                    <a:pt x="5618" y="10007"/>
                  </a:lnTo>
                  <a:lnTo>
                    <a:pt x="5673" y="9970"/>
                  </a:lnTo>
                  <a:lnTo>
                    <a:pt x="5727" y="9932"/>
                  </a:lnTo>
                  <a:lnTo>
                    <a:pt x="5782" y="9895"/>
                  </a:lnTo>
                  <a:lnTo>
                    <a:pt x="5837" y="9857"/>
                  </a:lnTo>
                  <a:lnTo>
                    <a:pt x="5892" y="9820"/>
                  </a:lnTo>
                  <a:lnTo>
                    <a:pt x="5892" y="8400"/>
                  </a:lnTo>
                  <a:lnTo>
                    <a:pt x="5911" y="8395"/>
                  </a:lnTo>
                  <a:lnTo>
                    <a:pt x="5929" y="8389"/>
                  </a:lnTo>
                  <a:lnTo>
                    <a:pt x="5948" y="8381"/>
                  </a:lnTo>
                  <a:lnTo>
                    <a:pt x="5966" y="8374"/>
                  </a:lnTo>
                  <a:lnTo>
                    <a:pt x="5983" y="8365"/>
                  </a:lnTo>
                  <a:lnTo>
                    <a:pt x="6001" y="8355"/>
                  </a:lnTo>
                  <a:lnTo>
                    <a:pt x="6018" y="8346"/>
                  </a:lnTo>
                  <a:lnTo>
                    <a:pt x="6035" y="8335"/>
                  </a:lnTo>
                  <a:lnTo>
                    <a:pt x="6052" y="8323"/>
                  </a:lnTo>
                  <a:lnTo>
                    <a:pt x="6068" y="8310"/>
                  </a:lnTo>
                  <a:lnTo>
                    <a:pt x="6084" y="8297"/>
                  </a:lnTo>
                  <a:lnTo>
                    <a:pt x="6099" y="8285"/>
                  </a:lnTo>
                  <a:lnTo>
                    <a:pt x="6115" y="8270"/>
                  </a:lnTo>
                  <a:lnTo>
                    <a:pt x="6130" y="8254"/>
                  </a:lnTo>
                  <a:lnTo>
                    <a:pt x="6145" y="8238"/>
                  </a:lnTo>
                  <a:lnTo>
                    <a:pt x="6159" y="8222"/>
                  </a:lnTo>
                  <a:lnTo>
                    <a:pt x="6174" y="8204"/>
                  </a:lnTo>
                  <a:lnTo>
                    <a:pt x="6188" y="8187"/>
                  </a:lnTo>
                  <a:lnTo>
                    <a:pt x="6202" y="8168"/>
                  </a:lnTo>
                  <a:lnTo>
                    <a:pt x="6215" y="8148"/>
                  </a:lnTo>
                  <a:lnTo>
                    <a:pt x="6228" y="8128"/>
                  </a:lnTo>
                  <a:lnTo>
                    <a:pt x="6241" y="8106"/>
                  </a:lnTo>
                  <a:lnTo>
                    <a:pt x="6254" y="8085"/>
                  </a:lnTo>
                  <a:lnTo>
                    <a:pt x="6266" y="8062"/>
                  </a:lnTo>
                  <a:lnTo>
                    <a:pt x="6278" y="8040"/>
                  </a:lnTo>
                  <a:lnTo>
                    <a:pt x="6290" y="8015"/>
                  </a:lnTo>
                  <a:lnTo>
                    <a:pt x="6301" y="7991"/>
                  </a:lnTo>
                  <a:lnTo>
                    <a:pt x="6313" y="7966"/>
                  </a:lnTo>
                  <a:lnTo>
                    <a:pt x="6334" y="7912"/>
                  </a:lnTo>
                  <a:lnTo>
                    <a:pt x="6354" y="7856"/>
                  </a:lnTo>
                  <a:lnTo>
                    <a:pt x="6420" y="7708"/>
                  </a:lnTo>
                  <a:lnTo>
                    <a:pt x="6485" y="7560"/>
                  </a:lnTo>
                  <a:lnTo>
                    <a:pt x="6551" y="7412"/>
                  </a:lnTo>
                  <a:lnTo>
                    <a:pt x="6615" y="7264"/>
                  </a:lnTo>
                  <a:lnTo>
                    <a:pt x="6681" y="7116"/>
                  </a:lnTo>
                  <a:lnTo>
                    <a:pt x="6746" y="6967"/>
                  </a:lnTo>
                  <a:lnTo>
                    <a:pt x="6812" y="6819"/>
                  </a:lnTo>
                  <a:lnTo>
                    <a:pt x="6877" y="6671"/>
                  </a:lnTo>
                  <a:lnTo>
                    <a:pt x="6943" y="6523"/>
                  </a:lnTo>
                  <a:lnTo>
                    <a:pt x="7008" y="6375"/>
                  </a:lnTo>
                  <a:lnTo>
                    <a:pt x="7074" y="6227"/>
                  </a:lnTo>
                  <a:lnTo>
                    <a:pt x="7139" y="6078"/>
                  </a:lnTo>
                  <a:lnTo>
                    <a:pt x="7205" y="5930"/>
                  </a:lnTo>
                  <a:lnTo>
                    <a:pt x="7270" y="5782"/>
                  </a:lnTo>
                  <a:lnTo>
                    <a:pt x="7336" y="5634"/>
                  </a:lnTo>
                  <a:lnTo>
                    <a:pt x="7401" y="5486"/>
                  </a:lnTo>
                  <a:lnTo>
                    <a:pt x="7400" y="5471"/>
                  </a:lnTo>
                  <a:lnTo>
                    <a:pt x="7399" y="5457"/>
                  </a:lnTo>
                  <a:lnTo>
                    <a:pt x="7398" y="5443"/>
                  </a:lnTo>
                  <a:lnTo>
                    <a:pt x="7396" y="5431"/>
                  </a:lnTo>
                  <a:lnTo>
                    <a:pt x="7394" y="5419"/>
                  </a:lnTo>
                  <a:lnTo>
                    <a:pt x="7390" y="5408"/>
                  </a:lnTo>
                  <a:lnTo>
                    <a:pt x="7387" y="5398"/>
                  </a:lnTo>
                  <a:lnTo>
                    <a:pt x="7383" y="5388"/>
                  </a:lnTo>
                  <a:lnTo>
                    <a:pt x="7378" y="5380"/>
                  </a:lnTo>
                  <a:lnTo>
                    <a:pt x="7372" y="5372"/>
                  </a:lnTo>
                  <a:lnTo>
                    <a:pt x="7366" y="5364"/>
                  </a:lnTo>
                  <a:lnTo>
                    <a:pt x="7359" y="5358"/>
                  </a:lnTo>
                  <a:lnTo>
                    <a:pt x="7353" y="5352"/>
                  </a:lnTo>
                  <a:lnTo>
                    <a:pt x="7344" y="5347"/>
                  </a:lnTo>
                  <a:lnTo>
                    <a:pt x="7337" y="5343"/>
                  </a:lnTo>
                  <a:lnTo>
                    <a:pt x="7328" y="5340"/>
                  </a:lnTo>
                  <a:lnTo>
                    <a:pt x="7319" y="5337"/>
                  </a:lnTo>
                  <a:lnTo>
                    <a:pt x="7308" y="5336"/>
                  </a:lnTo>
                  <a:lnTo>
                    <a:pt x="7298" y="5333"/>
                  </a:lnTo>
                  <a:lnTo>
                    <a:pt x="7286" y="5333"/>
                  </a:lnTo>
                  <a:lnTo>
                    <a:pt x="7275" y="5333"/>
                  </a:lnTo>
                  <a:lnTo>
                    <a:pt x="7263" y="5336"/>
                  </a:lnTo>
                  <a:lnTo>
                    <a:pt x="7250" y="5337"/>
                  </a:lnTo>
                  <a:lnTo>
                    <a:pt x="7237" y="5340"/>
                  </a:lnTo>
                  <a:lnTo>
                    <a:pt x="7223" y="5343"/>
                  </a:lnTo>
                  <a:lnTo>
                    <a:pt x="7208" y="5347"/>
                  </a:lnTo>
                  <a:lnTo>
                    <a:pt x="7193" y="5352"/>
                  </a:lnTo>
                  <a:lnTo>
                    <a:pt x="7177" y="5358"/>
                  </a:lnTo>
                  <a:lnTo>
                    <a:pt x="7145" y="5372"/>
                  </a:lnTo>
                  <a:lnTo>
                    <a:pt x="7109" y="5388"/>
                  </a:lnTo>
                  <a:lnTo>
                    <a:pt x="7020" y="5414"/>
                  </a:lnTo>
                  <a:lnTo>
                    <a:pt x="6931" y="5440"/>
                  </a:lnTo>
                  <a:lnTo>
                    <a:pt x="6842" y="5465"/>
                  </a:lnTo>
                  <a:lnTo>
                    <a:pt x="6753" y="5491"/>
                  </a:lnTo>
                  <a:lnTo>
                    <a:pt x="6664" y="5518"/>
                  </a:lnTo>
                  <a:lnTo>
                    <a:pt x="6575" y="5544"/>
                  </a:lnTo>
                  <a:lnTo>
                    <a:pt x="6487" y="5569"/>
                  </a:lnTo>
                  <a:lnTo>
                    <a:pt x="6397" y="5595"/>
                  </a:lnTo>
                  <a:lnTo>
                    <a:pt x="6385" y="5592"/>
                  </a:lnTo>
                  <a:lnTo>
                    <a:pt x="6374" y="5589"/>
                  </a:lnTo>
                  <a:lnTo>
                    <a:pt x="6363" y="5584"/>
                  </a:lnTo>
                  <a:lnTo>
                    <a:pt x="6353" y="5580"/>
                  </a:lnTo>
                  <a:lnTo>
                    <a:pt x="6344" y="5575"/>
                  </a:lnTo>
                  <a:lnTo>
                    <a:pt x="6335" y="5569"/>
                  </a:lnTo>
                  <a:lnTo>
                    <a:pt x="6328" y="5563"/>
                  </a:lnTo>
                  <a:lnTo>
                    <a:pt x="6320" y="5557"/>
                  </a:lnTo>
                  <a:lnTo>
                    <a:pt x="6314" y="5550"/>
                  </a:lnTo>
                  <a:lnTo>
                    <a:pt x="6308" y="5543"/>
                  </a:lnTo>
                  <a:lnTo>
                    <a:pt x="6303" y="5534"/>
                  </a:lnTo>
                  <a:lnTo>
                    <a:pt x="6299" y="5525"/>
                  </a:lnTo>
                  <a:lnTo>
                    <a:pt x="6294" y="5516"/>
                  </a:lnTo>
                  <a:lnTo>
                    <a:pt x="6291" y="5506"/>
                  </a:lnTo>
                  <a:lnTo>
                    <a:pt x="6289" y="5496"/>
                  </a:lnTo>
                  <a:lnTo>
                    <a:pt x="6288" y="5486"/>
                  </a:lnTo>
                  <a:lnTo>
                    <a:pt x="6287" y="5474"/>
                  </a:lnTo>
                  <a:lnTo>
                    <a:pt x="6286" y="5462"/>
                  </a:lnTo>
                  <a:lnTo>
                    <a:pt x="6287" y="5450"/>
                  </a:lnTo>
                  <a:lnTo>
                    <a:pt x="6288" y="5437"/>
                  </a:lnTo>
                  <a:lnTo>
                    <a:pt x="6290" y="5423"/>
                  </a:lnTo>
                  <a:lnTo>
                    <a:pt x="6292" y="5410"/>
                  </a:lnTo>
                  <a:lnTo>
                    <a:pt x="6295" y="5396"/>
                  </a:lnTo>
                  <a:lnTo>
                    <a:pt x="6299" y="5381"/>
                  </a:lnTo>
                  <a:lnTo>
                    <a:pt x="6308" y="5349"/>
                  </a:lnTo>
                  <a:lnTo>
                    <a:pt x="6321" y="5315"/>
                  </a:lnTo>
                  <a:lnTo>
                    <a:pt x="6336" y="5280"/>
                  </a:lnTo>
                  <a:lnTo>
                    <a:pt x="6354" y="5242"/>
                  </a:lnTo>
                  <a:lnTo>
                    <a:pt x="6407" y="5113"/>
                  </a:lnTo>
                  <a:lnTo>
                    <a:pt x="6460" y="4984"/>
                  </a:lnTo>
                  <a:lnTo>
                    <a:pt x="6512" y="4855"/>
                  </a:lnTo>
                  <a:lnTo>
                    <a:pt x="6564" y="4725"/>
                  </a:lnTo>
                  <a:lnTo>
                    <a:pt x="6616" y="4596"/>
                  </a:lnTo>
                  <a:lnTo>
                    <a:pt x="6669" y="4468"/>
                  </a:lnTo>
                  <a:lnTo>
                    <a:pt x="6722" y="4338"/>
                  </a:lnTo>
                  <a:lnTo>
                    <a:pt x="6774" y="4209"/>
                  </a:lnTo>
                  <a:lnTo>
                    <a:pt x="6827" y="4079"/>
                  </a:lnTo>
                  <a:lnTo>
                    <a:pt x="6879" y="3951"/>
                  </a:lnTo>
                  <a:lnTo>
                    <a:pt x="6932" y="3822"/>
                  </a:lnTo>
                  <a:lnTo>
                    <a:pt x="6984" y="3692"/>
                  </a:lnTo>
                  <a:lnTo>
                    <a:pt x="7036" y="3563"/>
                  </a:lnTo>
                  <a:lnTo>
                    <a:pt x="7089" y="3434"/>
                  </a:lnTo>
                  <a:lnTo>
                    <a:pt x="7141" y="3305"/>
                  </a:lnTo>
                  <a:lnTo>
                    <a:pt x="7194" y="3176"/>
                  </a:lnTo>
                  <a:lnTo>
                    <a:pt x="7196" y="3154"/>
                  </a:lnTo>
                  <a:lnTo>
                    <a:pt x="7196" y="3134"/>
                  </a:lnTo>
                  <a:lnTo>
                    <a:pt x="7196" y="3115"/>
                  </a:lnTo>
                  <a:lnTo>
                    <a:pt x="7195" y="3098"/>
                  </a:lnTo>
                  <a:lnTo>
                    <a:pt x="7193" y="3083"/>
                  </a:lnTo>
                  <a:lnTo>
                    <a:pt x="7190" y="3069"/>
                  </a:lnTo>
                  <a:lnTo>
                    <a:pt x="7185" y="3056"/>
                  </a:lnTo>
                  <a:lnTo>
                    <a:pt x="7180" y="3045"/>
                  </a:lnTo>
                  <a:lnTo>
                    <a:pt x="7174" y="3036"/>
                  </a:lnTo>
                  <a:lnTo>
                    <a:pt x="7167" y="3028"/>
                  </a:lnTo>
                  <a:lnTo>
                    <a:pt x="7159" y="3022"/>
                  </a:lnTo>
                  <a:lnTo>
                    <a:pt x="7149" y="3016"/>
                  </a:lnTo>
                  <a:lnTo>
                    <a:pt x="7139" y="3013"/>
                  </a:lnTo>
                  <a:lnTo>
                    <a:pt x="7129" y="3011"/>
                  </a:lnTo>
                  <a:lnTo>
                    <a:pt x="7116" y="3011"/>
                  </a:lnTo>
                  <a:lnTo>
                    <a:pt x="7103" y="3012"/>
                  </a:lnTo>
                  <a:lnTo>
                    <a:pt x="7089" y="3014"/>
                  </a:lnTo>
                  <a:lnTo>
                    <a:pt x="7074" y="3018"/>
                  </a:lnTo>
                  <a:lnTo>
                    <a:pt x="7057" y="3024"/>
                  </a:lnTo>
                  <a:lnTo>
                    <a:pt x="7039" y="3031"/>
                  </a:lnTo>
                  <a:lnTo>
                    <a:pt x="7022" y="3040"/>
                  </a:lnTo>
                  <a:lnTo>
                    <a:pt x="7003" y="3051"/>
                  </a:lnTo>
                  <a:lnTo>
                    <a:pt x="6983" y="3062"/>
                  </a:lnTo>
                  <a:lnTo>
                    <a:pt x="6961" y="3075"/>
                  </a:lnTo>
                  <a:lnTo>
                    <a:pt x="6940" y="3090"/>
                  </a:lnTo>
                  <a:lnTo>
                    <a:pt x="6916" y="3106"/>
                  </a:lnTo>
                  <a:lnTo>
                    <a:pt x="6891" y="3125"/>
                  </a:lnTo>
                  <a:lnTo>
                    <a:pt x="6867" y="3144"/>
                  </a:lnTo>
                  <a:lnTo>
                    <a:pt x="6813" y="3187"/>
                  </a:lnTo>
                  <a:lnTo>
                    <a:pt x="6756" y="3236"/>
                  </a:lnTo>
                  <a:lnTo>
                    <a:pt x="5892" y="5400"/>
                  </a:lnTo>
                  <a:lnTo>
                    <a:pt x="5892" y="2092"/>
                  </a:lnTo>
                  <a:lnTo>
                    <a:pt x="5841" y="2101"/>
                  </a:lnTo>
                  <a:lnTo>
                    <a:pt x="5795" y="2112"/>
                  </a:lnTo>
                  <a:lnTo>
                    <a:pt x="5751" y="2124"/>
                  </a:lnTo>
                  <a:lnTo>
                    <a:pt x="5709" y="2136"/>
                  </a:lnTo>
                  <a:lnTo>
                    <a:pt x="5672" y="2148"/>
                  </a:lnTo>
                  <a:lnTo>
                    <a:pt x="5636" y="2162"/>
                  </a:lnTo>
                  <a:lnTo>
                    <a:pt x="5605" y="2176"/>
                  </a:lnTo>
                  <a:lnTo>
                    <a:pt x="5576" y="2191"/>
                  </a:lnTo>
                  <a:lnTo>
                    <a:pt x="5562" y="2199"/>
                  </a:lnTo>
                  <a:lnTo>
                    <a:pt x="5550" y="2206"/>
                  </a:lnTo>
                  <a:lnTo>
                    <a:pt x="5539" y="2215"/>
                  </a:lnTo>
                  <a:lnTo>
                    <a:pt x="5527" y="2222"/>
                  </a:lnTo>
                  <a:lnTo>
                    <a:pt x="5517" y="2231"/>
                  </a:lnTo>
                  <a:lnTo>
                    <a:pt x="5507" y="2240"/>
                  </a:lnTo>
                  <a:lnTo>
                    <a:pt x="5499" y="2248"/>
                  </a:lnTo>
                  <a:lnTo>
                    <a:pt x="5490" y="2258"/>
                  </a:lnTo>
                  <a:lnTo>
                    <a:pt x="5483" y="2266"/>
                  </a:lnTo>
                  <a:lnTo>
                    <a:pt x="5476" y="2276"/>
                  </a:lnTo>
                  <a:lnTo>
                    <a:pt x="5471" y="2285"/>
                  </a:lnTo>
                  <a:lnTo>
                    <a:pt x="5466" y="2294"/>
                  </a:lnTo>
                  <a:lnTo>
                    <a:pt x="5461" y="2304"/>
                  </a:lnTo>
                  <a:lnTo>
                    <a:pt x="5458" y="2315"/>
                  </a:lnTo>
                  <a:lnTo>
                    <a:pt x="5456" y="2324"/>
                  </a:lnTo>
                  <a:lnTo>
                    <a:pt x="5454" y="2335"/>
                  </a:lnTo>
                  <a:close/>
                  <a:moveTo>
                    <a:pt x="5892" y="7887"/>
                  </a:moveTo>
                  <a:lnTo>
                    <a:pt x="5892" y="6166"/>
                  </a:lnTo>
                  <a:lnTo>
                    <a:pt x="5982" y="6139"/>
                  </a:lnTo>
                  <a:lnTo>
                    <a:pt x="6071" y="6112"/>
                  </a:lnTo>
                  <a:lnTo>
                    <a:pt x="6161" y="6085"/>
                  </a:lnTo>
                  <a:lnTo>
                    <a:pt x="6251" y="6059"/>
                  </a:lnTo>
                  <a:lnTo>
                    <a:pt x="6341" y="6032"/>
                  </a:lnTo>
                  <a:lnTo>
                    <a:pt x="6431" y="6005"/>
                  </a:lnTo>
                  <a:lnTo>
                    <a:pt x="6521" y="5978"/>
                  </a:lnTo>
                  <a:lnTo>
                    <a:pt x="6610" y="5950"/>
                  </a:lnTo>
                  <a:lnTo>
                    <a:pt x="6621" y="5950"/>
                  </a:lnTo>
                  <a:lnTo>
                    <a:pt x="6630" y="5952"/>
                  </a:lnTo>
                  <a:lnTo>
                    <a:pt x="6638" y="5955"/>
                  </a:lnTo>
                  <a:lnTo>
                    <a:pt x="6646" y="5959"/>
                  </a:lnTo>
                  <a:lnTo>
                    <a:pt x="6653" y="5963"/>
                  </a:lnTo>
                  <a:lnTo>
                    <a:pt x="6658" y="5970"/>
                  </a:lnTo>
                  <a:lnTo>
                    <a:pt x="6664" y="5978"/>
                  </a:lnTo>
                  <a:lnTo>
                    <a:pt x="6668" y="5987"/>
                  </a:lnTo>
                  <a:lnTo>
                    <a:pt x="6671" y="5997"/>
                  </a:lnTo>
                  <a:lnTo>
                    <a:pt x="6674" y="6009"/>
                  </a:lnTo>
                  <a:lnTo>
                    <a:pt x="6675" y="6023"/>
                  </a:lnTo>
                  <a:lnTo>
                    <a:pt x="6677" y="6037"/>
                  </a:lnTo>
                  <a:lnTo>
                    <a:pt x="6677" y="6053"/>
                  </a:lnTo>
                  <a:lnTo>
                    <a:pt x="6675" y="6070"/>
                  </a:lnTo>
                  <a:lnTo>
                    <a:pt x="6673" y="6089"/>
                  </a:lnTo>
                  <a:lnTo>
                    <a:pt x="6671" y="6108"/>
                  </a:lnTo>
                  <a:lnTo>
                    <a:pt x="6622" y="6219"/>
                  </a:lnTo>
                  <a:lnTo>
                    <a:pt x="6573" y="6331"/>
                  </a:lnTo>
                  <a:lnTo>
                    <a:pt x="6525" y="6442"/>
                  </a:lnTo>
                  <a:lnTo>
                    <a:pt x="6476" y="6553"/>
                  </a:lnTo>
                  <a:lnTo>
                    <a:pt x="6427" y="6664"/>
                  </a:lnTo>
                  <a:lnTo>
                    <a:pt x="6379" y="6775"/>
                  </a:lnTo>
                  <a:lnTo>
                    <a:pt x="6330" y="6887"/>
                  </a:lnTo>
                  <a:lnTo>
                    <a:pt x="6281" y="6997"/>
                  </a:lnTo>
                  <a:lnTo>
                    <a:pt x="6233" y="7109"/>
                  </a:lnTo>
                  <a:lnTo>
                    <a:pt x="6184" y="7219"/>
                  </a:lnTo>
                  <a:lnTo>
                    <a:pt x="6135" y="7331"/>
                  </a:lnTo>
                  <a:lnTo>
                    <a:pt x="6087" y="7441"/>
                  </a:lnTo>
                  <a:lnTo>
                    <a:pt x="6038" y="7553"/>
                  </a:lnTo>
                  <a:lnTo>
                    <a:pt x="5989" y="7664"/>
                  </a:lnTo>
                  <a:lnTo>
                    <a:pt x="5941" y="7775"/>
                  </a:lnTo>
                  <a:lnTo>
                    <a:pt x="5892" y="7887"/>
                  </a:lnTo>
                  <a:close/>
                  <a:moveTo>
                    <a:pt x="2170" y="3012"/>
                  </a:moveTo>
                  <a:lnTo>
                    <a:pt x="2157" y="2982"/>
                  </a:lnTo>
                  <a:lnTo>
                    <a:pt x="2144" y="2955"/>
                  </a:lnTo>
                  <a:lnTo>
                    <a:pt x="2131" y="2929"/>
                  </a:lnTo>
                  <a:lnTo>
                    <a:pt x="2118" y="2906"/>
                  </a:lnTo>
                  <a:lnTo>
                    <a:pt x="2105" y="2883"/>
                  </a:lnTo>
                  <a:lnTo>
                    <a:pt x="2093" y="2862"/>
                  </a:lnTo>
                  <a:lnTo>
                    <a:pt x="2080" y="2844"/>
                  </a:lnTo>
                  <a:lnTo>
                    <a:pt x="2069" y="2826"/>
                  </a:lnTo>
                  <a:lnTo>
                    <a:pt x="2056" y="2810"/>
                  </a:lnTo>
                  <a:lnTo>
                    <a:pt x="2044" y="2797"/>
                  </a:lnTo>
                  <a:lnTo>
                    <a:pt x="2032" y="2785"/>
                  </a:lnTo>
                  <a:lnTo>
                    <a:pt x="2020" y="2775"/>
                  </a:lnTo>
                  <a:lnTo>
                    <a:pt x="2009" y="2766"/>
                  </a:lnTo>
                  <a:lnTo>
                    <a:pt x="1998" y="2759"/>
                  </a:lnTo>
                  <a:lnTo>
                    <a:pt x="1986" y="2753"/>
                  </a:lnTo>
                  <a:lnTo>
                    <a:pt x="1975" y="2750"/>
                  </a:lnTo>
                  <a:lnTo>
                    <a:pt x="1963" y="2748"/>
                  </a:lnTo>
                  <a:lnTo>
                    <a:pt x="1953" y="2748"/>
                  </a:lnTo>
                  <a:lnTo>
                    <a:pt x="1942" y="2750"/>
                  </a:lnTo>
                  <a:lnTo>
                    <a:pt x="1931" y="2753"/>
                  </a:lnTo>
                  <a:lnTo>
                    <a:pt x="1921" y="2759"/>
                  </a:lnTo>
                  <a:lnTo>
                    <a:pt x="1910" y="2765"/>
                  </a:lnTo>
                  <a:lnTo>
                    <a:pt x="1899" y="2774"/>
                  </a:lnTo>
                  <a:lnTo>
                    <a:pt x="1889" y="2783"/>
                  </a:lnTo>
                  <a:lnTo>
                    <a:pt x="1879" y="2795"/>
                  </a:lnTo>
                  <a:lnTo>
                    <a:pt x="1869" y="2809"/>
                  </a:lnTo>
                  <a:lnTo>
                    <a:pt x="1858" y="2824"/>
                  </a:lnTo>
                  <a:lnTo>
                    <a:pt x="1849" y="2841"/>
                  </a:lnTo>
                  <a:lnTo>
                    <a:pt x="1839" y="2860"/>
                  </a:lnTo>
                  <a:lnTo>
                    <a:pt x="1829" y="2880"/>
                  </a:lnTo>
                  <a:lnTo>
                    <a:pt x="1820" y="2903"/>
                  </a:lnTo>
                  <a:lnTo>
                    <a:pt x="1811" y="2926"/>
                  </a:lnTo>
                  <a:lnTo>
                    <a:pt x="1812" y="3016"/>
                  </a:lnTo>
                  <a:lnTo>
                    <a:pt x="1813" y="3105"/>
                  </a:lnTo>
                  <a:lnTo>
                    <a:pt x="1815" y="3195"/>
                  </a:lnTo>
                  <a:lnTo>
                    <a:pt x="1816" y="3286"/>
                  </a:lnTo>
                  <a:lnTo>
                    <a:pt x="1819" y="3375"/>
                  </a:lnTo>
                  <a:lnTo>
                    <a:pt x="1820" y="3465"/>
                  </a:lnTo>
                  <a:lnTo>
                    <a:pt x="1822" y="3554"/>
                  </a:lnTo>
                  <a:lnTo>
                    <a:pt x="1823" y="3644"/>
                  </a:lnTo>
                  <a:lnTo>
                    <a:pt x="1859" y="3680"/>
                  </a:lnTo>
                  <a:lnTo>
                    <a:pt x="1895" y="3716"/>
                  </a:lnTo>
                  <a:lnTo>
                    <a:pt x="1930" y="3749"/>
                  </a:lnTo>
                  <a:lnTo>
                    <a:pt x="1965" y="3781"/>
                  </a:lnTo>
                  <a:lnTo>
                    <a:pt x="1999" y="3811"/>
                  </a:lnTo>
                  <a:lnTo>
                    <a:pt x="2032" y="3840"/>
                  </a:lnTo>
                  <a:lnTo>
                    <a:pt x="2065" y="3867"/>
                  </a:lnTo>
                  <a:lnTo>
                    <a:pt x="2098" y="3893"/>
                  </a:lnTo>
                  <a:lnTo>
                    <a:pt x="2130" y="3916"/>
                  </a:lnTo>
                  <a:lnTo>
                    <a:pt x="2162" y="3939"/>
                  </a:lnTo>
                  <a:lnTo>
                    <a:pt x="2192" y="3959"/>
                  </a:lnTo>
                  <a:lnTo>
                    <a:pt x="2223" y="3979"/>
                  </a:lnTo>
                  <a:lnTo>
                    <a:pt x="2253" y="3996"/>
                  </a:lnTo>
                  <a:lnTo>
                    <a:pt x="2282" y="4012"/>
                  </a:lnTo>
                  <a:lnTo>
                    <a:pt x="2311" y="4026"/>
                  </a:lnTo>
                  <a:lnTo>
                    <a:pt x="2340" y="4039"/>
                  </a:lnTo>
                  <a:lnTo>
                    <a:pt x="2368" y="4050"/>
                  </a:lnTo>
                  <a:lnTo>
                    <a:pt x="2395" y="4060"/>
                  </a:lnTo>
                  <a:lnTo>
                    <a:pt x="2422" y="4068"/>
                  </a:lnTo>
                  <a:lnTo>
                    <a:pt x="2448" y="4074"/>
                  </a:lnTo>
                  <a:lnTo>
                    <a:pt x="2473" y="4078"/>
                  </a:lnTo>
                  <a:lnTo>
                    <a:pt x="2499" y="4081"/>
                  </a:lnTo>
                  <a:lnTo>
                    <a:pt x="2524" y="4084"/>
                  </a:lnTo>
                  <a:lnTo>
                    <a:pt x="2549" y="4084"/>
                  </a:lnTo>
                  <a:lnTo>
                    <a:pt x="2572" y="4083"/>
                  </a:lnTo>
                  <a:lnTo>
                    <a:pt x="2595" y="4079"/>
                  </a:lnTo>
                  <a:lnTo>
                    <a:pt x="2617" y="4074"/>
                  </a:lnTo>
                  <a:lnTo>
                    <a:pt x="2640" y="4068"/>
                  </a:lnTo>
                  <a:lnTo>
                    <a:pt x="2661" y="4060"/>
                  </a:lnTo>
                  <a:lnTo>
                    <a:pt x="2683" y="4050"/>
                  </a:lnTo>
                  <a:lnTo>
                    <a:pt x="2703" y="4040"/>
                  </a:lnTo>
                  <a:lnTo>
                    <a:pt x="2722" y="4027"/>
                  </a:lnTo>
                  <a:lnTo>
                    <a:pt x="2722" y="3921"/>
                  </a:lnTo>
                  <a:lnTo>
                    <a:pt x="2722" y="3814"/>
                  </a:lnTo>
                  <a:lnTo>
                    <a:pt x="2722" y="3708"/>
                  </a:lnTo>
                  <a:lnTo>
                    <a:pt x="2722" y="3603"/>
                  </a:lnTo>
                  <a:lnTo>
                    <a:pt x="2722" y="3497"/>
                  </a:lnTo>
                  <a:lnTo>
                    <a:pt x="2722" y="3391"/>
                  </a:lnTo>
                  <a:lnTo>
                    <a:pt x="2722" y="3284"/>
                  </a:lnTo>
                  <a:lnTo>
                    <a:pt x="2722" y="3178"/>
                  </a:lnTo>
                  <a:lnTo>
                    <a:pt x="2722" y="3073"/>
                  </a:lnTo>
                  <a:lnTo>
                    <a:pt x="2722" y="2967"/>
                  </a:lnTo>
                  <a:lnTo>
                    <a:pt x="2722" y="2861"/>
                  </a:lnTo>
                  <a:lnTo>
                    <a:pt x="2722" y="2754"/>
                  </a:lnTo>
                  <a:lnTo>
                    <a:pt x="2722" y="2648"/>
                  </a:lnTo>
                  <a:lnTo>
                    <a:pt x="2722" y="2543"/>
                  </a:lnTo>
                  <a:lnTo>
                    <a:pt x="2722" y="2437"/>
                  </a:lnTo>
                  <a:lnTo>
                    <a:pt x="2722" y="2331"/>
                  </a:lnTo>
                  <a:lnTo>
                    <a:pt x="2717" y="2314"/>
                  </a:lnTo>
                  <a:lnTo>
                    <a:pt x="2712" y="2298"/>
                  </a:lnTo>
                  <a:lnTo>
                    <a:pt x="2704" y="2281"/>
                  </a:lnTo>
                  <a:lnTo>
                    <a:pt x="2697" y="2265"/>
                  </a:lnTo>
                  <a:lnTo>
                    <a:pt x="2689" y="2250"/>
                  </a:lnTo>
                  <a:lnTo>
                    <a:pt x="2680" y="2235"/>
                  </a:lnTo>
                  <a:lnTo>
                    <a:pt x="2670" y="2220"/>
                  </a:lnTo>
                  <a:lnTo>
                    <a:pt x="2660" y="2206"/>
                  </a:lnTo>
                  <a:lnTo>
                    <a:pt x="2648" y="2192"/>
                  </a:lnTo>
                  <a:lnTo>
                    <a:pt x="2638" y="2178"/>
                  </a:lnTo>
                  <a:lnTo>
                    <a:pt x="2625" y="2166"/>
                  </a:lnTo>
                  <a:lnTo>
                    <a:pt x="2612" y="2153"/>
                  </a:lnTo>
                  <a:lnTo>
                    <a:pt x="2598" y="2141"/>
                  </a:lnTo>
                  <a:lnTo>
                    <a:pt x="2584" y="2129"/>
                  </a:lnTo>
                  <a:lnTo>
                    <a:pt x="2569" y="2117"/>
                  </a:lnTo>
                  <a:lnTo>
                    <a:pt x="2553" y="2105"/>
                  </a:lnTo>
                  <a:lnTo>
                    <a:pt x="2536" y="2095"/>
                  </a:lnTo>
                  <a:lnTo>
                    <a:pt x="2518" y="2085"/>
                  </a:lnTo>
                  <a:lnTo>
                    <a:pt x="2501" y="2074"/>
                  </a:lnTo>
                  <a:lnTo>
                    <a:pt x="2483" y="2065"/>
                  </a:lnTo>
                  <a:lnTo>
                    <a:pt x="2464" y="2056"/>
                  </a:lnTo>
                  <a:lnTo>
                    <a:pt x="2443" y="2046"/>
                  </a:lnTo>
                  <a:lnTo>
                    <a:pt x="2423" y="2038"/>
                  </a:lnTo>
                  <a:lnTo>
                    <a:pt x="2401" y="2030"/>
                  </a:lnTo>
                  <a:lnTo>
                    <a:pt x="2379" y="2022"/>
                  </a:lnTo>
                  <a:lnTo>
                    <a:pt x="2356" y="2014"/>
                  </a:lnTo>
                  <a:lnTo>
                    <a:pt x="2333" y="2008"/>
                  </a:lnTo>
                  <a:lnTo>
                    <a:pt x="2309" y="2001"/>
                  </a:lnTo>
                  <a:lnTo>
                    <a:pt x="2259" y="1989"/>
                  </a:lnTo>
                  <a:lnTo>
                    <a:pt x="2206" y="1978"/>
                  </a:lnTo>
                  <a:lnTo>
                    <a:pt x="2127" y="1951"/>
                  </a:lnTo>
                  <a:lnTo>
                    <a:pt x="2046" y="1923"/>
                  </a:lnTo>
                  <a:lnTo>
                    <a:pt x="1967" y="1896"/>
                  </a:lnTo>
                  <a:lnTo>
                    <a:pt x="1886" y="1868"/>
                  </a:lnTo>
                  <a:lnTo>
                    <a:pt x="1807" y="1842"/>
                  </a:lnTo>
                  <a:lnTo>
                    <a:pt x="1727" y="1814"/>
                  </a:lnTo>
                  <a:lnTo>
                    <a:pt x="1647" y="1787"/>
                  </a:lnTo>
                  <a:lnTo>
                    <a:pt x="1567" y="1759"/>
                  </a:lnTo>
                  <a:lnTo>
                    <a:pt x="1548" y="1757"/>
                  </a:lnTo>
                  <a:lnTo>
                    <a:pt x="1530" y="1755"/>
                  </a:lnTo>
                  <a:lnTo>
                    <a:pt x="1511" y="1754"/>
                  </a:lnTo>
                  <a:lnTo>
                    <a:pt x="1493" y="1754"/>
                  </a:lnTo>
                  <a:lnTo>
                    <a:pt x="1477" y="1754"/>
                  </a:lnTo>
                  <a:lnTo>
                    <a:pt x="1461" y="1754"/>
                  </a:lnTo>
                  <a:lnTo>
                    <a:pt x="1445" y="1756"/>
                  </a:lnTo>
                  <a:lnTo>
                    <a:pt x="1430" y="1757"/>
                  </a:lnTo>
                  <a:lnTo>
                    <a:pt x="1415" y="1760"/>
                  </a:lnTo>
                  <a:lnTo>
                    <a:pt x="1401" y="1763"/>
                  </a:lnTo>
                  <a:lnTo>
                    <a:pt x="1388" y="1766"/>
                  </a:lnTo>
                  <a:lnTo>
                    <a:pt x="1375" y="1772"/>
                  </a:lnTo>
                  <a:lnTo>
                    <a:pt x="1363" y="1776"/>
                  </a:lnTo>
                  <a:lnTo>
                    <a:pt x="1351" y="1783"/>
                  </a:lnTo>
                  <a:lnTo>
                    <a:pt x="1341" y="1789"/>
                  </a:lnTo>
                  <a:lnTo>
                    <a:pt x="1330" y="1795"/>
                  </a:lnTo>
                  <a:lnTo>
                    <a:pt x="1320" y="1804"/>
                  </a:lnTo>
                  <a:lnTo>
                    <a:pt x="1311" y="1812"/>
                  </a:lnTo>
                  <a:lnTo>
                    <a:pt x="1302" y="1821"/>
                  </a:lnTo>
                  <a:lnTo>
                    <a:pt x="1295" y="1831"/>
                  </a:lnTo>
                  <a:lnTo>
                    <a:pt x="1287" y="1841"/>
                  </a:lnTo>
                  <a:lnTo>
                    <a:pt x="1281" y="1852"/>
                  </a:lnTo>
                  <a:lnTo>
                    <a:pt x="1274" y="1863"/>
                  </a:lnTo>
                  <a:lnTo>
                    <a:pt x="1269" y="1876"/>
                  </a:lnTo>
                  <a:lnTo>
                    <a:pt x="1263" y="1889"/>
                  </a:lnTo>
                  <a:lnTo>
                    <a:pt x="1259" y="1902"/>
                  </a:lnTo>
                  <a:lnTo>
                    <a:pt x="1255" y="1917"/>
                  </a:lnTo>
                  <a:lnTo>
                    <a:pt x="1252" y="1931"/>
                  </a:lnTo>
                  <a:lnTo>
                    <a:pt x="1250" y="1947"/>
                  </a:lnTo>
                  <a:lnTo>
                    <a:pt x="1247" y="1963"/>
                  </a:lnTo>
                  <a:lnTo>
                    <a:pt x="1245" y="1979"/>
                  </a:lnTo>
                  <a:lnTo>
                    <a:pt x="1245" y="1996"/>
                  </a:lnTo>
                  <a:lnTo>
                    <a:pt x="1245" y="2265"/>
                  </a:lnTo>
                  <a:lnTo>
                    <a:pt x="1245" y="2535"/>
                  </a:lnTo>
                  <a:lnTo>
                    <a:pt x="1245" y="2804"/>
                  </a:lnTo>
                  <a:lnTo>
                    <a:pt x="1245" y="3072"/>
                  </a:lnTo>
                  <a:lnTo>
                    <a:pt x="1245" y="3341"/>
                  </a:lnTo>
                  <a:lnTo>
                    <a:pt x="1245" y="3611"/>
                  </a:lnTo>
                  <a:lnTo>
                    <a:pt x="1245" y="3879"/>
                  </a:lnTo>
                  <a:lnTo>
                    <a:pt x="1245" y="4148"/>
                  </a:lnTo>
                  <a:lnTo>
                    <a:pt x="1245" y="4417"/>
                  </a:lnTo>
                  <a:lnTo>
                    <a:pt x="1245" y="4687"/>
                  </a:lnTo>
                  <a:lnTo>
                    <a:pt x="1245" y="4955"/>
                  </a:lnTo>
                  <a:lnTo>
                    <a:pt x="1245" y="5224"/>
                  </a:lnTo>
                  <a:lnTo>
                    <a:pt x="1245" y="5493"/>
                  </a:lnTo>
                  <a:lnTo>
                    <a:pt x="1245" y="5762"/>
                  </a:lnTo>
                  <a:lnTo>
                    <a:pt x="1245" y="6031"/>
                  </a:lnTo>
                  <a:lnTo>
                    <a:pt x="1245" y="6300"/>
                  </a:lnTo>
                  <a:lnTo>
                    <a:pt x="1242" y="6314"/>
                  </a:lnTo>
                  <a:lnTo>
                    <a:pt x="1242" y="6329"/>
                  </a:lnTo>
                  <a:lnTo>
                    <a:pt x="1245" y="6345"/>
                  </a:lnTo>
                  <a:lnTo>
                    <a:pt x="1251" y="6362"/>
                  </a:lnTo>
                  <a:lnTo>
                    <a:pt x="1258" y="6381"/>
                  </a:lnTo>
                  <a:lnTo>
                    <a:pt x="1269" y="6401"/>
                  </a:lnTo>
                  <a:lnTo>
                    <a:pt x="1283" y="6422"/>
                  </a:lnTo>
                  <a:lnTo>
                    <a:pt x="1299" y="6445"/>
                  </a:lnTo>
                  <a:lnTo>
                    <a:pt x="1318" y="6467"/>
                  </a:lnTo>
                  <a:lnTo>
                    <a:pt x="1340" y="6492"/>
                  </a:lnTo>
                  <a:lnTo>
                    <a:pt x="1363" y="6518"/>
                  </a:lnTo>
                  <a:lnTo>
                    <a:pt x="1390" y="6545"/>
                  </a:lnTo>
                  <a:lnTo>
                    <a:pt x="1420" y="6573"/>
                  </a:lnTo>
                  <a:lnTo>
                    <a:pt x="1452" y="6602"/>
                  </a:lnTo>
                  <a:lnTo>
                    <a:pt x="1487" y="6632"/>
                  </a:lnTo>
                  <a:lnTo>
                    <a:pt x="1524" y="6665"/>
                  </a:lnTo>
                  <a:lnTo>
                    <a:pt x="1565" y="6698"/>
                  </a:lnTo>
                  <a:lnTo>
                    <a:pt x="1608" y="6731"/>
                  </a:lnTo>
                  <a:lnTo>
                    <a:pt x="1653" y="6767"/>
                  </a:lnTo>
                  <a:lnTo>
                    <a:pt x="1703" y="6803"/>
                  </a:lnTo>
                  <a:lnTo>
                    <a:pt x="1753" y="6841"/>
                  </a:lnTo>
                  <a:lnTo>
                    <a:pt x="1807" y="6879"/>
                  </a:lnTo>
                  <a:lnTo>
                    <a:pt x="1864" y="6920"/>
                  </a:lnTo>
                  <a:lnTo>
                    <a:pt x="1923" y="6961"/>
                  </a:lnTo>
                  <a:lnTo>
                    <a:pt x="2048" y="7047"/>
                  </a:lnTo>
                  <a:lnTo>
                    <a:pt x="2186" y="7138"/>
                  </a:lnTo>
                  <a:lnTo>
                    <a:pt x="2334" y="7233"/>
                  </a:lnTo>
                  <a:lnTo>
                    <a:pt x="2492" y="7333"/>
                  </a:lnTo>
                  <a:lnTo>
                    <a:pt x="2509" y="7340"/>
                  </a:lnTo>
                  <a:lnTo>
                    <a:pt x="2525" y="7347"/>
                  </a:lnTo>
                  <a:lnTo>
                    <a:pt x="2540" y="7352"/>
                  </a:lnTo>
                  <a:lnTo>
                    <a:pt x="2555" y="7357"/>
                  </a:lnTo>
                  <a:lnTo>
                    <a:pt x="2569" y="7360"/>
                  </a:lnTo>
                  <a:lnTo>
                    <a:pt x="2583" y="7363"/>
                  </a:lnTo>
                  <a:lnTo>
                    <a:pt x="2596" y="7364"/>
                  </a:lnTo>
                  <a:lnTo>
                    <a:pt x="2609" y="7365"/>
                  </a:lnTo>
                  <a:lnTo>
                    <a:pt x="2620" y="7365"/>
                  </a:lnTo>
                  <a:lnTo>
                    <a:pt x="2631" y="7364"/>
                  </a:lnTo>
                  <a:lnTo>
                    <a:pt x="2642" y="7362"/>
                  </a:lnTo>
                  <a:lnTo>
                    <a:pt x="2652" y="7360"/>
                  </a:lnTo>
                  <a:lnTo>
                    <a:pt x="2661" y="7356"/>
                  </a:lnTo>
                  <a:lnTo>
                    <a:pt x="2671" y="7351"/>
                  </a:lnTo>
                  <a:lnTo>
                    <a:pt x="2678" y="7346"/>
                  </a:lnTo>
                  <a:lnTo>
                    <a:pt x="2686" y="7339"/>
                  </a:lnTo>
                  <a:lnTo>
                    <a:pt x="2693" y="7332"/>
                  </a:lnTo>
                  <a:lnTo>
                    <a:pt x="2700" y="7323"/>
                  </a:lnTo>
                  <a:lnTo>
                    <a:pt x="2706" y="7315"/>
                  </a:lnTo>
                  <a:lnTo>
                    <a:pt x="2712" y="7305"/>
                  </a:lnTo>
                  <a:lnTo>
                    <a:pt x="2716" y="7294"/>
                  </a:lnTo>
                  <a:lnTo>
                    <a:pt x="2720" y="7283"/>
                  </a:lnTo>
                  <a:lnTo>
                    <a:pt x="2724" y="7270"/>
                  </a:lnTo>
                  <a:lnTo>
                    <a:pt x="2727" y="7256"/>
                  </a:lnTo>
                  <a:lnTo>
                    <a:pt x="2729" y="7241"/>
                  </a:lnTo>
                  <a:lnTo>
                    <a:pt x="2731" y="7226"/>
                  </a:lnTo>
                  <a:lnTo>
                    <a:pt x="2732" y="7210"/>
                  </a:lnTo>
                  <a:lnTo>
                    <a:pt x="2733" y="7192"/>
                  </a:lnTo>
                  <a:lnTo>
                    <a:pt x="2733" y="7174"/>
                  </a:lnTo>
                  <a:lnTo>
                    <a:pt x="2732" y="7155"/>
                  </a:lnTo>
                  <a:lnTo>
                    <a:pt x="2731" y="7136"/>
                  </a:lnTo>
                  <a:lnTo>
                    <a:pt x="2729" y="7114"/>
                  </a:lnTo>
                  <a:lnTo>
                    <a:pt x="2729" y="7020"/>
                  </a:lnTo>
                  <a:lnTo>
                    <a:pt x="2729" y="6926"/>
                  </a:lnTo>
                  <a:lnTo>
                    <a:pt x="2729" y="6832"/>
                  </a:lnTo>
                  <a:lnTo>
                    <a:pt x="2729" y="6738"/>
                  </a:lnTo>
                  <a:lnTo>
                    <a:pt x="2729" y="6643"/>
                  </a:lnTo>
                  <a:lnTo>
                    <a:pt x="2729" y="6549"/>
                  </a:lnTo>
                  <a:lnTo>
                    <a:pt x="2729" y="6454"/>
                  </a:lnTo>
                  <a:lnTo>
                    <a:pt x="2729" y="6361"/>
                  </a:lnTo>
                  <a:lnTo>
                    <a:pt x="2729" y="6267"/>
                  </a:lnTo>
                  <a:lnTo>
                    <a:pt x="2729" y="6172"/>
                  </a:lnTo>
                  <a:lnTo>
                    <a:pt x="2729" y="6078"/>
                  </a:lnTo>
                  <a:lnTo>
                    <a:pt x="2729" y="5983"/>
                  </a:lnTo>
                  <a:lnTo>
                    <a:pt x="2729" y="5890"/>
                  </a:lnTo>
                  <a:lnTo>
                    <a:pt x="2729" y="5796"/>
                  </a:lnTo>
                  <a:lnTo>
                    <a:pt x="2729" y="5701"/>
                  </a:lnTo>
                  <a:lnTo>
                    <a:pt x="2729" y="5607"/>
                  </a:lnTo>
                  <a:lnTo>
                    <a:pt x="2717" y="5591"/>
                  </a:lnTo>
                  <a:lnTo>
                    <a:pt x="2705" y="5575"/>
                  </a:lnTo>
                  <a:lnTo>
                    <a:pt x="2691" y="5559"/>
                  </a:lnTo>
                  <a:lnTo>
                    <a:pt x="2678" y="5543"/>
                  </a:lnTo>
                  <a:lnTo>
                    <a:pt x="2648" y="5510"/>
                  </a:lnTo>
                  <a:lnTo>
                    <a:pt x="2616" y="5478"/>
                  </a:lnTo>
                  <a:lnTo>
                    <a:pt x="2582" y="5446"/>
                  </a:lnTo>
                  <a:lnTo>
                    <a:pt x="2544" y="5415"/>
                  </a:lnTo>
                  <a:lnTo>
                    <a:pt x="2505" y="5383"/>
                  </a:lnTo>
                  <a:lnTo>
                    <a:pt x="2462" y="5352"/>
                  </a:lnTo>
                  <a:lnTo>
                    <a:pt x="2417" y="5321"/>
                  </a:lnTo>
                  <a:lnTo>
                    <a:pt x="2368" y="5289"/>
                  </a:lnTo>
                  <a:lnTo>
                    <a:pt x="2317" y="5259"/>
                  </a:lnTo>
                  <a:lnTo>
                    <a:pt x="2264" y="5228"/>
                  </a:lnTo>
                  <a:lnTo>
                    <a:pt x="2207" y="5198"/>
                  </a:lnTo>
                  <a:lnTo>
                    <a:pt x="2149" y="5168"/>
                  </a:lnTo>
                  <a:lnTo>
                    <a:pt x="2088" y="5138"/>
                  </a:lnTo>
                  <a:lnTo>
                    <a:pt x="2024" y="5108"/>
                  </a:lnTo>
                  <a:lnTo>
                    <a:pt x="2013" y="5104"/>
                  </a:lnTo>
                  <a:lnTo>
                    <a:pt x="2002" y="5100"/>
                  </a:lnTo>
                  <a:lnTo>
                    <a:pt x="1992" y="5095"/>
                  </a:lnTo>
                  <a:lnTo>
                    <a:pt x="1983" y="5093"/>
                  </a:lnTo>
                  <a:lnTo>
                    <a:pt x="1973" y="5090"/>
                  </a:lnTo>
                  <a:lnTo>
                    <a:pt x="1963" y="5089"/>
                  </a:lnTo>
                  <a:lnTo>
                    <a:pt x="1954" y="5088"/>
                  </a:lnTo>
                  <a:lnTo>
                    <a:pt x="1944" y="5088"/>
                  </a:lnTo>
                  <a:lnTo>
                    <a:pt x="1936" y="5088"/>
                  </a:lnTo>
                  <a:lnTo>
                    <a:pt x="1927" y="5089"/>
                  </a:lnTo>
                  <a:lnTo>
                    <a:pt x="1918" y="5090"/>
                  </a:lnTo>
                  <a:lnTo>
                    <a:pt x="1910" y="5093"/>
                  </a:lnTo>
                  <a:lnTo>
                    <a:pt x="1901" y="5095"/>
                  </a:lnTo>
                  <a:lnTo>
                    <a:pt x="1893" y="5100"/>
                  </a:lnTo>
                  <a:lnTo>
                    <a:pt x="1885" y="5104"/>
                  </a:lnTo>
                  <a:lnTo>
                    <a:pt x="1878" y="5108"/>
                  </a:lnTo>
                  <a:lnTo>
                    <a:pt x="1870" y="5115"/>
                  </a:lnTo>
                  <a:lnTo>
                    <a:pt x="1863" y="5121"/>
                  </a:lnTo>
                  <a:lnTo>
                    <a:pt x="1855" y="5127"/>
                  </a:lnTo>
                  <a:lnTo>
                    <a:pt x="1849" y="5135"/>
                  </a:lnTo>
                  <a:lnTo>
                    <a:pt x="1836" y="5152"/>
                  </a:lnTo>
                  <a:lnTo>
                    <a:pt x="1823" y="5172"/>
                  </a:lnTo>
                  <a:lnTo>
                    <a:pt x="1811" y="5195"/>
                  </a:lnTo>
                  <a:lnTo>
                    <a:pt x="1800" y="5221"/>
                  </a:lnTo>
                  <a:lnTo>
                    <a:pt x="1790" y="5249"/>
                  </a:lnTo>
                  <a:lnTo>
                    <a:pt x="1780" y="5279"/>
                  </a:lnTo>
                  <a:lnTo>
                    <a:pt x="1782" y="5361"/>
                  </a:lnTo>
                  <a:lnTo>
                    <a:pt x="1783" y="5443"/>
                  </a:lnTo>
                  <a:lnTo>
                    <a:pt x="1785" y="5525"/>
                  </a:lnTo>
                  <a:lnTo>
                    <a:pt x="1786" y="5607"/>
                  </a:lnTo>
                  <a:lnTo>
                    <a:pt x="1787" y="5690"/>
                  </a:lnTo>
                  <a:lnTo>
                    <a:pt x="1790" y="5771"/>
                  </a:lnTo>
                  <a:lnTo>
                    <a:pt x="1791" y="5854"/>
                  </a:lnTo>
                  <a:lnTo>
                    <a:pt x="1793" y="5935"/>
                  </a:lnTo>
                  <a:lnTo>
                    <a:pt x="1805" y="5959"/>
                  </a:lnTo>
                  <a:lnTo>
                    <a:pt x="1817" y="5982"/>
                  </a:lnTo>
                  <a:lnTo>
                    <a:pt x="1829" y="6004"/>
                  </a:lnTo>
                  <a:lnTo>
                    <a:pt x="1842" y="6024"/>
                  </a:lnTo>
                  <a:lnTo>
                    <a:pt x="1854" y="6042"/>
                  </a:lnTo>
                  <a:lnTo>
                    <a:pt x="1867" y="6061"/>
                  </a:lnTo>
                  <a:lnTo>
                    <a:pt x="1879" y="6077"/>
                  </a:lnTo>
                  <a:lnTo>
                    <a:pt x="1892" y="6092"/>
                  </a:lnTo>
                  <a:lnTo>
                    <a:pt x="1903" y="6106"/>
                  </a:lnTo>
                  <a:lnTo>
                    <a:pt x="1915" y="6118"/>
                  </a:lnTo>
                  <a:lnTo>
                    <a:pt x="1927" y="6129"/>
                  </a:lnTo>
                  <a:lnTo>
                    <a:pt x="1940" y="6139"/>
                  </a:lnTo>
                  <a:lnTo>
                    <a:pt x="1952" y="6148"/>
                  </a:lnTo>
                  <a:lnTo>
                    <a:pt x="1963" y="6155"/>
                  </a:lnTo>
                  <a:lnTo>
                    <a:pt x="1975" y="6162"/>
                  </a:lnTo>
                  <a:lnTo>
                    <a:pt x="1987" y="6166"/>
                  </a:lnTo>
                  <a:lnTo>
                    <a:pt x="1999" y="6170"/>
                  </a:lnTo>
                  <a:lnTo>
                    <a:pt x="2011" y="6172"/>
                  </a:lnTo>
                  <a:lnTo>
                    <a:pt x="2022" y="6173"/>
                  </a:lnTo>
                  <a:lnTo>
                    <a:pt x="2033" y="6172"/>
                  </a:lnTo>
                  <a:lnTo>
                    <a:pt x="2045" y="6171"/>
                  </a:lnTo>
                  <a:lnTo>
                    <a:pt x="2057" y="6168"/>
                  </a:lnTo>
                  <a:lnTo>
                    <a:pt x="2069" y="6164"/>
                  </a:lnTo>
                  <a:lnTo>
                    <a:pt x="2079" y="6158"/>
                  </a:lnTo>
                  <a:lnTo>
                    <a:pt x="2091" y="6152"/>
                  </a:lnTo>
                  <a:lnTo>
                    <a:pt x="2102" y="6144"/>
                  </a:lnTo>
                  <a:lnTo>
                    <a:pt x="2114" y="6135"/>
                  </a:lnTo>
                  <a:lnTo>
                    <a:pt x="2124" y="6124"/>
                  </a:lnTo>
                  <a:lnTo>
                    <a:pt x="2136" y="6112"/>
                  </a:lnTo>
                  <a:lnTo>
                    <a:pt x="2147" y="6099"/>
                  </a:lnTo>
                  <a:lnTo>
                    <a:pt x="2159" y="6084"/>
                  </a:lnTo>
                  <a:lnTo>
                    <a:pt x="2170" y="6069"/>
                  </a:lnTo>
                  <a:lnTo>
                    <a:pt x="2167" y="6026"/>
                  </a:lnTo>
                  <a:lnTo>
                    <a:pt x="2166" y="5983"/>
                  </a:lnTo>
                  <a:lnTo>
                    <a:pt x="2165" y="5942"/>
                  </a:lnTo>
                  <a:lnTo>
                    <a:pt x="2163" y="5899"/>
                  </a:lnTo>
                  <a:lnTo>
                    <a:pt x="2162" y="5856"/>
                  </a:lnTo>
                  <a:lnTo>
                    <a:pt x="2160" y="5814"/>
                  </a:lnTo>
                  <a:lnTo>
                    <a:pt x="2159" y="5771"/>
                  </a:lnTo>
                  <a:lnTo>
                    <a:pt x="2158" y="5728"/>
                  </a:lnTo>
                  <a:lnTo>
                    <a:pt x="2186" y="5731"/>
                  </a:lnTo>
                  <a:lnTo>
                    <a:pt x="2211" y="5736"/>
                  </a:lnTo>
                  <a:lnTo>
                    <a:pt x="2235" y="5741"/>
                  </a:lnTo>
                  <a:lnTo>
                    <a:pt x="2258" y="5749"/>
                  </a:lnTo>
                  <a:lnTo>
                    <a:pt x="2278" y="5757"/>
                  </a:lnTo>
                  <a:lnTo>
                    <a:pt x="2296" y="5766"/>
                  </a:lnTo>
                  <a:lnTo>
                    <a:pt x="2305" y="5771"/>
                  </a:lnTo>
                  <a:lnTo>
                    <a:pt x="2313" y="5778"/>
                  </a:lnTo>
                  <a:lnTo>
                    <a:pt x="2321" y="5783"/>
                  </a:lnTo>
                  <a:lnTo>
                    <a:pt x="2327" y="5789"/>
                  </a:lnTo>
                  <a:lnTo>
                    <a:pt x="2334" y="5796"/>
                  </a:lnTo>
                  <a:lnTo>
                    <a:pt x="2340" y="5803"/>
                  </a:lnTo>
                  <a:lnTo>
                    <a:pt x="2346" y="5811"/>
                  </a:lnTo>
                  <a:lnTo>
                    <a:pt x="2351" y="5818"/>
                  </a:lnTo>
                  <a:lnTo>
                    <a:pt x="2356" y="5826"/>
                  </a:lnTo>
                  <a:lnTo>
                    <a:pt x="2360" y="5834"/>
                  </a:lnTo>
                  <a:lnTo>
                    <a:pt x="2364" y="5843"/>
                  </a:lnTo>
                  <a:lnTo>
                    <a:pt x="2367" y="5852"/>
                  </a:lnTo>
                  <a:lnTo>
                    <a:pt x="2372" y="5871"/>
                  </a:lnTo>
                  <a:lnTo>
                    <a:pt x="2376" y="5891"/>
                  </a:lnTo>
                  <a:lnTo>
                    <a:pt x="2377" y="5913"/>
                  </a:lnTo>
                  <a:lnTo>
                    <a:pt x="2377" y="5935"/>
                  </a:lnTo>
                  <a:lnTo>
                    <a:pt x="2375" y="6027"/>
                  </a:lnTo>
                  <a:lnTo>
                    <a:pt x="2374" y="6121"/>
                  </a:lnTo>
                  <a:lnTo>
                    <a:pt x="2371" y="6213"/>
                  </a:lnTo>
                  <a:lnTo>
                    <a:pt x="2370" y="6306"/>
                  </a:lnTo>
                  <a:lnTo>
                    <a:pt x="2368" y="6399"/>
                  </a:lnTo>
                  <a:lnTo>
                    <a:pt x="2367" y="6491"/>
                  </a:lnTo>
                  <a:lnTo>
                    <a:pt x="2366" y="6584"/>
                  </a:lnTo>
                  <a:lnTo>
                    <a:pt x="2364" y="6676"/>
                  </a:lnTo>
                  <a:lnTo>
                    <a:pt x="2350" y="6684"/>
                  </a:lnTo>
                  <a:lnTo>
                    <a:pt x="2336" y="6690"/>
                  </a:lnTo>
                  <a:lnTo>
                    <a:pt x="2321" y="6696"/>
                  </a:lnTo>
                  <a:lnTo>
                    <a:pt x="2306" y="6700"/>
                  </a:lnTo>
                  <a:lnTo>
                    <a:pt x="2291" y="6702"/>
                  </a:lnTo>
                  <a:lnTo>
                    <a:pt x="2275" y="6703"/>
                  </a:lnTo>
                  <a:lnTo>
                    <a:pt x="2259" y="6702"/>
                  </a:lnTo>
                  <a:lnTo>
                    <a:pt x="2243" y="6701"/>
                  </a:lnTo>
                  <a:lnTo>
                    <a:pt x="2225" y="6698"/>
                  </a:lnTo>
                  <a:lnTo>
                    <a:pt x="2208" y="6694"/>
                  </a:lnTo>
                  <a:lnTo>
                    <a:pt x="2191" y="6688"/>
                  </a:lnTo>
                  <a:lnTo>
                    <a:pt x="2173" y="6682"/>
                  </a:lnTo>
                  <a:lnTo>
                    <a:pt x="2155" y="6673"/>
                  </a:lnTo>
                  <a:lnTo>
                    <a:pt x="2135" y="6664"/>
                  </a:lnTo>
                  <a:lnTo>
                    <a:pt x="2116" y="6653"/>
                  </a:lnTo>
                  <a:lnTo>
                    <a:pt x="2097" y="6640"/>
                  </a:lnTo>
                  <a:lnTo>
                    <a:pt x="2056" y="6620"/>
                  </a:lnTo>
                  <a:lnTo>
                    <a:pt x="2017" y="6597"/>
                  </a:lnTo>
                  <a:lnTo>
                    <a:pt x="1978" y="6573"/>
                  </a:lnTo>
                  <a:lnTo>
                    <a:pt x="1941" y="6549"/>
                  </a:lnTo>
                  <a:lnTo>
                    <a:pt x="1905" y="6522"/>
                  </a:lnTo>
                  <a:lnTo>
                    <a:pt x="1871" y="6494"/>
                  </a:lnTo>
                  <a:lnTo>
                    <a:pt x="1837" y="6464"/>
                  </a:lnTo>
                  <a:lnTo>
                    <a:pt x="1805" y="6434"/>
                  </a:lnTo>
                  <a:lnTo>
                    <a:pt x="1773" y="6402"/>
                  </a:lnTo>
                  <a:lnTo>
                    <a:pt x="1743" y="6368"/>
                  </a:lnTo>
                  <a:lnTo>
                    <a:pt x="1713" y="6333"/>
                  </a:lnTo>
                  <a:lnTo>
                    <a:pt x="1685" y="6296"/>
                  </a:lnTo>
                  <a:lnTo>
                    <a:pt x="1660" y="6258"/>
                  </a:lnTo>
                  <a:lnTo>
                    <a:pt x="1634" y="6218"/>
                  </a:lnTo>
                  <a:lnTo>
                    <a:pt x="1609" y="6178"/>
                  </a:lnTo>
                  <a:lnTo>
                    <a:pt x="1586" y="6136"/>
                  </a:lnTo>
                  <a:lnTo>
                    <a:pt x="1586" y="6045"/>
                  </a:lnTo>
                  <a:lnTo>
                    <a:pt x="1586" y="5952"/>
                  </a:lnTo>
                  <a:lnTo>
                    <a:pt x="1586" y="5861"/>
                  </a:lnTo>
                  <a:lnTo>
                    <a:pt x="1586" y="5770"/>
                  </a:lnTo>
                  <a:lnTo>
                    <a:pt x="1586" y="5678"/>
                  </a:lnTo>
                  <a:lnTo>
                    <a:pt x="1586" y="5587"/>
                  </a:lnTo>
                  <a:lnTo>
                    <a:pt x="1586" y="5495"/>
                  </a:lnTo>
                  <a:lnTo>
                    <a:pt x="1586" y="5403"/>
                  </a:lnTo>
                  <a:lnTo>
                    <a:pt x="1586" y="5312"/>
                  </a:lnTo>
                  <a:lnTo>
                    <a:pt x="1586" y="5221"/>
                  </a:lnTo>
                  <a:lnTo>
                    <a:pt x="1586" y="5128"/>
                  </a:lnTo>
                  <a:lnTo>
                    <a:pt x="1586" y="5037"/>
                  </a:lnTo>
                  <a:lnTo>
                    <a:pt x="1586" y="4946"/>
                  </a:lnTo>
                  <a:lnTo>
                    <a:pt x="1586" y="4854"/>
                  </a:lnTo>
                  <a:lnTo>
                    <a:pt x="1586" y="4763"/>
                  </a:lnTo>
                  <a:lnTo>
                    <a:pt x="1586" y="4671"/>
                  </a:lnTo>
                  <a:lnTo>
                    <a:pt x="1592" y="4661"/>
                  </a:lnTo>
                  <a:lnTo>
                    <a:pt x="1599" y="4651"/>
                  </a:lnTo>
                  <a:lnTo>
                    <a:pt x="1606" y="4643"/>
                  </a:lnTo>
                  <a:lnTo>
                    <a:pt x="1613" y="4634"/>
                  </a:lnTo>
                  <a:lnTo>
                    <a:pt x="1621" y="4626"/>
                  </a:lnTo>
                  <a:lnTo>
                    <a:pt x="1630" y="4620"/>
                  </a:lnTo>
                  <a:lnTo>
                    <a:pt x="1637" y="4614"/>
                  </a:lnTo>
                  <a:lnTo>
                    <a:pt x="1646" y="4607"/>
                  </a:lnTo>
                  <a:lnTo>
                    <a:pt x="1654" y="4602"/>
                  </a:lnTo>
                  <a:lnTo>
                    <a:pt x="1663" y="4597"/>
                  </a:lnTo>
                  <a:lnTo>
                    <a:pt x="1671" y="4594"/>
                  </a:lnTo>
                  <a:lnTo>
                    <a:pt x="1680" y="4590"/>
                  </a:lnTo>
                  <a:lnTo>
                    <a:pt x="1690" y="4588"/>
                  </a:lnTo>
                  <a:lnTo>
                    <a:pt x="1699" y="4586"/>
                  </a:lnTo>
                  <a:lnTo>
                    <a:pt x="1709" y="4585"/>
                  </a:lnTo>
                  <a:lnTo>
                    <a:pt x="1719" y="4584"/>
                  </a:lnTo>
                  <a:lnTo>
                    <a:pt x="1729" y="4582"/>
                  </a:lnTo>
                  <a:lnTo>
                    <a:pt x="1739" y="4584"/>
                  </a:lnTo>
                  <a:lnTo>
                    <a:pt x="1750" y="4585"/>
                  </a:lnTo>
                  <a:lnTo>
                    <a:pt x="1761" y="4586"/>
                  </a:lnTo>
                  <a:lnTo>
                    <a:pt x="1783" y="4591"/>
                  </a:lnTo>
                  <a:lnTo>
                    <a:pt x="1806" y="4599"/>
                  </a:lnTo>
                  <a:lnTo>
                    <a:pt x="1830" y="4608"/>
                  </a:lnTo>
                  <a:lnTo>
                    <a:pt x="1855" y="4621"/>
                  </a:lnTo>
                  <a:lnTo>
                    <a:pt x="1881" y="4636"/>
                  </a:lnTo>
                  <a:lnTo>
                    <a:pt x="1907" y="4653"/>
                  </a:lnTo>
                  <a:lnTo>
                    <a:pt x="1971" y="4687"/>
                  </a:lnTo>
                  <a:lnTo>
                    <a:pt x="2034" y="4720"/>
                  </a:lnTo>
                  <a:lnTo>
                    <a:pt x="2099" y="4753"/>
                  </a:lnTo>
                  <a:lnTo>
                    <a:pt x="2163" y="4786"/>
                  </a:lnTo>
                  <a:lnTo>
                    <a:pt x="2226" y="4820"/>
                  </a:lnTo>
                  <a:lnTo>
                    <a:pt x="2291" y="4854"/>
                  </a:lnTo>
                  <a:lnTo>
                    <a:pt x="2354" y="4887"/>
                  </a:lnTo>
                  <a:lnTo>
                    <a:pt x="2419" y="4920"/>
                  </a:lnTo>
                  <a:lnTo>
                    <a:pt x="2482" y="4954"/>
                  </a:lnTo>
                  <a:lnTo>
                    <a:pt x="2546" y="4987"/>
                  </a:lnTo>
                  <a:lnTo>
                    <a:pt x="2610" y="5020"/>
                  </a:lnTo>
                  <a:lnTo>
                    <a:pt x="2674" y="5054"/>
                  </a:lnTo>
                  <a:lnTo>
                    <a:pt x="2738" y="5088"/>
                  </a:lnTo>
                  <a:lnTo>
                    <a:pt x="2802" y="5121"/>
                  </a:lnTo>
                  <a:lnTo>
                    <a:pt x="2866" y="5154"/>
                  </a:lnTo>
                  <a:lnTo>
                    <a:pt x="2930" y="5187"/>
                  </a:lnTo>
                  <a:lnTo>
                    <a:pt x="2929" y="5383"/>
                  </a:lnTo>
                  <a:lnTo>
                    <a:pt x="2928" y="5579"/>
                  </a:lnTo>
                  <a:lnTo>
                    <a:pt x="2926" y="5774"/>
                  </a:lnTo>
                  <a:lnTo>
                    <a:pt x="2925" y="5971"/>
                  </a:lnTo>
                  <a:lnTo>
                    <a:pt x="2924" y="6166"/>
                  </a:lnTo>
                  <a:lnTo>
                    <a:pt x="2923" y="6361"/>
                  </a:lnTo>
                  <a:lnTo>
                    <a:pt x="2922" y="6557"/>
                  </a:lnTo>
                  <a:lnTo>
                    <a:pt x="2921" y="6753"/>
                  </a:lnTo>
                  <a:lnTo>
                    <a:pt x="2920" y="6948"/>
                  </a:lnTo>
                  <a:lnTo>
                    <a:pt x="2919" y="7144"/>
                  </a:lnTo>
                  <a:lnTo>
                    <a:pt x="2917" y="7339"/>
                  </a:lnTo>
                  <a:lnTo>
                    <a:pt x="2916" y="7536"/>
                  </a:lnTo>
                  <a:lnTo>
                    <a:pt x="2915" y="7731"/>
                  </a:lnTo>
                  <a:lnTo>
                    <a:pt x="2914" y="7926"/>
                  </a:lnTo>
                  <a:lnTo>
                    <a:pt x="2913" y="8123"/>
                  </a:lnTo>
                  <a:lnTo>
                    <a:pt x="2911" y="8318"/>
                  </a:lnTo>
                  <a:lnTo>
                    <a:pt x="2916" y="8333"/>
                  </a:lnTo>
                  <a:lnTo>
                    <a:pt x="2921" y="8348"/>
                  </a:lnTo>
                  <a:lnTo>
                    <a:pt x="2926" y="8363"/>
                  </a:lnTo>
                  <a:lnTo>
                    <a:pt x="2933" y="8378"/>
                  </a:lnTo>
                  <a:lnTo>
                    <a:pt x="2948" y="8408"/>
                  </a:lnTo>
                  <a:lnTo>
                    <a:pt x="2965" y="8438"/>
                  </a:lnTo>
                  <a:lnTo>
                    <a:pt x="2984" y="8468"/>
                  </a:lnTo>
                  <a:lnTo>
                    <a:pt x="3006" y="8499"/>
                  </a:lnTo>
                  <a:lnTo>
                    <a:pt x="3031" y="8530"/>
                  </a:lnTo>
                  <a:lnTo>
                    <a:pt x="3057" y="8561"/>
                  </a:lnTo>
                  <a:lnTo>
                    <a:pt x="3086" y="8592"/>
                  </a:lnTo>
                  <a:lnTo>
                    <a:pt x="3119" y="8624"/>
                  </a:lnTo>
                  <a:lnTo>
                    <a:pt x="3153" y="8656"/>
                  </a:lnTo>
                  <a:lnTo>
                    <a:pt x="3189" y="8687"/>
                  </a:lnTo>
                  <a:lnTo>
                    <a:pt x="3229" y="8719"/>
                  </a:lnTo>
                  <a:lnTo>
                    <a:pt x="3271" y="8751"/>
                  </a:lnTo>
                  <a:lnTo>
                    <a:pt x="3315" y="8783"/>
                  </a:lnTo>
                  <a:lnTo>
                    <a:pt x="3361" y="8817"/>
                  </a:lnTo>
                  <a:lnTo>
                    <a:pt x="3471" y="8895"/>
                  </a:lnTo>
                  <a:lnTo>
                    <a:pt x="3580" y="8973"/>
                  </a:lnTo>
                  <a:lnTo>
                    <a:pt x="3690" y="9052"/>
                  </a:lnTo>
                  <a:lnTo>
                    <a:pt x="3799" y="9130"/>
                  </a:lnTo>
                  <a:lnTo>
                    <a:pt x="3909" y="9207"/>
                  </a:lnTo>
                  <a:lnTo>
                    <a:pt x="4018" y="9285"/>
                  </a:lnTo>
                  <a:lnTo>
                    <a:pt x="4128" y="9364"/>
                  </a:lnTo>
                  <a:lnTo>
                    <a:pt x="4237" y="9442"/>
                  </a:lnTo>
                  <a:lnTo>
                    <a:pt x="4347" y="9520"/>
                  </a:lnTo>
                  <a:lnTo>
                    <a:pt x="4456" y="9599"/>
                  </a:lnTo>
                  <a:lnTo>
                    <a:pt x="4566" y="9677"/>
                  </a:lnTo>
                  <a:lnTo>
                    <a:pt x="4675" y="9755"/>
                  </a:lnTo>
                  <a:lnTo>
                    <a:pt x="4785" y="9834"/>
                  </a:lnTo>
                  <a:lnTo>
                    <a:pt x="4894" y="9912"/>
                  </a:lnTo>
                  <a:lnTo>
                    <a:pt x="5004" y="9990"/>
                  </a:lnTo>
                  <a:lnTo>
                    <a:pt x="5113" y="10069"/>
                  </a:lnTo>
                  <a:lnTo>
                    <a:pt x="5113" y="9994"/>
                  </a:lnTo>
                  <a:lnTo>
                    <a:pt x="5113" y="9919"/>
                  </a:lnTo>
                  <a:lnTo>
                    <a:pt x="5113" y="9845"/>
                  </a:lnTo>
                  <a:lnTo>
                    <a:pt x="5113" y="9770"/>
                  </a:lnTo>
                  <a:lnTo>
                    <a:pt x="5113" y="9696"/>
                  </a:lnTo>
                  <a:lnTo>
                    <a:pt x="5113" y="9621"/>
                  </a:lnTo>
                  <a:lnTo>
                    <a:pt x="5113" y="9547"/>
                  </a:lnTo>
                  <a:lnTo>
                    <a:pt x="5113" y="9473"/>
                  </a:lnTo>
                  <a:lnTo>
                    <a:pt x="5009" y="9402"/>
                  </a:lnTo>
                  <a:lnTo>
                    <a:pt x="4905" y="9332"/>
                  </a:lnTo>
                  <a:lnTo>
                    <a:pt x="4801" y="9261"/>
                  </a:lnTo>
                  <a:lnTo>
                    <a:pt x="4697" y="9190"/>
                  </a:lnTo>
                  <a:lnTo>
                    <a:pt x="4593" y="9119"/>
                  </a:lnTo>
                  <a:lnTo>
                    <a:pt x="4489" y="9048"/>
                  </a:lnTo>
                  <a:lnTo>
                    <a:pt x="4384" y="8979"/>
                  </a:lnTo>
                  <a:lnTo>
                    <a:pt x="4280" y="8908"/>
                  </a:lnTo>
                  <a:lnTo>
                    <a:pt x="4176" y="8837"/>
                  </a:lnTo>
                  <a:lnTo>
                    <a:pt x="4072" y="8766"/>
                  </a:lnTo>
                  <a:lnTo>
                    <a:pt x="3968" y="8695"/>
                  </a:lnTo>
                  <a:lnTo>
                    <a:pt x="3864" y="8625"/>
                  </a:lnTo>
                  <a:lnTo>
                    <a:pt x="3760" y="8554"/>
                  </a:lnTo>
                  <a:lnTo>
                    <a:pt x="3655" y="8484"/>
                  </a:lnTo>
                  <a:lnTo>
                    <a:pt x="3551" y="8413"/>
                  </a:lnTo>
                  <a:lnTo>
                    <a:pt x="3447" y="8342"/>
                  </a:lnTo>
                  <a:lnTo>
                    <a:pt x="3439" y="8337"/>
                  </a:lnTo>
                  <a:lnTo>
                    <a:pt x="3431" y="8332"/>
                  </a:lnTo>
                  <a:lnTo>
                    <a:pt x="3424" y="8325"/>
                  </a:lnTo>
                  <a:lnTo>
                    <a:pt x="3417" y="8319"/>
                  </a:lnTo>
                  <a:lnTo>
                    <a:pt x="3403" y="8303"/>
                  </a:lnTo>
                  <a:lnTo>
                    <a:pt x="3390" y="8286"/>
                  </a:lnTo>
                  <a:lnTo>
                    <a:pt x="3378" y="8266"/>
                  </a:lnTo>
                  <a:lnTo>
                    <a:pt x="3368" y="8245"/>
                  </a:lnTo>
                  <a:lnTo>
                    <a:pt x="3357" y="8220"/>
                  </a:lnTo>
                  <a:lnTo>
                    <a:pt x="3348" y="8194"/>
                  </a:lnTo>
                  <a:lnTo>
                    <a:pt x="3340" y="8167"/>
                  </a:lnTo>
                  <a:lnTo>
                    <a:pt x="3333" y="8135"/>
                  </a:lnTo>
                  <a:lnTo>
                    <a:pt x="3327" y="8103"/>
                  </a:lnTo>
                  <a:lnTo>
                    <a:pt x="3322" y="8068"/>
                  </a:lnTo>
                  <a:lnTo>
                    <a:pt x="3316" y="8031"/>
                  </a:lnTo>
                  <a:lnTo>
                    <a:pt x="3313" y="7992"/>
                  </a:lnTo>
                  <a:lnTo>
                    <a:pt x="3311" y="7950"/>
                  </a:lnTo>
                  <a:lnTo>
                    <a:pt x="3309" y="7907"/>
                  </a:lnTo>
                  <a:lnTo>
                    <a:pt x="3309" y="7747"/>
                  </a:lnTo>
                  <a:lnTo>
                    <a:pt x="3308" y="7588"/>
                  </a:lnTo>
                  <a:lnTo>
                    <a:pt x="3308" y="7430"/>
                  </a:lnTo>
                  <a:lnTo>
                    <a:pt x="3307" y="7271"/>
                  </a:lnTo>
                  <a:lnTo>
                    <a:pt x="3307" y="7112"/>
                  </a:lnTo>
                  <a:lnTo>
                    <a:pt x="3305" y="6953"/>
                  </a:lnTo>
                  <a:lnTo>
                    <a:pt x="3305" y="6794"/>
                  </a:lnTo>
                  <a:lnTo>
                    <a:pt x="3304" y="6636"/>
                  </a:lnTo>
                  <a:lnTo>
                    <a:pt x="3304" y="6476"/>
                  </a:lnTo>
                  <a:lnTo>
                    <a:pt x="3304" y="6317"/>
                  </a:lnTo>
                  <a:lnTo>
                    <a:pt x="3303" y="6158"/>
                  </a:lnTo>
                  <a:lnTo>
                    <a:pt x="3303" y="6000"/>
                  </a:lnTo>
                  <a:lnTo>
                    <a:pt x="3302" y="5841"/>
                  </a:lnTo>
                  <a:lnTo>
                    <a:pt x="3302" y="5682"/>
                  </a:lnTo>
                  <a:lnTo>
                    <a:pt x="3301" y="5523"/>
                  </a:lnTo>
                  <a:lnTo>
                    <a:pt x="3301" y="5363"/>
                  </a:lnTo>
                  <a:lnTo>
                    <a:pt x="3374" y="5403"/>
                  </a:lnTo>
                  <a:lnTo>
                    <a:pt x="3448" y="5443"/>
                  </a:lnTo>
                  <a:lnTo>
                    <a:pt x="3522" y="5482"/>
                  </a:lnTo>
                  <a:lnTo>
                    <a:pt x="3596" y="5522"/>
                  </a:lnTo>
                  <a:lnTo>
                    <a:pt x="3669" y="5562"/>
                  </a:lnTo>
                  <a:lnTo>
                    <a:pt x="3743" y="5600"/>
                  </a:lnTo>
                  <a:lnTo>
                    <a:pt x="3818" y="5640"/>
                  </a:lnTo>
                  <a:lnTo>
                    <a:pt x="3891" y="5680"/>
                  </a:lnTo>
                  <a:lnTo>
                    <a:pt x="3965" y="5720"/>
                  </a:lnTo>
                  <a:lnTo>
                    <a:pt x="4039" y="5759"/>
                  </a:lnTo>
                  <a:lnTo>
                    <a:pt x="4112" y="5799"/>
                  </a:lnTo>
                  <a:lnTo>
                    <a:pt x="4186" y="5838"/>
                  </a:lnTo>
                  <a:lnTo>
                    <a:pt x="4260" y="5877"/>
                  </a:lnTo>
                  <a:lnTo>
                    <a:pt x="4334" y="5917"/>
                  </a:lnTo>
                  <a:lnTo>
                    <a:pt x="4407" y="5957"/>
                  </a:lnTo>
                  <a:lnTo>
                    <a:pt x="4481" y="5996"/>
                  </a:lnTo>
                  <a:lnTo>
                    <a:pt x="4495" y="6003"/>
                  </a:lnTo>
                  <a:lnTo>
                    <a:pt x="4508" y="6011"/>
                  </a:lnTo>
                  <a:lnTo>
                    <a:pt x="4521" y="6020"/>
                  </a:lnTo>
                  <a:lnTo>
                    <a:pt x="4534" y="6030"/>
                  </a:lnTo>
                  <a:lnTo>
                    <a:pt x="4545" y="6039"/>
                  </a:lnTo>
                  <a:lnTo>
                    <a:pt x="4557" y="6051"/>
                  </a:lnTo>
                  <a:lnTo>
                    <a:pt x="4569" y="6063"/>
                  </a:lnTo>
                  <a:lnTo>
                    <a:pt x="4580" y="6075"/>
                  </a:lnTo>
                  <a:lnTo>
                    <a:pt x="4591" y="6089"/>
                  </a:lnTo>
                  <a:lnTo>
                    <a:pt x="4600" y="6103"/>
                  </a:lnTo>
                  <a:lnTo>
                    <a:pt x="4610" y="6118"/>
                  </a:lnTo>
                  <a:lnTo>
                    <a:pt x="4618" y="6133"/>
                  </a:lnTo>
                  <a:lnTo>
                    <a:pt x="4628" y="6149"/>
                  </a:lnTo>
                  <a:lnTo>
                    <a:pt x="4636" y="6166"/>
                  </a:lnTo>
                  <a:lnTo>
                    <a:pt x="4644" y="6184"/>
                  </a:lnTo>
                  <a:lnTo>
                    <a:pt x="4652" y="6202"/>
                  </a:lnTo>
                  <a:lnTo>
                    <a:pt x="4658" y="6222"/>
                  </a:lnTo>
                  <a:lnTo>
                    <a:pt x="4665" y="6242"/>
                  </a:lnTo>
                  <a:lnTo>
                    <a:pt x="4671" y="6263"/>
                  </a:lnTo>
                  <a:lnTo>
                    <a:pt x="4676" y="6285"/>
                  </a:lnTo>
                  <a:lnTo>
                    <a:pt x="4682" y="6307"/>
                  </a:lnTo>
                  <a:lnTo>
                    <a:pt x="4687" y="6330"/>
                  </a:lnTo>
                  <a:lnTo>
                    <a:pt x="4691" y="6355"/>
                  </a:lnTo>
                  <a:lnTo>
                    <a:pt x="4696" y="6379"/>
                  </a:lnTo>
                  <a:lnTo>
                    <a:pt x="4702" y="6431"/>
                  </a:lnTo>
                  <a:lnTo>
                    <a:pt x="4708" y="6486"/>
                  </a:lnTo>
                  <a:lnTo>
                    <a:pt x="4711" y="6543"/>
                  </a:lnTo>
                  <a:lnTo>
                    <a:pt x="4712" y="6604"/>
                  </a:lnTo>
                  <a:lnTo>
                    <a:pt x="4712" y="6693"/>
                  </a:lnTo>
                  <a:lnTo>
                    <a:pt x="4712" y="6782"/>
                  </a:lnTo>
                  <a:lnTo>
                    <a:pt x="4712" y="6871"/>
                  </a:lnTo>
                  <a:lnTo>
                    <a:pt x="4712" y="6960"/>
                  </a:lnTo>
                  <a:lnTo>
                    <a:pt x="4712" y="7049"/>
                  </a:lnTo>
                  <a:lnTo>
                    <a:pt x="4712" y="7138"/>
                  </a:lnTo>
                  <a:lnTo>
                    <a:pt x="4712" y="7226"/>
                  </a:lnTo>
                  <a:lnTo>
                    <a:pt x="4712" y="7315"/>
                  </a:lnTo>
                  <a:lnTo>
                    <a:pt x="4712" y="7404"/>
                  </a:lnTo>
                  <a:lnTo>
                    <a:pt x="4712" y="7493"/>
                  </a:lnTo>
                  <a:lnTo>
                    <a:pt x="4712" y="7582"/>
                  </a:lnTo>
                  <a:lnTo>
                    <a:pt x="4712" y="7671"/>
                  </a:lnTo>
                  <a:lnTo>
                    <a:pt x="4712" y="7760"/>
                  </a:lnTo>
                  <a:lnTo>
                    <a:pt x="4712" y="7848"/>
                  </a:lnTo>
                  <a:lnTo>
                    <a:pt x="4712" y="7937"/>
                  </a:lnTo>
                  <a:lnTo>
                    <a:pt x="4712" y="8026"/>
                  </a:lnTo>
                  <a:lnTo>
                    <a:pt x="4708" y="8039"/>
                  </a:lnTo>
                  <a:lnTo>
                    <a:pt x="4703" y="8051"/>
                  </a:lnTo>
                  <a:lnTo>
                    <a:pt x="4698" y="8061"/>
                  </a:lnTo>
                  <a:lnTo>
                    <a:pt x="4693" y="8072"/>
                  </a:lnTo>
                  <a:lnTo>
                    <a:pt x="4687" y="8082"/>
                  </a:lnTo>
                  <a:lnTo>
                    <a:pt x="4681" y="8090"/>
                  </a:lnTo>
                  <a:lnTo>
                    <a:pt x="4674" y="8098"/>
                  </a:lnTo>
                  <a:lnTo>
                    <a:pt x="4668" y="8105"/>
                  </a:lnTo>
                  <a:lnTo>
                    <a:pt x="4661" y="8112"/>
                  </a:lnTo>
                  <a:lnTo>
                    <a:pt x="4654" y="8117"/>
                  </a:lnTo>
                  <a:lnTo>
                    <a:pt x="4646" y="8123"/>
                  </a:lnTo>
                  <a:lnTo>
                    <a:pt x="4638" y="8127"/>
                  </a:lnTo>
                  <a:lnTo>
                    <a:pt x="4629" y="8130"/>
                  </a:lnTo>
                  <a:lnTo>
                    <a:pt x="4621" y="8132"/>
                  </a:lnTo>
                  <a:lnTo>
                    <a:pt x="4612" y="8134"/>
                  </a:lnTo>
                  <a:lnTo>
                    <a:pt x="4602" y="8135"/>
                  </a:lnTo>
                  <a:lnTo>
                    <a:pt x="4593" y="8135"/>
                  </a:lnTo>
                  <a:lnTo>
                    <a:pt x="4583" y="8135"/>
                  </a:lnTo>
                  <a:lnTo>
                    <a:pt x="4572" y="8134"/>
                  </a:lnTo>
                  <a:lnTo>
                    <a:pt x="4562" y="8132"/>
                  </a:lnTo>
                  <a:lnTo>
                    <a:pt x="4551" y="8130"/>
                  </a:lnTo>
                  <a:lnTo>
                    <a:pt x="4540" y="8127"/>
                  </a:lnTo>
                  <a:lnTo>
                    <a:pt x="4528" y="8123"/>
                  </a:lnTo>
                  <a:lnTo>
                    <a:pt x="4516" y="8117"/>
                  </a:lnTo>
                  <a:lnTo>
                    <a:pt x="4491" y="8105"/>
                  </a:lnTo>
                  <a:lnTo>
                    <a:pt x="4465" y="8090"/>
                  </a:lnTo>
                  <a:lnTo>
                    <a:pt x="4437" y="8072"/>
                  </a:lnTo>
                  <a:lnTo>
                    <a:pt x="4408" y="8051"/>
                  </a:lnTo>
                  <a:lnTo>
                    <a:pt x="4369" y="8036"/>
                  </a:lnTo>
                  <a:lnTo>
                    <a:pt x="4331" y="8018"/>
                  </a:lnTo>
                  <a:lnTo>
                    <a:pt x="4294" y="8000"/>
                  </a:lnTo>
                  <a:lnTo>
                    <a:pt x="4259" y="7980"/>
                  </a:lnTo>
                  <a:lnTo>
                    <a:pt x="4224" y="7957"/>
                  </a:lnTo>
                  <a:lnTo>
                    <a:pt x="4191" y="7934"/>
                  </a:lnTo>
                  <a:lnTo>
                    <a:pt x="4159" y="7908"/>
                  </a:lnTo>
                  <a:lnTo>
                    <a:pt x="4128" y="7880"/>
                  </a:lnTo>
                  <a:lnTo>
                    <a:pt x="4099" y="7851"/>
                  </a:lnTo>
                  <a:lnTo>
                    <a:pt x="4070" y="7820"/>
                  </a:lnTo>
                  <a:lnTo>
                    <a:pt x="4042" y="7787"/>
                  </a:lnTo>
                  <a:lnTo>
                    <a:pt x="4015" y="7751"/>
                  </a:lnTo>
                  <a:lnTo>
                    <a:pt x="3990" y="7715"/>
                  </a:lnTo>
                  <a:lnTo>
                    <a:pt x="3966" y="7677"/>
                  </a:lnTo>
                  <a:lnTo>
                    <a:pt x="3943" y="7637"/>
                  </a:lnTo>
                  <a:lnTo>
                    <a:pt x="3922" y="7595"/>
                  </a:lnTo>
                  <a:lnTo>
                    <a:pt x="3922" y="7543"/>
                  </a:lnTo>
                  <a:lnTo>
                    <a:pt x="3922" y="7492"/>
                  </a:lnTo>
                  <a:lnTo>
                    <a:pt x="3923" y="7440"/>
                  </a:lnTo>
                  <a:lnTo>
                    <a:pt x="3923" y="7390"/>
                  </a:lnTo>
                  <a:lnTo>
                    <a:pt x="3923" y="7338"/>
                  </a:lnTo>
                  <a:lnTo>
                    <a:pt x="3924" y="7287"/>
                  </a:lnTo>
                  <a:lnTo>
                    <a:pt x="3924" y="7235"/>
                  </a:lnTo>
                  <a:lnTo>
                    <a:pt x="3924" y="7184"/>
                  </a:lnTo>
                  <a:lnTo>
                    <a:pt x="3925" y="7133"/>
                  </a:lnTo>
                  <a:lnTo>
                    <a:pt x="3925" y="7082"/>
                  </a:lnTo>
                  <a:lnTo>
                    <a:pt x="3926" y="7030"/>
                  </a:lnTo>
                  <a:lnTo>
                    <a:pt x="3926" y="6979"/>
                  </a:lnTo>
                  <a:lnTo>
                    <a:pt x="3926" y="6927"/>
                  </a:lnTo>
                  <a:lnTo>
                    <a:pt x="3927" y="6877"/>
                  </a:lnTo>
                  <a:lnTo>
                    <a:pt x="3927" y="6826"/>
                  </a:lnTo>
                  <a:lnTo>
                    <a:pt x="3927" y="6774"/>
                  </a:lnTo>
                  <a:lnTo>
                    <a:pt x="3938" y="6769"/>
                  </a:lnTo>
                  <a:lnTo>
                    <a:pt x="3949" y="6764"/>
                  </a:lnTo>
                  <a:lnTo>
                    <a:pt x="3958" y="6760"/>
                  </a:lnTo>
                  <a:lnTo>
                    <a:pt x="3968" y="6758"/>
                  </a:lnTo>
                  <a:lnTo>
                    <a:pt x="3978" y="6756"/>
                  </a:lnTo>
                  <a:lnTo>
                    <a:pt x="3987" y="6755"/>
                  </a:lnTo>
                  <a:lnTo>
                    <a:pt x="3996" y="6754"/>
                  </a:lnTo>
                  <a:lnTo>
                    <a:pt x="4005" y="6755"/>
                  </a:lnTo>
                  <a:lnTo>
                    <a:pt x="4014" y="6756"/>
                  </a:lnTo>
                  <a:lnTo>
                    <a:pt x="4022" y="6757"/>
                  </a:lnTo>
                  <a:lnTo>
                    <a:pt x="4030" y="6760"/>
                  </a:lnTo>
                  <a:lnTo>
                    <a:pt x="4038" y="6763"/>
                  </a:lnTo>
                  <a:lnTo>
                    <a:pt x="4046" y="6768"/>
                  </a:lnTo>
                  <a:lnTo>
                    <a:pt x="4053" y="6773"/>
                  </a:lnTo>
                  <a:lnTo>
                    <a:pt x="4060" y="6779"/>
                  </a:lnTo>
                  <a:lnTo>
                    <a:pt x="4068" y="6786"/>
                  </a:lnTo>
                  <a:lnTo>
                    <a:pt x="4074" y="6793"/>
                  </a:lnTo>
                  <a:lnTo>
                    <a:pt x="4081" y="6802"/>
                  </a:lnTo>
                  <a:lnTo>
                    <a:pt x="4087" y="6812"/>
                  </a:lnTo>
                  <a:lnTo>
                    <a:pt x="4092" y="6821"/>
                  </a:lnTo>
                  <a:lnTo>
                    <a:pt x="4099" y="6832"/>
                  </a:lnTo>
                  <a:lnTo>
                    <a:pt x="4104" y="6844"/>
                  </a:lnTo>
                  <a:lnTo>
                    <a:pt x="4110" y="6857"/>
                  </a:lnTo>
                  <a:lnTo>
                    <a:pt x="4115" y="6870"/>
                  </a:lnTo>
                  <a:lnTo>
                    <a:pt x="4124" y="6899"/>
                  </a:lnTo>
                  <a:lnTo>
                    <a:pt x="4132" y="6931"/>
                  </a:lnTo>
                  <a:lnTo>
                    <a:pt x="4140" y="6966"/>
                  </a:lnTo>
                  <a:lnTo>
                    <a:pt x="4146" y="7005"/>
                  </a:lnTo>
                  <a:lnTo>
                    <a:pt x="4146" y="7054"/>
                  </a:lnTo>
                  <a:lnTo>
                    <a:pt x="4146" y="7103"/>
                  </a:lnTo>
                  <a:lnTo>
                    <a:pt x="4146" y="7153"/>
                  </a:lnTo>
                  <a:lnTo>
                    <a:pt x="4146" y="7202"/>
                  </a:lnTo>
                  <a:lnTo>
                    <a:pt x="4146" y="7251"/>
                  </a:lnTo>
                  <a:lnTo>
                    <a:pt x="4146" y="7301"/>
                  </a:lnTo>
                  <a:lnTo>
                    <a:pt x="4146" y="7351"/>
                  </a:lnTo>
                  <a:lnTo>
                    <a:pt x="4146" y="7401"/>
                  </a:lnTo>
                  <a:lnTo>
                    <a:pt x="4153" y="7420"/>
                  </a:lnTo>
                  <a:lnTo>
                    <a:pt x="4160" y="7438"/>
                  </a:lnTo>
                  <a:lnTo>
                    <a:pt x="4168" y="7455"/>
                  </a:lnTo>
                  <a:lnTo>
                    <a:pt x="4175" y="7472"/>
                  </a:lnTo>
                  <a:lnTo>
                    <a:pt x="4183" y="7487"/>
                  </a:lnTo>
                  <a:lnTo>
                    <a:pt x="4190" y="7502"/>
                  </a:lnTo>
                  <a:lnTo>
                    <a:pt x="4199" y="7515"/>
                  </a:lnTo>
                  <a:lnTo>
                    <a:pt x="4207" y="7528"/>
                  </a:lnTo>
                  <a:lnTo>
                    <a:pt x="4216" y="7539"/>
                  </a:lnTo>
                  <a:lnTo>
                    <a:pt x="4226" y="7550"/>
                  </a:lnTo>
                  <a:lnTo>
                    <a:pt x="4235" y="7558"/>
                  </a:lnTo>
                  <a:lnTo>
                    <a:pt x="4245" y="7567"/>
                  </a:lnTo>
                  <a:lnTo>
                    <a:pt x="4255" y="7573"/>
                  </a:lnTo>
                  <a:lnTo>
                    <a:pt x="4265" y="7580"/>
                  </a:lnTo>
                  <a:lnTo>
                    <a:pt x="4275" y="7585"/>
                  </a:lnTo>
                  <a:lnTo>
                    <a:pt x="4287" y="7588"/>
                  </a:lnTo>
                  <a:lnTo>
                    <a:pt x="4297" y="7592"/>
                  </a:lnTo>
                  <a:lnTo>
                    <a:pt x="4309" y="7594"/>
                  </a:lnTo>
                  <a:lnTo>
                    <a:pt x="4321" y="7594"/>
                  </a:lnTo>
                  <a:lnTo>
                    <a:pt x="4333" y="7594"/>
                  </a:lnTo>
                  <a:lnTo>
                    <a:pt x="4345" y="7593"/>
                  </a:lnTo>
                  <a:lnTo>
                    <a:pt x="4358" y="7590"/>
                  </a:lnTo>
                  <a:lnTo>
                    <a:pt x="4370" y="7587"/>
                  </a:lnTo>
                  <a:lnTo>
                    <a:pt x="4383" y="7583"/>
                  </a:lnTo>
                  <a:lnTo>
                    <a:pt x="4397" y="7577"/>
                  </a:lnTo>
                  <a:lnTo>
                    <a:pt x="4411" y="7570"/>
                  </a:lnTo>
                  <a:lnTo>
                    <a:pt x="4425" y="7563"/>
                  </a:lnTo>
                  <a:lnTo>
                    <a:pt x="4439" y="7554"/>
                  </a:lnTo>
                  <a:lnTo>
                    <a:pt x="4454" y="7544"/>
                  </a:lnTo>
                  <a:lnTo>
                    <a:pt x="4468" y="7534"/>
                  </a:lnTo>
                  <a:lnTo>
                    <a:pt x="4484" y="7522"/>
                  </a:lnTo>
                  <a:lnTo>
                    <a:pt x="4499" y="7510"/>
                  </a:lnTo>
                  <a:lnTo>
                    <a:pt x="4499" y="7454"/>
                  </a:lnTo>
                  <a:lnTo>
                    <a:pt x="4498" y="7398"/>
                  </a:lnTo>
                  <a:lnTo>
                    <a:pt x="4498" y="7343"/>
                  </a:lnTo>
                  <a:lnTo>
                    <a:pt x="4498" y="7288"/>
                  </a:lnTo>
                  <a:lnTo>
                    <a:pt x="4497" y="7232"/>
                  </a:lnTo>
                  <a:lnTo>
                    <a:pt x="4497" y="7176"/>
                  </a:lnTo>
                  <a:lnTo>
                    <a:pt x="4496" y="7122"/>
                  </a:lnTo>
                  <a:lnTo>
                    <a:pt x="4496" y="7066"/>
                  </a:lnTo>
                  <a:lnTo>
                    <a:pt x="4496" y="7010"/>
                  </a:lnTo>
                  <a:lnTo>
                    <a:pt x="4495" y="6955"/>
                  </a:lnTo>
                  <a:lnTo>
                    <a:pt x="4495" y="6900"/>
                  </a:lnTo>
                  <a:lnTo>
                    <a:pt x="4495" y="6844"/>
                  </a:lnTo>
                  <a:lnTo>
                    <a:pt x="4494" y="6788"/>
                  </a:lnTo>
                  <a:lnTo>
                    <a:pt x="4494" y="6733"/>
                  </a:lnTo>
                  <a:lnTo>
                    <a:pt x="4494" y="6678"/>
                  </a:lnTo>
                  <a:lnTo>
                    <a:pt x="4493" y="6622"/>
                  </a:lnTo>
                  <a:lnTo>
                    <a:pt x="4465" y="6583"/>
                  </a:lnTo>
                  <a:lnTo>
                    <a:pt x="4437" y="6547"/>
                  </a:lnTo>
                  <a:lnTo>
                    <a:pt x="4408" y="6510"/>
                  </a:lnTo>
                  <a:lnTo>
                    <a:pt x="4380" y="6476"/>
                  </a:lnTo>
                  <a:lnTo>
                    <a:pt x="4352" y="6444"/>
                  </a:lnTo>
                  <a:lnTo>
                    <a:pt x="4324" y="6413"/>
                  </a:lnTo>
                  <a:lnTo>
                    <a:pt x="4296" y="6383"/>
                  </a:lnTo>
                  <a:lnTo>
                    <a:pt x="4268" y="6354"/>
                  </a:lnTo>
                  <a:lnTo>
                    <a:pt x="4242" y="6327"/>
                  </a:lnTo>
                  <a:lnTo>
                    <a:pt x="4214" y="6301"/>
                  </a:lnTo>
                  <a:lnTo>
                    <a:pt x="4186" y="6277"/>
                  </a:lnTo>
                  <a:lnTo>
                    <a:pt x="4158" y="6255"/>
                  </a:lnTo>
                  <a:lnTo>
                    <a:pt x="4131" y="6233"/>
                  </a:lnTo>
                  <a:lnTo>
                    <a:pt x="4103" y="6213"/>
                  </a:lnTo>
                  <a:lnTo>
                    <a:pt x="4076" y="6195"/>
                  </a:lnTo>
                  <a:lnTo>
                    <a:pt x="4049" y="6179"/>
                  </a:lnTo>
                  <a:lnTo>
                    <a:pt x="4022" y="6163"/>
                  </a:lnTo>
                  <a:lnTo>
                    <a:pt x="3995" y="6149"/>
                  </a:lnTo>
                  <a:lnTo>
                    <a:pt x="3968" y="6137"/>
                  </a:lnTo>
                  <a:lnTo>
                    <a:pt x="3941" y="6125"/>
                  </a:lnTo>
                  <a:lnTo>
                    <a:pt x="3914" y="6115"/>
                  </a:lnTo>
                  <a:lnTo>
                    <a:pt x="3887" y="6108"/>
                  </a:lnTo>
                  <a:lnTo>
                    <a:pt x="3860" y="6100"/>
                  </a:lnTo>
                  <a:lnTo>
                    <a:pt x="3834" y="6095"/>
                  </a:lnTo>
                  <a:lnTo>
                    <a:pt x="3807" y="6092"/>
                  </a:lnTo>
                  <a:lnTo>
                    <a:pt x="3781" y="6090"/>
                  </a:lnTo>
                  <a:lnTo>
                    <a:pt x="3754" y="6089"/>
                  </a:lnTo>
                  <a:lnTo>
                    <a:pt x="3728" y="6089"/>
                  </a:lnTo>
                  <a:lnTo>
                    <a:pt x="3702" y="6091"/>
                  </a:lnTo>
                  <a:lnTo>
                    <a:pt x="3676" y="6094"/>
                  </a:lnTo>
                  <a:lnTo>
                    <a:pt x="3649" y="6099"/>
                  </a:lnTo>
                  <a:lnTo>
                    <a:pt x="3623" y="6106"/>
                  </a:lnTo>
                  <a:lnTo>
                    <a:pt x="3607" y="6116"/>
                  </a:lnTo>
                  <a:lnTo>
                    <a:pt x="3592" y="6128"/>
                  </a:lnTo>
                  <a:lnTo>
                    <a:pt x="3578" y="6141"/>
                  </a:lnTo>
                  <a:lnTo>
                    <a:pt x="3566" y="6155"/>
                  </a:lnTo>
                  <a:lnTo>
                    <a:pt x="3556" y="6171"/>
                  </a:lnTo>
                  <a:lnTo>
                    <a:pt x="3546" y="6188"/>
                  </a:lnTo>
                  <a:lnTo>
                    <a:pt x="3538" y="6207"/>
                  </a:lnTo>
                  <a:lnTo>
                    <a:pt x="3532" y="6227"/>
                  </a:lnTo>
                  <a:lnTo>
                    <a:pt x="3527" y="6248"/>
                  </a:lnTo>
                  <a:lnTo>
                    <a:pt x="3523" y="6271"/>
                  </a:lnTo>
                  <a:lnTo>
                    <a:pt x="3521" y="6295"/>
                  </a:lnTo>
                  <a:lnTo>
                    <a:pt x="3520" y="6319"/>
                  </a:lnTo>
                  <a:lnTo>
                    <a:pt x="3521" y="6346"/>
                  </a:lnTo>
                  <a:lnTo>
                    <a:pt x="3523" y="6374"/>
                  </a:lnTo>
                  <a:lnTo>
                    <a:pt x="3527" y="6403"/>
                  </a:lnTo>
                  <a:lnTo>
                    <a:pt x="3532" y="6434"/>
                  </a:lnTo>
                  <a:lnTo>
                    <a:pt x="3532" y="6517"/>
                  </a:lnTo>
                  <a:lnTo>
                    <a:pt x="3531" y="6599"/>
                  </a:lnTo>
                  <a:lnTo>
                    <a:pt x="3531" y="6682"/>
                  </a:lnTo>
                  <a:lnTo>
                    <a:pt x="3531" y="6764"/>
                  </a:lnTo>
                  <a:lnTo>
                    <a:pt x="3530" y="6848"/>
                  </a:lnTo>
                  <a:lnTo>
                    <a:pt x="3530" y="6931"/>
                  </a:lnTo>
                  <a:lnTo>
                    <a:pt x="3530" y="7013"/>
                  </a:lnTo>
                  <a:lnTo>
                    <a:pt x="3529" y="7096"/>
                  </a:lnTo>
                  <a:lnTo>
                    <a:pt x="3529" y="7179"/>
                  </a:lnTo>
                  <a:lnTo>
                    <a:pt x="3529" y="7262"/>
                  </a:lnTo>
                  <a:lnTo>
                    <a:pt x="3528" y="7345"/>
                  </a:lnTo>
                  <a:lnTo>
                    <a:pt x="3528" y="7427"/>
                  </a:lnTo>
                  <a:lnTo>
                    <a:pt x="3527" y="7510"/>
                  </a:lnTo>
                  <a:lnTo>
                    <a:pt x="3527" y="7593"/>
                  </a:lnTo>
                  <a:lnTo>
                    <a:pt x="3527" y="7676"/>
                  </a:lnTo>
                  <a:lnTo>
                    <a:pt x="3526" y="7759"/>
                  </a:lnTo>
                  <a:lnTo>
                    <a:pt x="3529" y="7786"/>
                  </a:lnTo>
                  <a:lnTo>
                    <a:pt x="3534" y="7814"/>
                  </a:lnTo>
                  <a:lnTo>
                    <a:pt x="3543" y="7841"/>
                  </a:lnTo>
                  <a:lnTo>
                    <a:pt x="3555" y="7870"/>
                  </a:lnTo>
                  <a:lnTo>
                    <a:pt x="3568" y="7900"/>
                  </a:lnTo>
                  <a:lnTo>
                    <a:pt x="3585" y="7932"/>
                  </a:lnTo>
                  <a:lnTo>
                    <a:pt x="3604" y="7963"/>
                  </a:lnTo>
                  <a:lnTo>
                    <a:pt x="3626" y="7994"/>
                  </a:lnTo>
                  <a:lnTo>
                    <a:pt x="3651" y="8027"/>
                  </a:lnTo>
                  <a:lnTo>
                    <a:pt x="3679" y="8060"/>
                  </a:lnTo>
                  <a:lnTo>
                    <a:pt x="3709" y="8095"/>
                  </a:lnTo>
                  <a:lnTo>
                    <a:pt x="3742" y="8129"/>
                  </a:lnTo>
                  <a:lnTo>
                    <a:pt x="3779" y="8164"/>
                  </a:lnTo>
                  <a:lnTo>
                    <a:pt x="3818" y="8201"/>
                  </a:lnTo>
                  <a:lnTo>
                    <a:pt x="3858" y="8237"/>
                  </a:lnTo>
                  <a:lnTo>
                    <a:pt x="3903" y="8275"/>
                  </a:lnTo>
                  <a:lnTo>
                    <a:pt x="3950" y="8313"/>
                  </a:lnTo>
                  <a:lnTo>
                    <a:pt x="4000" y="8353"/>
                  </a:lnTo>
                  <a:lnTo>
                    <a:pt x="4053" y="8393"/>
                  </a:lnTo>
                  <a:lnTo>
                    <a:pt x="4107" y="8433"/>
                  </a:lnTo>
                  <a:lnTo>
                    <a:pt x="4165" y="8474"/>
                  </a:lnTo>
                  <a:lnTo>
                    <a:pt x="4227" y="8516"/>
                  </a:lnTo>
                  <a:lnTo>
                    <a:pt x="4290" y="8559"/>
                  </a:lnTo>
                  <a:lnTo>
                    <a:pt x="4356" y="8602"/>
                  </a:lnTo>
                  <a:lnTo>
                    <a:pt x="4425" y="8646"/>
                  </a:lnTo>
                  <a:lnTo>
                    <a:pt x="4497" y="8691"/>
                  </a:lnTo>
                  <a:lnTo>
                    <a:pt x="4571" y="8736"/>
                  </a:lnTo>
                  <a:lnTo>
                    <a:pt x="4649" y="8782"/>
                  </a:lnTo>
                  <a:lnTo>
                    <a:pt x="4729" y="8829"/>
                  </a:lnTo>
                  <a:lnTo>
                    <a:pt x="4812" y="8877"/>
                  </a:lnTo>
                  <a:lnTo>
                    <a:pt x="4898" y="8925"/>
                  </a:lnTo>
                  <a:lnTo>
                    <a:pt x="4986" y="8974"/>
                  </a:lnTo>
                  <a:lnTo>
                    <a:pt x="4994" y="8975"/>
                  </a:lnTo>
                  <a:lnTo>
                    <a:pt x="5003" y="8976"/>
                  </a:lnTo>
                  <a:lnTo>
                    <a:pt x="5011" y="8975"/>
                  </a:lnTo>
                  <a:lnTo>
                    <a:pt x="5019" y="8974"/>
                  </a:lnTo>
                  <a:lnTo>
                    <a:pt x="5026" y="8972"/>
                  </a:lnTo>
                  <a:lnTo>
                    <a:pt x="5034" y="8969"/>
                  </a:lnTo>
                  <a:lnTo>
                    <a:pt x="5040" y="8965"/>
                  </a:lnTo>
                  <a:lnTo>
                    <a:pt x="5048" y="8960"/>
                  </a:lnTo>
                  <a:lnTo>
                    <a:pt x="5053" y="8954"/>
                  </a:lnTo>
                  <a:lnTo>
                    <a:pt x="5060" y="8947"/>
                  </a:lnTo>
                  <a:lnTo>
                    <a:pt x="5065" y="8940"/>
                  </a:lnTo>
                  <a:lnTo>
                    <a:pt x="5070" y="8931"/>
                  </a:lnTo>
                  <a:lnTo>
                    <a:pt x="5076" y="8923"/>
                  </a:lnTo>
                  <a:lnTo>
                    <a:pt x="5080" y="8912"/>
                  </a:lnTo>
                  <a:lnTo>
                    <a:pt x="5085" y="8901"/>
                  </a:lnTo>
                  <a:lnTo>
                    <a:pt x="5090" y="8890"/>
                  </a:lnTo>
                  <a:lnTo>
                    <a:pt x="5096" y="8863"/>
                  </a:lnTo>
                  <a:lnTo>
                    <a:pt x="5103" y="8833"/>
                  </a:lnTo>
                  <a:lnTo>
                    <a:pt x="5108" y="8799"/>
                  </a:lnTo>
                  <a:lnTo>
                    <a:pt x="5111" y="8762"/>
                  </a:lnTo>
                  <a:lnTo>
                    <a:pt x="5113" y="8722"/>
                  </a:lnTo>
                  <a:lnTo>
                    <a:pt x="5114" y="8678"/>
                  </a:lnTo>
                  <a:lnTo>
                    <a:pt x="5114" y="8630"/>
                  </a:lnTo>
                  <a:lnTo>
                    <a:pt x="5113" y="8580"/>
                  </a:lnTo>
                  <a:lnTo>
                    <a:pt x="5113" y="8239"/>
                  </a:lnTo>
                  <a:lnTo>
                    <a:pt x="5113" y="7899"/>
                  </a:lnTo>
                  <a:lnTo>
                    <a:pt x="5113" y="7559"/>
                  </a:lnTo>
                  <a:lnTo>
                    <a:pt x="5113" y="7219"/>
                  </a:lnTo>
                  <a:lnTo>
                    <a:pt x="5113" y="6879"/>
                  </a:lnTo>
                  <a:lnTo>
                    <a:pt x="5113" y="6539"/>
                  </a:lnTo>
                  <a:lnTo>
                    <a:pt x="5113" y="6199"/>
                  </a:lnTo>
                  <a:lnTo>
                    <a:pt x="5113" y="5859"/>
                  </a:lnTo>
                  <a:lnTo>
                    <a:pt x="5113" y="5519"/>
                  </a:lnTo>
                  <a:lnTo>
                    <a:pt x="5113" y="5179"/>
                  </a:lnTo>
                  <a:lnTo>
                    <a:pt x="5113" y="4839"/>
                  </a:lnTo>
                  <a:lnTo>
                    <a:pt x="5113" y="4499"/>
                  </a:lnTo>
                  <a:lnTo>
                    <a:pt x="5113" y="4159"/>
                  </a:lnTo>
                  <a:lnTo>
                    <a:pt x="5113" y="3820"/>
                  </a:lnTo>
                  <a:lnTo>
                    <a:pt x="5113" y="3480"/>
                  </a:lnTo>
                  <a:lnTo>
                    <a:pt x="5113" y="3140"/>
                  </a:lnTo>
                  <a:lnTo>
                    <a:pt x="5107" y="3119"/>
                  </a:lnTo>
                  <a:lnTo>
                    <a:pt x="5097" y="3100"/>
                  </a:lnTo>
                  <a:lnTo>
                    <a:pt x="5087" y="3081"/>
                  </a:lnTo>
                  <a:lnTo>
                    <a:pt x="5073" y="3061"/>
                  </a:lnTo>
                  <a:lnTo>
                    <a:pt x="5058" y="3042"/>
                  </a:lnTo>
                  <a:lnTo>
                    <a:pt x="5039" y="3023"/>
                  </a:lnTo>
                  <a:lnTo>
                    <a:pt x="5019" y="3003"/>
                  </a:lnTo>
                  <a:lnTo>
                    <a:pt x="4996" y="2984"/>
                  </a:lnTo>
                  <a:lnTo>
                    <a:pt x="4972" y="2966"/>
                  </a:lnTo>
                  <a:lnTo>
                    <a:pt x="4945" y="2947"/>
                  </a:lnTo>
                  <a:lnTo>
                    <a:pt x="4916" y="2927"/>
                  </a:lnTo>
                  <a:lnTo>
                    <a:pt x="4885" y="2909"/>
                  </a:lnTo>
                  <a:lnTo>
                    <a:pt x="4850" y="2891"/>
                  </a:lnTo>
                  <a:lnTo>
                    <a:pt x="4815" y="2872"/>
                  </a:lnTo>
                  <a:lnTo>
                    <a:pt x="4776" y="2853"/>
                  </a:lnTo>
                  <a:lnTo>
                    <a:pt x="4737" y="2835"/>
                  </a:lnTo>
                  <a:lnTo>
                    <a:pt x="4694" y="2817"/>
                  </a:lnTo>
                  <a:lnTo>
                    <a:pt x="4650" y="2800"/>
                  </a:lnTo>
                  <a:lnTo>
                    <a:pt x="4602" y="2781"/>
                  </a:lnTo>
                  <a:lnTo>
                    <a:pt x="4553" y="2763"/>
                  </a:lnTo>
                  <a:lnTo>
                    <a:pt x="4501" y="2745"/>
                  </a:lnTo>
                  <a:lnTo>
                    <a:pt x="4448" y="2728"/>
                  </a:lnTo>
                  <a:lnTo>
                    <a:pt x="4392" y="2711"/>
                  </a:lnTo>
                  <a:lnTo>
                    <a:pt x="4334" y="2692"/>
                  </a:lnTo>
                  <a:lnTo>
                    <a:pt x="4273" y="2675"/>
                  </a:lnTo>
                  <a:lnTo>
                    <a:pt x="4210" y="2658"/>
                  </a:lnTo>
                  <a:lnTo>
                    <a:pt x="4145" y="2641"/>
                  </a:lnTo>
                  <a:lnTo>
                    <a:pt x="4078" y="2624"/>
                  </a:lnTo>
                  <a:lnTo>
                    <a:pt x="4009" y="2606"/>
                  </a:lnTo>
                  <a:lnTo>
                    <a:pt x="3938" y="2589"/>
                  </a:lnTo>
                  <a:lnTo>
                    <a:pt x="3864" y="2572"/>
                  </a:lnTo>
                  <a:lnTo>
                    <a:pt x="3787" y="2556"/>
                  </a:lnTo>
                  <a:lnTo>
                    <a:pt x="3757" y="2553"/>
                  </a:lnTo>
                  <a:lnTo>
                    <a:pt x="3730" y="2551"/>
                  </a:lnTo>
                  <a:lnTo>
                    <a:pt x="3717" y="2552"/>
                  </a:lnTo>
                  <a:lnTo>
                    <a:pt x="3704" y="2553"/>
                  </a:lnTo>
                  <a:lnTo>
                    <a:pt x="3691" y="2554"/>
                  </a:lnTo>
                  <a:lnTo>
                    <a:pt x="3679" y="2556"/>
                  </a:lnTo>
                  <a:lnTo>
                    <a:pt x="3667" y="2558"/>
                  </a:lnTo>
                  <a:lnTo>
                    <a:pt x="3657" y="2561"/>
                  </a:lnTo>
                  <a:lnTo>
                    <a:pt x="3646" y="2565"/>
                  </a:lnTo>
                  <a:lnTo>
                    <a:pt x="3635" y="2569"/>
                  </a:lnTo>
                  <a:lnTo>
                    <a:pt x="3625" y="2574"/>
                  </a:lnTo>
                  <a:lnTo>
                    <a:pt x="3616" y="2580"/>
                  </a:lnTo>
                  <a:lnTo>
                    <a:pt x="3607" y="2586"/>
                  </a:lnTo>
                  <a:lnTo>
                    <a:pt x="3599" y="2593"/>
                  </a:lnTo>
                  <a:lnTo>
                    <a:pt x="3591" y="2599"/>
                  </a:lnTo>
                  <a:lnTo>
                    <a:pt x="3584" y="2608"/>
                  </a:lnTo>
                  <a:lnTo>
                    <a:pt x="3576" y="2615"/>
                  </a:lnTo>
                  <a:lnTo>
                    <a:pt x="3570" y="2624"/>
                  </a:lnTo>
                  <a:lnTo>
                    <a:pt x="3564" y="2633"/>
                  </a:lnTo>
                  <a:lnTo>
                    <a:pt x="3558" y="2644"/>
                  </a:lnTo>
                  <a:lnTo>
                    <a:pt x="3552" y="2654"/>
                  </a:lnTo>
                  <a:lnTo>
                    <a:pt x="3548" y="2665"/>
                  </a:lnTo>
                  <a:lnTo>
                    <a:pt x="3544" y="2677"/>
                  </a:lnTo>
                  <a:lnTo>
                    <a:pt x="3539" y="2689"/>
                  </a:lnTo>
                  <a:lnTo>
                    <a:pt x="3536" y="2702"/>
                  </a:lnTo>
                  <a:lnTo>
                    <a:pt x="3533" y="2715"/>
                  </a:lnTo>
                  <a:lnTo>
                    <a:pt x="3529" y="2744"/>
                  </a:lnTo>
                  <a:lnTo>
                    <a:pt x="3526" y="2775"/>
                  </a:lnTo>
                  <a:lnTo>
                    <a:pt x="3526" y="2874"/>
                  </a:lnTo>
                  <a:lnTo>
                    <a:pt x="3526" y="2972"/>
                  </a:lnTo>
                  <a:lnTo>
                    <a:pt x="3526" y="3071"/>
                  </a:lnTo>
                  <a:lnTo>
                    <a:pt x="3526" y="3170"/>
                  </a:lnTo>
                  <a:lnTo>
                    <a:pt x="3526" y="3268"/>
                  </a:lnTo>
                  <a:lnTo>
                    <a:pt x="3526" y="3367"/>
                  </a:lnTo>
                  <a:lnTo>
                    <a:pt x="3526" y="3466"/>
                  </a:lnTo>
                  <a:lnTo>
                    <a:pt x="3526" y="3564"/>
                  </a:lnTo>
                  <a:lnTo>
                    <a:pt x="3526" y="3663"/>
                  </a:lnTo>
                  <a:lnTo>
                    <a:pt x="3526" y="3762"/>
                  </a:lnTo>
                  <a:lnTo>
                    <a:pt x="3526" y="3862"/>
                  </a:lnTo>
                  <a:lnTo>
                    <a:pt x="3526" y="3960"/>
                  </a:lnTo>
                  <a:lnTo>
                    <a:pt x="3526" y="4059"/>
                  </a:lnTo>
                  <a:lnTo>
                    <a:pt x="3526" y="4158"/>
                  </a:lnTo>
                  <a:lnTo>
                    <a:pt x="3526" y="4256"/>
                  </a:lnTo>
                  <a:lnTo>
                    <a:pt x="3526" y="4355"/>
                  </a:lnTo>
                  <a:lnTo>
                    <a:pt x="3535" y="4379"/>
                  </a:lnTo>
                  <a:lnTo>
                    <a:pt x="3545" y="4403"/>
                  </a:lnTo>
                  <a:lnTo>
                    <a:pt x="3557" y="4426"/>
                  </a:lnTo>
                  <a:lnTo>
                    <a:pt x="3568" y="4449"/>
                  </a:lnTo>
                  <a:lnTo>
                    <a:pt x="3581" y="4471"/>
                  </a:lnTo>
                  <a:lnTo>
                    <a:pt x="3595" y="4493"/>
                  </a:lnTo>
                  <a:lnTo>
                    <a:pt x="3610" y="4514"/>
                  </a:lnTo>
                  <a:lnTo>
                    <a:pt x="3626" y="4535"/>
                  </a:lnTo>
                  <a:lnTo>
                    <a:pt x="3644" y="4556"/>
                  </a:lnTo>
                  <a:lnTo>
                    <a:pt x="3661" y="4575"/>
                  </a:lnTo>
                  <a:lnTo>
                    <a:pt x="3680" y="4594"/>
                  </a:lnTo>
                  <a:lnTo>
                    <a:pt x="3699" y="4612"/>
                  </a:lnTo>
                  <a:lnTo>
                    <a:pt x="3720" y="4632"/>
                  </a:lnTo>
                  <a:lnTo>
                    <a:pt x="3741" y="4649"/>
                  </a:lnTo>
                  <a:lnTo>
                    <a:pt x="3764" y="4666"/>
                  </a:lnTo>
                  <a:lnTo>
                    <a:pt x="3787" y="4683"/>
                  </a:lnTo>
                  <a:lnTo>
                    <a:pt x="3812" y="4699"/>
                  </a:lnTo>
                  <a:lnTo>
                    <a:pt x="3837" y="4715"/>
                  </a:lnTo>
                  <a:lnTo>
                    <a:pt x="3864" y="4730"/>
                  </a:lnTo>
                  <a:lnTo>
                    <a:pt x="3891" y="4746"/>
                  </a:lnTo>
                  <a:lnTo>
                    <a:pt x="3920" y="4759"/>
                  </a:lnTo>
                  <a:lnTo>
                    <a:pt x="3949" y="4773"/>
                  </a:lnTo>
                  <a:lnTo>
                    <a:pt x="3979" y="4786"/>
                  </a:lnTo>
                  <a:lnTo>
                    <a:pt x="4010" y="4799"/>
                  </a:lnTo>
                  <a:lnTo>
                    <a:pt x="4042" y="4812"/>
                  </a:lnTo>
                  <a:lnTo>
                    <a:pt x="4074" y="4824"/>
                  </a:lnTo>
                  <a:lnTo>
                    <a:pt x="4108" y="4835"/>
                  </a:lnTo>
                  <a:lnTo>
                    <a:pt x="4143" y="4845"/>
                  </a:lnTo>
                  <a:lnTo>
                    <a:pt x="4179" y="4856"/>
                  </a:lnTo>
                  <a:lnTo>
                    <a:pt x="4216" y="4866"/>
                  </a:lnTo>
                  <a:lnTo>
                    <a:pt x="4253" y="4875"/>
                  </a:lnTo>
                  <a:lnTo>
                    <a:pt x="4292" y="4884"/>
                  </a:lnTo>
                  <a:lnTo>
                    <a:pt x="4316" y="4887"/>
                  </a:lnTo>
                  <a:lnTo>
                    <a:pt x="4337" y="4889"/>
                  </a:lnTo>
                  <a:lnTo>
                    <a:pt x="4347" y="4889"/>
                  </a:lnTo>
                  <a:lnTo>
                    <a:pt x="4358" y="4888"/>
                  </a:lnTo>
                  <a:lnTo>
                    <a:pt x="4367" y="4887"/>
                  </a:lnTo>
                  <a:lnTo>
                    <a:pt x="4376" y="4886"/>
                  </a:lnTo>
                  <a:lnTo>
                    <a:pt x="4385" y="4884"/>
                  </a:lnTo>
                  <a:lnTo>
                    <a:pt x="4394" y="4881"/>
                  </a:lnTo>
                  <a:lnTo>
                    <a:pt x="4402" y="4877"/>
                  </a:lnTo>
                  <a:lnTo>
                    <a:pt x="4410" y="4874"/>
                  </a:lnTo>
                  <a:lnTo>
                    <a:pt x="4418" y="4870"/>
                  </a:lnTo>
                  <a:lnTo>
                    <a:pt x="4425" y="4865"/>
                  </a:lnTo>
                  <a:lnTo>
                    <a:pt x="4432" y="4859"/>
                  </a:lnTo>
                  <a:lnTo>
                    <a:pt x="4438" y="4853"/>
                  </a:lnTo>
                  <a:lnTo>
                    <a:pt x="4445" y="4846"/>
                  </a:lnTo>
                  <a:lnTo>
                    <a:pt x="4451" y="4840"/>
                  </a:lnTo>
                  <a:lnTo>
                    <a:pt x="4456" y="4832"/>
                  </a:lnTo>
                  <a:lnTo>
                    <a:pt x="4462" y="4824"/>
                  </a:lnTo>
                  <a:lnTo>
                    <a:pt x="4471" y="4806"/>
                  </a:lnTo>
                  <a:lnTo>
                    <a:pt x="4480" y="4785"/>
                  </a:lnTo>
                  <a:lnTo>
                    <a:pt x="4486" y="4764"/>
                  </a:lnTo>
                  <a:lnTo>
                    <a:pt x="4492" y="4739"/>
                  </a:lnTo>
                  <a:lnTo>
                    <a:pt x="4496" y="4712"/>
                  </a:lnTo>
                  <a:lnTo>
                    <a:pt x="4499" y="4683"/>
                  </a:lnTo>
                  <a:lnTo>
                    <a:pt x="4499" y="4634"/>
                  </a:lnTo>
                  <a:lnTo>
                    <a:pt x="4498" y="4585"/>
                  </a:lnTo>
                  <a:lnTo>
                    <a:pt x="4498" y="4536"/>
                  </a:lnTo>
                  <a:lnTo>
                    <a:pt x="4498" y="4487"/>
                  </a:lnTo>
                  <a:lnTo>
                    <a:pt x="4497" y="4438"/>
                  </a:lnTo>
                  <a:lnTo>
                    <a:pt x="4497" y="4389"/>
                  </a:lnTo>
                  <a:lnTo>
                    <a:pt x="4496" y="4340"/>
                  </a:lnTo>
                  <a:lnTo>
                    <a:pt x="4496" y="4291"/>
                  </a:lnTo>
                  <a:lnTo>
                    <a:pt x="4496" y="4242"/>
                  </a:lnTo>
                  <a:lnTo>
                    <a:pt x="4495" y="4193"/>
                  </a:lnTo>
                  <a:lnTo>
                    <a:pt x="4495" y="4144"/>
                  </a:lnTo>
                  <a:lnTo>
                    <a:pt x="4495" y="4095"/>
                  </a:lnTo>
                  <a:lnTo>
                    <a:pt x="4494" y="4046"/>
                  </a:lnTo>
                  <a:lnTo>
                    <a:pt x="4494" y="3997"/>
                  </a:lnTo>
                  <a:lnTo>
                    <a:pt x="4494" y="3948"/>
                  </a:lnTo>
                  <a:lnTo>
                    <a:pt x="4493" y="3899"/>
                  </a:lnTo>
                  <a:lnTo>
                    <a:pt x="4478" y="3874"/>
                  </a:lnTo>
                  <a:lnTo>
                    <a:pt x="4463" y="3852"/>
                  </a:lnTo>
                  <a:lnTo>
                    <a:pt x="4448" y="3830"/>
                  </a:lnTo>
                  <a:lnTo>
                    <a:pt x="4433" y="3810"/>
                  </a:lnTo>
                  <a:lnTo>
                    <a:pt x="4418" y="3792"/>
                  </a:lnTo>
                  <a:lnTo>
                    <a:pt x="4404" y="3775"/>
                  </a:lnTo>
                  <a:lnTo>
                    <a:pt x="4390" y="3760"/>
                  </a:lnTo>
                  <a:lnTo>
                    <a:pt x="4375" y="3746"/>
                  </a:lnTo>
                  <a:lnTo>
                    <a:pt x="4361" y="3733"/>
                  </a:lnTo>
                  <a:lnTo>
                    <a:pt x="4348" y="3722"/>
                  </a:lnTo>
                  <a:lnTo>
                    <a:pt x="4334" y="3712"/>
                  </a:lnTo>
                  <a:lnTo>
                    <a:pt x="4320" y="3704"/>
                  </a:lnTo>
                  <a:lnTo>
                    <a:pt x="4307" y="3697"/>
                  </a:lnTo>
                  <a:lnTo>
                    <a:pt x="4294" y="3692"/>
                  </a:lnTo>
                  <a:lnTo>
                    <a:pt x="4281" y="3689"/>
                  </a:lnTo>
                  <a:lnTo>
                    <a:pt x="4268" y="3687"/>
                  </a:lnTo>
                  <a:lnTo>
                    <a:pt x="4256" y="3686"/>
                  </a:lnTo>
                  <a:lnTo>
                    <a:pt x="4243" y="3687"/>
                  </a:lnTo>
                  <a:lnTo>
                    <a:pt x="4231" y="3689"/>
                  </a:lnTo>
                  <a:lnTo>
                    <a:pt x="4218" y="3692"/>
                  </a:lnTo>
                  <a:lnTo>
                    <a:pt x="4206" y="3697"/>
                  </a:lnTo>
                  <a:lnTo>
                    <a:pt x="4194" y="3704"/>
                  </a:lnTo>
                  <a:lnTo>
                    <a:pt x="4183" y="3711"/>
                  </a:lnTo>
                  <a:lnTo>
                    <a:pt x="4172" y="3721"/>
                  </a:lnTo>
                  <a:lnTo>
                    <a:pt x="4160" y="3732"/>
                  </a:lnTo>
                  <a:lnTo>
                    <a:pt x="4149" y="3745"/>
                  </a:lnTo>
                  <a:lnTo>
                    <a:pt x="4139" y="3759"/>
                  </a:lnTo>
                  <a:lnTo>
                    <a:pt x="4127" y="3774"/>
                  </a:lnTo>
                  <a:lnTo>
                    <a:pt x="4116" y="3791"/>
                  </a:lnTo>
                  <a:lnTo>
                    <a:pt x="4106" y="3809"/>
                  </a:lnTo>
                  <a:lnTo>
                    <a:pt x="4096" y="3829"/>
                  </a:lnTo>
                  <a:lnTo>
                    <a:pt x="4086" y="3851"/>
                  </a:lnTo>
                  <a:lnTo>
                    <a:pt x="4085" y="3891"/>
                  </a:lnTo>
                  <a:lnTo>
                    <a:pt x="4084" y="3931"/>
                  </a:lnTo>
                  <a:lnTo>
                    <a:pt x="4084" y="3971"/>
                  </a:lnTo>
                  <a:lnTo>
                    <a:pt x="4083" y="4012"/>
                  </a:lnTo>
                  <a:lnTo>
                    <a:pt x="4082" y="4051"/>
                  </a:lnTo>
                  <a:lnTo>
                    <a:pt x="4081" y="4092"/>
                  </a:lnTo>
                  <a:lnTo>
                    <a:pt x="4081" y="4132"/>
                  </a:lnTo>
                  <a:lnTo>
                    <a:pt x="4080" y="4173"/>
                  </a:lnTo>
                  <a:lnTo>
                    <a:pt x="4063" y="4178"/>
                  </a:lnTo>
                  <a:lnTo>
                    <a:pt x="4049" y="4182"/>
                  </a:lnTo>
                  <a:lnTo>
                    <a:pt x="4035" y="4183"/>
                  </a:lnTo>
                  <a:lnTo>
                    <a:pt x="4022" y="4184"/>
                  </a:lnTo>
                  <a:lnTo>
                    <a:pt x="4009" y="4182"/>
                  </a:lnTo>
                  <a:lnTo>
                    <a:pt x="3997" y="4179"/>
                  </a:lnTo>
                  <a:lnTo>
                    <a:pt x="3986" y="4174"/>
                  </a:lnTo>
                  <a:lnTo>
                    <a:pt x="3976" y="4166"/>
                  </a:lnTo>
                  <a:lnTo>
                    <a:pt x="3967" y="4158"/>
                  </a:lnTo>
                  <a:lnTo>
                    <a:pt x="3958" y="4147"/>
                  </a:lnTo>
                  <a:lnTo>
                    <a:pt x="3950" y="4134"/>
                  </a:lnTo>
                  <a:lnTo>
                    <a:pt x="3942" y="4120"/>
                  </a:lnTo>
                  <a:lnTo>
                    <a:pt x="3936" y="4104"/>
                  </a:lnTo>
                  <a:lnTo>
                    <a:pt x="3930" y="4086"/>
                  </a:lnTo>
                  <a:lnTo>
                    <a:pt x="3926" y="4066"/>
                  </a:lnTo>
                  <a:lnTo>
                    <a:pt x="3922" y="4045"/>
                  </a:lnTo>
                  <a:lnTo>
                    <a:pt x="3922" y="3997"/>
                  </a:lnTo>
                  <a:lnTo>
                    <a:pt x="3922" y="3950"/>
                  </a:lnTo>
                  <a:lnTo>
                    <a:pt x="3922" y="3901"/>
                  </a:lnTo>
                  <a:lnTo>
                    <a:pt x="3922" y="3853"/>
                  </a:lnTo>
                  <a:lnTo>
                    <a:pt x="3922" y="3806"/>
                  </a:lnTo>
                  <a:lnTo>
                    <a:pt x="3922" y="3758"/>
                  </a:lnTo>
                  <a:lnTo>
                    <a:pt x="3922" y="3710"/>
                  </a:lnTo>
                  <a:lnTo>
                    <a:pt x="3922" y="3662"/>
                  </a:lnTo>
                  <a:lnTo>
                    <a:pt x="3922" y="3614"/>
                  </a:lnTo>
                  <a:lnTo>
                    <a:pt x="3922" y="3567"/>
                  </a:lnTo>
                  <a:lnTo>
                    <a:pt x="3922" y="3518"/>
                  </a:lnTo>
                  <a:lnTo>
                    <a:pt x="3922" y="3470"/>
                  </a:lnTo>
                  <a:lnTo>
                    <a:pt x="3922" y="3423"/>
                  </a:lnTo>
                  <a:lnTo>
                    <a:pt x="3922" y="3375"/>
                  </a:lnTo>
                  <a:lnTo>
                    <a:pt x="3922" y="3327"/>
                  </a:lnTo>
                  <a:lnTo>
                    <a:pt x="3922" y="3279"/>
                  </a:lnTo>
                  <a:lnTo>
                    <a:pt x="3947" y="3266"/>
                  </a:lnTo>
                  <a:lnTo>
                    <a:pt x="3974" y="3254"/>
                  </a:lnTo>
                  <a:lnTo>
                    <a:pt x="4000" y="3244"/>
                  </a:lnTo>
                  <a:lnTo>
                    <a:pt x="4027" y="3235"/>
                  </a:lnTo>
                  <a:lnTo>
                    <a:pt x="4053" y="3229"/>
                  </a:lnTo>
                  <a:lnTo>
                    <a:pt x="4078" y="3223"/>
                  </a:lnTo>
                  <a:lnTo>
                    <a:pt x="4104" y="3219"/>
                  </a:lnTo>
                  <a:lnTo>
                    <a:pt x="4130" y="3217"/>
                  </a:lnTo>
                  <a:lnTo>
                    <a:pt x="4155" y="3216"/>
                  </a:lnTo>
                  <a:lnTo>
                    <a:pt x="4180" y="3217"/>
                  </a:lnTo>
                  <a:lnTo>
                    <a:pt x="4205" y="3219"/>
                  </a:lnTo>
                  <a:lnTo>
                    <a:pt x="4231" y="3223"/>
                  </a:lnTo>
                  <a:lnTo>
                    <a:pt x="4256" y="3229"/>
                  </a:lnTo>
                  <a:lnTo>
                    <a:pt x="4280" y="3236"/>
                  </a:lnTo>
                  <a:lnTo>
                    <a:pt x="4305" y="3245"/>
                  </a:lnTo>
                  <a:lnTo>
                    <a:pt x="4329" y="3254"/>
                  </a:lnTo>
                  <a:lnTo>
                    <a:pt x="4353" y="3266"/>
                  </a:lnTo>
                  <a:lnTo>
                    <a:pt x="4377" y="3280"/>
                  </a:lnTo>
                  <a:lnTo>
                    <a:pt x="4402" y="3295"/>
                  </a:lnTo>
                  <a:lnTo>
                    <a:pt x="4425" y="3311"/>
                  </a:lnTo>
                  <a:lnTo>
                    <a:pt x="4449" y="3329"/>
                  </a:lnTo>
                  <a:lnTo>
                    <a:pt x="4472" y="3349"/>
                  </a:lnTo>
                  <a:lnTo>
                    <a:pt x="4496" y="3370"/>
                  </a:lnTo>
                  <a:lnTo>
                    <a:pt x="4519" y="3393"/>
                  </a:lnTo>
                  <a:lnTo>
                    <a:pt x="4542" y="3417"/>
                  </a:lnTo>
                  <a:lnTo>
                    <a:pt x="4565" y="3443"/>
                  </a:lnTo>
                  <a:lnTo>
                    <a:pt x="4588" y="3471"/>
                  </a:lnTo>
                  <a:lnTo>
                    <a:pt x="4611" y="3500"/>
                  </a:lnTo>
                  <a:lnTo>
                    <a:pt x="4633" y="3530"/>
                  </a:lnTo>
                  <a:lnTo>
                    <a:pt x="4656" y="3562"/>
                  </a:lnTo>
                  <a:lnTo>
                    <a:pt x="4678" y="3597"/>
                  </a:lnTo>
                  <a:lnTo>
                    <a:pt x="4700" y="3632"/>
                  </a:lnTo>
                  <a:lnTo>
                    <a:pt x="4700" y="3739"/>
                  </a:lnTo>
                  <a:lnTo>
                    <a:pt x="4701" y="3847"/>
                  </a:lnTo>
                  <a:lnTo>
                    <a:pt x="4701" y="3954"/>
                  </a:lnTo>
                  <a:lnTo>
                    <a:pt x="4701" y="4061"/>
                  </a:lnTo>
                  <a:lnTo>
                    <a:pt x="4702" y="4169"/>
                  </a:lnTo>
                  <a:lnTo>
                    <a:pt x="4702" y="4277"/>
                  </a:lnTo>
                  <a:lnTo>
                    <a:pt x="4702" y="4384"/>
                  </a:lnTo>
                  <a:lnTo>
                    <a:pt x="4703" y="4491"/>
                  </a:lnTo>
                  <a:lnTo>
                    <a:pt x="4703" y="4600"/>
                  </a:lnTo>
                  <a:lnTo>
                    <a:pt x="4703" y="4707"/>
                  </a:lnTo>
                  <a:lnTo>
                    <a:pt x="4704" y="4814"/>
                  </a:lnTo>
                  <a:lnTo>
                    <a:pt x="4704" y="4921"/>
                  </a:lnTo>
                  <a:lnTo>
                    <a:pt x="4704" y="5029"/>
                  </a:lnTo>
                  <a:lnTo>
                    <a:pt x="4705" y="5137"/>
                  </a:lnTo>
                  <a:lnTo>
                    <a:pt x="4705" y="5244"/>
                  </a:lnTo>
                  <a:lnTo>
                    <a:pt x="4706" y="5352"/>
                  </a:lnTo>
                  <a:lnTo>
                    <a:pt x="4697" y="5368"/>
                  </a:lnTo>
                  <a:lnTo>
                    <a:pt x="4687" y="5383"/>
                  </a:lnTo>
                  <a:lnTo>
                    <a:pt x="4676" y="5396"/>
                  </a:lnTo>
                  <a:lnTo>
                    <a:pt x="4665" y="5407"/>
                  </a:lnTo>
                  <a:lnTo>
                    <a:pt x="4652" y="5417"/>
                  </a:lnTo>
                  <a:lnTo>
                    <a:pt x="4638" y="5426"/>
                  </a:lnTo>
                  <a:lnTo>
                    <a:pt x="4624" y="5432"/>
                  </a:lnTo>
                  <a:lnTo>
                    <a:pt x="4609" y="5436"/>
                  </a:lnTo>
                  <a:lnTo>
                    <a:pt x="4593" y="5441"/>
                  </a:lnTo>
                  <a:lnTo>
                    <a:pt x="4576" y="5442"/>
                  </a:lnTo>
                  <a:lnTo>
                    <a:pt x="4558" y="5442"/>
                  </a:lnTo>
                  <a:lnTo>
                    <a:pt x="4539" y="5441"/>
                  </a:lnTo>
                  <a:lnTo>
                    <a:pt x="4520" y="5437"/>
                  </a:lnTo>
                  <a:lnTo>
                    <a:pt x="4499" y="5433"/>
                  </a:lnTo>
                  <a:lnTo>
                    <a:pt x="4479" y="5427"/>
                  </a:lnTo>
                  <a:lnTo>
                    <a:pt x="4456" y="5418"/>
                  </a:lnTo>
                  <a:lnTo>
                    <a:pt x="4314" y="5341"/>
                  </a:lnTo>
                  <a:lnTo>
                    <a:pt x="4179" y="5269"/>
                  </a:lnTo>
                  <a:lnTo>
                    <a:pt x="4056" y="5201"/>
                  </a:lnTo>
                  <a:lnTo>
                    <a:pt x="3941" y="5140"/>
                  </a:lnTo>
                  <a:lnTo>
                    <a:pt x="3837" y="5085"/>
                  </a:lnTo>
                  <a:lnTo>
                    <a:pt x="3741" y="5034"/>
                  </a:lnTo>
                  <a:lnTo>
                    <a:pt x="3657" y="4990"/>
                  </a:lnTo>
                  <a:lnTo>
                    <a:pt x="3580" y="4950"/>
                  </a:lnTo>
                  <a:lnTo>
                    <a:pt x="3515" y="4917"/>
                  </a:lnTo>
                  <a:lnTo>
                    <a:pt x="3459" y="4888"/>
                  </a:lnTo>
                  <a:lnTo>
                    <a:pt x="3412" y="4866"/>
                  </a:lnTo>
                  <a:lnTo>
                    <a:pt x="3375" y="4849"/>
                  </a:lnTo>
                  <a:lnTo>
                    <a:pt x="3348" y="4837"/>
                  </a:lnTo>
                  <a:lnTo>
                    <a:pt x="3331" y="4831"/>
                  </a:lnTo>
                  <a:lnTo>
                    <a:pt x="3326" y="4830"/>
                  </a:lnTo>
                  <a:lnTo>
                    <a:pt x="3324" y="4830"/>
                  </a:lnTo>
                  <a:lnTo>
                    <a:pt x="3323" y="4832"/>
                  </a:lnTo>
                  <a:lnTo>
                    <a:pt x="3325" y="4835"/>
                  </a:lnTo>
                  <a:lnTo>
                    <a:pt x="3326" y="4641"/>
                  </a:lnTo>
                  <a:lnTo>
                    <a:pt x="3327" y="4448"/>
                  </a:lnTo>
                  <a:lnTo>
                    <a:pt x="3328" y="4255"/>
                  </a:lnTo>
                  <a:lnTo>
                    <a:pt x="3328" y="4061"/>
                  </a:lnTo>
                  <a:lnTo>
                    <a:pt x="3329" y="3868"/>
                  </a:lnTo>
                  <a:lnTo>
                    <a:pt x="3330" y="3675"/>
                  </a:lnTo>
                  <a:lnTo>
                    <a:pt x="3330" y="3482"/>
                  </a:lnTo>
                  <a:lnTo>
                    <a:pt x="3331" y="3288"/>
                  </a:lnTo>
                  <a:lnTo>
                    <a:pt x="3332" y="3095"/>
                  </a:lnTo>
                  <a:lnTo>
                    <a:pt x="3332" y="2901"/>
                  </a:lnTo>
                  <a:lnTo>
                    <a:pt x="3333" y="2708"/>
                  </a:lnTo>
                  <a:lnTo>
                    <a:pt x="3334" y="2514"/>
                  </a:lnTo>
                  <a:lnTo>
                    <a:pt x="3336" y="2321"/>
                  </a:lnTo>
                  <a:lnTo>
                    <a:pt x="3336" y="2128"/>
                  </a:lnTo>
                  <a:lnTo>
                    <a:pt x="3337" y="1935"/>
                  </a:lnTo>
                  <a:lnTo>
                    <a:pt x="3338" y="1741"/>
                  </a:lnTo>
                  <a:lnTo>
                    <a:pt x="3297" y="1720"/>
                  </a:lnTo>
                  <a:lnTo>
                    <a:pt x="3258" y="1701"/>
                  </a:lnTo>
                  <a:lnTo>
                    <a:pt x="3222" y="1684"/>
                  </a:lnTo>
                  <a:lnTo>
                    <a:pt x="3187" y="1669"/>
                  </a:lnTo>
                  <a:lnTo>
                    <a:pt x="3153" y="1656"/>
                  </a:lnTo>
                  <a:lnTo>
                    <a:pt x="3122" y="1646"/>
                  </a:lnTo>
                  <a:lnTo>
                    <a:pt x="3092" y="1638"/>
                  </a:lnTo>
                  <a:lnTo>
                    <a:pt x="3064" y="1631"/>
                  </a:lnTo>
                  <a:lnTo>
                    <a:pt x="3037" y="1628"/>
                  </a:lnTo>
                  <a:lnTo>
                    <a:pt x="3012" y="1626"/>
                  </a:lnTo>
                  <a:lnTo>
                    <a:pt x="3001" y="1626"/>
                  </a:lnTo>
                  <a:lnTo>
                    <a:pt x="2989" y="1627"/>
                  </a:lnTo>
                  <a:lnTo>
                    <a:pt x="2978" y="1628"/>
                  </a:lnTo>
                  <a:lnTo>
                    <a:pt x="2968" y="1629"/>
                  </a:lnTo>
                  <a:lnTo>
                    <a:pt x="2958" y="1631"/>
                  </a:lnTo>
                  <a:lnTo>
                    <a:pt x="2948" y="1635"/>
                  </a:lnTo>
                  <a:lnTo>
                    <a:pt x="2939" y="1638"/>
                  </a:lnTo>
                  <a:lnTo>
                    <a:pt x="2930" y="1642"/>
                  </a:lnTo>
                  <a:lnTo>
                    <a:pt x="2922" y="1646"/>
                  </a:lnTo>
                  <a:lnTo>
                    <a:pt x="2914" y="1651"/>
                  </a:lnTo>
                  <a:lnTo>
                    <a:pt x="2906" y="1656"/>
                  </a:lnTo>
                  <a:lnTo>
                    <a:pt x="2900" y="1662"/>
                  </a:lnTo>
                  <a:lnTo>
                    <a:pt x="2901" y="1847"/>
                  </a:lnTo>
                  <a:lnTo>
                    <a:pt x="2903" y="2033"/>
                  </a:lnTo>
                  <a:lnTo>
                    <a:pt x="2904" y="2217"/>
                  </a:lnTo>
                  <a:lnTo>
                    <a:pt x="2905" y="2403"/>
                  </a:lnTo>
                  <a:lnTo>
                    <a:pt x="2907" y="2587"/>
                  </a:lnTo>
                  <a:lnTo>
                    <a:pt x="2908" y="2773"/>
                  </a:lnTo>
                  <a:lnTo>
                    <a:pt x="2910" y="2957"/>
                  </a:lnTo>
                  <a:lnTo>
                    <a:pt x="2911" y="3143"/>
                  </a:lnTo>
                  <a:lnTo>
                    <a:pt x="2914" y="3327"/>
                  </a:lnTo>
                  <a:lnTo>
                    <a:pt x="2915" y="3512"/>
                  </a:lnTo>
                  <a:lnTo>
                    <a:pt x="2916" y="3697"/>
                  </a:lnTo>
                  <a:lnTo>
                    <a:pt x="2918" y="3882"/>
                  </a:lnTo>
                  <a:lnTo>
                    <a:pt x="2919" y="4068"/>
                  </a:lnTo>
                  <a:lnTo>
                    <a:pt x="2921" y="4252"/>
                  </a:lnTo>
                  <a:lnTo>
                    <a:pt x="2922" y="4438"/>
                  </a:lnTo>
                  <a:lnTo>
                    <a:pt x="2923" y="4622"/>
                  </a:lnTo>
                  <a:lnTo>
                    <a:pt x="2827" y="4580"/>
                  </a:lnTo>
                  <a:lnTo>
                    <a:pt x="2731" y="4537"/>
                  </a:lnTo>
                  <a:lnTo>
                    <a:pt x="2638" y="4494"/>
                  </a:lnTo>
                  <a:lnTo>
                    <a:pt x="2545" y="4451"/>
                  </a:lnTo>
                  <a:lnTo>
                    <a:pt x="2455" y="4407"/>
                  </a:lnTo>
                  <a:lnTo>
                    <a:pt x="2366" y="4361"/>
                  </a:lnTo>
                  <a:lnTo>
                    <a:pt x="2279" y="4315"/>
                  </a:lnTo>
                  <a:lnTo>
                    <a:pt x="2194" y="4270"/>
                  </a:lnTo>
                  <a:lnTo>
                    <a:pt x="2111" y="4223"/>
                  </a:lnTo>
                  <a:lnTo>
                    <a:pt x="2029" y="4176"/>
                  </a:lnTo>
                  <a:lnTo>
                    <a:pt x="1948" y="4129"/>
                  </a:lnTo>
                  <a:lnTo>
                    <a:pt x="1870" y="4079"/>
                  </a:lnTo>
                  <a:lnTo>
                    <a:pt x="1793" y="4031"/>
                  </a:lnTo>
                  <a:lnTo>
                    <a:pt x="1719" y="3982"/>
                  </a:lnTo>
                  <a:lnTo>
                    <a:pt x="1645" y="3931"/>
                  </a:lnTo>
                  <a:lnTo>
                    <a:pt x="1574" y="3881"/>
                  </a:lnTo>
                  <a:lnTo>
                    <a:pt x="1574" y="3789"/>
                  </a:lnTo>
                  <a:lnTo>
                    <a:pt x="1575" y="3697"/>
                  </a:lnTo>
                  <a:lnTo>
                    <a:pt x="1576" y="3605"/>
                  </a:lnTo>
                  <a:lnTo>
                    <a:pt x="1576" y="3513"/>
                  </a:lnTo>
                  <a:lnTo>
                    <a:pt x="1577" y="3421"/>
                  </a:lnTo>
                  <a:lnTo>
                    <a:pt x="1578" y="3329"/>
                  </a:lnTo>
                  <a:lnTo>
                    <a:pt x="1579" y="3237"/>
                  </a:lnTo>
                  <a:lnTo>
                    <a:pt x="1579" y="3145"/>
                  </a:lnTo>
                  <a:lnTo>
                    <a:pt x="1580" y="3054"/>
                  </a:lnTo>
                  <a:lnTo>
                    <a:pt x="1581" y="2962"/>
                  </a:lnTo>
                  <a:lnTo>
                    <a:pt x="1581" y="2869"/>
                  </a:lnTo>
                  <a:lnTo>
                    <a:pt x="1582" y="2778"/>
                  </a:lnTo>
                  <a:lnTo>
                    <a:pt x="1583" y="2686"/>
                  </a:lnTo>
                  <a:lnTo>
                    <a:pt x="1584" y="2594"/>
                  </a:lnTo>
                  <a:lnTo>
                    <a:pt x="1584" y="2501"/>
                  </a:lnTo>
                  <a:lnTo>
                    <a:pt x="1586" y="2410"/>
                  </a:lnTo>
                  <a:lnTo>
                    <a:pt x="1599" y="2394"/>
                  </a:lnTo>
                  <a:lnTo>
                    <a:pt x="1615" y="2380"/>
                  </a:lnTo>
                  <a:lnTo>
                    <a:pt x="1631" y="2367"/>
                  </a:lnTo>
                  <a:lnTo>
                    <a:pt x="1647" y="2357"/>
                  </a:lnTo>
                  <a:lnTo>
                    <a:pt x="1664" y="2347"/>
                  </a:lnTo>
                  <a:lnTo>
                    <a:pt x="1681" y="2338"/>
                  </a:lnTo>
                  <a:lnTo>
                    <a:pt x="1699" y="2332"/>
                  </a:lnTo>
                  <a:lnTo>
                    <a:pt x="1718" y="2326"/>
                  </a:lnTo>
                  <a:lnTo>
                    <a:pt x="1737" y="2322"/>
                  </a:lnTo>
                  <a:lnTo>
                    <a:pt x="1757" y="2320"/>
                  </a:lnTo>
                  <a:lnTo>
                    <a:pt x="1778" y="2319"/>
                  </a:lnTo>
                  <a:lnTo>
                    <a:pt x="1799" y="2320"/>
                  </a:lnTo>
                  <a:lnTo>
                    <a:pt x="1821" y="2322"/>
                  </a:lnTo>
                  <a:lnTo>
                    <a:pt x="1843" y="2325"/>
                  </a:lnTo>
                  <a:lnTo>
                    <a:pt x="1866" y="2331"/>
                  </a:lnTo>
                  <a:lnTo>
                    <a:pt x="1889" y="2337"/>
                  </a:lnTo>
                  <a:lnTo>
                    <a:pt x="1914" y="2345"/>
                  </a:lnTo>
                  <a:lnTo>
                    <a:pt x="1939" y="2354"/>
                  </a:lnTo>
                  <a:lnTo>
                    <a:pt x="1965" y="2365"/>
                  </a:lnTo>
                  <a:lnTo>
                    <a:pt x="1990" y="2378"/>
                  </a:lnTo>
                  <a:lnTo>
                    <a:pt x="2017" y="2392"/>
                  </a:lnTo>
                  <a:lnTo>
                    <a:pt x="2044" y="2407"/>
                  </a:lnTo>
                  <a:lnTo>
                    <a:pt x="2073" y="2423"/>
                  </a:lnTo>
                  <a:lnTo>
                    <a:pt x="2101" y="2441"/>
                  </a:lnTo>
                  <a:lnTo>
                    <a:pt x="2130" y="2462"/>
                  </a:lnTo>
                  <a:lnTo>
                    <a:pt x="2160" y="2483"/>
                  </a:lnTo>
                  <a:lnTo>
                    <a:pt x="2190" y="2506"/>
                  </a:lnTo>
                  <a:lnTo>
                    <a:pt x="2221" y="2529"/>
                  </a:lnTo>
                  <a:lnTo>
                    <a:pt x="2253" y="2555"/>
                  </a:lnTo>
                  <a:lnTo>
                    <a:pt x="2286" y="2582"/>
                  </a:lnTo>
                  <a:lnTo>
                    <a:pt x="2319" y="2611"/>
                  </a:lnTo>
                  <a:lnTo>
                    <a:pt x="2352" y="2641"/>
                  </a:lnTo>
                  <a:lnTo>
                    <a:pt x="2355" y="2730"/>
                  </a:lnTo>
                  <a:lnTo>
                    <a:pt x="2360" y="2819"/>
                  </a:lnTo>
                  <a:lnTo>
                    <a:pt x="2364" y="2908"/>
                  </a:lnTo>
                  <a:lnTo>
                    <a:pt x="2367" y="2997"/>
                  </a:lnTo>
                  <a:lnTo>
                    <a:pt x="2371" y="3085"/>
                  </a:lnTo>
                  <a:lnTo>
                    <a:pt x="2375" y="3174"/>
                  </a:lnTo>
                  <a:lnTo>
                    <a:pt x="2379" y="3263"/>
                  </a:lnTo>
                  <a:lnTo>
                    <a:pt x="2382" y="3352"/>
                  </a:lnTo>
                  <a:lnTo>
                    <a:pt x="2372" y="3373"/>
                  </a:lnTo>
                  <a:lnTo>
                    <a:pt x="2363" y="3392"/>
                  </a:lnTo>
                  <a:lnTo>
                    <a:pt x="2357" y="3399"/>
                  </a:lnTo>
                  <a:lnTo>
                    <a:pt x="2352" y="3407"/>
                  </a:lnTo>
                  <a:lnTo>
                    <a:pt x="2346" y="3413"/>
                  </a:lnTo>
                  <a:lnTo>
                    <a:pt x="2340" y="3419"/>
                  </a:lnTo>
                  <a:lnTo>
                    <a:pt x="2335" y="3424"/>
                  </a:lnTo>
                  <a:lnTo>
                    <a:pt x="2328" y="3428"/>
                  </a:lnTo>
                  <a:lnTo>
                    <a:pt x="2323" y="3431"/>
                  </a:lnTo>
                  <a:lnTo>
                    <a:pt x="2317" y="3434"/>
                  </a:lnTo>
                  <a:lnTo>
                    <a:pt x="2310" y="3436"/>
                  </a:lnTo>
                  <a:lnTo>
                    <a:pt x="2304" y="3437"/>
                  </a:lnTo>
                  <a:lnTo>
                    <a:pt x="2297" y="3438"/>
                  </a:lnTo>
                  <a:lnTo>
                    <a:pt x="2291" y="3437"/>
                  </a:lnTo>
                  <a:lnTo>
                    <a:pt x="2284" y="3436"/>
                  </a:lnTo>
                  <a:lnTo>
                    <a:pt x="2278" y="3434"/>
                  </a:lnTo>
                  <a:lnTo>
                    <a:pt x="2270" y="3431"/>
                  </a:lnTo>
                  <a:lnTo>
                    <a:pt x="2264" y="3428"/>
                  </a:lnTo>
                  <a:lnTo>
                    <a:pt x="2257" y="3424"/>
                  </a:lnTo>
                  <a:lnTo>
                    <a:pt x="2249" y="3419"/>
                  </a:lnTo>
                  <a:lnTo>
                    <a:pt x="2242" y="3413"/>
                  </a:lnTo>
                  <a:lnTo>
                    <a:pt x="2234" y="3407"/>
                  </a:lnTo>
                  <a:lnTo>
                    <a:pt x="2219" y="3392"/>
                  </a:lnTo>
                  <a:lnTo>
                    <a:pt x="2203" y="3373"/>
                  </a:lnTo>
                  <a:lnTo>
                    <a:pt x="2187" y="3352"/>
                  </a:lnTo>
                  <a:lnTo>
                    <a:pt x="2170" y="3327"/>
                  </a:lnTo>
                  <a:lnTo>
                    <a:pt x="2170" y="3288"/>
                  </a:lnTo>
                  <a:lnTo>
                    <a:pt x="2170" y="3249"/>
                  </a:lnTo>
                  <a:lnTo>
                    <a:pt x="2170" y="3209"/>
                  </a:lnTo>
                  <a:lnTo>
                    <a:pt x="2170" y="3170"/>
                  </a:lnTo>
                  <a:lnTo>
                    <a:pt x="2170" y="3130"/>
                  </a:lnTo>
                  <a:lnTo>
                    <a:pt x="2170" y="3090"/>
                  </a:lnTo>
                  <a:lnTo>
                    <a:pt x="2170" y="3051"/>
                  </a:lnTo>
                  <a:lnTo>
                    <a:pt x="2170" y="3012"/>
                  </a:lnTo>
                  <a:close/>
                  <a:moveTo>
                    <a:pt x="4257" y="1203"/>
                  </a:moveTo>
                  <a:lnTo>
                    <a:pt x="3710" y="1203"/>
                  </a:lnTo>
                  <a:lnTo>
                    <a:pt x="3710" y="1108"/>
                  </a:lnTo>
                  <a:lnTo>
                    <a:pt x="3840" y="1108"/>
                  </a:lnTo>
                  <a:lnTo>
                    <a:pt x="3840" y="921"/>
                  </a:lnTo>
                  <a:lnTo>
                    <a:pt x="3821" y="923"/>
                  </a:lnTo>
                  <a:lnTo>
                    <a:pt x="3798" y="924"/>
                  </a:lnTo>
                  <a:lnTo>
                    <a:pt x="3772" y="925"/>
                  </a:lnTo>
                  <a:lnTo>
                    <a:pt x="3742" y="925"/>
                  </a:lnTo>
                  <a:lnTo>
                    <a:pt x="3734" y="925"/>
                  </a:lnTo>
                  <a:lnTo>
                    <a:pt x="3725" y="925"/>
                  </a:lnTo>
                  <a:lnTo>
                    <a:pt x="3717" y="924"/>
                  </a:lnTo>
                  <a:lnTo>
                    <a:pt x="3710" y="924"/>
                  </a:lnTo>
                  <a:lnTo>
                    <a:pt x="3710" y="833"/>
                  </a:lnTo>
                  <a:lnTo>
                    <a:pt x="3718" y="833"/>
                  </a:lnTo>
                  <a:lnTo>
                    <a:pt x="3726" y="833"/>
                  </a:lnTo>
                  <a:lnTo>
                    <a:pt x="3768" y="832"/>
                  </a:lnTo>
                  <a:lnTo>
                    <a:pt x="3809" y="830"/>
                  </a:lnTo>
                  <a:lnTo>
                    <a:pt x="3849" y="825"/>
                  </a:lnTo>
                  <a:lnTo>
                    <a:pt x="3886" y="818"/>
                  </a:lnTo>
                  <a:lnTo>
                    <a:pt x="3921" y="811"/>
                  </a:lnTo>
                  <a:lnTo>
                    <a:pt x="3951" y="801"/>
                  </a:lnTo>
                  <a:lnTo>
                    <a:pt x="3962" y="797"/>
                  </a:lnTo>
                  <a:lnTo>
                    <a:pt x="3974" y="792"/>
                  </a:lnTo>
                  <a:lnTo>
                    <a:pt x="3984" y="787"/>
                  </a:lnTo>
                  <a:lnTo>
                    <a:pt x="3993" y="782"/>
                  </a:lnTo>
                  <a:lnTo>
                    <a:pt x="4130" y="782"/>
                  </a:lnTo>
                  <a:lnTo>
                    <a:pt x="4130" y="1108"/>
                  </a:lnTo>
                  <a:lnTo>
                    <a:pt x="4257" y="1108"/>
                  </a:lnTo>
                  <a:lnTo>
                    <a:pt x="4257" y="1203"/>
                  </a:lnTo>
                  <a:close/>
                  <a:moveTo>
                    <a:pt x="5060" y="958"/>
                  </a:moveTo>
                  <a:lnTo>
                    <a:pt x="5059" y="947"/>
                  </a:lnTo>
                  <a:lnTo>
                    <a:pt x="5058" y="936"/>
                  </a:lnTo>
                  <a:lnTo>
                    <a:pt x="5055" y="927"/>
                  </a:lnTo>
                  <a:lnTo>
                    <a:pt x="5052" y="917"/>
                  </a:lnTo>
                  <a:lnTo>
                    <a:pt x="5048" y="908"/>
                  </a:lnTo>
                  <a:lnTo>
                    <a:pt x="5043" y="901"/>
                  </a:lnTo>
                  <a:lnTo>
                    <a:pt x="5036" y="894"/>
                  </a:lnTo>
                  <a:lnTo>
                    <a:pt x="5030" y="888"/>
                  </a:lnTo>
                  <a:lnTo>
                    <a:pt x="5021" y="883"/>
                  </a:lnTo>
                  <a:lnTo>
                    <a:pt x="5012" y="877"/>
                  </a:lnTo>
                  <a:lnTo>
                    <a:pt x="5002" y="874"/>
                  </a:lnTo>
                  <a:lnTo>
                    <a:pt x="4991" y="871"/>
                  </a:lnTo>
                  <a:lnTo>
                    <a:pt x="4979" y="868"/>
                  </a:lnTo>
                  <a:lnTo>
                    <a:pt x="4966" y="866"/>
                  </a:lnTo>
                  <a:lnTo>
                    <a:pt x="4952" y="865"/>
                  </a:lnTo>
                  <a:lnTo>
                    <a:pt x="4938" y="864"/>
                  </a:lnTo>
                  <a:lnTo>
                    <a:pt x="4916" y="865"/>
                  </a:lnTo>
                  <a:lnTo>
                    <a:pt x="4897" y="868"/>
                  </a:lnTo>
                  <a:lnTo>
                    <a:pt x="4888" y="870"/>
                  </a:lnTo>
                  <a:lnTo>
                    <a:pt x="4880" y="872"/>
                  </a:lnTo>
                  <a:lnTo>
                    <a:pt x="4874" y="875"/>
                  </a:lnTo>
                  <a:lnTo>
                    <a:pt x="4868" y="878"/>
                  </a:lnTo>
                  <a:lnTo>
                    <a:pt x="4862" y="881"/>
                  </a:lnTo>
                  <a:lnTo>
                    <a:pt x="4857" y="886"/>
                  </a:lnTo>
                  <a:lnTo>
                    <a:pt x="4852" y="890"/>
                  </a:lnTo>
                  <a:lnTo>
                    <a:pt x="4849" y="895"/>
                  </a:lnTo>
                  <a:lnTo>
                    <a:pt x="4847" y="900"/>
                  </a:lnTo>
                  <a:lnTo>
                    <a:pt x="4845" y="906"/>
                  </a:lnTo>
                  <a:lnTo>
                    <a:pt x="4844" y="912"/>
                  </a:lnTo>
                  <a:lnTo>
                    <a:pt x="4844" y="919"/>
                  </a:lnTo>
                  <a:lnTo>
                    <a:pt x="4844" y="925"/>
                  </a:lnTo>
                  <a:lnTo>
                    <a:pt x="4845" y="932"/>
                  </a:lnTo>
                  <a:lnTo>
                    <a:pt x="4847" y="937"/>
                  </a:lnTo>
                  <a:lnTo>
                    <a:pt x="4850" y="943"/>
                  </a:lnTo>
                  <a:lnTo>
                    <a:pt x="4855" y="948"/>
                  </a:lnTo>
                  <a:lnTo>
                    <a:pt x="4859" y="952"/>
                  </a:lnTo>
                  <a:lnTo>
                    <a:pt x="4865" y="957"/>
                  </a:lnTo>
                  <a:lnTo>
                    <a:pt x="4872" y="961"/>
                  </a:lnTo>
                  <a:lnTo>
                    <a:pt x="4879" y="964"/>
                  </a:lnTo>
                  <a:lnTo>
                    <a:pt x="4887" y="967"/>
                  </a:lnTo>
                  <a:lnTo>
                    <a:pt x="4895" y="969"/>
                  </a:lnTo>
                  <a:lnTo>
                    <a:pt x="4904" y="972"/>
                  </a:lnTo>
                  <a:lnTo>
                    <a:pt x="4923" y="975"/>
                  </a:lnTo>
                  <a:lnTo>
                    <a:pt x="4945" y="976"/>
                  </a:lnTo>
                  <a:lnTo>
                    <a:pt x="4959" y="976"/>
                  </a:lnTo>
                  <a:lnTo>
                    <a:pt x="4973" y="975"/>
                  </a:lnTo>
                  <a:lnTo>
                    <a:pt x="4988" y="974"/>
                  </a:lnTo>
                  <a:lnTo>
                    <a:pt x="5002" y="972"/>
                  </a:lnTo>
                  <a:lnTo>
                    <a:pt x="5031" y="966"/>
                  </a:lnTo>
                  <a:lnTo>
                    <a:pt x="5060" y="958"/>
                  </a:lnTo>
                  <a:close/>
                  <a:moveTo>
                    <a:pt x="4579" y="1105"/>
                  </a:moveTo>
                  <a:lnTo>
                    <a:pt x="4807" y="1095"/>
                  </a:lnTo>
                  <a:lnTo>
                    <a:pt x="4816" y="1104"/>
                  </a:lnTo>
                  <a:lnTo>
                    <a:pt x="4826" y="1110"/>
                  </a:lnTo>
                  <a:lnTo>
                    <a:pt x="4837" y="1115"/>
                  </a:lnTo>
                  <a:lnTo>
                    <a:pt x="4850" y="1121"/>
                  </a:lnTo>
                  <a:lnTo>
                    <a:pt x="4865" y="1124"/>
                  </a:lnTo>
                  <a:lnTo>
                    <a:pt x="4881" y="1127"/>
                  </a:lnTo>
                  <a:lnTo>
                    <a:pt x="4899" y="1128"/>
                  </a:lnTo>
                  <a:lnTo>
                    <a:pt x="4918" y="1128"/>
                  </a:lnTo>
                  <a:lnTo>
                    <a:pt x="4934" y="1128"/>
                  </a:lnTo>
                  <a:lnTo>
                    <a:pt x="4948" y="1127"/>
                  </a:lnTo>
                  <a:lnTo>
                    <a:pt x="4962" y="1125"/>
                  </a:lnTo>
                  <a:lnTo>
                    <a:pt x="4975" y="1123"/>
                  </a:lnTo>
                  <a:lnTo>
                    <a:pt x="4988" y="1120"/>
                  </a:lnTo>
                  <a:lnTo>
                    <a:pt x="4999" y="1115"/>
                  </a:lnTo>
                  <a:lnTo>
                    <a:pt x="5008" y="1110"/>
                  </a:lnTo>
                  <a:lnTo>
                    <a:pt x="5018" y="1105"/>
                  </a:lnTo>
                  <a:lnTo>
                    <a:pt x="5025" y="1098"/>
                  </a:lnTo>
                  <a:lnTo>
                    <a:pt x="5033" y="1091"/>
                  </a:lnTo>
                  <a:lnTo>
                    <a:pt x="5038" y="1083"/>
                  </a:lnTo>
                  <a:lnTo>
                    <a:pt x="5044" y="1075"/>
                  </a:lnTo>
                  <a:lnTo>
                    <a:pt x="5048" y="1065"/>
                  </a:lnTo>
                  <a:lnTo>
                    <a:pt x="5051" y="1055"/>
                  </a:lnTo>
                  <a:lnTo>
                    <a:pt x="5053" y="1045"/>
                  </a:lnTo>
                  <a:lnTo>
                    <a:pt x="5055" y="1033"/>
                  </a:lnTo>
                  <a:lnTo>
                    <a:pt x="5034" y="1038"/>
                  </a:lnTo>
                  <a:lnTo>
                    <a:pt x="5014" y="1043"/>
                  </a:lnTo>
                  <a:lnTo>
                    <a:pt x="4991" y="1048"/>
                  </a:lnTo>
                  <a:lnTo>
                    <a:pt x="4967" y="1052"/>
                  </a:lnTo>
                  <a:lnTo>
                    <a:pt x="4944" y="1054"/>
                  </a:lnTo>
                  <a:lnTo>
                    <a:pt x="4919" y="1056"/>
                  </a:lnTo>
                  <a:lnTo>
                    <a:pt x="4892" y="1057"/>
                  </a:lnTo>
                  <a:lnTo>
                    <a:pt x="4865" y="1058"/>
                  </a:lnTo>
                  <a:lnTo>
                    <a:pt x="4835" y="1057"/>
                  </a:lnTo>
                  <a:lnTo>
                    <a:pt x="4806" y="1055"/>
                  </a:lnTo>
                  <a:lnTo>
                    <a:pt x="4779" y="1053"/>
                  </a:lnTo>
                  <a:lnTo>
                    <a:pt x="4753" y="1049"/>
                  </a:lnTo>
                  <a:lnTo>
                    <a:pt x="4727" y="1043"/>
                  </a:lnTo>
                  <a:lnTo>
                    <a:pt x="4703" y="1037"/>
                  </a:lnTo>
                  <a:lnTo>
                    <a:pt x="4680" y="1030"/>
                  </a:lnTo>
                  <a:lnTo>
                    <a:pt x="4658" y="1021"/>
                  </a:lnTo>
                  <a:lnTo>
                    <a:pt x="4638" y="1011"/>
                  </a:lnTo>
                  <a:lnTo>
                    <a:pt x="4620" y="1002"/>
                  </a:lnTo>
                  <a:lnTo>
                    <a:pt x="4612" y="996"/>
                  </a:lnTo>
                  <a:lnTo>
                    <a:pt x="4604" y="991"/>
                  </a:lnTo>
                  <a:lnTo>
                    <a:pt x="4598" y="984"/>
                  </a:lnTo>
                  <a:lnTo>
                    <a:pt x="4593" y="979"/>
                  </a:lnTo>
                  <a:lnTo>
                    <a:pt x="4587" y="973"/>
                  </a:lnTo>
                  <a:lnTo>
                    <a:pt x="4583" y="967"/>
                  </a:lnTo>
                  <a:lnTo>
                    <a:pt x="4580" y="961"/>
                  </a:lnTo>
                  <a:lnTo>
                    <a:pt x="4577" y="954"/>
                  </a:lnTo>
                  <a:lnTo>
                    <a:pt x="4574" y="948"/>
                  </a:lnTo>
                  <a:lnTo>
                    <a:pt x="4572" y="940"/>
                  </a:lnTo>
                  <a:lnTo>
                    <a:pt x="4571" y="934"/>
                  </a:lnTo>
                  <a:lnTo>
                    <a:pt x="4571" y="927"/>
                  </a:lnTo>
                  <a:lnTo>
                    <a:pt x="4571" y="919"/>
                  </a:lnTo>
                  <a:lnTo>
                    <a:pt x="4572" y="910"/>
                  </a:lnTo>
                  <a:lnTo>
                    <a:pt x="4574" y="903"/>
                  </a:lnTo>
                  <a:lnTo>
                    <a:pt x="4578" y="894"/>
                  </a:lnTo>
                  <a:lnTo>
                    <a:pt x="4582" y="887"/>
                  </a:lnTo>
                  <a:lnTo>
                    <a:pt x="4586" y="880"/>
                  </a:lnTo>
                  <a:lnTo>
                    <a:pt x="4592" y="873"/>
                  </a:lnTo>
                  <a:lnTo>
                    <a:pt x="4598" y="866"/>
                  </a:lnTo>
                  <a:lnTo>
                    <a:pt x="4606" y="860"/>
                  </a:lnTo>
                  <a:lnTo>
                    <a:pt x="4613" y="854"/>
                  </a:lnTo>
                  <a:lnTo>
                    <a:pt x="4622" y="847"/>
                  </a:lnTo>
                  <a:lnTo>
                    <a:pt x="4631" y="842"/>
                  </a:lnTo>
                  <a:lnTo>
                    <a:pt x="4642" y="836"/>
                  </a:lnTo>
                  <a:lnTo>
                    <a:pt x="4654" y="830"/>
                  </a:lnTo>
                  <a:lnTo>
                    <a:pt x="4666" y="826"/>
                  </a:lnTo>
                  <a:lnTo>
                    <a:pt x="4679" y="820"/>
                  </a:lnTo>
                  <a:lnTo>
                    <a:pt x="4706" y="812"/>
                  </a:lnTo>
                  <a:lnTo>
                    <a:pt x="4734" y="803"/>
                  </a:lnTo>
                  <a:lnTo>
                    <a:pt x="4764" y="797"/>
                  </a:lnTo>
                  <a:lnTo>
                    <a:pt x="4795" y="791"/>
                  </a:lnTo>
                  <a:lnTo>
                    <a:pt x="4827" y="787"/>
                  </a:lnTo>
                  <a:lnTo>
                    <a:pt x="4860" y="784"/>
                  </a:lnTo>
                  <a:lnTo>
                    <a:pt x="4894" y="783"/>
                  </a:lnTo>
                  <a:lnTo>
                    <a:pt x="4930" y="782"/>
                  </a:lnTo>
                  <a:lnTo>
                    <a:pt x="4974" y="783"/>
                  </a:lnTo>
                  <a:lnTo>
                    <a:pt x="5016" y="785"/>
                  </a:lnTo>
                  <a:lnTo>
                    <a:pt x="5055" y="789"/>
                  </a:lnTo>
                  <a:lnTo>
                    <a:pt x="5094" y="796"/>
                  </a:lnTo>
                  <a:lnTo>
                    <a:pt x="5129" y="803"/>
                  </a:lnTo>
                  <a:lnTo>
                    <a:pt x="5164" y="813"/>
                  </a:lnTo>
                  <a:lnTo>
                    <a:pt x="5181" y="818"/>
                  </a:lnTo>
                  <a:lnTo>
                    <a:pt x="5196" y="824"/>
                  </a:lnTo>
                  <a:lnTo>
                    <a:pt x="5212" y="830"/>
                  </a:lnTo>
                  <a:lnTo>
                    <a:pt x="5227" y="836"/>
                  </a:lnTo>
                  <a:lnTo>
                    <a:pt x="5241" y="844"/>
                  </a:lnTo>
                  <a:lnTo>
                    <a:pt x="5254" y="851"/>
                  </a:lnTo>
                  <a:lnTo>
                    <a:pt x="5267" y="860"/>
                  </a:lnTo>
                  <a:lnTo>
                    <a:pt x="5279" y="868"/>
                  </a:lnTo>
                  <a:lnTo>
                    <a:pt x="5289" y="877"/>
                  </a:lnTo>
                  <a:lnTo>
                    <a:pt x="5298" y="886"/>
                  </a:lnTo>
                  <a:lnTo>
                    <a:pt x="5308" y="895"/>
                  </a:lnTo>
                  <a:lnTo>
                    <a:pt x="5315" y="905"/>
                  </a:lnTo>
                  <a:lnTo>
                    <a:pt x="5322" y="916"/>
                  </a:lnTo>
                  <a:lnTo>
                    <a:pt x="5328" y="927"/>
                  </a:lnTo>
                  <a:lnTo>
                    <a:pt x="5333" y="937"/>
                  </a:lnTo>
                  <a:lnTo>
                    <a:pt x="5337" y="949"/>
                  </a:lnTo>
                  <a:lnTo>
                    <a:pt x="5340" y="961"/>
                  </a:lnTo>
                  <a:lnTo>
                    <a:pt x="5343" y="973"/>
                  </a:lnTo>
                  <a:lnTo>
                    <a:pt x="5344" y="986"/>
                  </a:lnTo>
                  <a:lnTo>
                    <a:pt x="5344" y="998"/>
                  </a:lnTo>
                  <a:lnTo>
                    <a:pt x="5344" y="1010"/>
                  </a:lnTo>
                  <a:lnTo>
                    <a:pt x="5343" y="1021"/>
                  </a:lnTo>
                  <a:lnTo>
                    <a:pt x="5341" y="1033"/>
                  </a:lnTo>
                  <a:lnTo>
                    <a:pt x="5338" y="1043"/>
                  </a:lnTo>
                  <a:lnTo>
                    <a:pt x="5333" y="1053"/>
                  </a:lnTo>
                  <a:lnTo>
                    <a:pt x="5329" y="1064"/>
                  </a:lnTo>
                  <a:lnTo>
                    <a:pt x="5324" y="1073"/>
                  </a:lnTo>
                  <a:lnTo>
                    <a:pt x="5317" y="1083"/>
                  </a:lnTo>
                  <a:lnTo>
                    <a:pt x="5311" y="1093"/>
                  </a:lnTo>
                  <a:lnTo>
                    <a:pt x="5302" y="1101"/>
                  </a:lnTo>
                  <a:lnTo>
                    <a:pt x="5294" y="1110"/>
                  </a:lnTo>
                  <a:lnTo>
                    <a:pt x="5284" y="1119"/>
                  </a:lnTo>
                  <a:lnTo>
                    <a:pt x="5273" y="1127"/>
                  </a:lnTo>
                  <a:lnTo>
                    <a:pt x="5263" y="1135"/>
                  </a:lnTo>
                  <a:lnTo>
                    <a:pt x="5250" y="1142"/>
                  </a:lnTo>
                  <a:lnTo>
                    <a:pt x="5237" y="1150"/>
                  </a:lnTo>
                  <a:lnTo>
                    <a:pt x="5223" y="1156"/>
                  </a:lnTo>
                  <a:lnTo>
                    <a:pt x="5209" y="1163"/>
                  </a:lnTo>
                  <a:lnTo>
                    <a:pt x="5193" y="1169"/>
                  </a:lnTo>
                  <a:lnTo>
                    <a:pt x="5177" y="1174"/>
                  </a:lnTo>
                  <a:lnTo>
                    <a:pt x="5160" y="1180"/>
                  </a:lnTo>
                  <a:lnTo>
                    <a:pt x="5142" y="1184"/>
                  </a:lnTo>
                  <a:lnTo>
                    <a:pt x="5123" y="1188"/>
                  </a:lnTo>
                  <a:lnTo>
                    <a:pt x="5104" y="1193"/>
                  </a:lnTo>
                  <a:lnTo>
                    <a:pt x="5083" y="1196"/>
                  </a:lnTo>
                  <a:lnTo>
                    <a:pt x="5063" y="1199"/>
                  </a:lnTo>
                  <a:lnTo>
                    <a:pt x="5040" y="1201"/>
                  </a:lnTo>
                  <a:lnTo>
                    <a:pt x="5018" y="1203"/>
                  </a:lnTo>
                  <a:lnTo>
                    <a:pt x="4971" y="1205"/>
                  </a:lnTo>
                  <a:lnTo>
                    <a:pt x="4919" y="1207"/>
                  </a:lnTo>
                  <a:lnTo>
                    <a:pt x="4886" y="1207"/>
                  </a:lnTo>
                  <a:lnTo>
                    <a:pt x="4855" y="1205"/>
                  </a:lnTo>
                  <a:lnTo>
                    <a:pt x="4825" y="1203"/>
                  </a:lnTo>
                  <a:lnTo>
                    <a:pt x="4796" y="1200"/>
                  </a:lnTo>
                  <a:lnTo>
                    <a:pt x="4769" y="1197"/>
                  </a:lnTo>
                  <a:lnTo>
                    <a:pt x="4743" y="1193"/>
                  </a:lnTo>
                  <a:lnTo>
                    <a:pt x="4718" y="1187"/>
                  </a:lnTo>
                  <a:lnTo>
                    <a:pt x="4695" y="1181"/>
                  </a:lnTo>
                  <a:lnTo>
                    <a:pt x="4673" y="1174"/>
                  </a:lnTo>
                  <a:lnTo>
                    <a:pt x="4654" y="1167"/>
                  </a:lnTo>
                  <a:lnTo>
                    <a:pt x="4637" y="1158"/>
                  </a:lnTo>
                  <a:lnTo>
                    <a:pt x="4621" y="1150"/>
                  </a:lnTo>
                  <a:lnTo>
                    <a:pt x="4608" y="1139"/>
                  </a:lnTo>
                  <a:lnTo>
                    <a:pt x="4596" y="1128"/>
                  </a:lnTo>
                  <a:lnTo>
                    <a:pt x="4586" y="1116"/>
                  </a:lnTo>
                  <a:lnTo>
                    <a:pt x="4579" y="1105"/>
                  </a:lnTo>
                  <a:close/>
                  <a:moveTo>
                    <a:pt x="5722" y="994"/>
                  </a:moveTo>
                  <a:lnTo>
                    <a:pt x="5969" y="994"/>
                  </a:lnTo>
                  <a:lnTo>
                    <a:pt x="5969" y="880"/>
                  </a:lnTo>
                  <a:lnTo>
                    <a:pt x="5722" y="994"/>
                  </a:lnTo>
                  <a:close/>
                  <a:moveTo>
                    <a:pt x="6336" y="1203"/>
                  </a:moveTo>
                  <a:lnTo>
                    <a:pt x="5858" y="1203"/>
                  </a:lnTo>
                  <a:lnTo>
                    <a:pt x="5858" y="1120"/>
                  </a:lnTo>
                  <a:lnTo>
                    <a:pt x="5969" y="1120"/>
                  </a:lnTo>
                  <a:lnTo>
                    <a:pt x="5969" y="1067"/>
                  </a:lnTo>
                  <a:lnTo>
                    <a:pt x="5585" y="1067"/>
                  </a:lnTo>
                  <a:lnTo>
                    <a:pt x="5533" y="981"/>
                  </a:lnTo>
                  <a:lnTo>
                    <a:pt x="5960" y="782"/>
                  </a:lnTo>
                  <a:lnTo>
                    <a:pt x="6243" y="782"/>
                  </a:lnTo>
                  <a:lnTo>
                    <a:pt x="6243" y="994"/>
                  </a:lnTo>
                  <a:lnTo>
                    <a:pt x="6336" y="994"/>
                  </a:lnTo>
                  <a:lnTo>
                    <a:pt x="6336" y="1067"/>
                  </a:lnTo>
                  <a:lnTo>
                    <a:pt x="6243" y="1067"/>
                  </a:lnTo>
                  <a:lnTo>
                    <a:pt x="6243" y="1120"/>
                  </a:lnTo>
                  <a:lnTo>
                    <a:pt x="6336" y="1120"/>
                  </a:lnTo>
                  <a:lnTo>
                    <a:pt x="6336" y="1203"/>
                  </a:lnTo>
                  <a:close/>
                  <a:moveTo>
                    <a:pt x="7115" y="1073"/>
                  </a:moveTo>
                  <a:lnTo>
                    <a:pt x="7304" y="1073"/>
                  </a:lnTo>
                  <a:lnTo>
                    <a:pt x="7296" y="1203"/>
                  </a:lnTo>
                  <a:lnTo>
                    <a:pt x="6569" y="1203"/>
                  </a:lnTo>
                  <a:lnTo>
                    <a:pt x="6568" y="1194"/>
                  </a:lnTo>
                  <a:lnTo>
                    <a:pt x="6568" y="1190"/>
                  </a:lnTo>
                  <a:lnTo>
                    <a:pt x="6568" y="1176"/>
                  </a:lnTo>
                  <a:lnTo>
                    <a:pt x="6571" y="1163"/>
                  </a:lnTo>
                  <a:lnTo>
                    <a:pt x="6576" y="1149"/>
                  </a:lnTo>
                  <a:lnTo>
                    <a:pt x="6581" y="1136"/>
                  </a:lnTo>
                  <a:lnTo>
                    <a:pt x="6590" y="1123"/>
                  </a:lnTo>
                  <a:lnTo>
                    <a:pt x="6599" y="1111"/>
                  </a:lnTo>
                  <a:lnTo>
                    <a:pt x="6610" y="1098"/>
                  </a:lnTo>
                  <a:lnTo>
                    <a:pt x="6623" y="1087"/>
                  </a:lnTo>
                  <a:lnTo>
                    <a:pt x="6638" y="1076"/>
                  </a:lnTo>
                  <a:lnTo>
                    <a:pt x="6656" y="1064"/>
                  </a:lnTo>
                  <a:lnTo>
                    <a:pt x="6678" y="1052"/>
                  </a:lnTo>
                  <a:lnTo>
                    <a:pt x="6701" y="1040"/>
                  </a:lnTo>
                  <a:lnTo>
                    <a:pt x="6727" y="1028"/>
                  </a:lnTo>
                  <a:lnTo>
                    <a:pt x="6756" y="1017"/>
                  </a:lnTo>
                  <a:lnTo>
                    <a:pt x="6788" y="1006"/>
                  </a:lnTo>
                  <a:lnTo>
                    <a:pt x="6823" y="994"/>
                  </a:lnTo>
                  <a:lnTo>
                    <a:pt x="6877" y="975"/>
                  </a:lnTo>
                  <a:lnTo>
                    <a:pt x="6921" y="959"/>
                  </a:lnTo>
                  <a:lnTo>
                    <a:pt x="6956" y="946"/>
                  </a:lnTo>
                  <a:lnTo>
                    <a:pt x="6978" y="935"/>
                  </a:lnTo>
                  <a:lnTo>
                    <a:pt x="6986" y="931"/>
                  </a:lnTo>
                  <a:lnTo>
                    <a:pt x="6993" y="927"/>
                  </a:lnTo>
                  <a:lnTo>
                    <a:pt x="7000" y="921"/>
                  </a:lnTo>
                  <a:lnTo>
                    <a:pt x="7004" y="917"/>
                  </a:lnTo>
                  <a:lnTo>
                    <a:pt x="7008" y="913"/>
                  </a:lnTo>
                  <a:lnTo>
                    <a:pt x="7010" y="907"/>
                  </a:lnTo>
                  <a:lnTo>
                    <a:pt x="7013" y="903"/>
                  </a:lnTo>
                  <a:lnTo>
                    <a:pt x="7013" y="899"/>
                  </a:lnTo>
                  <a:lnTo>
                    <a:pt x="7013" y="894"/>
                  </a:lnTo>
                  <a:lnTo>
                    <a:pt x="7012" y="890"/>
                  </a:lnTo>
                  <a:lnTo>
                    <a:pt x="7009" y="886"/>
                  </a:lnTo>
                  <a:lnTo>
                    <a:pt x="7007" y="881"/>
                  </a:lnTo>
                  <a:lnTo>
                    <a:pt x="7004" y="878"/>
                  </a:lnTo>
                  <a:lnTo>
                    <a:pt x="7000" y="875"/>
                  </a:lnTo>
                  <a:lnTo>
                    <a:pt x="6994" y="872"/>
                  </a:lnTo>
                  <a:lnTo>
                    <a:pt x="6989" y="869"/>
                  </a:lnTo>
                  <a:lnTo>
                    <a:pt x="6983" y="866"/>
                  </a:lnTo>
                  <a:lnTo>
                    <a:pt x="6976" y="863"/>
                  </a:lnTo>
                  <a:lnTo>
                    <a:pt x="6969" y="862"/>
                  </a:lnTo>
                  <a:lnTo>
                    <a:pt x="6960" y="860"/>
                  </a:lnTo>
                  <a:lnTo>
                    <a:pt x="6941" y="858"/>
                  </a:lnTo>
                  <a:lnTo>
                    <a:pt x="6918" y="857"/>
                  </a:lnTo>
                  <a:lnTo>
                    <a:pt x="6894" y="858"/>
                  </a:lnTo>
                  <a:lnTo>
                    <a:pt x="6874" y="861"/>
                  </a:lnTo>
                  <a:lnTo>
                    <a:pt x="6865" y="863"/>
                  </a:lnTo>
                  <a:lnTo>
                    <a:pt x="6857" y="865"/>
                  </a:lnTo>
                  <a:lnTo>
                    <a:pt x="6849" y="869"/>
                  </a:lnTo>
                  <a:lnTo>
                    <a:pt x="6843" y="872"/>
                  </a:lnTo>
                  <a:lnTo>
                    <a:pt x="6837" y="875"/>
                  </a:lnTo>
                  <a:lnTo>
                    <a:pt x="6831" y="879"/>
                  </a:lnTo>
                  <a:lnTo>
                    <a:pt x="6827" y="885"/>
                  </a:lnTo>
                  <a:lnTo>
                    <a:pt x="6824" y="890"/>
                  </a:lnTo>
                  <a:lnTo>
                    <a:pt x="6820" y="895"/>
                  </a:lnTo>
                  <a:lnTo>
                    <a:pt x="6818" y="902"/>
                  </a:lnTo>
                  <a:lnTo>
                    <a:pt x="6817" y="908"/>
                  </a:lnTo>
                  <a:lnTo>
                    <a:pt x="6817" y="915"/>
                  </a:lnTo>
                  <a:lnTo>
                    <a:pt x="6582" y="912"/>
                  </a:lnTo>
                  <a:lnTo>
                    <a:pt x="6583" y="903"/>
                  </a:lnTo>
                  <a:lnTo>
                    <a:pt x="6585" y="894"/>
                  </a:lnTo>
                  <a:lnTo>
                    <a:pt x="6589" y="887"/>
                  </a:lnTo>
                  <a:lnTo>
                    <a:pt x="6592" y="879"/>
                  </a:lnTo>
                  <a:lnTo>
                    <a:pt x="6595" y="872"/>
                  </a:lnTo>
                  <a:lnTo>
                    <a:pt x="6600" y="864"/>
                  </a:lnTo>
                  <a:lnTo>
                    <a:pt x="6606" y="858"/>
                  </a:lnTo>
                  <a:lnTo>
                    <a:pt x="6612" y="851"/>
                  </a:lnTo>
                  <a:lnTo>
                    <a:pt x="6619" y="845"/>
                  </a:lnTo>
                  <a:lnTo>
                    <a:pt x="6626" y="840"/>
                  </a:lnTo>
                  <a:lnTo>
                    <a:pt x="6635" y="833"/>
                  </a:lnTo>
                  <a:lnTo>
                    <a:pt x="6643" y="829"/>
                  </a:lnTo>
                  <a:lnTo>
                    <a:pt x="6653" y="824"/>
                  </a:lnTo>
                  <a:lnTo>
                    <a:pt x="6664" y="819"/>
                  </a:lnTo>
                  <a:lnTo>
                    <a:pt x="6674" y="815"/>
                  </a:lnTo>
                  <a:lnTo>
                    <a:pt x="6686" y="811"/>
                  </a:lnTo>
                  <a:lnTo>
                    <a:pt x="6712" y="804"/>
                  </a:lnTo>
                  <a:lnTo>
                    <a:pt x="6739" y="798"/>
                  </a:lnTo>
                  <a:lnTo>
                    <a:pt x="6767" y="794"/>
                  </a:lnTo>
                  <a:lnTo>
                    <a:pt x="6797" y="789"/>
                  </a:lnTo>
                  <a:lnTo>
                    <a:pt x="6829" y="786"/>
                  </a:lnTo>
                  <a:lnTo>
                    <a:pt x="6862" y="784"/>
                  </a:lnTo>
                  <a:lnTo>
                    <a:pt x="6897" y="782"/>
                  </a:lnTo>
                  <a:lnTo>
                    <a:pt x="6933" y="782"/>
                  </a:lnTo>
                  <a:lnTo>
                    <a:pt x="6973" y="783"/>
                  </a:lnTo>
                  <a:lnTo>
                    <a:pt x="7012" y="784"/>
                  </a:lnTo>
                  <a:lnTo>
                    <a:pt x="7047" y="786"/>
                  </a:lnTo>
                  <a:lnTo>
                    <a:pt x="7081" y="790"/>
                  </a:lnTo>
                  <a:lnTo>
                    <a:pt x="7112" y="795"/>
                  </a:lnTo>
                  <a:lnTo>
                    <a:pt x="7144" y="801"/>
                  </a:lnTo>
                  <a:lnTo>
                    <a:pt x="7171" y="807"/>
                  </a:lnTo>
                  <a:lnTo>
                    <a:pt x="7197" y="816"/>
                  </a:lnTo>
                  <a:lnTo>
                    <a:pt x="7221" y="825"/>
                  </a:lnTo>
                  <a:lnTo>
                    <a:pt x="7241" y="834"/>
                  </a:lnTo>
                  <a:lnTo>
                    <a:pt x="7251" y="839"/>
                  </a:lnTo>
                  <a:lnTo>
                    <a:pt x="7260" y="844"/>
                  </a:lnTo>
                  <a:lnTo>
                    <a:pt x="7267" y="849"/>
                  </a:lnTo>
                  <a:lnTo>
                    <a:pt x="7273" y="855"/>
                  </a:lnTo>
                  <a:lnTo>
                    <a:pt x="7279" y="860"/>
                  </a:lnTo>
                  <a:lnTo>
                    <a:pt x="7284" y="866"/>
                  </a:lnTo>
                  <a:lnTo>
                    <a:pt x="7288" y="872"/>
                  </a:lnTo>
                  <a:lnTo>
                    <a:pt x="7292" y="878"/>
                  </a:lnTo>
                  <a:lnTo>
                    <a:pt x="7295" y="885"/>
                  </a:lnTo>
                  <a:lnTo>
                    <a:pt x="7297" y="891"/>
                  </a:lnTo>
                  <a:lnTo>
                    <a:pt x="7298" y="898"/>
                  </a:lnTo>
                  <a:lnTo>
                    <a:pt x="7298" y="905"/>
                  </a:lnTo>
                  <a:lnTo>
                    <a:pt x="7298" y="914"/>
                  </a:lnTo>
                  <a:lnTo>
                    <a:pt x="7295" y="922"/>
                  </a:lnTo>
                  <a:lnTo>
                    <a:pt x="7292" y="931"/>
                  </a:lnTo>
                  <a:lnTo>
                    <a:pt x="7285" y="938"/>
                  </a:lnTo>
                  <a:lnTo>
                    <a:pt x="7279" y="947"/>
                  </a:lnTo>
                  <a:lnTo>
                    <a:pt x="7270" y="954"/>
                  </a:lnTo>
                  <a:lnTo>
                    <a:pt x="7260" y="962"/>
                  </a:lnTo>
                  <a:lnTo>
                    <a:pt x="7248" y="969"/>
                  </a:lnTo>
                  <a:lnTo>
                    <a:pt x="7233" y="977"/>
                  </a:lnTo>
                  <a:lnTo>
                    <a:pt x="7215" y="986"/>
                  </a:lnTo>
                  <a:lnTo>
                    <a:pt x="7194" y="993"/>
                  </a:lnTo>
                  <a:lnTo>
                    <a:pt x="7171" y="1001"/>
                  </a:lnTo>
                  <a:lnTo>
                    <a:pt x="7145" y="1009"/>
                  </a:lnTo>
                  <a:lnTo>
                    <a:pt x="7115" y="1018"/>
                  </a:lnTo>
                  <a:lnTo>
                    <a:pt x="7082" y="1025"/>
                  </a:lnTo>
                  <a:lnTo>
                    <a:pt x="7047" y="1034"/>
                  </a:lnTo>
                  <a:lnTo>
                    <a:pt x="6992" y="1047"/>
                  </a:lnTo>
                  <a:lnTo>
                    <a:pt x="6947" y="1058"/>
                  </a:lnTo>
                  <a:lnTo>
                    <a:pt x="6912" y="1067"/>
                  </a:lnTo>
                  <a:lnTo>
                    <a:pt x="6887" y="1076"/>
                  </a:lnTo>
                  <a:lnTo>
                    <a:pt x="6868" y="1083"/>
                  </a:lnTo>
                  <a:lnTo>
                    <a:pt x="6850" y="1091"/>
                  </a:lnTo>
                  <a:lnTo>
                    <a:pt x="6835" y="1099"/>
                  </a:lnTo>
                  <a:lnTo>
                    <a:pt x="6824" y="1108"/>
                  </a:lnTo>
                  <a:lnTo>
                    <a:pt x="7111" y="1108"/>
                  </a:lnTo>
                  <a:lnTo>
                    <a:pt x="7115" y="107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0"/>
            <p:cNvSpPr>
              <a:spLocks noEditPoints="1"/>
            </p:cNvSpPr>
            <p:nvPr/>
          </p:nvSpPr>
          <p:spPr bwMode="auto">
            <a:xfrm>
              <a:off x="533" y="2395"/>
              <a:ext cx="944" cy="696"/>
            </a:xfrm>
            <a:custGeom>
              <a:avLst/>
              <a:gdLst>
                <a:gd name="T0" fmla="*/ 503 w 13220"/>
                <a:gd name="T1" fmla="*/ 814 h 9747"/>
                <a:gd name="T2" fmla="*/ 750 w 13220"/>
                <a:gd name="T3" fmla="*/ 995 h 9747"/>
                <a:gd name="T4" fmla="*/ 1020 w 13220"/>
                <a:gd name="T5" fmla="*/ 2052 h 9747"/>
                <a:gd name="T6" fmla="*/ 66 w 13220"/>
                <a:gd name="T7" fmla="*/ 2085 h 9747"/>
                <a:gd name="T8" fmla="*/ 779 w 13220"/>
                <a:gd name="T9" fmla="*/ 1670 h 9747"/>
                <a:gd name="T10" fmla="*/ 915 w 13220"/>
                <a:gd name="T11" fmla="*/ 2433 h 9747"/>
                <a:gd name="T12" fmla="*/ 837 w 13220"/>
                <a:gd name="T13" fmla="*/ 2867 h 9747"/>
                <a:gd name="T14" fmla="*/ 341 w 13220"/>
                <a:gd name="T15" fmla="*/ 3349 h 9747"/>
                <a:gd name="T16" fmla="*/ 222 w 13220"/>
                <a:gd name="T17" fmla="*/ 3727 h 9747"/>
                <a:gd name="T18" fmla="*/ 718 w 13220"/>
                <a:gd name="T19" fmla="*/ 3555 h 9747"/>
                <a:gd name="T20" fmla="*/ 414 w 13220"/>
                <a:gd name="T21" fmla="*/ 4409 h 9747"/>
                <a:gd name="T22" fmla="*/ 1032 w 13220"/>
                <a:gd name="T23" fmla="*/ 5141 h 9747"/>
                <a:gd name="T24" fmla="*/ 1290 w 13220"/>
                <a:gd name="T25" fmla="*/ 5249 h 9747"/>
                <a:gd name="T26" fmla="*/ 1600 w 13220"/>
                <a:gd name="T27" fmla="*/ 6086 h 9747"/>
                <a:gd name="T28" fmla="*/ 1247 w 13220"/>
                <a:gd name="T29" fmla="*/ 6337 h 9747"/>
                <a:gd name="T30" fmla="*/ 1969 w 13220"/>
                <a:gd name="T31" fmla="*/ 6628 h 9747"/>
                <a:gd name="T32" fmla="*/ 2034 w 13220"/>
                <a:gd name="T33" fmla="*/ 6899 h 9747"/>
                <a:gd name="T34" fmla="*/ 1782 w 13220"/>
                <a:gd name="T35" fmla="*/ 7139 h 9747"/>
                <a:gd name="T36" fmla="*/ 2326 w 13220"/>
                <a:gd name="T37" fmla="*/ 7070 h 9747"/>
                <a:gd name="T38" fmla="*/ 2579 w 13220"/>
                <a:gd name="T39" fmla="*/ 8019 h 9747"/>
                <a:gd name="T40" fmla="*/ 3161 w 13220"/>
                <a:gd name="T41" fmla="*/ 8195 h 9747"/>
                <a:gd name="T42" fmla="*/ 3817 w 13220"/>
                <a:gd name="T43" fmla="*/ 8035 h 9747"/>
                <a:gd name="T44" fmla="*/ 3379 w 13220"/>
                <a:gd name="T45" fmla="*/ 8107 h 9747"/>
                <a:gd name="T46" fmla="*/ 3956 w 13220"/>
                <a:gd name="T47" fmla="*/ 8312 h 9747"/>
                <a:gd name="T48" fmla="*/ 4673 w 13220"/>
                <a:gd name="T49" fmla="*/ 8533 h 9747"/>
                <a:gd name="T50" fmla="*/ 4825 w 13220"/>
                <a:gd name="T51" fmla="*/ 9159 h 9747"/>
                <a:gd name="T52" fmla="*/ 5227 w 13220"/>
                <a:gd name="T53" fmla="*/ 8845 h 9747"/>
                <a:gd name="T54" fmla="*/ 5493 w 13220"/>
                <a:gd name="T55" fmla="*/ 9522 h 9747"/>
                <a:gd name="T56" fmla="*/ 5662 w 13220"/>
                <a:gd name="T57" fmla="*/ 8980 h 9747"/>
                <a:gd name="T58" fmla="*/ 5905 w 13220"/>
                <a:gd name="T59" fmla="*/ 9568 h 9747"/>
                <a:gd name="T60" fmla="*/ 6621 w 13220"/>
                <a:gd name="T61" fmla="*/ 9552 h 9747"/>
                <a:gd name="T62" fmla="*/ 6326 w 13220"/>
                <a:gd name="T63" fmla="*/ 9398 h 9747"/>
                <a:gd name="T64" fmla="*/ 7080 w 13220"/>
                <a:gd name="T65" fmla="*/ 9384 h 9747"/>
                <a:gd name="T66" fmla="*/ 7211 w 13220"/>
                <a:gd name="T67" fmla="*/ 9113 h 9747"/>
                <a:gd name="T68" fmla="*/ 7690 w 13220"/>
                <a:gd name="T69" fmla="*/ 9138 h 9747"/>
                <a:gd name="T70" fmla="*/ 8279 w 13220"/>
                <a:gd name="T71" fmla="*/ 8760 h 9747"/>
                <a:gd name="T72" fmla="*/ 8554 w 13220"/>
                <a:gd name="T73" fmla="*/ 9168 h 9747"/>
                <a:gd name="T74" fmla="*/ 9147 w 13220"/>
                <a:gd name="T75" fmla="*/ 9006 h 9747"/>
                <a:gd name="T76" fmla="*/ 9485 w 13220"/>
                <a:gd name="T77" fmla="*/ 8698 h 9747"/>
                <a:gd name="T78" fmla="*/ 9574 w 13220"/>
                <a:gd name="T79" fmla="*/ 8300 h 9747"/>
                <a:gd name="T80" fmla="*/ 10133 w 13220"/>
                <a:gd name="T81" fmla="*/ 8084 h 9747"/>
                <a:gd name="T82" fmla="*/ 10224 w 13220"/>
                <a:gd name="T83" fmla="*/ 7920 h 9747"/>
                <a:gd name="T84" fmla="*/ 10785 w 13220"/>
                <a:gd name="T85" fmla="*/ 7933 h 9747"/>
                <a:gd name="T86" fmla="*/ 10951 w 13220"/>
                <a:gd name="T87" fmla="*/ 7166 h 9747"/>
                <a:gd name="T88" fmla="*/ 11443 w 13220"/>
                <a:gd name="T89" fmla="*/ 7286 h 9747"/>
                <a:gd name="T90" fmla="*/ 11054 w 13220"/>
                <a:gd name="T91" fmla="*/ 7347 h 9747"/>
                <a:gd name="T92" fmla="*/ 11434 w 13220"/>
                <a:gd name="T93" fmla="*/ 6851 h 9747"/>
                <a:gd name="T94" fmla="*/ 11568 w 13220"/>
                <a:gd name="T95" fmla="*/ 6460 h 9747"/>
                <a:gd name="T96" fmla="*/ 11993 w 13220"/>
                <a:gd name="T97" fmla="*/ 6075 h 9747"/>
                <a:gd name="T98" fmla="*/ 12010 w 13220"/>
                <a:gd name="T99" fmla="*/ 5924 h 9747"/>
                <a:gd name="T100" fmla="*/ 12237 w 13220"/>
                <a:gd name="T101" fmla="*/ 5210 h 9747"/>
                <a:gd name="T102" fmla="*/ 12340 w 13220"/>
                <a:gd name="T103" fmla="*/ 4207 h 9747"/>
                <a:gd name="T104" fmla="*/ 12529 w 13220"/>
                <a:gd name="T105" fmla="*/ 3833 h 9747"/>
                <a:gd name="T106" fmla="*/ 12985 w 13220"/>
                <a:gd name="T107" fmla="*/ 3852 h 9747"/>
                <a:gd name="T108" fmla="*/ 12812 w 13220"/>
                <a:gd name="T109" fmla="*/ 3612 h 9747"/>
                <a:gd name="T110" fmla="*/ 12541 w 13220"/>
                <a:gd name="T111" fmla="*/ 3451 h 9747"/>
                <a:gd name="T112" fmla="*/ 13124 w 13220"/>
                <a:gd name="T113" fmla="*/ 2934 h 9747"/>
                <a:gd name="T114" fmla="*/ 12481 w 13220"/>
                <a:gd name="T115" fmla="*/ 2597 h 9747"/>
                <a:gd name="T116" fmla="*/ 13197 w 13220"/>
                <a:gd name="T117" fmla="*/ 1219 h 9747"/>
                <a:gd name="T118" fmla="*/ 13047 w 13220"/>
                <a:gd name="T119" fmla="*/ 2300 h 9747"/>
                <a:gd name="T120" fmla="*/ 12599 w 13220"/>
                <a:gd name="T121" fmla="*/ 2049 h 9747"/>
                <a:gd name="T122" fmla="*/ 13217 w 13220"/>
                <a:gd name="T123" fmla="*/ 876 h 9747"/>
                <a:gd name="T124" fmla="*/ 12660 w 13220"/>
                <a:gd name="T125" fmla="*/ 927 h 9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20" h="9747">
                  <a:moveTo>
                    <a:pt x="927" y="419"/>
                  </a:moveTo>
                  <a:lnTo>
                    <a:pt x="699" y="429"/>
                  </a:lnTo>
                  <a:lnTo>
                    <a:pt x="654" y="432"/>
                  </a:lnTo>
                  <a:lnTo>
                    <a:pt x="610" y="434"/>
                  </a:lnTo>
                  <a:lnTo>
                    <a:pt x="567" y="438"/>
                  </a:lnTo>
                  <a:lnTo>
                    <a:pt x="527" y="441"/>
                  </a:lnTo>
                  <a:lnTo>
                    <a:pt x="486" y="444"/>
                  </a:lnTo>
                  <a:lnTo>
                    <a:pt x="447" y="448"/>
                  </a:lnTo>
                  <a:lnTo>
                    <a:pt x="409" y="453"/>
                  </a:lnTo>
                  <a:lnTo>
                    <a:pt x="373" y="457"/>
                  </a:lnTo>
                  <a:lnTo>
                    <a:pt x="373" y="456"/>
                  </a:lnTo>
                  <a:lnTo>
                    <a:pt x="403" y="442"/>
                  </a:lnTo>
                  <a:lnTo>
                    <a:pt x="433" y="428"/>
                  </a:lnTo>
                  <a:lnTo>
                    <a:pt x="464" y="413"/>
                  </a:lnTo>
                  <a:lnTo>
                    <a:pt x="495" y="397"/>
                  </a:lnTo>
                  <a:lnTo>
                    <a:pt x="527" y="381"/>
                  </a:lnTo>
                  <a:lnTo>
                    <a:pt x="557" y="364"/>
                  </a:lnTo>
                  <a:lnTo>
                    <a:pt x="587" y="348"/>
                  </a:lnTo>
                  <a:lnTo>
                    <a:pt x="616" y="330"/>
                  </a:lnTo>
                  <a:lnTo>
                    <a:pt x="915" y="158"/>
                  </a:lnTo>
                  <a:lnTo>
                    <a:pt x="908" y="0"/>
                  </a:lnTo>
                  <a:lnTo>
                    <a:pt x="150" y="34"/>
                  </a:lnTo>
                  <a:lnTo>
                    <a:pt x="156" y="166"/>
                  </a:lnTo>
                  <a:lnTo>
                    <a:pt x="389" y="155"/>
                  </a:lnTo>
                  <a:lnTo>
                    <a:pt x="438" y="153"/>
                  </a:lnTo>
                  <a:lnTo>
                    <a:pt x="485" y="150"/>
                  </a:lnTo>
                  <a:lnTo>
                    <a:pt x="530" y="148"/>
                  </a:lnTo>
                  <a:lnTo>
                    <a:pt x="572" y="145"/>
                  </a:lnTo>
                  <a:lnTo>
                    <a:pt x="612" y="142"/>
                  </a:lnTo>
                  <a:lnTo>
                    <a:pt x="651" y="138"/>
                  </a:lnTo>
                  <a:lnTo>
                    <a:pt x="688" y="135"/>
                  </a:lnTo>
                  <a:lnTo>
                    <a:pt x="723" y="132"/>
                  </a:lnTo>
                  <a:lnTo>
                    <a:pt x="724" y="135"/>
                  </a:lnTo>
                  <a:lnTo>
                    <a:pt x="693" y="149"/>
                  </a:lnTo>
                  <a:lnTo>
                    <a:pt x="661" y="164"/>
                  </a:lnTo>
                  <a:lnTo>
                    <a:pt x="630" y="180"/>
                  </a:lnTo>
                  <a:lnTo>
                    <a:pt x="597" y="196"/>
                  </a:lnTo>
                  <a:lnTo>
                    <a:pt x="565" y="212"/>
                  </a:lnTo>
                  <a:lnTo>
                    <a:pt x="534" y="230"/>
                  </a:lnTo>
                  <a:lnTo>
                    <a:pt x="504" y="247"/>
                  </a:lnTo>
                  <a:lnTo>
                    <a:pt x="475" y="263"/>
                  </a:lnTo>
                  <a:lnTo>
                    <a:pt x="169" y="440"/>
                  </a:lnTo>
                  <a:lnTo>
                    <a:pt x="175" y="586"/>
                  </a:lnTo>
                  <a:lnTo>
                    <a:pt x="933" y="551"/>
                  </a:lnTo>
                  <a:lnTo>
                    <a:pt x="927" y="419"/>
                  </a:lnTo>
                  <a:close/>
                  <a:moveTo>
                    <a:pt x="604" y="781"/>
                  </a:moveTo>
                  <a:lnTo>
                    <a:pt x="612" y="794"/>
                  </a:lnTo>
                  <a:lnTo>
                    <a:pt x="621" y="809"/>
                  </a:lnTo>
                  <a:lnTo>
                    <a:pt x="627" y="825"/>
                  </a:lnTo>
                  <a:lnTo>
                    <a:pt x="634" y="841"/>
                  </a:lnTo>
                  <a:lnTo>
                    <a:pt x="639" y="858"/>
                  </a:lnTo>
                  <a:lnTo>
                    <a:pt x="644" y="876"/>
                  </a:lnTo>
                  <a:lnTo>
                    <a:pt x="646" y="895"/>
                  </a:lnTo>
                  <a:lnTo>
                    <a:pt x="648" y="914"/>
                  </a:lnTo>
                  <a:lnTo>
                    <a:pt x="648" y="928"/>
                  </a:lnTo>
                  <a:lnTo>
                    <a:pt x="647" y="941"/>
                  </a:lnTo>
                  <a:lnTo>
                    <a:pt x="646" y="953"/>
                  </a:lnTo>
                  <a:lnTo>
                    <a:pt x="642" y="963"/>
                  </a:lnTo>
                  <a:lnTo>
                    <a:pt x="639" y="973"/>
                  </a:lnTo>
                  <a:lnTo>
                    <a:pt x="635" y="980"/>
                  </a:lnTo>
                  <a:lnTo>
                    <a:pt x="630" y="988"/>
                  </a:lnTo>
                  <a:lnTo>
                    <a:pt x="624" y="994"/>
                  </a:lnTo>
                  <a:lnTo>
                    <a:pt x="618" y="1000"/>
                  </a:lnTo>
                  <a:lnTo>
                    <a:pt x="610" y="1004"/>
                  </a:lnTo>
                  <a:lnTo>
                    <a:pt x="603" y="1007"/>
                  </a:lnTo>
                  <a:lnTo>
                    <a:pt x="594" y="1010"/>
                  </a:lnTo>
                  <a:lnTo>
                    <a:pt x="586" y="1013"/>
                  </a:lnTo>
                  <a:lnTo>
                    <a:pt x="576" y="1015"/>
                  </a:lnTo>
                  <a:lnTo>
                    <a:pt x="566" y="1016"/>
                  </a:lnTo>
                  <a:lnTo>
                    <a:pt x="557" y="1017"/>
                  </a:lnTo>
                  <a:lnTo>
                    <a:pt x="554" y="985"/>
                  </a:lnTo>
                  <a:lnTo>
                    <a:pt x="551" y="954"/>
                  </a:lnTo>
                  <a:lnTo>
                    <a:pt x="546" y="925"/>
                  </a:lnTo>
                  <a:lnTo>
                    <a:pt x="538" y="897"/>
                  </a:lnTo>
                  <a:lnTo>
                    <a:pt x="531" y="871"/>
                  </a:lnTo>
                  <a:lnTo>
                    <a:pt x="520" y="846"/>
                  </a:lnTo>
                  <a:lnTo>
                    <a:pt x="515" y="836"/>
                  </a:lnTo>
                  <a:lnTo>
                    <a:pt x="509" y="824"/>
                  </a:lnTo>
                  <a:lnTo>
                    <a:pt x="503" y="814"/>
                  </a:lnTo>
                  <a:lnTo>
                    <a:pt x="496" y="803"/>
                  </a:lnTo>
                  <a:lnTo>
                    <a:pt x="489" y="795"/>
                  </a:lnTo>
                  <a:lnTo>
                    <a:pt x="481" y="785"/>
                  </a:lnTo>
                  <a:lnTo>
                    <a:pt x="474" y="778"/>
                  </a:lnTo>
                  <a:lnTo>
                    <a:pt x="465" y="769"/>
                  </a:lnTo>
                  <a:lnTo>
                    <a:pt x="457" y="763"/>
                  </a:lnTo>
                  <a:lnTo>
                    <a:pt x="448" y="756"/>
                  </a:lnTo>
                  <a:lnTo>
                    <a:pt x="438" y="750"/>
                  </a:lnTo>
                  <a:lnTo>
                    <a:pt x="429" y="744"/>
                  </a:lnTo>
                  <a:lnTo>
                    <a:pt x="419" y="740"/>
                  </a:lnTo>
                  <a:lnTo>
                    <a:pt x="408" y="736"/>
                  </a:lnTo>
                  <a:lnTo>
                    <a:pt x="397" y="733"/>
                  </a:lnTo>
                  <a:lnTo>
                    <a:pt x="386" y="730"/>
                  </a:lnTo>
                  <a:lnTo>
                    <a:pt x="374" y="728"/>
                  </a:lnTo>
                  <a:lnTo>
                    <a:pt x="361" y="727"/>
                  </a:lnTo>
                  <a:lnTo>
                    <a:pt x="349" y="726"/>
                  </a:lnTo>
                  <a:lnTo>
                    <a:pt x="336" y="726"/>
                  </a:lnTo>
                  <a:lnTo>
                    <a:pt x="319" y="728"/>
                  </a:lnTo>
                  <a:lnTo>
                    <a:pt x="303" y="732"/>
                  </a:lnTo>
                  <a:lnTo>
                    <a:pt x="288" y="736"/>
                  </a:lnTo>
                  <a:lnTo>
                    <a:pt x="273" y="741"/>
                  </a:lnTo>
                  <a:lnTo>
                    <a:pt x="259" y="748"/>
                  </a:lnTo>
                  <a:lnTo>
                    <a:pt x="246" y="756"/>
                  </a:lnTo>
                  <a:lnTo>
                    <a:pt x="233" y="766"/>
                  </a:lnTo>
                  <a:lnTo>
                    <a:pt x="223" y="777"/>
                  </a:lnTo>
                  <a:lnTo>
                    <a:pt x="212" y="788"/>
                  </a:lnTo>
                  <a:lnTo>
                    <a:pt x="203" y="800"/>
                  </a:lnTo>
                  <a:lnTo>
                    <a:pt x="196" y="814"/>
                  </a:lnTo>
                  <a:lnTo>
                    <a:pt x="189" y="829"/>
                  </a:lnTo>
                  <a:lnTo>
                    <a:pt x="184" y="845"/>
                  </a:lnTo>
                  <a:lnTo>
                    <a:pt x="181" y="862"/>
                  </a:lnTo>
                  <a:lnTo>
                    <a:pt x="179" y="880"/>
                  </a:lnTo>
                  <a:lnTo>
                    <a:pt x="179" y="899"/>
                  </a:lnTo>
                  <a:lnTo>
                    <a:pt x="180" y="910"/>
                  </a:lnTo>
                  <a:lnTo>
                    <a:pt x="181" y="921"/>
                  </a:lnTo>
                  <a:lnTo>
                    <a:pt x="183" y="932"/>
                  </a:lnTo>
                  <a:lnTo>
                    <a:pt x="185" y="943"/>
                  </a:lnTo>
                  <a:lnTo>
                    <a:pt x="188" y="953"/>
                  </a:lnTo>
                  <a:lnTo>
                    <a:pt x="192" y="963"/>
                  </a:lnTo>
                  <a:lnTo>
                    <a:pt x="196" y="973"/>
                  </a:lnTo>
                  <a:lnTo>
                    <a:pt x="200" y="982"/>
                  </a:lnTo>
                  <a:lnTo>
                    <a:pt x="205" y="991"/>
                  </a:lnTo>
                  <a:lnTo>
                    <a:pt x="211" y="1000"/>
                  </a:lnTo>
                  <a:lnTo>
                    <a:pt x="217" y="1007"/>
                  </a:lnTo>
                  <a:lnTo>
                    <a:pt x="224" y="1015"/>
                  </a:lnTo>
                  <a:lnTo>
                    <a:pt x="230" y="1022"/>
                  </a:lnTo>
                  <a:lnTo>
                    <a:pt x="238" y="1029"/>
                  </a:lnTo>
                  <a:lnTo>
                    <a:pt x="245" y="1035"/>
                  </a:lnTo>
                  <a:lnTo>
                    <a:pt x="254" y="1042"/>
                  </a:lnTo>
                  <a:lnTo>
                    <a:pt x="254" y="1045"/>
                  </a:lnTo>
                  <a:lnTo>
                    <a:pt x="197" y="1056"/>
                  </a:lnTo>
                  <a:lnTo>
                    <a:pt x="203" y="1186"/>
                  </a:lnTo>
                  <a:lnTo>
                    <a:pt x="230" y="1182"/>
                  </a:lnTo>
                  <a:lnTo>
                    <a:pt x="262" y="1178"/>
                  </a:lnTo>
                  <a:lnTo>
                    <a:pt x="297" y="1175"/>
                  </a:lnTo>
                  <a:lnTo>
                    <a:pt x="333" y="1172"/>
                  </a:lnTo>
                  <a:lnTo>
                    <a:pt x="534" y="1164"/>
                  </a:lnTo>
                  <a:lnTo>
                    <a:pt x="557" y="1162"/>
                  </a:lnTo>
                  <a:lnTo>
                    <a:pt x="578" y="1160"/>
                  </a:lnTo>
                  <a:lnTo>
                    <a:pt x="600" y="1155"/>
                  </a:lnTo>
                  <a:lnTo>
                    <a:pt x="620" y="1150"/>
                  </a:lnTo>
                  <a:lnTo>
                    <a:pt x="639" y="1142"/>
                  </a:lnTo>
                  <a:lnTo>
                    <a:pt x="657" y="1134"/>
                  </a:lnTo>
                  <a:lnTo>
                    <a:pt x="667" y="1130"/>
                  </a:lnTo>
                  <a:lnTo>
                    <a:pt x="676" y="1124"/>
                  </a:lnTo>
                  <a:lnTo>
                    <a:pt x="683" y="1118"/>
                  </a:lnTo>
                  <a:lnTo>
                    <a:pt x="691" y="1112"/>
                  </a:lnTo>
                  <a:lnTo>
                    <a:pt x="698" y="1105"/>
                  </a:lnTo>
                  <a:lnTo>
                    <a:pt x="706" y="1098"/>
                  </a:lnTo>
                  <a:lnTo>
                    <a:pt x="712" y="1090"/>
                  </a:lnTo>
                  <a:lnTo>
                    <a:pt x="719" y="1082"/>
                  </a:lnTo>
                  <a:lnTo>
                    <a:pt x="724" y="1073"/>
                  </a:lnTo>
                  <a:lnTo>
                    <a:pt x="729" y="1064"/>
                  </a:lnTo>
                  <a:lnTo>
                    <a:pt x="735" y="1053"/>
                  </a:lnTo>
                  <a:lnTo>
                    <a:pt x="739" y="1043"/>
                  </a:lnTo>
                  <a:lnTo>
                    <a:pt x="742" y="1032"/>
                  </a:lnTo>
                  <a:lnTo>
                    <a:pt x="746" y="1020"/>
                  </a:lnTo>
                  <a:lnTo>
                    <a:pt x="749" y="1008"/>
                  </a:lnTo>
                  <a:lnTo>
                    <a:pt x="750" y="995"/>
                  </a:lnTo>
                  <a:lnTo>
                    <a:pt x="752" y="982"/>
                  </a:lnTo>
                  <a:lnTo>
                    <a:pt x="753" y="968"/>
                  </a:lnTo>
                  <a:lnTo>
                    <a:pt x="753" y="953"/>
                  </a:lnTo>
                  <a:lnTo>
                    <a:pt x="753" y="936"/>
                  </a:lnTo>
                  <a:lnTo>
                    <a:pt x="750" y="905"/>
                  </a:lnTo>
                  <a:lnTo>
                    <a:pt x="746" y="876"/>
                  </a:lnTo>
                  <a:lnTo>
                    <a:pt x="739" y="848"/>
                  </a:lnTo>
                  <a:lnTo>
                    <a:pt x="733" y="824"/>
                  </a:lnTo>
                  <a:lnTo>
                    <a:pt x="724" y="801"/>
                  </a:lnTo>
                  <a:lnTo>
                    <a:pt x="715" y="781"/>
                  </a:lnTo>
                  <a:lnTo>
                    <a:pt x="707" y="764"/>
                  </a:lnTo>
                  <a:lnTo>
                    <a:pt x="697" y="749"/>
                  </a:lnTo>
                  <a:lnTo>
                    <a:pt x="604" y="781"/>
                  </a:lnTo>
                  <a:close/>
                  <a:moveTo>
                    <a:pt x="385" y="1029"/>
                  </a:moveTo>
                  <a:lnTo>
                    <a:pt x="372" y="1029"/>
                  </a:lnTo>
                  <a:lnTo>
                    <a:pt x="360" y="1027"/>
                  </a:lnTo>
                  <a:lnTo>
                    <a:pt x="349" y="1024"/>
                  </a:lnTo>
                  <a:lnTo>
                    <a:pt x="340" y="1021"/>
                  </a:lnTo>
                  <a:lnTo>
                    <a:pt x="331" y="1017"/>
                  </a:lnTo>
                  <a:lnTo>
                    <a:pt x="323" y="1012"/>
                  </a:lnTo>
                  <a:lnTo>
                    <a:pt x="316" y="1005"/>
                  </a:lnTo>
                  <a:lnTo>
                    <a:pt x="310" y="999"/>
                  </a:lnTo>
                  <a:lnTo>
                    <a:pt x="304" y="992"/>
                  </a:lnTo>
                  <a:lnTo>
                    <a:pt x="299" y="985"/>
                  </a:lnTo>
                  <a:lnTo>
                    <a:pt x="295" y="977"/>
                  </a:lnTo>
                  <a:lnTo>
                    <a:pt x="291" y="970"/>
                  </a:lnTo>
                  <a:lnTo>
                    <a:pt x="289" y="962"/>
                  </a:lnTo>
                  <a:lnTo>
                    <a:pt x="287" y="955"/>
                  </a:lnTo>
                  <a:lnTo>
                    <a:pt x="286" y="948"/>
                  </a:lnTo>
                  <a:lnTo>
                    <a:pt x="286" y="941"/>
                  </a:lnTo>
                  <a:lnTo>
                    <a:pt x="286" y="934"/>
                  </a:lnTo>
                  <a:lnTo>
                    <a:pt x="286" y="928"/>
                  </a:lnTo>
                  <a:lnTo>
                    <a:pt x="287" y="921"/>
                  </a:lnTo>
                  <a:lnTo>
                    <a:pt x="289" y="915"/>
                  </a:lnTo>
                  <a:lnTo>
                    <a:pt x="291" y="909"/>
                  </a:lnTo>
                  <a:lnTo>
                    <a:pt x="294" y="903"/>
                  </a:lnTo>
                  <a:lnTo>
                    <a:pt x="297" y="898"/>
                  </a:lnTo>
                  <a:lnTo>
                    <a:pt x="301" y="892"/>
                  </a:lnTo>
                  <a:lnTo>
                    <a:pt x="306" y="887"/>
                  </a:lnTo>
                  <a:lnTo>
                    <a:pt x="311" y="883"/>
                  </a:lnTo>
                  <a:lnTo>
                    <a:pt x="317" y="880"/>
                  </a:lnTo>
                  <a:lnTo>
                    <a:pt x="324" y="876"/>
                  </a:lnTo>
                  <a:lnTo>
                    <a:pt x="331" y="873"/>
                  </a:lnTo>
                  <a:lnTo>
                    <a:pt x="340" y="871"/>
                  </a:lnTo>
                  <a:lnTo>
                    <a:pt x="348" y="870"/>
                  </a:lnTo>
                  <a:lnTo>
                    <a:pt x="357" y="869"/>
                  </a:lnTo>
                  <a:lnTo>
                    <a:pt x="372" y="869"/>
                  </a:lnTo>
                  <a:lnTo>
                    <a:pt x="385" y="871"/>
                  </a:lnTo>
                  <a:lnTo>
                    <a:pt x="397" y="875"/>
                  </a:lnTo>
                  <a:lnTo>
                    <a:pt x="407" y="881"/>
                  </a:lnTo>
                  <a:lnTo>
                    <a:pt x="417" y="887"/>
                  </a:lnTo>
                  <a:lnTo>
                    <a:pt x="425" y="896"/>
                  </a:lnTo>
                  <a:lnTo>
                    <a:pt x="432" y="905"/>
                  </a:lnTo>
                  <a:lnTo>
                    <a:pt x="438" y="916"/>
                  </a:lnTo>
                  <a:lnTo>
                    <a:pt x="445" y="928"/>
                  </a:lnTo>
                  <a:lnTo>
                    <a:pt x="449" y="940"/>
                  </a:lnTo>
                  <a:lnTo>
                    <a:pt x="453" y="953"/>
                  </a:lnTo>
                  <a:lnTo>
                    <a:pt x="457" y="966"/>
                  </a:lnTo>
                  <a:lnTo>
                    <a:pt x="459" y="980"/>
                  </a:lnTo>
                  <a:lnTo>
                    <a:pt x="461" y="995"/>
                  </a:lnTo>
                  <a:lnTo>
                    <a:pt x="462" y="1010"/>
                  </a:lnTo>
                  <a:lnTo>
                    <a:pt x="463" y="1024"/>
                  </a:lnTo>
                  <a:lnTo>
                    <a:pt x="385" y="1029"/>
                  </a:lnTo>
                  <a:close/>
                  <a:moveTo>
                    <a:pt x="946" y="2125"/>
                  </a:moveTo>
                  <a:lnTo>
                    <a:pt x="955" y="2124"/>
                  </a:lnTo>
                  <a:lnTo>
                    <a:pt x="962" y="2123"/>
                  </a:lnTo>
                  <a:lnTo>
                    <a:pt x="970" y="2121"/>
                  </a:lnTo>
                  <a:lnTo>
                    <a:pt x="977" y="2119"/>
                  </a:lnTo>
                  <a:lnTo>
                    <a:pt x="984" y="2115"/>
                  </a:lnTo>
                  <a:lnTo>
                    <a:pt x="990" y="2111"/>
                  </a:lnTo>
                  <a:lnTo>
                    <a:pt x="996" y="2107"/>
                  </a:lnTo>
                  <a:lnTo>
                    <a:pt x="1001" y="2101"/>
                  </a:lnTo>
                  <a:lnTo>
                    <a:pt x="1005" y="2096"/>
                  </a:lnTo>
                  <a:lnTo>
                    <a:pt x="1010" y="2090"/>
                  </a:lnTo>
                  <a:lnTo>
                    <a:pt x="1013" y="2083"/>
                  </a:lnTo>
                  <a:lnTo>
                    <a:pt x="1016" y="2076"/>
                  </a:lnTo>
                  <a:lnTo>
                    <a:pt x="1018" y="2069"/>
                  </a:lnTo>
                  <a:lnTo>
                    <a:pt x="1020" y="2061"/>
                  </a:lnTo>
                  <a:lnTo>
                    <a:pt x="1020" y="2052"/>
                  </a:lnTo>
                  <a:lnTo>
                    <a:pt x="1020" y="2044"/>
                  </a:lnTo>
                  <a:lnTo>
                    <a:pt x="1020" y="2035"/>
                  </a:lnTo>
                  <a:lnTo>
                    <a:pt x="1018" y="2027"/>
                  </a:lnTo>
                  <a:lnTo>
                    <a:pt x="1016" y="2020"/>
                  </a:lnTo>
                  <a:lnTo>
                    <a:pt x="1013" y="2012"/>
                  </a:lnTo>
                  <a:lnTo>
                    <a:pt x="1010" y="2006"/>
                  </a:lnTo>
                  <a:lnTo>
                    <a:pt x="1005" y="2000"/>
                  </a:lnTo>
                  <a:lnTo>
                    <a:pt x="1001" y="1993"/>
                  </a:lnTo>
                  <a:lnTo>
                    <a:pt x="996" y="1988"/>
                  </a:lnTo>
                  <a:lnTo>
                    <a:pt x="990" y="1983"/>
                  </a:lnTo>
                  <a:lnTo>
                    <a:pt x="984" y="1979"/>
                  </a:lnTo>
                  <a:lnTo>
                    <a:pt x="977" y="1976"/>
                  </a:lnTo>
                  <a:lnTo>
                    <a:pt x="971" y="1973"/>
                  </a:lnTo>
                  <a:lnTo>
                    <a:pt x="963" y="1971"/>
                  </a:lnTo>
                  <a:lnTo>
                    <a:pt x="956" y="1970"/>
                  </a:lnTo>
                  <a:lnTo>
                    <a:pt x="947" y="1968"/>
                  </a:lnTo>
                  <a:lnTo>
                    <a:pt x="939" y="1968"/>
                  </a:lnTo>
                  <a:lnTo>
                    <a:pt x="931" y="1970"/>
                  </a:lnTo>
                  <a:lnTo>
                    <a:pt x="923" y="1971"/>
                  </a:lnTo>
                  <a:lnTo>
                    <a:pt x="915" y="1973"/>
                  </a:lnTo>
                  <a:lnTo>
                    <a:pt x="909" y="1976"/>
                  </a:lnTo>
                  <a:lnTo>
                    <a:pt x="902" y="1979"/>
                  </a:lnTo>
                  <a:lnTo>
                    <a:pt x="896" y="1983"/>
                  </a:lnTo>
                  <a:lnTo>
                    <a:pt x="889" y="1988"/>
                  </a:lnTo>
                  <a:lnTo>
                    <a:pt x="884" y="1993"/>
                  </a:lnTo>
                  <a:lnTo>
                    <a:pt x="880" y="1998"/>
                  </a:lnTo>
                  <a:lnTo>
                    <a:pt x="875" y="2005"/>
                  </a:lnTo>
                  <a:lnTo>
                    <a:pt x="872" y="2011"/>
                  </a:lnTo>
                  <a:lnTo>
                    <a:pt x="869" y="2018"/>
                  </a:lnTo>
                  <a:lnTo>
                    <a:pt x="867" y="2025"/>
                  </a:lnTo>
                  <a:lnTo>
                    <a:pt x="866" y="2033"/>
                  </a:lnTo>
                  <a:lnTo>
                    <a:pt x="865" y="2041"/>
                  </a:lnTo>
                  <a:lnTo>
                    <a:pt x="865" y="2050"/>
                  </a:lnTo>
                  <a:lnTo>
                    <a:pt x="866" y="2059"/>
                  </a:lnTo>
                  <a:lnTo>
                    <a:pt x="867" y="2066"/>
                  </a:lnTo>
                  <a:lnTo>
                    <a:pt x="869" y="2074"/>
                  </a:lnTo>
                  <a:lnTo>
                    <a:pt x="872" y="2081"/>
                  </a:lnTo>
                  <a:lnTo>
                    <a:pt x="875" y="2088"/>
                  </a:lnTo>
                  <a:lnTo>
                    <a:pt x="879" y="2094"/>
                  </a:lnTo>
                  <a:lnTo>
                    <a:pt x="884" y="2100"/>
                  </a:lnTo>
                  <a:lnTo>
                    <a:pt x="888" y="2106"/>
                  </a:lnTo>
                  <a:lnTo>
                    <a:pt x="894" y="2110"/>
                  </a:lnTo>
                  <a:lnTo>
                    <a:pt x="900" y="2114"/>
                  </a:lnTo>
                  <a:lnTo>
                    <a:pt x="907" y="2118"/>
                  </a:lnTo>
                  <a:lnTo>
                    <a:pt x="914" y="2121"/>
                  </a:lnTo>
                  <a:lnTo>
                    <a:pt x="922" y="2123"/>
                  </a:lnTo>
                  <a:lnTo>
                    <a:pt x="929" y="2124"/>
                  </a:lnTo>
                  <a:lnTo>
                    <a:pt x="938" y="2125"/>
                  </a:lnTo>
                  <a:lnTo>
                    <a:pt x="946" y="2125"/>
                  </a:lnTo>
                  <a:close/>
                  <a:moveTo>
                    <a:pt x="790" y="1981"/>
                  </a:moveTo>
                  <a:lnTo>
                    <a:pt x="330" y="2003"/>
                  </a:lnTo>
                  <a:lnTo>
                    <a:pt x="282" y="2004"/>
                  </a:lnTo>
                  <a:lnTo>
                    <a:pt x="240" y="2004"/>
                  </a:lnTo>
                  <a:lnTo>
                    <a:pt x="222" y="2002"/>
                  </a:lnTo>
                  <a:lnTo>
                    <a:pt x="204" y="2000"/>
                  </a:lnTo>
                  <a:lnTo>
                    <a:pt x="189" y="1996"/>
                  </a:lnTo>
                  <a:lnTo>
                    <a:pt x="175" y="1991"/>
                  </a:lnTo>
                  <a:lnTo>
                    <a:pt x="163" y="1985"/>
                  </a:lnTo>
                  <a:lnTo>
                    <a:pt x="152" y="1977"/>
                  </a:lnTo>
                  <a:lnTo>
                    <a:pt x="146" y="1972"/>
                  </a:lnTo>
                  <a:lnTo>
                    <a:pt x="142" y="1967"/>
                  </a:lnTo>
                  <a:lnTo>
                    <a:pt x="138" y="1962"/>
                  </a:lnTo>
                  <a:lnTo>
                    <a:pt x="134" y="1956"/>
                  </a:lnTo>
                  <a:lnTo>
                    <a:pt x="127" y="1942"/>
                  </a:lnTo>
                  <a:lnTo>
                    <a:pt x="122" y="1927"/>
                  </a:lnTo>
                  <a:lnTo>
                    <a:pt x="117" y="1908"/>
                  </a:lnTo>
                  <a:lnTo>
                    <a:pt x="113" y="1888"/>
                  </a:lnTo>
                  <a:lnTo>
                    <a:pt x="0" y="1907"/>
                  </a:lnTo>
                  <a:lnTo>
                    <a:pt x="2" y="1930"/>
                  </a:lnTo>
                  <a:lnTo>
                    <a:pt x="5" y="1951"/>
                  </a:lnTo>
                  <a:lnTo>
                    <a:pt x="8" y="1972"/>
                  </a:lnTo>
                  <a:lnTo>
                    <a:pt x="12" y="1990"/>
                  </a:lnTo>
                  <a:lnTo>
                    <a:pt x="18" y="2007"/>
                  </a:lnTo>
                  <a:lnTo>
                    <a:pt x="24" y="2023"/>
                  </a:lnTo>
                  <a:lnTo>
                    <a:pt x="32" y="2038"/>
                  </a:lnTo>
                  <a:lnTo>
                    <a:pt x="39" y="2051"/>
                  </a:lnTo>
                  <a:lnTo>
                    <a:pt x="48" y="2064"/>
                  </a:lnTo>
                  <a:lnTo>
                    <a:pt x="56" y="2076"/>
                  </a:lnTo>
                  <a:lnTo>
                    <a:pt x="66" y="2085"/>
                  </a:lnTo>
                  <a:lnTo>
                    <a:pt x="77" y="2095"/>
                  </a:lnTo>
                  <a:lnTo>
                    <a:pt x="86" y="2104"/>
                  </a:lnTo>
                  <a:lnTo>
                    <a:pt x="98" y="2111"/>
                  </a:lnTo>
                  <a:lnTo>
                    <a:pt x="109" y="2119"/>
                  </a:lnTo>
                  <a:lnTo>
                    <a:pt x="121" y="2124"/>
                  </a:lnTo>
                  <a:lnTo>
                    <a:pt x="132" y="2129"/>
                  </a:lnTo>
                  <a:lnTo>
                    <a:pt x="144" y="2134"/>
                  </a:lnTo>
                  <a:lnTo>
                    <a:pt x="156" y="2138"/>
                  </a:lnTo>
                  <a:lnTo>
                    <a:pt x="169" y="2141"/>
                  </a:lnTo>
                  <a:lnTo>
                    <a:pt x="193" y="2145"/>
                  </a:lnTo>
                  <a:lnTo>
                    <a:pt x="217" y="2149"/>
                  </a:lnTo>
                  <a:lnTo>
                    <a:pt x="240" y="2151"/>
                  </a:lnTo>
                  <a:lnTo>
                    <a:pt x="262" y="2151"/>
                  </a:lnTo>
                  <a:lnTo>
                    <a:pt x="283" y="2151"/>
                  </a:lnTo>
                  <a:lnTo>
                    <a:pt x="300" y="2150"/>
                  </a:lnTo>
                  <a:lnTo>
                    <a:pt x="796" y="2127"/>
                  </a:lnTo>
                  <a:lnTo>
                    <a:pt x="790" y="1981"/>
                  </a:lnTo>
                  <a:close/>
                  <a:moveTo>
                    <a:pt x="692" y="1459"/>
                  </a:moveTo>
                  <a:lnTo>
                    <a:pt x="765" y="1448"/>
                  </a:lnTo>
                  <a:lnTo>
                    <a:pt x="759" y="1323"/>
                  </a:lnTo>
                  <a:lnTo>
                    <a:pt x="741" y="1324"/>
                  </a:lnTo>
                  <a:lnTo>
                    <a:pt x="722" y="1326"/>
                  </a:lnTo>
                  <a:lnTo>
                    <a:pt x="703" y="1327"/>
                  </a:lnTo>
                  <a:lnTo>
                    <a:pt x="683" y="1328"/>
                  </a:lnTo>
                  <a:lnTo>
                    <a:pt x="662" y="1330"/>
                  </a:lnTo>
                  <a:lnTo>
                    <a:pt x="640" y="1331"/>
                  </a:lnTo>
                  <a:lnTo>
                    <a:pt x="618" y="1332"/>
                  </a:lnTo>
                  <a:lnTo>
                    <a:pt x="594" y="1333"/>
                  </a:lnTo>
                  <a:lnTo>
                    <a:pt x="211" y="1352"/>
                  </a:lnTo>
                  <a:lnTo>
                    <a:pt x="217" y="1498"/>
                  </a:lnTo>
                  <a:lnTo>
                    <a:pt x="544" y="1482"/>
                  </a:lnTo>
                  <a:lnTo>
                    <a:pt x="559" y="1482"/>
                  </a:lnTo>
                  <a:lnTo>
                    <a:pt x="573" y="1484"/>
                  </a:lnTo>
                  <a:lnTo>
                    <a:pt x="586" y="1486"/>
                  </a:lnTo>
                  <a:lnTo>
                    <a:pt x="597" y="1489"/>
                  </a:lnTo>
                  <a:lnTo>
                    <a:pt x="608" y="1493"/>
                  </a:lnTo>
                  <a:lnTo>
                    <a:pt x="618" y="1499"/>
                  </a:lnTo>
                  <a:lnTo>
                    <a:pt x="626" y="1504"/>
                  </a:lnTo>
                  <a:lnTo>
                    <a:pt x="634" y="1510"/>
                  </a:lnTo>
                  <a:lnTo>
                    <a:pt x="640" y="1517"/>
                  </a:lnTo>
                  <a:lnTo>
                    <a:pt x="646" y="1524"/>
                  </a:lnTo>
                  <a:lnTo>
                    <a:pt x="651" y="1532"/>
                  </a:lnTo>
                  <a:lnTo>
                    <a:pt x="654" y="1539"/>
                  </a:lnTo>
                  <a:lnTo>
                    <a:pt x="657" y="1548"/>
                  </a:lnTo>
                  <a:lnTo>
                    <a:pt x="660" y="1555"/>
                  </a:lnTo>
                  <a:lnTo>
                    <a:pt x="662" y="1563"/>
                  </a:lnTo>
                  <a:lnTo>
                    <a:pt x="662" y="1570"/>
                  </a:lnTo>
                  <a:lnTo>
                    <a:pt x="662" y="1582"/>
                  </a:lnTo>
                  <a:lnTo>
                    <a:pt x="661" y="1592"/>
                  </a:lnTo>
                  <a:lnTo>
                    <a:pt x="659" y="1602"/>
                  </a:lnTo>
                  <a:lnTo>
                    <a:pt x="654" y="1610"/>
                  </a:lnTo>
                  <a:lnTo>
                    <a:pt x="650" y="1618"/>
                  </a:lnTo>
                  <a:lnTo>
                    <a:pt x="645" y="1625"/>
                  </a:lnTo>
                  <a:lnTo>
                    <a:pt x="637" y="1632"/>
                  </a:lnTo>
                  <a:lnTo>
                    <a:pt x="630" y="1637"/>
                  </a:lnTo>
                  <a:lnTo>
                    <a:pt x="622" y="1642"/>
                  </a:lnTo>
                  <a:lnTo>
                    <a:pt x="612" y="1647"/>
                  </a:lnTo>
                  <a:lnTo>
                    <a:pt x="603" y="1650"/>
                  </a:lnTo>
                  <a:lnTo>
                    <a:pt x="593" y="1653"/>
                  </a:lnTo>
                  <a:lnTo>
                    <a:pt x="581" y="1655"/>
                  </a:lnTo>
                  <a:lnTo>
                    <a:pt x="571" y="1657"/>
                  </a:lnTo>
                  <a:lnTo>
                    <a:pt x="558" y="1658"/>
                  </a:lnTo>
                  <a:lnTo>
                    <a:pt x="546" y="1659"/>
                  </a:lnTo>
                  <a:lnTo>
                    <a:pt x="226" y="1675"/>
                  </a:lnTo>
                  <a:lnTo>
                    <a:pt x="232" y="1820"/>
                  </a:lnTo>
                  <a:lnTo>
                    <a:pt x="568" y="1804"/>
                  </a:lnTo>
                  <a:lnTo>
                    <a:pt x="596" y="1802"/>
                  </a:lnTo>
                  <a:lnTo>
                    <a:pt x="622" y="1799"/>
                  </a:lnTo>
                  <a:lnTo>
                    <a:pt x="646" y="1794"/>
                  </a:lnTo>
                  <a:lnTo>
                    <a:pt x="667" y="1786"/>
                  </a:lnTo>
                  <a:lnTo>
                    <a:pt x="688" y="1779"/>
                  </a:lnTo>
                  <a:lnTo>
                    <a:pt x="705" y="1769"/>
                  </a:lnTo>
                  <a:lnTo>
                    <a:pt x="721" y="1757"/>
                  </a:lnTo>
                  <a:lnTo>
                    <a:pt x="735" y="1745"/>
                  </a:lnTo>
                  <a:lnTo>
                    <a:pt x="748" y="1732"/>
                  </a:lnTo>
                  <a:lnTo>
                    <a:pt x="758" y="1718"/>
                  </a:lnTo>
                  <a:lnTo>
                    <a:pt x="767" y="1703"/>
                  </a:lnTo>
                  <a:lnTo>
                    <a:pt x="773" y="1687"/>
                  </a:lnTo>
                  <a:lnTo>
                    <a:pt x="779" y="1670"/>
                  </a:lnTo>
                  <a:lnTo>
                    <a:pt x="782" y="1653"/>
                  </a:lnTo>
                  <a:lnTo>
                    <a:pt x="784" y="1635"/>
                  </a:lnTo>
                  <a:lnTo>
                    <a:pt x="784" y="1617"/>
                  </a:lnTo>
                  <a:lnTo>
                    <a:pt x="783" y="1602"/>
                  </a:lnTo>
                  <a:lnTo>
                    <a:pt x="781" y="1588"/>
                  </a:lnTo>
                  <a:lnTo>
                    <a:pt x="778" y="1575"/>
                  </a:lnTo>
                  <a:lnTo>
                    <a:pt x="775" y="1562"/>
                  </a:lnTo>
                  <a:lnTo>
                    <a:pt x="769" y="1550"/>
                  </a:lnTo>
                  <a:lnTo>
                    <a:pt x="764" y="1538"/>
                  </a:lnTo>
                  <a:lnTo>
                    <a:pt x="758" y="1528"/>
                  </a:lnTo>
                  <a:lnTo>
                    <a:pt x="752" y="1518"/>
                  </a:lnTo>
                  <a:lnTo>
                    <a:pt x="746" y="1508"/>
                  </a:lnTo>
                  <a:lnTo>
                    <a:pt x="738" y="1500"/>
                  </a:lnTo>
                  <a:lnTo>
                    <a:pt x="730" y="1491"/>
                  </a:lnTo>
                  <a:lnTo>
                    <a:pt x="723" y="1485"/>
                  </a:lnTo>
                  <a:lnTo>
                    <a:pt x="715" y="1477"/>
                  </a:lnTo>
                  <a:lnTo>
                    <a:pt x="707" y="1472"/>
                  </a:lnTo>
                  <a:lnTo>
                    <a:pt x="699" y="1466"/>
                  </a:lnTo>
                  <a:lnTo>
                    <a:pt x="692" y="1462"/>
                  </a:lnTo>
                  <a:lnTo>
                    <a:pt x="692" y="1459"/>
                  </a:lnTo>
                  <a:close/>
                  <a:moveTo>
                    <a:pt x="961" y="2444"/>
                  </a:moveTo>
                  <a:lnTo>
                    <a:pt x="969" y="2443"/>
                  </a:lnTo>
                  <a:lnTo>
                    <a:pt x="977" y="2442"/>
                  </a:lnTo>
                  <a:lnTo>
                    <a:pt x="985" y="2439"/>
                  </a:lnTo>
                  <a:lnTo>
                    <a:pt x="992" y="2436"/>
                  </a:lnTo>
                  <a:lnTo>
                    <a:pt x="999" y="2433"/>
                  </a:lnTo>
                  <a:lnTo>
                    <a:pt x="1005" y="2429"/>
                  </a:lnTo>
                  <a:lnTo>
                    <a:pt x="1011" y="2424"/>
                  </a:lnTo>
                  <a:lnTo>
                    <a:pt x="1016" y="2419"/>
                  </a:lnTo>
                  <a:lnTo>
                    <a:pt x="1020" y="2414"/>
                  </a:lnTo>
                  <a:lnTo>
                    <a:pt x="1025" y="2407"/>
                  </a:lnTo>
                  <a:lnTo>
                    <a:pt x="1028" y="2401"/>
                  </a:lnTo>
                  <a:lnTo>
                    <a:pt x="1031" y="2393"/>
                  </a:lnTo>
                  <a:lnTo>
                    <a:pt x="1033" y="2386"/>
                  </a:lnTo>
                  <a:lnTo>
                    <a:pt x="1034" y="2378"/>
                  </a:lnTo>
                  <a:lnTo>
                    <a:pt x="1035" y="2370"/>
                  </a:lnTo>
                  <a:lnTo>
                    <a:pt x="1035" y="2361"/>
                  </a:lnTo>
                  <a:lnTo>
                    <a:pt x="1034" y="2352"/>
                  </a:lnTo>
                  <a:lnTo>
                    <a:pt x="1033" y="2345"/>
                  </a:lnTo>
                  <a:lnTo>
                    <a:pt x="1031" y="2337"/>
                  </a:lnTo>
                  <a:lnTo>
                    <a:pt x="1028" y="2330"/>
                  </a:lnTo>
                  <a:lnTo>
                    <a:pt x="1025" y="2324"/>
                  </a:lnTo>
                  <a:lnTo>
                    <a:pt x="1020" y="2317"/>
                  </a:lnTo>
                  <a:lnTo>
                    <a:pt x="1016" y="2312"/>
                  </a:lnTo>
                  <a:lnTo>
                    <a:pt x="1011" y="2306"/>
                  </a:lnTo>
                  <a:lnTo>
                    <a:pt x="1005" y="2302"/>
                  </a:lnTo>
                  <a:lnTo>
                    <a:pt x="999" y="2298"/>
                  </a:lnTo>
                  <a:lnTo>
                    <a:pt x="992" y="2295"/>
                  </a:lnTo>
                  <a:lnTo>
                    <a:pt x="985" y="2291"/>
                  </a:lnTo>
                  <a:lnTo>
                    <a:pt x="977" y="2289"/>
                  </a:lnTo>
                  <a:lnTo>
                    <a:pt x="970" y="2288"/>
                  </a:lnTo>
                  <a:lnTo>
                    <a:pt x="962" y="2287"/>
                  </a:lnTo>
                  <a:lnTo>
                    <a:pt x="954" y="2287"/>
                  </a:lnTo>
                  <a:lnTo>
                    <a:pt x="945" y="2288"/>
                  </a:lnTo>
                  <a:lnTo>
                    <a:pt x="938" y="2289"/>
                  </a:lnTo>
                  <a:lnTo>
                    <a:pt x="930" y="2291"/>
                  </a:lnTo>
                  <a:lnTo>
                    <a:pt x="923" y="2293"/>
                  </a:lnTo>
                  <a:lnTo>
                    <a:pt x="916" y="2298"/>
                  </a:lnTo>
                  <a:lnTo>
                    <a:pt x="910" y="2301"/>
                  </a:lnTo>
                  <a:lnTo>
                    <a:pt x="904" y="2306"/>
                  </a:lnTo>
                  <a:lnTo>
                    <a:pt x="899" y="2311"/>
                  </a:lnTo>
                  <a:lnTo>
                    <a:pt x="895" y="2317"/>
                  </a:lnTo>
                  <a:lnTo>
                    <a:pt x="890" y="2322"/>
                  </a:lnTo>
                  <a:lnTo>
                    <a:pt x="887" y="2329"/>
                  </a:lnTo>
                  <a:lnTo>
                    <a:pt x="884" y="2336"/>
                  </a:lnTo>
                  <a:lnTo>
                    <a:pt x="882" y="2344"/>
                  </a:lnTo>
                  <a:lnTo>
                    <a:pt x="880" y="2351"/>
                  </a:lnTo>
                  <a:lnTo>
                    <a:pt x="880" y="2360"/>
                  </a:lnTo>
                  <a:lnTo>
                    <a:pt x="880" y="2369"/>
                  </a:lnTo>
                  <a:lnTo>
                    <a:pt x="880" y="2376"/>
                  </a:lnTo>
                  <a:lnTo>
                    <a:pt x="882" y="2385"/>
                  </a:lnTo>
                  <a:lnTo>
                    <a:pt x="884" y="2392"/>
                  </a:lnTo>
                  <a:lnTo>
                    <a:pt x="886" y="2400"/>
                  </a:lnTo>
                  <a:lnTo>
                    <a:pt x="889" y="2406"/>
                  </a:lnTo>
                  <a:lnTo>
                    <a:pt x="894" y="2413"/>
                  </a:lnTo>
                  <a:lnTo>
                    <a:pt x="898" y="2418"/>
                  </a:lnTo>
                  <a:lnTo>
                    <a:pt x="903" y="2423"/>
                  </a:lnTo>
                  <a:lnTo>
                    <a:pt x="909" y="2429"/>
                  </a:lnTo>
                  <a:lnTo>
                    <a:pt x="915" y="2433"/>
                  </a:lnTo>
                  <a:lnTo>
                    <a:pt x="922" y="2436"/>
                  </a:lnTo>
                  <a:lnTo>
                    <a:pt x="928" y="2439"/>
                  </a:lnTo>
                  <a:lnTo>
                    <a:pt x="936" y="2442"/>
                  </a:lnTo>
                  <a:lnTo>
                    <a:pt x="944" y="2443"/>
                  </a:lnTo>
                  <a:lnTo>
                    <a:pt x="953" y="2444"/>
                  </a:lnTo>
                  <a:lnTo>
                    <a:pt x="961" y="2444"/>
                  </a:lnTo>
                  <a:close/>
                  <a:moveTo>
                    <a:pt x="805" y="2300"/>
                  </a:moveTo>
                  <a:lnTo>
                    <a:pt x="255" y="2325"/>
                  </a:lnTo>
                  <a:lnTo>
                    <a:pt x="262" y="2470"/>
                  </a:lnTo>
                  <a:lnTo>
                    <a:pt x="811" y="2446"/>
                  </a:lnTo>
                  <a:lnTo>
                    <a:pt x="805" y="2300"/>
                  </a:lnTo>
                  <a:close/>
                  <a:moveTo>
                    <a:pt x="751" y="2752"/>
                  </a:moveTo>
                  <a:lnTo>
                    <a:pt x="825" y="2741"/>
                  </a:lnTo>
                  <a:lnTo>
                    <a:pt x="819" y="2615"/>
                  </a:lnTo>
                  <a:lnTo>
                    <a:pt x="800" y="2616"/>
                  </a:lnTo>
                  <a:lnTo>
                    <a:pt x="782" y="2619"/>
                  </a:lnTo>
                  <a:lnTo>
                    <a:pt x="763" y="2620"/>
                  </a:lnTo>
                  <a:lnTo>
                    <a:pt x="742" y="2622"/>
                  </a:lnTo>
                  <a:lnTo>
                    <a:pt x="722" y="2623"/>
                  </a:lnTo>
                  <a:lnTo>
                    <a:pt x="700" y="2624"/>
                  </a:lnTo>
                  <a:lnTo>
                    <a:pt x="678" y="2625"/>
                  </a:lnTo>
                  <a:lnTo>
                    <a:pt x="654" y="2626"/>
                  </a:lnTo>
                  <a:lnTo>
                    <a:pt x="270" y="2644"/>
                  </a:lnTo>
                  <a:lnTo>
                    <a:pt x="276" y="2790"/>
                  </a:lnTo>
                  <a:lnTo>
                    <a:pt x="604" y="2775"/>
                  </a:lnTo>
                  <a:lnTo>
                    <a:pt x="619" y="2775"/>
                  </a:lnTo>
                  <a:lnTo>
                    <a:pt x="632" y="2776"/>
                  </a:lnTo>
                  <a:lnTo>
                    <a:pt x="645" y="2778"/>
                  </a:lnTo>
                  <a:lnTo>
                    <a:pt x="656" y="2782"/>
                  </a:lnTo>
                  <a:lnTo>
                    <a:pt x="667" y="2786"/>
                  </a:lnTo>
                  <a:lnTo>
                    <a:pt x="677" y="2791"/>
                  </a:lnTo>
                  <a:lnTo>
                    <a:pt x="685" y="2797"/>
                  </a:lnTo>
                  <a:lnTo>
                    <a:pt x="693" y="2803"/>
                  </a:lnTo>
                  <a:lnTo>
                    <a:pt x="699" y="2809"/>
                  </a:lnTo>
                  <a:lnTo>
                    <a:pt x="705" y="2817"/>
                  </a:lnTo>
                  <a:lnTo>
                    <a:pt x="710" y="2824"/>
                  </a:lnTo>
                  <a:lnTo>
                    <a:pt x="714" y="2832"/>
                  </a:lnTo>
                  <a:lnTo>
                    <a:pt x="717" y="2841"/>
                  </a:lnTo>
                  <a:lnTo>
                    <a:pt x="720" y="2848"/>
                  </a:lnTo>
                  <a:lnTo>
                    <a:pt x="721" y="2856"/>
                  </a:lnTo>
                  <a:lnTo>
                    <a:pt x="722" y="2863"/>
                  </a:lnTo>
                  <a:lnTo>
                    <a:pt x="721" y="2875"/>
                  </a:lnTo>
                  <a:lnTo>
                    <a:pt x="720" y="2885"/>
                  </a:lnTo>
                  <a:lnTo>
                    <a:pt x="718" y="2894"/>
                  </a:lnTo>
                  <a:lnTo>
                    <a:pt x="713" y="2903"/>
                  </a:lnTo>
                  <a:lnTo>
                    <a:pt x="709" y="2910"/>
                  </a:lnTo>
                  <a:lnTo>
                    <a:pt x="704" y="2918"/>
                  </a:lnTo>
                  <a:lnTo>
                    <a:pt x="697" y="2924"/>
                  </a:lnTo>
                  <a:lnTo>
                    <a:pt x="690" y="2930"/>
                  </a:lnTo>
                  <a:lnTo>
                    <a:pt x="681" y="2935"/>
                  </a:lnTo>
                  <a:lnTo>
                    <a:pt x="673" y="2939"/>
                  </a:lnTo>
                  <a:lnTo>
                    <a:pt x="662" y="2942"/>
                  </a:lnTo>
                  <a:lnTo>
                    <a:pt x="652" y="2946"/>
                  </a:lnTo>
                  <a:lnTo>
                    <a:pt x="641" y="2949"/>
                  </a:lnTo>
                  <a:lnTo>
                    <a:pt x="630" y="2950"/>
                  </a:lnTo>
                  <a:lnTo>
                    <a:pt x="618" y="2952"/>
                  </a:lnTo>
                  <a:lnTo>
                    <a:pt x="605" y="2952"/>
                  </a:lnTo>
                  <a:lnTo>
                    <a:pt x="285" y="2967"/>
                  </a:lnTo>
                  <a:lnTo>
                    <a:pt x="291" y="3113"/>
                  </a:lnTo>
                  <a:lnTo>
                    <a:pt x="627" y="3097"/>
                  </a:lnTo>
                  <a:lnTo>
                    <a:pt x="655" y="3095"/>
                  </a:lnTo>
                  <a:lnTo>
                    <a:pt x="681" y="3092"/>
                  </a:lnTo>
                  <a:lnTo>
                    <a:pt x="705" y="3086"/>
                  </a:lnTo>
                  <a:lnTo>
                    <a:pt x="726" y="3079"/>
                  </a:lnTo>
                  <a:lnTo>
                    <a:pt x="747" y="3071"/>
                  </a:lnTo>
                  <a:lnTo>
                    <a:pt x="765" y="3062"/>
                  </a:lnTo>
                  <a:lnTo>
                    <a:pt x="781" y="3051"/>
                  </a:lnTo>
                  <a:lnTo>
                    <a:pt x="795" y="3038"/>
                  </a:lnTo>
                  <a:lnTo>
                    <a:pt x="807" y="3025"/>
                  </a:lnTo>
                  <a:lnTo>
                    <a:pt x="817" y="3011"/>
                  </a:lnTo>
                  <a:lnTo>
                    <a:pt x="826" y="2996"/>
                  </a:lnTo>
                  <a:lnTo>
                    <a:pt x="832" y="2980"/>
                  </a:lnTo>
                  <a:lnTo>
                    <a:pt x="838" y="2963"/>
                  </a:lnTo>
                  <a:lnTo>
                    <a:pt x="841" y="2946"/>
                  </a:lnTo>
                  <a:lnTo>
                    <a:pt x="843" y="2927"/>
                  </a:lnTo>
                  <a:lnTo>
                    <a:pt x="843" y="2909"/>
                  </a:lnTo>
                  <a:lnTo>
                    <a:pt x="842" y="2894"/>
                  </a:lnTo>
                  <a:lnTo>
                    <a:pt x="840" y="2880"/>
                  </a:lnTo>
                  <a:lnTo>
                    <a:pt x="837" y="2867"/>
                  </a:lnTo>
                  <a:lnTo>
                    <a:pt x="834" y="2855"/>
                  </a:lnTo>
                  <a:lnTo>
                    <a:pt x="829" y="2843"/>
                  </a:lnTo>
                  <a:lnTo>
                    <a:pt x="824" y="2831"/>
                  </a:lnTo>
                  <a:lnTo>
                    <a:pt x="817" y="2820"/>
                  </a:lnTo>
                  <a:lnTo>
                    <a:pt x="811" y="2811"/>
                  </a:lnTo>
                  <a:lnTo>
                    <a:pt x="805" y="2801"/>
                  </a:lnTo>
                  <a:lnTo>
                    <a:pt x="797" y="2792"/>
                  </a:lnTo>
                  <a:lnTo>
                    <a:pt x="790" y="2784"/>
                  </a:lnTo>
                  <a:lnTo>
                    <a:pt x="782" y="2777"/>
                  </a:lnTo>
                  <a:lnTo>
                    <a:pt x="775" y="2770"/>
                  </a:lnTo>
                  <a:lnTo>
                    <a:pt x="767" y="2764"/>
                  </a:lnTo>
                  <a:lnTo>
                    <a:pt x="758" y="2759"/>
                  </a:lnTo>
                  <a:lnTo>
                    <a:pt x="751" y="2755"/>
                  </a:lnTo>
                  <a:lnTo>
                    <a:pt x="751" y="2752"/>
                  </a:lnTo>
                  <a:close/>
                  <a:moveTo>
                    <a:pt x="802" y="3583"/>
                  </a:moveTo>
                  <a:lnTo>
                    <a:pt x="802" y="3581"/>
                  </a:lnTo>
                  <a:lnTo>
                    <a:pt x="810" y="3575"/>
                  </a:lnTo>
                  <a:lnTo>
                    <a:pt x="817" y="3569"/>
                  </a:lnTo>
                  <a:lnTo>
                    <a:pt x="824" y="3563"/>
                  </a:lnTo>
                  <a:lnTo>
                    <a:pt x="830" y="3556"/>
                  </a:lnTo>
                  <a:lnTo>
                    <a:pt x="837" y="3549"/>
                  </a:lnTo>
                  <a:lnTo>
                    <a:pt x="842" y="3541"/>
                  </a:lnTo>
                  <a:lnTo>
                    <a:pt x="848" y="3533"/>
                  </a:lnTo>
                  <a:lnTo>
                    <a:pt x="853" y="3524"/>
                  </a:lnTo>
                  <a:lnTo>
                    <a:pt x="857" y="3514"/>
                  </a:lnTo>
                  <a:lnTo>
                    <a:pt x="860" y="3505"/>
                  </a:lnTo>
                  <a:lnTo>
                    <a:pt x="864" y="3495"/>
                  </a:lnTo>
                  <a:lnTo>
                    <a:pt x="866" y="3484"/>
                  </a:lnTo>
                  <a:lnTo>
                    <a:pt x="867" y="3474"/>
                  </a:lnTo>
                  <a:lnTo>
                    <a:pt x="868" y="3462"/>
                  </a:lnTo>
                  <a:lnTo>
                    <a:pt x="868" y="3449"/>
                  </a:lnTo>
                  <a:lnTo>
                    <a:pt x="868" y="3437"/>
                  </a:lnTo>
                  <a:lnTo>
                    <a:pt x="867" y="3425"/>
                  </a:lnTo>
                  <a:lnTo>
                    <a:pt x="865" y="3415"/>
                  </a:lnTo>
                  <a:lnTo>
                    <a:pt x="863" y="3404"/>
                  </a:lnTo>
                  <a:lnTo>
                    <a:pt x="859" y="3393"/>
                  </a:lnTo>
                  <a:lnTo>
                    <a:pt x="855" y="3382"/>
                  </a:lnTo>
                  <a:lnTo>
                    <a:pt x="851" y="3372"/>
                  </a:lnTo>
                  <a:lnTo>
                    <a:pt x="846" y="3362"/>
                  </a:lnTo>
                  <a:lnTo>
                    <a:pt x="841" y="3352"/>
                  </a:lnTo>
                  <a:lnTo>
                    <a:pt x="835" y="3343"/>
                  </a:lnTo>
                  <a:lnTo>
                    <a:pt x="828" y="3333"/>
                  </a:lnTo>
                  <a:lnTo>
                    <a:pt x="822" y="3324"/>
                  </a:lnTo>
                  <a:lnTo>
                    <a:pt x="814" y="3316"/>
                  </a:lnTo>
                  <a:lnTo>
                    <a:pt x="806" y="3307"/>
                  </a:lnTo>
                  <a:lnTo>
                    <a:pt x="797" y="3300"/>
                  </a:lnTo>
                  <a:lnTo>
                    <a:pt x="788" y="3292"/>
                  </a:lnTo>
                  <a:lnTo>
                    <a:pt x="779" y="3285"/>
                  </a:lnTo>
                  <a:lnTo>
                    <a:pt x="768" y="3278"/>
                  </a:lnTo>
                  <a:lnTo>
                    <a:pt x="757" y="3272"/>
                  </a:lnTo>
                  <a:lnTo>
                    <a:pt x="747" y="3265"/>
                  </a:lnTo>
                  <a:lnTo>
                    <a:pt x="735" y="3260"/>
                  </a:lnTo>
                  <a:lnTo>
                    <a:pt x="723" y="3255"/>
                  </a:lnTo>
                  <a:lnTo>
                    <a:pt x="710" y="3250"/>
                  </a:lnTo>
                  <a:lnTo>
                    <a:pt x="697" y="3246"/>
                  </a:lnTo>
                  <a:lnTo>
                    <a:pt x="684" y="3243"/>
                  </a:lnTo>
                  <a:lnTo>
                    <a:pt x="670" y="3240"/>
                  </a:lnTo>
                  <a:lnTo>
                    <a:pt x="655" y="3238"/>
                  </a:lnTo>
                  <a:lnTo>
                    <a:pt x="641" y="3235"/>
                  </a:lnTo>
                  <a:lnTo>
                    <a:pt x="625" y="3233"/>
                  </a:lnTo>
                  <a:lnTo>
                    <a:pt x="610" y="3233"/>
                  </a:lnTo>
                  <a:lnTo>
                    <a:pt x="594" y="3233"/>
                  </a:lnTo>
                  <a:lnTo>
                    <a:pt x="578" y="3233"/>
                  </a:lnTo>
                  <a:lnTo>
                    <a:pt x="561" y="3234"/>
                  </a:lnTo>
                  <a:lnTo>
                    <a:pt x="533" y="3238"/>
                  </a:lnTo>
                  <a:lnTo>
                    <a:pt x="507" y="3243"/>
                  </a:lnTo>
                  <a:lnTo>
                    <a:pt x="481" y="3249"/>
                  </a:lnTo>
                  <a:lnTo>
                    <a:pt x="458" y="3258"/>
                  </a:lnTo>
                  <a:lnTo>
                    <a:pt x="435" y="3268"/>
                  </a:lnTo>
                  <a:lnTo>
                    <a:pt x="414" y="3279"/>
                  </a:lnTo>
                  <a:lnTo>
                    <a:pt x="404" y="3286"/>
                  </a:lnTo>
                  <a:lnTo>
                    <a:pt x="394" y="3292"/>
                  </a:lnTo>
                  <a:lnTo>
                    <a:pt x="385" y="3300"/>
                  </a:lnTo>
                  <a:lnTo>
                    <a:pt x="376" y="3306"/>
                  </a:lnTo>
                  <a:lnTo>
                    <a:pt x="369" y="3315"/>
                  </a:lnTo>
                  <a:lnTo>
                    <a:pt x="360" y="3322"/>
                  </a:lnTo>
                  <a:lnTo>
                    <a:pt x="354" y="3331"/>
                  </a:lnTo>
                  <a:lnTo>
                    <a:pt x="346" y="3339"/>
                  </a:lnTo>
                  <a:lnTo>
                    <a:pt x="341" y="3349"/>
                  </a:lnTo>
                  <a:lnTo>
                    <a:pt x="334" y="3359"/>
                  </a:lnTo>
                  <a:lnTo>
                    <a:pt x="330" y="3368"/>
                  </a:lnTo>
                  <a:lnTo>
                    <a:pt x="326" y="3378"/>
                  </a:lnTo>
                  <a:lnTo>
                    <a:pt x="321" y="3388"/>
                  </a:lnTo>
                  <a:lnTo>
                    <a:pt x="318" y="3398"/>
                  </a:lnTo>
                  <a:lnTo>
                    <a:pt x="315" y="3409"/>
                  </a:lnTo>
                  <a:lnTo>
                    <a:pt x="313" y="3421"/>
                  </a:lnTo>
                  <a:lnTo>
                    <a:pt x="312" y="3432"/>
                  </a:lnTo>
                  <a:lnTo>
                    <a:pt x="311" y="3443"/>
                  </a:lnTo>
                  <a:lnTo>
                    <a:pt x="311" y="3455"/>
                  </a:lnTo>
                  <a:lnTo>
                    <a:pt x="312" y="3467"/>
                  </a:lnTo>
                  <a:lnTo>
                    <a:pt x="313" y="3479"/>
                  </a:lnTo>
                  <a:lnTo>
                    <a:pt x="315" y="3490"/>
                  </a:lnTo>
                  <a:lnTo>
                    <a:pt x="317" y="3499"/>
                  </a:lnTo>
                  <a:lnTo>
                    <a:pt x="320" y="3510"/>
                  </a:lnTo>
                  <a:lnTo>
                    <a:pt x="324" y="3520"/>
                  </a:lnTo>
                  <a:lnTo>
                    <a:pt x="328" y="3528"/>
                  </a:lnTo>
                  <a:lnTo>
                    <a:pt x="332" y="3538"/>
                  </a:lnTo>
                  <a:lnTo>
                    <a:pt x="338" y="3546"/>
                  </a:lnTo>
                  <a:lnTo>
                    <a:pt x="343" y="3554"/>
                  </a:lnTo>
                  <a:lnTo>
                    <a:pt x="348" y="3561"/>
                  </a:lnTo>
                  <a:lnTo>
                    <a:pt x="355" y="3569"/>
                  </a:lnTo>
                  <a:lnTo>
                    <a:pt x="361" y="3576"/>
                  </a:lnTo>
                  <a:lnTo>
                    <a:pt x="369" y="3582"/>
                  </a:lnTo>
                  <a:lnTo>
                    <a:pt x="376" y="3588"/>
                  </a:lnTo>
                  <a:lnTo>
                    <a:pt x="385" y="3594"/>
                  </a:lnTo>
                  <a:lnTo>
                    <a:pt x="393" y="3598"/>
                  </a:lnTo>
                  <a:lnTo>
                    <a:pt x="393" y="3600"/>
                  </a:lnTo>
                  <a:lnTo>
                    <a:pt x="353" y="3603"/>
                  </a:lnTo>
                  <a:lnTo>
                    <a:pt x="333" y="3604"/>
                  </a:lnTo>
                  <a:lnTo>
                    <a:pt x="316" y="3604"/>
                  </a:lnTo>
                  <a:lnTo>
                    <a:pt x="299" y="3602"/>
                  </a:lnTo>
                  <a:lnTo>
                    <a:pt x="284" y="3599"/>
                  </a:lnTo>
                  <a:lnTo>
                    <a:pt x="270" y="3595"/>
                  </a:lnTo>
                  <a:lnTo>
                    <a:pt x="257" y="3589"/>
                  </a:lnTo>
                  <a:lnTo>
                    <a:pt x="245" y="3583"/>
                  </a:lnTo>
                  <a:lnTo>
                    <a:pt x="234" y="3575"/>
                  </a:lnTo>
                  <a:lnTo>
                    <a:pt x="225" y="3567"/>
                  </a:lnTo>
                  <a:lnTo>
                    <a:pt x="216" y="3557"/>
                  </a:lnTo>
                  <a:lnTo>
                    <a:pt x="210" y="3546"/>
                  </a:lnTo>
                  <a:lnTo>
                    <a:pt x="203" y="3535"/>
                  </a:lnTo>
                  <a:lnTo>
                    <a:pt x="199" y="3523"/>
                  </a:lnTo>
                  <a:lnTo>
                    <a:pt x="195" y="3509"/>
                  </a:lnTo>
                  <a:lnTo>
                    <a:pt x="192" y="3495"/>
                  </a:lnTo>
                  <a:lnTo>
                    <a:pt x="190" y="3480"/>
                  </a:lnTo>
                  <a:lnTo>
                    <a:pt x="189" y="3458"/>
                  </a:lnTo>
                  <a:lnTo>
                    <a:pt x="189" y="3438"/>
                  </a:lnTo>
                  <a:lnTo>
                    <a:pt x="192" y="3418"/>
                  </a:lnTo>
                  <a:lnTo>
                    <a:pt x="195" y="3399"/>
                  </a:lnTo>
                  <a:lnTo>
                    <a:pt x="199" y="3381"/>
                  </a:lnTo>
                  <a:lnTo>
                    <a:pt x="203" y="3364"/>
                  </a:lnTo>
                  <a:lnTo>
                    <a:pt x="209" y="3349"/>
                  </a:lnTo>
                  <a:lnTo>
                    <a:pt x="214" y="3336"/>
                  </a:lnTo>
                  <a:lnTo>
                    <a:pt x="100" y="3317"/>
                  </a:lnTo>
                  <a:lnTo>
                    <a:pt x="93" y="3334"/>
                  </a:lnTo>
                  <a:lnTo>
                    <a:pt x="87" y="3354"/>
                  </a:lnTo>
                  <a:lnTo>
                    <a:pt x="82" y="3375"/>
                  </a:lnTo>
                  <a:lnTo>
                    <a:pt x="79" y="3397"/>
                  </a:lnTo>
                  <a:lnTo>
                    <a:pt x="77" y="3421"/>
                  </a:lnTo>
                  <a:lnTo>
                    <a:pt x="76" y="3445"/>
                  </a:lnTo>
                  <a:lnTo>
                    <a:pt x="76" y="3468"/>
                  </a:lnTo>
                  <a:lnTo>
                    <a:pt x="78" y="3493"/>
                  </a:lnTo>
                  <a:lnTo>
                    <a:pt x="80" y="3516"/>
                  </a:lnTo>
                  <a:lnTo>
                    <a:pt x="83" y="3539"/>
                  </a:lnTo>
                  <a:lnTo>
                    <a:pt x="87" y="3560"/>
                  </a:lnTo>
                  <a:lnTo>
                    <a:pt x="93" y="3580"/>
                  </a:lnTo>
                  <a:lnTo>
                    <a:pt x="99" y="3598"/>
                  </a:lnTo>
                  <a:lnTo>
                    <a:pt x="107" y="3615"/>
                  </a:lnTo>
                  <a:lnTo>
                    <a:pt x="114" y="3631"/>
                  </a:lnTo>
                  <a:lnTo>
                    <a:pt x="123" y="3645"/>
                  </a:lnTo>
                  <a:lnTo>
                    <a:pt x="131" y="3658"/>
                  </a:lnTo>
                  <a:lnTo>
                    <a:pt x="141" y="3671"/>
                  </a:lnTo>
                  <a:lnTo>
                    <a:pt x="152" y="3682"/>
                  </a:lnTo>
                  <a:lnTo>
                    <a:pt x="163" y="3691"/>
                  </a:lnTo>
                  <a:lnTo>
                    <a:pt x="173" y="3700"/>
                  </a:lnTo>
                  <a:lnTo>
                    <a:pt x="185" y="3708"/>
                  </a:lnTo>
                  <a:lnTo>
                    <a:pt x="197" y="3715"/>
                  </a:lnTo>
                  <a:lnTo>
                    <a:pt x="210" y="3721"/>
                  </a:lnTo>
                  <a:lnTo>
                    <a:pt x="222" y="3727"/>
                  </a:lnTo>
                  <a:lnTo>
                    <a:pt x="234" y="3731"/>
                  </a:lnTo>
                  <a:lnTo>
                    <a:pt x="247" y="3735"/>
                  </a:lnTo>
                  <a:lnTo>
                    <a:pt x="260" y="3738"/>
                  </a:lnTo>
                  <a:lnTo>
                    <a:pt x="286" y="3743"/>
                  </a:lnTo>
                  <a:lnTo>
                    <a:pt x="312" y="3745"/>
                  </a:lnTo>
                  <a:lnTo>
                    <a:pt x="338" y="3746"/>
                  </a:lnTo>
                  <a:lnTo>
                    <a:pt x="362" y="3746"/>
                  </a:lnTo>
                  <a:lnTo>
                    <a:pt x="385" y="3745"/>
                  </a:lnTo>
                  <a:lnTo>
                    <a:pt x="406" y="3744"/>
                  </a:lnTo>
                  <a:lnTo>
                    <a:pt x="714" y="3718"/>
                  </a:lnTo>
                  <a:lnTo>
                    <a:pt x="742" y="3716"/>
                  </a:lnTo>
                  <a:lnTo>
                    <a:pt x="767" y="3714"/>
                  </a:lnTo>
                  <a:lnTo>
                    <a:pt x="790" y="3713"/>
                  </a:lnTo>
                  <a:lnTo>
                    <a:pt x="811" y="3712"/>
                  </a:lnTo>
                  <a:lnTo>
                    <a:pt x="829" y="3711"/>
                  </a:lnTo>
                  <a:lnTo>
                    <a:pt x="848" y="3711"/>
                  </a:lnTo>
                  <a:lnTo>
                    <a:pt x="864" y="3710"/>
                  </a:lnTo>
                  <a:lnTo>
                    <a:pt x="879" y="3710"/>
                  </a:lnTo>
                  <a:lnTo>
                    <a:pt x="869" y="3583"/>
                  </a:lnTo>
                  <a:lnTo>
                    <a:pt x="802" y="3583"/>
                  </a:lnTo>
                  <a:close/>
                  <a:moveTo>
                    <a:pt x="547" y="3585"/>
                  </a:moveTo>
                  <a:lnTo>
                    <a:pt x="531" y="3586"/>
                  </a:lnTo>
                  <a:lnTo>
                    <a:pt x="516" y="3585"/>
                  </a:lnTo>
                  <a:lnTo>
                    <a:pt x="502" y="3584"/>
                  </a:lnTo>
                  <a:lnTo>
                    <a:pt x="490" y="3581"/>
                  </a:lnTo>
                  <a:lnTo>
                    <a:pt x="478" y="3576"/>
                  </a:lnTo>
                  <a:lnTo>
                    <a:pt x="469" y="3571"/>
                  </a:lnTo>
                  <a:lnTo>
                    <a:pt x="460" y="3566"/>
                  </a:lnTo>
                  <a:lnTo>
                    <a:pt x="452" y="3559"/>
                  </a:lnTo>
                  <a:lnTo>
                    <a:pt x="446" y="3553"/>
                  </a:lnTo>
                  <a:lnTo>
                    <a:pt x="441" y="3545"/>
                  </a:lnTo>
                  <a:lnTo>
                    <a:pt x="436" y="3538"/>
                  </a:lnTo>
                  <a:lnTo>
                    <a:pt x="433" y="3530"/>
                  </a:lnTo>
                  <a:lnTo>
                    <a:pt x="430" y="3523"/>
                  </a:lnTo>
                  <a:lnTo>
                    <a:pt x="428" y="3516"/>
                  </a:lnTo>
                  <a:lnTo>
                    <a:pt x="427" y="3509"/>
                  </a:lnTo>
                  <a:lnTo>
                    <a:pt x="426" y="3502"/>
                  </a:lnTo>
                  <a:lnTo>
                    <a:pt x="426" y="3490"/>
                  </a:lnTo>
                  <a:lnTo>
                    <a:pt x="427" y="3478"/>
                  </a:lnTo>
                  <a:lnTo>
                    <a:pt x="429" y="3466"/>
                  </a:lnTo>
                  <a:lnTo>
                    <a:pt x="433" y="3455"/>
                  </a:lnTo>
                  <a:lnTo>
                    <a:pt x="440" y="3446"/>
                  </a:lnTo>
                  <a:lnTo>
                    <a:pt x="446" y="3436"/>
                  </a:lnTo>
                  <a:lnTo>
                    <a:pt x="455" y="3426"/>
                  </a:lnTo>
                  <a:lnTo>
                    <a:pt x="463" y="3419"/>
                  </a:lnTo>
                  <a:lnTo>
                    <a:pt x="474" y="3411"/>
                  </a:lnTo>
                  <a:lnTo>
                    <a:pt x="486" y="3404"/>
                  </a:lnTo>
                  <a:lnTo>
                    <a:pt x="499" y="3398"/>
                  </a:lnTo>
                  <a:lnTo>
                    <a:pt x="513" y="3393"/>
                  </a:lnTo>
                  <a:lnTo>
                    <a:pt x="528" y="3389"/>
                  </a:lnTo>
                  <a:lnTo>
                    <a:pt x="543" y="3384"/>
                  </a:lnTo>
                  <a:lnTo>
                    <a:pt x="560" y="3382"/>
                  </a:lnTo>
                  <a:lnTo>
                    <a:pt x="577" y="3380"/>
                  </a:lnTo>
                  <a:lnTo>
                    <a:pt x="596" y="3379"/>
                  </a:lnTo>
                  <a:lnTo>
                    <a:pt x="615" y="3379"/>
                  </a:lnTo>
                  <a:lnTo>
                    <a:pt x="632" y="3380"/>
                  </a:lnTo>
                  <a:lnTo>
                    <a:pt x="648" y="3382"/>
                  </a:lnTo>
                  <a:lnTo>
                    <a:pt x="663" y="3386"/>
                  </a:lnTo>
                  <a:lnTo>
                    <a:pt x="678" y="3390"/>
                  </a:lnTo>
                  <a:lnTo>
                    <a:pt x="691" y="3394"/>
                  </a:lnTo>
                  <a:lnTo>
                    <a:pt x="704" y="3401"/>
                  </a:lnTo>
                  <a:lnTo>
                    <a:pt x="714" y="3407"/>
                  </a:lnTo>
                  <a:lnTo>
                    <a:pt x="724" y="3415"/>
                  </a:lnTo>
                  <a:lnTo>
                    <a:pt x="733" y="3423"/>
                  </a:lnTo>
                  <a:lnTo>
                    <a:pt x="740" y="3433"/>
                  </a:lnTo>
                  <a:lnTo>
                    <a:pt x="747" y="3442"/>
                  </a:lnTo>
                  <a:lnTo>
                    <a:pt x="751" y="3453"/>
                  </a:lnTo>
                  <a:lnTo>
                    <a:pt x="754" y="3465"/>
                  </a:lnTo>
                  <a:lnTo>
                    <a:pt x="756" y="3477"/>
                  </a:lnTo>
                  <a:lnTo>
                    <a:pt x="756" y="3485"/>
                  </a:lnTo>
                  <a:lnTo>
                    <a:pt x="755" y="3495"/>
                  </a:lnTo>
                  <a:lnTo>
                    <a:pt x="754" y="3504"/>
                  </a:lnTo>
                  <a:lnTo>
                    <a:pt x="752" y="3512"/>
                  </a:lnTo>
                  <a:lnTo>
                    <a:pt x="748" y="3521"/>
                  </a:lnTo>
                  <a:lnTo>
                    <a:pt x="743" y="3528"/>
                  </a:lnTo>
                  <a:lnTo>
                    <a:pt x="739" y="3536"/>
                  </a:lnTo>
                  <a:lnTo>
                    <a:pt x="733" y="3543"/>
                  </a:lnTo>
                  <a:lnTo>
                    <a:pt x="725" y="3550"/>
                  </a:lnTo>
                  <a:lnTo>
                    <a:pt x="718" y="3555"/>
                  </a:lnTo>
                  <a:lnTo>
                    <a:pt x="709" y="3560"/>
                  </a:lnTo>
                  <a:lnTo>
                    <a:pt x="699" y="3566"/>
                  </a:lnTo>
                  <a:lnTo>
                    <a:pt x="690" y="3570"/>
                  </a:lnTo>
                  <a:lnTo>
                    <a:pt x="678" y="3573"/>
                  </a:lnTo>
                  <a:lnTo>
                    <a:pt x="666" y="3575"/>
                  </a:lnTo>
                  <a:lnTo>
                    <a:pt x="653" y="3576"/>
                  </a:lnTo>
                  <a:lnTo>
                    <a:pt x="547" y="3585"/>
                  </a:lnTo>
                  <a:close/>
                  <a:moveTo>
                    <a:pt x="1181" y="4333"/>
                  </a:moveTo>
                  <a:lnTo>
                    <a:pt x="734" y="4428"/>
                  </a:lnTo>
                  <a:lnTo>
                    <a:pt x="710" y="4433"/>
                  </a:lnTo>
                  <a:lnTo>
                    <a:pt x="688" y="4436"/>
                  </a:lnTo>
                  <a:lnTo>
                    <a:pt x="666" y="4437"/>
                  </a:lnTo>
                  <a:lnTo>
                    <a:pt x="647" y="4438"/>
                  </a:lnTo>
                  <a:lnTo>
                    <a:pt x="628" y="4436"/>
                  </a:lnTo>
                  <a:lnTo>
                    <a:pt x="612" y="4434"/>
                  </a:lnTo>
                  <a:lnTo>
                    <a:pt x="597" y="4430"/>
                  </a:lnTo>
                  <a:lnTo>
                    <a:pt x="583" y="4425"/>
                  </a:lnTo>
                  <a:lnTo>
                    <a:pt x="572" y="4419"/>
                  </a:lnTo>
                  <a:lnTo>
                    <a:pt x="560" y="4411"/>
                  </a:lnTo>
                  <a:lnTo>
                    <a:pt x="550" y="4403"/>
                  </a:lnTo>
                  <a:lnTo>
                    <a:pt x="542" y="4393"/>
                  </a:lnTo>
                  <a:lnTo>
                    <a:pt x="535" y="4382"/>
                  </a:lnTo>
                  <a:lnTo>
                    <a:pt x="529" y="4370"/>
                  </a:lnTo>
                  <a:lnTo>
                    <a:pt x="524" y="4357"/>
                  </a:lnTo>
                  <a:lnTo>
                    <a:pt x="520" y="4344"/>
                  </a:lnTo>
                  <a:lnTo>
                    <a:pt x="518" y="4330"/>
                  </a:lnTo>
                  <a:lnTo>
                    <a:pt x="517" y="4317"/>
                  </a:lnTo>
                  <a:lnTo>
                    <a:pt x="518" y="4304"/>
                  </a:lnTo>
                  <a:lnTo>
                    <a:pt x="520" y="4291"/>
                  </a:lnTo>
                  <a:lnTo>
                    <a:pt x="524" y="4279"/>
                  </a:lnTo>
                  <a:lnTo>
                    <a:pt x="530" y="4267"/>
                  </a:lnTo>
                  <a:lnTo>
                    <a:pt x="537" y="4256"/>
                  </a:lnTo>
                  <a:lnTo>
                    <a:pt x="546" y="4245"/>
                  </a:lnTo>
                  <a:lnTo>
                    <a:pt x="557" y="4235"/>
                  </a:lnTo>
                  <a:lnTo>
                    <a:pt x="568" y="4226"/>
                  </a:lnTo>
                  <a:lnTo>
                    <a:pt x="583" y="4216"/>
                  </a:lnTo>
                  <a:lnTo>
                    <a:pt x="598" y="4207"/>
                  </a:lnTo>
                  <a:lnTo>
                    <a:pt x="617" y="4200"/>
                  </a:lnTo>
                  <a:lnTo>
                    <a:pt x="636" y="4193"/>
                  </a:lnTo>
                  <a:lnTo>
                    <a:pt x="657" y="4187"/>
                  </a:lnTo>
                  <a:lnTo>
                    <a:pt x="681" y="4182"/>
                  </a:lnTo>
                  <a:lnTo>
                    <a:pt x="1129" y="4086"/>
                  </a:lnTo>
                  <a:lnTo>
                    <a:pt x="1099" y="3943"/>
                  </a:lnTo>
                  <a:lnTo>
                    <a:pt x="663" y="4036"/>
                  </a:lnTo>
                  <a:lnTo>
                    <a:pt x="644" y="4040"/>
                  </a:lnTo>
                  <a:lnTo>
                    <a:pt x="624" y="4045"/>
                  </a:lnTo>
                  <a:lnTo>
                    <a:pt x="606" y="4051"/>
                  </a:lnTo>
                  <a:lnTo>
                    <a:pt x="588" y="4056"/>
                  </a:lnTo>
                  <a:lnTo>
                    <a:pt x="572" y="4062"/>
                  </a:lnTo>
                  <a:lnTo>
                    <a:pt x="555" y="4069"/>
                  </a:lnTo>
                  <a:lnTo>
                    <a:pt x="539" y="4075"/>
                  </a:lnTo>
                  <a:lnTo>
                    <a:pt x="525" y="4083"/>
                  </a:lnTo>
                  <a:lnTo>
                    <a:pt x="511" y="4090"/>
                  </a:lnTo>
                  <a:lnTo>
                    <a:pt x="499" y="4099"/>
                  </a:lnTo>
                  <a:lnTo>
                    <a:pt x="487" y="4108"/>
                  </a:lnTo>
                  <a:lnTo>
                    <a:pt x="475" y="4116"/>
                  </a:lnTo>
                  <a:lnTo>
                    <a:pt x="464" y="4126"/>
                  </a:lnTo>
                  <a:lnTo>
                    <a:pt x="455" y="4134"/>
                  </a:lnTo>
                  <a:lnTo>
                    <a:pt x="446" y="4145"/>
                  </a:lnTo>
                  <a:lnTo>
                    <a:pt x="437" y="4155"/>
                  </a:lnTo>
                  <a:lnTo>
                    <a:pt x="430" y="4165"/>
                  </a:lnTo>
                  <a:lnTo>
                    <a:pt x="423" y="4176"/>
                  </a:lnTo>
                  <a:lnTo>
                    <a:pt x="417" y="4188"/>
                  </a:lnTo>
                  <a:lnTo>
                    <a:pt x="412" y="4200"/>
                  </a:lnTo>
                  <a:lnTo>
                    <a:pt x="406" y="4212"/>
                  </a:lnTo>
                  <a:lnTo>
                    <a:pt x="403" y="4223"/>
                  </a:lnTo>
                  <a:lnTo>
                    <a:pt x="400" y="4236"/>
                  </a:lnTo>
                  <a:lnTo>
                    <a:pt x="397" y="4249"/>
                  </a:lnTo>
                  <a:lnTo>
                    <a:pt x="396" y="4263"/>
                  </a:lnTo>
                  <a:lnTo>
                    <a:pt x="394" y="4276"/>
                  </a:lnTo>
                  <a:lnTo>
                    <a:pt x="393" y="4290"/>
                  </a:lnTo>
                  <a:lnTo>
                    <a:pt x="393" y="4304"/>
                  </a:lnTo>
                  <a:lnTo>
                    <a:pt x="394" y="4319"/>
                  </a:lnTo>
                  <a:lnTo>
                    <a:pt x="397" y="4334"/>
                  </a:lnTo>
                  <a:lnTo>
                    <a:pt x="399" y="4349"/>
                  </a:lnTo>
                  <a:lnTo>
                    <a:pt x="402" y="4365"/>
                  </a:lnTo>
                  <a:lnTo>
                    <a:pt x="405" y="4380"/>
                  </a:lnTo>
                  <a:lnTo>
                    <a:pt x="409" y="4395"/>
                  </a:lnTo>
                  <a:lnTo>
                    <a:pt x="414" y="4409"/>
                  </a:lnTo>
                  <a:lnTo>
                    <a:pt x="419" y="4423"/>
                  </a:lnTo>
                  <a:lnTo>
                    <a:pt x="425" y="4437"/>
                  </a:lnTo>
                  <a:lnTo>
                    <a:pt x="431" y="4450"/>
                  </a:lnTo>
                  <a:lnTo>
                    <a:pt x="437" y="4462"/>
                  </a:lnTo>
                  <a:lnTo>
                    <a:pt x="445" y="4473"/>
                  </a:lnTo>
                  <a:lnTo>
                    <a:pt x="452" y="4485"/>
                  </a:lnTo>
                  <a:lnTo>
                    <a:pt x="461" y="4495"/>
                  </a:lnTo>
                  <a:lnTo>
                    <a:pt x="470" y="4505"/>
                  </a:lnTo>
                  <a:lnTo>
                    <a:pt x="479" y="4515"/>
                  </a:lnTo>
                  <a:lnTo>
                    <a:pt x="489" y="4524"/>
                  </a:lnTo>
                  <a:lnTo>
                    <a:pt x="500" y="4531"/>
                  </a:lnTo>
                  <a:lnTo>
                    <a:pt x="510" y="4540"/>
                  </a:lnTo>
                  <a:lnTo>
                    <a:pt x="521" y="4546"/>
                  </a:lnTo>
                  <a:lnTo>
                    <a:pt x="534" y="4553"/>
                  </a:lnTo>
                  <a:lnTo>
                    <a:pt x="546" y="4558"/>
                  </a:lnTo>
                  <a:lnTo>
                    <a:pt x="559" y="4563"/>
                  </a:lnTo>
                  <a:lnTo>
                    <a:pt x="573" y="4568"/>
                  </a:lnTo>
                  <a:lnTo>
                    <a:pt x="587" y="4572"/>
                  </a:lnTo>
                  <a:lnTo>
                    <a:pt x="602" y="4575"/>
                  </a:lnTo>
                  <a:lnTo>
                    <a:pt x="617" y="4577"/>
                  </a:lnTo>
                  <a:lnTo>
                    <a:pt x="633" y="4580"/>
                  </a:lnTo>
                  <a:lnTo>
                    <a:pt x="649" y="4581"/>
                  </a:lnTo>
                  <a:lnTo>
                    <a:pt x="665" y="4581"/>
                  </a:lnTo>
                  <a:lnTo>
                    <a:pt x="682" y="4581"/>
                  </a:lnTo>
                  <a:lnTo>
                    <a:pt x="700" y="4580"/>
                  </a:lnTo>
                  <a:lnTo>
                    <a:pt x="719" y="4577"/>
                  </a:lnTo>
                  <a:lnTo>
                    <a:pt x="738" y="4575"/>
                  </a:lnTo>
                  <a:lnTo>
                    <a:pt x="757" y="4572"/>
                  </a:lnTo>
                  <a:lnTo>
                    <a:pt x="778" y="4568"/>
                  </a:lnTo>
                  <a:lnTo>
                    <a:pt x="1213" y="4475"/>
                  </a:lnTo>
                  <a:lnTo>
                    <a:pt x="1181" y="4333"/>
                  </a:lnTo>
                  <a:close/>
                  <a:moveTo>
                    <a:pt x="1000" y="4804"/>
                  </a:moveTo>
                  <a:lnTo>
                    <a:pt x="1069" y="4777"/>
                  </a:lnTo>
                  <a:lnTo>
                    <a:pt x="1034" y="4656"/>
                  </a:lnTo>
                  <a:lnTo>
                    <a:pt x="999" y="4667"/>
                  </a:lnTo>
                  <a:lnTo>
                    <a:pt x="961" y="4679"/>
                  </a:lnTo>
                  <a:lnTo>
                    <a:pt x="921" y="4692"/>
                  </a:lnTo>
                  <a:lnTo>
                    <a:pt x="876" y="4705"/>
                  </a:lnTo>
                  <a:lnTo>
                    <a:pt x="507" y="4810"/>
                  </a:lnTo>
                  <a:lnTo>
                    <a:pt x="547" y="4951"/>
                  </a:lnTo>
                  <a:lnTo>
                    <a:pt x="861" y="4861"/>
                  </a:lnTo>
                  <a:lnTo>
                    <a:pt x="876" y="4857"/>
                  </a:lnTo>
                  <a:lnTo>
                    <a:pt x="890" y="4855"/>
                  </a:lnTo>
                  <a:lnTo>
                    <a:pt x="903" y="4854"/>
                  </a:lnTo>
                  <a:lnTo>
                    <a:pt x="915" y="4855"/>
                  </a:lnTo>
                  <a:lnTo>
                    <a:pt x="926" y="4856"/>
                  </a:lnTo>
                  <a:lnTo>
                    <a:pt x="937" y="4859"/>
                  </a:lnTo>
                  <a:lnTo>
                    <a:pt x="946" y="4863"/>
                  </a:lnTo>
                  <a:lnTo>
                    <a:pt x="955" y="4867"/>
                  </a:lnTo>
                  <a:lnTo>
                    <a:pt x="963" y="4872"/>
                  </a:lnTo>
                  <a:lnTo>
                    <a:pt x="971" y="4879"/>
                  </a:lnTo>
                  <a:lnTo>
                    <a:pt x="977" y="4884"/>
                  </a:lnTo>
                  <a:lnTo>
                    <a:pt x="983" y="4892"/>
                  </a:lnTo>
                  <a:lnTo>
                    <a:pt x="987" y="4898"/>
                  </a:lnTo>
                  <a:lnTo>
                    <a:pt x="991" y="4906"/>
                  </a:lnTo>
                  <a:lnTo>
                    <a:pt x="995" y="4912"/>
                  </a:lnTo>
                  <a:lnTo>
                    <a:pt x="997" y="4920"/>
                  </a:lnTo>
                  <a:lnTo>
                    <a:pt x="999" y="4930"/>
                  </a:lnTo>
                  <a:lnTo>
                    <a:pt x="1000" y="4941"/>
                  </a:lnTo>
                  <a:lnTo>
                    <a:pt x="1000" y="4951"/>
                  </a:lnTo>
                  <a:lnTo>
                    <a:pt x="999" y="4960"/>
                  </a:lnTo>
                  <a:lnTo>
                    <a:pt x="996" y="4969"/>
                  </a:lnTo>
                  <a:lnTo>
                    <a:pt x="992" y="4976"/>
                  </a:lnTo>
                  <a:lnTo>
                    <a:pt x="987" y="4985"/>
                  </a:lnTo>
                  <a:lnTo>
                    <a:pt x="981" y="4991"/>
                  </a:lnTo>
                  <a:lnTo>
                    <a:pt x="974" y="4999"/>
                  </a:lnTo>
                  <a:lnTo>
                    <a:pt x="967" y="5005"/>
                  </a:lnTo>
                  <a:lnTo>
                    <a:pt x="958" y="5011"/>
                  </a:lnTo>
                  <a:lnTo>
                    <a:pt x="948" y="5016"/>
                  </a:lnTo>
                  <a:lnTo>
                    <a:pt x="938" y="5021"/>
                  </a:lnTo>
                  <a:lnTo>
                    <a:pt x="927" y="5026"/>
                  </a:lnTo>
                  <a:lnTo>
                    <a:pt x="916" y="5030"/>
                  </a:lnTo>
                  <a:lnTo>
                    <a:pt x="904" y="5033"/>
                  </a:lnTo>
                  <a:lnTo>
                    <a:pt x="596" y="5121"/>
                  </a:lnTo>
                  <a:lnTo>
                    <a:pt x="636" y="5262"/>
                  </a:lnTo>
                  <a:lnTo>
                    <a:pt x="959" y="5170"/>
                  </a:lnTo>
                  <a:lnTo>
                    <a:pt x="986" y="5161"/>
                  </a:lnTo>
                  <a:lnTo>
                    <a:pt x="1011" y="5151"/>
                  </a:lnTo>
                  <a:lnTo>
                    <a:pt x="1032" y="5141"/>
                  </a:lnTo>
                  <a:lnTo>
                    <a:pt x="1051" y="5129"/>
                  </a:lnTo>
                  <a:lnTo>
                    <a:pt x="1069" y="5116"/>
                  </a:lnTo>
                  <a:lnTo>
                    <a:pt x="1085" y="5102"/>
                  </a:lnTo>
                  <a:lnTo>
                    <a:pt x="1098" y="5088"/>
                  </a:lnTo>
                  <a:lnTo>
                    <a:pt x="1108" y="5073"/>
                  </a:lnTo>
                  <a:lnTo>
                    <a:pt x="1117" y="5058"/>
                  </a:lnTo>
                  <a:lnTo>
                    <a:pt x="1124" y="5041"/>
                  </a:lnTo>
                  <a:lnTo>
                    <a:pt x="1129" y="5025"/>
                  </a:lnTo>
                  <a:lnTo>
                    <a:pt x="1132" y="5008"/>
                  </a:lnTo>
                  <a:lnTo>
                    <a:pt x="1133" y="4990"/>
                  </a:lnTo>
                  <a:lnTo>
                    <a:pt x="1133" y="4972"/>
                  </a:lnTo>
                  <a:lnTo>
                    <a:pt x="1130" y="4954"/>
                  </a:lnTo>
                  <a:lnTo>
                    <a:pt x="1126" y="4936"/>
                  </a:lnTo>
                  <a:lnTo>
                    <a:pt x="1121" y="4922"/>
                  </a:lnTo>
                  <a:lnTo>
                    <a:pt x="1116" y="4909"/>
                  </a:lnTo>
                  <a:lnTo>
                    <a:pt x="1111" y="4897"/>
                  </a:lnTo>
                  <a:lnTo>
                    <a:pt x="1104" y="4885"/>
                  </a:lnTo>
                  <a:lnTo>
                    <a:pt x="1097" y="4875"/>
                  </a:lnTo>
                  <a:lnTo>
                    <a:pt x="1089" y="4865"/>
                  </a:lnTo>
                  <a:lnTo>
                    <a:pt x="1080" y="4855"/>
                  </a:lnTo>
                  <a:lnTo>
                    <a:pt x="1072" y="4848"/>
                  </a:lnTo>
                  <a:lnTo>
                    <a:pt x="1063" y="4840"/>
                  </a:lnTo>
                  <a:lnTo>
                    <a:pt x="1055" y="4833"/>
                  </a:lnTo>
                  <a:lnTo>
                    <a:pt x="1045" y="4827"/>
                  </a:lnTo>
                  <a:lnTo>
                    <a:pt x="1036" y="4822"/>
                  </a:lnTo>
                  <a:lnTo>
                    <a:pt x="1027" y="4817"/>
                  </a:lnTo>
                  <a:lnTo>
                    <a:pt x="1018" y="4813"/>
                  </a:lnTo>
                  <a:lnTo>
                    <a:pt x="1010" y="4809"/>
                  </a:lnTo>
                  <a:lnTo>
                    <a:pt x="1000" y="4807"/>
                  </a:lnTo>
                  <a:lnTo>
                    <a:pt x="1000" y="4804"/>
                  </a:lnTo>
                  <a:close/>
                  <a:moveTo>
                    <a:pt x="1393" y="5291"/>
                  </a:moveTo>
                  <a:lnTo>
                    <a:pt x="1400" y="5288"/>
                  </a:lnTo>
                  <a:lnTo>
                    <a:pt x="1407" y="5283"/>
                  </a:lnTo>
                  <a:lnTo>
                    <a:pt x="1413" y="5278"/>
                  </a:lnTo>
                  <a:lnTo>
                    <a:pt x="1420" y="5274"/>
                  </a:lnTo>
                  <a:lnTo>
                    <a:pt x="1424" y="5268"/>
                  </a:lnTo>
                  <a:lnTo>
                    <a:pt x="1429" y="5262"/>
                  </a:lnTo>
                  <a:lnTo>
                    <a:pt x="1433" y="5255"/>
                  </a:lnTo>
                  <a:lnTo>
                    <a:pt x="1436" y="5249"/>
                  </a:lnTo>
                  <a:lnTo>
                    <a:pt x="1438" y="5242"/>
                  </a:lnTo>
                  <a:lnTo>
                    <a:pt x="1440" y="5235"/>
                  </a:lnTo>
                  <a:lnTo>
                    <a:pt x="1441" y="5227"/>
                  </a:lnTo>
                  <a:lnTo>
                    <a:pt x="1441" y="5220"/>
                  </a:lnTo>
                  <a:lnTo>
                    <a:pt x="1440" y="5211"/>
                  </a:lnTo>
                  <a:lnTo>
                    <a:pt x="1439" y="5204"/>
                  </a:lnTo>
                  <a:lnTo>
                    <a:pt x="1437" y="5196"/>
                  </a:lnTo>
                  <a:lnTo>
                    <a:pt x="1434" y="5188"/>
                  </a:lnTo>
                  <a:lnTo>
                    <a:pt x="1429" y="5180"/>
                  </a:lnTo>
                  <a:lnTo>
                    <a:pt x="1426" y="5173"/>
                  </a:lnTo>
                  <a:lnTo>
                    <a:pt x="1421" y="5167"/>
                  </a:lnTo>
                  <a:lnTo>
                    <a:pt x="1415" y="5161"/>
                  </a:lnTo>
                  <a:lnTo>
                    <a:pt x="1410" y="5156"/>
                  </a:lnTo>
                  <a:lnTo>
                    <a:pt x="1405" y="5151"/>
                  </a:lnTo>
                  <a:lnTo>
                    <a:pt x="1398" y="5148"/>
                  </a:lnTo>
                  <a:lnTo>
                    <a:pt x="1392" y="5145"/>
                  </a:lnTo>
                  <a:lnTo>
                    <a:pt x="1384" y="5143"/>
                  </a:lnTo>
                  <a:lnTo>
                    <a:pt x="1377" y="5141"/>
                  </a:lnTo>
                  <a:lnTo>
                    <a:pt x="1370" y="5139"/>
                  </a:lnTo>
                  <a:lnTo>
                    <a:pt x="1363" y="5139"/>
                  </a:lnTo>
                  <a:lnTo>
                    <a:pt x="1354" y="5141"/>
                  </a:lnTo>
                  <a:lnTo>
                    <a:pt x="1347" y="5142"/>
                  </a:lnTo>
                  <a:lnTo>
                    <a:pt x="1339" y="5144"/>
                  </a:lnTo>
                  <a:lnTo>
                    <a:pt x="1332" y="5147"/>
                  </a:lnTo>
                  <a:lnTo>
                    <a:pt x="1324" y="5150"/>
                  </a:lnTo>
                  <a:lnTo>
                    <a:pt x="1317" y="5155"/>
                  </a:lnTo>
                  <a:lnTo>
                    <a:pt x="1311" y="5159"/>
                  </a:lnTo>
                  <a:lnTo>
                    <a:pt x="1305" y="5164"/>
                  </a:lnTo>
                  <a:lnTo>
                    <a:pt x="1299" y="5170"/>
                  </a:lnTo>
                  <a:lnTo>
                    <a:pt x="1295" y="5175"/>
                  </a:lnTo>
                  <a:lnTo>
                    <a:pt x="1292" y="5181"/>
                  </a:lnTo>
                  <a:lnTo>
                    <a:pt x="1289" y="5188"/>
                  </a:lnTo>
                  <a:lnTo>
                    <a:pt x="1287" y="5195"/>
                  </a:lnTo>
                  <a:lnTo>
                    <a:pt x="1284" y="5202"/>
                  </a:lnTo>
                  <a:lnTo>
                    <a:pt x="1283" y="5209"/>
                  </a:lnTo>
                  <a:lnTo>
                    <a:pt x="1283" y="5217"/>
                  </a:lnTo>
                  <a:lnTo>
                    <a:pt x="1283" y="5225"/>
                  </a:lnTo>
                  <a:lnTo>
                    <a:pt x="1284" y="5233"/>
                  </a:lnTo>
                  <a:lnTo>
                    <a:pt x="1287" y="5240"/>
                  </a:lnTo>
                  <a:lnTo>
                    <a:pt x="1290" y="5249"/>
                  </a:lnTo>
                  <a:lnTo>
                    <a:pt x="1294" y="5256"/>
                  </a:lnTo>
                  <a:lnTo>
                    <a:pt x="1297" y="5263"/>
                  </a:lnTo>
                  <a:lnTo>
                    <a:pt x="1303" y="5269"/>
                  </a:lnTo>
                  <a:lnTo>
                    <a:pt x="1307" y="5276"/>
                  </a:lnTo>
                  <a:lnTo>
                    <a:pt x="1313" y="5281"/>
                  </a:lnTo>
                  <a:lnTo>
                    <a:pt x="1319" y="5285"/>
                  </a:lnTo>
                  <a:lnTo>
                    <a:pt x="1325" y="5289"/>
                  </a:lnTo>
                  <a:lnTo>
                    <a:pt x="1332" y="5292"/>
                  </a:lnTo>
                  <a:lnTo>
                    <a:pt x="1338" y="5295"/>
                  </a:lnTo>
                  <a:lnTo>
                    <a:pt x="1346" y="5296"/>
                  </a:lnTo>
                  <a:lnTo>
                    <a:pt x="1353" y="5297"/>
                  </a:lnTo>
                  <a:lnTo>
                    <a:pt x="1361" y="5298"/>
                  </a:lnTo>
                  <a:lnTo>
                    <a:pt x="1368" y="5297"/>
                  </a:lnTo>
                  <a:lnTo>
                    <a:pt x="1377" y="5296"/>
                  </a:lnTo>
                  <a:lnTo>
                    <a:pt x="1384" y="5294"/>
                  </a:lnTo>
                  <a:lnTo>
                    <a:pt x="1393" y="5291"/>
                  </a:lnTo>
                  <a:close/>
                  <a:moveTo>
                    <a:pt x="1195" y="5210"/>
                  </a:moveTo>
                  <a:lnTo>
                    <a:pt x="690" y="5426"/>
                  </a:lnTo>
                  <a:lnTo>
                    <a:pt x="747" y="5560"/>
                  </a:lnTo>
                  <a:lnTo>
                    <a:pt x="1253" y="5344"/>
                  </a:lnTo>
                  <a:lnTo>
                    <a:pt x="1195" y="5210"/>
                  </a:lnTo>
                  <a:close/>
                  <a:moveTo>
                    <a:pt x="1169" y="5826"/>
                  </a:moveTo>
                  <a:lnTo>
                    <a:pt x="1132" y="5832"/>
                  </a:lnTo>
                  <a:lnTo>
                    <a:pt x="1098" y="5839"/>
                  </a:lnTo>
                  <a:lnTo>
                    <a:pt x="1062" y="5845"/>
                  </a:lnTo>
                  <a:lnTo>
                    <a:pt x="1028" y="5853"/>
                  </a:lnTo>
                  <a:lnTo>
                    <a:pt x="1027" y="5851"/>
                  </a:lnTo>
                  <a:lnTo>
                    <a:pt x="1056" y="5830"/>
                  </a:lnTo>
                  <a:lnTo>
                    <a:pt x="1086" y="5810"/>
                  </a:lnTo>
                  <a:lnTo>
                    <a:pt x="1115" y="5789"/>
                  </a:lnTo>
                  <a:lnTo>
                    <a:pt x="1144" y="5767"/>
                  </a:lnTo>
                  <a:lnTo>
                    <a:pt x="1360" y="5596"/>
                  </a:lnTo>
                  <a:lnTo>
                    <a:pt x="1298" y="5453"/>
                  </a:lnTo>
                  <a:lnTo>
                    <a:pt x="866" y="5838"/>
                  </a:lnTo>
                  <a:lnTo>
                    <a:pt x="921" y="5968"/>
                  </a:lnTo>
                  <a:lnTo>
                    <a:pt x="1500" y="5924"/>
                  </a:lnTo>
                  <a:lnTo>
                    <a:pt x="1441" y="5785"/>
                  </a:lnTo>
                  <a:lnTo>
                    <a:pt x="1169" y="5826"/>
                  </a:lnTo>
                  <a:close/>
                  <a:moveTo>
                    <a:pt x="1477" y="6503"/>
                  </a:moveTo>
                  <a:lnTo>
                    <a:pt x="1488" y="6499"/>
                  </a:lnTo>
                  <a:lnTo>
                    <a:pt x="1501" y="6492"/>
                  </a:lnTo>
                  <a:lnTo>
                    <a:pt x="1515" y="6485"/>
                  </a:lnTo>
                  <a:lnTo>
                    <a:pt x="1529" y="6477"/>
                  </a:lnTo>
                  <a:lnTo>
                    <a:pt x="1556" y="6460"/>
                  </a:lnTo>
                  <a:lnTo>
                    <a:pt x="1581" y="6442"/>
                  </a:lnTo>
                  <a:lnTo>
                    <a:pt x="1593" y="6433"/>
                  </a:lnTo>
                  <a:lnTo>
                    <a:pt x="1603" y="6424"/>
                  </a:lnTo>
                  <a:lnTo>
                    <a:pt x="1613" y="6414"/>
                  </a:lnTo>
                  <a:lnTo>
                    <a:pt x="1623" y="6404"/>
                  </a:lnTo>
                  <a:lnTo>
                    <a:pt x="1631" y="6395"/>
                  </a:lnTo>
                  <a:lnTo>
                    <a:pt x="1640" y="6385"/>
                  </a:lnTo>
                  <a:lnTo>
                    <a:pt x="1646" y="6374"/>
                  </a:lnTo>
                  <a:lnTo>
                    <a:pt x="1654" y="6365"/>
                  </a:lnTo>
                  <a:lnTo>
                    <a:pt x="1659" y="6354"/>
                  </a:lnTo>
                  <a:lnTo>
                    <a:pt x="1665" y="6344"/>
                  </a:lnTo>
                  <a:lnTo>
                    <a:pt x="1670" y="6333"/>
                  </a:lnTo>
                  <a:lnTo>
                    <a:pt x="1674" y="6323"/>
                  </a:lnTo>
                  <a:lnTo>
                    <a:pt x="1677" y="6312"/>
                  </a:lnTo>
                  <a:lnTo>
                    <a:pt x="1681" y="6302"/>
                  </a:lnTo>
                  <a:lnTo>
                    <a:pt x="1683" y="6292"/>
                  </a:lnTo>
                  <a:lnTo>
                    <a:pt x="1684" y="6281"/>
                  </a:lnTo>
                  <a:lnTo>
                    <a:pt x="1685" y="6269"/>
                  </a:lnTo>
                  <a:lnTo>
                    <a:pt x="1685" y="6258"/>
                  </a:lnTo>
                  <a:lnTo>
                    <a:pt x="1685" y="6248"/>
                  </a:lnTo>
                  <a:lnTo>
                    <a:pt x="1684" y="6237"/>
                  </a:lnTo>
                  <a:lnTo>
                    <a:pt x="1682" y="6226"/>
                  </a:lnTo>
                  <a:lnTo>
                    <a:pt x="1680" y="6215"/>
                  </a:lnTo>
                  <a:lnTo>
                    <a:pt x="1677" y="6205"/>
                  </a:lnTo>
                  <a:lnTo>
                    <a:pt x="1673" y="6193"/>
                  </a:lnTo>
                  <a:lnTo>
                    <a:pt x="1670" y="6182"/>
                  </a:lnTo>
                  <a:lnTo>
                    <a:pt x="1665" y="6171"/>
                  </a:lnTo>
                  <a:lnTo>
                    <a:pt x="1659" y="6161"/>
                  </a:lnTo>
                  <a:lnTo>
                    <a:pt x="1653" y="6150"/>
                  </a:lnTo>
                  <a:lnTo>
                    <a:pt x="1645" y="6137"/>
                  </a:lnTo>
                  <a:lnTo>
                    <a:pt x="1637" y="6125"/>
                  </a:lnTo>
                  <a:lnTo>
                    <a:pt x="1628" y="6115"/>
                  </a:lnTo>
                  <a:lnTo>
                    <a:pt x="1619" y="6104"/>
                  </a:lnTo>
                  <a:lnTo>
                    <a:pt x="1610" y="6094"/>
                  </a:lnTo>
                  <a:lnTo>
                    <a:pt x="1600" y="6086"/>
                  </a:lnTo>
                  <a:lnTo>
                    <a:pt x="1589" y="6077"/>
                  </a:lnTo>
                  <a:lnTo>
                    <a:pt x="1579" y="6070"/>
                  </a:lnTo>
                  <a:lnTo>
                    <a:pt x="1568" y="6063"/>
                  </a:lnTo>
                  <a:lnTo>
                    <a:pt x="1556" y="6057"/>
                  </a:lnTo>
                  <a:lnTo>
                    <a:pt x="1545" y="6051"/>
                  </a:lnTo>
                  <a:lnTo>
                    <a:pt x="1534" y="6046"/>
                  </a:lnTo>
                  <a:lnTo>
                    <a:pt x="1521" y="6042"/>
                  </a:lnTo>
                  <a:lnTo>
                    <a:pt x="1509" y="6038"/>
                  </a:lnTo>
                  <a:lnTo>
                    <a:pt x="1496" y="6036"/>
                  </a:lnTo>
                  <a:lnTo>
                    <a:pt x="1483" y="6034"/>
                  </a:lnTo>
                  <a:lnTo>
                    <a:pt x="1471" y="6032"/>
                  </a:lnTo>
                  <a:lnTo>
                    <a:pt x="1457" y="6031"/>
                  </a:lnTo>
                  <a:lnTo>
                    <a:pt x="1444" y="6031"/>
                  </a:lnTo>
                  <a:lnTo>
                    <a:pt x="1432" y="6031"/>
                  </a:lnTo>
                  <a:lnTo>
                    <a:pt x="1419" y="6032"/>
                  </a:lnTo>
                  <a:lnTo>
                    <a:pt x="1405" y="6034"/>
                  </a:lnTo>
                  <a:lnTo>
                    <a:pt x="1392" y="6036"/>
                  </a:lnTo>
                  <a:lnTo>
                    <a:pt x="1378" y="6038"/>
                  </a:lnTo>
                  <a:lnTo>
                    <a:pt x="1365" y="6042"/>
                  </a:lnTo>
                  <a:lnTo>
                    <a:pt x="1351" y="6046"/>
                  </a:lnTo>
                  <a:lnTo>
                    <a:pt x="1338" y="6050"/>
                  </a:lnTo>
                  <a:lnTo>
                    <a:pt x="1324" y="6056"/>
                  </a:lnTo>
                  <a:lnTo>
                    <a:pt x="1298" y="6067"/>
                  </a:lnTo>
                  <a:lnTo>
                    <a:pt x="1273" y="6081"/>
                  </a:lnTo>
                  <a:lnTo>
                    <a:pt x="1259" y="6089"/>
                  </a:lnTo>
                  <a:lnTo>
                    <a:pt x="1246" y="6097"/>
                  </a:lnTo>
                  <a:lnTo>
                    <a:pt x="1234" y="6107"/>
                  </a:lnTo>
                  <a:lnTo>
                    <a:pt x="1222" y="6116"/>
                  </a:lnTo>
                  <a:lnTo>
                    <a:pt x="1211" y="6125"/>
                  </a:lnTo>
                  <a:lnTo>
                    <a:pt x="1201" y="6135"/>
                  </a:lnTo>
                  <a:lnTo>
                    <a:pt x="1191" y="6145"/>
                  </a:lnTo>
                  <a:lnTo>
                    <a:pt x="1181" y="6154"/>
                  </a:lnTo>
                  <a:lnTo>
                    <a:pt x="1174" y="6165"/>
                  </a:lnTo>
                  <a:lnTo>
                    <a:pt x="1165" y="6176"/>
                  </a:lnTo>
                  <a:lnTo>
                    <a:pt x="1159" y="6186"/>
                  </a:lnTo>
                  <a:lnTo>
                    <a:pt x="1152" y="6197"/>
                  </a:lnTo>
                  <a:lnTo>
                    <a:pt x="1146" y="6208"/>
                  </a:lnTo>
                  <a:lnTo>
                    <a:pt x="1141" y="6220"/>
                  </a:lnTo>
                  <a:lnTo>
                    <a:pt x="1136" y="6232"/>
                  </a:lnTo>
                  <a:lnTo>
                    <a:pt x="1133" y="6243"/>
                  </a:lnTo>
                  <a:lnTo>
                    <a:pt x="1130" y="6255"/>
                  </a:lnTo>
                  <a:lnTo>
                    <a:pt x="1127" y="6267"/>
                  </a:lnTo>
                  <a:lnTo>
                    <a:pt x="1126" y="6280"/>
                  </a:lnTo>
                  <a:lnTo>
                    <a:pt x="1124" y="6292"/>
                  </a:lnTo>
                  <a:lnTo>
                    <a:pt x="1123" y="6304"/>
                  </a:lnTo>
                  <a:lnTo>
                    <a:pt x="1124" y="6317"/>
                  </a:lnTo>
                  <a:lnTo>
                    <a:pt x="1126" y="6330"/>
                  </a:lnTo>
                  <a:lnTo>
                    <a:pt x="1127" y="6343"/>
                  </a:lnTo>
                  <a:lnTo>
                    <a:pt x="1130" y="6356"/>
                  </a:lnTo>
                  <a:lnTo>
                    <a:pt x="1133" y="6370"/>
                  </a:lnTo>
                  <a:lnTo>
                    <a:pt x="1136" y="6383"/>
                  </a:lnTo>
                  <a:lnTo>
                    <a:pt x="1142" y="6397"/>
                  </a:lnTo>
                  <a:lnTo>
                    <a:pt x="1147" y="6410"/>
                  </a:lnTo>
                  <a:lnTo>
                    <a:pt x="1152" y="6424"/>
                  </a:lnTo>
                  <a:lnTo>
                    <a:pt x="1160" y="6436"/>
                  </a:lnTo>
                  <a:lnTo>
                    <a:pt x="1167" y="6450"/>
                  </a:lnTo>
                  <a:lnTo>
                    <a:pt x="1180" y="6472"/>
                  </a:lnTo>
                  <a:lnTo>
                    <a:pt x="1194" y="6492"/>
                  </a:lnTo>
                  <a:lnTo>
                    <a:pt x="1209" y="6513"/>
                  </a:lnTo>
                  <a:lnTo>
                    <a:pt x="1223" y="6531"/>
                  </a:lnTo>
                  <a:lnTo>
                    <a:pt x="1238" y="6547"/>
                  </a:lnTo>
                  <a:lnTo>
                    <a:pt x="1254" y="6562"/>
                  </a:lnTo>
                  <a:lnTo>
                    <a:pt x="1269" y="6576"/>
                  </a:lnTo>
                  <a:lnTo>
                    <a:pt x="1284" y="6588"/>
                  </a:lnTo>
                  <a:lnTo>
                    <a:pt x="1361" y="6519"/>
                  </a:lnTo>
                  <a:lnTo>
                    <a:pt x="1350" y="6509"/>
                  </a:lnTo>
                  <a:lnTo>
                    <a:pt x="1338" y="6499"/>
                  </a:lnTo>
                  <a:lnTo>
                    <a:pt x="1327" y="6487"/>
                  </a:lnTo>
                  <a:lnTo>
                    <a:pt x="1316" y="6475"/>
                  </a:lnTo>
                  <a:lnTo>
                    <a:pt x="1305" y="6462"/>
                  </a:lnTo>
                  <a:lnTo>
                    <a:pt x="1294" y="6447"/>
                  </a:lnTo>
                  <a:lnTo>
                    <a:pt x="1283" y="6432"/>
                  </a:lnTo>
                  <a:lnTo>
                    <a:pt x="1274" y="6415"/>
                  </a:lnTo>
                  <a:lnTo>
                    <a:pt x="1266" y="6402"/>
                  </a:lnTo>
                  <a:lnTo>
                    <a:pt x="1261" y="6389"/>
                  </a:lnTo>
                  <a:lnTo>
                    <a:pt x="1255" y="6376"/>
                  </a:lnTo>
                  <a:lnTo>
                    <a:pt x="1251" y="6362"/>
                  </a:lnTo>
                  <a:lnTo>
                    <a:pt x="1249" y="6350"/>
                  </a:lnTo>
                  <a:lnTo>
                    <a:pt x="1247" y="6337"/>
                  </a:lnTo>
                  <a:lnTo>
                    <a:pt x="1247" y="6324"/>
                  </a:lnTo>
                  <a:lnTo>
                    <a:pt x="1248" y="6311"/>
                  </a:lnTo>
                  <a:lnTo>
                    <a:pt x="1250" y="6298"/>
                  </a:lnTo>
                  <a:lnTo>
                    <a:pt x="1254" y="6285"/>
                  </a:lnTo>
                  <a:lnTo>
                    <a:pt x="1260" y="6273"/>
                  </a:lnTo>
                  <a:lnTo>
                    <a:pt x="1266" y="6262"/>
                  </a:lnTo>
                  <a:lnTo>
                    <a:pt x="1275" y="6251"/>
                  </a:lnTo>
                  <a:lnTo>
                    <a:pt x="1286" y="6240"/>
                  </a:lnTo>
                  <a:lnTo>
                    <a:pt x="1297" y="6229"/>
                  </a:lnTo>
                  <a:lnTo>
                    <a:pt x="1311" y="6220"/>
                  </a:lnTo>
                  <a:lnTo>
                    <a:pt x="1477" y="6503"/>
                  </a:lnTo>
                  <a:close/>
                  <a:moveTo>
                    <a:pt x="1399" y="6168"/>
                  </a:moveTo>
                  <a:lnTo>
                    <a:pt x="1408" y="6164"/>
                  </a:lnTo>
                  <a:lnTo>
                    <a:pt x="1419" y="6160"/>
                  </a:lnTo>
                  <a:lnTo>
                    <a:pt x="1429" y="6156"/>
                  </a:lnTo>
                  <a:lnTo>
                    <a:pt x="1440" y="6153"/>
                  </a:lnTo>
                  <a:lnTo>
                    <a:pt x="1451" y="6151"/>
                  </a:lnTo>
                  <a:lnTo>
                    <a:pt x="1463" y="6150"/>
                  </a:lnTo>
                  <a:lnTo>
                    <a:pt x="1473" y="6149"/>
                  </a:lnTo>
                  <a:lnTo>
                    <a:pt x="1485" y="6149"/>
                  </a:lnTo>
                  <a:lnTo>
                    <a:pt x="1496" y="6150"/>
                  </a:lnTo>
                  <a:lnTo>
                    <a:pt x="1507" y="6152"/>
                  </a:lnTo>
                  <a:lnTo>
                    <a:pt x="1517" y="6156"/>
                  </a:lnTo>
                  <a:lnTo>
                    <a:pt x="1528" y="6161"/>
                  </a:lnTo>
                  <a:lnTo>
                    <a:pt x="1537" y="6167"/>
                  </a:lnTo>
                  <a:lnTo>
                    <a:pt x="1546" y="6174"/>
                  </a:lnTo>
                  <a:lnTo>
                    <a:pt x="1554" y="6183"/>
                  </a:lnTo>
                  <a:lnTo>
                    <a:pt x="1561" y="6194"/>
                  </a:lnTo>
                  <a:lnTo>
                    <a:pt x="1567" y="6205"/>
                  </a:lnTo>
                  <a:lnTo>
                    <a:pt x="1571" y="6217"/>
                  </a:lnTo>
                  <a:lnTo>
                    <a:pt x="1573" y="6227"/>
                  </a:lnTo>
                  <a:lnTo>
                    <a:pt x="1573" y="6238"/>
                  </a:lnTo>
                  <a:lnTo>
                    <a:pt x="1572" y="6249"/>
                  </a:lnTo>
                  <a:lnTo>
                    <a:pt x="1570" y="6259"/>
                  </a:lnTo>
                  <a:lnTo>
                    <a:pt x="1567" y="6269"/>
                  </a:lnTo>
                  <a:lnTo>
                    <a:pt x="1563" y="6279"/>
                  </a:lnTo>
                  <a:lnTo>
                    <a:pt x="1556" y="6288"/>
                  </a:lnTo>
                  <a:lnTo>
                    <a:pt x="1550" y="6297"/>
                  </a:lnTo>
                  <a:lnTo>
                    <a:pt x="1542" y="6306"/>
                  </a:lnTo>
                  <a:lnTo>
                    <a:pt x="1535" y="6313"/>
                  </a:lnTo>
                  <a:lnTo>
                    <a:pt x="1526" y="6321"/>
                  </a:lnTo>
                  <a:lnTo>
                    <a:pt x="1516" y="6327"/>
                  </a:lnTo>
                  <a:lnTo>
                    <a:pt x="1508" y="6333"/>
                  </a:lnTo>
                  <a:lnTo>
                    <a:pt x="1498" y="6339"/>
                  </a:lnTo>
                  <a:lnTo>
                    <a:pt x="1399" y="6168"/>
                  </a:lnTo>
                  <a:close/>
                  <a:moveTo>
                    <a:pt x="1807" y="6583"/>
                  </a:moveTo>
                  <a:lnTo>
                    <a:pt x="1882" y="6524"/>
                  </a:lnTo>
                  <a:lnTo>
                    <a:pt x="1809" y="6421"/>
                  </a:lnTo>
                  <a:lnTo>
                    <a:pt x="1779" y="6445"/>
                  </a:lnTo>
                  <a:lnTo>
                    <a:pt x="1747" y="6469"/>
                  </a:lnTo>
                  <a:lnTo>
                    <a:pt x="1712" y="6495"/>
                  </a:lnTo>
                  <a:lnTo>
                    <a:pt x="1672" y="6523"/>
                  </a:lnTo>
                  <a:lnTo>
                    <a:pt x="1363" y="6741"/>
                  </a:lnTo>
                  <a:lnTo>
                    <a:pt x="1447" y="6860"/>
                  </a:lnTo>
                  <a:lnTo>
                    <a:pt x="1680" y="6697"/>
                  </a:lnTo>
                  <a:lnTo>
                    <a:pt x="1694" y="6687"/>
                  </a:lnTo>
                  <a:lnTo>
                    <a:pt x="1707" y="6680"/>
                  </a:lnTo>
                  <a:lnTo>
                    <a:pt x="1721" y="6674"/>
                  </a:lnTo>
                  <a:lnTo>
                    <a:pt x="1734" y="6669"/>
                  </a:lnTo>
                  <a:lnTo>
                    <a:pt x="1747" y="6666"/>
                  </a:lnTo>
                  <a:lnTo>
                    <a:pt x="1760" y="6664"/>
                  </a:lnTo>
                  <a:lnTo>
                    <a:pt x="1772" y="6663"/>
                  </a:lnTo>
                  <a:lnTo>
                    <a:pt x="1784" y="6664"/>
                  </a:lnTo>
                  <a:lnTo>
                    <a:pt x="1794" y="6666"/>
                  </a:lnTo>
                  <a:lnTo>
                    <a:pt x="1805" y="6669"/>
                  </a:lnTo>
                  <a:lnTo>
                    <a:pt x="1816" y="6674"/>
                  </a:lnTo>
                  <a:lnTo>
                    <a:pt x="1826" y="6680"/>
                  </a:lnTo>
                  <a:lnTo>
                    <a:pt x="1835" y="6686"/>
                  </a:lnTo>
                  <a:lnTo>
                    <a:pt x="1844" y="6694"/>
                  </a:lnTo>
                  <a:lnTo>
                    <a:pt x="1851" y="6702"/>
                  </a:lnTo>
                  <a:lnTo>
                    <a:pt x="1859" y="6712"/>
                  </a:lnTo>
                  <a:lnTo>
                    <a:pt x="1865" y="6721"/>
                  </a:lnTo>
                  <a:lnTo>
                    <a:pt x="1871" y="6729"/>
                  </a:lnTo>
                  <a:lnTo>
                    <a:pt x="1875" y="6737"/>
                  </a:lnTo>
                  <a:lnTo>
                    <a:pt x="1878" y="6744"/>
                  </a:lnTo>
                  <a:lnTo>
                    <a:pt x="1992" y="6665"/>
                  </a:lnTo>
                  <a:lnTo>
                    <a:pt x="1986" y="6651"/>
                  </a:lnTo>
                  <a:lnTo>
                    <a:pt x="1976" y="6636"/>
                  </a:lnTo>
                  <a:lnTo>
                    <a:pt x="1969" y="6628"/>
                  </a:lnTo>
                  <a:lnTo>
                    <a:pt x="1963" y="6621"/>
                  </a:lnTo>
                  <a:lnTo>
                    <a:pt x="1955" y="6615"/>
                  </a:lnTo>
                  <a:lnTo>
                    <a:pt x="1948" y="6608"/>
                  </a:lnTo>
                  <a:lnTo>
                    <a:pt x="1938" y="6603"/>
                  </a:lnTo>
                  <a:lnTo>
                    <a:pt x="1930" y="6597"/>
                  </a:lnTo>
                  <a:lnTo>
                    <a:pt x="1919" y="6592"/>
                  </a:lnTo>
                  <a:lnTo>
                    <a:pt x="1909" y="6589"/>
                  </a:lnTo>
                  <a:lnTo>
                    <a:pt x="1897" y="6586"/>
                  </a:lnTo>
                  <a:lnTo>
                    <a:pt x="1887" y="6582"/>
                  </a:lnTo>
                  <a:lnTo>
                    <a:pt x="1874" y="6581"/>
                  </a:lnTo>
                  <a:lnTo>
                    <a:pt x="1862" y="6580"/>
                  </a:lnTo>
                  <a:lnTo>
                    <a:pt x="1849" y="6580"/>
                  </a:lnTo>
                  <a:lnTo>
                    <a:pt x="1836" y="6581"/>
                  </a:lnTo>
                  <a:lnTo>
                    <a:pt x="1823" y="6583"/>
                  </a:lnTo>
                  <a:lnTo>
                    <a:pt x="1809" y="6587"/>
                  </a:lnTo>
                  <a:lnTo>
                    <a:pt x="1807" y="6583"/>
                  </a:lnTo>
                  <a:close/>
                  <a:moveTo>
                    <a:pt x="1601" y="7047"/>
                  </a:moveTo>
                  <a:lnTo>
                    <a:pt x="1605" y="7063"/>
                  </a:lnTo>
                  <a:lnTo>
                    <a:pt x="1611" y="7080"/>
                  </a:lnTo>
                  <a:lnTo>
                    <a:pt x="1618" y="7097"/>
                  </a:lnTo>
                  <a:lnTo>
                    <a:pt x="1627" y="7115"/>
                  </a:lnTo>
                  <a:lnTo>
                    <a:pt x="1638" y="7134"/>
                  </a:lnTo>
                  <a:lnTo>
                    <a:pt x="1649" y="7152"/>
                  </a:lnTo>
                  <a:lnTo>
                    <a:pt x="1662" y="7169"/>
                  </a:lnTo>
                  <a:lnTo>
                    <a:pt x="1677" y="7186"/>
                  </a:lnTo>
                  <a:lnTo>
                    <a:pt x="1695" y="7205"/>
                  </a:lnTo>
                  <a:lnTo>
                    <a:pt x="1712" y="7221"/>
                  </a:lnTo>
                  <a:lnTo>
                    <a:pt x="1730" y="7235"/>
                  </a:lnTo>
                  <a:lnTo>
                    <a:pt x="1747" y="7246"/>
                  </a:lnTo>
                  <a:lnTo>
                    <a:pt x="1765" y="7256"/>
                  </a:lnTo>
                  <a:lnTo>
                    <a:pt x="1784" y="7264"/>
                  </a:lnTo>
                  <a:lnTo>
                    <a:pt x="1801" y="7270"/>
                  </a:lnTo>
                  <a:lnTo>
                    <a:pt x="1819" y="7273"/>
                  </a:lnTo>
                  <a:lnTo>
                    <a:pt x="1836" y="7275"/>
                  </a:lnTo>
                  <a:lnTo>
                    <a:pt x="1855" y="7275"/>
                  </a:lnTo>
                  <a:lnTo>
                    <a:pt x="1871" y="7273"/>
                  </a:lnTo>
                  <a:lnTo>
                    <a:pt x="1888" y="7269"/>
                  </a:lnTo>
                  <a:lnTo>
                    <a:pt x="1904" y="7262"/>
                  </a:lnTo>
                  <a:lnTo>
                    <a:pt x="1920" y="7254"/>
                  </a:lnTo>
                  <a:lnTo>
                    <a:pt x="1936" y="7244"/>
                  </a:lnTo>
                  <a:lnTo>
                    <a:pt x="1951" y="7231"/>
                  </a:lnTo>
                  <a:lnTo>
                    <a:pt x="1961" y="7222"/>
                  </a:lnTo>
                  <a:lnTo>
                    <a:pt x="1969" y="7212"/>
                  </a:lnTo>
                  <a:lnTo>
                    <a:pt x="1978" y="7201"/>
                  </a:lnTo>
                  <a:lnTo>
                    <a:pt x="1984" y="7191"/>
                  </a:lnTo>
                  <a:lnTo>
                    <a:pt x="1991" y="7179"/>
                  </a:lnTo>
                  <a:lnTo>
                    <a:pt x="1995" y="7167"/>
                  </a:lnTo>
                  <a:lnTo>
                    <a:pt x="1998" y="7155"/>
                  </a:lnTo>
                  <a:lnTo>
                    <a:pt x="2002" y="7142"/>
                  </a:lnTo>
                  <a:lnTo>
                    <a:pt x="2003" y="7128"/>
                  </a:lnTo>
                  <a:lnTo>
                    <a:pt x="2004" y="7114"/>
                  </a:lnTo>
                  <a:lnTo>
                    <a:pt x="2003" y="7099"/>
                  </a:lnTo>
                  <a:lnTo>
                    <a:pt x="2002" y="7084"/>
                  </a:lnTo>
                  <a:lnTo>
                    <a:pt x="1999" y="7069"/>
                  </a:lnTo>
                  <a:lnTo>
                    <a:pt x="1995" y="7053"/>
                  </a:lnTo>
                  <a:lnTo>
                    <a:pt x="1991" y="7036"/>
                  </a:lnTo>
                  <a:lnTo>
                    <a:pt x="1986" y="7019"/>
                  </a:lnTo>
                  <a:lnTo>
                    <a:pt x="1978" y="6996"/>
                  </a:lnTo>
                  <a:lnTo>
                    <a:pt x="1973" y="6977"/>
                  </a:lnTo>
                  <a:lnTo>
                    <a:pt x="1968" y="6960"/>
                  </a:lnTo>
                  <a:lnTo>
                    <a:pt x="1967" y="6946"/>
                  </a:lnTo>
                  <a:lnTo>
                    <a:pt x="1967" y="6941"/>
                  </a:lnTo>
                  <a:lnTo>
                    <a:pt x="1968" y="6934"/>
                  </a:lnTo>
                  <a:lnTo>
                    <a:pt x="1969" y="6929"/>
                  </a:lnTo>
                  <a:lnTo>
                    <a:pt x="1972" y="6925"/>
                  </a:lnTo>
                  <a:lnTo>
                    <a:pt x="1974" y="6920"/>
                  </a:lnTo>
                  <a:lnTo>
                    <a:pt x="1976" y="6916"/>
                  </a:lnTo>
                  <a:lnTo>
                    <a:pt x="1980" y="6912"/>
                  </a:lnTo>
                  <a:lnTo>
                    <a:pt x="1983" y="6907"/>
                  </a:lnTo>
                  <a:lnTo>
                    <a:pt x="1988" y="6904"/>
                  </a:lnTo>
                  <a:lnTo>
                    <a:pt x="1992" y="6901"/>
                  </a:lnTo>
                  <a:lnTo>
                    <a:pt x="1997" y="6899"/>
                  </a:lnTo>
                  <a:lnTo>
                    <a:pt x="2002" y="6897"/>
                  </a:lnTo>
                  <a:lnTo>
                    <a:pt x="2007" y="6896"/>
                  </a:lnTo>
                  <a:lnTo>
                    <a:pt x="2012" y="6896"/>
                  </a:lnTo>
                  <a:lnTo>
                    <a:pt x="2018" y="6896"/>
                  </a:lnTo>
                  <a:lnTo>
                    <a:pt x="2023" y="6896"/>
                  </a:lnTo>
                  <a:lnTo>
                    <a:pt x="2028" y="6897"/>
                  </a:lnTo>
                  <a:lnTo>
                    <a:pt x="2034" y="6899"/>
                  </a:lnTo>
                  <a:lnTo>
                    <a:pt x="2040" y="6901"/>
                  </a:lnTo>
                  <a:lnTo>
                    <a:pt x="2046" y="6904"/>
                  </a:lnTo>
                  <a:lnTo>
                    <a:pt x="2051" y="6908"/>
                  </a:lnTo>
                  <a:lnTo>
                    <a:pt x="2056" y="6913"/>
                  </a:lnTo>
                  <a:lnTo>
                    <a:pt x="2063" y="6918"/>
                  </a:lnTo>
                  <a:lnTo>
                    <a:pt x="2068" y="6923"/>
                  </a:lnTo>
                  <a:lnTo>
                    <a:pt x="2078" y="6935"/>
                  </a:lnTo>
                  <a:lnTo>
                    <a:pt x="2086" y="6948"/>
                  </a:lnTo>
                  <a:lnTo>
                    <a:pt x="2094" y="6961"/>
                  </a:lnTo>
                  <a:lnTo>
                    <a:pt x="2100" y="6974"/>
                  </a:lnTo>
                  <a:lnTo>
                    <a:pt x="2105" y="6986"/>
                  </a:lnTo>
                  <a:lnTo>
                    <a:pt x="2109" y="6997"/>
                  </a:lnTo>
                  <a:lnTo>
                    <a:pt x="2113" y="7009"/>
                  </a:lnTo>
                  <a:lnTo>
                    <a:pt x="2115" y="7020"/>
                  </a:lnTo>
                  <a:lnTo>
                    <a:pt x="2211" y="6972"/>
                  </a:lnTo>
                  <a:lnTo>
                    <a:pt x="2207" y="6959"/>
                  </a:lnTo>
                  <a:lnTo>
                    <a:pt x="2201" y="6944"/>
                  </a:lnTo>
                  <a:lnTo>
                    <a:pt x="2195" y="6929"/>
                  </a:lnTo>
                  <a:lnTo>
                    <a:pt x="2187" y="6914"/>
                  </a:lnTo>
                  <a:lnTo>
                    <a:pt x="2179" y="6898"/>
                  </a:lnTo>
                  <a:lnTo>
                    <a:pt x="2168" y="6882"/>
                  </a:lnTo>
                  <a:lnTo>
                    <a:pt x="2156" y="6866"/>
                  </a:lnTo>
                  <a:lnTo>
                    <a:pt x="2142" y="6851"/>
                  </a:lnTo>
                  <a:lnTo>
                    <a:pt x="2127" y="6834"/>
                  </a:lnTo>
                  <a:lnTo>
                    <a:pt x="2111" y="6819"/>
                  </a:lnTo>
                  <a:lnTo>
                    <a:pt x="2094" y="6808"/>
                  </a:lnTo>
                  <a:lnTo>
                    <a:pt x="2078" y="6797"/>
                  </a:lnTo>
                  <a:lnTo>
                    <a:pt x="2061" y="6788"/>
                  </a:lnTo>
                  <a:lnTo>
                    <a:pt x="2042" y="6782"/>
                  </a:lnTo>
                  <a:lnTo>
                    <a:pt x="2025" y="6778"/>
                  </a:lnTo>
                  <a:lnTo>
                    <a:pt x="2008" y="6774"/>
                  </a:lnTo>
                  <a:lnTo>
                    <a:pt x="1991" y="6773"/>
                  </a:lnTo>
                  <a:lnTo>
                    <a:pt x="1974" y="6773"/>
                  </a:lnTo>
                  <a:lnTo>
                    <a:pt x="1957" y="6777"/>
                  </a:lnTo>
                  <a:lnTo>
                    <a:pt x="1939" y="6781"/>
                  </a:lnTo>
                  <a:lnTo>
                    <a:pt x="1923" y="6787"/>
                  </a:lnTo>
                  <a:lnTo>
                    <a:pt x="1908" y="6795"/>
                  </a:lnTo>
                  <a:lnTo>
                    <a:pt x="1893" y="6804"/>
                  </a:lnTo>
                  <a:lnTo>
                    <a:pt x="1879" y="6816"/>
                  </a:lnTo>
                  <a:lnTo>
                    <a:pt x="1871" y="6824"/>
                  </a:lnTo>
                  <a:lnTo>
                    <a:pt x="1863" y="6832"/>
                  </a:lnTo>
                  <a:lnTo>
                    <a:pt x="1857" y="6841"/>
                  </a:lnTo>
                  <a:lnTo>
                    <a:pt x="1851" y="6851"/>
                  </a:lnTo>
                  <a:lnTo>
                    <a:pt x="1846" y="6861"/>
                  </a:lnTo>
                  <a:lnTo>
                    <a:pt x="1842" y="6873"/>
                  </a:lnTo>
                  <a:lnTo>
                    <a:pt x="1837" y="6885"/>
                  </a:lnTo>
                  <a:lnTo>
                    <a:pt x="1835" y="6898"/>
                  </a:lnTo>
                  <a:lnTo>
                    <a:pt x="1834" y="6911"/>
                  </a:lnTo>
                  <a:lnTo>
                    <a:pt x="1833" y="6925"/>
                  </a:lnTo>
                  <a:lnTo>
                    <a:pt x="1834" y="6940"/>
                  </a:lnTo>
                  <a:lnTo>
                    <a:pt x="1835" y="6956"/>
                  </a:lnTo>
                  <a:lnTo>
                    <a:pt x="1838" y="6972"/>
                  </a:lnTo>
                  <a:lnTo>
                    <a:pt x="1842" y="6989"/>
                  </a:lnTo>
                  <a:lnTo>
                    <a:pt x="1847" y="7007"/>
                  </a:lnTo>
                  <a:lnTo>
                    <a:pt x="1853" y="7026"/>
                  </a:lnTo>
                  <a:lnTo>
                    <a:pt x="1860" y="7048"/>
                  </a:lnTo>
                  <a:lnTo>
                    <a:pt x="1865" y="7067"/>
                  </a:lnTo>
                  <a:lnTo>
                    <a:pt x="1867" y="7082"/>
                  </a:lnTo>
                  <a:lnTo>
                    <a:pt x="1868" y="7096"/>
                  </a:lnTo>
                  <a:lnTo>
                    <a:pt x="1867" y="7103"/>
                  </a:lnTo>
                  <a:lnTo>
                    <a:pt x="1866" y="7108"/>
                  </a:lnTo>
                  <a:lnTo>
                    <a:pt x="1865" y="7113"/>
                  </a:lnTo>
                  <a:lnTo>
                    <a:pt x="1863" y="7119"/>
                  </a:lnTo>
                  <a:lnTo>
                    <a:pt x="1860" y="7123"/>
                  </a:lnTo>
                  <a:lnTo>
                    <a:pt x="1857" y="7128"/>
                  </a:lnTo>
                  <a:lnTo>
                    <a:pt x="1852" y="7133"/>
                  </a:lnTo>
                  <a:lnTo>
                    <a:pt x="1848" y="7137"/>
                  </a:lnTo>
                  <a:lnTo>
                    <a:pt x="1844" y="7140"/>
                  </a:lnTo>
                  <a:lnTo>
                    <a:pt x="1838" y="7143"/>
                  </a:lnTo>
                  <a:lnTo>
                    <a:pt x="1834" y="7147"/>
                  </a:lnTo>
                  <a:lnTo>
                    <a:pt x="1829" y="7149"/>
                  </a:lnTo>
                  <a:lnTo>
                    <a:pt x="1823" y="7150"/>
                  </a:lnTo>
                  <a:lnTo>
                    <a:pt x="1817" y="7150"/>
                  </a:lnTo>
                  <a:lnTo>
                    <a:pt x="1812" y="7150"/>
                  </a:lnTo>
                  <a:lnTo>
                    <a:pt x="1806" y="7150"/>
                  </a:lnTo>
                  <a:lnTo>
                    <a:pt x="1800" y="7148"/>
                  </a:lnTo>
                  <a:lnTo>
                    <a:pt x="1794" y="7146"/>
                  </a:lnTo>
                  <a:lnTo>
                    <a:pt x="1788" y="7143"/>
                  </a:lnTo>
                  <a:lnTo>
                    <a:pt x="1782" y="7139"/>
                  </a:lnTo>
                  <a:lnTo>
                    <a:pt x="1776" y="7135"/>
                  </a:lnTo>
                  <a:lnTo>
                    <a:pt x="1770" y="7129"/>
                  </a:lnTo>
                  <a:lnTo>
                    <a:pt x="1763" y="7124"/>
                  </a:lnTo>
                  <a:lnTo>
                    <a:pt x="1757" y="7117"/>
                  </a:lnTo>
                  <a:lnTo>
                    <a:pt x="1746" y="7104"/>
                  </a:lnTo>
                  <a:lnTo>
                    <a:pt x="1735" y="7089"/>
                  </a:lnTo>
                  <a:lnTo>
                    <a:pt x="1727" y="7073"/>
                  </a:lnTo>
                  <a:lnTo>
                    <a:pt x="1718" y="7056"/>
                  </a:lnTo>
                  <a:lnTo>
                    <a:pt x="1712" y="7040"/>
                  </a:lnTo>
                  <a:lnTo>
                    <a:pt x="1706" y="7024"/>
                  </a:lnTo>
                  <a:lnTo>
                    <a:pt x="1702" y="7010"/>
                  </a:lnTo>
                  <a:lnTo>
                    <a:pt x="1699" y="6997"/>
                  </a:lnTo>
                  <a:lnTo>
                    <a:pt x="1601" y="7047"/>
                  </a:lnTo>
                  <a:close/>
                  <a:moveTo>
                    <a:pt x="2538" y="7079"/>
                  </a:moveTo>
                  <a:lnTo>
                    <a:pt x="2545" y="7073"/>
                  </a:lnTo>
                  <a:lnTo>
                    <a:pt x="2549" y="7066"/>
                  </a:lnTo>
                  <a:lnTo>
                    <a:pt x="2553" y="7060"/>
                  </a:lnTo>
                  <a:lnTo>
                    <a:pt x="2558" y="7053"/>
                  </a:lnTo>
                  <a:lnTo>
                    <a:pt x="2561" y="7046"/>
                  </a:lnTo>
                  <a:lnTo>
                    <a:pt x="2563" y="7039"/>
                  </a:lnTo>
                  <a:lnTo>
                    <a:pt x="2564" y="7032"/>
                  </a:lnTo>
                  <a:lnTo>
                    <a:pt x="2564" y="7024"/>
                  </a:lnTo>
                  <a:lnTo>
                    <a:pt x="2564" y="7017"/>
                  </a:lnTo>
                  <a:lnTo>
                    <a:pt x="2563" y="7010"/>
                  </a:lnTo>
                  <a:lnTo>
                    <a:pt x="2562" y="7003"/>
                  </a:lnTo>
                  <a:lnTo>
                    <a:pt x="2560" y="6995"/>
                  </a:lnTo>
                  <a:lnTo>
                    <a:pt x="2557" y="6988"/>
                  </a:lnTo>
                  <a:lnTo>
                    <a:pt x="2552" y="6981"/>
                  </a:lnTo>
                  <a:lnTo>
                    <a:pt x="2547" y="6975"/>
                  </a:lnTo>
                  <a:lnTo>
                    <a:pt x="2542" y="6967"/>
                  </a:lnTo>
                  <a:lnTo>
                    <a:pt x="2535" y="6962"/>
                  </a:lnTo>
                  <a:lnTo>
                    <a:pt x="2530" y="6957"/>
                  </a:lnTo>
                  <a:lnTo>
                    <a:pt x="2522" y="6952"/>
                  </a:lnTo>
                  <a:lnTo>
                    <a:pt x="2516" y="6949"/>
                  </a:lnTo>
                  <a:lnTo>
                    <a:pt x="2509" y="6946"/>
                  </a:lnTo>
                  <a:lnTo>
                    <a:pt x="2502" y="6944"/>
                  </a:lnTo>
                  <a:lnTo>
                    <a:pt x="2494" y="6943"/>
                  </a:lnTo>
                  <a:lnTo>
                    <a:pt x="2487" y="6942"/>
                  </a:lnTo>
                  <a:lnTo>
                    <a:pt x="2480" y="6942"/>
                  </a:lnTo>
                  <a:lnTo>
                    <a:pt x="2473" y="6943"/>
                  </a:lnTo>
                  <a:lnTo>
                    <a:pt x="2465" y="6945"/>
                  </a:lnTo>
                  <a:lnTo>
                    <a:pt x="2458" y="6947"/>
                  </a:lnTo>
                  <a:lnTo>
                    <a:pt x="2451" y="6950"/>
                  </a:lnTo>
                  <a:lnTo>
                    <a:pt x="2444" y="6955"/>
                  </a:lnTo>
                  <a:lnTo>
                    <a:pt x="2438" y="6959"/>
                  </a:lnTo>
                  <a:lnTo>
                    <a:pt x="2431" y="6964"/>
                  </a:lnTo>
                  <a:lnTo>
                    <a:pt x="2426" y="6970"/>
                  </a:lnTo>
                  <a:lnTo>
                    <a:pt x="2420" y="6976"/>
                  </a:lnTo>
                  <a:lnTo>
                    <a:pt x="2416" y="6982"/>
                  </a:lnTo>
                  <a:lnTo>
                    <a:pt x="2413" y="6989"/>
                  </a:lnTo>
                  <a:lnTo>
                    <a:pt x="2410" y="6996"/>
                  </a:lnTo>
                  <a:lnTo>
                    <a:pt x="2407" y="7003"/>
                  </a:lnTo>
                  <a:lnTo>
                    <a:pt x="2406" y="7010"/>
                  </a:lnTo>
                  <a:lnTo>
                    <a:pt x="2405" y="7018"/>
                  </a:lnTo>
                  <a:lnTo>
                    <a:pt x="2405" y="7025"/>
                  </a:lnTo>
                  <a:lnTo>
                    <a:pt x="2406" y="7033"/>
                  </a:lnTo>
                  <a:lnTo>
                    <a:pt x="2409" y="7039"/>
                  </a:lnTo>
                  <a:lnTo>
                    <a:pt x="2411" y="7047"/>
                  </a:lnTo>
                  <a:lnTo>
                    <a:pt x="2414" y="7054"/>
                  </a:lnTo>
                  <a:lnTo>
                    <a:pt x="2417" y="7061"/>
                  </a:lnTo>
                  <a:lnTo>
                    <a:pt x="2422" y="7067"/>
                  </a:lnTo>
                  <a:lnTo>
                    <a:pt x="2428" y="7075"/>
                  </a:lnTo>
                  <a:lnTo>
                    <a:pt x="2433" y="7080"/>
                  </a:lnTo>
                  <a:lnTo>
                    <a:pt x="2440" y="7085"/>
                  </a:lnTo>
                  <a:lnTo>
                    <a:pt x="2446" y="7090"/>
                  </a:lnTo>
                  <a:lnTo>
                    <a:pt x="2454" y="7093"/>
                  </a:lnTo>
                  <a:lnTo>
                    <a:pt x="2460" y="7096"/>
                  </a:lnTo>
                  <a:lnTo>
                    <a:pt x="2468" y="7098"/>
                  </a:lnTo>
                  <a:lnTo>
                    <a:pt x="2475" y="7100"/>
                  </a:lnTo>
                  <a:lnTo>
                    <a:pt x="2482" y="7100"/>
                  </a:lnTo>
                  <a:lnTo>
                    <a:pt x="2489" y="7100"/>
                  </a:lnTo>
                  <a:lnTo>
                    <a:pt x="2497" y="7100"/>
                  </a:lnTo>
                  <a:lnTo>
                    <a:pt x="2504" y="7098"/>
                  </a:lnTo>
                  <a:lnTo>
                    <a:pt x="2511" y="7096"/>
                  </a:lnTo>
                  <a:lnTo>
                    <a:pt x="2518" y="7093"/>
                  </a:lnTo>
                  <a:lnTo>
                    <a:pt x="2526" y="7089"/>
                  </a:lnTo>
                  <a:lnTo>
                    <a:pt x="2532" y="7084"/>
                  </a:lnTo>
                  <a:lnTo>
                    <a:pt x="2538" y="7079"/>
                  </a:lnTo>
                  <a:close/>
                  <a:moveTo>
                    <a:pt x="2326" y="7070"/>
                  </a:moveTo>
                  <a:lnTo>
                    <a:pt x="1924" y="7446"/>
                  </a:lnTo>
                  <a:lnTo>
                    <a:pt x="2024" y="7552"/>
                  </a:lnTo>
                  <a:lnTo>
                    <a:pt x="2426" y="7178"/>
                  </a:lnTo>
                  <a:lnTo>
                    <a:pt x="2326" y="7070"/>
                  </a:lnTo>
                  <a:close/>
                  <a:moveTo>
                    <a:pt x="2494" y="7247"/>
                  </a:moveTo>
                  <a:lnTo>
                    <a:pt x="2419" y="7325"/>
                  </a:lnTo>
                  <a:lnTo>
                    <a:pt x="2471" y="7375"/>
                  </a:lnTo>
                  <a:lnTo>
                    <a:pt x="2295" y="7556"/>
                  </a:lnTo>
                  <a:lnTo>
                    <a:pt x="2276" y="7576"/>
                  </a:lnTo>
                  <a:lnTo>
                    <a:pt x="2257" y="7599"/>
                  </a:lnTo>
                  <a:lnTo>
                    <a:pt x="2247" y="7613"/>
                  </a:lnTo>
                  <a:lnTo>
                    <a:pt x="2239" y="7627"/>
                  </a:lnTo>
                  <a:lnTo>
                    <a:pt x="2231" y="7643"/>
                  </a:lnTo>
                  <a:lnTo>
                    <a:pt x="2225" y="7659"/>
                  </a:lnTo>
                  <a:lnTo>
                    <a:pt x="2223" y="7668"/>
                  </a:lnTo>
                  <a:lnTo>
                    <a:pt x="2221" y="7677"/>
                  </a:lnTo>
                  <a:lnTo>
                    <a:pt x="2220" y="7685"/>
                  </a:lnTo>
                  <a:lnTo>
                    <a:pt x="2218" y="7694"/>
                  </a:lnTo>
                  <a:lnTo>
                    <a:pt x="2218" y="7703"/>
                  </a:lnTo>
                  <a:lnTo>
                    <a:pt x="2218" y="7712"/>
                  </a:lnTo>
                  <a:lnTo>
                    <a:pt x="2220" y="7722"/>
                  </a:lnTo>
                  <a:lnTo>
                    <a:pt x="2222" y="7731"/>
                  </a:lnTo>
                  <a:lnTo>
                    <a:pt x="2225" y="7741"/>
                  </a:lnTo>
                  <a:lnTo>
                    <a:pt x="2228" y="7751"/>
                  </a:lnTo>
                  <a:lnTo>
                    <a:pt x="2234" y="7760"/>
                  </a:lnTo>
                  <a:lnTo>
                    <a:pt x="2239" y="7771"/>
                  </a:lnTo>
                  <a:lnTo>
                    <a:pt x="2245" y="7781"/>
                  </a:lnTo>
                  <a:lnTo>
                    <a:pt x="2253" y="7790"/>
                  </a:lnTo>
                  <a:lnTo>
                    <a:pt x="2263" y="7801"/>
                  </a:lnTo>
                  <a:lnTo>
                    <a:pt x="2272" y="7811"/>
                  </a:lnTo>
                  <a:lnTo>
                    <a:pt x="2295" y="7831"/>
                  </a:lnTo>
                  <a:lnTo>
                    <a:pt x="2316" y="7848"/>
                  </a:lnTo>
                  <a:lnTo>
                    <a:pt x="2326" y="7856"/>
                  </a:lnTo>
                  <a:lnTo>
                    <a:pt x="2336" y="7861"/>
                  </a:lnTo>
                  <a:lnTo>
                    <a:pt x="2343" y="7866"/>
                  </a:lnTo>
                  <a:lnTo>
                    <a:pt x="2352" y="7870"/>
                  </a:lnTo>
                  <a:lnTo>
                    <a:pt x="2428" y="7788"/>
                  </a:lnTo>
                  <a:lnTo>
                    <a:pt x="2418" y="7783"/>
                  </a:lnTo>
                  <a:lnTo>
                    <a:pt x="2410" y="7776"/>
                  </a:lnTo>
                  <a:lnTo>
                    <a:pt x="2400" y="7769"/>
                  </a:lnTo>
                  <a:lnTo>
                    <a:pt x="2390" y="7759"/>
                  </a:lnTo>
                  <a:lnTo>
                    <a:pt x="2385" y="7753"/>
                  </a:lnTo>
                  <a:lnTo>
                    <a:pt x="2380" y="7747"/>
                  </a:lnTo>
                  <a:lnTo>
                    <a:pt x="2376" y="7741"/>
                  </a:lnTo>
                  <a:lnTo>
                    <a:pt x="2373" y="7736"/>
                  </a:lnTo>
                  <a:lnTo>
                    <a:pt x="2371" y="7729"/>
                  </a:lnTo>
                  <a:lnTo>
                    <a:pt x="2370" y="7723"/>
                  </a:lnTo>
                  <a:lnTo>
                    <a:pt x="2370" y="7715"/>
                  </a:lnTo>
                  <a:lnTo>
                    <a:pt x="2370" y="7709"/>
                  </a:lnTo>
                  <a:lnTo>
                    <a:pt x="2372" y="7702"/>
                  </a:lnTo>
                  <a:lnTo>
                    <a:pt x="2374" y="7695"/>
                  </a:lnTo>
                  <a:lnTo>
                    <a:pt x="2377" y="7687"/>
                  </a:lnTo>
                  <a:lnTo>
                    <a:pt x="2382" y="7680"/>
                  </a:lnTo>
                  <a:lnTo>
                    <a:pt x="2387" y="7672"/>
                  </a:lnTo>
                  <a:lnTo>
                    <a:pt x="2393" y="7664"/>
                  </a:lnTo>
                  <a:lnTo>
                    <a:pt x="2400" y="7655"/>
                  </a:lnTo>
                  <a:lnTo>
                    <a:pt x="2409" y="7647"/>
                  </a:lnTo>
                  <a:lnTo>
                    <a:pt x="2575" y="7475"/>
                  </a:lnTo>
                  <a:lnTo>
                    <a:pt x="2662" y="7560"/>
                  </a:lnTo>
                  <a:lnTo>
                    <a:pt x="2737" y="7482"/>
                  </a:lnTo>
                  <a:lnTo>
                    <a:pt x="2649" y="7398"/>
                  </a:lnTo>
                  <a:lnTo>
                    <a:pt x="2749" y="7295"/>
                  </a:lnTo>
                  <a:lnTo>
                    <a:pt x="2616" y="7226"/>
                  </a:lnTo>
                  <a:lnTo>
                    <a:pt x="2546" y="7298"/>
                  </a:lnTo>
                  <a:lnTo>
                    <a:pt x="2494" y="7247"/>
                  </a:lnTo>
                  <a:close/>
                  <a:moveTo>
                    <a:pt x="2806" y="7903"/>
                  </a:moveTo>
                  <a:lnTo>
                    <a:pt x="2785" y="7920"/>
                  </a:lnTo>
                  <a:lnTo>
                    <a:pt x="2763" y="7937"/>
                  </a:lnTo>
                  <a:lnTo>
                    <a:pt x="2742" y="7953"/>
                  </a:lnTo>
                  <a:lnTo>
                    <a:pt x="2724" y="7968"/>
                  </a:lnTo>
                  <a:lnTo>
                    <a:pt x="2722" y="7966"/>
                  </a:lnTo>
                  <a:lnTo>
                    <a:pt x="2733" y="7945"/>
                  </a:lnTo>
                  <a:lnTo>
                    <a:pt x="2743" y="7920"/>
                  </a:lnTo>
                  <a:lnTo>
                    <a:pt x="2755" y="7895"/>
                  </a:lnTo>
                  <a:lnTo>
                    <a:pt x="2766" y="7871"/>
                  </a:lnTo>
                  <a:lnTo>
                    <a:pt x="2885" y="7597"/>
                  </a:lnTo>
                  <a:lnTo>
                    <a:pt x="2761" y="7496"/>
                  </a:lnTo>
                  <a:lnTo>
                    <a:pt x="2586" y="8005"/>
                  </a:lnTo>
                  <a:lnTo>
                    <a:pt x="2579" y="8019"/>
                  </a:lnTo>
                  <a:lnTo>
                    <a:pt x="2574" y="8027"/>
                  </a:lnTo>
                  <a:lnTo>
                    <a:pt x="2570" y="8032"/>
                  </a:lnTo>
                  <a:lnTo>
                    <a:pt x="2561" y="8037"/>
                  </a:lnTo>
                  <a:lnTo>
                    <a:pt x="2549" y="8042"/>
                  </a:lnTo>
                  <a:lnTo>
                    <a:pt x="2533" y="8049"/>
                  </a:lnTo>
                  <a:lnTo>
                    <a:pt x="2516" y="8054"/>
                  </a:lnTo>
                  <a:lnTo>
                    <a:pt x="2497" y="8057"/>
                  </a:lnTo>
                  <a:lnTo>
                    <a:pt x="2486" y="8060"/>
                  </a:lnTo>
                  <a:lnTo>
                    <a:pt x="2475" y="8061"/>
                  </a:lnTo>
                  <a:lnTo>
                    <a:pt x="2464" y="8061"/>
                  </a:lnTo>
                  <a:lnTo>
                    <a:pt x="2454" y="8061"/>
                  </a:lnTo>
                  <a:lnTo>
                    <a:pt x="2430" y="8057"/>
                  </a:lnTo>
                  <a:lnTo>
                    <a:pt x="2407" y="8054"/>
                  </a:lnTo>
                  <a:lnTo>
                    <a:pt x="2387" y="8050"/>
                  </a:lnTo>
                  <a:lnTo>
                    <a:pt x="2369" y="8043"/>
                  </a:lnTo>
                  <a:lnTo>
                    <a:pt x="2318" y="8161"/>
                  </a:lnTo>
                  <a:lnTo>
                    <a:pt x="2331" y="8168"/>
                  </a:lnTo>
                  <a:lnTo>
                    <a:pt x="2345" y="8174"/>
                  </a:lnTo>
                  <a:lnTo>
                    <a:pt x="2362" y="8180"/>
                  </a:lnTo>
                  <a:lnTo>
                    <a:pt x="2382" y="8185"/>
                  </a:lnTo>
                  <a:lnTo>
                    <a:pt x="2403" y="8189"/>
                  </a:lnTo>
                  <a:lnTo>
                    <a:pt x="2426" y="8191"/>
                  </a:lnTo>
                  <a:lnTo>
                    <a:pt x="2450" y="8193"/>
                  </a:lnTo>
                  <a:lnTo>
                    <a:pt x="2477" y="8191"/>
                  </a:lnTo>
                  <a:lnTo>
                    <a:pt x="2494" y="8189"/>
                  </a:lnTo>
                  <a:lnTo>
                    <a:pt x="2511" y="8186"/>
                  </a:lnTo>
                  <a:lnTo>
                    <a:pt x="2528" y="8183"/>
                  </a:lnTo>
                  <a:lnTo>
                    <a:pt x="2546" y="8178"/>
                  </a:lnTo>
                  <a:lnTo>
                    <a:pt x="2564" y="8172"/>
                  </a:lnTo>
                  <a:lnTo>
                    <a:pt x="2582" y="8165"/>
                  </a:lnTo>
                  <a:lnTo>
                    <a:pt x="2603" y="8157"/>
                  </a:lnTo>
                  <a:lnTo>
                    <a:pt x="2622" y="8149"/>
                  </a:lnTo>
                  <a:lnTo>
                    <a:pt x="2666" y="8127"/>
                  </a:lnTo>
                  <a:lnTo>
                    <a:pt x="2712" y="8102"/>
                  </a:lnTo>
                  <a:lnTo>
                    <a:pt x="2765" y="8072"/>
                  </a:lnTo>
                  <a:lnTo>
                    <a:pt x="2822" y="8038"/>
                  </a:lnTo>
                  <a:lnTo>
                    <a:pt x="3159" y="7820"/>
                  </a:lnTo>
                  <a:lnTo>
                    <a:pt x="3041" y="7724"/>
                  </a:lnTo>
                  <a:lnTo>
                    <a:pt x="2806" y="7903"/>
                  </a:lnTo>
                  <a:close/>
                  <a:moveTo>
                    <a:pt x="3701" y="7907"/>
                  </a:moveTo>
                  <a:lnTo>
                    <a:pt x="3685" y="7898"/>
                  </a:lnTo>
                  <a:lnTo>
                    <a:pt x="3669" y="7890"/>
                  </a:lnTo>
                  <a:lnTo>
                    <a:pt x="3653" y="7883"/>
                  </a:lnTo>
                  <a:lnTo>
                    <a:pt x="3637" y="7876"/>
                  </a:lnTo>
                  <a:lnTo>
                    <a:pt x="3621" y="7871"/>
                  </a:lnTo>
                  <a:lnTo>
                    <a:pt x="3605" y="7866"/>
                  </a:lnTo>
                  <a:lnTo>
                    <a:pt x="3587" y="7863"/>
                  </a:lnTo>
                  <a:lnTo>
                    <a:pt x="3571" y="7861"/>
                  </a:lnTo>
                  <a:lnTo>
                    <a:pt x="3555" y="7860"/>
                  </a:lnTo>
                  <a:lnTo>
                    <a:pt x="3538" y="7860"/>
                  </a:lnTo>
                  <a:lnTo>
                    <a:pt x="3522" y="7861"/>
                  </a:lnTo>
                  <a:lnTo>
                    <a:pt x="3506" y="7862"/>
                  </a:lnTo>
                  <a:lnTo>
                    <a:pt x="3490" y="7864"/>
                  </a:lnTo>
                  <a:lnTo>
                    <a:pt x="3474" y="7869"/>
                  </a:lnTo>
                  <a:lnTo>
                    <a:pt x="3457" y="7873"/>
                  </a:lnTo>
                  <a:lnTo>
                    <a:pt x="3441" y="7878"/>
                  </a:lnTo>
                  <a:lnTo>
                    <a:pt x="3425" y="7884"/>
                  </a:lnTo>
                  <a:lnTo>
                    <a:pt x="3410" y="7891"/>
                  </a:lnTo>
                  <a:lnTo>
                    <a:pt x="3394" y="7899"/>
                  </a:lnTo>
                  <a:lnTo>
                    <a:pt x="3379" y="7907"/>
                  </a:lnTo>
                  <a:lnTo>
                    <a:pt x="3364" y="7917"/>
                  </a:lnTo>
                  <a:lnTo>
                    <a:pt x="3349" y="7926"/>
                  </a:lnTo>
                  <a:lnTo>
                    <a:pt x="3335" y="7937"/>
                  </a:lnTo>
                  <a:lnTo>
                    <a:pt x="3321" y="7950"/>
                  </a:lnTo>
                  <a:lnTo>
                    <a:pt x="3307" y="7962"/>
                  </a:lnTo>
                  <a:lnTo>
                    <a:pt x="3293" y="7976"/>
                  </a:lnTo>
                  <a:lnTo>
                    <a:pt x="3279" y="7990"/>
                  </a:lnTo>
                  <a:lnTo>
                    <a:pt x="3266" y="8005"/>
                  </a:lnTo>
                  <a:lnTo>
                    <a:pt x="3255" y="8020"/>
                  </a:lnTo>
                  <a:lnTo>
                    <a:pt x="3242" y="8037"/>
                  </a:lnTo>
                  <a:lnTo>
                    <a:pt x="3230" y="8053"/>
                  </a:lnTo>
                  <a:lnTo>
                    <a:pt x="3219" y="8071"/>
                  </a:lnTo>
                  <a:lnTo>
                    <a:pt x="3208" y="8088"/>
                  </a:lnTo>
                  <a:lnTo>
                    <a:pt x="3199" y="8107"/>
                  </a:lnTo>
                  <a:lnTo>
                    <a:pt x="3189" y="8124"/>
                  </a:lnTo>
                  <a:lnTo>
                    <a:pt x="3182" y="8142"/>
                  </a:lnTo>
                  <a:lnTo>
                    <a:pt x="3174" y="8159"/>
                  </a:lnTo>
                  <a:lnTo>
                    <a:pt x="3166" y="8178"/>
                  </a:lnTo>
                  <a:lnTo>
                    <a:pt x="3161" y="8195"/>
                  </a:lnTo>
                  <a:lnTo>
                    <a:pt x="3156" y="8213"/>
                  </a:lnTo>
                  <a:lnTo>
                    <a:pt x="3151" y="8230"/>
                  </a:lnTo>
                  <a:lnTo>
                    <a:pt x="3147" y="8247"/>
                  </a:lnTo>
                  <a:lnTo>
                    <a:pt x="3145" y="8264"/>
                  </a:lnTo>
                  <a:lnTo>
                    <a:pt x="3143" y="8282"/>
                  </a:lnTo>
                  <a:lnTo>
                    <a:pt x="3142" y="8299"/>
                  </a:lnTo>
                  <a:lnTo>
                    <a:pt x="3141" y="8316"/>
                  </a:lnTo>
                  <a:lnTo>
                    <a:pt x="3142" y="8333"/>
                  </a:lnTo>
                  <a:lnTo>
                    <a:pt x="3143" y="8349"/>
                  </a:lnTo>
                  <a:lnTo>
                    <a:pt x="3145" y="8365"/>
                  </a:lnTo>
                  <a:lnTo>
                    <a:pt x="3147" y="8381"/>
                  </a:lnTo>
                  <a:lnTo>
                    <a:pt x="3151" y="8397"/>
                  </a:lnTo>
                  <a:lnTo>
                    <a:pt x="3156" y="8412"/>
                  </a:lnTo>
                  <a:lnTo>
                    <a:pt x="3161" y="8427"/>
                  </a:lnTo>
                  <a:lnTo>
                    <a:pt x="3168" y="8442"/>
                  </a:lnTo>
                  <a:lnTo>
                    <a:pt x="3175" y="8456"/>
                  </a:lnTo>
                  <a:lnTo>
                    <a:pt x="3184" y="8470"/>
                  </a:lnTo>
                  <a:lnTo>
                    <a:pt x="3192" y="8484"/>
                  </a:lnTo>
                  <a:lnTo>
                    <a:pt x="3202" y="8497"/>
                  </a:lnTo>
                  <a:lnTo>
                    <a:pt x="3214" y="8510"/>
                  </a:lnTo>
                  <a:lnTo>
                    <a:pt x="3224" y="8522"/>
                  </a:lnTo>
                  <a:lnTo>
                    <a:pt x="3237" y="8534"/>
                  </a:lnTo>
                  <a:lnTo>
                    <a:pt x="3251" y="8544"/>
                  </a:lnTo>
                  <a:lnTo>
                    <a:pt x="3266" y="8555"/>
                  </a:lnTo>
                  <a:lnTo>
                    <a:pt x="3281" y="8566"/>
                  </a:lnTo>
                  <a:lnTo>
                    <a:pt x="3296" y="8574"/>
                  </a:lnTo>
                  <a:lnTo>
                    <a:pt x="3311" y="8583"/>
                  </a:lnTo>
                  <a:lnTo>
                    <a:pt x="3326" y="8589"/>
                  </a:lnTo>
                  <a:lnTo>
                    <a:pt x="3343" y="8596"/>
                  </a:lnTo>
                  <a:lnTo>
                    <a:pt x="3358" y="8601"/>
                  </a:lnTo>
                  <a:lnTo>
                    <a:pt x="3374" y="8606"/>
                  </a:lnTo>
                  <a:lnTo>
                    <a:pt x="3390" y="8610"/>
                  </a:lnTo>
                  <a:lnTo>
                    <a:pt x="3405" y="8613"/>
                  </a:lnTo>
                  <a:lnTo>
                    <a:pt x="3421" y="8614"/>
                  </a:lnTo>
                  <a:lnTo>
                    <a:pt x="3437" y="8615"/>
                  </a:lnTo>
                  <a:lnTo>
                    <a:pt x="3452" y="8615"/>
                  </a:lnTo>
                  <a:lnTo>
                    <a:pt x="3468" y="8615"/>
                  </a:lnTo>
                  <a:lnTo>
                    <a:pt x="3484" y="8613"/>
                  </a:lnTo>
                  <a:lnTo>
                    <a:pt x="3500" y="8610"/>
                  </a:lnTo>
                  <a:lnTo>
                    <a:pt x="3515" y="8607"/>
                  </a:lnTo>
                  <a:lnTo>
                    <a:pt x="3531" y="8602"/>
                  </a:lnTo>
                  <a:lnTo>
                    <a:pt x="3548" y="8597"/>
                  </a:lnTo>
                  <a:lnTo>
                    <a:pt x="3563" y="8591"/>
                  </a:lnTo>
                  <a:lnTo>
                    <a:pt x="3579" y="8583"/>
                  </a:lnTo>
                  <a:lnTo>
                    <a:pt x="3594" y="8574"/>
                  </a:lnTo>
                  <a:lnTo>
                    <a:pt x="3609" y="8565"/>
                  </a:lnTo>
                  <a:lnTo>
                    <a:pt x="3624" y="8555"/>
                  </a:lnTo>
                  <a:lnTo>
                    <a:pt x="3639" y="8543"/>
                  </a:lnTo>
                  <a:lnTo>
                    <a:pt x="3654" y="8532"/>
                  </a:lnTo>
                  <a:lnTo>
                    <a:pt x="3669" y="8518"/>
                  </a:lnTo>
                  <a:lnTo>
                    <a:pt x="3683" y="8504"/>
                  </a:lnTo>
                  <a:lnTo>
                    <a:pt x="3698" y="8489"/>
                  </a:lnTo>
                  <a:lnTo>
                    <a:pt x="3712" y="8471"/>
                  </a:lnTo>
                  <a:lnTo>
                    <a:pt x="3726" y="8454"/>
                  </a:lnTo>
                  <a:lnTo>
                    <a:pt x="3740" y="8436"/>
                  </a:lnTo>
                  <a:lnTo>
                    <a:pt x="3753" y="8417"/>
                  </a:lnTo>
                  <a:lnTo>
                    <a:pt x="3766" y="8396"/>
                  </a:lnTo>
                  <a:lnTo>
                    <a:pt x="3775" y="8379"/>
                  </a:lnTo>
                  <a:lnTo>
                    <a:pt x="3785" y="8363"/>
                  </a:lnTo>
                  <a:lnTo>
                    <a:pt x="3793" y="8347"/>
                  </a:lnTo>
                  <a:lnTo>
                    <a:pt x="3801" y="8330"/>
                  </a:lnTo>
                  <a:lnTo>
                    <a:pt x="3808" y="8314"/>
                  </a:lnTo>
                  <a:lnTo>
                    <a:pt x="3815" y="8297"/>
                  </a:lnTo>
                  <a:lnTo>
                    <a:pt x="3820" y="8279"/>
                  </a:lnTo>
                  <a:lnTo>
                    <a:pt x="3826" y="8262"/>
                  </a:lnTo>
                  <a:lnTo>
                    <a:pt x="3830" y="8245"/>
                  </a:lnTo>
                  <a:lnTo>
                    <a:pt x="3834" y="8229"/>
                  </a:lnTo>
                  <a:lnTo>
                    <a:pt x="3837" y="8212"/>
                  </a:lnTo>
                  <a:lnTo>
                    <a:pt x="3840" y="8195"/>
                  </a:lnTo>
                  <a:lnTo>
                    <a:pt x="3841" y="8178"/>
                  </a:lnTo>
                  <a:lnTo>
                    <a:pt x="3842" y="8161"/>
                  </a:lnTo>
                  <a:lnTo>
                    <a:pt x="3842" y="8144"/>
                  </a:lnTo>
                  <a:lnTo>
                    <a:pt x="3841" y="8128"/>
                  </a:lnTo>
                  <a:lnTo>
                    <a:pt x="3839" y="8112"/>
                  </a:lnTo>
                  <a:lnTo>
                    <a:pt x="3836" y="8096"/>
                  </a:lnTo>
                  <a:lnTo>
                    <a:pt x="3832" y="8080"/>
                  </a:lnTo>
                  <a:lnTo>
                    <a:pt x="3828" y="8065"/>
                  </a:lnTo>
                  <a:lnTo>
                    <a:pt x="3822" y="8050"/>
                  </a:lnTo>
                  <a:lnTo>
                    <a:pt x="3817" y="8035"/>
                  </a:lnTo>
                  <a:lnTo>
                    <a:pt x="3810" y="8020"/>
                  </a:lnTo>
                  <a:lnTo>
                    <a:pt x="3801" y="8006"/>
                  </a:lnTo>
                  <a:lnTo>
                    <a:pt x="3792" y="7992"/>
                  </a:lnTo>
                  <a:lnTo>
                    <a:pt x="3783" y="7978"/>
                  </a:lnTo>
                  <a:lnTo>
                    <a:pt x="3771" y="7965"/>
                  </a:lnTo>
                  <a:lnTo>
                    <a:pt x="3759" y="7952"/>
                  </a:lnTo>
                  <a:lnTo>
                    <a:pt x="3746" y="7940"/>
                  </a:lnTo>
                  <a:lnTo>
                    <a:pt x="3732" y="7929"/>
                  </a:lnTo>
                  <a:lnTo>
                    <a:pt x="3717" y="7918"/>
                  </a:lnTo>
                  <a:lnTo>
                    <a:pt x="3701" y="7907"/>
                  </a:lnTo>
                  <a:close/>
                  <a:moveTo>
                    <a:pt x="3635" y="8006"/>
                  </a:moveTo>
                  <a:lnTo>
                    <a:pt x="3643" y="8012"/>
                  </a:lnTo>
                  <a:lnTo>
                    <a:pt x="3651" y="8018"/>
                  </a:lnTo>
                  <a:lnTo>
                    <a:pt x="3658" y="8025"/>
                  </a:lnTo>
                  <a:lnTo>
                    <a:pt x="3665" y="8032"/>
                  </a:lnTo>
                  <a:lnTo>
                    <a:pt x="3671" y="8039"/>
                  </a:lnTo>
                  <a:lnTo>
                    <a:pt x="3676" y="8047"/>
                  </a:lnTo>
                  <a:lnTo>
                    <a:pt x="3681" y="8055"/>
                  </a:lnTo>
                  <a:lnTo>
                    <a:pt x="3685" y="8064"/>
                  </a:lnTo>
                  <a:lnTo>
                    <a:pt x="3688" y="8072"/>
                  </a:lnTo>
                  <a:lnTo>
                    <a:pt x="3691" y="8081"/>
                  </a:lnTo>
                  <a:lnTo>
                    <a:pt x="3694" y="8091"/>
                  </a:lnTo>
                  <a:lnTo>
                    <a:pt x="3695" y="8100"/>
                  </a:lnTo>
                  <a:lnTo>
                    <a:pt x="3697" y="8121"/>
                  </a:lnTo>
                  <a:lnTo>
                    <a:pt x="3697" y="8141"/>
                  </a:lnTo>
                  <a:lnTo>
                    <a:pt x="3695" y="8162"/>
                  </a:lnTo>
                  <a:lnTo>
                    <a:pt x="3690" y="8185"/>
                  </a:lnTo>
                  <a:lnTo>
                    <a:pt x="3685" y="8208"/>
                  </a:lnTo>
                  <a:lnTo>
                    <a:pt x="3678" y="8230"/>
                  </a:lnTo>
                  <a:lnTo>
                    <a:pt x="3668" y="8253"/>
                  </a:lnTo>
                  <a:lnTo>
                    <a:pt x="3658" y="8275"/>
                  </a:lnTo>
                  <a:lnTo>
                    <a:pt x="3646" y="8298"/>
                  </a:lnTo>
                  <a:lnTo>
                    <a:pt x="3632" y="8320"/>
                  </a:lnTo>
                  <a:lnTo>
                    <a:pt x="3617" y="8344"/>
                  </a:lnTo>
                  <a:lnTo>
                    <a:pt x="3601" y="8366"/>
                  </a:lnTo>
                  <a:lnTo>
                    <a:pt x="3584" y="8387"/>
                  </a:lnTo>
                  <a:lnTo>
                    <a:pt x="3567" y="8406"/>
                  </a:lnTo>
                  <a:lnTo>
                    <a:pt x="3550" y="8423"/>
                  </a:lnTo>
                  <a:lnTo>
                    <a:pt x="3531" y="8439"/>
                  </a:lnTo>
                  <a:lnTo>
                    <a:pt x="3513" y="8452"/>
                  </a:lnTo>
                  <a:lnTo>
                    <a:pt x="3495" y="8464"/>
                  </a:lnTo>
                  <a:lnTo>
                    <a:pt x="3477" y="8473"/>
                  </a:lnTo>
                  <a:lnTo>
                    <a:pt x="3457" y="8480"/>
                  </a:lnTo>
                  <a:lnTo>
                    <a:pt x="3449" y="8482"/>
                  </a:lnTo>
                  <a:lnTo>
                    <a:pt x="3439" y="8484"/>
                  </a:lnTo>
                  <a:lnTo>
                    <a:pt x="3430" y="8485"/>
                  </a:lnTo>
                  <a:lnTo>
                    <a:pt x="3421" y="8486"/>
                  </a:lnTo>
                  <a:lnTo>
                    <a:pt x="3411" y="8486"/>
                  </a:lnTo>
                  <a:lnTo>
                    <a:pt x="3402" y="8485"/>
                  </a:lnTo>
                  <a:lnTo>
                    <a:pt x="3393" y="8484"/>
                  </a:lnTo>
                  <a:lnTo>
                    <a:pt x="3383" y="8482"/>
                  </a:lnTo>
                  <a:lnTo>
                    <a:pt x="3375" y="8480"/>
                  </a:lnTo>
                  <a:lnTo>
                    <a:pt x="3366" y="8476"/>
                  </a:lnTo>
                  <a:lnTo>
                    <a:pt x="3357" y="8471"/>
                  </a:lnTo>
                  <a:lnTo>
                    <a:pt x="3348" y="8467"/>
                  </a:lnTo>
                  <a:lnTo>
                    <a:pt x="3340" y="8462"/>
                  </a:lnTo>
                  <a:lnTo>
                    <a:pt x="3333" y="8455"/>
                  </a:lnTo>
                  <a:lnTo>
                    <a:pt x="3325" y="8449"/>
                  </a:lnTo>
                  <a:lnTo>
                    <a:pt x="3319" y="8442"/>
                  </a:lnTo>
                  <a:lnTo>
                    <a:pt x="3314" y="8435"/>
                  </a:lnTo>
                  <a:lnTo>
                    <a:pt x="3308" y="8427"/>
                  </a:lnTo>
                  <a:lnTo>
                    <a:pt x="3303" y="8420"/>
                  </a:lnTo>
                  <a:lnTo>
                    <a:pt x="3299" y="8411"/>
                  </a:lnTo>
                  <a:lnTo>
                    <a:pt x="3295" y="8403"/>
                  </a:lnTo>
                  <a:lnTo>
                    <a:pt x="3292" y="8393"/>
                  </a:lnTo>
                  <a:lnTo>
                    <a:pt x="3290" y="8385"/>
                  </a:lnTo>
                  <a:lnTo>
                    <a:pt x="3288" y="8375"/>
                  </a:lnTo>
                  <a:lnTo>
                    <a:pt x="3286" y="8355"/>
                  </a:lnTo>
                  <a:lnTo>
                    <a:pt x="3286" y="8334"/>
                  </a:lnTo>
                  <a:lnTo>
                    <a:pt x="3288" y="8313"/>
                  </a:lnTo>
                  <a:lnTo>
                    <a:pt x="3291" y="8290"/>
                  </a:lnTo>
                  <a:lnTo>
                    <a:pt x="3296" y="8268"/>
                  </a:lnTo>
                  <a:lnTo>
                    <a:pt x="3304" y="8244"/>
                  </a:lnTo>
                  <a:lnTo>
                    <a:pt x="3314" y="8220"/>
                  </a:lnTo>
                  <a:lnTo>
                    <a:pt x="3324" y="8197"/>
                  </a:lnTo>
                  <a:lnTo>
                    <a:pt x="3336" y="8173"/>
                  </a:lnTo>
                  <a:lnTo>
                    <a:pt x="3350" y="8150"/>
                  </a:lnTo>
                  <a:lnTo>
                    <a:pt x="3364" y="8127"/>
                  </a:lnTo>
                  <a:lnTo>
                    <a:pt x="3379" y="8107"/>
                  </a:lnTo>
                  <a:lnTo>
                    <a:pt x="3395" y="8087"/>
                  </a:lnTo>
                  <a:lnTo>
                    <a:pt x="3412" y="8068"/>
                  </a:lnTo>
                  <a:lnTo>
                    <a:pt x="3430" y="8052"/>
                  </a:lnTo>
                  <a:lnTo>
                    <a:pt x="3447" y="8036"/>
                  </a:lnTo>
                  <a:lnTo>
                    <a:pt x="3465" y="8023"/>
                  </a:lnTo>
                  <a:lnTo>
                    <a:pt x="3483" y="8011"/>
                  </a:lnTo>
                  <a:lnTo>
                    <a:pt x="3503" y="8002"/>
                  </a:lnTo>
                  <a:lnTo>
                    <a:pt x="3521" y="7994"/>
                  </a:lnTo>
                  <a:lnTo>
                    <a:pt x="3530" y="7991"/>
                  </a:lnTo>
                  <a:lnTo>
                    <a:pt x="3540" y="7989"/>
                  </a:lnTo>
                  <a:lnTo>
                    <a:pt x="3550" y="7988"/>
                  </a:lnTo>
                  <a:lnTo>
                    <a:pt x="3559" y="7987"/>
                  </a:lnTo>
                  <a:lnTo>
                    <a:pt x="3569" y="7987"/>
                  </a:lnTo>
                  <a:lnTo>
                    <a:pt x="3579" y="7987"/>
                  </a:lnTo>
                  <a:lnTo>
                    <a:pt x="3588" y="7989"/>
                  </a:lnTo>
                  <a:lnTo>
                    <a:pt x="3598" y="7990"/>
                  </a:lnTo>
                  <a:lnTo>
                    <a:pt x="3607" y="7993"/>
                  </a:lnTo>
                  <a:lnTo>
                    <a:pt x="3616" y="7996"/>
                  </a:lnTo>
                  <a:lnTo>
                    <a:pt x="3626" y="8002"/>
                  </a:lnTo>
                  <a:lnTo>
                    <a:pt x="3635" y="8006"/>
                  </a:lnTo>
                  <a:close/>
                  <a:moveTo>
                    <a:pt x="3891" y="8278"/>
                  </a:moveTo>
                  <a:lnTo>
                    <a:pt x="3843" y="8375"/>
                  </a:lnTo>
                  <a:lnTo>
                    <a:pt x="3907" y="8407"/>
                  </a:lnTo>
                  <a:lnTo>
                    <a:pt x="3709" y="8802"/>
                  </a:lnTo>
                  <a:lnTo>
                    <a:pt x="3839" y="8867"/>
                  </a:lnTo>
                  <a:lnTo>
                    <a:pt x="4038" y="8474"/>
                  </a:lnTo>
                  <a:lnTo>
                    <a:pt x="4135" y="8522"/>
                  </a:lnTo>
                  <a:lnTo>
                    <a:pt x="4183" y="8426"/>
                  </a:lnTo>
                  <a:lnTo>
                    <a:pt x="4085" y="8377"/>
                  </a:lnTo>
                  <a:lnTo>
                    <a:pt x="4095" y="8358"/>
                  </a:lnTo>
                  <a:lnTo>
                    <a:pt x="4107" y="8337"/>
                  </a:lnTo>
                  <a:lnTo>
                    <a:pt x="4113" y="8328"/>
                  </a:lnTo>
                  <a:lnTo>
                    <a:pt x="4120" y="8318"/>
                  </a:lnTo>
                  <a:lnTo>
                    <a:pt x="4127" y="8309"/>
                  </a:lnTo>
                  <a:lnTo>
                    <a:pt x="4135" y="8301"/>
                  </a:lnTo>
                  <a:lnTo>
                    <a:pt x="4143" y="8294"/>
                  </a:lnTo>
                  <a:lnTo>
                    <a:pt x="4152" y="8288"/>
                  </a:lnTo>
                  <a:lnTo>
                    <a:pt x="4162" y="8284"/>
                  </a:lnTo>
                  <a:lnTo>
                    <a:pt x="4172" y="8282"/>
                  </a:lnTo>
                  <a:lnTo>
                    <a:pt x="4183" y="8280"/>
                  </a:lnTo>
                  <a:lnTo>
                    <a:pt x="4195" y="8282"/>
                  </a:lnTo>
                  <a:lnTo>
                    <a:pt x="4208" y="8285"/>
                  </a:lnTo>
                  <a:lnTo>
                    <a:pt x="4221" y="8290"/>
                  </a:lnTo>
                  <a:lnTo>
                    <a:pt x="4235" y="8299"/>
                  </a:lnTo>
                  <a:lnTo>
                    <a:pt x="4247" y="8306"/>
                  </a:lnTo>
                  <a:lnTo>
                    <a:pt x="4256" y="8315"/>
                  </a:lnTo>
                  <a:lnTo>
                    <a:pt x="4265" y="8322"/>
                  </a:lnTo>
                  <a:lnTo>
                    <a:pt x="4325" y="8227"/>
                  </a:lnTo>
                  <a:lnTo>
                    <a:pt x="4311" y="8215"/>
                  </a:lnTo>
                  <a:lnTo>
                    <a:pt x="4295" y="8202"/>
                  </a:lnTo>
                  <a:lnTo>
                    <a:pt x="4276" y="8189"/>
                  </a:lnTo>
                  <a:lnTo>
                    <a:pt x="4253" y="8176"/>
                  </a:lnTo>
                  <a:lnTo>
                    <a:pt x="4235" y="8168"/>
                  </a:lnTo>
                  <a:lnTo>
                    <a:pt x="4216" y="8161"/>
                  </a:lnTo>
                  <a:lnTo>
                    <a:pt x="4197" y="8156"/>
                  </a:lnTo>
                  <a:lnTo>
                    <a:pt x="4178" y="8153"/>
                  </a:lnTo>
                  <a:lnTo>
                    <a:pt x="4160" y="8152"/>
                  </a:lnTo>
                  <a:lnTo>
                    <a:pt x="4140" y="8153"/>
                  </a:lnTo>
                  <a:lnTo>
                    <a:pt x="4131" y="8154"/>
                  </a:lnTo>
                  <a:lnTo>
                    <a:pt x="4121" y="8155"/>
                  </a:lnTo>
                  <a:lnTo>
                    <a:pt x="4111" y="8157"/>
                  </a:lnTo>
                  <a:lnTo>
                    <a:pt x="4102" y="8160"/>
                  </a:lnTo>
                  <a:lnTo>
                    <a:pt x="4092" y="8164"/>
                  </a:lnTo>
                  <a:lnTo>
                    <a:pt x="4083" y="8168"/>
                  </a:lnTo>
                  <a:lnTo>
                    <a:pt x="4074" y="8172"/>
                  </a:lnTo>
                  <a:lnTo>
                    <a:pt x="4065" y="8178"/>
                  </a:lnTo>
                  <a:lnTo>
                    <a:pt x="4055" y="8183"/>
                  </a:lnTo>
                  <a:lnTo>
                    <a:pt x="4047" y="8189"/>
                  </a:lnTo>
                  <a:lnTo>
                    <a:pt x="4038" y="8197"/>
                  </a:lnTo>
                  <a:lnTo>
                    <a:pt x="4030" y="8204"/>
                  </a:lnTo>
                  <a:lnTo>
                    <a:pt x="4021" y="8213"/>
                  </a:lnTo>
                  <a:lnTo>
                    <a:pt x="4012" y="8221"/>
                  </a:lnTo>
                  <a:lnTo>
                    <a:pt x="4004" y="8231"/>
                  </a:lnTo>
                  <a:lnTo>
                    <a:pt x="3996" y="8242"/>
                  </a:lnTo>
                  <a:lnTo>
                    <a:pt x="3989" y="8253"/>
                  </a:lnTo>
                  <a:lnTo>
                    <a:pt x="3980" y="8265"/>
                  </a:lnTo>
                  <a:lnTo>
                    <a:pt x="3974" y="8277"/>
                  </a:lnTo>
                  <a:lnTo>
                    <a:pt x="3966" y="8291"/>
                  </a:lnTo>
                  <a:lnTo>
                    <a:pt x="3956" y="8312"/>
                  </a:lnTo>
                  <a:lnTo>
                    <a:pt x="3891" y="8278"/>
                  </a:lnTo>
                  <a:close/>
                  <a:moveTo>
                    <a:pt x="4339" y="9097"/>
                  </a:moveTo>
                  <a:lnTo>
                    <a:pt x="4454" y="8837"/>
                  </a:lnTo>
                  <a:lnTo>
                    <a:pt x="4463" y="8843"/>
                  </a:lnTo>
                  <a:lnTo>
                    <a:pt x="4474" y="8849"/>
                  </a:lnTo>
                  <a:lnTo>
                    <a:pt x="4487" y="8855"/>
                  </a:lnTo>
                  <a:lnTo>
                    <a:pt x="4501" y="8862"/>
                  </a:lnTo>
                  <a:lnTo>
                    <a:pt x="4521" y="8871"/>
                  </a:lnTo>
                  <a:lnTo>
                    <a:pt x="4543" y="8878"/>
                  </a:lnTo>
                  <a:lnTo>
                    <a:pt x="4565" y="8884"/>
                  </a:lnTo>
                  <a:lnTo>
                    <a:pt x="4590" y="8890"/>
                  </a:lnTo>
                  <a:lnTo>
                    <a:pt x="4615" y="8893"/>
                  </a:lnTo>
                  <a:lnTo>
                    <a:pt x="4639" y="8895"/>
                  </a:lnTo>
                  <a:lnTo>
                    <a:pt x="4652" y="8895"/>
                  </a:lnTo>
                  <a:lnTo>
                    <a:pt x="4665" y="8894"/>
                  </a:lnTo>
                  <a:lnTo>
                    <a:pt x="4678" y="8893"/>
                  </a:lnTo>
                  <a:lnTo>
                    <a:pt x="4691" y="8892"/>
                  </a:lnTo>
                  <a:lnTo>
                    <a:pt x="4704" y="8890"/>
                  </a:lnTo>
                  <a:lnTo>
                    <a:pt x="4716" y="8887"/>
                  </a:lnTo>
                  <a:lnTo>
                    <a:pt x="4729" y="8882"/>
                  </a:lnTo>
                  <a:lnTo>
                    <a:pt x="4740" y="8877"/>
                  </a:lnTo>
                  <a:lnTo>
                    <a:pt x="4753" y="8872"/>
                  </a:lnTo>
                  <a:lnTo>
                    <a:pt x="4765" y="8865"/>
                  </a:lnTo>
                  <a:lnTo>
                    <a:pt x="4777" y="8858"/>
                  </a:lnTo>
                  <a:lnTo>
                    <a:pt x="4788" y="8850"/>
                  </a:lnTo>
                  <a:lnTo>
                    <a:pt x="4799" y="8840"/>
                  </a:lnTo>
                  <a:lnTo>
                    <a:pt x="4810" y="8830"/>
                  </a:lnTo>
                  <a:lnTo>
                    <a:pt x="4821" y="8819"/>
                  </a:lnTo>
                  <a:lnTo>
                    <a:pt x="4831" y="8806"/>
                  </a:lnTo>
                  <a:lnTo>
                    <a:pt x="4840" y="8792"/>
                  </a:lnTo>
                  <a:lnTo>
                    <a:pt x="4849" y="8778"/>
                  </a:lnTo>
                  <a:lnTo>
                    <a:pt x="4857" y="8762"/>
                  </a:lnTo>
                  <a:lnTo>
                    <a:pt x="4866" y="8745"/>
                  </a:lnTo>
                  <a:lnTo>
                    <a:pt x="4871" y="8732"/>
                  </a:lnTo>
                  <a:lnTo>
                    <a:pt x="4876" y="8720"/>
                  </a:lnTo>
                  <a:lnTo>
                    <a:pt x="4879" y="8709"/>
                  </a:lnTo>
                  <a:lnTo>
                    <a:pt x="4882" y="8697"/>
                  </a:lnTo>
                  <a:lnTo>
                    <a:pt x="4884" y="8684"/>
                  </a:lnTo>
                  <a:lnTo>
                    <a:pt x="4885" y="8672"/>
                  </a:lnTo>
                  <a:lnTo>
                    <a:pt x="4886" y="8660"/>
                  </a:lnTo>
                  <a:lnTo>
                    <a:pt x="4887" y="8648"/>
                  </a:lnTo>
                  <a:lnTo>
                    <a:pt x="4886" y="8637"/>
                  </a:lnTo>
                  <a:lnTo>
                    <a:pt x="4886" y="8625"/>
                  </a:lnTo>
                  <a:lnTo>
                    <a:pt x="4884" y="8614"/>
                  </a:lnTo>
                  <a:lnTo>
                    <a:pt x="4882" y="8602"/>
                  </a:lnTo>
                  <a:lnTo>
                    <a:pt x="4880" y="8592"/>
                  </a:lnTo>
                  <a:lnTo>
                    <a:pt x="4876" y="8581"/>
                  </a:lnTo>
                  <a:lnTo>
                    <a:pt x="4872" y="8570"/>
                  </a:lnTo>
                  <a:lnTo>
                    <a:pt x="4867" y="8560"/>
                  </a:lnTo>
                  <a:lnTo>
                    <a:pt x="4862" y="8550"/>
                  </a:lnTo>
                  <a:lnTo>
                    <a:pt x="4856" y="8539"/>
                  </a:lnTo>
                  <a:lnTo>
                    <a:pt x="4849" y="8529"/>
                  </a:lnTo>
                  <a:lnTo>
                    <a:pt x="4841" y="8519"/>
                  </a:lnTo>
                  <a:lnTo>
                    <a:pt x="4833" y="8509"/>
                  </a:lnTo>
                  <a:lnTo>
                    <a:pt x="4824" y="8500"/>
                  </a:lnTo>
                  <a:lnTo>
                    <a:pt x="4813" y="8491"/>
                  </a:lnTo>
                  <a:lnTo>
                    <a:pt x="4804" y="8482"/>
                  </a:lnTo>
                  <a:lnTo>
                    <a:pt x="4792" y="8474"/>
                  </a:lnTo>
                  <a:lnTo>
                    <a:pt x="4780" y="8465"/>
                  </a:lnTo>
                  <a:lnTo>
                    <a:pt x="4767" y="8456"/>
                  </a:lnTo>
                  <a:lnTo>
                    <a:pt x="4754" y="8449"/>
                  </a:lnTo>
                  <a:lnTo>
                    <a:pt x="4725" y="8433"/>
                  </a:lnTo>
                  <a:lnTo>
                    <a:pt x="4694" y="8418"/>
                  </a:lnTo>
                  <a:lnTo>
                    <a:pt x="4666" y="8406"/>
                  </a:lnTo>
                  <a:lnTo>
                    <a:pt x="4639" y="8395"/>
                  </a:lnTo>
                  <a:lnTo>
                    <a:pt x="4614" y="8386"/>
                  </a:lnTo>
                  <a:lnTo>
                    <a:pt x="4590" y="8377"/>
                  </a:lnTo>
                  <a:lnTo>
                    <a:pt x="4568" y="8370"/>
                  </a:lnTo>
                  <a:lnTo>
                    <a:pt x="4546" y="8363"/>
                  </a:lnTo>
                  <a:lnTo>
                    <a:pt x="4527" y="8358"/>
                  </a:lnTo>
                  <a:lnTo>
                    <a:pt x="4508" y="8353"/>
                  </a:lnTo>
                  <a:lnTo>
                    <a:pt x="4206" y="9038"/>
                  </a:lnTo>
                  <a:lnTo>
                    <a:pt x="4339" y="9097"/>
                  </a:lnTo>
                  <a:close/>
                  <a:moveTo>
                    <a:pt x="4599" y="8507"/>
                  </a:moveTo>
                  <a:lnTo>
                    <a:pt x="4610" y="8509"/>
                  </a:lnTo>
                  <a:lnTo>
                    <a:pt x="4623" y="8513"/>
                  </a:lnTo>
                  <a:lnTo>
                    <a:pt x="4641" y="8519"/>
                  </a:lnTo>
                  <a:lnTo>
                    <a:pt x="4659" y="8526"/>
                  </a:lnTo>
                  <a:lnTo>
                    <a:pt x="4673" y="8533"/>
                  </a:lnTo>
                  <a:lnTo>
                    <a:pt x="4685" y="8540"/>
                  </a:lnTo>
                  <a:lnTo>
                    <a:pt x="4696" y="8548"/>
                  </a:lnTo>
                  <a:lnTo>
                    <a:pt x="4706" y="8556"/>
                  </a:lnTo>
                  <a:lnTo>
                    <a:pt x="4715" y="8565"/>
                  </a:lnTo>
                  <a:lnTo>
                    <a:pt x="4723" y="8574"/>
                  </a:lnTo>
                  <a:lnTo>
                    <a:pt x="4730" y="8584"/>
                  </a:lnTo>
                  <a:lnTo>
                    <a:pt x="4735" y="8594"/>
                  </a:lnTo>
                  <a:lnTo>
                    <a:pt x="4739" y="8604"/>
                  </a:lnTo>
                  <a:lnTo>
                    <a:pt x="4741" y="8616"/>
                  </a:lnTo>
                  <a:lnTo>
                    <a:pt x="4744" y="8628"/>
                  </a:lnTo>
                  <a:lnTo>
                    <a:pt x="4744" y="8640"/>
                  </a:lnTo>
                  <a:lnTo>
                    <a:pt x="4743" y="8653"/>
                  </a:lnTo>
                  <a:lnTo>
                    <a:pt x="4739" y="8666"/>
                  </a:lnTo>
                  <a:lnTo>
                    <a:pt x="4736" y="8678"/>
                  </a:lnTo>
                  <a:lnTo>
                    <a:pt x="4731" y="8692"/>
                  </a:lnTo>
                  <a:lnTo>
                    <a:pt x="4724" y="8706"/>
                  </a:lnTo>
                  <a:lnTo>
                    <a:pt x="4717" y="8718"/>
                  </a:lnTo>
                  <a:lnTo>
                    <a:pt x="4708" y="8729"/>
                  </a:lnTo>
                  <a:lnTo>
                    <a:pt x="4700" y="8740"/>
                  </a:lnTo>
                  <a:lnTo>
                    <a:pt x="4690" y="8748"/>
                  </a:lnTo>
                  <a:lnTo>
                    <a:pt x="4679" y="8756"/>
                  </a:lnTo>
                  <a:lnTo>
                    <a:pt x="4668" y="8761"/>
                  </a:lnTo>
                  <a:lnTo>
                    <a:pt x="4657" y="8766"/>
                  </a:lnTo>
                  <a:lnTo>
                    <a:pt x="4644" y="8770"/>
                  </a:lnTo>
                  <a:lnTo>
                    <a:pt x="4632" y="8772"/>
                  </a:lnTo>
                  <a:lnTo>
                    <a:pt x="4618" y="8773"/>
                  </a:lnTo>
                  <a:lnTo>
                    <a:pt x="4604" y="8772"/>
                  </a:lnTo>
                  <a:lnTo>
                    <a:pt x="4590" y="8771"/>
                  </a:lnTo>
                  <a:lnTo>
                    <a:pt x="4575" y="8768"/>
                  </a:lnTo>
                  <a:lnTo>
                    <a:pt x="4560" y="8762"/>
                  </a:lnTo>
                  <a:lnTo>
                    <a:pt x="4545" y="8757"/>
                  </a:lnTo>
                  <a:lnTo>
                    <a:pt x="4531" y="8750"/>
                  </a:lnTo>
                  <a:lnTo>
                    <a:pt x="4519" y="8744"/>
                  </a:lnTo>
                  <a:lnTo>
                    <a:pt x="4508" y="8739"/>
                  </a:lnTo>
                  <a:lnTo>
                    <a:pt x="4500" y="8732"/>
                  </a:lnTo>
                  <a:lnTo>
                    <a:pt x="4599" y="8507"/>
                  </a:lnTo>
                  <a:close/>
                  <a:moveTo>
                    <a:pt x="5188" y="8828"/>
                  </a:moveTo>
                  <a:lnTo>
                    <a:pt x="5175" y="8823"/>
                  </a:lnTo>
                  <a:lnTo>
                    <a:pt x="5162" y="8820"/>
                  </a:lnTo>
                  <a:lnTo>
                    <a:pt x="5148" y="8817"/>
                  </a:lnTo>
                  <a:lnTo>
                    <a:pt x="5135" y="8814"/>
                  </a:lnTo>
                  <a:lnTo>
                    <a:pt x="5123" y="8813"/>
                  </a:lnTo>
                  <a:lnTo>
                    <a:pt x="5110" y="8812"/>
                  </a:lnTo>
                  <a:lnTo>
                    <a:pt x="5097" y="8810"/>
                  </a:lnTo>
                  <a:lnTo>
                    <a:pt x="5084" y="8812"/>
                  </a:lnTo>
                  <a:lnTo>
                    <a:pt x="5071" y="8812"/>
                  </a:lnTo>
                  <a:lnTo>
                    <a:pt x="5059" y="8814"/>
                  </a:lnTo>
                  <a:lnTo>
                    <a:pt x="5046" y="8816"/>
                  </a:lnTo>
                  <a:lnTo>
                    <a:pt x="5035" y="8818"/>
                  </a:lnTo>
                  <a:lnTo>
                    <a:pt x="5023" y="8822"/>
                  </a:lnTo>
                  <a:lnTo>
                    <a:pt x="5011" y="8827"/>
                  </a:lnTo>
                  <a:lnTo>
                    <a:pt x="4999" y="8831"/>
                  </a:lnTo>
                  <a:lnTo>
                    <a:pt x="4987" y="8836"/>
                  </a:lnTo>
                  <a:lnTo>
                    <a:pt x="4977" y="8843"/>
                  </a:lnTo>
                  <a:lnTo>
                    <a:pt x="4966" y="8849"/>
                  </a:lnTo>
                  <a:lnTo>
                    <a:pt x="4955" y="8857"/>
                  </a:lnTo>
                  <a:lnTo>
                    <a:pt x="4944" y="8864"/>
                  </a:lnTo>
                  <a:lnTo>
                    <a:pt x="4935" y="8874"/>
                  </a:lnTo>
                  <a:lnTo>
                    <a:pt x="4924" y="8882"/>
                  </a:lnTo>
                  <a:lnTo>
                    <a:pt x="4915" y="8893"/>
                  </a:lnTo>
                  <a:lnTo>
                    <a:pt x="4906" y="8904"/>
                  </a:lnTo>
                  <a:lnTo>
                    <a:pt x="4897" y="8914"/>
                  </a:lnTo>
                  <a:lnTo>
                    <a:pt x="4889" y="8926"/>
                  </a:lnTo>
                  <a:lnTo>
                    <a:pt x="4880" y="8939"/>
                  </a:lnTo>
                  <a:lnTo>
                    <a:pt x="4872" y="8953"/>
                  </a:lnTo>
                  <a:lnTo>
                    <a:pt x="4865" y="8967"/>
                  </a:lnTo>
                  <a:lnTo>
                    <a:pt x="4858" y="8981"/>
                  </a:lnTo>
                  <a:lnTo>
                    <a:pt x="4852" y="8997"/>
                  </a:lnTo>
                  <a:lnTo>
                    <a:pt x="4846" y="9012"/>
                  </a:lnTo>
                  <a:lnTo>
                    <a:pt x="4840" y="9028"/>
                  </a:lnTo>
                  <a:lnTo>
                    <a:pt x="4836" y="9043"/>
                  </a:lnTo>
                  <a:lnTo>
                    <a:pt x="4833" y="9059"/>
                  </a:lnTo>
                  <a:lnTo>
                    <a:pt x="4829" y="9074"/>
                  </a:lnTo>
                  <a:lnTo>
                    <a:pt x="4826" y="9088"/>
                  </a:lnTo>
                  <a:lnTo>
                    <a:pt x="4825" y="9103"/>
                  </a:lnTo>
                  <a:lnTo>
                    <a:pt x="4824" y="9117"/>
                  </a:lnTo>
                  <a:lnTo>
                    <a:pt x="4824" y="9131"/>
                  </a:lnTo>
                  <a:lnTo>
                    <a:pt x="4824" y="9145"/>
                  </a:lnTo>
                  <a:lnTo>
                    <a:pt x="4825" y="9159"/>
                  </a:lnTo>
                  <a:lnTo>
                    <a:pt x="4826" y="9172"/>
                  </a:lnTo>
                  <a:lnTo>
                    <a:pt x="4828" y="9185"/>
                  </a:lnTo>
                  <a:lnTo>
                    <a:pt x="4832" y="9198"/>
                  </a:lnTo>
                  <a:lnTo>
                    <a:pt x="4835" y="9210"/>
                  </a:lnTo>
                  <a:lnTo>
                    <a:pt x="4839" y="9221"/>
                  </a:lnTo>
                  <a:lnTo>
                    <a:pt x="4843" y="9233"/>
                  </a:lnTo>
                  <a:lnTo>
                    <a:pt x="4849" y="9244"/>
                  </a:lnTo>
                  <a:lnTo>
                    <a:pt x="4854" y="9255"/>
                  </a:lnTo>
                  <a:lnTo>
                    <a:pt x="4861" y="9265"/>
                  </a:lnTo>
                  <a:lnTo>
                    <a:pt x="4868" y="9276"/>
                  </a:lnTo>
                  <a:lnTo>
                    <a:pt x="4876" y="9286"/>
                  </a:lnTo>
                  <a:lnTo>
                    <a:pt x="4883" y="9294"/>
                  </a:lnTo>
                  <a:lnTo>
                    <a:pt x="4892" y="9304"/>
                  </a:lnTo>
                  <a:lnTo>
                    <a:pt x="4901" y="9312"/>
                  </a:lnTo>
                  <a:lnTo>
                    <a:pt x="4910" y="9320"/>
                  </a:lnTo>
                  <a:lnTo>
                    <a:pt x="4921" y="9328"/>
                  </a:lnTo>
                  <a:lnTo>
                    <a:pt x="4931" y="9335"/>
                  </a:lnTo>
                  <a:lnTo>
                    <a:pt x="4942" y="9341"/>
                  </a:lnTo>
                  <a:lnTo>
                    <a:pt x="4954" y="9348"/>
                  </a:lnTo>
                  <a:lnTo>
                    <a:pt x="4966" y="9354"/>
                  </a:lnTo>
                  <a:lnTo>
                    <a:pt x="4978" y="9360"/>
                  </a:lnTo>
                  <a:lnTo>
                    <a:pt x="4991" y="9364"/>
                  </a:lnTo>
                  <a:lnTo>
                    <a:pt x="5013" y="9371"/>
                  </a:lnTo>
                  <a:lnTo>
                    <a:pt x="5036" y="9376"/>
                  </a:lnTo>
                  <a:lnTo>
                    <a:pt x="5059" y="9379"/>
                  </a:lnTo>
                  <a:lnTo>
                    <a:pt x="5083" y="9380"/>
                  </a:lnTo>
                  <a:lnTo>
                    <a:pt x="5095" y="9380"/>
                  </a:lnTo>
                  <a:lnTo>
                    <a:pt x="5106" y="9379"/>
                  </a:lnTo>
                  <a:lnTo>
                    <a:pt x="5118" y="9377"/>
                  </a:lnTo>
                  <a:lnTo>
                    <a:pt x="5130" y="9375"/>
                  </a:lnTo>
                  <a:lnTo>
                    <a:pt x="5142" y="9373"/>
                  </a:lnTo>
                  <a:lnTo>
                    <a:pt x="5154" y="9369"/>
                  </a:lnTo>
                  <a:lnTo>
                    <a:pt x="5166" y="9365"/>
                  </a:lnTo>
                  <a:lnTo>
                    <a:pt x="5177" y="9360"/>
                  </a:lnTo>
                  <a:lnTo>
                    <a:pt x="5189" y="9354"/>
                  </a:lnTo>
                  <a:lnTo>
                    <a:pt x="5200" y="9348"/>
                  </a:lnTo>
                  <a:lnTo>
                    <a:pt x="5211" y="9341"/>
                  </a:lnTo>
                  <a:lnTo>
                    <a:pt x="5222" y="9334"/>
                  </a:lnTo>
                  <a:lnTo>
                    <a:pt x="5233" y="9325"/>
                  </a:lnTo>
                  <a:lnTo>
                    <a:pt x="5243" y="9316"/>
                  </a:lnTo>
                  <a:lnTo>
                    <a:pt x="5254" y="9306"/>
                  </a:lnTo>
                  <a:lnTo>
                    <a:pt x="5263" y="9295"/>
                  </a:lnTo>
                  <a:lnTo>
                    <a:pt x="5273" y="9284"/>
                  </a:lnTo>
                  <a:lnTo>
                    <a:pt x="5283" y="9271"/>
                  </a:lnTo>
                  <a:lnTo>
                    <a:pt x="5291" y="9258"/>
                  </a:lnTo>
                  <a:lnTo>
                    <a:pt x="5300" y="9244"/>
                  </a:lnTo>
                  <a:lnTo>
                    <a:pt x="5308" y="9229"/>
                  </a:lnTo>
                  <a:lnTo>
                    <a:pt x="5316" y="9213"/>
                  </a:lnTo>
                  <a:lnTo>
                    <a:pt x="5323" y="9196"/>
                  </a:lnTo>
                  <a:lnTo>
                    <a:pt x="5330" y="9177"/>
                  </a:lnTo>
                  <a:lnTo>
                    <a:pt x="5334" y="9162"/>
                  </a:lnTo>
                  <a:lnTo>
                    <a:pt x="5338" y="9148"/>
                  </a:lnTo>
                  <a:lnTo>
                    <a:pt x="5343" y="9133"/>
                  </a:lnTo>
                  <a:lnTo>
                    <a:pt x="5346" y="9119"/>
                  </a:lnTo>
                  <a:lnTo>
                    <a:pt x="5348" y="9105"/>
                  </a:lnTo>
                  <a:lnTo>
                    <a:pt x="5350" y="9091"/>
                  </a:lnTo>
                  <a:lnTo>
                    <a:pt x="5351" y="9078"/>
                  </a:lnTo>
                  <a:lnTo>
                    <a:pt x="5351" y="9064"/>
                  </a:lnTo>
                  <a:lnTo>
                    <a:pt x="5351" y="9051"/>
                  </a:lnTo>
                  <a:lnTo>
                    <a:pt x="5351" y="9037"/>
                  </a:lnTo>
                  <a:lnTo>
                    <a:pt x="5349" y="9024"/>
                  </a:lnTo>
                  <a:lnTo>
                    <a:pt x="5348" y="9011"/>
                  </a:lnTo>
                  <a:lnTo>
                    <a:pt x="5345" y="8999"/>
                  </a:lnTo>
                  <a:lnTo>
                    <a:pt x="5343" y="8986"/>
                  </a:lnTo>
                  <a:lnTo>
                    <a:pt x="5338" y="8975"/>
                  </a:lnTo>
                  <a:lnTo>
                    <a:pt x="5334" y="8963"/>
                  </a:lnTo>
                  <a:lnTo>
                    <a:pt x="5330" y="8952"/>
                  </a:lnTo>
                  <a:lnTo>
                    <a:pt x="5324" y="8940"/>
                  </a:lnTo>
                  <a:lnTo>
                    <a:pt x="5318" y="8930"/>
                  </a:lnTo>
                  <a:lnTo>
                    <a:pt x="5312" y="8920"/>
                  </a:lnTo>
                  <a:lnTo>
                    <a:pt x="5304" y="8909"/>
                  </a:lnTo>
                  <a:lnTo>
                    <a:pt x="5296" y="8899"/>
                  </a:lnTo>
                  <a:lnTo>
                    <a:pt x="5288" y="8891"/>
                  </a:lnTo>
                  <a:lnTo>
                    <a:pt x="5279" y="8882"/>
                  </a:lnTo>
                  <a:lnTo>
                    <a:pt x="5270" y="8874"/>
                  </a:lnTo>
                  <a:lnTo>
                    <a:pt x="5260" y="8865"/>
                  </a:lnTo>
                  <a:lnTo>
                    <a:pt x="5249" y="8858"/>
                  </a:lnTo>
                  <a:lnTo>
                    <a:pt x="5239" y="8851"/>
                  </a:lnTo>
                  <a:lnTo>
                    <a:pt x="5227" y="8845"/>
                  </a:lnTo>
                  <a:lnTo>
                    <a:pt x="5214" y="8838"/>
                  </a:lnTo>
                  <a:lnTo>
                    <a:pt x="5202" y="8833"/>
                  </a:lnTo>
                  <a:lnTo>
                    <a:pt x="5188" y="8828"/>
                  </a:lnTo>
                  <a:close/>
                  <a:moveTo>
                    <a:pt x="5189" y="9130"/>
                  </a:moveTo>
                  <a:lnTo>
                    <a:pt x="5183" y="9147"/>
                  </a:lnTo>
                  <a:lnTo>
                    <a:pt x="5175" y="9163"/>
                  </a:lnTo>
                  <a:lnTo>
                    <a:pt x="5168" y="9178"/>
                  </a:lnTo>
                  <a:lnTo>
                    <a:pt x="5159" y="9193"/>
                  </a:lnTo>
                  <a:lnTo>
                    <a:pt x="5150" y="9206"/>
                  </a:lnTo>
                  <a:lnTo>
                    <a:pt x="5141" y="9219"/>
                  </a:lnTo>
                  <a:lnTo>
                    <a:pt x="5131" y="9230"/>
                  </a:lnTo>
                  <a:lnTo>
                    <a:pt x="5121" y="9241"/>
                  </a:lnTo>
                  <a:lnTo>
                    <a:pt x="5111" y="9249"/>
                  </a:lnTo>
                  <a:lnTo>
                    <a:pt x="5099" y="9256"/>
                  </a:lnTo>
                  <a:lnTo>
                    <a:pt x="5088" y="9262"/>
                  </a:lnTo>
                  <a:lnTo>
                    <a:pt x="5076" y="9265"/>
                  </a:lnTo>
                  <a:lnTo>
                    <a:pt x="5065" y="9269"/>
                  </a:lnTo>
                  <a:lnTo>
                    <a:pt x="5053" y="9269"/>
                  </a:lnTo>
                  <a:lnTo>
                    <a:pt x="5041" y="9267"/>
                  </a:lnTo>
                  <a:lnTo>
                    <a:pt x="5029" y="9264"/>
                  </a:lnTo>
                  <a:lnTo>
                    <a:pt x="5016" y="9259"/>
                  </a:lnTo>
                  <a:lnTo>
                    <a:pt x="5007" y="9252"/>
                  </a:lnTo>
                  <a:lnTo>
                    <a:pt x="4997" y="9244"/>
                  </a:lnTo>
                  <a:lnTo>
                    <a:pt x="4989" y="9235"/>
                  </a:lnTo>
                  <a:lnTo>
                    <a:pt x="4983" y="9225"/>
                  </a:lnTo>
                  <a:lnTo>
                    <a:pt x="4978" y="9213"/>
                  </a:lnTo>
                  <a:lnTo>
                    <a:pt x="4973" y="9201"/>
                  </a:lnTo>
                  <a:lnTo>
                    <a:pt x="4970" y="9187"/>
                  </a:lnTo>
                  <a:lnTo>
                    <a:pt x="4968" y="9173"/>
                  </a:lnTo>
                  <a:lnTo>
                    <a:pt x="4968" y="9158"/>
                  </a:lnTo>
                  <a:lnTo>
                    <a:pt x="4968" y="9143"/>
                  </a:lnTo>
                  <a:lnTo>
                    <a:pt x="4970" y="9127"/>
                  </a:lnTo>
                  <a:lnTo>
                    <a:pt x="4972" y="9111"/>
                  </a:lnTo>
                  <a:lnTo>
                    <a:pt x="4975" y="9094"/>
                  </a:lnTo>
                  <a:lnTo>
                    <a:pt x="4981" y="9076"/>
                  </a:lnTo>
                  <a:lnTo>
                    <a:pt x="4986" y="9059"/>
                  </a:lnTo>
                  <a:lnTo>
                    <a:pt x="4992" y="9044"/>
                  </a:lnTo>
                  <a:lnTo>
                    <a:pt x="4998" y="9030"/>
                  </a:lnTo>
                  <a:lnTo>
                    <a:pt x="5006" y="9015"/>
                  </a:lnTo>
                  <a:lnTo>
                    <a:pt x="5013" y="9001"/>
                  </a:lnTo>
                  <a:lnTo>
                    <a:pt x="5022" y="8989"/>
                  </a:lnTo>
                  <a:lnTo>
                    <a:pt x="5030" y="8976"/>
                  </a:lnTo>
                  <a:lnTo>
                    <a:pt x="5040" y="8964"/>
                  </a:lnTo>
                  <a:lnTo>
                    <a:pt x="5050" y="8954"/>
                  </a:lnTo>
                  <a:lnTo>
                    <a:pt x="5060" y="8945"/>
                  </a:lnTo>
                  <a:lnTo>
                    <a:pt x="5072" y="8937"/>
                  </a:lnTo>
                  <a:lnTo>
                    <a:pt x="5084" y="8931"/>
                  </a:lnTo>
                  <a:lnTo>
                    <a:pt x="5096" y="8926"/>
                  </a:lnTo>
                  <a:lnTo>
                    <a:pt x="5109" y="8923"/>
                  </a:lnTo>
                  <a:lnTo>
                    <a:pt x="5121" y="8922"/>
                  </a:lnTo>
                  <a:lnTo>
                    <a:pt x="5128" y="8923"/>
                  </a:lnTo>
                  <a:lnTo>
                    <a:pt x="5135" y="8924"/>
                  </a:lnTo>
                  <a:lnTo>
                    <a:pt x="5142" y="8925"/>
                  </a:lnTo>
                  <a:lnTo>
                    <a:pt x="5149" y="8928"/>
                  </a:lnTo>
                  <a:lnTo>
                    <a:pt x="5162" y="8934"/>
                  </a:lnTo>
                  <a:lnTo>
                    <a:pt x="5173" y="8940"/>
                  </a:lnTo>
                  <a:lnTo>
                    <a:pt x="5182" y="8949"/>
                  </a:lnTo>
                  <a:lnTo>
                    <a:pt x="5189" y="8958"/>
                  </a:lnTo>
                  <a:lnTo>
                    <a:pt x="5196" y="8970"/>
                  </a:lnTo>
                  <a:lnTo>
                    <a:pt x="5201" y="8982"/>
                  </a:lnTo>
                  <a:lnTo>
                    <a:pt x="5204" y="8995"/>
                  </a:lnTo>
                  <a:lnTo>
                    <a:pt x="5206" y="9008"/>
                  </a:lnTo>
                  <a:lnTo>
                    <a:pt x="5207" y="9023"/>
                  </a:lnTo>
                  <a:lnTo>
                    <a:pt x="5207" y="9038"/>
                  </a:lnTo>
                  <a:lnTo>
                    <a:pt x="5207" y="9053"/>
                  </a:lnTo>
                  <a:lnTo>
                    <a:pt x="5205" y="9068"/>
                  </a:lnTo>
                  <a:lnTo>
                    <a:pt x="5202" y="9084"/>
                  </a:lnTo>
                  <a:lnTo>
                    <a:pt x="5199" y="9100"/>
                  </a:lnTo>
                  <a:lnTo>
                    <a:pt x="5195" y="9115"/>
                  </a:lnTo>
                  <a:lnTo>
                    <a:pt x="5189" y="9130"/>
                  </a:lnTo>
                  <a:close/>
                  <a:moveTo>
                    <a:pt x="5354" y="9444"/>
                  </a:moveTo>
                  <a:lnTo>
                    <a:pt x="5366" y="9456"/>
                  </a:lnTo>
                  <a:lnTo>
                    <a:pt x="5380" y="9467"/>
                  </a:lnTo>
                  <a:lnTo>
                    <a:pt x="5395" y="9479"/>
                  </a:lnTo>
                  <a:lnTo>
                    <a:pt x="5412" y="9488"/>
                  </a:lnTo>
                  <a:lnTo>
                    <a:pt x="5432" y="9498"/>
                  </a:lnTo>
                  <a:lnTo>
                    <a:pt x="5451" y="9507"/>
                  </a:lnTo>
                  <a:lnTo>
                    <a:pt x="5471" y="9515"/>
                  </a:lnTo>
                  <a:lnTo>
                    <a:pt x="5493" y="9522"/>
                  </a:lnTo>
                  <a:lnTo>
                    <a:pt x="5518" y="9528"/>
                  </a:lnTo>
                  <a:lnTo>
                    <a:pt x="5541" y="9531"/>
                  </a:lnTo>
                  <a:lnTo>
                    <a:pt x="5564" y="9533"/>
                  </a:lnTo>
                  <a:lnTo>
                    <a:pt x="5585" y="9535"/>
                  </a:lnTo>
                  <a:lnTo>
                    <a:pt x="5606" y="9533"/>
                  </a:lnTo>
                  <a:lnTo>
                    <a:pt x="5625" y="9530"/>
                  </a:lnTo>
                  <a:lnTo>
                    <a:pt x="5642" y="9525"/>
                  </a:lnTo>
                  <a:lnTo>
                    <a:pt x="5659" y="9518"/>
                  </a:lnTo>
                  <a:lnTo>
                    <a:pt x="5675" y="9511"/>
                  </a:lnTo>
                  <a:lnTo>
                    <a:pt x="5691" y="9501"/>
                  </a:lnTo>
                  <a:lnTo>
                    <a:pt x="5703" y="9491"/>
                  </a:lnTo>
                  <a:lnTo>
                    <a:pt x="5715" y="9478"/>
                  </a:lnTo>
                  <a:lnTo>
                    <a:pt x="5726" y="9464"/>
                  </a:lnTo>
                  <a:lnTo>
                    <a:pt x="5735" y="9448"/>
                  </a:lnTo>
                  <a:lnTo>
                    <a:pt x="5742" y="9432"/>
                  </a:lnTo>
                  <a:lnTo>
                    <a:pt x="5748" y="9413"/>
                  </a:lnTo>
                  <a:lnTo>
                    <a:pt x="5752" y="9399"/>
                  </a:lnTo>
                  <a:lnTo>
                    <a:pt x="5754" y="9387"/>
                  </a:lnTo>
                  <a:lnTo>
                    <a:pt x="5755" y="9373"/>
                  </a:lnTo>
                  <a:lnTo>
                    <a:pt x="5755" y="9360"/>
                  </a:lnTo>
                  <a:lnTo>
                    <a:pt x="5754" y="9347"/>
                  </a:lnTo>
                  <a:lnTo>
                    <a:pt x="5751" y="9335"/>
                  </a:lnTo>
                  <a:lnTo>
                    <a:pt x="5747" y="9322"/>
                  </a:lnTo>
                  <a:lnTo>
                    <a:pt x="5743" y="9309"/>
                  </a:lnTo>
                  <a:lnTo>
                    <a:pt x="5737" y="9297"/>
                  </a:lnTo>
                  <a:lnTo>
                    <a:pt x="5730" y="9286"/>
                  </a:lnTo>
                  <a:lnTo>
                    <a:pt x="5722" y="9274"/>
                  </a:lnTo>
                  <a:lnTo>
                    <a:pt x="5712" y="9262"/>
                  </a:lnTo>
                  <a:lnTo>
                    <a:pt x="5701" y="9250"/>
                  </a:lnTo>
                  <a:lnTo>
                    <a:pt x="5689" y="9238"/>
                  </a:lnTo>
                  <a:lnTo>
                    <a:pt x="5677" y="9227"/>
                  </a:lnTo>
                  <a:lnTo>
                    <a:pt x="5663" y="9215"/>
                  </a:lnTo>
                  <a:lnTo>
                    <a:pt x="5644" y="9200"/>
                  </a:lnTo>
                  <a:lnTo>
                    <a:pt x="5629" y="9187"/>
                  </a:lnTo>
                  <a:lnTo>
                    <a:pt x="5617" y="9174"/>
                  </a:lnTo>
                  <a:lnTo>
                    <a:pt x="5609" y="9163"/>
                  </a:lnTo>
                  <a:lnTo>
                    <a:pt x="5606" y="9158"/>
                  </a:lnTo>
                  <a:lnTo>
                    <a:pt x="5604" y="9153"/>
                  </a:lnTo>
                  <a:lnTo>
                    <a:pt x="5601" y="9148"/>
                  </a:lnTo>
                  <a:lnTo>
                    <a:pt x="5600" y="9143"/>
                  </a:lnTo>
                  <a:lnTo>
                    <a:pt x="5599" y="9138"/>
                  </a:lnTo>
                  <a:lnTo>
                    <a:pt x="5599" y="9132"/>
                  </a:lnTo>
                  <a:lnTo>
                    <a:pt x="5600" y="9127"/>
                  </a:lnTo>
                  <a:lnTo>
                    <a:pt x="5601" y="9122"/>
                  </a:lnTo>
                  <a:lnTo>
                    <a:pt x="5604" y="9117"/>
                  </a:lnTo>
                  <a:lnTo>
                    <a:pt x="5606" y="9112"/>
                  </a:lnTo>
                  <a:lnTo>
                    <a:pt x="5608" y="9108"/>
                  </a:lnTo>
                  <a:lnTo>
                    <a:pt x="5611" y="9103"/>
                  </a:lnTo>
                  <a:lnTo>
                    <a:pt x="5615" y="9099"/>
                  </a:lnTo>
                  <a:lnTo>
                    <a:pt x="5619" y="9096"/>
                  </a:lnTo>
                  <a:lnTo>
                    <a:pt x="5624" y="9094"/>
                  </a:lnTo>
                  <a:lnTo>
                    <a:pt x="5628" y="9090"/>
                  </a:lnTo>
                  <a:lnTo>
                    <a:pt x="5634" y="9088"/>
                  </a:lnTo>
                  <a:lnTo>
                    <a:pt x="5639" y="9087"/>
                  </a:lnTo>
                  <a:lnTo>
                    <a:pt x="5645" y="9086"/>
                  </a:lnTo>
                  <a:lnTo>
                    <a:pt x="5652" y="9086"/>
                  </a:lnTo>
                  <a:lnTo>
                    <a:pt x="5658" y="9086"/>
                  </a:lnTo>
                  <a:lnTo>
                    <a:pt x="5666" y="9087"/>
                  </a:lnTo>
                  <a:lnTo>
                    <a:pt x="5673" y="9088"/>
                  </a:lnTo>
                  <a:lnTo>
                    <a:pt x="5681" y="9090"/>
                  </a:lnTo>
                  <a:lnTo>
                    <a:pt x="5696" y="9095"/>
                  </a:lnTo>
                  <a:lnTo>
                    <a:pt x="5710" y="9101"/>
                  </a:lnTo>
                  <a:lnTo>
                    <a:pt x="5723" y="9108"/>
                  </a:lnTo>
                  <a:lnTo>
                    <a:pt x="5735" y="9115"/>
                  </a:lnTo>
                  <a:lnTo>
                    <a:pt x="5746" y="9123"/>
                  </a:lnTo>
                  <a:lnTo>
                    <a:pt x="5756" y="9130"/>
                  </a:lnTo>
                  <a:lnTo>
                    <a:pt x="5766" y="9139"/>
                  </a:lnTo>
                  <a:lnTo>
                    <a:pt x="5773" y="9145"/>
                  </a:lnTo>
                  <a:lnTo>
                    <a:pt x="5828" y="9054"/>
                  </a:lnTo>
                  <a:lnTo>
                    <a:pt x="5817" y="9045"/>
                  </a:lnTo>
                  <a:lnTo>
                    <a:pt x="5805" y="9036"/>
                  </a:lnTo>
                  <a:lnTo>
                    <a:pt x="5791" y="9026"/>
                  </a:lnTo>
                  <a:lnTo>
                    <a:pt x="5776" y="9017"/>
                  </a:lnTo>
                  <a:lnTo>
                    <a:pt x="5760" y="9009"/>
                  </a:lnTo>
                  <a:lnTo>
                    <a:pt x="5743" y="9001"/>
                  </a:lnTo>
                  <a:lnTo>
                    <a:pt x="5725" y="8994"/>
                  </a:lnTo>
                  <a:lnTo>
                    <a:pt x="5704" y="8989"/>
                  </a:lnTo>
                  <a:lnTo>
                    <a:pt x="5683" y="8983"/>
                  </a:lnTo>
                  <a:lnTo>
                    <a:pt x="5662" y="8980"/>
                  </a:lnTo>
                  <a:lnTo>
                    <a:pt x="5641" y="8978"/>
                  </a:lnTo>
                  <a:lnTo>
                    <a:pt x="5621" y="8979"/>
                  </a:lnTo>
                  <a:lnTo>
                    <a:pt x="5602" y="8980"/>
                  </a:lnTo>
                  <a:lnTo>
                    <a:pt x="5584" y="8984"/>
                  </a:lnTo>
                  <a:lnTo>
                    <a:pt x="5567" y="8990"/>
                  </a:lnTo>
                  <a:lnTo>
                    <a:pt x="5550" y="8996"/>
                  </a:lnTo>
                  <a:lnTo>
                    <a:pt x="5535" y="9005"/>
                  </a:lnTo>
                  <a:lnTo>
                    <a:pt x="5521" y="9014"/>
                  </a:lnTo>
                  <a:lnTo>
                    <a:pt x="5508" y="9026"/>
                  </a:lnTo>
                  <a:lnTo>
                    <a:pt x="5496" y="9039"/>
                  </a:lnTo>
                  <a:lnTo>
                    <a:pt x="5487" y="9052"/>
                  </a:lnTo>
                  <a:lnTo>
                    <a:pt x="5477" y="9067"/>
                  </a:lnTo>
                  <a:lnTo>
                    <a:pt x="5469" y="9084"/>
                  </a:lnTo>
                  <a:lnTo>
                    <a:pt x="5464" y="9101"/>
                  </a:lnTo>
                  <a:lnTo>
                    <a:pt x="5462" y="9112"/>
                  </a:lnTo>
                  <a:lnTo>
                    <a:pt x="5460" y="9123"/>
                  </a:lnTo>
                  <a:lnTo>
                    <a:pt x="5459" y="9134"/>
                  </a:lnTo>
                  <a:lnTo>
                    <a:pt x="5460" y="9145"/>
                  </a:lnTo>
                  <a:lnTo>
                    <a:pt x="5461" y="9157"/>
                  </a:lnTo>
                  <a:lnTo>
                    <a:pt x="5463" y="9169"/>
                  </a:lnTo>
                  <a:lnTo>
                    <a:pt x="5466" y="9181"/>
                  </a:lnTo>
                  <a:lnTo>
                    <a:pt x="5470" y="9193"/>
                  </a:lnTo>
                  <a:lnTo>
                    <a:pt x="5477" y="9205"/>
                  </a:lnTo>
                  <a:lnTo>
                    <a:pt x="5484" y="9217"/>
                  </a:lnTo>
                  <a:lnTo>
                    <a:pt x="5492" y="9230"/>
                  </a:lnTo>
                  <a:lnTo>
                    <a:pt x="5503" y="9242"/>
                  </a:lnTo>
                  <a:lnTo>
                    <a:pt x="5513" y="9255"/>
                  </a:lnTo>
                  <a:lnTo>
                    <a:pt x="5526" y="9267"/>
                  </a:lnTo>
                  <a:lnTo>
                    <a:pt x="5540" y="9279"/>
                  </a:lnTo>
                  <a:lnTo>
                    <a:pt x="5555" y="9292"/>
                  </a:lnTo>
                  <a:lnTo>
                    <a:pt x="5573" y="9307"/>
                  </a:lnTo>
                  <a:lnTo>
                    <a:pt x="5587" y="9320"/>
                  </a:lnTo>
                  <a:lnTo>
                    <a:pt x="5598" y="9332"/>
                  </a:lnTo>
                  <a:lnTo>
                    <a:pt x="5606" y="9344"/>
                  </a:lnTo>
                  <a:lnTo>
                    <a:pt x="5609" y="9349"/>
                  </a:lnTo>
                  <a:lnTo>
                    <a:pt x="5611" y="9354"/>
                  </a:lnTo>
                  <a:lnTo>
                    <a:pt x="5612" y="9360"/>
                  </a:lnTo>
                  <a:lnTo>
                    <a:pt x="5613" y="9365"/>
                  </a:lnTo>
                  <a:lnTo>
                    <a:pt x="5613" y="9370"/>
                  </a:lnTo>
                  <a:lnTo>
                    <a:pt x="5613" y="9376"/>
                  </a:lnTo>
                  <a:lnTo>
                    <a:pt x="5612" y="9382"/>
                  </a:lnTo>
                  <a:lnTo>
                    <a:pt x="5611" y="9388"/>
                  </a:lnTo>
                  <a:lnTo>
                    <a:pt x="5609" y="9394"/>
                  </a:lnTo>
                  <a:lnTo>
                    <a:pt x="5607" y="9399"/>
                  </a:lnTo>
                  <a:lnTo>
                    <a:pt x="5604" y="9404"/>
                  </a:lnTo>
                  <a:lnTo>
                    <a:pt x="5600" y="9408"/>
                  </a:lnTo>
                  <a:lnTo>
                    <a:pt x="5596" y="9412"/>
                  </a:lnTo>
                  <a:lnTo>
                    <a:pt x="5592" y="9415"/>
                  </a:lnTo>
                  <a:lnTo>
                    <a:pt x="5587" y="9419"/>
                  </a:lnTo>
                  <a:lnTo>
                    <a:pt x="5582" y="9421"/>
                  </a:lnTo>
                  <a:lnTo>
                    <a:pt x="5577" y="9423"/>
                  </a:lnTo>
                  <a:lnTo>
                    <a:pt x="5570" y="9425"/>
                  </a:lnTo>
                  <a:lnTo>
                    <a:pt x="5564" y="9425"/>
                  </a:lnTo>
                  <a:lnTo>
                    <a:pt x="5556" y="9425"/>
                  </a:lnTo>
                  <a:lnTo>
                    <a:pt x="5549" y="9425"/>
                  </a:lnTo>
                  <a:lnTo>
                    <a:pt x="5540" y="9424"/>
                  </a:lnTo>
                  <a:lnTo>
                    <a:pt x="5532" y="9423"/>
                  </a:lnTo>
                  <a:lnTo>
                    <a:pt x="5523" y="9421"/>
                  </a:lnTo>
                  <a:lnTo>
                    <a:pt x="5506" y="9414"/>
                  </a:lnTo>
                  <a:lnTo>
                    <a:pt x="5490" y="9408"/>
                  </a:lnTo>
                  <a:lnTo>
                    <a:pt x="5474" y="9399"/>
                  </a:lnTo>
                  <a:lnTo>
                    <a:pt x="5459" y="9390"/>
                  </a:lnTo>
                  <a:lnTo>
                    <a:pt x="5444" y="9380"/>
                  </a:lnTo>
                  <a:lnTo>
                    <a:pt x="5431" y="9369"/>
                  </a:lnTo>
                  <a:lnTo>
                    <a:pt x="5419" y="9360"/>
                  </a:lnTo>
                  <a:lnTo>
                    <a:pt x="5409" y="9351"/>
                  </a:lnTo>
                  <a:lnTo>
                    <a:pt x="5354" y="9444"/>
                  </a:lnTo>
                  <a:close/>
                  <a:moveTo>
                    <a:pt x="5920" y="9059"/>
                  </a:moveTo>
                  <a:lnTo>
                    <a:pt x="5896" y="9164"/>
                  </a:lnTo>
                  <a:lnTo>
                    <a:pt x="5965" y="9181"/>
                  </a:lnTo>
                  <a:lnTo>
                    <a:pt x="5908" y="9427"/>
                  </a:lnTo>
                  <a:lnTo>
                    <a:pt x="5902" y="9453"/>
                  </a:lnTo>
                  <a:lnTo>
                    <a:pt x="5898" y="9483"/>
                  </a:lnTo>
                  <a:lnTo>
                    <a:pt x="5897" y="9499"/>
                  </a:lnTo>
                  <a:lnTo>
                    <a:pt x="5897" y="9516"/>
                  </a:lnTo>
                  <a:lnTo>
                    <a:pt x="5898" y="9533"/>
                  </a:lnTo>
                  <a:lnTo>
                    <a:pt x="5901" y="9551"/>
                  </a:lnTo>
                  <a:lnTo>
                    <a:pt x="5903" y="9559"/>
                  </a:lnTo>
                  <a:lnTo>
                    <a:pt x="5905" y="9568"/>
                  </a:lnTo>
                  <a:lnTo>
                    <a:pt x="5910" y="9576"/>
                  </a:lnTo>
                  <a:lnTo>
                    <a:pt x="5913" y="9584"/>
                  </a:lnTo>
                  <a:lnTo>
                    <a:pt x="5917" y="9592"/>
                  </a:lnTo>
                  <a:lnTo>
                    <a:pt x="5922" y="9600"/>
                  </a:lnTo>
                  <a:lnTo>
                    <a:pt x="5929" y="9607"/>
                  </a:lnTo>
                  <a:lnTo>
                    <a:pt x="5935" y="9614"/>
                  </a:lnTo>
                  <a:lnTo>
                    <a:pt x="5943" y="9621"/>
                  </a:lnTo>
                  <a:lnTo>
                    <a:pt x="5950" y="9628"/>
                  </a:lnTo>
                  <a:lnTo>
                    <a:pt x="5960" y="9633"/>
                  </a:lnTo>
                  <a:lnTo>
                    <a:pt x="5970" y="9639"/>
                  </a:lnTo>
                  <a:lnTo>
                    <a:pt x="5980" y="9644"/>
                  </a:lnTo>
                  <a:lnTo>
                    <a:pt x="5992" y="9649"/>
                  </a:lnTo>
                  <a:lnTo>
                    <a:pt x="6005" y="9654"/>
                  </a:lnTo>
                  <a:lnTo>
                    <a:pt x="6019" y="9657"/>
                  </a:lnTo>
                  <a:lnTo>
                    <a:pt x="6049" y="9663"/>
                  </a:lnTo>
                  <a:lnTo>
                    <a:pt x="6076" y="9666"/>
                  </a:lnTo>
                  <a:lnTo>
                    <a:pt x="6088" y="9668"/>
                  </a:lnTo>
                  <a:lnTo>
                    <a:pt x="6098" y="9668"/>
                  </a:lnTo>
                  <a:lnTo>
                    <a:pt x="6109" y="9668"/>
                  </a:lnTo>
                  <a:lnTo>
                    <a:pt x="6118" y="9666"/>
                  </a:lnTo>
                  <a:lnTo>
                    <a:pt x="6140" y="9558"/>
                  </a:lnTo>
                  <a:lnTo>
                    <a:pt x="6130" y="9557"/>
                  </a:lnTo>
                  <a:lnTo>
                    <a:pt x="6119" y="9556"/>
                  </a:lnTo>
                  <a:lnTo>
                    <a:pt x="6107" y="9555"/>
                  </a:lnTo>
                  <a:lnTo>
                    <a:pt x="6093" y="9552"/>
                  </a:lnTo>
                  <a:lnTo>
                    <a:pt x="6086" y="9550"/>
                  </a:lnTo>
                  <a:lnTo>
                    <a:pt x="6079" y="9546"/>
                  </a:lnTo>
                  <a:lnTo>
                    <a:pt x="6073" y="9543"/>
                  </a:lnTo>
                  <a:lnTo>
                    <a:pt x="6066" y="9540"/>
                  </a:lnTo>
                  <a:lnTo>
                    <a:pt x="6062" y="9536"/>
                  </a:lnTo>
                  <a:lnTo>
                    <a:pt x="6058" y="9530"/>
                  </a:lnTo>
                  <a:lnTo>
                    <a:pt x="6053" y="9525"/>
                  </a:lnTo>
                  <a:lnTo>
                    <a:pt x="6051" y="9520"/>
                  </a:lnTo>
                  <a:lnTo>
                    <a:pt x="6048" y="9512"/>
                  </a:lnTo>
                  <a:lnTo>
                    <a:pt x="6047" y="9505"/>
                  </a:lnTo>
                  <a:lnTo>
                    <a:pt x="6046" y="9497"/>
                  </a:lnTo>
                  <a:lnTo>
                    <a:pt x="6046" y="9488"/>
                  </a:lnTo>
                  <a:lnTo>
                    <a:pt x="6046" y="9479"/>
                  </a:lnTo>
                  <a:lnTo>
                    <a:pt x="6047" y="9468"/>
                  </a:lnTo>
                  <a:lnTo>
                    <a:pt x="6049" y="9457"/>
                  </a:lnTo>
                  <a:lnTo>
                    <a:pt x="6051" y="9446"/>
                  </a:lnTo>
                  <a:lnTo>
                    <a:pt x="6106" y="9214"/>
                  </a:lnTo>
                  <a:lnTo>
                    <a:pt x="6224" y="9241"/>
                  </a:lnTo>
                  <a:lnTo>
                    <a:pt x="6249" y="9137"/>
                  </a:lnTo>
                  <a:lnTo>
                    <a:pt x="6131" y="9109"/>
                  </a:lnTo>
                  <a:lnTo>
                    <a:pt x="6163" y="8969"/>
                  </a:lnTo>
                  <a:lnTo>
                    <a:pt x="6013" y="8978"/>
                  </a:lnTo>
                  <a:lnTo>
                    <a:pt x="5990" y="9075"/>
                  </a:lnTo>
                  <a:lnTo>
                    <a:pt x="5920" y="9059"/>
                  </a:lnTo>
                  <a:close/>
                  <a:moveTo>
                    <a:pt x="6226" y="9668"/>
                  </a:moveTo>
                  <a:lnTo>
                    <a:pt x="6239" y="9678"/>
                  </a:lnTo>
                  <a:lnTo>
                    <a:pt x="6254" y="9689"/>
                  </a:lnTo>
                  <a:lnTo>
                    <a:pt x="6270" y="9699"/>
                  </a:lnTo>
                  <a:lnTo>
                    <a:pt x="6287" y="9708"/>
                  </a:lnTo>
                  <a:lnTo>
                    <a:pt x="6307" y="9717"/>
                  </a:lnTo>
                  <a:lnTo>
                    <a:pt x="6327" y="9725"/>
                  </a:lnTo>
                  <a:lnTo>
                    <a:pt x="6348" y="9732"/>
                  </a:lnTo>
                  <a:lnTo>
                    <a:pt x="6369" y="9738"/>
                  </a:lnTo>
                  <a:lnTo>
                    <a:pt x="6394" y="9743"/>
                  </a:lnTo>
                  <a:lnTo>
                    <a:pt x="6417" y="9746"/>
                  </a:lnTo>
                  <a:lnTo>
                    <a:pt x="6440" y="9747"/>
                  </a:lnTo>
                  <a:lnTo>
                    <a:pt x="6461" y="9746"/>
                  </a:lnTo>
                  <a:lnTo>
                    <a:pt x="6482" y="9744"/>
                  </a:lnTo>
                  <a:lnTo>
                    <a:pt x="6501" y="9741"/>
                  </a:lnTo>
                  <a:lnTo>
                    <a:pt x="6519" y="9734"/>
                  </a:lnTo>
                  <a:lnTo>
                    <a:pt x="6535" y="9728"/>
                  </a:lnTo>
                  <a:lnTo>
                    <a:pt x="6550" y="9719"/>
                  </a:lnTo>
                  <a:lnTo>
                    <a:pt x="6564" y="9708"/>
                  </a:lnTo>
                  <a:lnTo>
                    <a:pt x="6577" y="9697"/>
                  </a:lnTo>
                  <a:lnTo>
                    <a:pt x="6589" y="9684"/>
                  </a:lnTo>
                  <a:lnTo>
                    <a:pt x="6599" y="9669"/>
                  </a:lnTo>
                  <a:lnTo>
                    <a:pt x="6607" y="9654"/>
                  </a:lnTo>
                  <a:lnTo>
                    <a:pt x="6614" y="9635"/>
                  </a:lnTo>
                  <a:lnTo>
                    <a:pt x="6619" y="9617"/>
                  </a:lnTo>
                  <a:lnTo>
                    <a:pt x="6621" y="9603"/>
                  </a:lnTo>
                  <a:lnTo>
                    <a:pt x="6623" y="9590"/>
                  </a:lnTo>
                  <a:lnTo>
                    <a:pt x="6623" y="9577"/>
                  </a:lnTo>
                  <a:lnTo>
                    <a:pt x="6623" y="9565"/>
                  </a:lnTo>
                  <a:lnTo>
                    <a:pt x="6621" y="9552"/>
                  </a:lnTo>
                  <a:lnTo>
                    <a:pt x="6618" y="9539"/>
                  </a:lnTo>
                  <a:lnTo>
                    <a:pt x="6614" y="9527"/>
                  </a:lnTo>
                  <a:lnTo>
                    <a:pt x="6608" y="9514"/>
                  </a:lnTo>
                  <a:lnTo>
                    <a:pt x="6602" y="9502"/>
                  </a:lnTo>
                  <a:lnTo>
                    <a:pt x="6594" y="9491"/>
                  </a:lnTo>
                  <a:lnTo>
                    <a:pt x="6586" y="9480"/>
                  </a:lnTo>
                  <a:lnTo>
                    <a:pt x="6576" y="9468"/>
                  </a:lnTo>
                  <a:lnTo>
                    <a:pt x="6564" y="9456"/>
                  </a:lnTo>
                  <a:lnTo>
                    <a:pt x="6553" y="9446"/>
                  </a:lnTo>
                  <a:lnTo>
                    <a:pt x="6539" y="9435"/>
                  </a:lnTo>
                  <a:lnTo>
                    <a:pt x="6525" y="9423"/>
                  </a:lnTo>
                  <a:lnTo>
                    <a:pt x="6505" y="9409"/>
                  </a:lnTo>
                  <a:lnTo>
                    <a:pt x="6489" y="9396"/>
                  </a:lnTo>
                  <a:lnTo>
                    <a:pt x="6477" y="9385"/>
                  </a:lnTo>
                  <a:lnTo>
                    <a:pt x="6468" y="9375"/>
                  </a:lnTo>
                  <a:lnTo>
                    <a:pt x="6465" y="9369"/>
                  </a:lnTo>
                  <a:lnTo>
                    <a:pt x="6461" y="9364"/>
                  </a:lnTo>
                  <a:lnTo>
                    <a:pt x="6460" y="9360"/>
                  </a:lnTo>
                  <a:lnTo>
                    <a:pt x="6458" y="9354"/>
                  </a:lnTo>
                  <a:lnTo>
                    <a:pt x="6458" y="9349"/>
                  </a:lnTo>
                  <a:lnTo>
                    <a:pt x="6457" y="9345"/>
                  </a:lnTo>
                  <a:lnTo>
                    <a:pt x="6458" y="9339"/>
                  </a:lnTo>
                  <a:lnTo>
                    <a:pt x="6459" y="9334"/>
                  </a:lnTo>
                  <a:lnTo>
                    <a:pt x="6460" y="9329"/>
                  </a:lnTo>
                  <a:lnTo>
                    <a:pt x="6462" y="9323"/>
                  </a:lnTo>
                  <a:lnTo>
                    <a:pt x="6465" y="9319"/>
                  </a:lnTo>
                  <a:lnTo>
                    <a:pt x="6468" y="9315"/>
                  </a:lnTo>
                  <a:lnTo>
                    <a:pt x="6471" y="9310"/>
                  </a:lnTo>
                  <a:lnTo>
                    <a:pt x="6475" y="9307"/>
                  </a:lnTo>
                  <a:lnTo>
                    <a:pt x="6480" y="9304"/>
                  </a:lnTo>
                  <a:lnTo>
                    <a:pt x="6484" y="9301"/>
                  </a:lnTo>
                  <a:lnTo>
                    <a:pt x="6489" y="9299"/>
                  </a:lnTo>
                  <a:lnTo>
                    <a:pt x="6495" y="9297"/>
                  </a:lnTo>
                  <a:lnTo>
                    <a:pt x="6501" y="9296"/>
                  </a:lnTo>
                  <a:lnTo>
                    <a:pt x="6508" y="9295"/>
                  </a:lnTo>
                  <a:lnTo>
                    <a:pt x="6514" y="9295"/>
                  </a:lnTo>
                  <a:lnTo>
                    <a:pt x="6521" y="9295"/>
                  </a:lnTo>
                  <a:lnTo>
                    <a:pt x="6529" y="9296"/>
                  </a:lnTo>
                  <a:lnTo>
                    <a:pt x="6536" y="9297"/>
                  </a:lnTo>
                  <a:lnTo>
                    <a:pt x="6552" y="9302"/>
                  </a:lnTo>
                  <a:lnTo>
                    <a:pt x="6565" y="9307"/>
                  </a:lnTo>
                  <a:lnTo>
                    <a:pt x="6579" y="9314"/>
                  </a:lnTo>
                  <a:lnTo>
                    <a:pt x="6592" y="9320"/>
                  </a:lnTo>
                  <a:lnTo>
                    <a:pt x="6603" y="9328"/>
                  </a:lnTo>
                  <a:lnTo>
                    <a:pt x="6614" y="9335"/>
                  </a:lnTo>
                  <a:lnTo>
                    <a:pt x="6623" y="9343"/>
                  </a:lnTo>
                  <a:lnTo>
                    <a:pt x="6631" y="9349"/>
                  </a:lnTo>
                  <a:lnTo>
                    <a:pt x="6681" y="9256"/>
                  </a:lnTo>
                  <a:lnTo>
                    <a:pt x="6671" y="9247"/>
                  </a:lnTo>
                  <a:lnTo>
                    <a:pt x="6658" y="9237"/>
                  </a:lnTo>
                  <a:lnTo>
                    <a:pt x="6644" y="9230"/>
                  </a:lnTo>
                  <a:lnTo>
                    <a:pt x="6629" y="9221"/>
                  </a:lnTo>
                  <a:lnTo>
                    <a:pt x="6613" y="9214"/>
                  </a:lnTo>
                  <a:lnTo>
                    <a:pt x="6594" y="9206"/>
                  </a:lnTo>
                  <a:lnTo>
                    <a:pt x="6576" y="9200"/>
                  </a:lnTo>
                  <a:lnTo>
                    <a:pt x="6556" y="9196"/>
                  </a:lnTo>
                  <a:lnTo>
                    <a:pt x="6533" y="9191"/>
                  </a:lnTo>
                  <a:lnTo>
                    <a:pt x="6512" y="9188"/>
                  </a:lnTo>
                  <a:lnTo>
                    <a:pt x="6491" y="9188"/>
                  </a:lnTo>
                  <a:lnTo>
                    <a:pt x="6472" y="9189"/>
                  </a:lnTo>
                  <a:lnTo>
                    <a:pt x="6453" y="9192"/>
                  </a:lnTo>
                  <a:lnTo>
                    <a:pt x="6435" y="9197"/>
                  </a:lnTo>
                  <a:lnTo>
                    <a:pt x="6417" y="9203"/>
                  </a:lnTo>
                  <a:lnTo>
                    <a:pt x="6402" y="9211"/>
                  </a:lnTo>
                  <a:lnTo>
                    <a:pt x="6387" y="9219"/>
                  </a:lnTo>
                  <a:lnTo>
                    <a:pt x="6373" y="9230"/>
                  </a:lnTo>
                  <a:lnTo>
                    <a:pt x="6360" y="9242"/>
                  </a:lnTo>
                  <a:lnTo>
                    <a:pt x="6350" y="9255"/>
                  </a:lnTo>
                  <a:lnTo>
                    <a:pt x="6340" y="9270"/>
                  </a:lnTo>
                  <a:lnTo>
                    <a:pt x="6333" y="9285"/>
                  </a:lnTo>
                  <a:lnTo>
                    <a:pt x="6326" y="9302"/>
                  </a:lnTo>
                  <a:lnTo>
                    <a:pt x="6321" y="9319"/>
                  </a:lnTo>
                  <a:lnTo>
                    <a:pt x="6319" y="9330"/>
                  </a:lnTo>
                  <a:lnTo>
                    <a:pt x="6317" y="9341"/>
                  </a:lnTo>
                  <a:lnTo>
                    <a:pt x="6317" y="9352"/>
                  </a:lnTo>
                  <a:lnTo>
                    <a:pt x="6317" y="9364"/>
                  </a:lnTo>
                  <a:lnTo>
                    <a:pt x="6320" y="9376"/>
                  </a:lnTo>
                  <a:lnTo>
                    <a:pt x="6323" y="9387"/>
                  </a:lnTo>
                  <a:lnTo>
                    <a:pt x="6326" y="9398"/>
                  </a:lnTo>
                  <a:lnTo>
                    <a:pt x="6331" y="9410"/>
                  </a:lnTo>
                  <a:lnTo>
                    <a:pt x="6338" y="9422"/>
                  </a:lnTo>
                  <a:lnTo>
                    <a:pt x="6345" y="9435"/>
                  </a:lnTo>
                  <a:lnTo>
                    <a:pt x="6355" y="9447"/>
                  </a:lnTo>
                  <a:lnTo>
                    <a:pt x="6365" y="9458"/>
                  </a:lnTo>
                  <a:lnTo>
                    <a:pt x="6377" y="9470"/>
                  </a:lnTo>
                  <a:lnTo>
                    <a:pt x="6390" y="9482"/>
                  </a:lnTo>
                  <a:lnTo>
                    <a:pt x="6404" y="9494"/>
                  </a:lnTo>
                  <a:lnTo>
                    <a:pt x="6421" y="9506"/>
                  </a:lnTo>
                  <a:lnTo>
                    <a:pt x="6439" y="9520"/>
                  </a:lnTo>
                  <a:lnTo>
                    <a:pt x="6454" y="9532"/>
                  </a:lnTo>
                  <a:lnTo>
                    <a:pt x="6466" y="9543"/>
                  </a:lnTo>
                  <a:lnTo>
                    <a:pt x="6473" y="9555"/>
                  </a:lnTo>
                  <a:lnTo>
                    <a:pt x="6476" y="9560"/>
                  </a:lnTo>
                  <a:lnTo>
                    <a:pt x="6479" y="9565"/>
                  </a:lnTo>
                  <a:lnTo>
                    <a:pt x="6481" y="9570"/>
                  </a:lnTo>
                  <a:lnTo>
                    <a:pt x="6482" y="9575"/>
                  </a:lnTo>
                  <a:lnTo>
                    <a:pt x="6483" y="9582"/>
                  </a:lnTo>
                  <a:lnTo>
                    <a:pt x="6483" y="9587"/>
                  </a:lnTo>
                  <a:lnTo>
                    <a:pt x="6482" y="9592"/>
                  </a:lnTo>
                  <a:lnTo>
                    <a:pt x="6481" y="9599"/>
                  </a:lnTo>
                  <a:lnTo>
                    <a:pt x="6479" y="9604"/>
                  </a:lnTo>
                  <a:lnTo>
                    <a:pt x="6476" y="9610"/>
                  </a:lnTo>
                  <a:lnTo>
                    <a:pt x="6474" y="9615"/>
                  </a:lnTo>
                  <a:lnTo>
                    <a:pt x="6471" y="9619"/>
                  </a:lnTo>
                  <a:lnTo>
                    <a:pt x="6468" y="9624"/>
                  </a:lnTo>
                  <a:lnTo>
                    <a:pt x="6463" y="9628"/>
                  </a:lnTo>
                  <a:lnTo>
                    <a:pt x="6458" y="9631"/>
                  </a:lnTo>
                  <a:lnTo>
                    <a:pt x="6454" y="9633"/>
                  </a:lnTo>
                  <a:lnTo>
                    <a:pt x="6447" y="9635"/>
                  </a:lnTo>
                  <a:lnTo>
                    <a:pt x="6442" y="9638"/>
                  </a:lnTo>
                  <a:lnTo>
                    <a:pt x="6435" y="9639"/>
                  </a:lnTo>
                  <a:lnTo>
                    <a:pt x="6428" y="9639"/>
                  </a:lnTo>
                  <a:lnTo>
                    <a:pt x="6421" y="9639"/>
                  </a:lnTo>
                  <a:lnTo>
                    <a:pt x="6412" y="9639"/>
                  </a:lnTo>
                  <a:lnTo>
                    <a:pt x="6403" y="9638"/>
                  </a:lnTo>
                  <a:lnTo>
                    <a:pt x="6394" y="9635"/>
                  </a:lnTo>
                  <a:lnTo>
                    <a:pt x="6378" y="9630"/>
                  </a:lnTo>
                  <a:lnTo>
                    <a:pt x="6360" y="9625"/>
                  </a:lnTo>
                  <a:lnTo>
                    <a:pt x="6344" y="9616"/>
                  </a:lnTo>
                  <a:lnTo>
                    <a:pt x="6328" y="9607"/>
                  </a:lnTo>
                  <a:lnTo>
                    <a:pt x="6313" y="9599"/>
                  </a:lnTo>
                  <a:lnTo>
                    <a:pt x="6299" y="9589"/>
                  </a:lnTo>
                  <a:lnTo>
                    <a:pt x="6287" y="9580"/>
                  </a:lnTo>
                  <a:lnTo>
                    <a:pt x="6278" y="9571"/>
                  </a:lnTo>
                  <a:lnTo>
                    <a:pt x="6226" y="9668"/>
                  </a:lnTo>
                  <a:close/>
                  <a:moveTo>
                    <a:pt x="7017" y="9301"/>
                  </a:moveTo>
                  <a:lnTo>
                    <a:pt x="7029" y="9289"/>
                  </a:lnTo>
                  <a:lnTo>
                    <a:pt x="7042" y="9279"/>
                  </a:lnTo>
                  <a:lnTo>
                    <a:pt x="7056" y="9269"/>
                  </a:lnTo>
                  <a:lnTo>
                    <a:pt x="7071" y="9259"/>
                  </a:lnTo>
                  <a:lnTo>
                    <a:pt x="7086" y="9250"/>
                  </a:lnTo>
                  <a:lnTo>
                    <a:pt x="7103" y="9243"/>
                  </a:lnTo>
                  <a:lnTo>
                    <a:pt x="7121" y="9236"/>
                  </a:lnTo>
                  <a:lnTo>
                    <a:pt x="7139" y="9231"/>
                  </a:lnTo>
                  <a:lnTo>
                    <a:pt x="7153" y="9228"/>
                  </a:lnTo>
                  <a:lnTo>
                    <a:pt x="7166" y="9226"/>
                  </a:lnTo>
                  <a:lnTo>
                    <a:pt x="7177" y="9225"/>
                  </a:lnTo>
                  <a:lnTo>
                    <a:pt x="7188" y="9226"/>
                  </a:lnTo>
                  <a:lnTo>
                    <a:pt x="7198" y="9227"/>
                  </a:lnTo>
                  <a:lnTo>
                    <a:pt x="7207" y="9230"/>
                  </a:lnTo>
                  <a:lnTo>
                    <a:pt x="7215" y="9233"/>
                  </a:lnTo>
                  <a:lnTo>
                    <a:pt x="7223" y="9237"/>
                  </a:lnTo>
                  <a:lnTo>
                    <a:pt x="7229" y="9243"/>
                  </a:lnTo>
                  <a:lnTo>
                    <a:pt x="7235" y="9249"/>
                  </a:lnTo>
                  <a:lnTo>
                    <a:pt x="7240" y="9256"/>
                  </a:lnTo>
                  <a:lnTo>
                    <a:pt x="7245" y="9263"/>
                  </a:lnTo>
                  <a:lnTo>
                    <a:pt x="7248" y="9271"/>
                  </a:lnTo>
                  <a:lnTo>
                    <a:pt x="7253" y="9279"/>
                  </a:lnTo>
                  <a:lnTo>
                    <a:pt x="7256" y="9289"/>
                  </a:lnTo>
                  <a:lnTo>
                    <a:pt x="7258" y="9299"/>
                  </a:lnTo>
                  <a:lnTo>
                    <a:pt x="7227" y="9307"/>
                  </a:lnTo>
                  <a:lnTo>
                    <a:pt x="7198" y="9317"/>
                  </a:lnTo>
                  <a:lnTo>
                    <a:pt x="7170" y="9329"/>
                  </a:lnTo>
                  <a:lnTo>
                    <a:pt x="7144" y="9340"/>
                  </a:lnTo>
                  <a:lnTo>
                    <a:pt x="7121" y="9354"/>
                  </a:lnTo>
                  <a:lnTo>
                    <a:pt x="7099" y="9368"/>
                  </a:lnTo>
                  <a:lnTo>
                    <a:pt x="7089" y="9377"/>
                  </a:lnTo>
                  <a:lnTo>
                    <a:pt x="7080" y="9384"/>
                  </a:lnTo>
                  <a:lnTo>
                    <a:pt x="7070" y="9393"/>
                  </a:lnTo>
                  <a:lnTo>
                    <a:pt x="7063" y="9402"/>
                  </a:lnTo>
                  <a:lnTo>
                    <a:pt x="7054" y="9410"/>
                  </a:lnTo>
                  <a:lnTo>
                    <a:pt x="7048" y="9419"/>
                  </a:lnTo>
                  <a:lnTo>
                    <a:pt x="7041" y="9428"/>
                  </a:lnTo>
                  <a:lnTo>
                    <a:pt x="7035" y="9438"/>
                  </a:lnTo>
                  <a:lnTo>
                    <a:pt x="7029" y="9448"/>
                  </a:lnTo>
                  <a:lnTo>
                    <a:pt x="7025" y="9458"/>
                  </a:lnTo>
                  <a:lnTo>
                    <a:pt x="7022" y="9469"/>
                  </a:lnTo>
                  <a:lnTo>
                    <a:pt x="7019" y="9479"/>
                  </a:lnTo>
                  <a:lnTo>
                    <a:pt x="7015" y="9491"/>
                  </a:lnTo>
                  <a:lnTo>
                    <a:pt x="7014" y="9501"/>
                  </a:lnTo>
                  <a:lnTo>
                    <a:pt x="7013" y="9513"/>
                  </a:lnTo>
                  <a:lnTo>
                    <a:pt x="7013" y="9525"/>
                  </a:lnTo>
                  <a:lnTo>
                    <a:pt x="7013" y="9537"/>
                  </a:lnTo>
                  <a:lnTo>
                    <a:pt x="7014" y="9548"/>
                  </a:lnTo>
                  <a:lnTo>
                    <a:pt x="7016" y="9561"/>
                  </a:lnTo>
                  <a:lnTo>
                    <a:pt x="7020" y="9574"/>
                  </a:lnTo>
                  <a:lnTo>
                    <a:pt x="7024" y="9589"/>
                  </a:lnTo>
                  <a:lnTo>
                    <a:pt x="7030" y="9604"/>
                  </a:lnTo>
                  <a:lnTo>
                    <a:pt x="7038" y="9619"/>
                  </a:lnTo>
                  <a:lnTo>
                    <a:pt x="7046" y="9632"/>
                  </a:lnTo>
                  <a:lnTo>
                    <a:pt x="7056" y="9644"/>
                  </a:lnTo>
                  <a:lnTo>
                    <a:pt x="7067" y="9656"/>
                  </a:lnTo>
                  <a:lnTo>
                    <a:pt x="7079" y="9665"/>
                  </a:lnTo>
                  <a:lnTo>
                    <a:pt x="7092" y="9675"/>
                  </a:lnTo>
                  <a:lnTo>
                    <a:pt x="7104" y="9683"/>
                  </a:lnTo>
                  <a:lnTo>
                    <a:pt x="7119" y="9688"/>
                  </a:lnTo>
                  <a:lnTo>
                    <a:pt x="7134" y="9693"/>
                  </a:lnTo>
                  <a:lnTo>
                    <a:pt x="7151" y="9697"/>
                  </a:lnTo>
                  <a:lnTo>
                    <a:pt x="7167" y="9698"/>
                  </a:lnTo>
                  <a:lnTo>
                    <a:pt x="7184" y="9698"/>
                  </a:lnTo>
                  <a:lnTo>
                    <a:pt x="7202" y="9695"/>
                  </a:lnTo>
                  <a:lnTo>
                    <a:pt x="7220" y="9692"/>
                  </a:lnTo>
                  <a:lnTo>
                    <a:pt x="7231" y="9689"/>
                  </a:lnTo>
                  <a:lnTo>
                    <a:pt x="7242" y="9686"/>
                  </a:lnTo>
                  <a:lnTo>
                    <a:pt x="7252" y="9682"/>
                  </a:lnTo>
                  <a:lnTo>
                    <a:pt x="7262" y="9677"/>
                  </a:lnTo>
                  <a:lnTo>
                    <a:pt x="7271" y="9672"/>
                  </a:lnTo>
                  <a:lnTo>
                    <a:pt x="7281" y="9666"/>
                  </a:lnTo>
                  <a:lnTo>
                    <a:pt x="7289" y="9660"/>
                  </a:lnTo>
                  <a:lnTo>
                    <a:pt x="7298" y="9654"/>
                  </a:lnTo>
                  <a:lnTo>
                    <a:pt x="7305" y="9647"/>
                  </a:lnTo>
                  <a:lnTo>
                    <a:pt x="7312" y="9640"/>
                  </a:lnTo>
                  <a:lnTo>
                    <a:pt x="7319" y="9632"/>
                  </a:lnTo>
                  <a:lnTo>
                    <a:pt x="7326" y="9625"/>
                  </a:lnTo>
                  <a:lnTo>
                    <a:pt x="7331" y="9616"/>
                  </a:lnTo>
                  <a:lnTo>
                    <a:pt x="7336" y="9607"/>
                  </a:lnTo>
                  <a:lnTo>
                    <a:pt x="7341" y="9599"/>
                  </a:lnTo>
                  <a:lnTo>
                    <a:pt x="7345" y="9590"/>
                  </a:lnTo>
                  <a:lnTo>
                    <a:pt x="7347" y="9589"/>
                  </a:lnTo>
                  <a:lnTo>
                    <a:pt x="7371" y="9642"/>
                  </a:lnTo>
                  <a:lnTo>
                    <a:pt x="7497" y="9610"/>
                  </a:lnTo>
                  <a:lnTo>
                    <a:pt x="7487" y="9584"/>
                  </a:lnTo>
                  <a:lnTo>
                    <a:pt x="7477" y="9554"/>
                  </a:lnTo>
                  <a:lnTo>
                    <a:pt x="7466" y="9521"/>
                  </a:lnTo>
                  <a:lnTo>
                    <a:pt x="7458" y="9485"/>
                  </a:lnTo>
                  <a:lnTo>
                    <a:pt x="7407" y="9291"/>
                  </a:lnTo>
                  <a:lnTo>
                    <a:pt x="7401" y="9270"/>
                  </a:lnTo>
                  <a:lnTo>
                    <a:pt x="7393" y="9248"/>
                  </a:lnTo>
                  <a:lnTo>
                    <a:pt x="7386" y="9229"/>
                  </a:lnTo>
                  <a:lnTo>
                    <a:pt x="7376" y="9210"/>
                  </a:lnTo>
                  <a:lnTo>
                    <a:pt x="7365" y="9191"/>
                  </a:lnTo>
                  <a:lnTo>
                    <a:pt x="7352" y="9175"/>
                  </a:lnTo>
                  <a:lnTo>
                    <a:pt x="7346" y="9168"/>
                  </a:lnTo>
                  <a:lnTo>
                    <a:pt x="7340" y="9160"/>
                  </a:lnTo>
                  <a:lnTo>
                    <a:pt x="7332" y="9154"/>
                  </a:lnTo>
                  <a:lnTo>
                    <a:pt x="7325" y="9147"/>
                  </a:lnTo>
                  <a:lnTo>
                    <a:pt x="7316" y="9142"/>
                  </a:lnTo>
                  <a:lnTo>
                    <a:pt x="7307" y="9137"/>
                  </a:lnTo>
                  <a:lnTo>
                    <a:pt x="7299" y="9131"/>
                  </a:lnTo>
                  <a:lnTo>
                    <a:pt x="7289" y="9127"/>
                  </a:lnTo>
                  <a:lnTo>
                    <a:pt x="7279" y="9123"/>
                  </a:lnTo>
                  <a:lnTo>
                    <a:pt x="7269" y="9119"/>
                  </a:lnTo>
                  <a:lnTo>
                    <a:pt x="7258" y="9117"/>
                  </a:lnTo>
                  <a:lnTo>
                    <a:pt x="7247" y="9115"/>
                  </a:lnTo>
                  <a:lnTo>
                    <a:pt x="7235" y="9114"/>
                  </a:lnTo>
                  <a:lnTo>
                    <a:pt x="7224" y="9113"/>
                  </a:lnTo>
                  <a:lnTo>
                    <a:pt x="7211" y="9113"/>
                  </a:lnTo>
                  <a:lnTo>
                    <a:pt x="7198" y="9114"/>
                  </a:lnTo>
                  <a:lnTo>
                    <a:pt x="7184" y="9115"/>
                  </a:lnTo>
                  <a:lnTo>
                    <a:pt x="7170" y="9117"/>
                  </a:lnTo>
                  <a:lnTo>
                    <a:pt x="7155" y="9119"/>
                  </a:lnTo>
                  <a:lnTo>
                    <a:pt x="7140" y="9124"/>
                  </a:lnTo>
                  <a:lnTo>
                    <a:pt x="7110" y="9132"/>
                  </a:lnTo>
                  <a:lnTo>
                    <a:pt x="7082" y="9143"/>
                  </a:lnTo>
                  <a:lnTo>
                    <a:pt x="7056" y="9154"/>
                  </a:lnTo>
                  <a:lnTo>
                    <a:pt x="7034" y="9167"/>
                  </a:lnTo>
                  <a:lnTo>
                    <a:pt x="7013" y="9178"/>
                  </a:lnTo>
                  <a:lnTo>
                    <a:pt x="6995" y="9191"/>
                  </a:lnTo>
                  <a:lnTo>
                    <a:pt x="6980" y="9204"/>
                  </a:lnTo>
                  <a:lnTo>
                    <a:pt x="6967" y="9216"/>
                  </a:lnTo>
                  <a:lnTo>
                    <a:pt x="7017" y="9301"/>
                  </a:lnTo>
                  <a:close/>
                  <a:moveTo>
                    <a:pt x="7305" y="9465"/>
                  </a:moveTo>
                  <a:lnTo>
                    <a:pt x="7307" y="9477"/>
                  </a:lnTo>
                  <a:lnTo>
                    <a:pt x="7308" y="9488"/>
                  </a:lnTo>
                  <a:lnTo>
                    <a:pt x="7308" y="9499"/>
                  </a:lnTo>
                  <a:lnTo>
                    <a:pt x="7307" y="9510"/>
                  </a:lnTo>
                  <a:lnTo>
                    <a:pt x="7304" y="9520"/>
                  </a:lnTo>
                  <a:lnTo>
                    <a:pt x="7301" y="9528"/>
                  </a:lnTo>
                  <a:lnTo>
                    <a:pt x="7297" y="9537"/>
                  </a:lnTo>
                  <a:lnTo>
                    <a:pt x="7291" y="9544"/>
                  </a:lnTo>
                  <a:lnTo>
                    <a:pt x="7286" y="9551"/>
                  </a:lnTo>
                  <a:lnTo>
                    <a:pt x="7279" y="9557"/>
                  </a:lnTo>
                  <a:lnTo>
                    <a:pt x="7273" y="9562"/>
                  </a:lnTo>
                  <a:lnTo>
                    <a:pt x="7267" y="9567"/>
                  </a:lnTo>
                  <a:lnTo>
                    <a:pt x="7260" y="9571"/>
                  </a:lnTo>
                  <a:lnTo>
                    <a:pt x="7253" y="9574"/>
                  </a:lnTo>
                  <a:lnTo>
                    <a:pt x="7246" y="9577"/>
                  </a:lnTo>
                  <a:lnTo>
                    <a:pt x="7240" y="9580"/>
                  </a:lnTo>
                  <a:lnTo>
                    <a:pt x="7233" y="9581"/>
                  </a:lnTo>
                  <a:lnTo>
                    <a:pt x="7227" y="9582"/>
                  </a:lnTo>
                  <a:lnTo>
                    <a:pt x="7220" y="9582"/>
                  </a:lnTo>
                  <a:lnTo>
                    <a:pt x="7214" y="9582"/>
                  </a:lnTo>
                  <a:lnTo>
                    <a:pt x="7207" y="9581"/>
                  </a:lnTo>
                  <a:lnTo>
                    <a:pt x="7201" y="9579"/>
                  </a:lnTo>
                  <a:lnTo>
                    <a:pt x="7195" y="9576"/>
                  </a:lnTo>
                  <a:lnTo>
                    <a:pt x="7189" y="9574"/>
                  </a:lnTo>
                  <a:lnTo>
                    <a:pt x="7183" y="9570"/>
                  </a:lnTo>
                  <a:lnTo>
                    <a:pt x="7177" y="9566"/>
                  </a:lnTo>
                  <a:lnTo>
                    <a:pt x="7173" y="9561"/>
                  </a:lnTo>
                  <a:lnTo>
                    <a:pt x="7168" y="9555"/>
                  </a:lnTo>
                  <a:lnTo>
                    <a:pt x="7165" y="9548"/>
                  </a:lnTo>
                  <a:lnTo>
                    <a:pt x="7160" y="9541"/>
                  </a:lnTo>
                  <a:lnTo>
                    <a:pt x="7157" y="9532"/>
                  </a:lnTo>
                  <a:lnTo>
                    <a:pt x="7154" y="9524"/>
                  </a:lnTo>
                  <a:lnTo>
                    <a:pt x="7152" y="9510"/>
                  </a:lnTo>
                  <a:lnTo>
                    <a:pt x="7151" y="9497"/>
                  </a:lnTo>
                  <a:lnTo>
                    <a:pt x="7153" y="9484"/>
                  </a:lnTo>
                  <a:lnTo>
                    <a:pt x="7156" y="9472"/>
                  </a:lnTo>
                  <a:lnTo>
                    <a:pt x="7160" y="9462"/>
                  </a:lnTo>
                  <a:lnTo>
                    <a:pt x="7167" y="9452"/>
                  </a:lnTo>
                  <a:lnTo>
                    <a:pt x="7174" y="9443"/>
                  </a:lnTo>
                  <a:lnTo>
                    <a:pt x="7184" y="9435"/>
                  </a:lnTo>
                  <a:lnTo>
                    <a:pt x="7194" y="9426"/>
                  </a:lnTo>
                  <a:lnTo>
                    <a:pt x="7205" y="9420"/>
                  </a:lnTo>
                  <a:lnTo>
                    <a:pt x="7217" y="9413"/>
                  </a:lnTo>
                  <a:lnTo>
                    <a:pt x="7230" y="9407"/>
                  </a:lnTo>
                  <a:lnTo>
                    <a:pt x="7243" y="9402"/>
                  </a:lnTo>
                  <a:lnTo>
                    <a:pt x="7257" y="9396"/>
                  </a:lnTo>
                  <a:lnTo>
                    <a:pt x="7271" y="9392"/>
                  </a:lnTo>
                  <a:lnTo>
                    <a:pt x="7286" y="9389"/>
                  </a:lnTo>
                  <a:lnTo>
                    <a:pt x="7305" y="9465"/>
                  </a:lnTo>
                  <a:close/>
                  <a:moveTo>
                    <a:pt x="7636" y="9066"/>
                  </a:moveTo>
                  <a:lnTo>
                    <a:pt x="7607" y="8997"/>
                  </a:lnTo>
                  <a:lnTo>
                    <a:pt x="7487" y="9035"/>
                  </a:lnTo>
                  <a:lnTo>
                    <a:pt x="7498" y="9070"/>
                  </a:lnTo>
                  <a:lnTo>
                    <a:pt x="7511" y="9108"/>
                  </a:lnTo>
                  <a:lnTo>
                    <a:pt x="7525" y="9147"/>
                  </a:lnTo>
                  <a:lnTo>
                    <a:pt x="7539" y="9191"/>
                  </a:lnTo>
                  <a:lnTo>
                    <a:pt x="7654" y="9558"/>
                  </a:lnTo>
                  <a:lnTo>
                    <a:pt x="7794" y="9514"/>
                  </a:lnTo>
                  <a:lnTo>
                    <a:pt x="7696" y="9202"/>
                  </a:lnTo>
                  <a:lnTo>
                    <a:pt x="7692" y="9188"/>
                  </a:lnTo>
                  <a:lnTo>
                    <a:pt x="7690" y="9174"/>
                  </a:lnTo>
                  <a:lnTo>
                    <a:pt x="7688" y="9161"/>
                  </a:lnTo>
                  <a:lnTo>
                    <a:pt x="7688" y="9149"/>
                  </a:lnTo>
                  <a:lnTo>
                    <a:pt x="7690" y="9138"/>
                  </a:lnTo>
                  <a:lnTo>
                    <a:pt x="7693" y="9127"/>
                  </a:lnTo>
                  <a:lnTo>
                    <a:pt x="7696" y="9117"/>
                  </a:lnTo>
                  <a:lnTo>
                    <a:pt x="7700" y="9109"/>
                  </a:lnTo>
                  <a:lnTo>
                    <a:pt x="7705" y="9100"/>
                  </a:lnTo>
                  <a:lnTo>
                    <a:pt x="7711" y="9093"/>
                  </a:lnTo>
                  <a:lnTo>
                    <a:pt x="7716" y="9086"/>
                  </a:lnTo>
                  <a:lnTo>
                    <a:pt x="7723" y="9081"/>
                  </a:lnTo>
                  <a:lnTo>
                    <a:pt x="7730" y="9075"/>
                  </a:lnTo>
                  <a:lnTo>
                    <a:pt x="7737" y="9071"/>
                  </a:lnTo>
                  <a:lnTo>
                    <a:pt x="7744" y="9068"/>
                  </a:lnTo>
                  <a:lnTo>
                    <a:pt x="7751" y="9066"/>
                  </a:lnTo>
                  <a:lnTo>
                    <a:pt x="7761" y="9063"/>
                  </a:lnTo>
                  <a:lnTo>
                    <a:pt x="7772" y="9061"/>
                  </a:lnTo>
                  <a:lnTo>
                    <a:pt x="7782" y="9061"/>
                  </a:lnTo>
                  <a:lnTo>
                    <a:pt x="7792" y="9063"/>
                  </a:lnTo>
                  <a:lnTo>
                    <a:pt x="7800" y="9066"/>
                  </a:lnTo>
                  <a:lnTo>
                    <a:pt x="7809" y="9069"/>
                  </a:lnTo>
                  <a:lnTo>
                    <a:pt x="7816" y="9073"/>
                  </a:lnTo>
                  <a:lnTo>
                    <a:pt x="7824" y="9080"/>
                  </a:lnTo>
                  <a:lnTo>
                    <a:pt x="7831" y="9086"/>
                  </a:lnTo>
                  <a:lnTo>
                    <a:pt x="7838" y="9094"/>
                  </a:lnTo>
                  <a:lnTo>
                    <a:pt x="7843" y="9102"/>
                  </a:lnTo>
                  <a:lnTo>
                    <a:pt x="7848" y="9112"/>
                  </a:lnTo>
                  <a:lnTo>
                    <a:pt x="7854" y="9122"/>
                  </a:lnTo>
                  <a:lnTo>
                    <a:pt x="7859" y="9132"/>
                  </a:lnTo>
                  <a:lnTo>
                    <a:pt x="7863" y="9144"/>
                  </a:lnTo>
                  <a:lnTo>
                    <a:pt x="7867" y="9156"/>
                  </a:lnTo>
                  <a:lnTo>
                    <a:pt x="7963" y="9462"/>
                  </a:lnTo>
                  <a:lnTo>
                    <a:pt x="8102" y="9418"/>
                  </a:lnTo>
                  <a:lnTo>
                    <a:pt x="8002" y="9097"/>
                  </a:lnTo>
                  <a:lnTo>
                    <a:pt x="7992" y="9070"/>
                  </a:lnTo>
                  <a:lnTo>
                    <a:pt x="7983" y="9046"/>
                  </a:lnTo>
                  <a:lnTo>
                    <a:pt x="7971" y="9025"/>
                  </a:lnTo>
                  <a:lnTo>
                    <a:pt x="7959" y="9006"/>
                  </a:lnTo>
                  <a:lnTo>
                    <a:pt x="7946" y="8989"/>
                  </a:lnTo>
                  <a:lnTo>
                    <a:pt x="7932" y="8973"/>
                  </a:lnTo>
                  <a:lnTo>
                    <a:pt x="7917" y="8961"/>
                  </a:lnTo>
                  <a:lnTo>
                    <a:pt x="7902" y="8950"/>
                  </a:lnTo>
                  <a:lnTo>
                    <a:pt x="7886" y="8941"/>
                  </a:lnTo>
                  <a:lnTo>
                    <a:pt x="7870" y="8935"/>
                  </a:lnTo>
                  <a:lnTo>
                    <a:pt x="7853" y="8931"/>
                  </a:lnTo>
                  <a:lnTo>
                    <a:pt x="7836" y="8928"/>
                  </a:lnTo>
                  <a:lnTo>
                    <a:pt x="7818" y="8927"/>
                  </a:lnTo>
                  <a:lnTo>
                    <a:pt x="7800" y="8928"/>
                  </a:lnTo>
                  <a:lnTo>
                    <a:pt x="7782" y="8932"/>
                  </a:lnTo>
                  <a:lnTo>
                    <a:pt x="7765" y="8936"/>
                  </a:lnTo>
                  <a:lnTo>
                    <a:pt x="7751" y="8941"/>
                  </a:lnTo>
                  <a:lnTo>
                    <a:pt x="7738" y="8947"/>
                  </a:lnTo>
                  <a:lnTo>
                    <a:pt x="7725" y="8953"/>
                  </a:lnTo>
                  <a:lnTo>
                    <a:pt x="7714" y="8960"/>
                  </a:lnTo>
                  <a:lnTo>
                    <a:pt x="7703" y="8967"/>
                  </a:lnTo>
                  <a:lnTo>
                    <a:pt x="7694" y="8976"/>
                  </a:lnTo>
                  <a:lnTo>
                    <a:pt x="7685" y="8983"/>
                  </a:lnTo>
                  <a:lnTo>
                    <a:pt x="7677" y="8992"/>
                  </a:lnTo>
                  <a:lnTo>
                    <a:pt x="7669" y="9001"/>
                  </a:lnTo>
                  <a:lnTo>
                    <a:pt x="7663" y="9010"/>
                  </a:lnTo>
                  <a:lnTo>
                    <a:pt x="7657" y="9020"/>
                  </a:lnTo>
                  <a:lnTo>
                    <a:pt x="7652" y="9029"/>
                  </a:lnTo>
                  <a:lnTo>
                    <a:pt x="7648" y="9038"/>
                  </a:lnTo>
                  <a:lnTo>
                    <a:pt x="7643" y="9048"/>
                  </a:lnTo>
                  <a:lnTo>
                    <a:pt x="7641" y="9056"/>
                  </a:lnTo>
                  <a:lnTo>
                    <a:pt x="7638" y="9065"/>
                  </a:lnTo>
                  <a:lnTo>
                    <a:pt x="7636" y="9066"/>
                  </a:lnTo>
                  <a:close/>
                  <a:moveTo>
                    <a:pt x="8289" y="8504"/>
                  </a:moveTo>
                  <a:lnTo>
                    <a:pt x="8394" y="8781"/>
                  </a:lnTo>
                  <a:lnTo>
                    <a:pt x="8392" y="8781"/>
                  </a:lnTo>
                  <a:lnTo>
                    <a:pt x="8385" y="8777"/>
                  </a:lnTo>
                  <a:lnTo>
                    <a:pt x="8379" y="8773"/>
                  </a:lnTo>
                  <a:lnTo>
                    <a:pt x="8371" y="8769"/>
                  </a:lnTo>
                  <a:lnTo>
                    <a:pt x="8364" y="8765"/>
                  </a:lnTo>
                  <a:lnTo>
                    <a:pt x="8355" y="8762"/>
                  </a:lnTo>
                  <a:lnTo>
                    <a:pt x="8347" y="8760"/>
                  </a:lnTo>
                  <a:lnTo>
                    <a:pt x="8338" y="8758"/>
                  </a:lnTo>
                  <a:lnTo>
                    <a:pt x="8328" y="8757"/>
                  </a:lnTo>
                  <a:lnTo>
                    <a:pt x="8320" y="8756"/>
                  </a:lnTo>
                  <a:lnTo>
                    <a:pt x="8309" y="8756"/>
                  </a:lnTo>
                  <a:lnTo>
                    <a:pt x="8299" y="8757"/>
                  </a:lnTo>
                  <a:lnTo>
                    <a:pt x="8290" y="8758"/>
                  </a:lnTo>
                  <a:lnTo>
                    <a:pt x="8279" y="8760"/>
                  </a:lnTo>
                  <a:lnTo>
                    <a:pt x="8268" y="8762"/>
                  </a:lnTo>
                  <a:lnTo>
                    <a:pt x="8256" y="8765"/>
                  </a:lnTo>
                  <a:lnTo>
                    <a:pt x="8246" y="8770"/>
                  </a:lnTo>
                  <a:lnTo>
                    <a:pt x="8236" y="8773"/>
                  </a:lnTo>
                  <a:lnTo>
                    <a:pt x="8225" y="8778"/>
                  </a:lnTo>
                  <a:lnTo>
                    <a:pt x="8216" y="8784"/>
                  </a:lnTo>
                  <a:lnTo>
                    <a:pt x="8207" y="8789"/>
                  </a:lnTo>
                  <a:lnTo>
                    <a:pt x="8197" y="8795"/>
                  </a:lnTo>
                  <a:lnTo>
                    <a:pt x="8190" y="8802"/>
                  </a:lnTo>
                  <a:lnTo>
                    <a:pt x="8181" y="8809"/>
                  </a:lnTo>
                  <a:lnTo>
                    <a:pt x="8174" y="8817"/>
                  </a:lnTo>
                  <a:lnTo>
                    <a:pt x="8166" y="8825"/>
                  </a:lnTo>
                  <a:lnTo>
                    <a:pt x="8159" y="8834"/>
                  </a:lnTo>
                  <a:lnTo>
                    <a:pt x="8152" y="8843"/>
                  </a:lnTo>
                  <a:lnTo>
                    <a:pt x="8147" y="8852"/>
                  </a:lnTo>
                  <a:lnTo>
                    <a:pt x="8142" y="8862"/>
                  </a:lnTo>
                  <a:lnTo>
                    <a:pt x="8136" y="8873"/>
                  </a:lnTo>
                  <a:lnTo>
                    <a:pt x="8131" y="8883"/>
                  </a:lnTo>
                  <a:lnTo>
                    <a:pt x="8128" y="8894"/>
                  </a:lnTo>
                  <a:lnTo>
                    <a:pt x="8123" y="8906"/>
                  </a:lnTo>
                  <a:lnTo>
                    <a:pt x="8120" y="8918"/>
                  </a:lnTo>
                  <a:lnTo>
                    <a:pt x="8118" y="8930"/>
                  </a:lnTo>
                  <a:lnTo>
                    <a:pt x="8116" y="8942"/>
                  </a:lnTo>
                  <a:lnTo>
                    <a:pt x="8115" y="8955"/>
                  </a:lnTo>
                  <a:lnTo>
                    <a:pt x="8114" y="8969"/>
                  </a:lnTo>
                  <a:lnTo>
                    <a:pt x="8114" y="8982"/>
                  </a:lnTo>
                  <a:lnTo>
                    <a:pt x="8115" y="8996"/>
                  </a:lnTo>
                  <a:lnTo>
                    <a:pt x="8116" y="9011"/>
                  </a:lnTo>
                  <a:lnTo>
                    <a:pt x="8117" y="9025"/>
                  </a:lnTo>
                  <a:lnTo>
                    <a:pt x="8119" y="9040"/>
                  </a:lnTo>
                  <a:lnTo>
                    <a:pt x="8122" y="9055"/>
                  </a:lnTo>
                  <a:lnTo>
                    <a:pt x="8126" y="9071"/>
                  </a:lnTo>
                  <a:lnTo>
                    <a:pt x="8131" y="9087"/>
                  </a:lnTo>
                  <a:lnTo>
                    <a:pt x="8136" y="9102"/>
                  </a:lnTo>
                  <a:lnTo>
                    <a:pt x="8142" y="9119"/>
                  </a:lnTo>
                  <a:lnTo>
                    <a:pt x="8153" y="9147"/>
                  </a:lnTo>
                  <a:lnTo>
                    <a:pt x="8167" y="9174"/>
                  </a:lnTo>
                  <a:lnTo>
                    <a:pt x="8181" y="9198"/>
                  </a:lnTo>
                  <a:lnTo>
                    <a:pt x="8197" y="9220"/>
                  </a:lnTo>
                  <a:lnTo>
                    <a:pt x="8206" y="9231"/>
                  </a:lnTo>
                  <a:lnTo>
                    <a:pt x="8215" y="9241"/>
                  </a:lnTo>
                  <a:lnTo>
                    <a:pt x="8223" y="9249"/>
                  </a:lnTo>
                  <a:lnTo>
                    <a:pt x="8232" y="9258"/>
                  </a:lnTo>
                  <a:lnTo>
                    <a:pt x="8241" y="9266"/>
                  </a:lnTo>
                  <a:lnTo>
                    <a:pt x="8251" y="9274"/>
                  </a:lnTo>
                  <a:lnTo>
                    <a:pt x="8261" y="9281"/>
                  </a:lnTo>
                  <a:lnTo>
                    <a:pt x="8270" y="9288"/>
                  </a:lnTo>
                  <a:lnTo>
                    <a:pt x="8280" y="9293"/>
                  </a:lnTo>
                  <a:lnTo>
                    <a:pt x="8290" y="9299"/>
                  </a:lnTo>
                  <a:lnTo>
                    <a:pt x="8300" y="9303"/>
                  </a:lnTo>
                  <a:lnTo>
                    <a:pt x="8311" y="9307"/>
                  </a:lnTo>
                  <a:lnTo>
                    <a:pt x="8322" y="9310"/>
                  </a:lnTo>
                  <a:lnTo>
                    <a:pt x="8332" y="9314"/>
                  </a:lnTo>
                  <a:lnTo>
                    <a:pt x="8342" y="9316"/>
                  </a:lnTo>
                  <a:lnTo>
                    <a:pt x="8354" y="9317"/>
                  </a:lnTo>
                  <a:lnTo>
                    <a:pt x="8365" y="9318"/>
                  </a:lnTo>
                  <a:lnTo>
                    <a:pt x="8376" y="9318"/>
                  </a:lnTo>
                  <a:lnTo>
                    <a:pt x="8386" y="9318"/>
                  </a:lnTo>
                  <a:lnTo>
                    <a:pt x="8397" y="9317"/>
                  </a:lnTo>
                  <a:lnTo>
                    <a:pt x="8408" y="9315"/>
                  </a:lnTo>
                  <a:lnTo>
                    <a:pt x="8420" y="9312"/>
                  </a:lnTo>
                  <a:lnTo>
                    <a:pt x="8430" y="9309"/>
                  </a:lnTo>
                  <a:lnTo>
                    <a:pt x="8441" y="9306"/>
                  </a:lnTo>
                  <a:lnTo>
                    <a:pt x="8453" y="9301"/>
                  </a:lnTo>
                  <a:lnTo>
                    <a:pt x="8464" y="9295"/>
                  </a:lnTo>
                  <a:lnTo>
                    <a:pt x="8474" y="9289"/>
                  </a:lnTo>
                  <a:lnTo>
                    <a:pt x="8484" y="9282"/>
                  </a:lnTo>
                  <a:lnTo>
                    <a:pt x="8494" y="9275"/>
                  </a:lnTo>
                  <a:lnTo>
                    <a:pt x="8502" y="9267"/>
                  </a:lnTo>
                  <a:lnTo>
                    <a:pt x="8511" y="9259"/>
                  </a:lnTo>
                  <a:lnTo>
                    <a:pt x="8518" y="9250"/>
                  </a:lnTo>
                  <a:lnTo>
                    <a:pt x="8525" y="9242"/>
                  </a:lnTo>
                  <a:lnTo>
                    <a:pt x="8531" y="9232"/>
                  </a:lnTo>
                  <a:lnTo>
                    <a:pt x="8538" y="9221"/>
                  </a:lnTo>
                  <a:lnTo>
                    <a:pt x="8542" y="9212"/>
                  </a:lnTo>
                  <a:lnTo>
                    <a:pt x="8546" y="9201"/>
                  </a:lnTo>
                  <a:lnTo>
                    <a:pt x="8549" y="9190"/>
                  </a:lnTo>
                  <a:lnTo>
                    <a:pt x="8553" y="9179"/>
                  </a:lnTo>
                  <a:lnTo>
                    <a:pt x="8554" y="9168"/>
                  </a:lnTo>
                  <a:lnTo>
                    <a:pt x="8557" y="9167"/>
                  </a:lnTo>
                  <a:lnTo>
                    <a:pt x="8591" y="9237"/>
                  </a:lnTo>
                  <a:lnTo>
                    <a:pt x="8711" y="9191"/>
                  </a:lnTo>
                  <a:lnTo>
                    <a:pt x="8698" y="9160"/>
                  </a:lnTo>
                  <a:lnTo>
                    <a:pt x="8683" y="9124"/>
                  </a:lnTo>
                  <a:lnTo>
                    <a:pt x="8667" y="9085"/>
                  </a:lnTo>
                  <a:lnTo>
                    <a:pt x="8651" y="9046"/>
                  </a:lnTo>
                  <a:lnTo>
                    <a:pt x="8425" y="8452"/>
                  </a:lnTo>
                  <a:lnTo>
                    <a:pt x="8289" y="8504"/>
                  </a:lnTo>
                  <a:close/>
                  <a:moveTo>
                    <a:pt x="8490" y="9035"/>
                  </a:moveTo>
                  <a:lnTo>
                    <a:pt x="8496" y="9050"/>
                  </a:lnTo>
                  <a:lnTo>
                    <a:pt x="8499" y="9064"/>
                  </a:lnTo>
                  <a:lnTo>
                    <a:pt x="8501" y="9076"/>
                  </a:lnTo>
                  <a:lnTo>
                    <a:pt x="8501" y="9089"/>
                  </a:lnTo>
                  <a:lnTo>
                    <a:pt x="8501" y="9101"/>
                  </a:lnTo>
                  <a:lnTo>
                    <a:pt x="8499" y="9112"/>
                  </a:lnTo>
                  <a:lnTo>
                    <a:pt x="8496" y="9123"/>
                  </a:lnTo>
                  <a:lnTo>
                    <a:pt x="8493" y="9132"/>
                  </a:lnTo>
                  <a:lnTo>
                    <a:pt x="8488" y="9141"/>
                  </a:lnTo>
                  <a:lnTo>
                    <a:pt x="8483" y="9148"/>
                  </a:lnTo>
                  <a:lnTo>
                    <a:pt x="8476" y="9156"/>
                  </a:lnTo>
                  <a:lnTo>
                    <a:pt x="8470" y="9162"/>
                  </a:lnTo>
                  <a:lnTo>
                    <a:pt x="8463" y="9168"/>
                  </a:lnTo>
                  <a:lnTo>
                    <a:pt x="8456" y="9173"/>
                  </a:lnTo>
                  <a:lnTo>
                    <a:pt x="8449" y="9177"/>
                  </a:lnTo>
                  <a:lnTo>
                    <a:pt x="8441" y="9181"/>
                  </a:lnTo>
                  <a:lnTo>
                    <a:pt x="8428" y="9184"/>
                  </a:lnTo>
                  <a:lnTo>
                    <a:pt x="8416" y="9186"/>
                  </a:lnTo>
                  <a:lnTo>
                    <a:pt x="8405" y="9187"/>
                  </a:lnTo>
                  <a:lnTo>
                    <a:pt x="8393" y="9186"/>
                  </a:lnTo>
                  <a:lnTo>
                    <a:pt x="8382" y="9183"/>
                  </a:lnTo>
                  <a:lnTo>
                    <a:pt x="8370" y="9179"/>
                  </a:lnTo>
                  <a:lnTo>
                    <a:pt x="8359" y="9174"/>
                  </a:lnTo>
                  <a:lnTo>
                    <a:pt x="8349" y="9167"/>
                  </a:lnTo>
                  <a:lnTo>
                    <a:pt x="8338" y="9158"/>
                  </a:lnTo>
                  <a:lnTo>
                    <a:pt x="8328" y="9148"/>
                  </a:lnTo>
                  <a:lnTo>
                    <a:pt x="8319" y="9138"/>
                  </a:lnTo>
                  <a:lnTo>
                    <a:pt x="8310" y="9126"/>
                  </a:lnTo>
                  <a:lnTo>
                    <a:pt x="8301" y="9112"/>
                  </a:lnTo>
                  <a:lnTo>
                    <a:pt x="8293" y="9098"/>
                  </a:lnTo>
                  <a:lnTo>
                    <a:pt x="8285" y="9082"/>
                  </a:lnTo>
                  <a:lnTo>
                    <a:pt x="8278" y="9065"/>
                  </a:lnTo>
                  <a:lnTo>
                    <a:pt x="8273" y="9049"/>
                  </a:lnTo>
                  <a:lnTo>
                    <a:pt x="8267" y="9031"/>
                  </a:lnTo>
                  <a:lnTo>
                    <a:pt x="8264" y="9015"/>
                  </a:lnTo>
                  <a:lnTo>
                    <a:pt x="8261" y="8999"/>
                  </a:lnTo>
                  <a:lnTo>
                    <a:pt x="8260" y="8984"/>
                  </a:lnTo>
                  <a:lnTo>
                    <a:pt x="8259" y="8969"/>
                  </a:lnTo>
                  <a:lnTo>
                    <a:pt x="8260" y="8954"/>
                  </a:lnTo>
                  <a:lnTo>
                    <a:pt x="8261" y="8940"/>
                  </a:lnTo>
                  <a:lnTo>
                    <a:pt x="8264" y="8927"/>
                  </a:lnTo>
                  <a:lnTo>
                    <a:pt x="8268" y="8916"/>
                  </a:lnTo>
                  <a:lnTo>
                    <a:pt x="8274" y="8904"/>
                  </a:lnTo>
                  <a:lnTo>
                    <a:pt x="8281" y="8894"/>
                  </a:lnTo>
                  <a:lnTo>
                    <a:pt x="8289" y="8884"/>
                  </a:lnTo>
                  <a:lnTo>
                    <a:pt x="8298" y="8876"/>
                  </a:lnTo>
                  <a:lnTo>
                    <a:pt x="8309" y="8869"/>
                  </a:lnTo>
                  <a:lnTo>
                    <a:pt x="8322" y="8864"/>
                  </a:lnTo>
                  <a:lnTo>
                    <a:pt x="8330" y="8861"/>
                  </a:lnTo>
                  <a:lnTo>
                    <a:pt x="8339" y="8859"/>
                  </a:lnTo>
                  <a:lnTo>
                    <a:pt x="8349" y="8858"/>
                  </a:lnTo>
                  <a:lnTo>
                    <a:pt x="8357" y="8858"/>
                  </a:lnTo>
                  <a:lnTo>
                    <a:pt x="8367" y="8859"/>
                  </a:lnTo>
                  <a:lnTo>
                    <a:pt x="8377" y="8861"/>
                  </a:lnTo>
                  <a:lnTo>
                    <a:pt x="8385" y="8864"/>
                  </a:lnTo>
                  <a:lnTo>
                    <a:pt x="8395" y="8867"/>
                  </a:lnTo>
                  <a:lnTo>
                    <a:pt x="8403" y="8873"/>
                  </a:lnTo>
                  <a:lnTo>
                    <a:pt x="8412" y="8879"/>
                  </a:lnTo>
                  <a:lnTo>
                    <a:pt x="8421" y="8887"/>
                  </a:lnTo>
                  <a:lnTo>
                    <a:pt x="8428" y="8895"/>
                  </a:lnTo>
                  <a:lnTo>
                    <a:pt x="8436" y="8905"/>
                  </a:lnTo>
                  <a:lnTo>
                    <a:pt x="8443" y="8916"/>
                  </a:lnTo>
                  <a:lnTo>
                    <a:pt x="8449" y="8927"/>
                  </a:lnTo>
                  <a:lnTo>
                    <a:pt x="8455" y="8940"/>
                  </a:lnTo>
                  <a:lnTo>
                    <a:pt x="8490" y="9035"/>
                  </a:lnTo>
                  <a:close/>
                  <a:moveTo>
                    <a:pt x="8661" y="8394"/>
                  </a:moveTo>
                  <a:lnTo>
                    <a:pt x="8714" y="8509"/>
                  </a:lnTo>
                  <a:lnTo>
                    <a:pt x="8883" y="8432"/>
                  </a:lnTo>
                  <a:lnTo>
                    <a:pt x="9147" y="9006"/>
                  </a:lnTo>
                  <a:lnTo>
                    <a:pt x="9281" y="8945"/>
                  </a:lnTo>
                  <a:lnTo>
                    <a:pt x="9017" y="8371"/>
                  </a:lnTo>
                  <a:lnTo>
                    <a:pt x="9187" y="8292"/>
                  </a:lnTo>
                  <a:lnTo>
                    <a:pt x="9135" y="8178"/>
                  </a:lnTo>
                  <a:lnTo>
                    <a:pt x="8661" y="8394"/>
                  </a:lnTo>
                  <a:close/>
                  <a:moveTo>
                    <a:pt x="9826" y="8399"/>
                  </a:moveTo>
                  <a:lnTo>
                    <a:pt x="9822" y="8387"/>
                  </a:lnTo>
                  <a:lnTo>
                    <a:pt x="9816" y="8374"/>
                  </a:lnTo>
                  <a:lnTo>
                    <a:pt x="9809" y="8360"/>
                  </a:lnTo>
                  <a:lnTo>
                    <a:pt x="9801" y="8346"/>
                  </a:lnTo>
                  <a:lnTo>
                    <a:pt x="9784" y="8318"/>
                  </a:lnTo>
                  <a:lnTo>
                    <a:pt x="9767" y="8293"/>
                  </a:lnTo>
                  <a:lnTo>
                    <a:pt x="9757" y="8282"/>
                  </a:lnTo>
                  <a:lnTo>
                    <a:pt x="9749" y="8271"/>
                  </a:lnTo>
                  <a:lnTo>
                    <a:pt x="9739" y="8261"/>
                  </a:lnTo>
                  <a:lnTo>
                    <a:pt x="9729" y="8252"/>
                  </a:lnTo>
                  <a:lnTo>
                    <a:pt x="9720" y="8243"/>
                  </a:lnTo>
                  <a:lnTo>
                    <a:pt x="9710" y="8234"/>
                  </a:lnTo>
                  <a:lnTo>
                    <a:pt x="9700" y="8227"/>
                  </a:lnTo>
                  <a:lnTo>
                    <a:pt x="9690" y="8220"/>
                  </a:lnTo>
                  <a:lnTo>
                    <a:pt x="9680" y="8214"/>
                  </a:lnTo>
                  <a:lnTo>
                    <a:pt x="9669" y="8209"/>
                  </a:lnTo>
                  <a:lnTo>
                    <a:pt x="9659" y="8203"/>
                  </a:lnTo>
                  <a:lnTo>
                    <a:pt x="9649" y="8199"/>
                  </a:lnTo>
                  <a:lnTo>
                    <a:pt x="9638" y="8196"/>
                  </a:lnTo>
                  <a:lnTo>
                    <a:pt x="9627" y="8193"/>
                  </a:lnTo>
                  <a:lnTo>
                    <a:pt x="9617" y="8190"/>
                  </a:lnTo>
                  <a:lnTo>
                    <a:pt x="9606" y="8189"/>
                  </a:lnTo>
                  <a:lnTo>
                    <a:pt x="9595" y="8188"/>
                  </a:lnTo>
                  <a:lnTo>
                    <a:pt x="9584" y="8187"/>
                  </a:lnTo>
                  <a:lnTo>
                    <a:pt x="9574" y="8188"/>
                  </a:lnTo>
                  <a:lnTo>
                    <a:pt x="9563" y="8188"/>
                  </a:lnTo>
                  <a:lnTo>
                    <a:pt x="9551" y="8190"/>
                  </a:lnTo>
                  <a:lnTo>
                    <a:pt x="9540" y="8193"/>
                  </a:lnTo>
                  <a:lnTo>
                    <a:pt x="9530" y="8195"/>
                  </a:lnTo>
                  <a:lnTo>
                    <a:pt x="9519" y="8199"/>
                  </a:lnTo>
                  <a:lnTo>
                    <a:pt x="9508" y="8202"/>
                  </a:lnTo>
                  <a:lnTo>
                    <a:pt x="9496" y="8208"/>
                  </a:lnTo>
                  <a:lnTo>
                    <a:pt x="9486" y="8212"/>
                  </a:lnTo>
                  <a:lnTo>
                    <a:pt x="9475" y="8218"/>
                  </a:lnTo>
                  <a:lnTo>
                    <a:pt x="9462" y="8226"/>
                  </a:lnTo>
                  <a:lnTo>
                    <a:pt x="9450" y="8234"/>
                  </a:lnTo>
                  <a:lnTo>
                    <a:pt x="9440" y="8243"/>
                  </a:lnTo>
                  <a:lnTo>
                    <a:pt x="9429" y="8252"/>
                  </a:lnTo>
                  <a:lnTo>
                    <a:pt x="9419" y="8261"/>
                  </a:lnTo>
                  <a:lnTo>
                    <a:pt x="9409" y="8271"/>
                  </a:lnTo>
                  <a:lnTo>
                    <a:pt x="9402" y="8282"/>
                  </a:lnTo>
                  <a:lnTo>
                    <a:pt x="9393" y="8292"/>
                  </a:lnTo>
                  <a:lnTo>
                    <a:pt x="9387" y="8303"/>
                  </a:lnTo>
                  <a:lnTo>
                    <a:pt x="9380" y="8314"/>
                  </a:lnTo>
                  <a:lnTo>
                    <a:pt x="9375" y="8326"/>
                  </a:lnTo>
                  <a:lnTo>
                    <a:pt x="9370" y="8337"/>
                  </a:lnTo>
                  <a:lnTo>
                    <a:pt x="9365" y="8349"/>
                  </a:lnTo>
                  <a:lnTo>
                    <a:pt x="9362" y="8361"/>
                  </a:lnTo>
                  <a:lnTo>
                    <a:pt x="9359" y="8374"/>
                  </a:lnTo>
                  <a:lnTo>
                    <a:pt x="9357" y="8387"/>
                  </a:lnTo>
                  <a:lnTo>
                    <a:pt x="9355" y="8400"/>
                  </a:lnTo>
                  <a:lnTo>
                    <a:pt x="9355" y="8412"/>
                  </a:lnTo>
                  <a:lnTo>
                    <a:pt x="9354" y="8425"/>
                  </a:lnTo>
                  <a:lnTo>
                    <a:pt x="9354" y="8438"/>
                  </a:lnTo>
                  <a:lnTo>
                    <a:pt x="9355" y="8452"/>
                  </a:lnTo>
                  <a:lnTo>
                    <a:pt x="9356" y="8465"/>
                  </a:lnTo>
                  <a:lnTo>
                    <a:pt x="9358" y="8479"/>
                  </a:lnTo>
                  <a:lnTo>
                    <a:pt x="9361" y="8492"/>
                  </a:lnTo>
                  <a:lnTo>
                    <a:pt x="9364" y="8506"/>
                  </a:lnTo>
                  <a:lnTo>
                    <a:pt x="9368" y="8519"/>
                  </a:lnTo>
                  <a:lnTo>
                    <a:pt x="9372" y="8533"/>
                  </a:lnTo>
                  <a:lnTo>
                    <a:pt x="9377" y="8545"/>
                  </a:lnTo>
                  <a:lnTo>
                    <a:pt x="9388" y="8572"/>
                  </a:lnTo>
                  <a:lnTo>
                    <a:pt x="9402" y="8598"/>
                  </a:lnTo>
                  <a:lnTo>
                    <a:pt x="9411" y="8612"/>
                  </a:lnTo>
                  <a:lnTo>
                    <a:pt x="9418" y="8625"/>
                  </a:lnTo>
                  <a:lnTo>
                    <a:pt x="9427" y="8637"/>
                  </a:lnTo>
                  <a:lnTo>
                    <a:pt x="9436" y="8648"/>
                  </a:lnTo>
                  <a:lnTo>
                    <a:pt x="9445" y="8659"/>
                  </a:lnTo>
                  <a:lnTo>
                    <a:pt x="9455" y="8670"/>
                  </a:lnTo>
                  <a:lnTo>
                    <a:pt x="9464" y="8680"/>
                  </a:lnTo>
                  <a:lnTo>
                    <a:pt x="9475" y="8689"/>
                  </a:lnTo>
                  <a:lnTo>
                    <a:pt x="9485" y="8698"/>
                  </a:lnTo>
                  <a:lnTo>
                    <a:pt x="9495" y="8705"/>
                  </a:lnTo>
                  <a:lnTo>
                    <a:pt x="9506" y="8713"/>
                  </a:lnTo>
                  <a:lnTo>
                    <a:pt x="9517" y="8719"/>
                  </a:lnTo>
                  <a:lnTo>
                    <a:pt x="9528" y="8726"/>
                  </a:lnTo>
                  <a:lnTo>
                    <a:pt x="9539" y="8731"/>
                  </a:lnTo>
                  <a:lnTo>
                    <a:pt x="9551" y="8735"/>
                  </a:lnTo>
                  <a:lnTo>
                    <a:pt x="9563" y="8740"/>
                  </a:lnTo>
                  <a:lnTo>
                    <a:pt x="9575" y="8743"/>
                  </a:lnTo>
                  <a:lnTo>
                    <a:pt x="9587" y="8745"/>
                  </a:lnTo>
                  <a:lnTo>
                    <a:pt x="9599" y="8747"/>
                  </a:lnTo>
                  <a:lnTo>
                    <a:pt x="9611" y="8748"/>
                  </a:lnTo>
                  <a:lnTo>
                    <a:pt x="9624" y="8749"/>
                  </a:lnTo>
                  <a:lnTo>
                    <a:pt x="9637" y="8748"/>
                  </a:lnTo>
                  <a:lnTo>
                    <a:pt x="9650" y="8748"/>
                  </a:lnTo>
                  <a:lnTo>
                    <a:pt x="9663" y="8746"/>
                  </a:lnTo>
                  <a:lnTo>
                    <a:pt x="9676" y="8744"/>
                  </a:lnTo>
                  <a:lnTo>
                    <a:pt x="9689" y="8741"/>
                  </a:lnTo>
                  <a:lnTo>
                    <a:pt x="9703" y="8736"/>
                  </a:lnTo>
                  <a:lnTo>
                    <a:pt x="9715" y="8732"/>
                  </a:lnTo>
                  <a:lnTo>
                    <a:pt x="9729" y="8727"/>
                  </a:lnTo>
                  <a:lnTo>
                    <a:pt x="9743" y="8721"/>
                  </a:lnTo>
                  <a:lnTo>
                    <a:pt x="9757" y="8714"/>
                  </a:lnTo>
                  <a:lnTo>
                    <a:pt x="9770" y="8706"/>
                  </a:lnTo>
                  <a:lnTo>
                    <a:pt x="9793" y="8694"/>
                  </a:lnTo>
                  <a:lnTo>
                    <a:pt x="9813" y="8681"/>
                  </a:lnTo>
                  <a:lnTo>
                    <a:pt x="9832" y="8666"/>
                  </a:lnTo>
                  <a:lnTo>
                    <a:pt x="9851" y="8652"/>
                  </a:lnTo>
                  <a:lnTo>
                    <a:pt x="9868" y="8637"/>
                  </a:lnTo>
                  <a:lnTo>
                    <a:pt x="9884" y="8622"/>
                  </a:lnTo>
                  <a:lnTo>
                    <a:pt x="9897" y="8607"/>
                  </a:lnTo>
                  <a:lnTo>
                    <a:pt x="9910" y="8592"/>
                  </a:lnTo>
                  <a:lnTo>
                    <a:pt x="9841" y="8514"/>
                  </a:lnTo>
                  <a:lnTo>
                    <a:pt x="9831" y="8526"/>
                  </a:lnTo>
                  <a:lnTo>
                    <a:pt x="9821" y="8537"/>
                  </a:lnTo>
                  <a:lnTo>
                    <a:pt x="9809" y="8548"/>
                  </a:lnTo>
                  <a:lnTo>
                    <a:pt x="9797" y="8558"/>
                  </a:lnTo>
                  <a:lnTo>
                    <a:pt x="9783" y="8569"/>
                  </a:lnTo>
                  <a:lnTo>
                    <a:pt x="9769" y="8580"/>
                  </a:lnTo>
                  <a:lnTo>
                    <a:pt x="9753" y="8591"/>
                  </a:lnTo>
                  <a:lnTo>
                    <a:pt x="9736" y="8600"/>
                  </a:lnTo>
                  <a:lnTo>
                    <a:pt x="9723" y="8608"/>
                  </a:lnTo>
                  <a:lnTo>
                    <a:pt x="9710" y="8613"/>
                  </a:lnTo>
                  <a:lnTo>
                    <a:pt x="9697" y="8618"/>
                  </a:lnTo>
                  <a:lnTo>
                    <a:pt x="9683" y="8622"/>
                  </a:lnTo>
                  <a:lnTo>
                    <a:pt x="9670" y="8625"/>
                  </a:lnTo>
                  <a:lnTo>
                    <a:pt x="9657" y="8626"/>
                  </a:lnTo>
                  <a:lnTo>
                    <a:pt x="9645" y="8626"/>
                  </a:lnTo>
                  <a:lnTo>
                    <a:pt x="9632" y="8625"/>
                  </a:lnTo>
                  <a:lnTo>
                    <a:pt x="9619" y="8623"/>
                  </a:lnTo>
                  <a:lnTo>
                    <a:pt x="9607" y="8618"/>
                  </a:lnTo>
                  <a:lnTo>
                    <a:pt x="9594" y="8613"/>
                  </a:lnTo>
                  <a:lnTo>
                    <a:pt x="9582" y="8606"/>
                  </a:lnTo>
                  <a:lnTo>
                    <a:pt x="9572" y="8597"/>
                  </a:lnTo>
                  <a:lnTo>
                    <a:pt x="9561" y="8587"/>
                  </a:lnTo>
                  <a:lnTo>
                    <a:pt x="9550" y="8574"/>
                  </a:lnTo>
                  <a:lnTo>
                    <a:pt x="9540" y="8560"/>
                  </a:lnTo>
                  <a:lnTo>
                    <a:pt x="9826" y="8399"/>
                  </a:lnTo>
                  <a:close/>
                  <a:moveTo>
                    <a:pt x="9491" y="8473"/>
                  </a:moveTo>
                  <a:lnTo>
                    <a:pt x="9487" y="8463"/>
                  </a:lnTo>
                  <a:lnTo>
                    <a:pt x="9482" y="8453"/>
                  </a:lnTo>
                  <a:lnTo>
                    <a:pt x="9479" y="8442"/>
                  </a:lnTo>
                  <a:lnTo>
                    <a:pt x="9476" y="8432"/>
                  </a:lnTo>
                  <a:lnTo>
                    <a:pt x="9474" y="8420"/>
                  </a:lnTo>
                  <a:lnTo>
                    <a:pt x="9473" y="8409"/>
                  </a:lnTo>
                  <a:lnTo>
                    <a:pt x="9473" y="8397"/>
                  </a:lnTo>
                  <a:lnTo>
                    <a:pt x="9473" y="8387"/>
                  </a:lnTo>
                  <a:lnTo>
                    <a:pt x="9474" y="8375"/>
                  </a:lnTo>
                  <a:lnTo>
                    <a:pt x="9476" y="8364"/>
                  </a:lnTo>
                  <a:lnTo>
                    <a:pt x="9479" y="8353"/>
                  </a:lnTo>
                  <a:lnTo>
                    <a:pt x="9485" y="8344"/>
                  </a:lnTo>
                  <a:lnTo>
                    <a:pt x="9491" y="8334"/>
                  </a:lnTo>
                  <a:lnTo>
                    <a:pt x="9499" y="8326"/>
                  </a:lnTo>
                  <a:lnTo>
                    <a:pt x="9507" y="8318"/>
                  </a:lnTo>
                  <a:lnTo>
                    <a:pt x="9518" y="8311"/>
                  </a:lnTo>
                  <a:lnTo>
                    <a:pt x="9530" y="8305"/>
                  </a:lnTo>
                  <a:lnTo>
                    <a:pt x="9540" y="8301"/>
                  </a:lnTo>
                  <a:lnTo>
                    <a:pt x="9552" y="8299"/>
                  </a:lnTo>
                  <a:lnTo>
                    <a:pt x="9563" y="8299"/>
                  </a:lnTo>
                  <a:lnTo>
                    <a:pt x="9574" y="8300"/>
                  </a:lnTo>
                  <a:lnTo>
                    <a:pt x="9583" y="8302"/>
                  </a:lnTo>
                  <a:lnTo>
                    <a:pt x="9593" y="8306"/>
                  </a:lnTo>
                  <a:lnTo>
                    <a:pt x="9603" y="8311"/>
                  </a:lnTo>
                  <a:lnTo>
                    <a:pt x="9612" y="8317"/>
                  </a:lnTo>
                  <a:lnTo>
                    <a:pt x="9621" y="8323"/>
                  </a:lnTo>
                  <a:lnTo>
                    <a:pt x="9630" y="8331"/>
                  </a:lnTo>
                  <a:lnTo>
                    <a:pt x="9637" y="8338"/>
                  </a:lnTo>
                  <a:lnTo>
                    <a:pt x="9643" y="8347"/>
                  </a:lnTo>
                  <a:lnTo>
                    <a:pt x="9651" y="8357"/>
                  </a:lnTo>
                  <a:lnTo>
                    <a:pt x="9656" y="8365"/>
                  </a:lnTo>
                  <a:lnTo>
                    <a:pt x="9662" y="8375"/>
                  </a:lnTo>
                  <a:lnTo>
                    <a:pt x="9491" y="8473"/>
                  </a:lnTo>
                  <a:close/>
                  <a:moveTo>
                    <a:pt x="9639" y="7863"/>
                  </a:moveTo>
                  <a:lnTo>
                    <a:pt x="10071" y="8528"/>
                  </a:lnTo>
                  <a:lnTo>
                    <a:pt x="10193" y="8449"/>
                  </a:lnTo>
                  <a:lnTo>
                    <a:pt x="9762" y="7784"/>
                  </a:lnTo>
                  <a:lnTo>
                    <a:pt x="9639" y="7863"/>
                  </a:lnTo>
                  <a:close/>
                  <a:moveTo>
                    <a:pt x="10578" y="7920"/>
                  </a:moveTo>
                  <a:lnTo>
                    <a:pt x="10572" y="7908"/>
                  </a:lnTo>
                  <a:lnTo>
                    <a:pt x="10566" y="7896"/>
                  </a:lnTo>
                  <a:lnTo>
                    <a:pt x="10557" y="7884"/>
                  </a:lnTo>
                  <a:lnTo>
                    <a:pt x="10549" y="7870"/>
                  </a:lnTo>
                  <a:lnTo>
                    <a:pt x="10530" y="7843"/>
                  </a:lnTo>
                  <a:lnTo>
                    <a:pt x="10511" y="7819"/>
                  </a:lnTo>
                  <a:lnTo>
                    <a:pt x="10501" y="7808"/>
                  </a:lnTo>
                  <a:lnTo>
                    <a:pt x="10492" y="7799"/>
                  </a:lnTo>
                  <a:lnTo>
                    <a:pt x="10481" y="7789"/>
                  </a:lnTo>
                  <a:lnTo>
                    <a:pt x="10471" y="7781"/>
                  </a:lnTo>
                  <a:lnTo>
                    <a:pt x="10460" y="7772"/>
                  </a:lnTo>
                  <a:lnTo>
                    <a:pt x="10451" y="7765"/>
                  </a:lnTo>
                  <a:lnTo>
                    <a:pt x="10440" y="7758"/>
                  </a:lnTo>
                  <a:lnTo>
                    <a:pt x="10429" y="7752"/>
                  </a:lnTo>
                  <a:lnTo>
                    <a:pt x="10419" y="7746"/>
                  </a:lnTo>
                  <a:lnTo>
                    <a:pt x="10408" y="7741"/>
                  </a:lnTo>
                  <a:lnTo>
                    <a:pt x="10398" y="7738"/>
                  </a:lnTo>
                  <a:lnTo>
                    <a:pt x="10387" y="7733"/>
                  </a:lnTo>
                  <a:lnTo>
                    <a:pt x="10377" y="7731"/>
                  </a:lnTo>
                  <a:lnTo>
                    <a:pt x="10365" y="7729"/>
                  </a:lnTo>
                  <a:lnTo>
                    <a:pt x="10354" y="7727"/>
                  </a:lnTo>
                  <a:lnTo>
                    <a:pt x="10343" y="7726"/>
                  </a:lnTo>
                  <a:lnTo>
                    <a:pt x="10333" y="7726"/>
                  </a:lnTo>
                  <a:lnTo>
                    <a:pt x="10322" y="7726"/>
                  </a:lnTo>
                  <a:lnTo>
                    <a:pt x="10311" y="7727"/>
                  </a:lnTo>
                  <a:lnTo>
                    <a:pt x="10301" y="7729"/>
                  </a:lnTo>
                  <a:lnTo>
                    <a:pt x="10290" y="7731"/>
                  </a:lnTo>
                  <a:lnTo>
                    <a:pt x="10279" y="7733"/>
                  </a:lnTo>
                  <a:lnTo>
                    <a:pt x="10268" y="7737"/>
                  </a:lnTo>
                  <a:lnTo>
                    <a:pt x="10258" y="7741"/>
                  </a:lnTo>
                  <a:lnTo>
                    <a:pt x="10247" y="7746"/>
                  </a:lnTo>
                  <a:lnTo>
                    <a:pt x="10236" y="7752"/>
                  </a:lnTo>
                  <a:lnTo>
                    <a:pt x="10225" y="7757"/>
                  </a:lnTo>
                  <a:lnTo>
                    <a:pt x="10216" y="7763"/>
                  </a:lnTo>
                  <a:lnTo>
                    <a:pt x="10203" y="7772"/>
                  </a:lnTo>
                  <a:lnTo>
                    <a:pt x="10192" y="7782"/>
                  </a:lnTo>
                  <a:lnTo>
                    <a:pt x="10181" y="7790"/>
                  </a:lnTo>
                  <a:lnTo>
                    <a:pt x="10171" y="7800"/>
                  </a:lnTo>
                  <a:lnTo>
                    <a:pt x="10162" y="7811"/>
                  </a:lnTo>
                  <a:lnTo>
                    <a:pt x="10153" y="7820"/>
                  </a:lnTo>
                  <a:lnTo>
                    <a:pt x="10146" y="7832"/>
                  </a:lnTo>
                  <a:lnTo>
                    <a:pt x="10138" y="7843"/>
                  </a:lnTo>
                  <a:lnTo>
                    <a:pt x="10133" y="7854"/>
                  </a:lnTo>
                  <a:lnTo>
                    <a:pt x="10127" y="7865"/>
                  </a:lnTo>
                  <a:lnTo>
                    <a:pt x="10122" y="7877"/>
                  </a:lnTo>
                  <a:lnTo>
                    <a:pt x="10118" y="7889"/>
                  </a:lnTo>
                  <a:lnTo>
                    <a:pt x="10115" y="7902"/>
                  </a:lnTo>
                  <a:lnTo>
                    <a:pt x="10112" y="7914"/>
                  </a:lnTo>
                  <a:lnTo>
                    <a:pt x="10109" y="7926"/>
                  </a:lnTo>
                  <a:lnTo>
                    <a:pt x="10108" y="7939"/>
                  </a:lnTo>
                  <a:lnTo>
                    <a:pt x="10107" y="7952"/>
                  </a:lnTo>
                  <a:lnTo>
                    <a:pt x="10107" y="7965"/>
                  </a:lnTo>
                  <a:lnTo>
                    <a:pt x="10107" y="7978"/>
                  </a:lnTo>
                  <a:lnTo>
                    <a:pt x="10108" y="7992"/>
                  </a:lnTo>
                  <a:lnTo>
                    <a:pt x="10111" y="8005"/>
                  </a:lnTo>
                  <a:lnTo>
                    <a:pt x="10113" y="8018"/>
                  </a:lnTo>
                  <a:lnTo>
                    <a:pt x="10116" y="8032"/>
                  </a:lnTo>
                  <a:lnTo>
                    <a:pt x="10119" y="8044"/>
                  </a:lnTo>
                  <a:lnTo>
                    <a:pt x="10123" y="8057"/>
                  </a:lnTo>
                  <a:lnTo>
                    <a:pt x="10128" y="8071"/>
                  </a:lnTo>
                  <a:lnTo>
                    <a:pt x="10133" y="8084"/>
                  </a:lnTo>
                  <a:lnTo>
                    <a:pt x="10138" y="8097"/>
                  </a:lnTo>
                  <a:lnTo>
                    <a:pt x="10152" y="8123"/>
                  </a:lnTo>
                  <a:lnTo>
                    <a:pt x="10167" y="8147"/>
                  </a:lnTo>
                  <a:lnTo>
                    <a:pt x="10176" y="8160"/>
                  </a:lnTo>
                  <a:lnTo>
                    <a:pt x="10186" y="8173"/>
                  </a:lnTo>
                  <a:lnTo>
                    <a:pt x="10195" y="8185"/>
                  </a:lnTo>
                  <a:lnTo>
                    <a:pt x="10205" y="8196"/>
                  </a:lnTo>
                  <a:lnTo>
                    <a:pt x="10215" y="8206"/>
                  </a:lnTo>
                  <a:lnTo>
                    <a:pt x="10224" y="8216"/>
                  </a:lnTo>
                  <a:lnTo>
                    <a:pt x="10235" y="8226"/>
                  </a:lnTo>
                  <a:lnTo>
                    <a:pt x="10246" y="8234"/>
                  </a:lnTo>
                  <a:lnTo>
                    <a:pt x="10257" y="8242"/>
                  </a:lnTo>
                  <a:lnTo>
                    <a:pt x="10267" y="8249"/>
                  </a:lnTo>
                  <a:lnTo>
                    <a:pt x="10279" y="8256"/>
                  </a:lnTo>
                  <a:lnTo>
                    <a:pt x="10290" y="8261"/>
                  </a:lnTo>
                  <a:lnTo>
                    <a:pt x="10302" y="8267"/>
                  </a:lnTo>
                  <a:lnTo>
                    <a:pt x="10313" y="8271"/>
                  </a:lnTo>
                  <a:lnTo>
                    <a:pt x="10325" y="8275"/>
                  </a:lnTo>
                  <a:lnTo>
                    <a:pt x="10337" y="8278"/>
                  </a:lnTo>
                  <a:lnTo>
                    <a:pt x="10349" y="8280"/>
                  </a:lnTo>
                  <a:lnTo>
                    <a:pt x="10362" y="8283"/>
                  </a:lnTo>
                  <a:lnTo>
                    <a:pt x="10374" y="8284"/>
                  </a:lnTo>
                  <a:lnTo>
                    <a:pt x="10386" y="8284"/>
                  </a:lnTo>
                  <a:lnTo>
                    <a:pt x="10399" y="8284"/>
                  </a:lnTo>
                  <a:lnTo>
                    <a:pt x="10411" y="8283"/>
                  </a:lnTo>
                  <a:lnTo>
                    <a:pt x="10424" y="8280"/>
                  </a:lnTo>
                  <a:lnTo>
                    <a:pt x="10437" y="8278"/>
                  </a:lnTo>
                  <a:lnTo>
                    <a:pt x="10450" y="8275"/>
                  </a:lnTo>
                  <a:lnTo>
                    <a:pt x="10464" y="8271"/>
                  </a:lnTo>
                  <a:lnTo>
                    <a:pt x="10477" y="8267"/>
                  </a:lnTo>
                  <a:lnTo>
                    <a:pt x="10489" y="8261"/>
                  </a:lnTo>
                  <a:lnTo>
                    <a:pt x="10502" y="8255"/>
                  </a:lnTo>
                  <a:lnTo>
                    <a:pt x="10516" y="8248"/>
                  </a:lnTo>
                  <a:lnTo>
                    <a:pt x="10529" y="8241"/>
                  </a:lnTo>
                  <a:lnTo>
                    <a:pt x="10542" y="8232"/>
                  </a:lnTo>
                  <a:lnTo>
                    <a:pt x="10564" y="8217"/>
                  </a:lnTo>
                  <a:lnTo>
                    <a:pt x="10583" y="8202"/>
                  </a:lnTo>
                  <a:lnTo>
                    <a:pt x="10601" y="8187"/>
                  </a:lnTo>
                  <a:lnTo>
                    <a:pt x="10619" y="8171"/>
                  </a:lnTo>
                  <a:lnTo>
                    <a:pt x="10634" y="8155"/>
                  </a:lnTo>
                  <a:lnTo>
                    <a:pt x="10649" y="8140"/>
                  </a:lnTo>
                  <a:lnTo>
                    <a:pt x="10662" y="8124"/>
                  </a:lnTo>
                  <a:lnTo>
                    <a:pt x="10673" y="8108"/>
                  </a:lnTo>
                  <a:lnTo>
                    <a:pt x="10600" y="8035"/>
                  </a:lnTo>
                  <a:lnTo>
                    <a:pt x="10591" y="8047"/>
                  </a:lnTo>
                  <a:lnTo>
                    <a:pt x="10581" y="8058"/>
                  </a:lnTo>
                  <a:lnTo>
                    <a:pt x="10570" y="8070"/>
                  </a:lnTo>
                  <a:lnTo>
                    <a:pt x="10558" y="8082"/>
                  </a:lnTo>
                  <a:lnTo>
                    <a:pt x="10546" y="8094"/>
                  </a:lnTo>
                  <a:lnTo>
                    <a:pt x="10532" y="8106"/>
                  </a:lnTo>
                  <a:lnTo>
                    <a:pt x="10517" y="8116"/>
                  </a:lnTo>
                  <a:lnTo>
                    <a:pt x="10501" y="8128"/>
                  </a:lnTo>
                  <a:lnTo>
                    <a:pt x="10488" y="8136"/>
                  </a:lnTo>
                  <a:lnTo>
                    <a:pt x="10476" y="8142"/>
                  </a:lnTo>
                  <a:lnTo>
                    <a:pt x="10463" y="8149"/>
                  </a:lnTo>
                  <a:lnTo>
                    <a:pt x="10450" y="8153"/>
                  </a:lnTo>
                  <a:lnTo>
                    <a:pt x="10437" y="8156"/>
                  </a:lnTo>
                  <a:lnTo>
                    <a:pt x="10424" y="8159"/>
                  </a:lnTo>
                  <a:lnTo>
                    <a:pt x="10411" y="8160"/>
                  </a:lnTo>
                  <a:lnTo>
                    <a:pt x="10398" y="8159"/>
                  </a:lnTo>
                  <a:lnTo>
                    <a:pt x="10385" y="8158"/>
                  </a:lnTo>
                  <a:lnTo>
                    <a:pt x="10372" y="8155"/>
                  </a:lnTo>
                  <a:lnTo>
                    <a:pt x="10361" y="8150"/>
                  </a:lnTo>
                  <a:lnTo>
                    <a:pt x="10348" y="8143"/>
                  </a:lnTo>
                  <a:lnTo>
                    <a:pt x="10336" y="8136"/>
                  </a:lnTo>
                  <a:lnTo>
                    <a:pt x="10325" y="8126"/>
                  </a:lnTo>
                  <a:lnTo>
                    <a:pt x="10314" y="8114"/>
                  </a:lnTo>
                  <a:lnTo>
                    <a:pt x="10304" y="8101"/>
                  </a:lnTo>
                  <a:lnTo>
                    <a:pt x="10578" y="7920"/>
                  </a:lnTo>
                  <a:close/>
                  <a:moveTo>
                    <a:pt x="10248" y="8017"/>
                  </a:moveTo>
                  <a:lnTo>
                    <a:pt x="10243" y="8007"/>
                  </a:lnTo>
                  <a:lnTo>
                    <a:pt x="10238" y="7997"/>
                  </a:lnTo>
                  <a:lnTo>
                    <a:pt x="10234" y="7988"/>
                  </a:lnTo>
                  <a:lnTo>
                    <a:pt x="10231" y="7977"/>
                  </a:lnTo>
                  <a:lnTo>
                    <a:pt x="10228" y="7965"/>
                  </a:lnTo>
                  <a:lnTo>
                    <a:pt x="10225" y="7954"/>
                  </a:lnTo>
                  <a:lnTo>
                    <a:pt x="10224" y="7943"/>
                  </a:lnTo>
                  <a:lnTo>
                    <a:pt x="10224" y="7932"/>
                  </a:lnTo>
                  <a:lnTo>
                    <a:pt x="10224" y="7920"/>
                  </a:lnTo>
                  <a:lnTo>
                    <a:pt x="10226" y="7909"/>
                  </a:lnTo>
                  <a:lnTo>
                    <a:pt x="10229" y="7899"/>
                  </a:lnTo>
                  <a:lnTo>
                    <a:pt x="10233" y="7889"/>
                  </a:lnTo>
                  <a:lnTo>
                    <a:pt x="10238" y="7878"/>
                  </a:lnTo>
                  <a:lnTo>
                    <a:pt x="10245" y="7870"/>
                  </a:lnTo>
                  <a:lnTo>
                    <a:pt x="10253" y="7861"/>
                  </a:lnTo>
                  <a:lnTo>
                    <a:pt x="10264" y="7854"/>
                  </a:lnTo>
                  <a:lnTo>
                    <a:pt x="10275" y="7847"/>
                  </a:lnTo>
                  <a:lnTo>
                    <a:pt x="10287" y="7843"/>
                  </a:lnTo>
                  <a:lnTo>
                    <a:pt x="10297" y="7840"/>
                  </a:lnTo>
                  <a:lnTo>
                    <a:pt x="10308" y="7839"/>
                  </a:lnTo>
                  <a:lnTo>
                    <a:pt x="10319" y="7839"/>
                  </a:lnTo>
                  <a:lnTo>
                    <a:pt x="10330" y="7841"/>
                  </a:lnTo>
                  <a:lnTo>
                    <a:pt x="10339" y="7844"/>
                  </a:lnTo>
                  <a:lnTo>
                    <a:pt x="10349" y="7848"/>
                  </a:lnTo>
                  <a:lnTo>
                    <a:pt x="10359" y="7852"/>
                  </a:lnTo>
                  <a:lnTo>
                    <a:pt x="10367" y="7859"/>
                  </a:lnTo>
                  <a:lnTo>
                    <a:pt x="10377" y="7866"/>
                  </a:lnTo>
                  <a:lnTo>
                    <a:pt x="10384" y="7874"/>
                  </a:lnTo>
                  <a:lnTo>
                    <a:pt x="10392" y="7881"/>
                  </a:lnTo>
                  <a:lnTo>
                    <a:pt x="10399" y="7890"/>
                  </a:lnTo>
                  <a:lnTo>
                    <a:pt x="10406" y="7899"/>
                  </a:lnTo>
                  <a:lnTo>
                    <a:pt x="10412" y="7908"/>
                  </a:lnTo>
                  <a:lnTo>
                    <a:pt x="10248" y="8017"/>
                  </a:lnTo>
                  <a:close/>
                  <a:moveTo>
                    <a:pt x="10772" y="7360"/>
                  </a:moveTo>
                  <a:lnTo>
                    <a:pt x="10761" y="7363"/>
                  </a:lnTo>
                  <a:lnTo>
                    <a:pt x="10750" y="7368"/>
                  </a:lnTo>
                  <a:lnTo>
                    <a:pt x="10737" y="7373"/>
                  </a:lnTo>
                  <a:lnTo>
                    <a:pt x="10725" y="7379"/>
                  </a:lnTo>
                  <a:lnTo>
                    <a:pt x="10711" y="7387"/>
                  </a:lnTo>
                  <a:lnTo>
                    <a:pt x="10697" y="7394"/>
                  </a:lnTo>
                  <a:lnTo>
                    <a:pt x="10683" y="7404"/>
                  </a:lnTo>
                  <a:lnTo>
                    <a:pt x="10669" y="7415"/>
                  </a:lnTo>
                  <a:lnTo>
                    <a:pt x="10656" y="7426"/>
                  </a:lnTo>
                  <a:lnTo>
                    <a:pt x="10644" y="7436"/>
                  </a:lnTo>
                  <a:lnTo>
                    <a:pt x="10632" y="7448"/>
                  </a:lnTo>
                  <a:lnTo>
                    <a:pt x="10623" y="7460"/>
                  </a:lnTo>
                  <a:lnTo>
                    <a:pt x="10612" y="7472"/>
                  </a:lnTo>
                  <a:lnTo>
                    <a:pt x="10603" y="7483"/>
                  </a:lnTo>
                  <a:lnTo>
                    <a:pt x="10595" y="7495"/>
                  </a:lnTo>
                  <a:lnTo>
                    <a:pt x="10588" y="7508"/>
                  </a:lnTo>
                  <a:lnTo>
                    <a:pt x="10581" y="7521"/>
                  </a:lnTo>
                  <a:lnTo>
                    <a:pt x="10575" y="7534"/>
                  </a:lnTo>
                  <a:lnTo>
                    <a:pt x="10570" y="7547"/>
                  </a:lnTo>
                  <a:lnTo>
                    <a:pt x="10566" y="7560"/>
                  </a:lnTo>
                  <a:lnTo>
                    <a:pt x="10561" y="7572"/>
                  </a:lnTo>
                  <a:lnTo>
                    <a:pt x="10559" y="7585"/>
                  </a:lnTo>
                  <a:lnTo>
                    <a:pt x="10557" y="7599"/>
                  </a:lnTo>
                  <a:lnTo>
                    <a:pt x="10555" y="7612"/>
                  </a:lnTo>
                  <a:lnTo>
                    <a:pt x="10555" y="7626"/>
                  </a:lnTo>
                  <a:lnTo>
                    <a:pt x="10555" y="7639"/>
                  </a:lnTo>
                  <a:lnTo>
                    <a:pt x="10555" y="7653"/>
                  </a:lnTo>
                  <a:lnTo>
                    <a:pt x="10556" y="7666"/>
                  </a:lnTo>
                  <a:lnTo>
                    <a:pt x="10558" y="7680"/>
                  </a:lnTo>
                  <a:lnTo>
                    <a:pt x="10561" y="7694"/>
                  </a:lnTo>
                  <a:lnTo>
                    <a:pt x="10565" y="7707"/>
                  </a:lnTo>
                  <a:lnTo>
                    <a:pt x="10569" y="7719"/>
                  </a:lnTo>
                  <a:lnTo>
                    <a:pt x="10573" y="7733"/>
                  </a:lnTo>
                  <a:lnTo>
                    <a:pt x="10579" y="7746"/>
                  </a:lnTo>
                  <a:lnTo>
                    <a:pt x="10585" y="7759"/>
                  </a:lnTo>
                  <a:lnTo>
                    <a:pt x="10591" y="7772"/>
                  </a:lnTo>
                  <a:lnTo>
                    <a:pt x="10599" y="7785"/>
                  </a:lnTo>
                  <a:lnTo>
                    <a:pt x="10608" y="7798"/>
                  </a:lnTo>
                  <a:lnTo>
                    <a:pt x="10616" y="7810"/>
                  </a:lnTo>
                  <a:lnTo>
                    <a:pt x="10625" y="7821"/>
                  </a:lnTo>
                  <a:lnTo>
                    <a:pt x="10635" y="7834"/>
                  </a:lnTo>
                  <a:lnTo>
                    <a:pt x="10646" y="7846"/>
                  </a:lnTo>
                  <a:lnTo>
                    <a:pt x="10657" y="7857"/>
                  </a:lnTo>
                  <a:lnTo>
                    <a:pt x="10668" y="7867"/>
                  </a:lnTo>
                  <a:lnTo>
                    <a:pt x="10678" y="7877"/>
                  </a:lnTo>
                  <a:lnTo>
                    <a:pt x="10690" y="7886"/>
                  </a:lnTo>
                  <a:lnTo>
                    <a:pt x="10701" y="7894"/>
                  </a:lnTo>
                  <a:lnTo>
                    <a:pt x="10713" y="7902"/>
                  </a:lnTo>
                  <a:lnTo>
                    <a:pt x="10725" y="7908"/>
                  </a:lnTo>
                  <a:lnTo>
                    <a:pt x="10736" y="7915"/>
                  </a:lnTo>
                  <a:lnTo>
                    <a:pt x="10748" y="7920"/>
                  </a:lnTo>
                  <a:lnTo>
                    <a:pt x="10760" y="7925"/>
                  </a:lnTo>
                  <a:lnTo>
                    <a:pt x="10773" y="7929"/>
                  </a:lnTo>
                  <a:lnTo>
                    <a:pt x="10785" y="7933"/>
                  </a:lnTo>
                  <a:lnTo>
                    <a:pt x="10798" y="7935"/>
                  </a:lnTo>
                  <a:lnTo>
                    <a:pt x="10809" y="7937"/>
                  </a:lnTo>
                  <a:lnTo>
                    <a:pt x="10822" y="7938"/>
                  </a:lnTo>
                  <a:lnTo>
                    <a:pt x="10834" y="7939"/>
                  </a:lnTo>
                  <a:lnTo>
                    <a:pt x="10847" y="7938"/>
                  </a:lnTo>
                  <a:lnTo>
                    <a:pt x="10860" y="7938"/>
                  </a:lnTo>
                  <a:lnTo>
                    <a:pt x="10872" y="7936"/>
                  </a:lnTo>
                  <a:lnTo>
                    <a:pt x="10885" y="7934"/>
                  </a:lnTo>
                  <a:lnTo>
                    <a:pt x="10896" y="7932"/>
                  </a:lnTo>
                  <a:lnTo>
                    <a:pt x="10909" y="7928"/>
                  </a:lnTo>
                  <a:lnTo>
                    <a:pt x="10922" y="7923"/>
                  </a:lnTo>
                  <a:lnTo>
                    <a:pt x="10934" y="7919"/>
                  </a:lnTo>
                  <a:lnTo>
                    <a:pt x="10947" y="7914"/>
                  </a:lnTo>
                  <a:lnTo>
                    <a:pt x="10959" y="7907"/>
                  </a:lnTo>
                  <a:lnTo>
                    <a:pt x="10970" y="7900"/>
                  </a:lnTo>
                  <a:lnTo>
                    <a:pt x="10983" y="7892"/>
                  </a:lnTo>
                  <a:lnTo>
                    <a:pt x="10995" y="7884"/>
                  </a:lnTo>
                  <a:lnTo>
                    <a:pt x="11007" y="7875"/>
                  </a:lnTo>
                  <a:lnTo>
                    <a:pt x="11023" y="7861"/>
                  </a:lnTo>
                  <a:lnTo>
                    <a:pt x="11038" y="7847"/>
                  </a:lnTo>
                  <a:lnTo>
                    <a:pt x="11052" y="7833"/>
                  </a:lnTo>
                  <a:lnTo>
                    <a:pt x="11064" y="7819"/>
                  </a:lnTo>
                  <a:lnTo>
                    <a:pt x="11075" y="7806"/>
                  </a:lnTo>
                  <a:lnTo>
                    <a:pt x="11083" y="7795"/>
                  </a:lnTo>
                  <a:lnTo>
                    <a:pt x="11091" y="7783"/>
                  </a:lnTo>
                  <a:lnTo>
                    <a:pt x="11096" y="7773"/>
                  </a:lnTo>
                  <a:lnTo>
                    <a:pt x="11016" y="7698"/>
                  </a:lnTo>
                  <a:lnTo>
                    <a:pt x="11011" y="7707"/>
                  </a:lnTo>
                  <a:lnTo>
                    <a:pt x="11006" y="7715"/>
                  </a:lnTo>
                  <a:lnTo>
                    <a:pt x="10999" y="7724"/>
                  </a:lnTo>
                  <a:lnTo>
                    <a:pt x="10993" y="7732"/>
                  </a:lnTo>
                  <a:lnTo>
                    <a:pt x="10985" y="7741"/>
                  </a:lnTo>
                  <a:lnTo>
                    <a:pt x="10977" y="7749"/>
                  </a:lnTo>
                  <a:lnTo>
                    <a:pt x="10967" y="7758"/>
                  </a:lnTo>
                  <a:lnTo>
                    <a:pt x="10958" y="7767"/>
                  </a:lnTo>
                  <a:lnTo>
                    <a:pt x="10945" y="7776"/>
                  </a:lnTo>
                  <a:lnTo>
                    <a:pt x="10932" y="7784"/>
                  </a:lnTo>
                  <a:lnTo>
                    <a:pt x="10918" y="7789"/>
                  </a:lnTo>
                  <a:lnTo>
                    <a:pt x="10905" y="7795"/>
                  </a:lnTo>
                  <a:lnTo>
                    <a:pt x="10891" y="7797"/>
                  </a:lnTo>
                  <a:lnTo>
                    <a:pt x="10876" y="7799"/>
                  </a:lnTo>
                  <a:lnTo>
                    <a:pt x="10862" y="7799"/>
                  </a:lnTo>
                  <a:lnTo>
                    <a:pt x="10848" y="7797"/>
                  </a:lnTo>
                  <a:lnTo>
                    <a:pt x="10833" y="7793"/>
                  </a:lnTo>
                  <a:lnTo>
                    <a:pt x="10819" y="7789"/>
                  </a:lnTo>
                  <a:lnTo>
                    <a:pt x="10805" y="7783"/>
                  </a:lnTo>
                  <a:lnTo>
                    <a:pt x="10790" y="7774"/>
                  </a:lnTo>
                  <a:lnTo>
                    <a:pt x="10777" y="7765"/>
                  </a:lnTo>
                  <a:lnTo>
                    <a:pt x="10763" y="7753"/>
                  </a:lnTo>
                  <a:lnTo>
                    <a:pt x="10750" y="7740"/>
                  </a:lnTo>
                  <a:lnTo>
                    <a:pt x="10737" y="7725"/>
                  </a:lnTo>
                  <a:lnTo>
                    <a:pt x="10727" y="7711"/>
                  </a:lnTo>
                  <a:lnTo>
                    <a:pt x="10717" y="7696"/>
                  </a:lnTo>
                  <a:lnTo>
                    <a:pt x="10710" y="7681"/>
                  </a:lnTo>
                  <a:lnTo>
                    <a:pt x="10703" y="7666"/>
                  </a:lnTo>
                  <a:lnTo>
                    <a:pt x="10698" y="7651"/>
                  </a:lnTo>
                  <a:lnTo>
                    <a:pt x="10693" y="7636"/>
                  </a:lnTo>
                  <a:lnTo>
                    <a:pt x="10691" y="7621"/>
                  </a:lnTo>
                  <a:lnTo>
                    <a:pt x="10691" y="7607"/>
                  </a:lnTo>
                  <a:lnTo>
                    <a:pt x="10692" y="7592"/>
                  </a:lnTo>
                  <a:lnTo>
                    <a:pt x="10695" y="7578"/>
                  </a:lnTo>
                  <a:lnTo>
                    <a:pt x="10699" y="7563"/>
                  </a:lnTo>
                  <a:lnTo>
                    <a:pt x="10704" y="7550"/>
                  </a:lnTo>
                  <a:lnTo>
                    <a:pt x="10712" y="7537"/>
                  </a:lnTo>
                  <a:lnTo>
                    <a:pt x="10720" y="7524"/>
                  </a:lnTo>
                  <a:lnTo>
                    <a:pt x="10732" y="7512"/>
                  </a:lnTo>
                  <a:lnTo>
                    <a:pt x="10744" y="7502"/>
                  </a:lnTo>
                  <a:lnTo>
                    <a:pt x="10756" y="7493"/>
                  </a:lnTo>
                  <a:lnTo>
                    <a:pt x="10766" y="7486"/>
                  </a:lnTo>
                  <a:lnTo>
                    <a:pt x="10777" y="7479"/>
                  </a:lnTo>
                  <a:lnTo>
                    <a:pt x="10788" y="7474"/>
                  </a:lnTo>
                  <a:lnTo>
                    <a:pt x="10806" y="7466"/>
                  </a:lnTo>
                  <a:lnTo>
                    <a:pt x="10822" y="7462"/>
                  </a:lnTo>
                  <a:lnTo>
                    <a:pt x="10772" y="7360"/>
                  </a:lnTo>
                  <a:close/>
                  <a:moveTo>
                    <a:pt x="10987" y="7125"/>
                  </a:moveTo>
                  <a:lnTo>
                    <a:pt x="10977" y="7135"/>
                  </a:lnTo>
                  <a:lnTo>
                    <a:pt x="10968" y="7146"/>
                  </a:lnTo>
                  <a:lnTo>
                    <a:pt x="10959" y="7155"/>
                  </a:lnTo>
                  <a:lnTo>
                    <a:pt x="10951" y="7166"/>
                  </a:lnTo>
                  <a:lnTo>
                    <a:pt x="10944" y="7177"/>
                  </a:lnTo>
                  <a:lnTo>
                    <a:pt x="10936" y="7187"/>
                  </a:lnTo>
                  <a:lnTo>
                    <a:pt x="10931" y="7199"/>
                  </a:lnTo>
                  <a:lnTo>
                    <a:pt x="10924" y="7210"/>
                  </a:lnTo>
                  <a:lnTo>
                    <a:pt x="10920" y="7222"/>
                  </a:lnTo>
                  <a:lnTo>
                    <a:pt x="10916" y="7233"/>
                  </a:lnTo>
                  <a:lnTo>
                    <a:pt x="10911" y="7245"/>
                  </a:lnTo>
                  <a:lnTo>
                    <a:pt x="10908" y="7258"/>
                  </a:lnTo>
                  <a:lnTo>
                    <a:pt x="10906" y="7270"/>
                  </a:lnTo>
                  <a:lnTo>
                    <a:pt x="10904" y="7283"/>
                  </a:lnTo>
                  <a:lnTo>
                    <a:pt x="10903" y="7295"/>
                  </a:lnTo>
                  <a:lnTo>
                    <a:pt x="10903" y="7308"/>
                  </a:lnTo>
                  <a:lnTo>
                    <a:pt x="10903" y="7320"/>
                  </a:lnTo>
                  <a:lnTo>
                    <a:pt x="10904" y="7333"/>
                  </a:lnTo>
                  <a:lnTo>
                    <a:pt x="10906" y="7346"/>
                  </a:lnTo>
                  <a:lnTo>
                    <a:pt x="10908" y="7359"/>
                  </a:lnTo>
                  <a:lnTo>
                    <a:pt x="10911" y="7372"/>
                  </a:lnTo>
                  <a:lnTo>
                    <a:pt x="10916" y="7385"/>
                  </a:lnTo>
                  <a:lnTo>
                    <a:pt x="10920" y="7398"/>
                  </a:lnTo>
                  <a:lnTo>
                    <a:pt x="10925" y="7410"/>
                  </a:lnTo>
                  <a:lnTo>
                    <a:pt x="10931" y="7424"/>
                  </a:lnTo>
                  <a:lnTo>
                    <a:pt x="10938" y="7437"/>
                  </a:lnTo>
                  <a:lnTo>
                    <a:pt x="10946" y="7450"/>
                  </a:lnTo>
                  <a:lnTo>
                    <a:pt x="10954" y="7463"/>
                  </a:lnTo>
                  <a:lnTo>
                    <a:pt x="10963" y="7476"/>
                  </a:lnTo>
                  <a:lnTo>
                    <a:pt x="10973" y="7489"/>
                  </a:lnTo>
                  <a:lnTo>
                    <a:pt x="10983" y="7502"/>
                  </a:lnTo>
                  <a:lnTo>
                    <a:pt x="10995" y="7515"/>
                  </a:lnTo>
                  <a:lnTo>
                    <a:pt x="11007" y="7526"/>
                  </a:lnTo>
                  <a:lnTo>
                    <a:pt x="11018" y="7537"/>
                  </a:lnTo>
                  <a:lnTo>
                    <a:pt x="11030" y="7548"/>
                  </a:lnTo>
                  <a:lnTo>
                    <a:pt x="11042" y="7557"/>
                  </a:lnTo>
                  <a:lnTo>
                    <a:pt x="11054" y="7566"/>
                  </a:lnTo>
                  <a:lnTo>
                    <a:pt x="11066" y="7574"/>
                  </a:lnTo>
                  <a:lnTo>
                    <a:pt x="11079" y="7581"/>
                  </a:lnTo>
                  <a:lnTo>
                    <a:pt x="11091" y="7589"/>
                  </a:lnTo>
                  <a:lnTo>
                    <a:pt x="11103" y="7594"/>
                  </a:lnTo>
                  <a:lnTo>
                    <a:pt x="11115" y="7599"/>
                  </a:lnTo>
                  <a:lnTo>
                    <a:pt x="11128" y="7605"/>
                  </a:lnTo>
                  <a:lnTo>
                    <a:pt x="11140" y="7608"/>
                  </a:lnTo>
                  <a:lnTo>
                    <a:pt x="11153" y="7611"/>
                  </a:lnTo>
                  <a:lnTo>
                    <a:pt x="11165" y="7614"/>
                  </a:lnTo>
                  <a:lnTo>
                    <a:pt x="11178" y="7615"/>
                  </a:lnTo>
                  <a:lnTo>
                    <a:pt x="11191" y="7616"/>
                  </a:lnTo>
                  <a:lnTo>
                    <a:pt x="11202" y="7618"/>
                  </a:lnTo>
                  <a:lnTo>
                    <a:pt x="11215" y="7618"/>
                  </a:lnTo>
                  <a:lnTo>
                    <a:pt x="11227" y="7616"/>
                  </a:lnTo>
                  <a:lnTo>
                    <a:pt x="11239" y="7615"/>
                  </a:lnTo>
                  <a:lnTo>
                    <a:pt x="11252" y="7613"/>
                  </a:lnTo>
                  <a:lnTo>
                    <a:pt x="11264" y="7610"/>
                  </a:lnTo>
                  <a:lnTo>
                    <a:pt x="11275" y="7607"/>
                  </a:lnTo>
                  <a:lnTo>
                    <a:pt x="11287" y="7603"/>
                  </a:lnTo>
                  <a:lnTo>
                    <a:pt x="11298" y="7597"/>
                  </a:lnTo>
                  <a:lnTo>
                    <a:pt x="11310" y="7592"/>
                  </a:lnTo>
                  <a:lnTo>
                    <a:pt x="11322" y="7586"/>
                  </a:lnTo>
                  <a:lnTo>
                    <a:pt x="11332" y="7579"/>
                  </a:lnTo>
                  <a:lnTo>
                    <a:pt x="11343" y="7572"/>
                  </a:lnTo>
                  <a:lnTo>
                    <a:pt x="11354" y="7564"/>
                  </a:lnTo>
                  <a:lnTo>
                    <a:pt x="11364" y="7555"/>
                  </a:lnTo>
                  <a:lnTo>
                    <a:pt x="11374" y="7547"/>
                  </a:lnTo>
                  <a:lnTo>
                    <a:pt x="11390" y="7530"/>
                  </a:lnTo>
                  <a:lnTo>
                    <a:pt x="11405" y="7512"/>
                  </a:lnTo>
                  <a:lnTo>
                    <a:pt x="11419" y="7493"/>
                  </a:lnTo>
                  <a:lnTo>
                    <a:pt x="11430" y="7472"/>
                  </a:lnTo>
                  <a:lnTo>
                    <a:pt x="11435" y="7461"/>
                  </a:lnTo>
                  <a:lnTo>
                    <a:pt x="11440" y="7450"/>
                  </a:lnTo>
                  <a:lnTo>
                    <a:pt x="11444" y="7438"/>
                  </a:lnTo>
                  <a:lnTo>
                    <a:pt x="11448" y="7428"/>
                  </a:lnTo>
                  <a:lnTo>
                    <a:pt x="11450" y="7416"/>
                  </a:lnTo>
                  <a:lnTo>
                    <a:pt x="11452" y="7403"/>
                  </a:lnTo>
                  <a:lnTo>
                    <a:pt x="11455" y="7391"/>
                  </a:lnTo>
                  <a:lnTo>
                    <a:pt x="11456" y="7378"/>
                  </a:lnTo>
                  <a:lnTo>
                    <a:pt x="11456" y="7367"/>
                  </a:lnTo>
                  <a:lnTo>
                    <a:pt x="11456" y="7353"/>
                  </a:lnTo>
                  <a:lnTo>
                    <a:pt x="11455" y="7340"/>
                  </a:lnTo>
                  <a:lnTo>
                    <a:pt x="11452" y="7327"/>
                  </a:lnTo>
                  <a:lnTo>
                    <a:pt x="11450" y="7314"/>
                  </a:lnTo>
                  <a:lnTo>
                    <a:pt x="11447" y="7300"/>
                  </a:lnTo>
                  <a:lnTo>
                    <a:pt x="11443" y="7286"/>
                  </a:lnTo>
                  <a:lnTo>
                    <a:pt x="11437" y="7272"/>
                  </a:lnTo>
                  <a:lnTo>
                    <a:pt x="11432" y="7258"/>
                  </a:lnTo>
                  <a:lnTo>
                    <a:pt x="11425" y="7244"/>
                  </a:lnTo>
                  <a:lnTo>
                    <a:pt x="11417" y="7230"/>
                  </a:lnTo>
                  <a:lnTo>
                    <a:pt x="11408" y="7216"/>
                  </a:lnTo>
                  <a:lnTo>
                    <a:pt x="11399" y="7202"/>
                  </a:lnTo>
                  <a:lnTo>
                    <a:pt x="11388" y="7188"/>
                  </a:lnTo>
                  <a:lnTo>
                    <a:pt x="11376" y="7173"/>
                  </a:lnTo>
                  <a:lnTo>
                    <a:pt x="11363" y="7159"/>
                  </a:lnTo>
                  <a:lnTo>
                    <a:pt x="11352" y="7149"/>
                  </a:lnTo>
                  <a:lnTo>
                    <a:pt x="11341" y="7138"/>
                  </a:lnTo>
                  <a:lnTo>
                    <a:pt x="11330" y="7128"/>
                  </a:lnTo>
                  <a:lnTo>
                    <a:pt x="11318" y="7119"/>
                  </a:lnTo>
                  <a:lnTo>
                    <a:pt x="11308" y="7110"/>
                  </a:lnTo>
                  <a:lnTo>
                    <a:pt x="11296" y="7103"/>
                  </a:lnTo>
                  <a:lnTo>
                    <a:pt x="11284" y="7095"/>
                  </a:lnTo>
                  <a:lnTo>
                    <a:pt x="11272" y="7089"/>
                  </a:lnTo>
                  <a:lnTo>
                    <a:pt x="11260" y="7082"/>
                  </a:lnTo>
                  <a:lnTo>
                    <a:pt x="11247" y="7077"/>
                  </a:lnTo>
                  <a:lnTo>
                    <a:pt x="11236" y="7072"/>
                  </a:lnTo>
                  <a:lnTo>
                    <a:pt x="11224" y="7067"/>
                  </a:lnTo>
                  <a:lnTo>
                    <a:pt x="11211" y="7064"/>
                  </a:lnTo>
                  <a:lnTo>
                    <a:pt x="11199" y="7061"/>
                  </a:lnTo>
                  <a:lnTo>
                    <a:pt x="11186" y="7059"/>
                  </a:lnTo>
                  <a:lnTo>
                    <a:pt x="11174" y="7058"/>
                  </a:lnTo>
                  <a:lnTo>
                    <a:pt x="11162" y="7056"/>
                  </a:lnTo>
                  <a:lnTo>
                    <a:pt x="11150" y="7056"/>
                  </a:lnTo>
                  <a:lnTo>
                    <a:pt x="11137" y="7056"/>
                  </a:lnTo>
                  <a:lnTo>
                    <a:pt x="11125" y="7058"/>
                  </a:lnTo>
                  <a:lnTo>
                    <a:pt x="11113" y="7060"/>
                  </a:lnTo>
                  <a:lnTo>
                    <a:pt x="11101" y="7062"/>
                  </a:lnTo>
                  <a:lnTo>
                    <a:pt x="11089" y="7065"/>
                  </a:lnTo>
                  <a:lnTo>
                    <a:pt x="11077" y="7069"/>
                  </a:lnTo>
                  <a:lnTo>
                    <a:pt x="11065" y="7074"/>
                  </a:lnTo>
                  <a:lnTo>
                    <a:pt x="11053" y="7079"/>
                  </a:lnTo>
                  <a:lnTo>
                    <a:pt x="11042" y="7085"/>
                  </a:lnTo>
                  <a:lnTo>
                    <a:pt x="11031" y="7092"/>
                  </a:lnTo>
                  <a:lnTo>
                    <a:pt x="11020" y="7099"/>
                  </a:lnTo>
                  <a:lnTo>
                    <a:pt x="11008" y="7107"/>
                  </a:lnTo>
                  <a:lnTo>
                    <a:pt x="10997" y="7115"/>
                  </a:lnTo>
                  <a:lnTo>
                    <a:pt x="10987" y="7125"/>
                  </a:lnTo>
                  <a:close/>
                  <a:moveTo>
                    <a:pt x="11257" y="7262"/>
                  </a:moveTo>
                  <a:lnTo>
                    <a:pt x="11269" y="7276"/>
                  </a:lnTo>
                  <a:lnTo>
                    <a:pt x="11281" y="7290"/>
                  </a:lnTo>
                  <a:lnTo>
                    <a:pt x="11290" y="7304"/>
                  </a:lnTo>
                  <a:lnTo>
                    <a:pt x="11299" y="7318"/>
                  </a:lnTo>
                  <a:lnTo>
                    <a:pt x="11308" y="7332"/>
                  </a:lnTo>
                  <a:lnTo>
                    <a:pt x="11314" y="7346"/>
                  </a:lnTo>
                  <a:lnTo>
                    <a:pt x="11319" y="7360"/>
                  </a:lnTo>
                  <a:lnTo>
                    <a:pt x="11324" y="7374"/>
                  </a:lnTo>
                  <a:lnTo>
                    <a:pt x="11326" y="7387"/>
                  </a:lnTo>
                  <a:lnTo>
                    <a:pt x="11328" y="7400"/>
                  </a:lnTo>
                  <a:lnTo>
                    <a:pt x="11328" y="7413"/>
                  </a:lnTo>
                  <a:lnTo>
                    <a:pt x="11326" y="7424"/>
                  </a:lnTo>
                  <a:lnTo>
                    <a:pt x="11323" y="7436"/>
                  </a:lnTo>
                  <a:lnTo>
                    <a:pt x="11317" y="7447"/>
                  </a:lnTo>
                  <a:lnTo>
                    <a:pt x="11311" y="7458"/>
                  </a:lnTo>
                  <a:lnTo>
                    <a:pt x="11302" y="7466"/>
                  </a:lnTo>
                  <a:lnTo>
                    <a:pt x="11293" y="7475"/>
                  </a:lnTo>
                  <a:lnTo>
                    <a:pt x="11282" y="7481"/>
                  </a:lnTo>
                  <a:lnTo>
                    <a:pt x="11270" y="7486"/>
                  </a:lnTo>
                  <a:lnTo>
                    <a:pt x="11258" y="7489"/>
                  </a:lnTo>
                  <a:lnTo>
                    <a:pt x="11246" y="7490"/>
                  </a:lnTo>
                  <a:lnTo>
                    <a:pt x="11233" y="7489"/>
                  </a:lnTo>
                  <a:lnTo>
                    <a:pt x="11221" y="7487"/>
                  </a:lnTo>
                  <a:lnTo>
                    <a:pt x="11208" y="7483"/>
                  </a:lnTo>
                  <a:lnTo>
                    <a:pt x="11194" y="7479"/>
                  </a:lnTo>
                  <a:lnTo>
                    <a:pt x="11180" y="7473"/>
                  </a:lnTo>
                  <a:lnTo>
                    <a:pt x="11167" y="7465"/>
                  </a:lnTo>
                  <a:lnTo>
                    <a:pt x="11153" y="7457"/>
                  </a:lnTo>
                  <a:lnTo>
                    <a:pt x="11140" y="7447"/>
                  </a:lnTo>
                  <a:lnTo>
                    <a:pt x="11126" y="7435"/>
                  </a:lnTo>
                  <a:lnTo>
                    <a:pt x="11113" y="7423"/>
                  </a:lnTo>
                  <a:lnTo>
                    <a:pt x="11100" y="7410"/>
                  </a:lnTo>
                  <a:lnTo>
                    <a:pt x="11091" y="7399"/>
                  </a:lnTo>
                  <a:lnTo>
                    <a:pt x="11080" y="7387"/>
                  </a:lnTo>
                  <a:lnTo>
                    <a:pt x="11070" y="7374"/>
                  </a:lnTo>
                  <a:lnTo>
                    <a:pt x="11062" y="7361"/>
                  </a:lnTo>
                  <a:lnTo>
                    <a:pt x="11054" y="7347"/>
                  </a:lnTo>
                  <a:lnTo>
                    <a:pt x="11047" y="7333"/>
                  </a:lnTo>
                  <a:lnTo>
                    <a:pt x="11040" y="7319"/>
                  </a:lnTo>
                  <a:lnTo>
                    <a:pt x="11036" y="7306"/>
                  </a:lnTo>
                  <a:lnTo>
                    <a:pt x="11033" y="7292"/>
                  </a:lnTo>
                  <a:lnTo>
                    <a:pt x="11031" y="7279"/>
                  </a:lnTo>
                  <a:lnTo>
                    <a:pt x="11031" y="7266"/>
                  </a:lnTo>
                  <a:lnTo>
                    <a:pt x="11032" y="7253"/>
                  </a:lnTo>
                  <a:lnTo>
                    <a:pt x="11036" y="7240"/>
                  </a:lnTo>
                  <a:lnTo>
                    <a:pt x="11041" y="7228"/>
                  </a:lnTo>
                  <a:lnTo>
                    <a:pt x="11045" y="7222"/>
                  </a:lnTo>
                  <a:lnTo>
                    <a:pt x="11049" y="7216"/>
                  </a:lnTo>
                  <a:lnTo>
                    <a:pt x="11053" y="7211"/>
                  </a:lnTo>
                  <a:lnTo>
                    <a:pt x="11058" y="7206"/>
                  </a:lnTo>
                  <a:lnTo>
                    <a:pt x="11069" y="7197"/>
                  </a:lnTo>
                  <a:lnTo>
                    <a:pt x="11080" y="7191"/>
                  </a:lnTo>
                  <a:lnTo>
                    <a:pt x="11092" y="7186"/>
                  </a:lnTo>
                  <a:lnTo>
                    <a:pt x="11105" y="7184"/>
                  </a:lnTo>
                  <a:lnTo>
                    <a:pt x="11116" y="7184"/>
                  </a:lnTo>
                  <a:lnTo>
                    <a:pt x="11129" y="7185"/>
                  </a:lnTo>
                  <a:lnTo>
                    <a:pt x="11143" y="7187"/>
                  </a:lnTo>
                  <a:lnTo>
                    <a:pt x="11156" y="7192"/>
                  </a:lnTo>
                  <a:lnTo>
                    <a:pt x="11169" y="7197"/>
                  </a:lnTo>
                  <a:lnTo>
                    <a:pt x="11183" y="7203"/>
                  </a:lnTo>
                  <a:lnTo>
                    <a:pt x="11196" y="7212"/>
                  </a:lnTo>
                  <a:lnTo>
                    <a:pt x="11209" y="7221"/>
                  </a:lnTo>
                  <a:lnTo>
                    <a:pt x="11222" y="7230"/>
                  </a:lnTo>
                  <a:lnTo>
                    <a:pt x="11233" y="7240"/>
                  </a:lnTo>
                  <a:lnTo>
                    <a:pt x="11245" y="7252"/>
                  </a:lnTo>
                  <a:lnTo>
                    <a:pt x="11257" y="7262"/>
                  </a:lnTo>
                  <a:close/>
                  <a:moveTo>
                    <a:pt x="11551" y="6627"/>
                  </a:moveTo>
                  <a:lnTo>
                    <a:pt x="11541" y="6624"/>
                  </a:lnTo>
                  <a:lnTo>
                    <a:pt x="11530" y="6622"/>
                  </a:lnTo>
                  <a:lnTo>
                    <a:pt x="11519" y="6621"/>
                  </a:lnTo>
                  <a:lnTo>
                    <a:pt x="11508" y="6620"/>
                  </a:lnTo>
                  <a:lnTo>
                    <a:pt x="11498" y="6621"/>
                  </a:lnTo>
                  <a:lnTo>
                    <a:pt x="11487" y="6622"/>
                  </a:lnTo>
                  <a:lnTo>
                    <a:pt x="11476" y="6624"/>
                  </a:lnTo>
                  <a:lnTo>
                    <a:pt x="11465" y="6627"/>
                  </a:lnTo>
                  <a:lnTo>
                    <a:pt x="11456" y="6631"/>
                  </a:lnTo>
                  <a:lnTo>
                    <a:pt x="11446" y="6635"/>
                  </a:lnTo>
                  <a:lnTo>
                    <a:pt x="11436" y="6640"/>
                  </a:lnTo>
                  <a:lnTo>
                    <a:pt x="11427" y="6647"/>
                  </a:lnTo>
                  <a:lnTo>
                    <a:pt x="11417" y="6654"/>
                  </a:lnTo>
                  <a:lnTo>
                    <a:pt x="11408" y="6662"/>
                  </a:lnTo>
                  <a:lnTo>
                    <a:pt x="11400" y="6670"/>
                  </a:lnTo>
                  <a:lnTo>
                    <a:pt x="11392" y="6680"/>
                  </a:lnTo>
                  <a:lnTo>
                    <a:pt x="11384" y="6692"/>
                  </a:lnTo>
                  <a:lnTo>
                    <a:pt x="11375" y="6704"/>
                  </a:lnTo>
                  <a:lnTo>
                    <a:pt x="11369" y="6716"/>
                  </a:lnTo>
                  <a:lnTo>
                    <a:pt x="11363" y="6728"/>
                  </a:lnTo>
                  <a:lnTo>
                    <a:pt x="11359" y="6740"/>
                  </a:lnTo>
                  <a:lnTo>
                    <a:pt x="11356" y="6752"/>
                  </a:lnTo>
                  <a:lnTo>
                    <a:pt x="11354" y="6764"/>
                  </a:lnTo>
                  <a:lnTo>
                    <a:pt x="11353" y="6774"/>
                  </a:lnTo>
                  <a:lnTo>
                    <a:pt x="11352" y="6786"/>
                  </a:lnTo>
                  <a:lnTo>
                    <a:pt x="11352" y="6797"/>
                  </a:lnTo>
                  <a:lnTo>
                    <a:pt x="11352" y="6808"/>
                  </a:lnTo>
                  <a:lnTo>
                    <a:pt x="11353" y="6817"/>
                  </a:lnTo>
                  <a:lnTo>
                    <a:pt x="11357" y="6837"/>
                  </a:lnTo>
                  <a:lnTo>
                    <a:pt x="11361" y="6855"/>
                  </a:lnTo>
                  <a:lnTo>
                    <a:pt x="11360" y="6857"/>
                  </a:lnTo>
                  <a:lnTo>
                    <a:pt x="11298" y="6816"/>
                  </a:lnTo>
                  <a:lnTo>
                    <a:pt x="11221" y="6914"/>
                  </a:lnTo>
                  <a:lnTo>
                    <a:pt x="11251" y="6935"/>
                  </a:lnTo>
                  <a:lnTo>
                    <a:pt x="11282" y="6959"/>
                  </a:lnTo>
                  <a:lnTo>
                    <a:pt x="11316" y="6985"/>
                  </a:lnTo>
                  <a:lnTo>
                    <a:pt x="11353" y="7014"/>
                  </a:lnTo>
                  <a:lnTo>
                    <a:pt x="11653" y="7252"/>
                  </a:lnTo>
                  <a:lnTo>
                    <a:pt x="11742" y="7140"/>
                  </a:lnTo>
                  <a:lnTo>
                    <a:pt x="11483" y="6934"/>
                  </a:lnTo>
                  <a:lnTo>
                    <a:pt x="11473" y="6926"/>
                  </a:lnTo>
                  <a:lnTo>
                    <a:pt x="11464" y="6916"/>
                  </a:lnTo>
                  <a:lnTo>
                    <a:pt x="11457" y="6907"/>
                  </a:lnTo>
                  <a:lnTo>
                    <a:pt x="11450" y="6898"/>
                  </a:lnTo>
                  <a:lnTo>
                    <a:pt x="11445" y="6888"/>
                  </a:lnTo>
                  <a:lnTo>
                    <a:pt x="11441" y="6879"/>
                  </a:lnTo>
                  <a:lnTo>
                    <a:pt x="11437" y="6870"/>
                  </a:lnTo>
                  <a:lnTo>
                    <a:pt x="11435" y="6860"/>
                  </a:lnTo>
                  <a:lnTo>
                    <a:pt x="11434" y="6851"/>
                  </a:lnTo>
                  <a:lnTo>
                    <a:pt x="11434" y="6842"/>
                  </a:lnTo>
                  <a:lnTo>
                    <a:pt x="11435" y="6833"/>
                  </a:lnTo>
                  <a:lnTo>
                    <a:pt x="11437" y="6825"/>
                  </a:lnTo>
                  <a:lnTo>
                    <a:pt x="11440" y="6817"/>
                  </a:lnTo>
                  <a:lnTo>
                    <a:pt x="11443" y="6810"/>
                  </a:lnTo>
                  <a:lnTo>
                    <a:pt x="11446" y="6803"/>
                  </a:lnTo>
                  <a:lnTo>
                    <a:pt x="11450" y="6797"/>
                  </a:lnTo>
                  <a:lnTo>
                    <a:pt x="11458" y="6789"/>
                  </a:lnTo>
                  <a:lnTo>
                    <a:pt x="11464" y="6783"/>
                  </a:lnTo>
                  <a:lnTo>
                    <a:pt x="11473" y="6778"/>
                  </a:lnTo>
                  <a:lnTo>
                    <a:pt x="11480" y="6774"/>
                  </a:lnTo>
                  <a:lnTo>
                    <a:pt x="11489" y="6771"/>
                  </a:lnTo>
                  <a:lnTo>
                    <a:pt x="11498" y="6770"/>
                  </a:lnTo>
                  <a:lnTo>
                    <a:pt x="11506" y="6770"/>
                  </a:lnTo>
                  <a:lnTo>
                    <a:pt x="11515" y="6770"/>
                  </a:lnTo>
                  <a:lnTo>
                    <a:pt x="11524" y="6772"/>
                  </a:lnTo>
                  <a:lnTo>
                    <a:pt x="11533" y="6775"/>
                  </a:lnTo>
                  <a:lnTo>
                    <a:pt x="11543" y="6779"/>
                  </a:lnTo>
                  <a:lnTo>
                    <a:pt x="11552" y="6783"/>
                  </a:lnTo>
                  <a:lnTo>
                    <a:pt x="11562" y="6788"/>
                  </a:lnTo>
                  <a:lnTo>
                    <a:pt x="11572" y="6795"/>
                  </a:lnTo>
                  <a:lnTo>
                    <a:pt x="11581" y="6801"/>
                  </a:lnTo>
                  <a:lnTo>
                    <a:pt x="11591" y="6809"/>
                  </a:lnTo>
                  <a:lnTo>
                    <a:pt x="11845" y="7010"/>
                  </a:lnTo>
                  <a:lnTo>
                    <a:pt x="11935" y="6898"/>
                  </a:lnTo>
                  <a:lnTo>
                    <a:pt x="11673" y="6691"/>
                  </a:lnTo>
                  <a:lnTo>
                    <a:pt x="11662" y="6682"/>
                  </a:lnTo>
                  <a:lnTo>
                    <a:pt x="11653" y="6672"/>
                  </a:lnTo>
                  <a:lnTo>
                    <a:pt x="11646" y="6664"/>
                  </a:lnTo>
                  <a:lnTo>
                    <a:pt x="11639" y="6654"/>
                  </a:lnTo>
                  <a:lnTo>
                    <a:pt x="11634" y="6645"/>
                  </a:lnTo>
                  <a:lnTo>
                    <a:pt x="11630" y="6636"/>
                  </a:lnTo>
                  <a:lnTo>
                    <a:pt x="11626" y="6626"/>
                  </a:lnTo>
                  <a:lnTo>
                    <a:pt x="11625" y="6618"/>
                  </a:lnTo>
                  <a:lnTo>
                    <a:pt x="11624" y="6609"/>
                  </a:lnTo>
                  <a:lnTo>
                    <a:pt x="11624" y="6601"/>
                  </a:lnTo>
                  <a:lnTo>
                    <a:pt x="11625" y="6592"/>
                  </a:lnTo>
                  <a:lnTo>
                    <a:pt x="11627" y="6584"/>
                  </a:lnTo>
                  <a:lnTo>
                    <a:pt x="11630" y="6577"/>
                  </a:lnTo>
                  <a:lnTo>
                    <a:pt x="11633" y="6569"/>
                  </a:lnTo>
                  <a:lnTo>
                    <a:pt x="11637" y="6563"/>
                  </a:lnTo>
                  <a:lnTo>
                    <a:pt x="11641" y="6557"/>
                  </a:lnTo>
                  <a:lnTo>
                    <a:pt x="11648" y="6548"/>
                  </a:lnTo>
                  <a:lnTo>
                    <a:pt x="11655" y="6542"/>
                  </a:lnTo>
                  <a:lnTo>
                    <a:pt x="11663" y="6537"/>
                  </a:lnTo>
                  <a:lnTo>
                    <a:pt x="11672" y="6533"/>
                  </a:lnTo>
                  <a:lnTo>
                    <a:pt x="11680" y="6531"/>
                  </a:lnTo>
                  <a:lnTo>
                    <a:pt x="11689" y="6530"/>
                  </a:lnTo>
                  <a:lnTo>
                    <a:pt x="11698" y="6530"/>
                  </a:lnTo>
                  <a:lnTo>
                    <a:pt x="11708" y="6531"/>
                  </a:lnTo>
                  <a:lnTo>
                    <a:pt x="11718" y="6533"/>
                  </a:lnTo>
                  <a:lnTo>
                    <a:pt x="11727" y="6536"/>
                  </a:lnTo>
                  <a:lnTo>
                    <a:pt x="11738" y="6540"/>
                  </a:lnTo>
                  <a:lnTo>
                    <a:pt x="11749" y="6545"/>
                  </a:lnTo>
                  <a:lnTo>
                    <a:pt x="11760" y="6551"/>
                  </a:lnTo>
                  <a:lnTo>
                    <a:pt x="11771" y="6559"/>
                  </a:lnTo>
                  <a:lnTo>
                    <a:pt x="11782" y="6566"/>
                  </a:lnTo>
                  <a:lnTo>
                    <a:pt x="11794" y="6575"/>
                  </a:lnTo>
                  <a:lnTo>
                    <a:pt x="12038" y="6768"/>
                  </a:lnTo>
                  <a:lnTo>
                    <a:pt x="12126" y="6656"/>
                  </a:lnTo>
                  <a:lnTo>
                    <a:pt x="11865" y="6449"/>
                  </a:lnTo>
                  <a:lnTo>
                    <a:pt x="11842" y="6432"/>
                  </a:lnTo>
                  <a:lnTo>
                    <a:pt x="11820" y="6417"/>
                  </a:lnTo>
                  <a:lnTo>
                    <a:pt x="11797" y="6405"/>
                  </a:lnTo>
                  <a:lnTo>
                    <a:pt x="11777" y="6396"/>
                  </a:lnTo>
                  <a:lnTo>
                    <a:pt x="11756" y="6388"/>
                  </a:lnTo>
                  <a:lnTo>
                    <a:pt x="11736" y="6384"/>
                  </a:lnTo>
                  <a:lnTo>
                    <a:pt x="11718" y="6381"/>
                  </a:lnTo>
                  <a:lnTo>
                    <a:pt x="11698" y="6380"/>
                  </a:lnTo>
                  <a:lnTo>
                    <a:pt x="11681" y="6382"/>
                  </a:lnTo>
                  <a:lnTo>
                    <a:pt x="11664" y="6385"/>
                  </a:lnTo>
                  <a:lnTo>
                    <a:pt x="11649" y="6390"/>
                  </a:lnTo>
                  <a:lnTo>
                    <a:pt x="11634" y="6397"/>
                  </a:lnTo>
                  <a:lnTo>
                    <a:pt x="11619" y="6405"/>
                  </a:lnTo>
                  <a:lnTo>
                    <a:pt x="11606" y="6416"/>
                  </a:lnTo>
                  <a:lnTo>
                    <a:pt x="11593" y="6428"/>
                  </a:lnTo>
                  <a:lnTo>
                    <a:pt x="11581" y="6441"/>
                  </a:lnTo>
                  <a:lnTo>
                    <a:pt x="11575" y="6450"/>
                  </a:lnTo>
                  <a:lnTo>
                    <a:pt x="11568" y="6460"/>
                  </a:lnTo>
                  <a:lnTo>
                    <a:pt x="11563" y="6470"/>
                  </a:lnTo>
                  <a:lnTo>
                    <a:pt x="11558" y="6479"/>
                  </a:lnTo>
                  <a:lnTo>
                    <a:pt x="11553" y="6490"/>
                  </a:lnTo>
                  <a:lnTo>
                    <a:pt x="11549" y="6500"/>
                  </a:lnTo>
                  <a:lnTo>
                    <a:pt x="11546" y="6512"/>
                  </a:lnTo>
                  <a:lnTo>
                    <a:pt x="11544" y="6522"/>
                  </a:lnTo>
                  <a:lnTo>
                    <a:pt x="11542" y="6534"/>
                  </a:lnTo>
                  <a:lnTo>
                    <a:pt x="11541" y="6546"/>
                  </a:lnTo>
                  <a:lnTo>
                    <a:pt x="11541" y="6559"/>
                  </a:lnTo>
                  <a:lnTo>
                    <a:pt x="11542" y="6571"/>
                  </a:lnTo>
                  <a:lnTo>
                    <a:pt x="11543" y="6584"/>
                  </a:lnTo>
                  <a:lnTo>
                    <a:pt x="11545" y="6597"/>
                  </a:lnTo>
                  <a:lnTo>
                    <a:pt x="11548" y="6611"/>
                  </a:lnTo>
                  <a:lnTo>
                    <a:pt x="11552" y="6625"/>
                  </a:lnTo>
                  <a:lnTo>
                    <a:pt x="11551" y="6627"/>
                  </a:lnTo>
                  <a:close/>
                  <a:moveTo>
                    <a:pt x="12009" y="5926"/>
                  </a:moveTo>
                  <a:lnTo>
                    <a:pt x="11997" y="5925"/>
                  </a:lnTo>
                  <a:lnTo>
                    <a:pt x="11986" y="5926"/>
                  </a:lnTo>
                  <a:lnTo>
                    <a:pt x="11975" y="5926"/>
                  </a:lnTo>
                  <a:lnTo>
                    <a:pt x="11965" y="5928"/>
                  </a:lnTo>
                  <a:lnTo>
                    <a:pt x="11954" y="5930"/>
                  </a:lnTo>
                  <a:lnTo>
                    <a:pt x="11944" y="5933"/>
                  </a:lnTo>
                  <a:lnTo>
                    <a:pt x="11935" y="5938"/>
                  </a:lnTo>
                  <a:lnTo>
                    <a:pt x="11925" y="5943"/>
                  </a:lnTo>
                  <a:lnTo>
                    <a:pt x="11915" y="5948"/>
                  </a:lnTo>
                  <a:lnTo>
                    <a:pt x="11907" y="5955"/>
                  </a:lnTo>
                  <a:lnTo>
                    <a:pt x="11898" y="5962"/>
                  </a:lnTo>
                  <a:lnTo>
                    <a:pt x="11891" y="5970"/>
                  </a:lnTo>
                  <a:lnTo>
                    <a:pt x="11883" y="5978"/>
                  </a:lnTo>
                  <a:lnTo>
                    <a:pt x="11875" y="5988"/>
                  </a:lnTo>
                  <a:lnTo>
                    <a:pt x="11869" y="5999"/>
                  </a:lnTo>
                  <a:lnTo>
                    <a:pt x="11864" y="6009"/>
                  </a:lnTo>
                  <a:lnTo>
                    <a:pt x="11857" y="6022"/>
                  </a:lnTo>
                  <a:lnTo>
                    <a:pt x="11852" y="6036"/>
                  </a:lnTo>
                  <a:lnTo>
                    <a:pt x="11848" y="6049"/>
                  </a:lnTo>
                  <a:lnTo>
                    <a:pt x="11845" y="6062"/>
                  </a:lnTo>
                  <a:lnTo>
                    <a:pt x="11843" y="6075"/>
                  </a:lnTo>
                  <a:lnTo>
                    <a:pt x="11842" y="6087"/>
                  </a:lnTo>
                  <a:lnTo>
                    <a:pt x="11842" y="6099"/>
                  </a:lnTo>
                  <a:lnTo>
                    <a:pt x="11843" y="6110"/>
                  </a:lnTo>
                  <a:lnTo>
                    <a:pt x="11844" y="6121"/>
                  </a:lnTo>
                  <a:lnTo>
                    <a:pt x="11847" y="6132"/>
                  </a:lnTo>
                  <a:lnTo>
                    <a:pt x="11850" y="6143"/>
                  </a:lnTo>
                  <a:lnTo>
                    <a:pt x="11852" y="6152"/>
                  </a:lnTo>
                  <a:lnTo>
                    <a:pt x="11859" y="6170"/>
                  </a:lnTo>
                  <a:lnTo>
                    <a:pt x="11868" y="6186"/>
                  </a:lnTo>
                  <a:lnTo>
                    <a:pt x="11867" y="6189"/>
                  </a:lnTo>
                  <a:lnTo>
                    <a:pt x="11798" y="6162"/>
                  </a:lnTo>
                  <a:lnTo>
                    <a:pt x="11741" y="6272"/>
                  </a:lnTo>
                  <a:lnTo>
                    <a:pt x="11776" y="6288"/>
                  </a:lnTo>
                  <a:lnTo>
                    <a:pt x="11811" y="6304"/>
                  </a:lnTo>
                  <a:lnTo>
                    <a:pt x="11850" y="6323"/>
                  </a:lnTo>
                  <a:lnTo>
                    <a:pt x="11891" y="6344"/>
                  </a:lnTo>
                  <a:lnTo>
                    <a:pt x="12233" y="6518"/>
                  </a:lnTo>
                  <a:lnTo>
                    <a:pt x="12298" y="6390"/>
                  </a:lnTo>
                  <a:lnTo>
                    <a:pt x="12003" y="6240"/>
                  </a:lnTo>
                  <a:lnTo>
                    <a:pt x="11991" y="6234"/>
                  </a:lnTo>
                  <a:lnTo>
                    <a:pt x="11981" y="6227"/>
                  </a:lnTo>
                  <a:lnTo>
                    <a:pt x="11972" y="6220"/>
                  </a:lnTo>
                  <a:lnTo>
                    <a:pt x="11964" y="6211"/>
                  </a:lnTo>
                  <a:lnTo>
                    <a:pt x="11956" y="6204"/>
                  </a:lnTo>
                  <a:lnTo>
                    <a:pt x="11951" y="6195"/>
                  </a:lnTo>
                  <a:lnTo>
                    <a:pt x="11945" y="6186"/>
                  </a:lnTo>
                  <a:lnTo>
                    <a:pt x="11942" y="6177"/>
                  </a:lnTo>
                  <a:lnTo>
                    <a:pt x="11939" y="6168"/>
                  </a:lnTo>
                  <a:lnTo>
                    <a:pt x="11938" y="6160"/>
                  </a:lnTo>
                  <a:lnTo>
                    <a:pt x="11937" y="6151"/>
                  </a:lnTo>
                  <a:lnTo>
                    <a:pt x="11936" y="6143"/>
                  </a:lnTo>
                  <a:lnTo>
                    <a:pt x="11937" y="6134"/>
                  </a:lnTo>
                  <a:lnTo>
                    <a:pt x="11939" y="6126"/>
                  </a:lnTo>
                  <a:lnTo>
                    <a:pt x="11941" y="6119"/>
                  </a:lnTo>
                  <a:lnTo>
                    <a:pt x="11944" y="6112"/>
                  </a:lnTo>
                  <a:lnTo>
                    <a:pt x="11949" y="6103"/>
                  </a:lnTo>
                  <a:lnTo>
                    <a:pt x="11955" y="6095"/>
                  </a:lnTo>
                  <a:lnTo>
                    <a:pt x="11961" y="6089"/>
                  </a:lnTo>
                  <a:lnTo>
                    <a:pt x="11969" y="6084"/>
                  </a:lnTo>
                  <a:lnTo>
                    <a:pt x="11976" y="6079"/>
                  </a:lnTo>
                  <a:lnTo>
                    <a:pt x="11984" y="6077"/>
                  </a:lnTo>
                  <a:lnTo>
                    <a:pt x="11993" y="6075"/>
                  </a:lnTo>
                  <a:lnTo>
                    <a:pt x="12002" y="6074"/>
                  </a:lnTo>
                  <a:lnTo>
                    <a:pt x="12011" y="6074"/>
                  </a:lnTo>
                  <a:lnTo>
                    <a:pt x="12020" y="6075"/>
                  </a:lnTo>
                  <a:lnTo>
                    <a:pt x="12031" y="6076"/>
                  </a:lnTo>
                  <a:lnTo>
                    <a:pt x="12041" y="6078"/>
                  </a:lnTo>
                  <a:lnTo>
                    <a:pt x="12052" y="6081"/>
                  </a:lnTo>
                  <a:lnTo>
                    <a:pt x="12062" y="6086"/>
                  </a:lnTo>
                  <a:lnTo>
                    <a:pt x="12073" y="6090"/>
                  </a:lnTo>
                  <a:lnTo>
                    <a:pt x="12084" y="6095"/>
                  </a:lnTo>
                  <a:lnTo>
                    <a:pt x="12374" y="6242"/>
                  </a:lnTo>
                  <a:lnTo>
                    <a:pt x="12438" y="6115"/>
                  </a:lnTo>
                  <a:lnTo>
                    <a:pt x="12141" y="5964"/>
                  </a:lnTo>
                  <a:lnTo>
                    <a:pt x="12129" y="5957"/>
                  </a:lnTo>
                  <a:lnTo>
                    <a:pt x="12118" y="5950"/>
                  </a:lnTo>
                  <a:lnTo>
                    <a:pt x="12108" y="5943"/>
                  </a:lnTo>
                  <a:lnTo>
                    <a:pt x="12100" y="5935"/>
                  </a:lnTo>
                  <a:lnTo>
                    <a:pt x="12093" y="5927"/>
                  </a:lnTo>
                  <a:lnTo>
                    <a:pt x="12087" y="5918"/>
                  </a:lnTo>
                  <a:lnTo>
                    <a:pt x="12083" y="5911"/>
                  </a:lnTo>
                  <a:lnTo>
                    <a:pt x="12079" y="5902"/>
                  </a:lnTo>
                  <a:lnTo>
                    <a:pt x="12076" y="5894"/>
                  </a:lnTo>
                  <a:lnTo>
                    <a:pt x="12075" y="5885"/>
                  </a:lnTo>
                  <a:lnTo>
                    <a:pt x="12074" y="5876"/>
                  </a:lnTo>
                  <a:lnTo>
                    <a:pt x="12074" y="5869"/>
                  </a:lnTo>
                  <a:lnTo>
                    <a:pt x="12075" y="5860"/>
                  </a:lnTo>
                  <a:lnTo>
                    <a:pt x="12077" y="5853"/>
                  </a:lnTo>
                  <a:lnTo>
                    <a:pt x="12079" y="5845"/>
                  </a:lnTo>
                  <a:lnTo>
                    <a:pt x="12083" y="5839"/>
                  </a:lnTo>
                  <a:lnTo>
                    <a:pt x="12088" y="5829"/>
                  </a:lnTo>
                  <a:lnTo>
                    <a:pt x="12095" y="5822"/>
                  </a:lnTo>
                  <a:lnTo>
                    <a:pt x="12101" y="5815"/>
                  </a:lnTo>
                  <a:lnTo>
                    <a:pt x="12107" y="5810"/>
                  </a:lnTo>
                  <a:lnTo>
                    <a:pt x="12116" y="5806"/>
                  </a:lnTo>
                  <a:lnTo>
                    <a:pt x="12125" y="5802"/>
                  </a:lnTo>
                  <a:lnTo>
                    <a:pt x="12133" y="5800"/>
                  </a:lnTo>
                  <a:lnTo>
                    <a:pt x="12143" y="5800"/>
                  </a:lnTo>
                  <a:lnTo>
                    <a:pt x="12152" y="5800"/>
                  </a:lnTo>
                  <a:lnTo>
                    <a:pt x="12163" y="5801"/>
                  </a:lnTo>
                  <a:lnTo>
                    <a:pt x="12175" y="5804"/>
                  </a:lnTo>
                  <a:lnTo>
                    <a:pt x="12186" y="5807"/>
                  </a:lnTo>
                  <a:lnTo>
                    <a:pt x="12198" y="5810"/>
                  </a:lnTo>
                  <a:lnTo>
                    <a:pt x="12210" y="5815"/>
                  </a:lnTo>
                  <a:lnTo>
                    <a:pt x="12223" y="5821"/>
                  </a:lnTo>
                  <a:lnTo>
                    <a:pt x="12236" y="5827"/>
                  </a:lnTo>
                  <a:lnTo>
                    <a:pt x="12513" y="5968"/>
                  </a:lnTo>
                  <a:lnTo>
                    <a:pt x="12578" y="5840"/>
                  </a:lnTo>
                  <a:lnTo>
                    <a:pt x="12280" y="5689"/>
                  </a:lnTo>
                  <a:lnTo>
                    <a:pt x="12254" y="5677"/>
                  </a:lnTo>
                  <a:lnTo>
                    <a:pt x="12230" y="5667"/>
                  </a:lnTo>
                  <a:lnTo>
                    <a:pt x="12206" y="5660"/>
                  </a:lnTo>
                  <a:lnTo>
                    <a:pt x="12184" y="5654"/>
                  </a:lnTo>
                  <a:lnTo>
                    <a:pt x="12162" y="5651"/>
                  </a:lnTo>
                  <a:lnTo>
                    <a:pt x="12142" y="5650"/>
                  </a:lnTo>
                  <a:lnTo>
                    <a:pt x="12122" y="5651"/>
                  </a:lnTo>
                  <a:lnTo>
                    <a:pt x="12104" y="5654"/>
                  </a:lnTo>
                  <a:lnTo>
                    <a:pt x="12087" y="5659"/>
                  </a:lnTo>
                  <a:lnTo>
                    <a:pt x="12071" y="5666"/>
                  </a:lnTo>
                  <a:lnTo>
                    <a:pt x="12057" y="5674"/>
                  </a:lnTo>
                  <a:lnTo>
                    <a:pt x="12043" y="5684"/>
                  </a:lnTo>
                  <a:lnTo>
                    <a:pt x="12031" y="5695"/>
                  </a:lnTo>
                  <a:lnTo>
                    <a:pt x="12020" y="5708"/>
                  </a:lnTo>
                  <a:lnTo>
                    <a:pt x="12010" y="5722"/>
                  </a:lnTo>
                  <a:lnTo>
                    <a:pt x="12001" y="5738"/>
                  </a:lnTo>
                  <a:lnTo>
                    <a:pt x="11997" y="5748"/>
                  </a:lnTo>
                  <a:lnTo>
                    <a:pt x="11993" y="5758"/>
                  </a:lnTo>
                  <a:lnTo>
                    <a:pt x="11988" y="5769"/>
                  </a:lnTo>
                  <a:lnTo>
                    <a:pt x="11985" y="5780"/>
                  </a:lnTo>
                  <a:lnTo>
                    <a:pt x="11983" y="5791"/>
                  </a:lnTo>
                  <a:lnTo>
                    <a:pt x="11982" y="5801"/>
                  </a:lnTo>
                  <a:lnTo>
                    <a:pt x="11981" y="5813"/>
                  </a:lnTo>
                  <a:lnTo>
                    <a:pt x="11981" y="5825"/>
                  </a:lnTo>
                  <a:lnTo>
                    <a:pt x="11981" y="5837"/>
                  </a:lnTo>
                  <a:lnTo>
                    <a:pt x="11982" y="5849"/>
                  </a:lnTo>
                  <a:lnTo>
                    <a:pt x="11985" y="5860"/>
                  </a:lnTo>
                  <a:lnTo>
                    <a:pt x="11988" y="5873"/>
                  </a:lnTo>
                  <a:lnTo>
                    <a:pt x="11991" y="5885"/>
                  </a:lnTo>
                  <a:lnTo>
                    <a:pt x="11997" y="5898"/>
                  </a:lnTo>
                  <a:lnTo>
                    <a:pt x="12002" y="5911"/>
                  </a:lnTo>
                  <a:lnTo>
                    <a:pt x="12010" y="5924"/>
                  </a:lnTo>
                  <a:lnTo>
                    <a:pt x="12009" y="5926"/>
                  </a:lnTo>
                  <a:close/>
                  <a:moveTo>
                    <a:pt x="12237" y="5210"/>
                  </a:moveTo>
                  <a:lnTo>
                    <a:pt x="12557" y="5318"/>
                  </a:lnTo>
                  <a:lnTo>
                    <a:pt x="12568" y="5322"/>
                  </a:lnTo>
                  <a:lnTo>
                    <a:pt x="12579" y="5327"/>
                  </a:lnTo>
                  <a:lnTo>
                    <a:pt x="12587" y="5333"/>
                  </a:lnTo>
                  <a:lnTo>
                    <a:pt x="12596" y="5338"/>
                  </a:lnTo>
                  <a:lnTo>
                    <a:pt x="12602" y="5345"/>
                  </a:lnTo>
                  <a:lnTo>
                    <a:pt x="12610" y="5352"/>
                  </a:lnTo>
                  <a:lnTo>
                    <a:pt x="12615" y="5359"/>
                  </a:lnTo>
                  <a:lnTo>
                    <a:pt x="12619" y="5367"/>
                  </a:lnTo>
                  <a:lnTo>
                    <a:pt x="12624" y="5375"/>
                  </a:lnTo>
                  <a:lnTo>
                    <a:pt x="12627" y="5384"/>
                  </a:lnTo>
                  <a:lnTo>
                    <a:pt x="12629" y="5393"/>
                  </a:lnTo>
                  <a:lnTo>
                    <a:pt x="12630" y="5401"/>
                  </a:lnTo>
                  <a:lnTo>
                    <a:pt x="12630" y="5410"/>
                  </a:lnTo>
                  <a:lnTo>
                    <a:pt x="12630" y="5418"/>
                  </a:lnTo>
                  <a:lnTo>
                    <a:pt x="12629" y="5427"/>
                  </a:lnTo>
                  <a:lnTo>
                    <a:pt x="12626" y="5436"/>
                  </a:lnTo>
                  <a:lnTo>
                    <a:pt x="12623" y="5445"/>
                  </a:lnTo>
                  <a:lnTo>
                    <a:pt x="12617" y="5455"/>
                  </a:lnTo>
                  <a:lnTo>
                    <a:pt x="12612" y="5462"/>
                  </a:lnTo>
                  <a:lnTo>
                    <a:pt x="12606" y="5469"/>
                  </a:lnTo>
                  <a:lnTo>
                    <a:pt x="12598" y="5474"/>
                  </a:lnTo>
                  <a:lnTo>
                    <a:pt x="12589" y="5480"/>
                  </a:lnTo>
                  <a:lnTo>
                    <a:pt x="12581" y="5483"/>
                  </a:lnTo>
                  <a:lnTo>
                    <a:pt x="12571" y="5485"/>
                  </a:lnTo>
                  <a:lnTo>
                    <a:pt x="12562" y="5487"/>
                  </a:lnTo>
                  <a:lnTo>
                    <a:pt x="12550" y="5487"/>
                  </a:lnTo>
                  <a:lnTo>
                    <a:pt x="12539" y="5487"/>
                  </a:lnTo>
                  <a:lnTo>
                    <a:pt x="12526" y="5486"/>
                  </a:lnTo>
                  <a:lnTo>
                    <a:pt x="12513" y="5484"/>
                  </a:lnTo>
                  <a:lnTo>
                    <a:pt x="12500" y="5481"/>
                  </a:lnTo>
                  <a:lnTo>
                    <a:pt x="12486" y="5476"/>
                  </a:lnTo>
                  <a:lnTo>
                    <a:pt x="12471" y="5472"/>
                  </a:lnTo>
                  <a:lnTo>
                    <a:pt x="12181" y="5375"/>
                  </a:lnTo>
                  <a:lnTo>
                    <a:pt x="12135" y="5514"/>
                  </a:lnTo>
                  <a:lnTo>
                    <a:pt x="12446" y="5617"/>
                  </a:lnTo>
                  <a:lnTo>
                    <a:pt x="12475" y="5627"/>
                  </a:lnTo>
                  <a:lnTo>
                    <a:pt x="12501" y="5633"/>
                  </a:lnTo>
                  <a:lnTo>
                    <a:pt x="12526" y="5637"/>
                  </a:lnTo>
                  <a:lnTo>
                    <a:pt x="12551" y="5639"/>
                  </a:lnTo>
                  <a:lnTo>
                    <a:pt x="12572" y="5639"/>
                  </a:lnTo>
                  <a:lnTo>
                    <a:pt x="12594" y="5637"/>
                  </a:lnTo>
                  <a:lnTo>
                    <a:pt x="12612" y="5634"/>
                  </a:lnTo>
                  <a:lnTo>
                    <a:pt x="12630" y="5628"/>
                  </a:lnTo>
                  <a:lnTo>
                    <a:pt x="12639" y="5624"/>
                  </a:lnTo>
                  <a:lnTo>
                    <a:pt x="12646" y="5620"/>
                  </a:lnTo>
                  <a:lnTo>
                    <a:pt x="12654" y="5616"/>
                  </a:lnTo>
                  <a:lnTo>
                    <a:pt x="12661" y="5611"/>
                  </a:lnTo>
                  <a:lnTo>
                    <a:pt x="12675" y="5601"/>
                  </a:lnTo>
                  <a:lnTo>
                    <a:pt x="12687" y="5589"/>
                  </a:lnTo>
                  <a:lnTo>
                    <a:pt x="12698" y="5575"/>
                  </a:lnTo>
                  <a:lnTo>
                    <a:pt x="12708" y="5560"/>
                  </a:lnTo>
                  <a:lnTo>
                    <a:pt x="12715" y="5543"/>
                  </a:lnTo>
                  <a:lnTo>
                    <a:pt x="12723" y="5525"/>
                  </a:lnTo>
                  <a:lnTo>
                    <a:pt x="12727" y="5510"/>
                  </a:lnTo>
                  <a:lnTo>
                    <a:pt x="12730" y="5496"/>
                  </a:lnTo>
                  <a:lnTo>
                    <a:pt x="12732" y="5482"/>
                  </a:lnTo>
                  <a:lnTo>
                    <a:pt x="12733" y="5468"/>
                  </a:lnTo>
                  <a:lnTo>
                    <a:pt x="12733" y="5455"/>
                  </a:lnTo>
                  <a:lnTo>
                    <a:pt x="12732" y="5442"/>
                  </a:lnTo>
                  <a:lnTo>
                    <a:pt x="12730" y="5430"/>
                  </a:lnTo>
                  <a:lnTo>
                    <a:pt x="12728" y="5419"/>
                  </a:lnTo>
                  <a:lnTo>
                    <a:pt x="12725" y="5408"/>
                  </a:lnTo>
                  <a:lnTo>
                    <a:pt x="12721" y="5398"/>
                  </a:lnTo>
                  <a:lnTo>
                    <a:pt x="12717" y="5388"/>
                  </a:lnTo>
                  <a:lnTo>
                    <a:pt x="12713" y="5379"/>
                  </a:lnTo>
                  <a:lnTo>
                    <a:pt x="12703" y="5363"/>
                  </a:lnTo>
                  <a:lnTo>
                    <a:pt x="12694" y="5349"/>
                  </a:lnTo>
                  <a:lnTo>
                    <a:pt x="12694" y="5345"/>
                  </a:lnTo>
                  <a:lnTo>
                    <a:pt x="12766" y="5363"/>
                  </a:lnTo>
                  <a:lnTo>
                    <a:pt x="12806" y="5242"/>
                  </a:lnTo>
                  <a:lnTo>
                    <a:pt x="12771" y="5232"/>
                  </a:lnTo>
                  <a:lnTo>
                    <a:pt x="12732" y="5221"/>
                  </a:lnTo>
                  <a:lnTo>
                    <a:pt x="12690" y="5208"/>
                  </a:lnTo>
                  <a:lnTo>
                    <a:pt x="12645" y="5193"/>
                  </a:lnTo>
                  <a:lnTo>
                    <a:pt x="12283" y="5072"/>
                  </a:lnTo>
                  <a:lnTo>
                    <a:pt x="12237" y="5210"/>
                  </a:lnTo>
                  <a:close/>
                  <a:moveTo>
                    <a:pt x="12433" y="4837"/>
                  </a:moveTo>
                  <a:lnTo>
                    <a:pt x="12360" y="4825"/>
                  </a:lnTo>
                  <a:lnTo>
                    <a:pt x="12327" y="4947"/>
                  </a:lnTo>
                  <a:lnTo>
                    <a:pt x="12364" y="4956"/>
                  </a:lnTo>
                  <a:lnTo>
                    <a:pt x="12403" y="4965"/>
                  </a:lnTo>
                  <a:lnTo>
                    <a:pt x="12443" y="4974"/>
                  </a:lnTo>
                  <a:lnTo>
                    <a:pt x="12489" y="4985"/>
                  </a:lnTo>
                  <a:lnTo>
                    <a:pt x="12861" y="5082"/>
                  </a:lnTo>
                  <a:lnTo>
                    <a:pt x="12898" y="4940"/>
                  </a:lnTo>
                  <a:lnTo>
                    <a:pt x="12581" y="4858"/>
                  </a:lnTo>
                  <a:lnTo>
                    <a:pt x="12566" y="4854"/>
                  </a:lnTo>
                  <a:lnTo>
                    <a:pt x="12553" y="4849"/>
                  </a:lnTo>
                  <a:lnTo>
                    <a:pt x="12542" y="4842"/>
                  </a:lnTo>
                  <a:lnTo>
                    <a:pt x="12531" y="4836"/>
                  </a:lnTo>
                  <a:lnTo>
                    <a:pt x="12523" y="4829"/>
                  </a:lnTo>
                  <a:lnTo>
                    <a:pt x="12515" y="4821"/>
                  </a:lnTo>
                  <a:lnTo>
                    <a:pt x="12509" y="4813"/>
                  </a:lnTo>
                  <a:lnTo>
                    <a:pt x="12504" y="4805"/>
                  </a:lnTo>
                  <a:lnTo>
                    <a:pt x="12499" y="4796"/>
                  </a:lnTo>
                  <a:lnTo>
                    <a:pt x="12496" y="4788"/>
                  </a:lnTo>
                  <a:lnTo>
                    <a:pt x="12493" y="4779"/>
                  </a:lnTo>
                  <a:lnTo>
                    <a:pt x="12492" y="4770"/>
                  </a:lnTo>
                  <a:lnTo>
                    <a:pt x="12491" y="4762"/>
                  </a:lnTo>
                  <a:lnTo>
                    <a:pt x="12492" y="4754"/>
                  </a:lnTo>
                  <a:lnTo>
                    <a:pt x="12492" y="4747"/>
                  </a:lnTo>
                  <a:lnTo>
                    <a:pt x="12494" y="4739"/>
                  </a:lnTo>
                  <a:lnTo>
                    <a:pt x="12497" y="4729"/>
                  </a:lnTo>
                  <a:lnTo>
                    <a:pt x="12501" y="4719"/>
                  </a:lnTo>
                  <a:lnTo>
                    <a:pt x="12507" y="4710"/>
                  </a:lnTo>
                  <a:lnTo>
                    <a:pt x="12512" y="4703"/>
                  </a:lnTo>
                  <a:lnTo>
                    <a:pt x="12520" y="4698"/>
                  </a:lnTo>
                  <a:lnTo>
                    <a:pt x="12527" y="4692"/>
                  </a:lnTo>
                  <a:lnTo>
                    <a:pt x="12535" y="4688"/>
                  </a:lnTo>
                  <a:lnTo>
                    <a:pt x="12544" y="4685"/>
                  </a:lnTo>
                  <a:lnTo>
                    <a:pt x="12553" y="4682"/>
                  </a:lnTo>
                  <a:lnTo>
                    <a:pt x="12564" y="4680"/>
                  </a:lnTo>
                  <a:lnTo>
                    <a:pt x="12573" y="4680"/>
                  </a:lnTo>
                  <a:lnTo>
                    <a:pt x="12584" y="4680"/>
                  </a:lnTo>
                  <a:lnTo>
                    <a:pt x="12596" y="4681"/>
                  </a:lnTo>
                  <a:lnTo>
                    <a:pt x="12608" y="4682"/>
                  </a:lnTo>
                  <a:lnTo>
                    <a:pt x="12619" y="4685"/>
                  </a:lnTo>
                  <a:lnTo>
                    <a:pt x="12631" y="4688"/>
                  </a:lnTo>
                  <a:lnTo>
                    <a:pt x="12942" y="4768"/>
                  </a:lnTo>
                  <a:lnTo>
                    <a:pt x="12978" y="4627"/>
                  </a:lnTo>
                  <a:lnTo>
                    <a:pt x="12653" y="4543"/>
                  </a:lnTo>
                  <a:lnTo>
                    <a:pt x="12625" y="4537"/>
                  </a:lnTo>
                  <a:lnTo>
                    <a:pt x="12599" y="4532"/>
                  </a:lnTo>
                  <a:lnTo>
                    <a:pt x="12575" y="4531"/>
                  </a:lnTo>
                  <a:lnTo>
                    <a:pt x="12552" y="4531"/>
                  </a:lnTo>
                  <a:lnTo>
                    <a:pt x="12530" y="4533"/>
                  </a:lnTo>
                  <a:lnTo>
                    <a:pt x="12511" y="4537"/>
                  </a:lnTo>
                  <a:lnTo>
                    <a:pt x="12492" y="4543"/>
                  </a:lnTo>
                  <a:lnTo>
                    <a:pt x="12476" y="4551"/>
                  </a:lnTo>
                  <a:lnTo>
                    <a:pt x="12460" y="4559"/>
                  </a:lnTo>
                  <a:lnTo>
                    <a:pt x="12446" y="4570"/>
                  </a:lnTo>
                  <a:lnTo>
                    <a:pt x="12433" y="4582"/>
                  </a:lnTo>
                  <a:lnTo>
                    <a:pt x="12421" y="4595"/>
                  </a:lnTo>
                  <a:lnTo>
                    <a:pt x="12411" y="4610"/>
                  </a:lnTo>
                  <a:lnTo>
                    <a:pt x="12404" y="4625"/>
                  </a:lnTo>
                  <a:lnTo>
                    <a:pt x="12396" y="4642"/>
                  </a:lnTo>
                  <a:lnTo>
                    <a:pt x="12391" y="4660"/>
                  </a:lnTo>
                  <a:lnTo>
                    <a:pt x="12388" y="4674"/>
                  </a:lnTo>
                  <a:lnTo>
                    <a:pt x="12385" y="4688"/>
                  </a:lnTo>
                  <a:lnTo>
                    <a:pt x="12384" y="4702"/>
                  </a:lnTo>
                  <a:lnTo>
                    <a:pt x="12384" y="4715"/>
                  </a:lnTo>
                  <a:lnTo>
                    <a:pt x="12384" y="4728"/>
                  </a:lnTo>
                  <a:lnTo>
                    <a:pt x="12387" y="4739"/>
                  </a:lnTo>
                  <a:lnTo>
                    <a:pt x="12389" y="4752"/>
                  </a:lnTo>
                  <a:lnTo>
                    <a:pt x="12392" y="4763"/>
                  </a:lnTo>
                  <a:lnTo>
                    <a:pt x="12396" y="4774"/>
                  </a:lnTo>
                  <a:lnTo>
                    <a:pt x="12400" y="4784"/>
                  </a:lnTo>
                  <a:lnTo>
                    <a:pt x="12405" y="4794"/>
                  </a:lnTo>
                  <a:lnTo>
                    <a:pt x="12410" y="4804"/>
                  </a:lnTo>
                  <a:lnTo>
                    <a:pt x="12416" y="4812"/>
                  </a:lnTo>
                  <a:lnTo>
                    <a:pt x="12421" y="4820"/>
                  </a:lnTo>
                  <a:lnTo>
                    <a:pt x="12427" y="4827"/>
                  </a:lnTo>
                  <a:lnTo>
                    <a:pt x="12434" y="4835"/>
                  </a:lnTo>
                  <a:lnTo>
                    <a:pt x="12433" y="4837"/>
                  </a:lnTo>
                  <a:close/>
                  <a:moveTo>
                    <a:pt x="12340" y="4207"/>
                  </a:moveTo>
                  <a:lnTo>
                    <a:pt x="12332" y="4206"/>
                  </a:lnTo>
                  <a:lnTo>
                    <a:pt x="12324" y="4206"/>
                  </a:lnTo>
                  <a:lnTo>
                    <a:pt x="12317" y="4207"/>
                  </a:lnTo>
                  <a:lnTo>
                    <a:pt x="12308" y="4208"/>
                  </a:lnTo>
                  <a:lnTo>
                    <a:pt x="12302" y="4210"/>
                  </a:lnTo>
                  <a:lnTo>
                    <a:pt x="12294" y="4214"/>
                  </a:lnTo>
                  <a:lnTo>
                    <a:pt x="12288" y="4217"/>
                  </a:lnTo>
                  <a:lnTo>
                    <a:pt x="12282" y="4221"/>
                  </a:lnTo>
                  <a:lnTo>
                    <a:pt x="12276" y="4226"/>
                  </a:lnTo>
                  <a:lnTo>
                    <a:pt x="12272" y="4231"/>
                  </a:lnTo>
                  <a:lnTo>
                    <a:pt x="12266" y="4236"/>
                  </a:lnTo>
                  <a:lnTo>
                    <a:pt x="12262" y="4243"/>
                  </a:lnTo>
                  <a:lnTo>
                    <a:pt x="12259" y="4250"/>
                  </a:lnTo>
                  <a:lnTo>
                    <a:pt x="12256" y="4258"/>
                  </a:lnTo>
                  <a:lnTo>
                    <a:pt x="12253" y="4266"/>
                  </a:lnTo>
                  <a:lnTo>
                    <a:pt x="12252" y="4274"/>
                  </a:lnTo>
                  <a:lnTo>
                    <a:pt x="12251" y="4282"/>
                  </a:lnTo>
                  <a:lnTo>
                    <a:pt x="12251" y="4291"/>
                  </a:lnTo>
                  <a:lnTo>
                    <a:pt x="12252" y="4298"/>
                  </a:lnTo>
                  <a:lnTo>
                    <a:pt x="12253" y="4306"/>
                  </a:lnTo>
                  <a:lnTo>
                    <a:pt x="12256" y="4313"/>
                  </a:lnTo>
                  <a:lnTo>
                    <a:pt x="12258" y="4320"/>
                  </a:lnTo>
                  <a:lnTo>
                    <a:pt x="12262" y="4326"/>
                  </a:lnTo>
                  <a:lnTo>
                    <a:pt x="12265" y="4333"/>
                  </a:lnTo>
                  <a:lnTo>
                    <a:pt x="12271" y="4338"/>
                  </a:lnTo>
                  <a:lnTo>
                    <a:pt x="12276" y="4344"/>
                  </a:lnTo>
                  <a:lnTo>
                    <a:pt x="12281" y="4348"/>
                  </a:lnTo>
                  <a:lnTo>
                    <a:pt x="12288" y="4352"/>
                  </a:lnTo>
                  <a:lnTo>
                    <a:pt x="12294" y="4356"/>
                  </a:lnTo>
                  <a:lnTo>
                    <a:pt x="12302" y="4359"/>
                  </a:lnTo>
                  <a:lnTo>
                    <a:pt x="12309" y="4361"/>
                  </a:lnTo>
                  <a:lnTo>
                    <a:pt x="12318" y="4363"/>
                  </a:lnTo>
                  <a:lnTo>
                    <a:pt x="12326" y="4364"/>
                  </a:lnTo>
                  <a:lnTo>
                    <a:pt x="12334" y="4364"/>
                  </a:lnTo>
                  <a:lnTo>
                    <a:pt x="12341" y="4363"/>
                  </a:lnTo>
                  <a:lnTo>
                    <a:pt x="12349" y="4362"/>
                  </a:lnTo>
                  <a:lnTo>
                    <a:pt x="12356" y="4360"/>
                  </a:lnTo>
                  <a:lnTo>
                    <a:pt x="12364" y="4356"/>
                  </a:lnTo>
                  <a:lnTo>
                    <a:pt x="12370" y="4353"/>
                  </a:lnTo>
                  <a:lnTo>
                    <a:pt x="12376" y="4349"/>
                  </a:lnTo>
                  <a:lnTo>
                    <a:pt x="12382" y="4345"/>
                  </a:lnTo>
                  <a:lnTo>
                    <a:pt x="12387" y="4339"/>
                  </a:lnTo>
                  <a:lnTo>
                    <a:pt x="12392" y="4334"/>
                  </a:lnTo>
                  <a:lnTo>
                    <a:pt x="12396" y="4327"/>
                  </a:lnTo>
                  <a:lnTo>
                    <a:pt x="12399" y="4320"/>
                  </a:lnTo>
                  <a:lnTo>
                    <a:pt x="12403" y="4312"/>
                  </a:lnTo>
                  <a:lnTo>
                    <a:pt x="12405" y="4305"/>
                  </a:lnTo>
                  <a:lnTo>
                    <a:pt x="12406" y="4296"/>
                  </a:lnTo>
                  <a:lnTo>
                    <a:pt x="12407" y="4289"/>
                  </a:lnTo>
                  <a:lnTo>
                    <a:pt x="12407" y="4280"/>
                  </a:lnTo>
                  <a:lnTo>
                    <a:pt x="12407" y="4273"/>
                  </a:lnTo>
                  <a:lnTo>
                    <a:pt x="12406" y="4265"/>
                  </a:lnTo>
                  <a:lnTo>
                    <a:pt x="12404" y="4258"/>
                  </a:lnTo>
                  <a:lnTo>
                    <a:pt x="12400" y="4250"/>
                  </a:lnTo>
                  <a:lnTo>
                    <a:pt x="12397" y="4244"/>
                  </a:lnTo>
                  <a:lnTo>
                    <a:pt x="12393" y="4237"/>
                  </a:lnTo>
                  <a:lnTo>
                    <a:pt x="12389" y="4232"/>
                  </a:lnTo>
                  <a:lnTo>
                    <a:pt x="12383" y="4227"/>
                  </a:lnTo>
                  <a:lnTo>
                    <a:pt x="12378" y="4222"/>
                  </a:lnTo>
                  <a:lnTo>
                    <a:pt x="12371" y="4218"/>
                  </a:lnTo>
                  <a:lnTo>
                    <a:pt x="12365" y="4215"/>
                  </a:lnTo>
                  <a:lnTo>
                    <a:pt x="12358" y="4212"/>
                  </a:lnTo>
                  <a:lnTo>
                    <a:pt x="12349" y="4209"/>
                  </a:lnTo>
                  <a:lnTo>
                    <a:pt x="12340" y="4207"/>
                  </a:lnTo>
                  <a:close/>
                  <a:moveTo>
                    <a:pt x="12467" y="4378"/>
                  </a:moveTo>
                  <a:lnTo>
                    <a:pt x="13011" y="4457"/>
                  </a:lnTo>
                  <a:lnTo>
                    <a:pt x="13032" y="4312"/>
                  </a:lnTo>
                  <a:lnTo>
                    <a:pt x="12489" y="4234"/>
                  </a:lnTo>
                  <a:lnTo>
                    <a:pt x="12467" y="4378"/>
                  </a:lnTo>
                  <a:close/>
                  <a:moveTo>
                    <a:pt x="12565" y="3705"/>
                  </a:moveTo>
                  <a:lnTo>
                    <a:pt x="12560" y="3715"/>
                  </a:lnTo>
                  <a:lnTo>
                    <a:pt x="12555" y="3726"/>
                  </a:lnTo>
                  <a:lnTo>
                    <a:pt x="12550" y="3737"/>
                  </a:lnTo>
                  <a:lnTo>
                    <a:pt x="12545" y="3751"/>
                  </a:lnTo>
                  <a:lnTo>
                    <a:pt x="12541" y="3766"/>
                  </a:lnTo>
                  <a:lnTo>
                    <a:pt x="12537" y="3782"/>
                  </a:lnTo>
                  <a:lnTo>
                    <a:pt x="12534" y="3799"/>
                  </a:lnTo>
                  <a:lnTo>
                    <a:pt x="12530" y="3817"/>
                  </a:lnTo>
                  <a:lnTo>
                    <a:pt x="12529" y="3833"/>
                  </a:lnTo>
                  <a:lnTo>
                    <a:pt x="12528" y="3849"/>
                  </a:lnTo>
                  <a:lnTo>
                    <a:pt x="12528" y="3865"/>
                  </a:lnTo>
                  <a:lnTo>
                    <a:pt x="12528" y="3881"/>
                  </a:lnTo>
                  <a:lnTo>
                    <a:pt x="12530" y="3896"/>
                  </a:lnTo>
                  <a:lnTo>
                    <a:pt x="12531" y="3911"/>
                  </a:lnTo>
                  <a:lnTo>
                    <a:pt x="12535" y="3925"/>
                  </a:lnTo>
                  <a:lnTo>
                    <a:pt x="12538" y="3940"/>
                  </a:lnTo>
                  <a:lnTo>
                    <a:pt x="12542" y="3953"/>
                  </a:lnTo>
                  <a:lnTo>
                    <a:pt x="12546" y="3967"/>
                  </a:lnTo>
                  <a:lnTo>
                    <a:pt x="12552" y="3980"/>
                  </a:lnTo>
                  <a:lnTo>
                    <a:pt x="12558" y="3992"/>
                  </a:lnTo>
                  <a:lnTo>
                    <a:pt x="12565" y="4003"/>
                  </a:lnTo>
                  <a:lnTo>
                    <a:pt x="12572" y="4015"/>
                  </a:lnTo>
                  <a:lnTo>
                    <a:pt x="12580" y="4026"/>
                  </a:lnTo>
                  <a:lnTo>
                    <a:pt x="12588" y="4037"/>
                  </a:lnTo>
                  <a:lnTo>
                    <a:pt x="12597" y="4047"/>
                  </a:lnTo>
                  <a:lnTo>
                    <a:pt x="12607" y="4057"/>
                  </a:lnTo>
                  <a:lnTo>
                    <a:pt x="12616" y="4066"/>
                  </a:lnTo>
                  <a:lnTo>
                    <a:pt x="12627" y="4074"/>
                  </a:lnTo>
                  <a:lnTo>
                    <a:pt x="12638" y="4083"/>
                  </a:lnTo>
                  <a:lnTo>
                    <a:pt x="12648" y="4090"/>
                  </a:lnTo>
                  <a:lnTo>
                    <a:pt x="12660" y="4098"/>
                  </a:lnTo>
                  <a:lnTo>
                    <a:pt x="12673" y="4104"/>
                  </a:lnTo>
                  <a:lnTo>
                    <a:pt x="12686" y="4111"/>
                  </a:lnTo>
                  <a:lnTo>
                    <a:pt x="12699" y="4116"/>
                  </a:lnTo>
                  <a:lnTo>
                    <a:pt x="12712" y="4120"/>
                  </a:lnTo>
                  <a:lnTo>
                    <a:pt x="12726" y="4126"/>
                  </a:lnTo>
                  <a:lnTo>
                    <a:pt x="12740" y="4129"/>
                  </a:lnTo>
                  <a:lnTo>
                    <a:pt x="12755" y="4132"/>
                  </a:lnTo>
                  <a:lnTo>
                    <a:pt x="12770" y="4135"/>
                  </a:lnTo>
                  <a:lnTo>
                    <a:pt x="12785" y="4138"/>
                  </a:lnTo>
                  <a:lnTo>
                    <a:pt x="12801" y="4139"/>
                  </a:lnTo>
                  <a:lnTo>
                    <a:pt x="12817" y="4140"/>
                  </a:lnTo>
                  <a:lnTo>
                    <a:pt x="12832" y="4141"/>
                  </a:lnTo>
                  <a:lnTo>
                    <a:pt x="12847" y="4140"/>
                  </a:lnTo>
                  <a:lnTo>
                    <a:pt x="12862" y="4140"/>
                  </a:lnTo>
                  <a:lnTo>
                    <a:pt x="12876" y="4138"/>
                  </a:lnTo>
                  <a:lnTo>
                    <a:pt x="12890" y="4135"/>
                  </a:lnTo>
                  <a:lnTo>
                    <a:pt x="12903" y="4133"/>
                  </a:lnTo>
                  <a:lnTo>
                    <a:pt x="12917" y="4130"/>
                  </a:lnTo>
                  <a:lnTo>
                    <a:pt x="12930" y="4126"/>
                  </a:lnTo>
                  <a:lnTo>
                    <a:pt x="12942" y="4121"/>
                  </a:lnTo>
                  <a:lnTo>
                    <a:pt x="12953" y="4116"/>
                  </a:lnTo>
                  <a:lnTo>
                    <a:pt x="12965" y="4111"/>
                  </a:lnTo>
                  <a:lnTo>
                    <a:pt x="12976" y="4104"/>
                  </a:lnTo>
                  <a:lnTo>
                    <a:pt x="12987" y="4098"/>
                  </a:lnTo>
                  <a:lnTo>
                    <a:pt x="12997" y="4090"/>
                  </a:lnTo>
                  <a:lnTo>
                    <a:pt x="13007" y="4083"/>
                  </a:lnTo>
                  <a:lnTo>
                    <a:pt x="13016" y="4074"/>
                  </a:lnTo>
                  <a:lnTo>
                    <a:pt x="13025" y="4066"/>
                  </a:lnTo>
                  <a:lnTo>
                    <a:pt x="13033" y="4056"/>
                  </a:lnTo>
                  <a:lnTo>
                    <a:pt x="13041" y="4046"/>
                  </a:lnTo>
                  <a:lnTo>
                    <a:pt x="13049" y="4036"/>
                  </a:lnTo>
                  <a:lnTo>
                    <a:pt x="13055" y="4025"/>
                  </a:lnTo>
                  <a:lnTo>
                    <a:pt x="13062" y="4014"/>
                  </a:lnTo>
                  <a:lnTo>
                    <a:pt x="13067" y="4002"/>
                  </a:lnTo>
                  <a:lnTo>
                    <a:pt x="13073" y="3991"/>
                  </a:lnTo>
                  <a:lnTo>
                    <a:pt x="13078" y="3978"/>
                  </a:lnTo>
                  <a:lnTo>
                    <a:pt x="13082" y="3965"/>
                  </a:lnTo>
                  <a:lnTo>
                    <a:pt x="13087" y="3951"/>
                  </a:lnTo>
                  <a:lnTo>
                    <a:pt x="13090" y="3937"/>
                  </a:lnTo>
                  <a:lnTo>
                    <a:pt x="13092" y="3923"/>
                  </a:lnTo>
                  <a:lnTo>
                    <a:pt x="13094" y="3908"/>
                  </a:lnTo>
                  <a:lnTo>
                    <a:pt x="13096" y="3887"/>
                  </a:lnTo>
                  <a:lnTo>
                    <a:pt x="13097" y="3866"/>
                  </a:lnTo>
                  <a:lnTo>
                    <a:pt x="13097" y="3847"/>
                  </a:lnTo>
                  <a:lnTo>
                    <a:pt x="13096" y="3829"/>
                  </a:lnTo>
                  <a:lnTo>
                    <a:pt x="13095" y="3811"/>
                  </a:lnTo>
                  <a:lnTo>
                    <a:pt x="13093" y="3796"/>
                  </a:lnTo>
                  <a:lnTo>
                    <a:pt x="13090" y="3784"/>
                  </a:lnTo>
                  <a:lnTo>
                    <a:pt x="13087" y="3773"/>
                  </a:lnTo>
                  <a:lnTo>
                    <a:pt x="12976" y="3775"/>
                  </a:lnTo>
                  <a:lnTo>
                    <a:pt x="12979" y="3785"/>
                  </a:lnTo>
                  <a:lnTo>
                    <a:pt x="12981" y="3795"/>
                  </a:lnTo>
                  <a:lnTo>
                    <a:pt x="12982" y="3805"/>
                  </a:lnTo>
                  <a:lnTo>
                    <a:pt x="12985" y="3816"/>
                  </a:lnTo>
                  <a:lnTo>
                    <a:pt x="12985" y="3828"/>
                  </a:lnTo>
                  <a:lnTo>
                    <a:pt x="12985" y="3839"/>
                  </a:lnTo>
                  <a:lnTo>
                    <a:pt x="12985" y="3852"/>
                  </a:lnTo>
                  <a:lnTo>
                    <a:pt x="12982" y="3865"/>
                  </a:lnTo>
                  <a:lnTo>
                    <a:pt x="12980" y="3881"/>
                  </a:lnTo>
                  <a:lnTo>
                    <a:pt x="12976" y="3895"/>
                  </a:lnTo>
                  <a:lnTo>
                    <a:pt x="12971" y="3909"/>
                  </a:lnTo>
                  <a:lnTo>
                    <a:pt x="12964" y="3922"/>
                  </a:lnTo>
                  <a:lnTo>
                    <a:pt x="12957" y="3934"/>
                  </a:lnTo>
                  <a:lnTo>
                    <a:pt x="12948" y="3944"/>
                  </a:lnTo>
                  <a:lnTo>
                    <a:pt x="12937" y="3955"/>
                  </a:lnTo>
                  <a:lnTo>
                    <a:pt x="12927" y="3964"/>
                  </a:lnTo>
                  <a:lnTo>
                    <a:pt x="12914" y="3971"/>
                  </a:lnTo>
                  <a:lnTo>
                    <a:pt x="12900" y="3978"/>
                  </a:lnTo>
                  <a:lnTo>
                    <a:pt x="12885" y="3983"/>
                  </a:lnTo>
                  <a:lnTo>
                    <a:pt x="12870" y="3987"/>
                  </a:lnTo>
                  <a:lnTo>
                    <a:pt x="12852" y="3991"/>
                  </a:lnTo>
                  <a:lnTo>
                    <a:pt x="12835" y="3992"/>
                  </a:lnTo>
                  <a:lnTo>
                    <a:pt x="12816" y="3992"/>
                  </a:lnTo>
                  <a:lnTo>
                    <a:pt x="12797" y="3989"/>
                  </a:lnTo>
                  <a:lnTo>
                    <a:pt x="12779" y="3987"/>
                  </a:lnTo>
                  <a:lnTo>
                    <a:pt x="12762" y="3983"/>
                  </a:lnTo>
                  <a:lnTo>
                    <a:pt x="12746" y="3978"/>
                  </a:lnTo>
                  <a:lnTo>
                    <a:pt x="12731" y="3972"/>
                  </a:lnTo>
                  <a:lnTo>
                    <a:pt x="12717" y="3965"/>
                  </a:lnTo>
                  <a:lnTo>
                    <a:pt x="12703" y="3956"/>
                  </a:lnTo>
                  <a:lnTo>
                    <a:pt x="12691" y="3948"/>
                  </a:lnTo>
                  <a:lnTo>
                    <a:pt x="12681" y="3937"/>
                  </a:lnTo>
                  <a:lnTo>
                    <a:pt x="12671" y="3926"/>
                  </a:lnTo>
                  <a:lnTo>
                    <a:pt x="12662" y="3914"/>
                  </a:lnTo>
                  <a:lnTo>
                    <a:pt x="12656" y="3902"/>
                  </a:lnTo>
                  <a:lnTo>
                    <a:pt x="12651" y="3888"/>
                  </a:lnTo>
                  <a:lnTo>
                    <a:pt x="12646" y="3874"/>
                  </a:lnTo>
                  <a:lnTo>
                    <a:pt x="12644" y="3858"/>
                  </a:lnTo>
                  <a:lnTo>
                    <a:pt x="12644" y="3843"/>
                  </a:lnTo>
                  <a:lnTo>
                    <a:pt x="12645" y="3825"/>
                  </a:lnTo>
                  <a:lnTo>
                    <a:pt x="12647" y="3811"/>
                  </a:lnTo>
                  <a:lnTo>
                    <a:pt x="12650" y="3797"/>
                  </a:lnTo>
                  <a:lnTo>
                    <a:pt x="12653" y="3786"/>
                  </a:lnTo>
                  <a:lnTo>
                    <a:pt x="12657" y="3775"/>
                  </a:lnTo>
                  <a:lnTo>
                    <a:pt x="12665" y="3757"/>
                  </a:lnTo>
                  <a:lnTo>
                    <a:pt x="12673" y="3743"/>
                  </a:lnTo>
                  <a:lnTo>
                    <a:pt x="12565" y="3705"/>
                  </a:lnTo>
                  <a:close/>
                  <a:moveTo>
                    <a:pt x="12675" y="3588"/>
                  </a:moveTo>
                  <a:lnTo>
                    <a:pt x="12668" y="3573"/>
                  </a:lnTo>
                  <a:lnTo>
                    <a:pt x="12661" y="3558"/>
                  </a:lnTo>
                  <a:lnTo>
                    <a:pt x="12656" y="3542"/>
                  </a:lnTo>
                  <a:lnTo>
                    <a:pt x="12651" y="3525"/>
                  </a:lnTo>
                  <a:lnTo>
                    <a:pt x="12647" y="3507"/>
                  </a:lnTo>
                  <a:lnTo>
                    <a:pt x="12644" y="3489"/>
                  </a:lnTo>
                  <a:lnTo>
                    <a:pt x="12643" y="3470"/>
                  </a:lnTo>
                  <a:lnTo>
                    <a:pt x="12643" y="3451"/>
                  </a:lnTo>
                  <a:lnTo>
                    <a:pt x="12644" y="3437"/>
                  </a:lnTo>
                  <a:lnTo>
                    <a:pt x="12646" y="3424"/>
                  </a:lnTo>
                  <a:lnTo>
                    <a:pt x="12650" y="3413"/>
                  </a:lnTo>
                  <a:lnTo>
                    <a:pt x="12653" y="3403"/>
                  </a:lnTo>
                  <a:lnTo>
                    <a:pt x="12657" y="3394"/>
                  </a:lnTo>
                  <a:lnTo>
                    <a:pt x="12662" y="3386"/>
                  </a:lnTo>
                  <a:lnTo>
                    <a:pt x="12668" y="3379"/>
                  </a:lnTo>
                  <a:lnTo>
                    <a:pt x="12674" y="3374"/>
                  </a:lnTo>
                  <a:lnTo>
                    <a:pt x="12682" y="3368"/>
                  </a:lnTo>
                  <a:lnTo>
                    <a:pt x="12689" y="3365"/>
                  </a:lnTo>
                  <a:lnTo>
                    <a:pt x="12697" y="3362"/>
                  </a:lnTo>
                  <a:lnTo>
                    <a:pt x="12705" y="3360"/>
                  </a:lnTo>
                  <a:lnTo>
                    <a:pt x="12715" y="3359"/>
                  </a:lnTo>
                  <a:lnTo>
                    <a:pt x="12724" y="3358"/>
                  </a:lnTo>
                  <a:lnTo>
                    <a:pt x="12733" y="3357"/>
                  </a:lnTo>
                  <a:lnTo>
                    <a:pt x="12744" y="3358"/>
                  </a:lnTo>
                  <a:lnTo>
                    <a:pt x="12743" y="3390"/>
                  </a:lnTo>
                  <a:lnTo>
                    <a:pt x="12744" y="3420"/>
                  </a:lnTo>
                  <a:lnTo>
                    <a:pt x="12746" y="3450"/>
                  </a:lnTo>
                  <a:lnTo>
                    <a:pt x="12750" y="3478"/>
                  </a:lnTo>
                  <a:lnTo>
                    <a:pt x="12757" y="3505"/>
                  </a:lnTo>
                  <a:lnTo>
                    <a:pt x="12764" y="3530"/>
                  </a:lnTo>
                  <a:lnTo>
                    <a:pt x="12769" y="3542"/>
                  </a:lnTo>
                  <a:lnTo>
                    <a:pt x="12773" y="3553"/>
                  </a:lnTo>
                  <a:lnTo>
                    <a:pt x="12778" y="3564"/>
                  </a:lnTo>
                  <a:lnTo>
                    <a:pt x="12785" y="3574"/>
                  </a:lnTo>
                  <a:lnTo>
                    <a:pt x="12790" y="3585"/>
                  </a:lnTo>
                  <a:lnTo>
                    <a:pt x="12798" y="3594"/>
                  </a:lnTo>
                  <a:lnTo>
                    <a:pt x="12804" y="3603"/>
                  </a:lnTo>
                  <a:lnTo>
                    <a:pt x="12812" y="3612"/>
                  </a:lnTo>
                  <a:lnTo>
                    <a:pt x="12820" y="3619"/>
                  </a:lnTo>
                  <a:lnTo>
                    <a:pt x="12828" y="3627"/>
                  </a:lnTo>
                  <a:lnTo>
                    <a:pt x="12837" y="3633"/>
                  </a:lnTo>
                  <a:lnTo>
                    <a:pt x="12846" y="3640"/>
                  </a:lnTo>
                  <a:lnTo>
                    <a:pt x="12856" y="3645"/>
                  </a:lnTo>
                  <a:lnTo>
                    <a:pt x="12866" y="3651"/>
                  </a:lnTo>
                  <a:lnTo>
                    <a:pt x="12877" y="3655"/>
                  </a:lnTo>
                  <a:lnTo>
                    <a:pt x="12888" y="3658"/>
                  </a:lnTo>
                  <a:lnTo>
                    <a:pt x="12900" y="3661"/>
                  </a:lnTo>
                  <a:lnTo>
                    <a:pt x="12912" y="3663"/>
                  </a:lnTo>
                  <a:lnTo>
                    <a:pt x="12924" y="3666"/>
                  </a:lnTo>
                  <a:lnTo>
                    <a:pt x="12937" y="3666"/>
                  </a:lnTo>
                  <a:lnTo>
                    <a:pt x="12953" y="3666"/>
                  </a:lnTo>
                  <a:lnTo>
                    <a:pt x="12969" y="3664"/>
                  </a:lnTo>
                  <a:lnTo>
                    <a:pt x="12986" y="3661"/>
                  </a:lnTo>
                  <a:lnTo>
                    <a:pt x="13001" y="3657"/>
                  </a:lnTo>
                  <a:lnTo>
                    <a:pt x="13016" y="3652"/>
                  </a:lnTo>
                  <a:lnTo>
                    <a:pt x="13030" y="3645"/>
                  </a:lnTo>
                  <a:lnTo>
                    <a:pt x="13042" y="3637"/>
                  </a:lnTo>
                  <a:lnTo>
                    <a:pt x="13054" y="3627"/>
                  </a:lnTo>
                  <a:lnTo>
                    <a:pt x="13066" y="3616"/>
                  </a:lnTo>
                  <a:lnTo>
                    <a:pt x="13076" y="3604"/>
                  </a:lnTo>
                  <a:lnTo>
                    <a:pt x="13085" y="3592"/>
                  </a:lnTo>
                  <a:lnTo>
                    <a:pt x="13093" y="3576"/>
                  </a:lnTo>
                  <a:lnTo>
                    <a:pt x="13099" y="3561"/>
                  </a:lnTo>
                  <a:lnTo>
                    <a:pt x="13104" y="3545"/>
                  </a:lnTo>
                  <a:lnTo>
                    <a:pt x="13107" y="3527"/>
                  </a:lnTo>
                  <a:lnTo>
                    <a:pt x="13109" y="3509"/>
                  </a:lnTo>
                  <a:lnTo>
                    <a:pt x="13109" y="3497"/>
                  </a:lnTo>
                  <a:lnTo>
                    <a:pt x="13109" y="3486"/>
                  </a:lnTo>
                  <a:lnTo>
                    <a:pt x="13108" y="3476"/>
                  </a:lnTo>
                  <a:lnTo>
                    <a:pt x="13107" y="3465"/>
                  </a:lnTo>
                  <a:lnTo>
                    <a:pt x="13105" y="3454"/>
                  </a:lnTo>
                  <a:lnTo>
                    <a:pt x="13102" y="3443"/>
                  </a:lnTo>
                  <a:lnTo>
                    <a:pt x="13098" y="3434"/>
                  </a:lnTo>
                  <a:lnTo>
                    <a:pt x="13095" y="3424"/>
                  </a:lnTo>
                  <a:lnTo>
                    <a:pt x="13091" y="3415"/>
                  </a:lnTo>
                  <a:lnTo>
                    <a:pt x="13087" y="3406"/>
                  </a:lnTo>
                  <a:lnTo>
                    <a:pt x="13081" y="3397"/>
                  </a:lnTo>
                  <a:lnTo>
                    <a:pt x="13076" y="3389"/>
                  </a:lnTo>
                  <a:lnTo>
                    <a:pt x="13069" y="3381"/>
                  </a:lnTo>
                  <a:lnTo>
                    <a:pt x="13063" y="3374"/>
                  </a:lnTo>
                  <a:lnTo>
                    <a:pt x="13055" y="3366"/>
                  </a:lnTo>
                  <a:lnTo>
                    <a:pt x="13048" y="3360"/>
                  </a:lnTo>
                  <a:lnTo>
                    <a:pt x="13048" y="3358"/>
                  </a:lnTo>
                  <a:lnTo>
                    <a:pt x="13106" y="3351"/>
                  </a:lnTo>
                  <a:lnTo>
                    <a:pt x="13111" y="3220"/>
                  </a:lnTo>
                  <a:lnTo>
                    <a:pt x="13083" y="3222"/>
                  </a:lnTo>
                  <a:lnTo>
                    <a:pt x="13051" y="3224"/>
                  </a:lnTo>
                  <a:lnTo>
                    <a:pt x="13017" y="3224"/>
                  </a:lnTo>
                  <a:lnTo>
                    <a:pt x="12981" y="3221"/>
                  </a:lnTo>
                  <a:lnTo>
                    <a:pt x="12779" y="3213"/>
                  </a:lnTo>
                  <a:lnTo>
                    <a:pt x="12757" y="3213"/>
                  </a:lnTo>
                  <a:lnTo>
                    <a:pt x="12735" y="3213"/>
                  </a:lnTo>
                  <a:lnTo>
                    <a:pt x="12714" y="3215"/>
                  </a:lnTo>
                  <a:lnTo>
                    <a:pt x="12693" y="3219"/>
                  </a:lnTo>
                  <a:lnTo>
                    <a:pt x="12673" y="3224"/>
                  </a:lnTo>
                  <a:lnTo>
                    <a:pt x="12654" y="3231"/>
                  </a:lnTo>
                  <a:lnTo>
                    <a:pt x="12644" y="3235"/>
                  </a:lnTo>
                  <a:lnTo>
                    <a:pt x="12636" y="3240"/>
                  </a:lnTo>
                  <a:lnTo>
                    <a:pt x="12627" y="3245"/>
                  </a:lnTo>
                  <a:lnTo>
                    <a:pt x="12618" y="3250"/>
                  </a:lnTo>
                  <a:lnTo>
                    <a:pt x="12610" y="3256"/>
                  </a:lnTo>
                  <a:lnTo>
                    <a:pt x="12602" y="3263"/>
                  </a:lnTo>
                  <a:lnTo>
                    <a:pt x="12596" y="3270"/>
                  </a:lnTo>
                  <a:lnTo>
                    <a:pt x="12588" y="3277"/>
                  </a:lnTo>
                  <a:lnTo>
                    <a:pt x="12582" y="3286"/>
                  </a:lnTo>
                  <a:lnTo>
                    <a:pt x="12575" y="3294"/>
                  </a:lnTo>
                  <a:lnTo>
                    <a:pt x="12570" y="3304"/>
                  </a:lnTo>
                  <a:lnTo>
                    <a:pt x="12565" y="3315"/>
                  </a:lnTo>
                  <a:lnTo>
                    <a:pt x="12560" y="3325"/>
                  </a:lnTo>
                  <a:lnTo>
                    <a:pt x="12556" y="3336"/>
                  </a:lnTo>
                  <a:lnTo>
                    <a:pt x="12552" y="3348"/>
                  </a:lnTo>
                  <a:lnTo>
                    <a:pt x="12549" y="3361"/>
                  </a:lnTo>
                  <a:lnTo>
                    <a:pt x="12546" y="3375"/>
                  </a:lnTo>
                  <a:lnTo>
                    <a:pt x="12544" y="3389"/>
                  </a:lnTo>
                  <a:lnTo>
                    <a:pt x="12542" y="3404"/>
                  </a:lnTo>
                  <a:lnTo>
                    <a:pt x="12541" y="3419"/>
                  </a:lnTo>
                  <a:lnTo>
                    <a:pt x="12541" y="3451"/>
                  </a:lnTo>
                  <a:lnTo>
                    <a:pt x="12543" y="3480"/>
                  </a:lnTo>
                  <a:lnTo>
                    <a:pt x="12546" y="3508"/>
                  </a:lnTo>
                  <a:lnTo>
                    <a:pt x="12551" y="3534"/>
                  </a:lnTo>
                  <a:lnTo>
                    <a:pt x="12557" y="3557"/>
                  </a:lnTo>
                  <a:lnTo>
                    <a:pt x="12564" y="3578"/>
                  </a:lnTo>
                  <a:lnTo>
                    <a:pt x="12571" y="3596"/>
                  </a:lnTo>
                  <a:lnTo>
                    <a:pt x="12579" y="3611"/>
                  </a:lnTo>
                  <a:lnTo>
                    <a:pt x="12675" y="3588"/>
                  </a:lnTo>
                  <a:close/>
                  <a:moveTo>
                    <a:pt x="12916" y="3361"/>
                  </a:moveTo>
                  <a:lnTo>
                    <a:pt x="12929" y="3362"/>
                  </a:lnTo>
                  <a:lnTo>
                    <a:pt x="12941" y="3365"/>
                  </a:lnTo>
                  <a:lnTo>
                    <a:pt x="12951" y="3368"/>
                  </a:lnTo>
                  <a:lnTo>
                    <a:pt x="12960" y="3373"/>
                  </a:lnTo>
                  <a:lnTo>
                    <a:pt x="12968" y="3378"/>
                  </a:lnTo>
                  <a:lnTo>
                    <a:pt x="12976" y="3383"/>
                  </a:lnTo>
                  <a:lnTo>
                    <a:pt x="12982" y="3390"/>
                  </a:lnTo>
                  <a:lnTo>
                    <a:pt x="12989" y="3397"/>
                  </a:lnTo>
                  <a:lnTo>
                    <a:pt x="12993" y="3405"/>
                  </a:lnTo>
                  <a:lnTo>
                    <a:pt x="12997" y="3412"/>
                  </a:lnTo>
                  <a:lnTo>
                    <a:pt x="13001" y="3420"/>
                  </a:lnTo>
                  <a:lnTo>
                    <a:pt x="13003" y="3427"/>
                  </a:lnTo>
                  <a:lnTo>
                    <a:pt x="13005" y="3436"/>
                  </a:lnTo>
                  <a:lnTo>
                    <a:pt x="13006" y="3443"/>
                  </a:lnTo>
                  <a:lnTo>
                    <a:pt x="13007" y="3450"/>
                  </a:lnTo>
                  <a:lnTo>
                    <a:pt x="13007" y="3457"/>
                  </a:lnTo>
                  <a:lnTo>
                    <a:pt x="13006" y="3464"/>
                  </a:lnTo>
                  <a:lnTo>
                    <a:pt x="13005" y="3470"/>
                  </a:lnTo>
                  <a:lnTo>
                    <a:pt x="13004" y="3477"/>
                  </a:lnTo>
                  <a:lnTo>
                    <a:pt x="13002" y="3483"/>
                  </a:lnTo>
                  <a:lnTo>
                    <a:pt x="12998" y="3489"/>
                  </a:lnTo>
                  <a:lnTo>
                    <a:pt x="12995" y="3494"/>
                  </a:lnTo>
                  <a:lnTo>
                    <a:pt x="12991" y="3499"/>
                  </a:lnTo>
                  <a:lnTo>
                    <a:pt x="12987" y="3505"/>
                  </a:lnTo>
                  <a:lnTo>
                    <a:pt x="12981" y="3509"/>
                  </a:lnTo>
                  <a:lnTo>
                    <a:pt x="12976" y="3512"/>
                  </a:lnTo>
                  <a:lnTo>
                    <a:pt x="12969" y="3515"/>
                  </a:lnTo>
                  <a:lnTo>
                    <a:pt x="12963" y="3519"/>
                  </a:lnTo>
                  <a:lnTo>
                    <a:pt x="12956" y="3521"/>
                  </a:lnTo>
                  <a:lnTo>
                    <a:pt x="12947" y="3522"/>
                  </a:lnTo>
                  <a:lnTo>
                    <a:pt x="12938" y="3523"/>
                  </a:lnTo>
                  <a:lnTo>
                    <a:pt x="12929" y="3523"/>
                  </a:lnTo>
                  <a:lnTo>
                    <a:pt x="12915" y="3521"/>
                  </a:lnTo>
                  <a:lnTo>
                    <a:pt x="12902" y="3517"/>
                  </a:lnTo>
                  <a:lnTo>
                    <a:pt x="12890" y="3513"/>
                  </a:lnTo>
                  <a:lnTo>
                    <a:pt x="12880" y="3507"/>
                  </a:lnTo>
                  <a:lnTo>
                    <a:pt x="12872" y="3498"/>
                  </a:lnTo>
                  <a:lnTo>
                    <a:pt x="12864" y="3490"/>
                  </a:lnTo>
                  <a:lnTo>
                    <a:pt x="12858" y="3479"/>
                  </a:lnTo>
                  <a:lnTo>
                    <a:pt x="12851" y="3468"/>
                  </a:lnTo>
                  <a:lnTo>
                    <a:pt x="12847" y="3456"/>
                  </a:lnTo>
                  <a:lnTo>
                    <a:pt x="12844" y="3443"/>
                  </a:lnTo>
                  <a:lnTo>
                    <a:pt x="12841" y="3430"/>
                  </a:lnTo>
                  <a:lnTo>
                    <a:pt x="12839" y="3416"/>
                  </a:lnTo>
                  <a:lnTo>
                    <a:pt x="12837" y="3402"/>
                  </a:lnTo>
                  <a:lnTo>
                    <a:pt x="12837" y="3387"/>
                  </a:lnTo>
                  <a:lnTo>
                    <a:pt x="12837" y="3373"/>
                  </a:lnTo>
                  <a:lnTo>
                    <a:pt x="12837" y="3358"/>
                  </a:lnTo>
                  <a:lnTo>
                    <a:pt x="12916" y="3361"/>
                  </a:lnTo>
                  <a:close/>
                  <a:moveTo>
                    <a:pt x="12567" y="3079"/>
                  </a:moveTo>
                  <a:lnTo>
                    <a:pt x="12674" y="3083"/>
                  </a:lnTo>
                  <a:lnTo>
                    <a:pt x="12677" y="3011"/>
                  </a:lnTo>
                  <a:lnTo>
                    <a:pt x="12931" y="3023"/>
                  </a:lnTo>
                  <a:lnTo>
                    <a:pt x="12957" y="3024"/>
                  </a:lnTo>
                  <a:lnTo>
                    <a:pt x="12988" y="3023"/>
                  </a:lnTo>
                  <a:lnTo>
                    <a:pt x="13004" y="3021"/>
                  </a:lnTo>
                  <a:lnTo>
                    <a:pt x="13021" y="3018"/>
                  </a:lnTo>
                  <a:lnTo>
                    <a:pt x="13037" y="3013"/>
                  </a:lnTo>
                  <a:lnTo>
                    <a:pt x="13053" y="3007"/>
                  </a:lnTo>
                  <a:lnTo>
                    <a:pt x="13062" y="3004"/>
                  </a:lnTo>
                  <a:lnTo>
                    <a:pt x="13069" y="2999"/>
                  </a:lnTo>
                  <a:lnTo>
                    <a:pt x="13077" y="2995"/>
                  </a:lnTo>
                  <a:lnTo>
                    <a:pt x="13084" y="2990"/>
                  </a:lnTo>
                  <a:lnTo>
                    <a:pt x="13091" y="2983"/>
                  </a:lnTo>
                  <a:lnTo>
                    <a:pt x="13097" y="2977"/>
                  </a:lnTo>
                  <a:lnTo>
                    <a:pt x="13104" y="2969"/>
                  </a:lnTo>
                  <a:lnTo>
                    <a:pt x="13109" y="2962"/>
                  </a:lnTo>
                  <a:lnTo>
                    <a:pt x="13114" y="2953"/>
                  </a:lnTo>
                  <a:lnTo>
                    <a:pt x="13120" y="2945"/>
                  </a:lnTo>
                  <a:lnTo>
                    <a:pt x="13124" y="2934"/>
                  </a:lnTo>
                  <a:lnTo>
                    <a:pt x="13127" y="2923"/>
                  </a:lnTo>
                  <a:lnTo>
                    <a:pt x="13131" y="2911"/>
                  </a:lnTo>
                  <a:lnTo>
                    <a:pt x="13133" y="2900"/>
                  </a:lnTo>
                  <a:lnTo>
                    <a:pt x="13135" y="2886"/>
                  </a:lnTo>
                  <a:lnTo>
                    <a:pt x="13136" y="2872"/>
                  </a:lnTo>
                  <a:lnTo>
                    <a:pt x="13136" y="2841"/>
                  </a:lnTo>
                  <a:lnTo>
                    <a:pt x="13135" y="2814"/>
                  </a:lnTo>
                  <a:lnTo>
                    <a:pt x="13134" y="2802"/>
                  </a:lnTo>
                  <a:lnTo>
                    <a:pt x="13132" y="2791"/>
                  </a:lnTo>
                  <a:lnTo>
                    <a:pt x="13129" y="2782"/>
                  </a:lnTo>
                  <a:lnTo>
                    <a:pt x="13127" y="2773"/>
                  </a:lnTo>
                  <a:lnTo>
                    <a:pt x="13016" y="2770"/>
                  </a:lnTo>
                  <a:lnTo>
                    <a:pt x="13018" y="2782"/>
                  </a:lnTo>
                  <a:lnTo>
                    <a:pt x="13019" y="2792"/>
                  </a:lnTo>
                  <a:lnTo>
                    <a:pt x="13019" y="2804"/>
                  </a:lnTo>
                  <a:lnTo>
                    <a:pt x="13019" y="2818"/>
                  </a:lnTo>
                  <a:lnTo>
                    <a:pt x="13018" y="2826"/>
                  </a:lnTo>
                  <a:lnTo>
                    <a:pt x="13017" y="2833"/>
                  </a:lnTo>
                  <a:lnTo>
                    <a:pt x="13015" y="2841"/>
                  </a:lnTo>
                  <a:lnTo>
                    <a:pt x="13012" y="2846"/>
                  </a:lnTo>
                  <a:lnTo>
                    <a:pt x="13009" y="2852"/>
                  </a:lnTo>
                  <a:lnTo>
                    <a:pt x="13005" y="2858"/>
                  </a:lnTo>
                  <a:lnTo>
                    <a:pt x="13001" y="2862"/>
                  </a:lnTo>
                  <a:lnTo>
                    <a:pt x="12994" y="2866"/>
                  </a:lnTo>
                  <a:lnTo>
                    <a:pt x="12989" y="2870"/>
                  </a:lnTo>
                  <a:lnTo>
                    <a:pt x="12981" y="2873"/>
                  </a:lnTo>
                  <a:lnTo>
                    <a:pt x="12974" y="2875"/>
                  </a:lnTo>
                  <a:lnTo>
                    <a:pt x="12965" y="2877"/>
                  </a:lnTo>
                  <a:lnTo>
                    <a:pt x="12956" y="2878"/>
                  </a:lnTo>
                  <a:lnTo>
                    <a:pt x="12945" y="2878"/>
                  </a:lnTo>
                  <a:lnTo>
                    <a:pt x="12934" y="2879"/>
                  </a:lnTo>
                  <a:lnTo>
                    <a:pt x="12922" y="2878"/>
                  </a:lnTo>
                  <a:lnTo>
                    <a:pt x="12684" y="2867"/>
                  </a:lnTo>
                  <a:lnTo>
                    <a:pt x="12689" y="2746"/>
                  </a:lnTo>
                  <a:lnTo>
                    <a:pt x="12582" y="2742"/>
                  </a:lnTo>
                  <a:lnTo>
                    <a:pt x="12577" y="2863"/>
                  </a:lnTo>
                  <a:lnTo>
                    <a:pt x="12434" y="2857"/>
                  </a:lnTo>
                  <a:lnTo>
                    <a:pt x="12469" y="3003"/>
                  </a:lnTo>
                  <a:lnTo>
                    <a:pt x="12570" y="3007"/>
                  </a:lnTo>
                  <a:lnTo>
                    <a:pt x="12567" y="3079"/>
                  </a:lnTo>
                  <a:close/>
                  <a:moveTo>
                    <a:pt x="12443" y="2451"/>
                  </a:moveTo>
                  <a:lnTo>
                    <a:pt x="12436" y="2451"/>
                  </a:lnTo>
                  <a:lnTo>
                    <a:pt x="12427" y="2452"/>
                  </a:lnTo>
                  <a:lnTo>
                    <a:pt x="12420" y="2453"/>
                  </a:lnTo>
                  <a:lnTo>
                    <a:pt x="12412" y="2455"/>
                  </a:lnTo>
                  <a:lnTo>
                    <a:pt x="12405" y="2459"/>
                  </a:lnTo>
                  <a:lnTo>
                    <a:pt x="12398" y="2462"/>
                  </a:lnTo>
                  <a:lnTo>
                    <a:pt x="12393" y="2466"/>
                  </a:lnTo>
                  <a:lnTo>
                    <a:pt x="12387" y="2470"/>
                  </a:lnTo>
                  <a:lnTo>
                    <a:pt x="12382" y="2476"/>
                  </a:lnTo>
                  <a:lnTo>
                    <a:pt x="12377" y="2481"/>
                  </a:lnTo>
                  <a:lnTo>
                    <a:pt x="12374" y="2488"/>
                  </a:lnTo>
                  <a:lnTo>
                    <a:pt x="12369" y="2494"/>
                  </a:lnTo>
                  <a:lnTo>
                    <a:pt x="12367" y="2502"/>
                  </a:lnTo>
                  <a:lnTo>
                    <a:pt x="12365" y="2509"/>
                  </a:lnTo>
                  <a:lnTo>
                    <a:pt x="12363" y="2518"/>
                  </a:lnTo>
                  <a:lnTo>
                    <a:pt x="12363" y="2526"/>
                  </a:lnTo>
                  <a:lnTo>
                    <a:pt x="12363" y="2535"/>
                  </a:lnTo>
                  <a:lnTo>
                    <a:pt x="12363" y="2543"/>
                  </a:lnTo>
                  <a:lnTo>
                    <a:pt x="12365" y="2551"/>
                  </a:lnTo>
                  <a:lnTo>
                    <a:pt x="12367" y="2558"/>
                  </a:lnTo>
                  <a:lnTo>
                    <a:pt x="12369" y="2565"/>
                  </a:lnTo>
                  <a:lnTo>
                    <a:pt x="12373" y="2571"/>
                  </a:lnTo>
                  <a:lnTo>
                    <a:pt x="12377" y="2578"/>
                  </a:lnTo>
                  <a:lnTo>
                    <a:pt x="12382" y="2583"/>
                  </a:lnTo>
                  <a:lnTo>
                    <a:pt x="12387" y="2588"/>
                  </a:lnTo>
                  <a:lnTo>
                    <a:pt x="12393" y="2593"/>
                  </a:lnTo>
                  <a:lnTo>
                    <a:pt x="12399" y="2597"/>
                  </a:lnTo>
                  <a:lnTo>
                    <a:pt x="12406" y="2600"/>
                  </a:lnTo>
                  <a:lnTo>
                    <a:pt x="12413" y="2604"/>
                  </a:lnTo>
                  <a:lnTo>
                    <a:pt x="12421" y="2606"/>
                  </a:lnTo>
                  <a:lnTo>
                    <a:pt x="12428" y="2607"/>
                  </a:lnTo>
                  <a:lnTo>
                    <a:pt x="12437" y="2608"/>
                  </a:lnTo>
                  <a:lnTo>
                    <a:pt x="12445" y="2608"/>
                  </a:lnTo>
                  <a:lnTo>
                    <a:pt x="12453" y="2607"/>
                  </a:lnTo>
                  <a:lnTo>
                    <a:pt x="12461" y="2606"/>
                  </a:lnTo>
                  <a:lnTo>
                    <a:pt x="12468" y="2604"/>
                  </a:lnTo>
                  <a:lnTo>
                    <a:pt x="12475" y="2600"/>
                  </a:lnTo>
                  <a:lnTo>
                    <a:pt x="12481" y="2597"/>
                  </a:lnTo>
                  <a:lnTo>
                    <a:pt x="12487" y="2594"/>
                  </a:lnTo>
                  <a:lnTo>
                    <a:pt x="12493" y="2588"/>
                  </a:lnTo>
                  <a:lnTo>
                    <a:pt x="12498" y="2583"/>
                  </a:lnTo>
                  <a:lnTo>
                    <a:pt x="12504" y="2578"/>
                  </a:lnTo>
                  <a:lnTo>
                    <a:pt x="12507" y="2571"/>
                  </a:lnTo>
                  <a:lnTo>
                    <a:pt x="12511" y="2565"/>
                  </a:lnTo>
                  <a:lnTo>
                    <a:pt x="12513" y="2557"/>
                  </a:lnTo>
                  <a:lnTo>
                    <a:pt x="12515" y="2550"/>
                  </a:lnTo>
                  <a:lnTo>
                    <a:pt x="12518" y="2542"/>
                  </a:lnTo>
                  <a:lnTo>
                    <a:pt x="12519" y="2534"/>
                  </a:lnTo>
                  <a:lnTo>
                    <a:pt x="12519" y="2525"/>
                  </a:lnTo>
                  <a:lnTo>
                    <a:pt x="12518" y="2517"/>
                  </a:lnTo>
                  <a:lnTo>
                    <a:pt x="12516" y="2509"/>
                  </a:lnTo>
                  <a:lnTo>
                    <a:pt x="12514" y="2502"/>
                  </a:lnTo>
                  <a:lnTo>
                    <a:pt x="12511" y="2495"/>
                  </a:lnTo>
                  <a:lnTo>
                    <a:pt x="12508" y="2488"/>
                  </a:lnTo>
                  <a:lnTo>
                    <a:pt x="12504" y="2482"/>
                  </a:lnTo>
                  <a:lnTo>
                    <a:pt x="12499" y="2476"/>
                  </a:lnTo>
                  <a:lnTo>
                    <a:pt x="12494" y="2470"/>
                  </a:lnTo>
                  <a:lnTo>
                    <a:pt x="12489" y="2466"/>
                  </a:lnTo>
                  <a:lnTo>
                    <a:pt x="12482" y="2462"/>
                  </a:lnTo>
                  <a:lnTo>
                    <a:pt x="12476" y="2459"/>
                  </a:lnTo>
                  <a:lnTo>
                    <a:pt x="12468" y="2455"/>
                  </a:lnTo>
                  <a:lnTo>
                    <a:pt x="12461" y="2453"/>
                  </a:lnTo>
                  <a:lnTo>
                    <a:pt x="12452" y="2452"/>
                  </a:lnTo>
                  <a:lnTo>
                    <a:pt x="12443" y="2451"/>
                  </a:lnTo>
                  <a:close/>
                  <a:moveTo>
                    <a:pt x="12587" y="2609"/>
                  </a:moveTo>
                  <a:lnTo>
                    <a:pt x="13136" y="2634"/>
                  </a:lnTo>
                  <a:lnTo>
                    <a:pt x="13142" y="2488"/>
                  </a:lnTo>
                  <a:lnTo>
                    <a:pt x="12594" y="2463"/>
                  </a:lnTo>
                  <a:lnTo>
                    <a:pt x="12587" y="2609"/>
                  </a:lnTo>
                  <a:close/>
                  <a:moveTo>
                    <a:pt x="12706" y="1537"/>
                  </a:moveTo>
                  <a:lnTo>
                    <a:pt x="12632" y="1540"/>
                  </a:lnTo>
                  <a:lnTo>
                    <a:pt x="12626" y="1667"/>
                  </a:lnTo>
                  <a:lnTo>
                    <a:pt x="12645" y="1667"/>
                  </a:lnTo>
                  <a:lnTo>
                    <a:pt x="12664" y="1667"/>
                  </a:lnTo>
                  <a:lnTo>
                    <a:pt x="12683" y="1667"/>
                  </a:lnTo>
                  <a:lnTo>
                    <a:pt x="12703" y="1667"/>
                  </a:lnTo>
                  <a:lnTo>
                    <a:pt x="12724" y="1668"/>
                  </a:lnTo>
                  <a:lnTo>
                    <a:pt x="12745" y="1668"/>
                  </a:lnTo>
                  <a:lnTo>
                    <a:pt x="12768" y="1669"/>
                  </a:lnTo>
                  <a:lnTo>
                    <a:pt x="12791" y="1670"/>
                  </a:lnTo>
                  <a:lnTo>
                    <a:pt x="13176" y="1687"/>
                  </a:lnTo>
                  <a:lnTo>
                    <a:pt x="13182" y="1541"/>
                  </a:lnTo>
                  <a:lnTo>
                    <a:pt x="12856" y="1526"/>
                  </a:lnTo>
                  <a:lnTo>
                    <a:pt x="12841" y="1525"/>
                  </a:lnTo>
                  <a:lnTo>
                    <a:pt x="12827" y="1523"/>
                  </a:lnTo>
                  <a:lnTo>
                    <a:pt x="12814" y="1520"/>
                  </a:lnTo>
                  <a:lnTo>
                    <a:pt x="12803" y="1516"/>
                  </a:lnTo>
                  <a:lnTo>
                    <a:pt x="12792" y="1510"/>
                  </a:lnTo>
                  <a:lnTo>
                    <a:pt x="12784" y="1504"/>
                  </a:lnTo>
                  <a:lnTo>
                    <a:pt x="12776" y="1498"/>
                  </a:lnTo>
                  <a:lnTo>
                    <a:pt x="12769" y="1491"/>
                  </a:lnTo>
                  <a:lnTo>
                    <a:pt x="12762" y="1484"/>
                  </a:lnTo>
                  <a:lnTo>
                    <a:pt x="12758" y="1476"/>
                  </a:lnTo>
                  <a:lnTo>
                    <a:pt x="12754" y="1467"/>
                  </a:lnTo>
                  <a:lnTo>
                    <a:pt x="12750" y="1460"/>
                  </a:lnTo>
                  <a:lnTo>
                    <a:pt x="12748" y="1451"/>
                  </a:lnTo>
                  <a:lnTo>
                    <a:pt x="12746" y="1444"/>
                  </a:lnTo>
                  <a:lnTo>
                    <a:pt x="12746" y="1435"/>
                  </a:lnTo>
                  <a:lnTo>
                    <a:pt x="12746" y="1428"/>
                  </a:lnTo>
                  <a:lnTo>
                    <a:pt x="12747" y="1417"/>
                  </a:lnTo>
                  <a:lnTo>
                    <a:pt x="12749" y="1407"/>
                  </a:lnTo>
                  <a:lnTo>
                    <a:pt x="12753" y="1398"/>
                  </a:lnTo>
                  <a:lnTo>
                    <a:pt x="12757" y="1389"/>
                  </a:lnTo>
                  <a:lnTo>
                    <a:pt x="12762" y="1382"/>
                  </a:lnTo>
                  <a:lnTo>
                    <a:pt x="12769" y="1375"/>
                  </a:lnTo>
                  <a:lnTo>
                    <a:pt x="12776" y="1370"/>
                  </a:lnTo>
                  <a:lnTo>
                    <a:pt x="12784" y="1364"/>
                  </a:lnTo>
                  <a:lnTo>
                    <a:pt x="12792" y="1360"/>
                  </a:lnTo>
                  <a:lnTo>
                    <a:pt x="12802" y="1357"/>
                  </a:lnTo>
                  <a:lnTo>
                    <a:pt x="12812" y="1354"/>
                  </a:lnTo>
                  <a:lnTo>
                    <a:pt x="12822" y="1353"/>
                  </a:lnTo>
                  <a:lnTo>
                    <a:pt x="12834" y="1351"/>
                  </a:lnTo>
                  <a:lnTo>
                    <a:pt x="12845" y="1349"/>
                  </a:lnTo>
                  <a:lnTo>
                    <a:pt x="12858" y="1349"/>
                  </a:lnTo>
                  <a:lnTo>
                    <a:pt x="12870" y="1349"/>
                  </a:lnTo>
                  <a:lnTo>
                    <a:pt x="13191" y="1364"/>
                  </a:lnTo>
                  <a:lnTo>
                    <a:pt x="13197" y="1219"/>
                  </a:lnTo>
                  <a:lnTo>
                    <a:pt x="12861" y="1204"/>
                  </a:lnTo>
                  <a:lnTo>
                    <a:pt x="12833" y="1204"/>
                  </a:lnTo>
                  <a:lnTo>
                    <a:pt x="12806" y="1205"/>
                  </a:lnTo>
                  <a:lnTo>
                    <a:pt x="12783" y="1208"/>
                  </a:lnTo>
                  <a:lnTo>
                    <a:pt x="12760" y="1212"/>
                  </a:lnTo>
                  <a:lnTo>
                    <a:pt x="12740" y="1220"/>
                  </a:lnTo>
                  <a:lnTo>
                    <a:pt x="12721" y="1227"/>
                  </a:lnTo>
                  <a:lnTo>
                    <a:pt x="12704" y="1237"/>
                  </a:lnTo>
                  <a:lnTo>
                    <a:pt x="12689" y="1248"/>
                  </a:lnTo>
                  <a:lnTo>
                    <a:pt x="12675" y="1259"/>
                  </a:lnTo>
                  <a:lnTo>
                    <a:pt x="12664" y="1272"/>
                  </a:lnTo>
                  <a:lnTo>
                    <a:pt x="12654" y="1287"/>
                  </a:lnTo>
                  <a:lnTo>
                    <a:pt x="12645" y="1302"/>
                  </a:lnTo>
                  <a:lnTo>
                    <a:pt x="12639" y="1318"/>
                  </a:lnTo>
                  <a:lnTo>
                    <a:pt x="12633" y="1336"/>
                  </a:lnTo>
                  <a:lnTo>
                    <a:pt x="12630" y="1353"/>
                  </a:lnTo>
                  <a:lnTo>
                    <a:pt x="12629" y="1372"/>
                  </a:lnTo>
                  <a:lnTo>
                    <a:pt x="12628" y="1386"/>
                  </a:lnTo>
                  <a:lnTo>
                    <a:pt x="12629" y="1401"/>
                  </a:lnTo>
                  <a:lnTo>
                    <a:pt x="12631" y="1414"/>
                  </a:lnTo>
                  <a:lnTo>
                    <a:pt x="12633" y="1427"/>
                  </a:lnTo>
                  <a:lnTo>
                    <a:pt x="12637" y="1440"/>
                  </a:lnTo>
                  <a:lnTo>
                    <a:pt x="12641" y="1451"/>
                  </a:lnTo>
                  <a:lnTo>
                    <a:pt x="12646" y="1462"/>
                  </a:lnTo>
                  <a:lnTo>
                    <a:pt x="12652" y="1473"/>
                  </a:lnTo>
                  <a:lnTo>
                    <a:pt x="12657" y="1482"/>
                  </a:lnTo>
                  <a:lnTo>
                    <a:pt x="12664" y="1492"/>
                  </a:lnTo>
                  <a:lnTo>
                    <a:pt x="12670" y="1501"/>
                  </a:lnTo>
                  <a:lnTo>
                    <a:pt x="12677" y="1508"/>
                  </a:lnTo>
                  <a:lnTo>
                    <a:pt x="12685" y="1516"/>
                  </a:lnTo>
                  <a:lnTo>
                    <a:pt x="12691" y="1523"/>
                  </a:lnTo>
                  <a:lnTo>
                    <a:pt x="12699" y="1529"/>
                  </a:lnTo>
                  <a:lnTo>
                    <a:pt x="12706" y="1534"/>
                  </a:lnTo>
                  <a:lnTo>
                    <a:pt x="12706" y="1537"/>
                  </a:lnTo>
                  <a:close/>
                  <a:moveTo>
                    <a:pt x="12599" y="2063"/>
                  </a:moveTo>
                  <a:lnTo>
                    <a:pt x="12598" y="2077"/>
                  </a:lnTo>
                  <a:lnTo>
                    <a:pt x="12599" y="2091"/>
                  </a:lnTo>
                  <a:lnTo>
                    <a:pt x="12600" y="2104"/>
                  </a:lnTo>
                  <a:lnTo>
                    <a:pt x="12601" y="2116"/>
                  </a:lnTo>
                  <a:lnTo>
                    <a:pt x="12603" y="2130"/>
                  </a:lnTo>
                  <a:lnTo>
                    <a:pt x="12607" y="2142"/>
                  </a:lnTo>
                  <a:lnTo>
                    <a:pt x="12610" y="2155"/>
                  </a:lnTo>
                  <a:lnTo>
                    <a:pt x="12614" y="2167"/>
                  </a:lnTo>
                  <a:lnTo>
                    <a:pt x="12618" y="2179"/>
                  </a:lnTo>
                  <a:lnTo>
                    <a:pt x="12624" y="2190"/>
                  </a:lnTo>
                  <a:lnTo>
                    <a:pt x="12629" y="2201"/>
                  </a:lnTo>
                  <a:lnTo>
                    <a:pt x="12636" y="2212"/>
                  </a:lnTo>
                  <a:lnTo>
                    <a:pt x="12642" y="2223"/>
                  </a:lnTo>
                  <a:lnTo>
                    <a:pt x="12650" y="2232"/>
                  </a:lnTo>
                  <a:lnTo>
                    <a:pt x="12658" y="2242"/>
                  </a:lnTo>
                  <a:lnTo>
                    <a:pt x="12667" y="2252"/>
                  </a:lnTo>
                  <a:lnTo>
                    <a:pt x="12675" y="2260"/>
                  </a:lnTo>
                  <a:lnTo>
                    <a:pt x="12685" y="2269"/>
                  </a:lnTo>
                  <a:lnTo>
                    <a:pt x="12696" y="2277"/>
                  </a:lnTo>
                  <a:lnTo>
                    <a:pt x="12706" y="2285"/>
                  </a:lnTo>
                  <a:lnTo>
                    <a:pt x="12717" y="2291"/>
                  </a:lnTo>
                  <a:lnTo>
                    <a:pt x="12729" y="2298"/>
                  </a:lnTo>
                  <a:lnTo>
                    <a:pt x="12742" y="2304"/>
                  </a:lnTo>
                  <a:lnTo>
                    <a:pt x="12755" y="2310"/>
                  </a:lnTo>
                  <a:lnTo>
                    <a:pt x="12769" y="2315"/>
                  </a:lnTo>
                  <a:lnTo>
                    <a:pt x="12783" y="2319"/>
                  </a:lnTo>
                  <a:lnTo>
                    <a:pt x="12797" y="2324"/>
                  </a:lnTo>
                  <a:lnTo>
                    <a:pt x="12812" y="2327"/>
                  </a:lnTo>
                  <a:lnTo>
                    <a:pt x="12828" y="2330"/>
                  </a:lnTo>
                  <a:lnTo>
                    <a:pt x="12844" y="2332"/>
                  </a:lnTo>
                  <a:lnTo>
                    <a:pt x="12860" y="2333"/>
                  </a:lnTo>
                  <a:lnTo>
                    <a:pt x="12877" y="2334"/>
                  </a:lnTo>
                  <a:lnTo>
                    <a:pt x="12893" y="2335"/>
                  </a:lnTo>
                  <a:lnTo>
                    <a:pt x="12909" y="2334"/>
                  </a:lnTo>
                  <a:lnTo>
                    <a:pt x="12925" y="2334"/>
                  </a:lnTo>
                  <a:lnTo>
                    <a:pt x="12941" y="2332"/>
                  </a:lnTo>
                  <a:lnTo>
                    <a:pt x="12956" y="2330"/>
                  </a:lnTo>
                  <a:lnTo>
                    <a:pt x="12969" y="2328"/>
                  </a:lnTo>
                  <a:lnTo>
                    <a:pt x="12983" y="2325"/>
                  </a:lnTo>
                  <a:lnTo>
                    <a:pt x="12997" y="2320"/>
                  </a:lnTo>
                  <a:lnTo>
                    <a:pt x="13010" y="2316"/>
                  </a:lnTo>
                  <a:lnTo>
                    <a:pt x="13023" y="2312"/>
                  </a:lnTo>
                  <a:lnTo>
                    <a:pt x="13035" y="2306"/>
                  </a:lnTo>
                  <a:lnTo>
                    <a:pt x="13047" y="2300"/>
                  </a:lnTo>
                  <a:lnTo>
                    <a:pt x="13058" y="2293"/>
                  </a:lnTo>
                  <a:lnTo>
                    <a:pt x="13068" y="2287"/>
                  </a:lnTo>
                  <a:lnTo>
                    <a:pt x="13079" y="2280"/>
                  </a:lnTo>
                  <a:lnTo>
                    <a:pt x="13089" y="2271"/>
                  </a:lnTo>
                  <a:lnTo>
                    <a:pt x="13097" y="2263"/>
                  </a:lnTo>
                  <a:lnTo>
                    <a:pt x="13106" y="2255"/>
                  </a:lnTo>
                  <a:lnTo>
                    <a:pt x="13114" y="2245"/>
                  </a:lnTo>
                  <a:lnTo>
                    <a:pt x="13122" y="2236"/>
                  </a:lnTo>
                  <a:lnTo>
                    <a:pt x="13128" y="2226"/>
                  </a:lnTo>
                  <a:lnTo>
                    <a:pt x="13136" y="2215"/>
                  </a:lnTo>
                  <a:lnTo>
                    <a:pt x="13141" y="2204"/>
                  </a:lnTo>
                  <a:lnTo>
                    <a:pt x="13147" y="2194"/>
                  </a:lnTo>
                  <a:lnTo>
                    <a:pt x="13152" y="2182"/>
                  </a:lnTo>
                  <a:lnTo>
                    <a:pt x="13156" y="2170"/>
                  </a:lnTo>
                  <a:lnTo>
                    <a:pt x="13160" y="2157"/>
                  </a:lnTo>
                  <a:lnTo>
                    <a:pt x="13163" y="2145"/>
                  </a:lnTo>
                  <a:lnTo>
                    <a:pt x="13166" y="2133"/>
                  </a:lnTo>
                  <a:lnTo>
                    <a:pt x="13168" y="2119"/>
                  </a:lnTo>
                  <a:lnTo>
                    <a:pt x="13169" y="2106"/>
                  </a:lnTo>
                  <a:lnTo>
                    <a:pt x="13170" y="2092"/>
                  </a:lnTo>
                  <a:lnTo>
                    <a:pt x="13170" y="2069"/>
                  </a:lnTo>
                  <a:lnTo>
                    <a:pt x="13168" y="2046"/>
                  </a:lnTo>
                  <a:lnTo>
                    <a:pt x="13164" y="2022"/>
                  </a:lnTo>
                  <a:lnTo>
                    <a:pt x="13158" y="2000"/>
                  </a:lnTo>
                  <a:lnTo>
                    <a:pt x="13154" y="1989"/>
                  </a:lnTo>
                  <a:lnTo>
                    <a:pt x="13150" y="1977"/>
                  </a:lnTo>
                  <a:lnTo>
                    <a:pt x="13144" y="1966"/>
                  </a:lnTo>
                  <a:lnTo>
                    <a:pt x="13139" y="1956"/>
                  </a:lnTo>
                  <a:lnTo>
                    <a:pt x="13133" y="1945"/>
                  </a:lnTo>
                  <a:lnTo>
                    <a:pt x="13126" y="1935"/>
                  </a:lnTo>
                  <a:lnTo>
                    <a:pt x="13119" y="1926"/>
                  </a:lnTo>
                  <a:lnTo>
                    <a:pt x="13110" y="1916"/>
                  </a:lnTo>
                  <a:lnTo>
                    <a:pt x="13102" y="1906"/>
                  </a:lnTo>
                  <a:lnTo>
                    <a:pt x="13093" y="1897"/>
                  </a:lnTo>
                  <a:lnTo>
                    <a:pt x="13083" y="1888"/>
                  </a:lnTo>
                  <a:lnTo>
                    <a:pt x="13073" y="1880"/>
                  </a:lnTo>
                  <a:lnTo>
                    <a:pt x="13061" y="1873"/>
                  </a:lnTo>
                  <a:lnTo>
                    <a:pt x="13049" y="1865"/>
                  </a:lnTo>
                  <a:lnTo>
                    <a:pt x="13036" y="1859"/>
                  </a:lnTo>
                  <a:lnTo>
                    <a:pt x="13023" y="1853"/>
                  </a:lnTo>
                  <a:lnTo>
                    <a:pt x="13009" y="1846"/>
                  </a:lnTo>
                  <a:lnTo>
                    <a:pt x="12994" y="1842"/>
                  </a:lnTo>
                  <a:lnTo>
                    <a:pt x="12979" y="1836"/>
                  </a:lnTo>
                  <a:lnTo>
                    <a:pt x="12963" y="1833"/>
                  </a:lnTo>
                  <a:lnTo>
                    <a:pt x="12946" y="1830"/>
                  </a:lnTo>
                  <a:lnTo>
                    <a:pt x="12929" y="1827"/>
                  </a:lnTo>
                  <a:lnTo>
                    <a:pt x="12909" y="1826"/>
                  </a:lnTo>
                  <a:lnTo>
                    <a:pt x="12891" y="1824"/>
                  </a:lnTo>
                  <a:lnTo>
                    <a:pt x="12875" y="1824"/>
                  </a:lnTo>
                  <a:lnTo>
                    <a:pt x="12860" y="1824"/>
                  </a:lnTo>
                  <a:lnTo>
                    <a:pt x="12845" y="1825"/>
                  </a:lnTo>
                  <a:lnTo>
                    <a:pt x="12831" y="1826"/>
                  </a:lnTo>
                  <a:lnTo>
                    <a:pt x="12816" y="1828"/>
                  </a:lnTo>
                  <a:lnTo>
                    <a:pt x="12802" y="1830"/>
                  </a:lnTo>
                  <a:lnTo>
                    <a:pt x="12789" y="1833"/>
                  </a:lnTo>
                  <a:lnTo>
                    <a:pt x="12775" y="1836"/>
                  </a:lnTo>
                  <a:lnTo>
                    <a:pt x="12763" y="1841"/>
                  </a:lnTo>
                  <a:lnTo>
                    <a:pt x="12750" y="1845"/>
                  </a:lnTo>
                  <a:lnTo>
                    <a:pt x="12739" y="1850"/>
                  </a:lnTo>
                  <a:lnTo>
                    <a:pt x="12727" y="1856"/>
                  </a:lnTo>
                  <a:lnTo>
                    <a:pt x="12715" y="1862"/>
                  </a:lnTo>
                  <a:lnTo>
                    <a:pt x="12704" y="1869"/>
                  </a:lnTo>
                  <a:lnTo>
                    <a:pt x="12695" y="1876"/>
                  </a:lnTo>
                  <a:lnTo>
                    <a:pt x="12685" y="1884"/>
                  </a:lnTo>
                  <a:lnTo>
                    <a:pt x="12675" y="1891"/>
                  </a:lnTo>
                  <a:lnTo>
                    <a:pt x="12666" y="1900"/>
                  </a:lnTo>
                  <a:lnTo>
                    <a:pt x="12658" y="1908"/>
                  </a:lnTo>
                  <a:lnTo>
                    <a:pt x="12650" y="1918"/>
                  </a:lnTo>
                  <a:lnTo>
                    <a:pt x="12642" y="1928"/>
                  </a:lnTo>
                  <a:lnTo>
                    <a:pt x="12636" y="1938"/>
                  </a:lnTo>
                  <a:lnTo>
                    <a:pt x="12629" y="1949"/>
                  </a:lnTo>
                  <a:lnTo>
                    <a:pt x="12624" y="1960"/>
                  </a:lnTo>
                  <a:lnTo>
                    <a:pt x="12618" y="1972"/>
                  </a:lnTo>
                  <a:lnTo>
                    <a:pt x="12614" y="1983"/>
                  </a:lnTo>
                  <a:lnTo>
                    <a:pt x="12610" y="1995"/>
                  </a:lnTo>
                  <a:lnTo>
                    <a:pt x="12607" y="2008"/>
                  </a:lnTo>
                  <a:lnTo>
                    <a:pt x="12603" y="2021"/>
                  </a:lnTo>
                  <a:lnTo>
                    <a:pt x="12601" y="2035"/>
                  </a:lnTo>
                  <a:lnTo>
                    <a:pt x="12599" y="2049"/>
                  </a:lnTo>
                  <a:lnTo>
                    <a:pt x="12599" y="2063"/>
                  </a:lnTo>
                  <a:close/>
                  <a:moveTo>
                    <a:pt x="12888" y="1972"/>
                  </a:moveTo>
                  <a:lnTo>
                    <a:pt x="12906" y="1973"/>
                  </a:lnTo>
                  <a:lnTo>
                    <a:pt x="12923" y="1975"/>
                  </a:lnTo>
                  <a:lnTo>
                    <a:pt x="12941" y="1978"/>
                  </a:lnTo>
                  <a:lnTo>
                    <a:pt x="12957" y="1981"/>
                  </a:lnTo>
                  <a:lnTo>
                    <a:pt x="12972" y="1987"/>
                  </a:lnTo>
                  <a:lnTo>
                    <a:pt x="12987" y="1991"/>
                  </a:lnTo>
                  <a:lnTo>
                    <a:pt x="13001" y="1997"/>
                  </a:lnTo>
                  <a:lnTo>
                    <a:pt x="13012" y="2005"/>
                  </a:lnTo>
                  <a:lnTo>
                    <a:pt x="13024" y="2012"/>
                  </a:lnTo>
                  <a:lnTo>
                    <a:pt x="13034" y="2020"/>
                  </a:lnTo>
                  <a:lnTo>
                    <a:pt x="13044" y="2030"/>
                  </a:lnTo>
                  <a:lnTo>
                    <a:pt x="13050" y="2039"/>
                  </a:lnTo>
                  <a:lnTo>
                    <a:pt x="13056" y="2050"/>
                  </a:lnTo>
                  <a:lnTo>
                    <a:pt x="13060" y="2061"/>
                  </a:lnTo>
                  <a:lnTo>
                    <a:pt x="13063" y="2072"/>
                  </a:lnTo>
                  <a:lnTo>
                    <a:pt x="13063" y="2085"/>
                  </a:lnTo>
                  <a:lnTo>
                    <a:pt x="13062" y="2098"/>
                  </a:lnTo>
                  <a:lnTo>
                    <a:pt x="13059" y="2110"/>
                  </a:lnTo>
                  <a:lnTo>
                    <a:pt x="13053" y="2122"/>
                  </a:lnTo>
                  <a:lnTo>
                    <a:pt x="13047" y="2131"/>
                  </a:lnTo>
                  <a:lnTo>
                    <a:pt x="13039" y="2141"/>
                  </a:lnTo>
                  <a:lnTo>
                    <a:pt x="13030" y="2150"/>
                  </a:lnTo>
                  <a:lnTo>
                    <a:pt x="13019" y="2157"/>
                  </a:lnTo>
                  <a:lnTo>
                    <a:pt x="13007" y="2165"/>
                  </a:lnTo>
                  <a:lnTo>
                    <a:pt x="12994" y="2170"/>
                  </a:lnTo>
                  <a:lnTo>
                    <a:pt x="12980" y="2175"/>
                  </a:lnTo>
                  <a:lnTo>
                    <a:pt x="12965" y="2180"/>
                  </a:lnTo>
                  <a:lnTo>
                    <a:pt x="12949" y="2183"/>
                  </a:lnTo>
                  <a:lnTo>
                    <a:pt x="12933" y="2185"/>
                  </a:lnTo>
                  <a:lnTo>
                    <a:pt x="12916" y="2186"/>
                  </a:lnTo>
                  <a:lnTo>
                    <a:pt x="12898" y="2187"/>
                  </a:lnTo>
                  <a:lnTo>
                    <a:pt x="12880" y="2187"/>
                  </a:lnTo>
                  <a:lnTo>
                    <a:pt x="12864" y="2186"/>
                  </a:lnTo>
                  <a:lnTo>
                    <a:pt x="12848" y="2184"/>
                  </a:lnTo>
                  <a:lnTo>
                    <a:pt x="12832" y="2182"/>
                  </a:lnTo>
                  <a:lnTo>
                    <a:pt x="12817" y="2179"/>
                  </a:lnTo>
                  <a:lnTo>
                    <a:pt x="12802" y="2174"/>
                  </a:lnTo>
                  <a:lnTo>
                    <a:pt x="12787" y="2170"/>
                  </a:lnTo>
                  <a:lnTo>
                    <a:pt x="12773" y="2164"/>
                  </a:lnTo>
                  <a:lnTo>
                    <a:pt x="12760" y="2157"/>
                  </a:lnTo>
                  <a:lnTo>
                    <a:pt x="12748" y="2150"/>
                  </a:lnTo>
                  <a:lnTo>
                    <a:pt x="12738" y="2142"/>
                  </a:lnTo>
                  <a:lnTo>
                    <a:pt x="12728" y="2133"/>
                  </a:lnTo>
                  <a:lnTo>
                    <a:pt x="12720" y="2122"/>
                  </a:lnTo>
                  <a:lnTo>
                    <a:pt x="12714" y="2111"/>
                  </a:lnTo>
                  <a:lnTo>
                    <a:pt x="12709" y="2098"/>
                  </a:lnTo>
                  <a:lnTo>
                    <a:pt x="12708" y="2092"/>
                  </a:lnTo>
                  <a:lnTo>
                    <a:pt x="12706" y="2084"/>
                  </a:lnTo>
                  <a:lnTo>
                    <a:pt x="12706" y="2078"/>
                  </a:lnTo>
                  <a:lnTo>
                    <a:pt x="12706" y="2070"/>
                  </a:lnTo>
                  <a:lnTo>
                    <a:pt x="12708" y="2056"/>
                  </a:lnTo>
                  <a:lnTo>
                    <a:pt x="12711" y="2045"/>
                  </a:lnTo>
                  <a:lnTo>
                    <a:pt x="12716" y="2033"/>
                  </a:lnTo>
                  <a:lnTo>
                    <a:pt x="12724" y="2023"/>
                  </a:lnTo>
                  <a:lnTo>
                    <a:pt x="12732" y="2013"/>
                  </a:lnTo>
                  <a:lnTo>
                    <a:pt x="12742" y="2005"/>
                  </a:lnTo>
                  <a:lnTo>
                    <a:pt x="12754" y="1998"/>
                  </a:lnTo>
                  <a:lnTo>
                    <a:pt x="12766" y="1992"/>
                  </a:lnTo>
                  <a:lnTo>
                    <a:pt x="12779" y="1987"/>
                  </a:lnTo>
                  <a:lnTo>
                    <a:pt x="12793" y="1981"/>
                  </a:lnTo>
                  <a:lnTo>
                    <a:pt x="12808" y="1978"/>
                  </a:lnTo>
                  <a:lnTo>
                    <a:pt x="12823" y="1975"/>
                  </a:lnTo>
                  <a:lnTo>
                    <a:pt x="12840" y="1974"/>
                  </a:lnTo>
                  <a:lnTo>
                    <a:pt x="12856" y="1972"/>
                  </a:lnTo>
                  <a:lnTo>
                    <a:pt x="12872" y="1972"/>
                  </a:lnTo>
                  <a:lnTo>
                    <a:pt x="12888" y="1972"/>
                  </a:lnTo>
                  <a:close/>
                  <a:moveTo>
                    <a:pt x="13177" y="1078"/>
                  </a:moveTo>
                  <a:lnTo>
                    <a:pt x="13184" y="1064"/>
                  </a:lnTo>
                  <a:lnTo>
                    <a:pt x="13193" y="1048"/>
                  </a:lnTo>
                  <a:lnTo>
                    <a:pt x="13199" y="1030"/>
                  </a:lnTo>
                  <a:lnTo>
                    <a:pt x="13206" y="1012"/>
                  </a:lnTo>
                  <a:lnTo>
                    <a:pt x="13210" y="991"/>
                  </a:lnTo>
                  <a:lnTo>
                    <a:pt x="13214" y="970"/>
                  </a:lnTo>
                  <a:lnTo>
                    <a:pt x="13217" y="947"/>
                  </a:lnTo>
                  <a:lnTo>
                    <a:pt x="13219" y="926"/>
                  </a:lnTo>
                  <a:lnTo>
                    <a:pt x="13220" y="900"/>
                  </a:lnTo>
                  <a:lnTo>
                    <a:pt x="13217" y="876"/>
                  </a:lnTo>
                  <a:lnTo>
                    <a:pt x="13214" y="854"/>
                  </a:lnTo>
                  <a:lnTo>
                    <a:pt x="13210" y="833"/>
                  </a:lnTo>
                  <a:lnTo>
                    <a:pt x="13205" y="814"/>
                  </a:lnTo>
                  <a:lnTo>
                    <a:pt x="13197" y="796"/>
                  </a:lnTo>
                  <a:lnTo>
                    <a:pt x="13189" y="779"/>
                  </a:lnTo>
                  <a:lnTo>
                    <a:pt x="13178" y="764"/>
                  </a:lnTo>
                  <a:lnTo>
                    <a:pt x="13166" y="751"/>
                  </a:lnTo>
                  <a:lnTo>
                    <a:pt x="13154" y="739"/>
                  </a:lnTo>
                  <a:lnTo>
                    <a:pt x="13140" y="728"/>
                  </a:lnTo>
                  <a:lnTo>
                    <a:pt x="13125" y="720"/>
                  </a:lnTo>
                  <a:lnTo>
                    <a:pt x="13109" y="713"/>
                  </a:lnTo>
                  <a:lnTo>
                    <a:pt x="13092" y="708"/>
                  </a:lnTo>
                  <a:lnTo>
                    <a:pt x="13074" y="705"/>
                  </a:lnTo>
                  <a:lnTo>
                    <a:pt x="13054" y="703"/>
                  </a:lnTo>
                  <a:lnTo>
                    <a:pt x="13040" y="703"/>
                  </a:lnTo>
                  <a:lnTo>
                    <a:pt x="13026" y="704"/>
                  </a:lnTo>
                  <a:lnTo>
                    <a:pt x="13014" y="706"/>
                  </a:lnTo>
                  <a:lnTo>
                    <a:pt x="13001" y="709"/>
                  </a:lnTo>
                  <a:lnTo>
                    <a:pt x="12989" y="713"/>
                  </a:lnTo>
                  <a:lnTo>
                    <a:pt x="12977" y="718"/>
                  </a:lnTo>
                  <a:lnTo>
                    <a:pt x="12966" y="724"/>
                  </a:lnTo>
                  <a:lnTo>
                    <a:pt x="12956" y="732"/>
                  </a:lnTo>
                  <a:lnTo>
                    <a:pt x="12945" y="740"/>
                  </a:lnTo>
                  <a:lnTo>
                    <a:pt x="12934" y="750"/>
                  </a:lnTo>
                  <a:lnTo>
                    <a:pt x="12924" y="761"/>
                  </a:lnTo>
                  <a:lnTo>
                    <a:pt x="12916" y="772"/>
                  </a:lnTo>
                  <a:lnTo>
                    <a:pt x="12906" y="785"/>
                  </a:lnTo>
                  <a:lnTo>
                    <a:pt x="12898" y="800"/>
                  </a:lnTo>
                  <a:lnTo>
                    <a:pt x="12889" y="815"/>
                  </a:lnTo>
                  <a:lnTo>
                    <a:pt x="12881" y="831"/>
                  </a:lnTo>
                  <a:lnTo>
                    <a:pt x="12871" y="853"/>
                  </a:lnTo>
                  <a:lnTo>
                    <a:pt x="12861" y="871"/>
                  </a:lnTo>
                  <a:lnTo>
                    <a:pt x="12852" y="885"/>
                  </a:lnTo>
                  <a:lnTo>
                    <a:pt x="12844" y="896"/>
                  </a:lnTo>
                  <a:lnTo>
                    <a:pt x="12840" y="900"/>
                  </a:lnTo>
                  <a:lnTo>
                    <a:pt x="12834" y="904"/>
                  </a:lnTo>
                  <a:lnTo>
                    <a:pt x="12830" y="906"/>
                  </a:lnTo>
                  <a:lnTo>
                    <a:pt x="12826" y="910"/>
                  </a:lnTo>
                  <a:lnTo>
                    <a:pt x="12820" y="911"/>
                  </a:lnTo>
                  <a:lnTo>
                    <a:pt x="12816" y="912"/>
                  </a:lnTo>
                  <a:lnTo>
                    <a:pt x="12811" y="913"/>
                  </a:lnTo>
                  <a:lnTo>
                    <a:pt x="12805" y="913"/>
                  </a:lnTo>
                  <a:lnTo>
                    <a:pt x="12800" y="912"/>
                  </a:lnTo>
                  <a:lnTo>
                    <a:pt x="12794" y="911"/>
                  </a:lnTo>
                  <a:lnTo>
                    <a:pt x="12789" y="910"/>
                  </a:lnTo>
                  <a:lnTo>
                    <a:pt x="12785" y="907"/>
                  </a:lnTo>
                  <a:lnTo>
                    <a:pt x="12779" y="904"/>
                  </a:lnTo>
                  <a:lnTo>
                    <a:pt x="12775" y="901"/>
                  </a:lnTo>
                  <a:lnTo>
                    <a:pt x="12772" y="898"/>
                  </a:lnTo>
                  <a:lnTo>
                    <a:pt x="12769" y="894"/>
                  </a:lnTo>
                  <a:lnTo>
                    <a:pt x="12766" y="889"/>
                  </a:lnTo>
                  <a:lnTo>
                    <a:pt x="12762" y="884"/>
                  </a:lnTo>
                  <a:lnTo>
                    <a:pt x="12760" y="879"/>
                  </a:lnTo>
                  <a:lnTo>
                    <a:pt x="12758" y="872"/>
                  </a:lnTo>
                  <a:lnTo>
                    <a:pt x="12757" y="866"/>
                  </a:lnTo>
                  <a:lnTo>
                    <a:pt x="12756" y="858"/>
                  </a:lnTo>
                  <a:lnTo>
                    <a:pt x="12755" y="851"/>
                  </a:lnTo>
                  <a:lnTo>
                    <a:pt x="12755" y="842"/>
                  </a:lnTo>
                  <a:lnTo>
                    <a:pt x="12757" y="827"/>
                  </a:lnTo>
                  <a:lnTo>
                    <a:pt x="12759" y="812"/>
                  </a:lnTo>
                  <a:lnTo>
                    <a:pt x="12762" y="798"/>
                  </a:lnTo>
                  <a:lnTo>
                    <a:pt x="12768" y="784"/>
                  </a:lnTo>
                  <a:lnTo>
                    <a:pt x="12772" y="771"/>
                  </a:lnTo>
                  <a:lnTo>
                    <a:pt x="12777" y="761"/>
                  </a:lnTo>
                  <a:lnTo>
                    <a:pt x="12783" y="750"/>
                  </a:lnTo>
                  <a:lnTo>
                    <a:pt x="12788" y="740"/>
                  </a:lnTo>
                  <a:lnTo>
                    <a:pt x="12687" y="708"/>
                  </a:lnTo>
                  <a:lnTo>
                    <a:pt x="12680" y="721"/>
                  </a:lnTo>
                  <a:lnTo>
                    <a:pt x="12674" y="735"/>
                  </a:lnTo>
                  <a:lnTo>
                    <a:pt x="12668" y="750"/>
                  </a:lnTo>
                  <a:lnTo>
                    <a:pt x="12662" y="766"/>
                  </a:lnTo>
                  <a:lnTo>
                    <a:pt x="12658" y="784"/>
                  </a:lnTo>
                  <a:lnTo>
                    <a:pt x="12655" y="802"/>
                  </a:lnTo>
                  <a:lnTo>
                    <a:pt x="12652" y="823"/>
                  </a:lnTo>
                  <a:lnTo>
                    <a:pt x="12651" y="843"/>
                  </a:lnTo>
                  <a:lnTo>
                    <a:pt x="12651" y="866"/>
                  </a:lnTo>
                  <a:lnTo>
                    <a:pt x="12652" y="887"/>
                  </a:lnTo>
                  <a:lnTo>
                    <a:pt x="12656" y="907"/>
                  </a:lnTo>
                  <a:lnTo>
                    <a:pt x="12660" y="927"/>
                  </a:lnTo>
                  <a:lnTo>
                    <a:pt x="12667" y="945"/>
                  </a:lnTo>
                  <a:lnTo>
                    <a:pt x="12674" y="961"/>
                  </a:lnTo>
                  <a:lnTo>
                    <a:pt x="12684" y="977"/>
                  </a:lnTo>
                  <a:lnTo>
                    <a:pt x="12695" y="991"/>
                  </a:lnTo>
                  <a:lnTo>
                    <a:pt x="12706" y="1004"/>
                  </a:lnTo>
                  <a:lnTo>
                    <a:pt x="12719" y="1016"/>
                  </a:lnTo>
                  <a:lnTo>
                    <a:pt x="12733" y="1025"/>
                  </a:lnTo>
                  <a:lnTo>
                    <a:pt x="12748" y="1034"/>
                  </a:lnTo>
                  <a:lnTo>
                    <a:pt x="12763" y="1041"/>
                  </a:lnTo>
                  <a:lnTo>
                    <a:pt x="12781" y="1046"/>
                  </a:lnTo>
                  <a:lnTo>
                    <a:pt x="12798" y="1049"/>
                  </a:lnTo>
                  <a:lnTo>
                    <a:pt x="12816" y="1051"/>
                  </a:lnTo>
                  <a:lnTo>
                    <a:pt x="12827" y="1051"/>
                  </a:lnTo>
                  <a:lnTo>
                    <a:pt x="12839" y="1050"/>
                  </a:lnTo>
                  <a:lnTo>
                    <a:pt x="12849" y="1048"/>
                  </a:lnTo>
                  <a:lnTo>
                    <a:pt x="12861" y="1046"/>
                  </a:lnTo>
                  <a:lnTo>
                    <a:pt x="12872" y="1042"/>
                  </a:lnTo>
                  <a:lnTo>
                    <a:pt x="12883" y="1036"/>
                  </a:lnTo>
                  <a:lnTo>
                    <a:pt x="12893" y="1031"/>
                  </a:lnTo>
                  <a:lnTo>
                    <a:pt x="12904" y="1023"/>
                  </a:lnTo>
                  <a:lnTo>
                    <a:pt x="12915" y="1015"/>
                  </a:lnTo>
                  <a:lnTo>
                    <a:pt x="12924" y="1005"/>
                  </a:lnTo>
                  <a:lnTo>
                    <a:pt x="12935" y="993"/>
                  </a:lnTo>
                  <a:lnTo>
                    <a:pt x="12945" y="982"/>
                  </a:lnTo>
                  <a:lnTo>
                    <a:pt x="12954" y="968"/>
                  </a:lnTo>
                  <a:lnTo>
                    <a:pt x="12964" y="953"/>
                  </a:lnTo>
                  <a:lnTo>
                    <a:pt x="12973" y="935"/>
                  </a:lnTo>
                  <a:lnTo>
                    <a:pt x="12981" y="917"/>
                  </a:lnTo>
                  <a:lnTo>
                    <a:pt x="12991" y="898"/>
                  </a:lnTo>
                  <a:lnTo>
                    <a:pt x="13001" y="881"/>
                  </a:lnTo>
                  <a:lnTo>
                    <a:pt x="13010" y="868"/>
                  </a:lnTo>
                  <a:lnTo>
                    <a:pt x="13019" y="857"/>
                  </a:lnTo>
                  <a:lnTo>
                    <a:pt x="13024" y="853"/>
                  </a:lnTo>
                  <a:lnTo>
                    <a:pt x="13029" y="850"/>
                  </a:lnTo>
                  <a:lnTo>
                    <a:pt x="13034" y="847"/>
                  </a:lnTo>
                  <a:lnTo>
                    <a:pt x="13038" y="845"/>
                  </a:lnTo>
                  <a:lnTo>
                    <a:pt x="13044" y="843"/>
                  </a:lnTo>
                  <a:lnTo>
                    <a:pt x="13050" y="842"/>
                  </a:lnTo>
                  <a:lnTo>
                    <a:pt x="13055" y="842"/>
                  </a:lnTo>
                  <a:lnTo>
                    <a:pt x="13062" y="842"/>
                  </a:lnTo>
                  <a:lnTo>
                    <a:pt x="13067" y="842"/>
                  </a:lnTo>
                  <a:lnTo>
                    <a:pt x="13074" y="843"/>
                  </a:lnTo>
                  <a:lnTo>
                    <a:pt x="13079" y="845"/>
                  </a:lnTo>
                  <a:lnTo>
                    <a:pt x="13084" y="847"/>
                  </a:lnTo>
                  <a:lnTo>
                    <a:pt x="13089" y="851"/>
                  </a:lnTo>
                  <a:lnTo>
                    <a:pt x="13093" y="854"/>
                  </a:lnTo>
                  <a:lnTo>
                    <a:pt x="13097" y="858"/>
                  </a:lnTo>
                  <a:lnTo>
                    <a:pt x="13100" y="862"/>
                  </a:lnTo>
                  <a:lnTo>
                    <a:pt x="13104" y="868"/>
                  </a:lnTo>
                  <a:lnTo>
                    <a:pt x="13107" y="873"/>
                  </a:lnTo>
                  <a:lnTo>
                    <a:pt x="13109" y="880"/>
                  </a:lnTo>
                  <a:lnTo>
                    <a:pt x="13111" y="886"/>
                  </a:lnTo>
                  <a:lnTo>
                    <a:pt x="13112" y="894"/>
                  </a:lnTo>
                  <a:lnTo>
                    <a:pt x="13113" y="902"/>
                  </a:lnTo>
                  <a:lnTo>
                    <a:pt x="13113" y="911"/>
                  </a:lnTo>
                  <a:lnTo>
                    <a:pt x="13113" y="920"/>
                  </a:lnTo>
                  <a:lnTo>
                    <a:pt x="13112" y="938"/>
                  </a:lnTo>
                  <a:lnTo>
                    <a:pt x="13109" y="955"/>
                  </a:lnTo>
                  <a:lnTo>
                    <a:pt x="13105" y="973"/>
                  </a:lnTo>
                  <a:lnTo>
                    <a:pt x="13098" y="990"/>
                  </a:lnTo>
                  <a:lnTo>
                    <a:pt x="13093" y="1006"/>
                  </a:lnTo>
                  <a:lnTo>
                    <a:pt x="13085" y="1021"/>
                  </a:lnTo>
                  <a:lnTo>
                    <a:pt x="13079" y="1035"/>
                  </a:lnTo>
                  <a:lnTo>
                    <a:pt x="13071" y="1047"/>
                  </a:lnTo>
                  <a:lnTo>
                    <a:pt x="13177" y="10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31" name="矩形 30"/>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2" name="矩形 31"/>
          <p:cNvSpPr/>
          <p:nvPr/>
        </p:nvSpPr>
        <p:spPr>
          <a:xfrm>
            <a:off x="3023419" y="619432"/>
            <a:ext cx="5928852" cy="5412658"/>
          </a:xfrm>
          <a:prstGeom prst="rect">
            <a:avLst/>
          </a:prstGeom>
          <a:noFill/>
          <a:ln w="28575">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TextBox 5"/>
          <p:cNvSpPr txBox="1"/>
          <p:nvPr/>
        </p:nvSpPr>
        <p:spPr>
          <a:xfrm>
            <a:off x="3376389" y="4505573"/>
            <a:ext cx="5216023" cy="430887"/>
          </a:xfrm>
          <a:prstGeom prst="rect">
            <a:avLst/>
          </a:prstGeom>
          <a:noFill/>
        </p:spPr>
        <p:txBody>
          <a:bodyPr vert="horz" wrap="square" lIns="0" tIns="0" rIns="0" bIns="0" rtlCol="0" anchor="ctr">
            <a:spAutoFit/>
          </a:bodyPr>
          <a:lstStyle/>
          <a:p>
            <a:pPr algn="l"/>
            <a:r>
              <a:rPr lang="en-US" altLang="zh-CN" sz="2800" dirty="0" smtClean="0">
                <a:solidFill>
                  <a:srgbClr val="213F99"/>
                </a:solidFill>
                <a:latin typeface="Impact" pitchFamily="34" charset="0"/>
                <a:ea typeface="微软雅黑" pitchFamily="34" charset="-122"/>
              </a:rPr>
              <a:t>04    </a:t>
            </a:r>
            <a:r>
              <a:rPr lang="zh-CN" altLang="en-US" sz="2800" dirty="0" smtClean="0">
                <a:solidFill>
                  <a:srgbClr val="213F99"/>
                </a:solidFill>
                <a:latin typeface="Impact" pitchFamily="34" charset="0"/>
                <a:ea typeface="微软雅黑" pitchFamily="34" charset="-122"/>
              </a:rPr>
              <a:t>多路访问信道的数据链路层</a:t>
            </a:r>
            <a:endParaRPr lang="zh-CN" altLang="en-US" sz="2800" dirty="0">
              <a:solidFill>
                <a:srgbClr val="213F99"/>
              </a:solidFill>
              <a:latin typeface="微软雅黑" pitchFamily="34" charset="-122"/>
              <a:ea typeface="微软雅黑" pitchFamily="34" charset="-122"/>
            </a:endParaRPr>
          </a:p>
        </p:txBody>
      </p:sp>
      <p:sp>
        <p:nvSpPr>
          <p:cNvPr id="41" name="TextBox 6"/>
          <p:cNvSpPr txBox="1"/>
          <p:nvPr/>
        </p:nvSpPr>
        <p:spPr>
          <a:xfrm>
            <a:off x="3376389" y="1575969"/>
            <a:ext cx="4657093" cy="430887"/>
          </a:xfrm>
          <a:prstGeom prst="rect">
            <a:avLst/>
          </a:prstGeom>
          <a:solidFill>
            <a:schemeClr val="accent5">
              <a:lumMod val="75000"/>
            </a:schemeClr>
          </a:solidFill>
        </p:spPr>
        <p:txBody>
          <a:bodyPr vert="horz" wrap="square" lIns="0" tIns="0" rIns="0" bIns="0" rtlCol="0" anchor="ctr">
            <a:spAutoFit/>
          </a:bodyPr>
          <a:lstStyle/>
          <a:p>
            <a:pPr algn="l"/>
            <a:r>
              <a:rPr lang="en-US" altLang="zh-CN" sz="2800" dirty="0" smtClean="0">
                <a:solidFill>
                  <a:schemeClr val="bg1"/>
                </a:solidFill>
                <a:latin typeface="Impact" pitchFamily="34" charset="0"/>
                <a:ea typeface="微软雅黑" pitchFamily="34" charset="-122"/>
              </a:rPr>
              <a:t>01     </a:t>
            </a:r>
            <a:r>
              <a:rPr lang="zh-CN" altLang="en-US" sz="2800" dirty="0" smtClean="0">
                <a:solidFill>
                  <a:schemeClr val="bg1"/>
                </a:solidFill>
                <a:latin typeface="Impact" pitchFamily="34" charset="0"/>
                <a:ea typeface="微软雅黑" pitchFamily="34" charset="-122"/>
              </a:rPr>
              <a:t>数据链路层的基本概念</a:t>
            </a:r>
            <a:endParaRPr lang="zh-CN" altLang="en-US" sz="2800" dirty="0">
              <a:solidFill>
                <a:schemeClr val="bg1"/>
              </a:solidFill>
              <a:latin typeface="微软雅黑" pitchFamily="34" charset="-122"/>
              <a:ea typeface="微软雅黑" pitchFamily="34" charset="-122"/>
            </a:endParaRPr>
          </a:p>
        </p:txBody>
      </p:sp>
      <p:sp>
        <p:nvSpPr>
          <p:cNvPr id="42" name="TextBox 10"/>
          <p:cNvSpPr txBox="1"/>
          <p:nvPr/>
        </p:nvSpPr>
        <p:spPr>
          <a:xfrm>
            <a:off x="3376389" y="2511684"/>
            <a:ext cx="3834300" cy="430887"/>
          </a:xfrm>
          <a:prstGeom prst="rect">
            <a:avLst/>
          </a:prstGeom>
          <a:noFill/>
        </p:spPr>
        <p:txBody>
          <a:bodyPr vert="horz" wrap="square" lIns="0" tIns="0" rIns="0" bIns="0" rtlCol="0" anchor="ctr">
            <a:spAutoFit/>
          </a:bodyPr>
          <a:lstStyle/>
          <a:p>
            <a:pPr algn="l"/>
            <a:r>
              <a:rPr lang="en-US" altLang="zh-CN" sz="2800" dirty="0" smtClean="0">
                <a:solidFill>
                  <a:srgbClr val="213F99"/>
                </a:solidFill>
                <a:latin typeface="Impact" pitchFamily="34" charset="0"/>
                <a:ea typeface="微软雅黑" pitchFamily="34" charset="-122"/>
              </a:rPr>
              <a:t>02    </a:t>
            </a:r>
            <a:r>
              <a:rPr lang="zh-CN" altLang="en-US" sz="2800" dirty="0" smtClean="0">
                <a:solidFill>
                  <a:srgbClr val="213F99"/>
                </a:solidFill>
                <a:latin typeface="Impact" pitchFamily="34" charset="0"/>
                <a:ea typeface="微软雅黑" pitchFamily="34" charset="-122"/>
              </a:rPr>
              <a:t>流量控制和差错控制</a:t>
            </a:r>
            <a:endParaRPr lang="zh-CN" altLang="en-US" sz="2800" dirty="0">
              <a:solidFill>
                <a:srgbClr val="213F99"/>
              </a:solidFill>
              <a:latin typeface="微软雅黑" pitchFamily="34" charset="-122"/>
              <a:ea typeface="微软雅黑" pitchFamily="34" charset="-122"/>
            </a:endParaRPr>
          </a:p>
        </p:txBody>
      </p:sp>
      <p:sp>
        <p:nvSpPr>
          <p:cNvPr id="43" name="TextBox 11"/>
          <p:cNvSpPr txBox="1"/>
          <p:nvPr/>
        </p:nvSpPr>
        <p:spPr>
          <a:xfrm>
            <a:off x="3376389" y="3471197"/>
            <a:ext cx="5296027" cy="430887"/>
          </a:xfrm>
          <a:prstGeom prst="rect">
            <a:avLst/>
          </a:prstGeom>
          <a:noFill/>
        </p:spPr>
        <p:txBody>
          <a:bodyPr vert="horz" wrap="square" lIns="0" tIns="0" rIns="0" bIns="0" rtlCol="0" anchor="ctr">
            <a:spAutoFit/>
          </a:bodyPr>
          <a:lstStyle/>
          <a:p>
            <a:pPr algn="l"/>
            <a:r>
              <a:rPr lang="en-US" altLang="zh-CN" sz="2800" dirty="0" smtClean="0">
                <a:solidFill>
                  <a:srgbClr val="213F99"/>
                </a:solidFill>
                <a:latin typeface="Impact" pitchFamily="34" charset="0"/>
                <a:ea typeface="微软雅黑" pitchFamily="34" charset="-122"/>
              </a:rPr>
              <a:t>03    </a:t>
            </a:r>
            <a:r>
              <a:rPr lang="zh-CN" altLang="en-US" sz="2800" dirty="0" smtClean="0">
                <a:solidFill>
                  <a:srgbClr val="213F99"/>
                </a:solidFill>
                <a:latin typeface="Impact" pitchFamily="34" charset="0"/>
                <a:ea typeface="微软雅黑" pitchFamily="34" charset="-122"/>
              </a:rPr>
              <a:t>点对点信道的数据链路层协议</a:t>
            </a:r>
            <a:endParaRPr lang="zh-CN" altLang="en-US" sz="2800" dirty="0">
              <a:solidFill>
                <a:srgbClr val="213F99"/>
              </a:solidFill>
              <a:latin typeface="微软雅黑" pitchFamily="34" charset="-122"/>
              <a:ea typeface="微软雅黑" pitchFamily="34" charset="-122"/>
            </a:endParaRPr>
          </a:p>
        </p:txBody>
      </p:sp>
    </p:spTree>
    <p:extLst>
      <p:ext uri="{BB962C8B-B14F-4D97-AF65-F5344CB8AC3E}">
        <p14:creationId xmlns:p14="http://schemas.microsoft.com/office/powerpoint/2010/main" val="18489453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258433" y="1409700"/>
            <a:ext cx="8696613" cy="4871308"/>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3850" y="1491292"/>
            <a:ext cx="8497888" cy="4735338"/>
          </a:xfrm>
          <a:prstGeom prst="rect">
            <a:avLst/>
          </a:prstGeom>
        </p:spPr>
        <p:txBody>
          <a:bodyPr/>
          <a:lstStyle/>
          <a:p>
            <a:pPr>
              <a:spcBef>
                <a:spcPct val="30000"/>
              </a:spcBef>
            </a:pPr>
            <a:r>
              <a:rPr lang="zh-CN" altLang="en-US" sz="3200" b="1" dirty="0" smtClean="0">
                <a:solidFill>
                  <a:srgbClr val="002060"/>
                </a:solidFill>
                <a:latin typeface="微软雅黑" panose="020B0503020204020204" pitchFamily="34" charset="-122"/>
                <a:ea typeface="微软雅黑" panose="020B0503020204020204" pitchFamily="34" charset="-122"/>
              </a:rPr>
              <a:t>停止</a:t>
            </a:r>
            <a:r>
              <a:rPr lang="en-US" altLang="zh-CN" sz="3200" b="1" dirty="0">
                <a:solidFill>
                  <a:srgbClr val="002060"/>
                </a:solidFill>
                <a:latin typeface="微软雅黑" panose="020B0503020204020204" pitchFamily="34" charset="-122"/>
                <a:ea typeface="微软雅黑" panose="020B0503020204020204" pitchFamily="34" charset="-122"/>
              </a:rPr>
              <a:t>-</a:t>
            </a:r>
            <a:r>
              <a:rPr lang="zh-CN" altLang="en-US" sz="3200" b="1" dirty="0">
                <a:solidFill>
                  <a:srgbClr val="002060"/>
                </a:solidFill>
                <a:latin typeface="微软雅黑" panose="020B0503020204020204" pitchFamily="34" charset="-122"/>
                <a:ea typeface="微软雅黑" panose="020B0503020204020204" pitchFamily="34" charset="-122"/>
              </a:rPr>
              <a:t>等待</a:t>
            </a:r>
            <a:r>
              <a:rPr lang="zh-CN" altLang="en-US" sz="3200" b="1" dirty="0" smtClean="0">
                <a:solidFill>
                  <a:srgbClr val="002060"/>
                </a:solidFill>
                <a:latin typeface="微软雅黑" panose="020B0503020204020204" pitchFamily="34" charset="-122"/>
                <a:ea typeface="微软雅黑" panose="020B0503020204020204" pitchFamily="34" charset="-122"/>
              </a:rPr>
              <a:t>协议性能分析</a:t>
            </a:r>
            <a:endParaRPr lang="en-US" altLang="zh-CN" sz="3200" b="1" dirty="0" smtClean="0">
              <a:solidFill>
                <a:srgbClr val="002060"/>
              </a:solidFill>
              <a:latin typeface="微软雅黑" panose="020B0503020204020204" pitchFamily="34" charset="-122"/>
              <a:ea typeface="微软雅黑" panose="020B0503020204020204" pitchFamily="34" charset="-122"/>
            </a:endParaRPr>
          </a:p>
          <a:p>
            <a:pPr>
              <a:spcBef>
                <a:spcPct val="30000"/>
              </a:spcBef>
            </a:pPr>
            <a:r>
              <a:rPr kumimoji="1" lang="en-US" altLang="zh-CN" sz="2400" b="1" dirty="0" smtClean="0">
                <a:solidFill>
                  <a:srgbClr val="002060"/>
                </a:solidFill>
              </a:rPr>
              <a:t>      t </a:t>
            </a:r>
            <a:r>
              <a:rPr kumimoji="1" lang="en-US" altLang="zh-CN" sz="2400" b="1" baseline="-25000" dirty="0">
                <a:solidFill>
                  <a:srgbClr val="002060"/>
                </a:solidFill>
              </a:rPr>
              <a:t>P</a:t>
            </a:r>
            <a:r>
              <a:rPr kumimoji="1" lang="en-US" altLang="zh-CN" sz="2400" b="1" dirty="0">
                <a:solidFill>
                  <a:srgbClr val="002060"/>
                </a:solidFill>
              </a:rPr>
              <a:t> = t</a:t>
            </a:r>
            <a:r>
              <a:rPr kumimoji="1" lang="en-US" altLang="zh-CN" sz="2400" b="1" baseline="-25000" dirty="0">
                <a:solidFill>
                  <a:srgbClr val="002060"/>
                </a:solidFill>
              </a:rPr>
              <a:t>2</a:t>
            </a:r>
            <a:r>
              <a:rPr kumimoji="1" lang="en-US" altLang="zh-CN" sz="2400" b="1" dirty="0">
                <a:solidFill>
                  <a:srgbClr val="002060"/>
                </a:solidFill>
              </a:rPr>
              <a:t> – t</a:t>
            </a:r>
            <a:r>
              <a:rPr kumimoji="1" lang="en-US" altLang="zh-CN" sz="2400" b="1" baseline="-25000" dirty="0">
                <a:solidFill>
                  <a:srgbClr val="002060"/>
                </a:solidFill>
              </a:rPr>
              <a:t>0</a:t>
            </a:r>
            <a:r>
              <a:rPr kumimoji="1" lang="en-US" altLang="zh-CN" sz="2400" b="1" dirty="0">
                <a:solidFill>
                  <a:srgbClr val="002060"/>
                </a:solidFill>
              </a:rPr>
              <a:t> = t</a:t>
            </a:r>
            <a:r>
              <a:rPr kumimoji="1" lang="en-US" altLang="zh-CN" sz="2400" b="1" baseline="-25000" dirty="0">
                <a:solidFill>
                  <a:srgbClr val="002060"/>
                </a:solidFill>
              </a:rPr>
              <a:t>3</a:t>
            </a:r>
            <a:r>
              <a:rPr kumimoji="1" lang="en-US" altLang="zh-CN" sz="2400" b="1" dirty="0">
                <a:solidFill>
                  <a:srgbClr val="002060"/>
                </a:solidFill>
              </a:rPr>
              <a:t> – t</a:t>
            </a:r>
            <a:r>
              <a:rPr kumimoji="1" lang="en-US" altLang="zh-CN" sz="2400" b="1" baseline="-25000" dirty="0">
                <a:solidFill>
                  <a:srgbClr val="002060"/>
                </a:solidFill>
              </a:rPr>
              <a:t>1</a:t>
            </a:r>
            <a:r>
              <a:rPr kumimoji="1" lang="en-US" altLang="zh-CN" sz="2400" b="1" dirty="0">
                <a:solidFill>
                  <a:srgbClr val="002060"/>
                </a:solidFill>
              </a:rPr>
              <a:t> = L / v       </a:t>
            </a:r>
            <a:r>
              <a:rPr kumimoji="1" lang="zh-CN" altLang="en-US" sz="2400" b="1" dirty="0">
                <a:solidFill>
                  <a:srgbClr val="002060"/>
                </a:solidFill>
              </a:rPr>
              <a:t>传播时延</a:t>
            </a:r>
          </a:p>
          <a:p>
            <a:pPr>
              <a:spcBef>
                <a:spcPct val="30000"/>
              </a:spcBef>
            </a:pPr>
            <a:r>
              <a:rPr kumimoji="1" lang="en-US" altLang="zh-CN" sz="2400" b="1" dirty="0" smtClean="0">
                <a:solidFill>
                  <a:srgbClr val="002060"/>
                </a:solidFill>
              </a:rPr>
              <a:t>      t </a:t>
            </a:r>
            <a:r>
              <a:rPr kumimoji="1" lang="en-US" altLang="zh-CN" sz="2400" b="1" baseline="-25000" dirty="0">
                <a:solidFill>
                  <a:srgbClr val="002060"/>
                </a:solidFill>
              </a:rPr>
              <a:t>F</a:t>
            </a:r>
            <a:r>
              <a:rPr kumimoji="1" lang="en-US" altLang="zh-CN" sz="2400" b="1" dirty="0">
                <a:solidFill>
                  <a:srgbClr val="002060"/>
                </a:solidFill>
              </a:rPr>
              <a:t> = t</a:t>
            </a:r>
            <a:r>
              <a:rPr kumimoji="1" lang="en-US" altLang="zh-CN" sz="2400" b="1" baseline="-25000" dirty="0">
                <a:solidFill>
                  <a:srgbClr val="002060"/>
                </a:solidFill>
              </a:rPr>
              <a:t>1</a:t>
            </a:r>
            <a:r>
              <a:rPr kumimoji="1" lang="en-US" altLang="zh-CN" sz="2400" b="1" dirty="0">
                <a:solidFill>
                  <a:srgbClr val="002060"/>
                </a:solidFill>
              </a:rPr>
              <a:t> – t</a:t>
            </a:r>
            <a:r>
              <a:rPr kumimoji="1" lang="en-US" altLang="zh-CN" sz="2400" b="1" baseline="-25000" dirty="0">
                <a:solidFill>
                  <a:srgbClr val="002060"/>
                </a:solidFill>
              </a:rPr>
              <a:t>0</a:t>
            </a:r>
            <a:r>
              <a:rPr kumimoji="1" lang="en-US" altLang="zh-CN" sz="2400" b="1" dirty="0">
                <a:solidFill>
                  <a:srgbClr val="002060"/>
                </a:solidFill>
              </a:rPr>
              <a:t> = t</a:t>
            </a:r>
            <a:r>
              <a:rPr kumimoji="1" lang="en-US" altLang="zh-CN" sz="2400" b="1" baseline="-25000" dirty="0">
                <a:solidFill>
                  <a:srgbClr val="002060"/>
                </a:solidFill>
              </a:rPr>
              <a:t>3</a:t>
            </a:r>
            <a:r>
              <a:rPr kumimoji="1" lang="en-US" altLang="zh-CN" sz="2400" b="1" dirty="0">
                <a:solidFill>
                  <a:srgbClr val="002060"/>
                </a:solidFill>
              </a:rPr>
              <a:t> - t</a:t>
            </a:r>
            <a:r>
              <a:rPr kumimoji="1" lang="en-US" altLang="zh-CN" sz="2400" b="1" baseline="-25000" dirty="0">
                <a:solidFill>
                  <a:srgbClr val="002060"/>
                </a:solidFill>
              </a:rPr>
              <a:t>2</a:t>
            </a:r>
            <a:r>
              <a:rPr kumimoji="1" lang="en-US" altLang="zh-CN" sz="2400" b="1" dirty="0">
                <a:solidFill>
                  <a:srgbClr val="002060"/>
                </a:solidFill>
              </a:rPr>
              <a:t> = F / C       </a:t>
            </a:r>
            <a:r>
              <a:rPr kumimoji="1" lang="en-US" altLang="zh-CN" sz="2400" b="1" dirty="0" smtClean="0">
                <a:solidFill>
                  <a:srgbClr val="002060"/>
                </a:solidFill>
              </a:rPr>
              <a:t> </a:t>
            </a:r>
            <a:r>
              <a:rPr kumimoji="1" lang="zh-CN" altLang="en-US" sz="2400" b="1" dirty="0" smtClean="0">
                <a:solidFill>
                  <a:srgbClr val="002060"/>
                </a:solidFill>
              </a:rPr>
              <a:t>发送</a:t>
            </a:r>
            <a:r>
              <a:rPr kumimoji="1" lang="zh-CN" altLang="en-US" sz="2400" b="1" dirty="0">
                <a:solidFill>
                  <a:srgbClr val="002060"/>
                </a:solidFill>
              </a:rPr>
              <a:t>时延</a:t>
            </a:r>
          </a:p>
          <a:p>
            <a:pPr>
              <a:spcBef>
                <a:spcPct val="30000"/>
              </a:spcBef>
            </a:pPr>
            <a:r>
              <a:rPr kumimoji="1" lang="en-US" altLang="zh-CN" sz="2400" b="1" dirty="0" smtClean="0">
                <a:solidFill>
                  <a:srgbClr val="002060"/>
                </a:solidFill>
              </a:rPr>
              <a:t>      t </a:t>
            </a:r>
            <a:r>
              <a:rPr kumimoji="1" lang="en-US" altLang="zh-CN" sz="2400" b="1" baseline="-25000" dirty="0">
                <a:solidFill>
                  <a:srgbClr val="002060"/>
                </a:solidFill>
              </a:rPr>
              <a:t>A</a:t>
            </a:r>
            <a:r>
              <a:rPr kumimoji="1" lang="en-US" altLang="zh-CN" sz="2400" b="1" dirty="0">
                <a:solidFill>
                  <a:srgbClr val="002060"/>
                </a:solidFill>
              </a:rPr>
              <a:t>   = t</a:t>
            </a:r>
            <a:r>
              <a:rPr kumimoji="1" lang="en-US" altLang="zh-CN" sz="2400" b="1" baseline="-25000" dirty="0">
                <a:solidFill>
                  <a:srgbClr val="002060"/>
                </a:solidFill>
              </a:rPr>
              <a:t>5</a:t>
            </a:r>
            <a:r>
              <a:rPr kumimoji="1" lang="en-US" altLang="zh-CN" sz="2400" b="1" dirty="0">
                <a:solidFill>
                  <a:srgbClr val="002060"/>
                </a:solidFill>
              </a:rPr>
              <a:t> – t</a:t>
            </a:r>
            <a:r>
              <a:rPr kumimoji="1" lang="en-US" altLang="zh-CN" sz="2400" b="1" baseline="-25000" dirty="0">
                <a:solidFill>
                  <a:srgbClr val="002060"/>
                </a:solidFill>
              </a:rPr>
              <a:t>4 </a:t>
            </a:r>
            <a:r>
              <a:rPr kumimoji="1" lang="en-US" altLang="zh-CN" sz="2400" b="1" dirty="0">
                <a:solidFill>
                  <a:srgbClr val="002060"/>
                </a:solidFill>
              </a:rPr>
              <a:t>= A / C</a:t>
            </a:r>
            <a:r>
              <a:rPr kumimoji="1" lang="en-US" altLang="zh-CN" sz="2400" b="1" baseline="-25000" dirty="0">
                <a:solidFill>
                  <a:srgbClr val="002060"/>
                </a:solidFill>
              </a:rPr>
              <a:t>                          </a:t>
            </a:r>
            <a:r>
              <a:rPr kumimoji="1" lang="en-US" altLang="zh-CN" sz="2400" b="1" baseline="-25000" dirty="0" smtClean="0">
                <a:solidFill>
                  <a:srgbClr val="002060"/>
                </a:solidFill>
              </a:rPr>
              <a:t>   </a:t>
            </a:r>
            <a:r>
              <a:rPr kumimoji="1" lang="zh-CN" altLang="en-US" sz="2400" b="1" dirty="0" smtClean="0">
                <a:solidFill>
                  <a:srgbClr val="002060"/>
                </a:solidFill>
              </a:rPr>
              <a:t>应答</a:t>
            </a:r>
            <a:r>
              <a:rPr kumimoji="1" lang="zh-CN" altLang="en-US" sz="2400" b="1" dirty="0">
                <a:solidFill>
                  <a:srgbClr val="002060"/>
                </a:solidFill>
              </a:rPr>
              <a:t>帧发送时延</a:t>
            </a:r>
          </a:p>
          <a:p>
            <a:pPr>
              <a:spcBef>
                <a:spcPct val="30000"/>
              </a:spcBef>
            </a:pPr>
            <a:r>
              <a:rPr kumimoji="1" lang="en-US" altLang="zh-CN" sz="2400" b="1" dirty="0" smtClean="0">
                <a:solidFill>
                  <a:srgbClr val="002060"/>
                </a:solidFill>
              </a:rPr>
              <a:t>      t </a:t>
            </a:r>
            <a:r>
              <a:rPr kumimoji="1" lang="en-US" altLang="zh-CN" sz="2400" b="1" baseline="-25000" dirty="0">
                <a:solidFill>
                  <a:srgbClr val="002060"/>
                </a:solidFill>
              </a:rPr>
              <a:t>proc</a:t>
            </a:r>
            <a:r>
              <a:rPr kumimoji="1" lang="en-US" altLang="zh-CN" sz="2400" b="1" dirty="0">
                <a:solidFill>
                  <a:srgbClr val="002060"/>
                </a:solidFill>
              </a:rPr>
              <a:t>= t</a:t>
            </a:r>
            <a:r>
              <a:rPr kumimoji="1" lang="en-US" altLang="zh-CN" sz="2400" b="1" baseline="-25000" dirty="0">
                <a:solidFill>
                  <a:srgbClr val="002060"/>
                </a:solidFill>
              </a:rPr>
              <a:t>4</a:t>
            </a:r>
            <a:r>
              <a:rPr kumimoji="1" lang="en-US" altLang="zh-CN" sz="2400" b="1" dirty="0">
                <a:solidFill>
                  <a:srgbClr val="002060"/>
                </a:solidFill>
              </a:rPr>
              <a:t> - t</a:t>
            </a:r>
            <a:r>
              <a:rPr kumimoji="1" lang="en-US" altLang="zh-CN" sz="2400" b="1" baseline="-25000" dirty="0">
                <a:solidFill>
                  <a:srgbClr val="002060"/>
                </a:solidFill>
              </a:rPr>
              <a:t>3</a:t>
            </a:r>
            <a:r>
              <a:rPr kumimoji="1" lang="en-US" altLang="zh-CN" sz="2400" b="1" dirty="0">
                <a:solidFill>
                  <a:srgbClr val="002060"/>
                </a:solidFill>
              </a:rPr>
              <a:t>     		     </a:t>
            </a:r>
            <a:r>
              <a:rPr kumimoji="1" lang="en-US" altLang="zh-CN" sz="2400" b="1" dirty="0" smtClean="0">
                <a:solidFill>
                  <a:srgbClr val="002060"/>
                </a:solidFill>
              </a:rPr>
              <a:t> </a:t>
            </a:r>
            <a:r>
              <a:rPr kumimoji="1" lang="zh-CN" altLang="en-US" sz="2400" b="1" dirty="0" smtClean="0">
                <a:solidFill>
                  <a:srgbClr val="002060"/>
                </a:solidFill>
              </a:rPr>
              <a:t>处理</a:t>
            </a:r>
            <a:r>
              <a:rPr kumimoji="1" lang="zh-CN" altLang="en-US" sz="2400" b="1" dirty="0">
                <a:solidFill>
                  <a:srgbClr val="002060"/>
                </a:solidFill>
              </a:rPr>
              <a:t>时延</a:t>
            </a:r>
          </a:p>
          <a:p>
            <a:pPr>
              <a:spcBef>
                <a:spcPct val="30000"/>
              </a:spcBef>
            </a:pPr>
            <a:r>
              <a:rPr kumimoji="1" lang="zh-CN" altLang="en-US" sz="2400" b="1" dirty="0">
                <a:solidFill>
                  <a:srgbClr val="002060"/>
                </a:solidFill>
              </a:rPr>
              <a:t>       </a:t>
            </a:r>
            <a:r>
              <a:rPr kumimoji="1" lang="zh-CN" altLang="en-US" sz="2400" b="1" dirty="0" smtClean="0">
                <a:solidFill>
                  <a:srgbClr val="002060"/>
                </a:solidFill>
              </a:rPr>
              <a:t>      </a:t>
            </a:r>
            <a:r>
              <a:rPr kumimoji="1" lang="en-US" altLang="zh-CN" sz="2400" b="1" dirty="0" smtClean="0">
                <a:solidFill>
                  <a:srgbClr val="002060"/>
                </a:solidFill>
              </a:rPr>
              <a:t>L      </a:t>
            </a:r>
            <a:r>
              <a:rPr kumimoji="1" lang="zh-CN" altLang="en-US" sz="2400" b="1" dirty="0">
                <a:solidFill>
                  <a:srgbClr val="002060"/>
                </a:solidFill>
              </a:rPr>
              <a:t>节点</a:t>
            </a:r>
            <a:r>
              <a:rPr kumimoji="1" lang="en-US" altLang="zh-CN" sz="2400" b="1" dirty="0">
                <a:solidFill>
                  <a:srgbClr val="002060"/>
                </a:solidFill>
              </a:rPr>
              <a:t>A </a:t>
            </a:r>
            <a:r>
              <a:rPr kumimoji="1" lang="zh-CN" altLang="en-US" sz="2400" b="1" dirty="0">
                <a:solidFill>
                  <a:srgbClr val="002060"/>
                </a:solidFill>
              </a:rPr>
              <a:t>与 </a:t>
            </a:r>
            <a:r>
              <a:rPr kumimoji="1" lang="en-US" altLang="zh-CN" sz="2400" b="1" dirty="0">
                <a:solidFill>
                  <a:srgbClr val="002060"/>
                </a:solidFill>
              </a:rPr>
              <a:t>B </a:t>
            </a:r>
            <a:r>
              <a:rPr kumimoji="1" lang="zh-CN" altLang="en-US" sz="2400" b="1" dirty="0">
                <a:solidFill>
                  <a:srgbClr val="002060"/>
                </a:solidFill>
              </a:rPr>
              <a:t>之间的距离</a:t>
            </a:r>
          </a:p>
          <a:p>
            <a:pPr>
              <a:spcBef>
                <a:spcPct val="30000"/>
              </a:spcBef>
            </a:pPr>
            <a:r>
              <a:rPr kumimoji="1" lang="zh-CN" altLang="en-US" sz="2400" b="1" dirty="0">
                <a:solidFill>
                  <a:srgbClr val="002060"/>
                </a:solidFill>
              </a:rPr>
              <a:t>       </a:t>
            </a:r>
            <a:r>
              <a:rPr kumimoji="1" lang="zh-CN" altLang="en-US" sz="2400" b="1" dirty="0" smtClean="0">
                <a:solidFill>
                  <a:srgbClr val="002060"/>
                </a:solidFill>
              </a:rPr>
              <a:t>      </a:t>
            </a:r>
            <a:r>
              <a:rPr kumimoji="1" lang="en-US" altLang="zh-CN" sz="2400" b="1" dirty="0" smtClean="0">
                <a:solidFill>
                  <a:srgbClr val="002060"/>
                </a:solidFill>
              </a:rPr>
              <a:t>v      </a:t>
            </a:r>
            <a:r>
              <a:rPr kumimoji="1" lang="zh-CN" altLang="en-US" sz="2400" b="1" dirty="0">
                <a:solidFill>
                  <a:srgbClr val="002060"/>
                </a:solidFill>
              </a:rPr>
              <a:t>信号传播速率  （</a:t>
            </a:r>
            <a:r>
              <a:rPr kumimoji="1" lang="en-US" altLang="zh-CN" sz="2400" b="1" dirty="0">
                <a:solidFill>
                  <a:srgbClr val="002060"/>
                </a:solidFill>
              </a:rPr>
              <a:t>3× 10</a:t>
            </a:r>
            <a:r>
              <a:rPr kumimoji="1" lang="en-US" altLang="zh-CN" sz="2400" b="1" baseline="30000" dirty="0">
                <a:solidFill>
                  <a:srgbClr val="002060"/>
                </a:solidFill>
              </a:rPr>
              <a:t>8</a:t>
            </a:r>
            <a:r>
              <a:rPr kumimoji="1" lang="en-US" altLang="zh-CN" sz="2400" b="1" dirty="0">
                <a:solidFill>
                  <a:srgbClr val="002060"/>
                </a:solidFill>
              </a:rPr>
              <a:t>  m / s</a:t>
            </a:r>
            <a:r>
              <a:rPr kumimoji="1" lang="zh-CN" altLang="en-US" sz="2400" b="1" dirty="0">
                <a:solidFill>
                  <a:srgbClr val="002060"/>
                </a:solidFill>
              </a:rPr>
              <a:t>）</a:t>
            </a:r>
          </a:p>
          <a:p>
            <a:pPr>
              <a:spcBef>
                <a:spcPct val="30000"/>
              </a:spcBef>
            </a:pPr>
            <a:r>
              <a:rPr kumimoji="1" lang="zh-CN" altLang="en-US" sz="2400" b="1" dirty="0">
                <a:solidFill>
                  <a:srgbClr val="002060"/>
                </a:solidFill>
              </a:rPr>
              <a:t>       </a:t>
            </a:r>
            <a:r>
              <a:rPr kumimoji="1" lang="zh-CN" altLang="en-US" sz="2400" b="1" dirty="0" smtClean="0">
                <a:solidFill>
                  <a:srgbClr val="002060"/>
                </a:solidFill>
              </a:rPr>
              <a:t>      </a:t>
            </a:r>
            <a:r>
              <a:rPr kumimoji="1" lang="en-US" altLang="zh-CN" sz="2400" b="1" dirty="0" smtClean="0">
                <a:solidFill>
                  <a:srgbClr val="002060"/>
                </a:solidFill>
              </a:rPr>
              <a:t>F       </a:t>
            </a:r>
            <a:r>
              <a:rPr kumimoji="1" lang="zh-CN" altLang="en-US" sz="2400" b="1" dirty="0">
                <a:solidFill>
                  <a:srgbClr val="002060"/>
                </a:solidFill>
              </a:rPr>
              <a:t>数据帧长度 </a:t>
            </a:r>
            <a:r>
              <a:rPr kumimoji="1" lang="en-US" altLang="zh-CN" sz="2400" b="1" dirty="0">
                <a:solidFill>
                  <a:srgbClr val="002060"/>
                </a:solidFill>
              </a:rPr>
              <a:t>= H + D </a:t>
            </a:r>
            <a:r>
              <a:rPr kumimoji="1" lang="zh-CN" altLang="en-US" sz="2400" b="1" dirty="0">
                <a:solidFill>
                  <a:srgbClr val="002060"/>
                </a:solidFill>
              </a:rPr>
              <a:t>（帧头＋数据）</a:t>
            </a:r>
          </a:p>
          <a:p>
            <a:pPr>
              <a:spcBef>
                <a:spcPct val="30000"/>
              </a:spcBef>
            </a:pPr>
            <a:r>
              <a:rPr kumimoji="1" lang="zh-CN" altLang="en-US" sz="2400" b="1" dirty="0">
                <a:solidFill>
                  <a:srgbClr val="002060"/>
                </a:solidFill>
              </a:rPr>
              <a:t>       </a:t>
            </a:r>
            <a:r>
              <a:rPr kumimoji="1" lang="zh-CN" altLang="en-US" sz="2400" b="1" dirty="0" smtClean="0">
                <a:solidFill>
                  <a:srgbClr val="002060"/>
                </a:solidFill>
              </a:rPr>
              <a:t>      </a:t>
            </a:r>
            <a:r>
              <a:rPr kumimoji="1" lang="en-US" altLang="zh-CN" sz="2400" b="1" dirty="0" smtClean="0">
                <a:solidFill>
                  <a:srgbClr val="002060"/>
                </a:solidFill>
              </a:rPr>
              <a:t>A      </a:t>
            </a:r>
            <a:r>
              <a:rPr kumimoji="1" lang="zh-CN" altLang="en-US" sz="2400" b="1" dirty="0">
                <a:solidFill>
                  <a:srgbClr val="002060"/>
                </a:solidFill>
              </a:rPr>
              <a:t>应答帧长度</a:t>
            </a:r>
          </a:p>
          <a:p>
            <a:pPr>
              <a:spcBef>
                <a:spcPct val="30000"/>
              </a:spcBef>
            </a:pPr>
            <a:r>
              <a:rPr kumimoji="1" lang="zh-CN" altLang="en-US" sz="2400" b="1" dirty="0">
                <a:solidFill>
                  <a:srgbClr val="002060"/>
                </a:solidFill>
              </a:rPr>
              <a:t>       </a:t>
            </a:r>
            <a:r>
              <a:rPr kumimoji="1" lang="zh-CN" altLang="en-US" sz="2400" b="1" dirty="0" smtClean="0">
                <a:solidFill>
                  <a:srgbClr val="002060"/>
                </a:solidFill>
              </a:rPr>
              <a:t>      </a:t>
            </a:r>
            <a:r>
              <a:rPr kumimoji="1" lang="en-US" altLang="zh-CN" sz="2400" b="1" dirty="0" smtClean="0">
                <a:solidFill>
                  <a:srgbClr val="002060"/>
                </a:solidFill>
              </a:rPr>
              <a:t>C     </a:t>
            </a:r>
            <a:r>
              <a:rPr kumimoji="1" lang="zh-CN" altLang="en-US" sz="2400" b="1" dirty="0">
                <a:solidFill>
                  <a:srgbClr val="002060"/>
                </a:solidFill>
              </a:rPr>
              <a:t>数据发送速率   </a:t>
            </a:r>
            <a:r>
              <a:rPr kumimoji="1" lang="en-US" altLang="zh-CN" sz="2400" b="1" dirty="0" smtClean="0">
                <a:solidFill>
                  <a:srgbClr val="002060"/>
                </a:solidFill>
              </a:rPr>
              <a:t>bits/s</a:t>
            </a:r>
            <a:endParaRPr kumimoji="1" lang="en-US" altLang="zh-CN" sz="2400" b="1" dirty="0">
              <a:solidFill>
                <a:srgbClr val="002060"/>
              </a:solidFill>
            </a:endParaRP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3.2.2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停止</a:t>
            </a: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等待流量控制</a:t>
            </a:r>
          </a:p>
        </p:txBody>
      </p:sp>
    </p:spTree>
    <p:extLst>
      <p:ext uri="{BB962C8B-B14F-4D97-AF65-F5344CB8AC3E}">
        <p14:creationId xmlns:p14="http://schemas.microsoft.com/office/powerpoint/2010/main" val="25064767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3850" y="1436914"/>
            <a:ext cx="8497888" cy="4789715"/>
          </a:xfrm>
          <a:prstGeom prst="rect">
            <a:avLst/>
          </a:prstGeom>
        </p:spPr>
        <p:txBody>
          <a:bodyPr/>
          <a:lstStyle/>
          <a:p>
            <a:pPr>
              <a:buClr>
                <a:srgbClr val="FF3300"/>
              </a:buClr>
              <a:defRPr/>
            </a:pPr>
            <a:r>
              <a:rPr lang="zh-CN" altLang="en-US" sz="3200" b="1" dirty="0" smtClean="0">
                <a:solidFill>
                  <a:srgbClr val="002060"/>
                </a:solidFill>
                <a:latin typeface="微软雅黑" panose="020B0503020204020204" pitchFamily="34" charset="-122"/>
                <a:ea typeface="微软雅黑" panose="020B0503020204020204" pitchFamily="34" charset="-122"/>
              </a:rPr>
              <a:t>停止</a:t>
            </a:r>
            <a:r>
              <a:rPr lang="en-US" altLang="zh-CN" sz="3200" b="1" dirty="0">
                <a:solidFill>
                  <a:srgbClr val="002060"/>
                </a:solidFill>
                <a:latin typeface="微软雅黑" panose="020B0503020204020204" pitchFamily="34" charset="-122"/>
                <a:ea typeface="微软雅黑" panose="020B0503020204020204" pitchFamily="34" charset="-122"/>
              </a:rPr>
              <a:t>-</a:t>
            </a:r>
            <a:r>
              <a:rPr lang="zh-CN" altLang="en-US" sz="3200" b="1" dirty="0">
                <a:solidFill>
                  <a:srgbClr val="002060"/>
                </a:solidFill>
                <a:latin typeface="微软雅黑" panose="020B0503020204020204" pitchFamily="34" charset="-122"/>
                <a:ea typeface="微软雅黑" panose="020B0503020204020204" pitchFamily="34" charset="-122"/>
              </a:rPr>
              <a:t>等待</a:t>
            </a:r>
            <a:r>
              <a:rPr lang="zh-CN" altLang="en-US" sz="3200" b="1" dirty="0" smtClean="0">
                <a:solidFill>
                  <a:srgbClr val="002060"/>
                </a:solidFill>
                <a:latin typeface="微软雅黑" panose="020B0503020204020204" pitchFamily="34" charset="-122"/>
                <a:ea typeface="微软雅黑" panose="020B0503020204020204" pitchFamily="34" charset="-122"/>
              </a:rPr>
              <a:t>协议性能分析</a:t>
            </a:r>
            <a:endParaRPr lang="en-US" altLang="zh-CN" sz="3200" b="1" dirty="0">
              <a:solidFill>
                <a:srgbClr val="002060"/>
              </a:solidFill>
              <a:latin typeface="微软雅黑" panose="020B0503020204020204" pitchFamily="34" charset="-122"/>
              <a:ea typeface="微软雅黑" panose="020B0503020204020204" pitchFamily="34" charset="-122"/>
            </a:endParaRPr>
          </a:p>
          <a:p>
            <a:pPr>
              <a:lnSpc>
                <a:spcPct val="120000"/>
              </a:lnSpc>
              <a:defRPr/>
            </a:pPr>
            <a:r>
              <a:rPr lang="zh-CN" altLang="en-US" sz="2800" b="1" dirty="0" smtClean="0">
                <a:solidFill>
                  <a:srgbClr val="002060"/>
                </a:solidFill>
              </a:rPr>
              <a:t>     正常</a:t>
            </a:r>
            <a:r>
              <a:rPr lang="zh-CN" altLang="en-US" sz="2800" b="1" dirty="0">
                <a:solidFill>
                  <a:srgbClr val="002060"/>
                </a:solidFill>
              </a:rPr>
              <a:t>情况信道</a:t>
            </a:r>
            <a:r>
              <a:rPr lang="zh-CN" altLang="en-US" sz="2800" b="1" dirty="0" smtClean="0">
                <a:solidFill>
                  <a:srgbClr val="002060"/>
                </a:solidFill>
              </a:rPr>
              <a:t>利用率（无差错）</a:t>
            </a:r>
            <a:endParaRPr lang="zh-CN" altLang="en-US" sz="2800" b="1" dirty="0">
              <a:solidFill>
                <a:srgbClr val="002060"/>
              </a:solidFill>
            </a:endParaRPr>
          </a:p>
          <a:p>
            <a:pPr>
              <a:lnSpc>
                <a:spcPct val="120000"/>
              </a:lnSpc>
              <a:defRPr/>
            </a:pPr>
            <a:r>
              <a:rPr lang="zh-CN" altLang="en-US" sz="3600" b="1" dirty="0">
                <a:solidFill>
                  <a:srgbClr val="002060"/>
                </a:solidFill>
              </a:rPr>
              <a:t>   </a:t>
            </a:r>
            <a:r>
              <a:rPr lang="zh-CN" altLang="en-US" sz="3600" b="1" dirty="0" smtClean="0">
                <a:solidFill>
                  <a:srgbClr val="002060"/>
                </a:solidFill>
              </a:rPr>
              <a:t>        </a:t>
            </a:r>
            <a:r>
              <a:rPr kumimoji="1" lang="en-US" altLang="zh-CN" sz="2800" b="1" dirty="0" smtClean="0">
                <a:solidFill>
                  <a:srgbClr val="002060"/>
                </a:solidFill>
              </a:rPr>
              <a:t>U </a:t>
            </a:r>
            <a:r>
              <a:rPr kumimoji="1" lang="en-US" altLang="zh-CN" sz="2800" b="1" dirty="0">
                <a:solidFill>
                  <a:srgbClr val="002060"/>
                </a:solidFill>
              </a:rPr>
              <a:t>= t </a:t>
            </a:r>
            <a:r>
              <a:rPr kumimoji="1" lang="en-US" altLang="zh-CN" sz="2800" b="1" baseline="-25000" dirty="0">
                <a:solidFill>
                  <a:srgbClr val="002060"/>
                </a:solidFill>
              </a:rPr>
              <a:t>D</a:t>
            </a:r>
            <a:r>
              <a:rPr kumimoji="1" lang="en-US" altLang="zh-CN" sz="2800" b="1" dirty="0">
                <a:solidFill>
                  <a:srgbClr val="002060"/>
                </a:solidFill>
              </a:rPr>
              <a:t> / (</a:t>
            </a:r>
            <a:r>
              <a:rPr kumimoji="1" lang="en-US" altLang="zh-CN" sz="2800" b="1" dirty="0" err="1">
                <a:solidFill>
                  <a:srgbClr val="002060"/>
                </a:solidFill>
              </a:rPr>
              <a:t>t</a:t>
            </a:r>
            <a:r>
              <a:rPr kumimoji="1" lang="en-US" altLang="zh-CN" sz="2800" b="1" baseline="-25000" dirty="0" err="1">
                <a:solidFill>
                  <a:srgbClr val="002060"/>
                </a:solidFill>
              </a:rPr>
              <a:t>F</a:t>
            </a:r>
            <a:r>
              <a:rPr kumimoji="1" lang="en-US" altLang="zh-CN" sz="2800" b="1" dirty="0">
                <a:solidFill>
                  <a:srgbClr val="002060"/>
                </a:solidFill>
              </a:rPr>
              <a:t> + </a:t>
            </a:r>
            <a:r>
              <a:rPr kumimoji="1" lang="en-US" altLang="zh-CN" sz="2800" b="1" dirty="0" err="1">
                <a:solidFill>
                  <a:srgbClr val="002060"/>
                </a:solidFill>
              </a:rPr>
              <a:t>t</a:t>
            </a:r>
            <a:r>
              <a:rPr kumimoji="1" lang="en-US" altLang="zh-CN" sz="2800" b="1" baseline="-25000" dirty="0" err="1">
                <a:solidFill>
                  <a:srgbClr val="002060"/>
                </a:solidFill>
              </a:rPr>
              <a:t>A</a:t>
            </a:r>
            <a:r>
              <a:rPr kumimoji="1" lang="en-US" altLang="zh-CN" sz="2800" b="1" dirty="0">
                <a:solidFill>
                  <a:srgbClr val="002060"/>
                </a:solidFill>
              </a:rPr>
              <a:t> + 2t</a:t>
            </a:r>
            <a:r>
              <a:rPr kumimoji="1" lang="en-US" altLang="zh-CN" sz="2800" b="1" baseline="-25000" dirty="0">
                <a:solidFill>
                  <a:srgbClr val="002060"/>
                </a:solidFill>
              </a:rPr>
              <a:t>P</a:t>
            </a:r>
            <a:r>
              <a:rPr kumimoji="1" lang="en-US" altLang="zh-CN" sz="2800" b="1" dirty="0">
                <a:solidFill>
                  <a:srgbClr val="002060"/>
                </a:solidFill>
              </a:rPr>
              <a:t> + 2t</a:t>
            </a:r>
            <a:r>
              <a:rPr kumimoji="1" lang="en-US" altLang="zh-CN" sz="2800" b="1" baseline="-25000" dirty="0">
                <a:solidFill>
                  <a:srgbClr val="002060"/>
                </a:solidFill>
              </a:rPr>
              <a:t>proc</a:t>
            </a:r>
            <a:r>
              <a:rPr kumimoji="1" lang="en-US" altLang="zh-CN" sz="2800" b="1" dirty="0">
                <a:solidFill>
                  <a:srgbClr val="002060"/>
                </a:solidFill>
              </a:rPr>
              <a:t>)</a:t>
            </a:r>
            <a:r>
              <a:rPr kumimoji="1" lang="en-US" altLang="zh-CN" sz="2800" b="1" baseline="-25000" dirty="0">
                <a:solidFill>
                  <a:srgbClr val="002060"/>
                </a:solidFill>
              </a:rPr>
              <a:t> </a:t>
            </a:r>
          </a:p>
          <a:p>
            <a:pPr>
              <a:lnSpc>
                <a:spcPct val="120000"/>
              </a:lnSpc>
              <a:defRPr/>
            </a:pPr>
            <a:r>
              <a:rPr kumimoji="1" lang="zh-CN" altLang="en-US" sz="2800" b="1" dirty="0" smtClean="0">
                <a:solidFill>
                  <a:srgbClr val="002060"/>
                </a:solidFill>
              </a:rPr>
              <a:t>    假设</a:t>
            </a:r>
            <a:r>
              <a:rPr kumimoji="1" lang="zh-CN" altLang="en-US" sz="2800" b="1" dirty="0">
                <a:solidFill>
                  <a:srgbClr val="002060"/>
                </a:solidFill>
              </a:rPr>
              <a:t>收发双方处理时间相同；</a:t>
            </a:r>
          </a:p>
          <a:p>
            <a:pPr>
              <a:lnSpc>
                <a:spcPct val="120000"/>
              </a:lnSpc>
              <a:defRPr/>
            </a:pPr>
            <a:r>
              <a:rPr kumimoji="1" lang="zh-CN" altLang="en-US" sz="2800" b="1" dirty="0" smtClean="0">
                <a:solidFill>
                  <a:srgbClr val="002060"/>
                </a:solidFill>
              </a:rPr>
              <a:t>    不</a:t>
            </a:r>
            <a:r>
              <a:rPr kumimoji="1" lang="zh-CN" altLang="en-US" sz="2800" b="1" dirty="0">
                <a:solidFill>
                  <a:srgbClr val="002060"/>
                </a:solidFill>
              </a:rPr>
              <a:t>考虑处理时延和传播时延，及应答帧的开销，</a:t>
            </a:r>
            <a:r>
              <a:rPr kumimoji="1" lang="zh-CN" altLang="en-US" sz="2800" b="1" dirty="0" smtClean="0">
                <a:solidFill>
                  <a:srgbClr val="002060"/>
                </a:solidFill>
              </a:rPr>
              <a:t>则</a:t>
            </a:r>
            <a:endParaRPr kumimoji="1" lang="en-US" altLang="zh-CN" sz="2800" b="1" dirty="0" smtClean="0">
              <a:solidFill>
                <a:srgbClr val="002060"/>
              </a:solidFill>
            </a:endParaRPr>
          </a:p>
          <a:p>
            <a:pPr>
              <a:lnSpc>
                <a:spcPct val="120000"/>
              </a:lnSpc>
              <a:defRPr/>
            </a:pPr>
            <a:r>
              <a:rPr kumimoji="1" lang="en-US" altLang="zh-CN" sz="2800" b="1" dirty="0">
                <a:solidFill>
                  <a:srgbClr val="002060"/>
                </a:solidFill>
              </a:rPr>
              <a:t> </a:t>
            </a:r>
            <a:r>
              <a:rPr kumimoji="1" lang="en-US" altLang="zh-CN" sz="2800" b="1" dirty="0" smtClean="0">
                <a:solidFill>
                  <a:srgbClr val="002060"/>
                </a:solidFill>
              </a:rPr>
              <a:t>      U  </a:t>
            </a:r>
            <a:r>
              <a:rPr kumimoji="1" lang="zh-CN" altLang="en-US" sz="2800" b="1" dirty="0" smtClean="0">
                <a:solidFill>
                  <a:srgbClr val="002060"/>
                </a:solidFill>
              </a:rPr>
              <a:t>仅</a:t>
            </a:r>
            <a:r>
              <a:rPr kumimoji="1" lang="zh-CN" altLang="en-US" sz="2800" b="1" dirty="0">
                <a:solidFill>
                  <a:srgbClr val="002060"/>
                </a:solidFill>
              </a:rPr>
              <a:t>与帧结构相关</a:t>
            </a:r>
            <a:r>
              <a:rPr kumimoji="1" lang="zh-CN" altLang="en-US" sz="2800" b="1" dirty="0" smtClean="0">
                <a:solidFill>
                  <a:srgbClr val="002060"/>
                </a:solidFill>
              </a:rPr>
              <a:t>；</a:t>
            </a:r>
            <a:endParaRPr kumimoji="1" lang="en-US" altLang="zh-CN" sz="2800" b="1" dirty="0" smtClean="0">
              <a:solidFill>
                <a:srgbClr val="002060"/>
              </a:solidFill>
            </a:endParaRPr>
          </a:p>
          <a:p>
            <a:pPr>
              <a:lnSpc>
                <a:spcPct val="120000"/>
              </a:lnSpc>
              <a:defRPr/>
            </a:pPr>
            <a:r>
              <a:rPr kumimoji="1" lang="en-US" altLang="zh-CN" sz="2800" b="1" dirty="0">
                <a:solidFill>
                  <a:srgbClr val="002060"/>
                </a:solidFill>
              </a:rPr>
              <a:t> </a:t>
            </a:r>
            <a:r>
              <a:rPr kumimoji="1" lang="en-US" altLang="zh-CN" sz="2800" b="1" dirty="0" smtClean="0">
                <a:solidFill>
                  <a:srgbClr val="002060"/>
                </a:solidFill>
              </a:rPr>
              <a:t>      U=</a:t>
            </a:r>
            <a:r>
              <a:rPr kumimoji="1" lang="en-US" altLang="zh-CN" sz="2800" b="1" dirty="0">
                <a:solidFill>
                  <a:srgbClr val="002060"/>
                </a:solidFill>
              </a:rPr>
              <a:t> t </a:t>
            </a:r>
            <a:r>
              <a:rPr kumimoji="1" lang="en-US" altLang="zh-CN" sz="2800" b="1" baseline="-25000" dirty="0">
                <a:solidFill>
                  <a:srgbClr val="002060"/>
                </a:solidFill>
              </a:rPr>
              <a:t>D</a:t>
            </a:r>
            <a:r>
              <a:rPr kumimoji="1" lang="en-US" altLang="zh-CN" sz="2800" b="1" dirty="0">
                <a:solidFill>
                  <a:srgbClr val="002060"/>
                </a:solidFill>
              </a:rPr>
              <a:t> / </a:t>
            </a:r>
            <a:r>
              <a:rPr kumimoji="1" lang="en-US" altLang="zh-CN" sz="2800" b="1" dirty="0" err="1" smtClean="0">
                <a:solidFill>
                  <a:srgbClr val="002060"/>
                </a:solidFill>
              </a:rPr>
              <a:t>t</a:t>
            </a:r>
            <a:r>
              <a:rPr kumimoji="1" lang="en-US" altLang="zh-CN" sz="2800" b="1" baseline="-25000" dirty="0" err="1" smtClean="0">
                <a:solidFill>
                  <a:srgbClr val="002060"/>
                </a:solidFill>
              </a:rPr>
              <a:t>F</a:t>
            </a:r>
            <a:r>
              <a:rPr kumimoji="1" lang="en-US" altLang="zh-CN" sz="2800" b="1" dirty="0" smtClean="0">
                <a:solidFill>
                  <a:srgbClr val="002060"/>
                </a:solidFill>
              </a:rPr>
              <a:t> =D/F = D/</a:t>
            </a:r>
            <a:r>
              <a:rPr kumimoji="1" lang="en-US" altLang="zh-CN" sz="2800" b="1" dirty="0">
                <a:solidFill>
                  <a:srgbClr val="002060"/>
                </a:solidFill>
              </a:rPr>
              <a:t>(</a:t>
            </a:r>
            <a:r>
              <a:rPr kumimoji="1" lang="en-US" altLang="zh-CN" sz="2800" b="1" dirty="0" smtClean="0">
                <a:solidFill>
                  <a:srgbClr val="002060"/>
                </a:solidFill>
              </a:rPr>
              <a:t>H+D)</a:t>
            </a:r>
            <a:endParaRPr kumimoji="1" lang="zh-CN" altLang="en-US" sz="2800" b="1" dirty="0">
              <a:solidFill>
                <a:srgbClr val="002060"/>
              </a:solidFill>
            </a:endParaRPr>
          </a:p>
          <a:p>
            <a:pPr>
              <a:lnSpc>
                <a:spcPct val="120000"/>
              </a:lnSpc>
              <a:defRPr/>
            </a:pPr>
            <a:r>
              <a:rPr kumimoji="1" lang="zh-CN" altLang="en-US" sz="2800" b="1" dirty="0" smtClean="0">
                <a:solidFill>
                  <a:srgbClr val="002060"/>
                </a:solidFill>
              </a:rPr>
              <a:t>    当</a:t>
            </a:r>
            <a:r>
              <a:rPr kumimoji="1" lang="zh-CN" altLang="en-US" sz="2800" b="1" dirty="0">
                <a:solidFill>
                  <a:srgbClr val="002060"/>
                </a:solidFill>
              </a:rPr>
              <a:t>传播时延较大时</a:t>
            </a:r>
            <a:r>
              <a:rPr kumimoji="1" lang="zh-CN" altLang="en-US" sz="2800" b="1" dirty="0" smtClean="0">
                <a:solidFill>
                  <a:srgbClr val="002060"/>
                </a:solidFill>
              </a:rPr>
              <a:t>，发送时延与传播时延相比较小时，信道</a:t>
            </a:r>
            <a:r>
              <a:rPr kumimoji="1" lang="zh-CN" altLang="en-US" sz="2800" b="1" dirty="0">
                <a:solidFill>
                  <a:srgbClr val="002060"/>
                </a:solidFill>
              </a:rPr>
              <a:t>利用率很低。</a:t>
            </a: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3.2.2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停止</a:t>
            </a: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等待流量控制</a:t>
            </a:r>
          </a:p>
        </p:txBody>
      </p:sp>
    </p:spTree>
    <p:extLst>
      <p:ext uri="{BB962C8B-B14F-4D97-AF65-F5344CB8AC3E}">
        <p14:creationId xmlns:p14="http://schemas.microsoft.com/office/powerpoint/2010/main" val="25064767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3850" y="1436914"/>
            <a:ext cx="8497888" cy="4789715"/>
          </a:xfrm>
          <a:prstGeom prst="rect">
            <a:avLst/>
          </a:prstGeom>
        </p:spPr>
        <p:txBody>
          <a:bodyPr/>
          <a:lstStyle/>
          <a:p>
            <a:pPr>
              <a:buClr>
                <a:srgbClr val="FF3300"/>
              </a:buClr>
              <a:defRPr/>
            </a:pPr>
            <a:r>
              <a:rPr lang="zh-CN" altLang="en-US" sz="3200" b="1" dirty="0">
                <a:solidFill>
                  <a:srgbClr val="002060"/>
                </a:solidFill>
                <a:latin typeface="微软雅黑" panose="020B0503020204020204" pitchFamily="34" charset="-122"/>
                <a:ea typeface="微软雅黑" panose="020B0503020204020204" pitchFamily="34" charset="-122"/>
              </a:rPr>
              <a:t>停止</a:t>
            </a:r>
            <a:r>
              <a:rPr lang="en-US" altLang="zh-CN" sz="3200" b="1" dirty="0">
                <a:solidFill>
                  <a:srgbClr val="002060"/>
                </a:solidFill>
                <a:latin typeface="微软雅黑" panose="020B0503020204020204" pitchFamily="34" charset="-122"/>
                <a:ea typeface="微软雅黑" panose="020B0503020204020204" pitchFamily="34" charset="-122"/>
              </a:rPr>
              <a:t>-</a:t>
            </a:r>
            <a:r>
              <a:rPr lang="zh-CN" altLang="en-US" sz="3200" b="1" dirty="0">
                <a:solidFill>
                  <a:srgbClr val="002060"/>
                </a:solidFill>
                <a:latin typeface="微软雅黑" panose="020B0503020204020204" pitchFamily="34" charset="-122"/>
                <a:ea typeface="微软雅黑" panose="020B0503020204020204" pitchFamily="34" charset="-122"/>
              </a:rPr>
              <a:t>等待协议性能</a:t>
            </a:r>
            <a:r>
              <a:rPr lang="zh-CN" altLang="en-US" sz="3200" b="1" dirty="0" smtClean="0">
                <a:solidFill>
                  <a:srgbClr val="002060"/>
                </a:solidFill>
                <a:latin typeface="微软雅黑" panose="020B0503020204020204" pitchFamily="34" charset="-122"/>
                <a:ea typeface="微软雅黑" panose="020B0503020204020204" pitchFamily="34" charset="-122"/>
              </a:rPr>
              <a:t>分析</a:t>
            </a:r>
            <a:endParaRPr lang="en-US" altLang="zh-CN" sz="3200" b="1" dirty="0" smtClean="0">
              <a:solidFill>
                <a:srgbClr val="002060"/>
              </a:solidFill>
              <a:latin typeface="微软雅黑" panose="020B0503020204020204" pitchFamily="34" charset="-122"/>
              <a:ea typeface="微软雅黑" panose="020B0503020204020204" pitchFamily="34" charset="-122"/>
            </a:endParaRPr>
          </a:p>
          <a:p>
            <a:pPr>
              <a:lnSpc>
                <a:spcPct val="120000"/>
              </a:lnSpc>
              <a:spcBef>
                <a:spcPts val="1200"/>
              </a:spcBef>
              <a:defRPr/>
            </a:pPr>
            <a:r>
              <a:rPr lang="zh-CN" altLang="en-US" sz="2800" b="1" dirty="0" smtClean="0">
                <a:solidFill>
                  <a:srgbClr val="002060"/>
                </a:solidFill>
              </a:rPr>
              <a:t>    非</a:t>
            </a:r>
            <a:r>
              <a:rPr lang="zh-CN" altLang="en-US" sz="2800" b="1" dirty="0">
                <a:solidFill>
                  <a:srgbClr val="002060"/>
                </a:solidFill>
              </a:rPr>
              <a:t>正常</a:t>
            </a:r>
            <a:r>
              <a:rPr lang="zh-CN" altLang="en-US" sz="2800" b="1" dirty="0" smtClean="0">
                <a:solidFill>
                  <a:srgbClr val="002060"/>
                </a:solidFill>
              </a:rPr>
              <a:t>情况（可能出现差错，需要重发若干次）</a:t>
            </a:r>
            <a:endParaRPr lang="zh-CN" altLang="en-US" sz="2800" b="1" dirty="0">
              <a:solidFill>
                <a:srgbClr val="002060"/>
              </a:solidFill>
            </a:endParaRPr>
          </a:p>
          <a:p>
            <a:pPr>
              <a:lnSpc>
                <a:spcPct val="120000"/>
              </a:lnSpc>
              <a:defRPr/>
            </a:pPr>
            <a:r>
              <a:rPr lang="zh-CN" altLang="en-US" sz="2800" b="1" dirty="0">
                <a:solidFill>
                  <a:srgbClr val="002060"/>
                </a:solidFill>
              </a:rPr>
              <a:t>   </a:t>
            </a:r>
            <a:r>
              <a:rPr lang="zh-CN" altLang="en-US" sz="2800" b="1" dirty="0" smtClean="0">
                <a:solidFill>
                  <a:srgbClr val="002060"/>
                </a:solidFill>
              </a:rPr>
              <a:t>     忽略</a:t>
            </a:r>
            <a:r>
              <a:rPr lang="zh-CN" altLang="en-US" sz="2800" b="1" dirty="0">
                <a:solidFill>
                  <a:srgbClr val="002060"/>
                </a:solidFill>
              </a:rPr>
              <a:t>应答时延和处理时延，则重传时间为</a:t>
            </a:r>
          </a:p>
          <a:p>
            <a:pPr>
              <a:lnSpc>
                <a:spcPct val="120000"/>
              </a:lnSpc>
              <a:defRPr/>
            </a:pPr>
            <a:r>
              <a:rPr lang="zh-CN" altLang="en-US" sz="2800" b="1" dirty="0">
                <a:solidFill>
                  <a:srgbClr val="002060"/>
                </a:solidFill>
              </a:rPr>
              <a:t>    </a:t>
            </a:r>
            <a:r>
              <a:rPr kumimoji="1" lang="zh-CN" altLang="en-US" sz="2800" b="1" dirty="0">
                <a:solidFill>
                  <a:srgbClr val="002060"/>
                </a:solidFill>
              </a:rPr>
              <a:t>  </a:t>
            </a:r>
            <a:r>
              <a:rPr kumimoji="1" lang="zh-CN" altLang="en-US" sz="2800" b="1" dirty="0" smtClean="0">
                <a:solidFill>
                  <a:srgbClr val="002060"/>
                </a:solidFill>
              </a:rPr>
              <a:t>       </a:t>
            </a:r>
            <a:r>
              <a:rPr kumimoji="1" lang="en-US" altLang="zh-CN" sz="2800" b="1" dirty="0">
                <a:solidFill>
                  <a:srgbClr val="002060"/>
                </a:solidFill>
              </a:rPr>
              <a:t>t</a:t>
            </a:r>
            <a:r>
              <a:rPr kumimoji="1" lang="en-US" altLang="zh-CN" sz="2800" b="1" baseline="-25000" dirty="0">
                <a:solidFill>
                  <a:srgbClr val="002060"/>
                </a:solidFill>
              </a:rPr>
              <a:t>out </a:t>
            </a:r>
            <a:r>
              <a:rPr kumimoji="1" lang="en-US" altLang="zh-CN" sz="2800" b="1" dirty="0">
                <a:solidFill>
                  <a:srgbClr val="002060"/>
                </a:solidFill>
              </a:rPr>
              <a:t>&gt;</a:t>
            </a:r>
            <a:r>
              <a:rPr kumimoji="1" lang="en-US" altLang="zh-CN" sz="2800" b="1" baseline="-25000" dirty="0">
                <a:solidFill>
                  <a:srgbClr val="002060"/>
                </a:solidFill>
              </a:rPr>
              <a:t> </a:t>
            </a:r>
            <a:r>
              <a:rPr kumimoji="1" lang="en-US" altLang="zh-CN" sz="2800" b="1" dirty="0">
                <a:solidFill>
                  <a:srgbClr val="002060"/>
                </a:solidFill>
              </a:rPr>
              <a:t>= 2t</a:t>
            </a:r>
            <a:r>
              <a:rPr kumimoji="1" lang="en-US" altLang="zh-CN" sz="2800" b="1" baseline="-25000" dirty="0">
                <a:solidFill>
                  <a:srgbClr val="002060"/>
                </a:solidFill>
              </a:rPr>
              <a:t>P</a:t>
            </a:r>
          </a:p>
          <a:p>
            <a:pPr>
              <a:lnSpc>
                <a:spcPct val="120000"/>
              </a:lnSpc>
              <a:defRPr/>
            </a:pPr>
            <a:r>
              <a:rPr kumimoji="1" lang="en-US" altLang="zh-CN" sz="2800" b="1" baseline="-25000" dirty="0">
                <a:solidFill>
                  <a:srgbClr val="002060"/>
                </a:solidFill>
              </a:rPr>
              <a:t>    </a:t>
            </a:r>
            <a:r>
              <a:rPr kumimoji="1" lang="en-US" altLang="zh-CN" sz="2800" b="1" baseline="-25000" dirty="0" smtClean="0">
                <a:solidFill>
                  <a:srgbClr val="002060"/>
                </a:solidFill>
              </a:rPr>
              <a:t>       </a:t>
            </a:r>
            <a:r>
              <a:rPr kumimoji="1" lang="zh-CN" altLang="en-US" sz="2800" b="1" dirty="0" smtClean="0">
                <a:solidFill>
                  <a:srgbClr val="002060"/>
                </a:solidFill>
              </a:rPr>
              <a:t>则</a:t>
            </a:r>
            <a:r>
              <a:rPr kumimoji="1" lang="zh-CN" altLang="en-US" sz="2800" b="1" dirty="0">
                <a:solidFill>
                  <a:srgbClr val="002060"/>
                </a:solidFill>
              </a:rPr>
              <a:t>成功发送一帧的间隔为</a:t>
            </a:r>
            <a:r>
              <a:rPr lang="zh-CN" altLang="en-US" sz="2800" b="1" dirty="0">
                <a:solidFill>
                  <a:srgbClr val="002060"/>
                </a:solidFill>
              </a:rPr>
              <a:t>   </a:t>
            </a:r>
            <a:r>
              <a:rPr kumimoji="1" lang="en-US" altLang="zh-CN" sz="2800" b="1" dirty="0" err="1">
                <a:solidFill>
                  <a:srgbClr val="002060"/>
                </a:solidFill>
              </a:rPr>
              <a:t>t</a:t>
            </a:r>
            <a:r>
              <a:rPr kumimoji="1" lang="en-US" altLang="zh-CN" sz="2800" b="1" baseline="-25000" dirty="0" err="1">
                <a:solidFill>
                  <a:srgbClr val="002060"/>
                </a:solidFill>
              </a:rPr>
              <a:t>T</a:t>
            </a:r>
            <a:r>
              <a:rPr kumimoji="1" lang="en-US" altLang="zh-CN" sz="2800" b="1" baseline="-25000" dirty="0">
                <a:solidFill>
                  <a:srgbClr val="002060"/>
                </a:solidFill>
              </a:rPr>
              <a:t> </a:t>
            </a:r>
            <a:r>
              <a:rPr kumimoji="1" lang="en-US" altLang="zh-CN" sz="2800" b="1" dirty="0">
                <a:solidFill>
                  <a:srgbClr val="002060"/>
                </a:solidFill>
              </a:rPr>
              <a:t>= </a:t>
            </a:r>
            <a:r>
              <a:rPr kumimoji="1" lang="en-US" altLang="zh-CN" sz="2800" b="1" dirty="0" err="1">
                <a:solidFill>
                  <a:srgbClr val="002060"/>
                </a:solidFill>
              </a:rPr>
              <a:t>t</a:t>
            </a:r>
            <a:r>
              <a:rPr kumimoji="1" lang="en-US" altLang="zh-CN" sz="2800" b="1" baseline="-25000" dirty="0" err="1">
                <a:solidFill>
                  <a:srgbClr val="002060"/>
                </a:solidFill>
              </a:rPr>
              <a:t>F</a:t>
            </a:r>
            <a:r>
              <a:rPr kumimoji="1" lang="en-US" altLang="zh-CN" sz="2800" b="1" dirty="0">
                <a:solidFill>
                  <a:srgbClr val="002060"/>
                </a:solidFill>
              </a:rPr>
              <a:t> + 2t</a:t>
            </a:r>
            <a:r>
              <a:rPr kumimoji="1" lang="en-US" altLang="zh-CN" sz="2800" b="1" baseline="-25000" dirty="0">
                <a:solidFill>
                  <a:srgbClr val="002060"/>
                </a:solidFill>
              </a:rPr>
              <a:t>P</a:t>
            </a:r>
          </a:p>
          <a:p>
            <a:pPr>
              <a:lnSpc>
                <a:spcPct val="120000"/>
              </a:lnSpc>
              <a:defRPr/>
            </a:pPr>
            <a:r>
              <a:rPr lang="en-US" altLang="zh-CN" sz="2800" b="1" dirty="0">
                <a:solidFill>
                  <a:srgbClr val="002060"/>
                </a:solidFill>
              </a:rPr>
              <a:t>   </a:t>
            </a:r>
            <a:r>
              <a:rPr lang="en-US" altLang="zh-CN" sz="2800" b="1" dirty="0" smtClean="0">
                <a:solidFill>
                  <a:srgbClr val="002060"/>
                </a:solidFill>
              </a:rPr>
              <a:t>    </a:t>
            </a:r>
            <a:r>
              <a:rPr lang="zh-CN" altLang="en-US" sz="2800" b="1" dirty="0" smtClean="0">
                <a:solidFill>
                  <a:srgbClr val="002060"/>
                </a:solidFill>
              </a:rPr>
              <a:t>考虑</a:t>
            </a:r>
            <a:r>
              <a:rPr lang="zh-CN" altLang="en-US" sz="2800" b="1" dirty="0">
                <a:solidFill>
                  <a:srgbClr val="002060"/>
                </a:solidFill>
              </a:rPr>
              <a:t>传输可能出现差错的情况，则正确传送一个数据帧的平均时间为</a:t>
            </a:r>
          </a:p>
          <a:p>
            <a:pPr>
              <a:lnSpc>
                <a:spcPct val="120000"/>
              </a:lnSpc>
              <a:defRPr/>
            </a:pPr>
            <a:r>
              <a:rPr lang="zh-CN" altLang="en-US" sz="2800" b="1" dirty="0">
                <a:solidFill>
                  <a:srgbClr val="002060"/>
                </a:solidFill>
              </a:rPr>
              <a:t>      </a:t>
            </a:r>
            <a:r>
              <a:rPr lang="zh-CN" altLang="en-US" sz="2800" b="1" dirty="0" smtClean="0">
                <a:solidFill>
                  <a:srgbClr val="002060"/>
                </a:solidFill>
              </a:rPr>
              <a:t>     </a:t>
            </a:r>
            <a:r>
              <a:rPr kumimoji="1" lang="en-US" altLang="zh-CN" sz="2800" b="1" dirty="0" err="1">
                <a:solidFill>
                  <a:srgbClr val="002060"/>
                </a:solidFill>
              </a:rPr>
              <a:t>t</a:t>
            </a:r>
            <a:r>
              <a:rPr kumimoji="1" lang="en-US" altLang="zh-CN" sz="2800" b="1" baseline="-25000" dirty="0" err="1">
                <a:solidFill>
                  <a:srgbClr val="002060"/>
                </a:solidFill>
              </a:rPr>
              <a:t>av</a:t>
            </a:r>
            <a:r>
              <a:rPr kumimoji="1" lang="en-US" altLang="zh-CN" sz="2800" b="1" baseline="-25000" dirty="0">
                <a:solidFill>
                  <a:srgbClr val="002060"/>
                </a:solidFill>
              </a:rPr>
              <a:t> </a:t>
            </a:r>
            <a:r>
              <a:rPr kumimoji="1" lang="en-US" altLang="zh-CN" sz="2800" b="1" dirty="0">
                <a:solidFill>
                  <a:srgbClr val="002060"/>
                </a:solidFill>
              </a:rPr>
              <a:t>= </a:t>
            </a:r>
            <a:r>
              <a:rPr kumimoji="1" lang="en-US" altLang="zh-CN" sz="2800" b="1" dirty="0" err="1">
                <a:solidFill>
                  <a:srgbClr val="002060"/>
                </a:solidFill>
              </a:rPr>
              <a:t>t</a:t>
            </a:r>
            <a:r>
              <a:rPr kumimoji="1" lang="en-US" altLang="zh-CN" sz="2800" b="1" baseline="-25000" dirty="0" err="1">
                <a:solidFill>
                  <a:srgbClr val="002060"/>
                </a:solidFill>
              </a:rPr>
              <a:t>T</a:t>
            </a:r>
            <a:r>
              <a:rPr kumimoji="1" lang="zh-CN" altLang="en-US" sz="2800" b="1" dirty="0">
                <a:solidFill>
                  <a:srgbClr val="002060"/>
                </a:solidFill>
              </a:rPr>
              <a:t>（</a:t>
            </a:r>
            <a:r>
              <a:rPr kumimoji="1" lang="en-US" altLang="zh-CN" sz="2800" b="1" dirty="0">
                <a:solidFill>
                  <a:srgbClr val="002060"/>
                </a:solidFill>
              </a:rPr>
              <a:t>1 </a:t>
            </a:r>
            <a:r>
              <a:rPr kumimoji="1" lang="zh-CN" altLang="en-US" sz="2800" b="1" dirty="0">
                <a:solidFill>
                  <a:srgbClr val="002060"/>
                </a:solidFill>
              </a:rPr>
              <a:t>＋ </a:t>
            </a:r>
            <a:r>
              <a:rPr kumimoji="1" lang="en-US" altLang="zh-CN" sz="2800" b="1" dirty="0">
                <a:solidFill>
                  <a:srgbClr val="002060"/>
                </a:solidFill>
              </a:rPr>
              <a:t>1</a:t>
            </a:r>
            <a:r>
              <a:rPr kumimoji="1" lang="zh-CN" altLang="en-US" sz="2800" b="1" dirty="0">
                <a:solidFill>
                  <a:srgbClr val="002060"/>
                </a:solidFill>
              </a:rPr>
              <a:t>个帧的平均传送次数）</a:t>
            </a:r>
            <a:endParaRPr lang="zh-CN" altLang="en-US" sz="2800" b="1" dirty="0">
              <a:solidFill>
                <a:srgbClr val="002060"/>
              </a:solidFill>
            </a:endParaRPr>
          </a:p>
          <a:p>
            <a:pPr>
              <a:buClr>
                <a:srgbClr val="FF3300"/>
              </a:buClr>
              <a:defRPr/>
            </a:pPr>
            <a:endParaRPr lang="en-US" altLang="zh-CN" sz="3200" b="1" dirty="0">
              <a:solidFill>
                <a:srgbClr val="002060"/>
              </a:solidFill>
              <a:latin typeface="微软雅黑" panose="020B0503020204020204" pitchFamily="34" charset="-122"/>
              <a:ea typeface="微软雅黑" panose="020B0503020204020204" pitchFamily="34" charset="-122"/>
            </a:endParaRP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3.2.2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停止</a:t>
            </a: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等待流量控制</a:t>
            </a:r>
          </a:p>
        </p:txBody>
      </p:sp>
    </p:spTree>
    <p:extLst>
      <p:ext uri="{BB962C8B-B14F-4D97-AF65-F5344CB8AC3E}">
        <p14:creationId xmlns:p14="http://schemas.microsoft.com/office/powerpoint/2010/main" val="25064767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3850" y="1550504"/>
            <a:ext cx="8497888" cy="4676125"/>
          </a:xfrm>
          <a:prstGeom prst="rect">
            <a:avLst/>
          </a:prstGeom>
        </p:spPr>
        <p:txBody>
          <a:bodyPr/>
          <a:lstStyle/>
          <a:p>
            <a:pPr>
              <a:buClr>
                <a:srgbClr val="FF3300"/>
              </a:buClr>
              <a:defRPr/>
            </a:pPr>
            <a:r>
              <a:rPr lang="zh-CN" altLang="en-US" sz="3200" b="1" dirty="0">
                <a:solidFill>
                  <a:srgbClr val="002060"/>
                </a:solidFill>
                <a:latin typeface="微软雅黑" panose="020B0503020204020204" pitchFamily="34" charset="-122"/>
                <a:ea typeface="微软雅黑" panose="020B0503020204020204" pitchFamily="34" charset="-122"/>
              </a:rPr>
              <a:t>停止</a:t>
            </a:r>
            <a:r>
              <a:rPr lang="en-US" altLang="zh-CN" sz="3200" b="1" dirty="0">
                <a:solidFill>
                  <a:srgbClr val="002060"/>
                </a:solidFill>
                <a:latin typeface="微软雅黑" panose="020B0503020204020204" pitchFamily="34" charset="-122"/>
                <a:ea typeface="微软雅黑" panose="020B0503020204020204" pitchFamily="34" charset="-122"/>
              </a:rPr>
              <a:t>-</a:t>
            </a:r>
            <a:r>
              <a:rPr lang="zh-CN" altLang="en-US" sz="3200" b="1" dirty="0">
                <a:solidFill>
                  <a:srgbClr val="002060"/>
                </a:solidFill>
                <a:latin typeface="微软雅黑" panose="020B0503020204020204" pitchFamily="34" charset="-122"/>
                <a:ea typeface="微软雅黑" panose="020B0503020204020204" pitchFamily="34" charset="-122"/>
              </a:rPr>
              <a:t>等待协议性能</a:t>
            </a:r>
            <a:r>
              <a:rPr lang="zh-CN" altLang="en-US" sz="3200" b="1" dirty="0" smtClean="0">
                <a:solidFill>
                  <a:srgbClr val="002060"/>
                </a:solidFill>
                <a:latin typeface="微软雅黑" panose="020B0503020204020204" pitchFamily="34" charset="-122"/>
                <a:ea typeface="微软雅黑" panose="020B0503020204020204" pitchFamily="34" charset="-122"/>
              </a:rPr>
              <a:t>分析</a:t>
            </a:r>
            <a:endParaRPr lang="en-US" altLang="zh-CN" sz="3200" b="1" dirty="0" smtClean="0">
              <a:solidFill>
                <a:srgbClr val="002060"/>
              </a:solidFill>
              <a:latin typeface="微软雅黑" panose="020B0503020204020204" pitchFamily="34" charset="-122"/>
              <a:ea typeface="微软雅黑" panose="020B0503020204020204" pitchFamily="34" charset="-122"/>
            </a:endParaRPr>
          </a:p>
          <a:p>
            <a:pPr marL="457200" indent="-457200">
              <a:lnSpc>
                <a:spcPct val="130000"/>
              </a:lnSpc>
              <a:spcBef>
                <a:spcPts val="1200"/>
              </a:spcBef>
              <a:buFont typeface="Arial" panose="020B0604020202020204" pitchFamily="34" charset="0"/>
              <a:buChar char="•"/>
            </a:pPr>
            <a:r>
              <a:rPr kumimoji="1" lang="zh-CN" altLang="en-US" sz="2800" b="1" dirty="0">
                <a:solidFill>
                  <a:srgbClr val="002060"/>
                </a:solidFill>
              </a:rPr>
              <a:t>利用率 </a:t>
            </a:r>
            <a:r>
              <a:rPr kumimoji="1" lang="en-US" altLang="zh-CN" sz="2800" b="1" dirty="0">
                <a:solidFill>
                  <a:srgbClr val="002060"/>
                </a:solidFill>
              </a:rPr>
              <a:t>U= </a:t>
            </a:r>
            <a:r>
              <a:rPr kumimoji="1" lang="en-US" altLang="zh-CN" sz="2800" b="1" dirty="0" err="1">
                <a:solidFill>
                  <a:srgbClr val="002060"/>
                </a:solidFill>
              </a:rPr>
              <a:t>t</a:t>
            </a:r>
            <a:r>
              <a:rPr kumimoji="1" lang="en-US" altLang="zh-CN" sz="2800" b="1" baseline="-25000" dirty="0" err="1">
                <a:solidFill>
                  <a:srgbClr val="002060"/>
                </a:solidFill>
              </a:rPr>
              <a:t>D</a:t>
            </a:r>
            <a:r>
              <a:rPr kumimoji="1" lang="en-US" altLang="zh-CN" sz="2800" b="1" dirty="0">
                <a:solidFill>
                  <a:srgbClr val="002060"/>
                </a:solidFill>
              </a:rPr>
              <a:t>/ </a:t>
            </a:r>
            <a:r>
              <a:rPr kumimoji="1" lang="en-US" altLang="zh-CN" sz="2800" b="1" dirty="0" err="1">
                <a:solidFill>
                  <a:srgbClr val="002060"/>
                </a:solidFill>
              </a:rPr>
              <a:t>t</a:t>
            </a:r>
            <a:r>
              <a:rPr kumimoji="1" lang="en-US" altLang="zh-CN" sz="2800" b="1" baseline="-25000" dirty="0" err="1">
                <a:solidFill>
                  <a:srgbClr val="002060"/>
                </a:solidFill>
              </a:rPr>
              <a:t>av</a:t>
            </a:r>
            <a:endParaRPr kumimoji="1" lang="en-US" altLang="zh-CN" sz="2800" b="1" baseline="-25000" dirty="0">
              <a:solidFill>
                <a:srgbClr val="002060"/>
              </a:solidFill>
            </a:endParaRPr>
          </a:p>
          <a:p>
            <a:pPr marL="457200" indent="-457200">
              <a:lnSpc>
                <a:spcPct val="130000"/>
              </a:lnSpc>
              <a:buFont typeface="Arial" panose="020B0604020202020204" pitchFamily="34" charset="0"/>
              <a:buChar char="•"/>
            </a:pPr>
            <a:r>
              <a:rPr kumimoji="1" lang="zh-CN" altLang="en-US" sz="2800" b="1" dirty="0">
                <a:solidFill>
                  <a:srgbClr val="002060"/>
                </a:solidFill>
              </a:rPr>
              <a:t>有传输差错影响时，差错导致多次重传，信道利用率更低。</a:t>
            </a:r>
          </a:p>
          <a:p>
            <a:pPr marL="457200" indent="-457200">
              <a:lnSpc>
                <a:spcPct val="130000"/>
              </a:lnSpc>
              <a:buFont typeface="Arial" panose="020B0604020202020204" pitchFamily="34" charset="0"/>
              <a:buChar char="•"/>
            </a:pPr>
            <a:r>
              <a:rPr kumimoji="1" lang="zh-CN" altLang="en-US" sz="2800" b="1" dirty="0">
                <a:solidFill>
                  <a:srgbClr val="002060"/>
                </a:solidFill>
              </a:rPr>
              <a:t>除了传播时延、应答开销以外，信道利用率与控制信息长度、信道误码率、控制开销等因素有关</a:t>
            </a:r>
            <a:r>
              <a:rPr kumimoji="1" lang="zh-CN" altLang="en-US" sz="2800" b="1" dirty="0" smtClean="0">
                <a:solidFill>
                  <a:srgbClr val="002060"/>
                </a:solidFill>
              </a:rPr>
              <a:t>。</a:t>
            </a:r>
            <a:endParaRPr kumimoji="1" lang="en-US" altLang="zh-CN" sz="2800" b="1" dirty="0" smtClean="0">
              <a:solidFill>
                <a:srgbClr val="002060"/>
              </a:solidFill>
            </a:endParaRPr>
          </a:p>
          <a:p>
            <a:pPr marL="457200" indent="-457200">
              <a:lnSpc>
                <a:spcPct val="130000"/>
              </a:lnSpc>
              <a:buFont typeface="Arial" panose="020B0604020202020204" pitchFamily="34" charset="0"/>
              <a:buChar char="•"/>
            </a:pPr>
            <a:r>
              <a:rPr kumimoji="1" lang="zh-CN" altLang="en-US" sz="2800" b="1" dirty="0" smtClean="0">
                <a:solidFill>
                  <a:srgbClr val="002060"/>
                </a:solidFill>
              </a:rPr>
              <a:t>由于大量时间用于等待，因此系统利用率很低，造成资源的浪费。</a:t>
            </a:r>
            <a:endParaRPr kumimoji="1" lang="zh-CN" altLang="en-US" sz="2800" b="1" dirty="0">
              <a:solidFill>
                <a:srgbClr val="002060"/>
              </a:solidFill>
            </a:endParaRP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3.2.2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停止</a:t>
            </a: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等待流量控制</a:t>
            </a:r>
          </a:p>
        </p:txBody>
      </p:sp>
    </p:spTree>
    <p:extLst>
      <p:ext uri="{BB962C8B-B14F-4D97-AF65-F5344CB8AC3E}">
        <p14:creationId xmlns:p14="http://schemas.microsoft.com/office/powerpoint/2010/main" val="25064767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3850" y="1436914"/>
            <a:ext cx="8497888" cy="4789715"/>
          </a:xfrm>
          <a:prstGeom prst="rect">
            <a:avLst/>
          </a:prstGeom>
        </p:spPr>
        <p:txBody>
          <a:bodyPr/>
          <a:lstStyle/>
          <a:p>
            <a:pPr>
              <a:buClr>
                <a:srgbClr val="FF3300"/>
              </a:buClr>
              <a:defRPr/>
            </a:pPr>
            <a:r>
              <a:rPr lang="zh-CN" altLang="en-US" sz="3200" b="1" dirty="0">
                <a:solidFill>
                  <a:srgbClr val="002060"/>
                </a:solidFill>
                <a:latin typeface="微软雅黑" panose="020B0503020204020204" pitchFamily="34" charset="-122"/>
                <a:ea typeface="微软雅黑" panose="020B0503020204020204" pitchFamily="34" charset="-122"/>
              </a:rPr>
              <a:t>停止</a:t>
            </a:r>
            <a:r>
              <a:rPr lang="en-US" altLang="zh-CN" sz="3200" b="1" dirty="0">
                <a:solidFill>
                  <a:srgbClr val="002060"/>
                </a:solidFill>
                <a:latin typeface="微软雅黑" panose="020B0503020204020204" pitchFamily="34" charset="-122"/>
                <a:ea typeface="微软雅黑" panose="020B0503020204020204" pitchFamily="34" charset="-122"/>
              </a:rPr>
              <a:t>-</a:t>
            </a:r>
            <a:r>
              <a:rPr lang="zh-CN" altLang="en-US" sz="3200" b="1" dirty="0">
                <a:solidFill>
                  <a:srgbClr val="002060"/>
                </a:solidFill>
                <a:latin typeface="微软雅黑" panose="020B0503020204020204" pitchFamily="34" charset="-122"/>
                <a:ea typeface="微软雅黑" panose="020B0503020204020204" pitchFamily="34" charset="-122"/>
              </a:rPr>
              <a:t>等待协议性能</a:t>
            </a:r>
            <a:r>
              <a:rPr lang="zh-CN" altLang="en-US" sz="3200" b="1" dirty="0" smtClean="0">
                <a:solidFill>
                  <a:srgbClr val="002060"/>
                </a:solidFill>
                <a:latin typeface="微软雅黑" panose="020B0503020204020204" pitchFamily="34" charset="-122"/>
                <a:ea typeface="微软雅黑" panose="020B0503020204020204" pitchFamily="34" charset="-122"/>
              </a:rPr>
              <a:t>分析</a:t>
            </a:r>
            <a:endParaRPr lang="en-US" altLang="zh-CN" sz="3200" b="1" dirty="0" smtClean="0">
              <a:solidFill>
                <a:srgbClr val="002060"/>
              </a:solidFill>
              <a:latin typeface="微软雅黑" panose="020B0503020204020204" pitchFamily="34" charset="-122"/>
              <a:ea typeface="微软雅黑" panose="020B0503020204020204" pitchFamily="34" charset="-122"/>
            </a:endParaRPr>
          </a:p>
          <a:p>
            <a:pPr>
              <a:lnSpc>
                <a:spcPct val="110000"/>
              </a:lnSpc>
              <a:spcBef>
                <a:spcPts val="1200"/>
              </a:spcBef>
            </a:pPr>
            <a:r>
              <a:rPr kumimoji="1" lang="zh-CN" altLang="en-US" sz="2800" b="1" dirty="0">
                <a:solidFill>
                  <a:srgbClr val="002060"/>
                </a:solidFill>
              </a:rPr>
              <a:t>例</a:t>
            </a:r>
            <a:r>
              <a:rPr kumimoji="1" lang="en-US" altLang="zh-CN" sz="2800" b="1" dirty="0">
                <a:solidFill>
                  <a:srgbClr val="002060"/>
                </a:solidFill>
              </a:rPr>
              <a:t>1. </a:t>
            </a:r>
            <a:r>
              <a:rPr kumimoji="1" lang="zh-CN" altLang="en-US" sz="2800" b="1" dirty="0">
                <a:solidFill>
                  <a:srgbClr val="002060"/>
                </a:solidFill>
              </a:rPr>
              <a:t>信道速率为</a:t>
            </a:r>
            <a:r>
              <a:rPr kumimoji="1" lang="en-US" altLang="zh-CN" sz="2800" b="1" dirty="0">
                <a:solidFill>
                  <a:srgbClr val="002060"/>
                </a:solidFill>
              </a:rPr>
              <a:t>8kb/s</a:t>
            </a:r>
            <a:r>
              <a:rPr kumimoji="1" lang="zh-CN" altLang="en-US" sz="2800" b="1" dirty="0">
                <a:solidFill>
                  <a:srgbClr val="002060"/>
                </a:solidFill>
              </a:rPr>
              <a:t>，采用停止等待协议，传播</a:t>
            </a:r>
            <a:r>
              <a:rPr kumimoji="1" lang="zh-CN" altLang="en-US" sz="2800" b="1" dirty="0" smtClean="0">
                <a:solidFill>
                  <a:srgbClr val="002060"/>
                </a:solidFill>
              </a:rPr>
              <a:t>时延 </a:t>
            </a:r>
            <a:r>
              <a:rPr kumimoji="1" lang="en-US" altLang="zh-CN" sz="2800" b="1" dirty="0" err="1" smtClean="0">
                <a:solidFill>
                  <a:srgbClr val="002060"/>
                </a:solidFill>
              </a:rPr>
              <a:t>tp</a:t>
            </a:r>
            <a:r>
              <a:rPr kumimoji="1" lang="zh-CN" altLang="en-US" sz="2800" b="1" dirty="0">
                <a:solidFill>
                  <a:srgbClr val="002060"/>
                </a:solidFill>
              </a:rPr>
              <a:t>为</a:t>
            </a:r>
            <a:r>
              <a:rPr kumimoji="1" lang="en-US" altLang="zh-CN" sz="2800" b="1" dirty="0">
                <a:solidFill>
                  <a:srgbClr val="002060"/>
                </a:solidFill>
              </a:rPr>
              <a:t>20ms</a:t>
            </a:r>
            <a:r>
              <a:rPr kumimoji="1" lang="zh-CN" altLang="en-US" sz="2800" b="1" dirty="0">
                <a:solidFill>
                  <a:srgbClr val="002060"/>
                </a:solidFill>
              </a:rPr>
              <a:t>，确认帧长度和处理时间均可忽略，问帧长为多少才能使信道利用率达到至少</a:t>
            </a:r>
            <a:r>
              <a:rPr kumimoji="1" lang="en-US" altLang="zh-CN" sz="2800" b="1" dirty="0">
                <a:solidFill>
                  <a:srgbClr val="002060"/>
                </a:solidFill>
              </a:rPr>
              <a:t>50%</a:t>
            </a:r>
            <a:r>
              <a:rPr kumimoji="1" lang="zh-CN" altLang="en-US" sz="2800" b="1" dirty="0">
                <a:solidFill>
                  <a:srgbClr val="002060"/>
                </a:solidFill>
              </a:rPr>
              <a:t>？</a:t>
            </a:r>
            <a:endParaRPr kumimoji="1" lang="zh-CN" altLang="en-US" sz="2800" b="1" dirty="0">
              <a:solidFill>
                <a:srgbClr val="002060"/>
              </a:solidFill>
              <a:ea typeface="宋体" charset="-122"/>
            </a:endParaRPr>
          </a:p>
          <a:p>
            <a:pPr>
              <a:lnSpc>
                <a:spcPct val="110000"/>
              </a:lnSpc>
            </a:pPr>
            <a:r>
              <a:rPr kumimoji="1" lang="zh-CN" altLang="en-US" sz="2800" b="1" dirty="0">
                <a:solidFill>
                  <a:srgbClr val="002060"/>
                </a:solidFill>
              </a:rPr>
              <a:t>解：设帧长</a:t>
            </a:r>
            <a:r>
              <a:rPr kumimoji="1" lang="zh-CN" altLang="en-US" sz="2800" b="1" dirty="0" smtClean="0">
                <a:solidFill>
                  <a:srgbClr val="002060"/>
                </a:solidFill>
              </a:rPr>
              <a:t>为 </a:t>
            </a:r>
            <a:r>
              <a:rPr kumimoji="1" lang="en-US" altLang="zh-CN" sz="2800" b="1" i="1" dirty="0" smtClean="0">
                <a:solidFill>
                  <a:srgbClr val="002060"/>
                </a:solidFill>
              </a:rPr>
              <a:t>L  </a:t>
            </a:r>
            <a:r>
              <a:rPr kumimoji="1" lang="en-US" altLang="zh-CN" sz="2800" b="1" dirty="0">
                <a:solidFill>
                  <a:srgbClr val="002060"/>
                </a:solidFill>
              </a:rPr>
              <a:t>bit</a:t>
            </a:r>
            <a:r>
              <a:rPr kumimoji="1" lang="zh-CN" altLang="en-US" sz="2800" b="1" dirty="0">
                <a:solidFill>
                  <a:srgbClr val="002060"/>
                </a:solidFill>
              </a:rPr>
              <a:t>，则</a:t>
            </a:r>
          </a:p>
          <a:p>
            <a:pPr>
              <a:lnSpc>
                <a:spcPct val="110000"/>
              </a:lnSpc>
            </a:pPr>
            <a:r>
              <a:rPr kumimoji="1" lang="zh-CN" altLang="en-US" sz="2800" b="1" dirty="0">
                <a:solidFill>
                  <a:srgbClr val="002060"/>
                </a:solidFill>
              </a:rPr>
              <a:t>         发送</a:t>
            </a:r>
            <a:r>
              <a:rPr kumimoji="1" lang="zh-CN" altLang="en-US" sz="2800" b="1" dirty="0" smtClean="0">
                <a:solidFill>
                  <a:srgbClr val="002060"/>
                </a:solidFill>
              </a:rPr>
              <a:t>时延 </a:t>
            </a:r>
            <a:r>
              <a:rPr kumimoji="1" lang="en-US" altLang="zh-CN" sz="2800" b="1" i="1" dirty="0" err="1" smtClean="0">
                <a:solidFill>
                  <a:srgbClr val="002060"/>
                </a:solidFill>
              </a:rPr>
              <a:t>ts</a:t>
            </a:r>
            <a:r>
              <a:rPr kumimoji="1" lang="zh-CN" altLang="en-US" sz="2800" b="1" dirty="0">
                <a:solidFill>
                  <a:srgbClr val="002060"/>
                </a:solidFill>
              </a:rPr>
              <a:t>＝</a:t>
            </a:r>
            <a:r>
              <a:rPr kumimoji="1" lang="en-US" altLang="zh-CN" sz="2800" b="1" dirty="0">
                <a:solidFill>
                  <a:srgbClr val="002060"/>
                </a:solidFill>
              </a:rPr>
              <a:t>L bit / 8Kbps</a:t>
            </a:r>
            <a:r>
              <a:rPr kumimoji="1" lang="zh-CN" altLang="en-US" sz="2800" b="1" dirty="0">
                <a:solidFill>
                  <a:srgbClr val="002060"/>
                </a:solidFill>
              </a:rPr>
              <a:t>， </a:t>
            </a:r>
            <a:r>
              <a:rPr kumimoji="1" lang="en-US" altLang="zh-CN" sz="2800" b="1" i="1" dirty="0" err="1">
                <a:solidFill>
                  <a:srgbClr val="002060"/>
                </a:solidFill>
              </a:rPr>
              <a:t>tp</a:t>
            </a:r>
            <a:r>
              <a:rPr kumimoji="1" lang="en-US" altLang="zh-CN" sz="2800" b="1" dirty="0">
                <a:solidFill>
                  <a:srgbClr val="002060"/>
                </a:solidFill>
              </a:rPr>
              <a:t>=20ms</a:t>
            </a:r>
            <a:r>
              <a:rPr kumimoji="1" lang="zh-CN" altLang="en-US" sz="2800" b="1" dirty="0">
                <a:solidFill>
                  <a:srgbClr val="002060"/>
                </a:solidFill>
              </a:rPr>
              <a:t>。  </a:t>
            </a:r>
          </a:p>
          <a:p>
            <a:pPr>
              <a:lnSpc>
                <a:spcPct val="110000"/>
              </a:lnSpc>
            </a:pPr>
            <a:r>
              <a:rPr kumimoji="1" lang="zh-CN" altLang="en-US" sz="2800" b="1" dirty="0">
                <a:solidFill>
                  <a:srgbClr val="002060"/>
                </a:solidFill>
              </a:rPr>
              <a:t>  </a:t>
            </a:r>
            <a:r>
              <a:rPr kumimoji="1" lang="zh-CN" altLang="en-US" sz="2800" b="1" i="1" dirty="0">
                <a:solidFill>
                  <a:srgbClr val="002060"/>
                </a:solidFill>
              </a:rPr>
              <a:t>      </a:t>
            </a:r>
            <a:r>
              <a:rPr kumimoji="1" lang="zh-CN" altLang="en-US" sz="2800" b="1" dirty="0">
                <a:solidFill>
                  <a:srgbClr val="002060"/>
                </a:solidFill>
              </a:rPr>
              <a:t>信道利用率＝ </a:t>
            </a:r>
            <a:r>
              <a:rPr kumimoji="1" lang="en-US" altLang="zh-CN" sz="2800" b="1" i="1" dirty="0" err="1">
                <a:solidFill>
                  <a:srgbClr val="002060"/>
                </a:solidFill>
              </a:rPr>
              <a:t>ts</a:t>
            </a:r>
            <a:r>
              <a:rPr kumimoji="1" lang="en-US" altLang="zh-CN" sz="2800" b="1" dirty="0">
                <a:solidFill>
                  <a:srgbClr val="002060"/>
                </a:solidFill>
              </a:rPr>
              <a:t> /</a:t>
            </a:r>
            <a:r>
              <a:rPr kumimoji="1" lang="zh-CN" altLang="en-US" sz="2800" b="1" dirty="0">
                <a:solidFill>
                  <a:srgbClr val="002060"/>
                </a:solidFill>
              </a:rPr>
              <a:t>（ </a:t>
            </a:r>
            <a:r>
              <a:rPr kumimoji="1" lang="en-US" altLang="zh-CN" sz="2800" b="1" i="1" dirty="0" err="1">
                <a:solidFill>
                  <a:srgbClr val="002060"/>
                </a:solidFill>
              </a:rPr>
              <a:t>ts</a:t>
            </a:r>
            <a:r>
              <a:rPr kumimoji="1" lang="en-US" altLang="zh-CN" sz="2800" b="1" dirty="0">
                <a:solidFill>
                  <a:srgbClr val="002060"/>
                </a:solidFill>
              </a:rPr>
              <a:t> </a:t>
            </a:r>
            <a:r>
              <a:rPr kumimoji="1" lang="zh-CN" altLang="en-US" sz="2800" b="1" dirty="0">
                <a:solidFill>
                  <a:srgbClr val="002060"/>
                </a:solidFill>
              </a:rPr>
              <a:t>＋</a:t>
            </a:r>
            <a:r>
              <a:rPr kumimoji="1" lang="en-US" altLang="zh-CN" sz="2800" b="1" dirty="0">
                <a:solidFill>
                  <a:srgbClr val="002060"/>
                </a:solidFill>
              </a:rPr>
              <a:t>2 </a:t>
            </a:r>
            <a:r>
              <a:rPr kumimoji="1" lang="en-US" altLang="zh-CN" sz="2800" b="1" i="1" dirty="0" err="1">
                <a:solidFill>
                  <a:srgbClr val="002060"/>
                </a:solidFill>
              </a:rPr>
              <a:t>tp</a:t>
            </a:r>
            <a:r>
              <a:rPr kumimoji="1" lang="zh-CN" altLang="en-US" sz="2800" b="1" dirty="0">
                <a:solidFill>
                  <a:srgbClr val="002060"/>
                </a:solidFill>
              </a:rPr>
              <a:t>）</a:t>
            </a:r>
            <a:r>
              <a:rPr kumimoji="1" lang="zh-CN" altLang="en-US" sz="2800" b="1" dirty="0">
                <a:solidFill>
                  <a:srgbClr val="002060"/>
                </a:solidFill>
                <a:latin typeface="黑体" pitchFamily="2" charset="-122"/>
              </a:rPr>
              <a:t>≥ </a:t>
            </a:r>
            <a:r>
              <a:rPr kumimoji="1" lang="en-US" altLang="zh-CN" sz="2800" b="1" dirty="0">
                <a:solidFill>
                  <a:srgbClr val="002060"/>
                </a:solidFill>
                <a:latin typeface="黑体" pitchFamily="2" charset="-122"/>
              </a:rPr>
              <a:t>50%</a:t>
            </a:r>
          </a:p>
          <a:p>
            <a:pPr>
              <a:lnSpc>
                <a:spcPct val="110000"/>
              </a:lnSpc>
            </a:pPr>
            <a:r>
              <a:rPr kumimoji="1" lang="en-US" altLang="zh-CN" sz="2800" b="1" i="1" dirty="0">
                <a:solidFill>
                  <a:srgbClr val="002060"/>
                </a:solidFill>
              </a:rPr>
              <a:t>    </a:t>
            </a:r>
            <a:r>
              <a:rPr kumimoji="1" lang="en-US" altLang="zh-CN" sz="2800" b="1" dirty="0">
                <a:solidFill>
                  <a:srgbClr val="002060"/>
                </a:solidFill>
              </a:rPr>
              <a:t>    </a:t>
            </a:r>
            <a:r>
              <a:rPr kumimoji="1" lang="zh-CN" altLang="en-US" sz="2800" b="1" dirty="0">
                <a:solidFill>
                  <a:srgbClr val="002060"/>
                </a:solidFill>
              </a:rPr>
              <a:t>当</a:t>
            </a:r>
            <a:r>
              <a:rPr kumimoji="1" lang="zh-CN" altLang="en-US" sz="2800" b="1" i="1" dirty="0">
                <a:solidFill>
                  <a:srgbClr val="002060"/>
                </a:solidFill>
              </a:rPr>
              <a:t> </a:t>
            </a:r>
            <a:r>
              <a:rPr kumimoji="1" lang="en-US" altLang="zh-CN" sz="2800" b="1" i="1" dirty="0">
                <a:solidFill>
                  <a:srgbClr val="002060"/>
                </a:solidFill>
              </a:rPr>
              <a:t>ts</a:t>
            </a:r>
            <a:r>
              <a:rPr kumimoji="1" lang="en-US" altLang="zh-CN" sz="2800" b="1" dirty="0">
                <a:solidFill>
                  <a:srgbClr val="002060"/>
                </a:solidFill>
                <a:sym typeface="Symbol" pitchFamily="18" charset="2"/>
              </a:rPr>
              <a:t></a:t>
            </a:r>
            <a:r>
              <a:rPr kumimoji="1" lang="en-US" altLang="zh-CN" sz="2800" b="1" dirty="0">
                <a:solidFill>
                  <a:srgbClr val="002060"/>
                </a:solidFill>
              </a:rPr>
              <a:t>40ms </a:t>
            </a:r>
            <a:r>
              <a:rPr kumimoji="1" lang="zh-CN" altLang="en-US" sz="2800" b="1" dirty="0">
                <a:solidFill>
                  <a:srgbClr val="002060"/>
                </a:solidFill>
              </a:rPr>
              <a:t>不等式成立，故帧长 </a:t>
            </a:r>
            <a:r>
              <a:rPr kumimoji="1" lang="en-US" altLang="zh-CN" sz="2800" b="1" i="1" dirty="0">
                <a:solidFill>
                  <a:srgbClr val="002060"/>
                </a:solidFill>
              </a:rPr>
              <a:t>L </a:t>
            </a:r>
            <a:r>
              <a:rPr kumimoji="1" lang="zh-CN" altLang="en-US" sz="2800" b="1" dirty="0">
                <a:solidFill>
                  <a:srgbClr val="002060"/>
                </a:solidFill>
              </a:rPr>
              <a:t>应</a:t>
            </a:r>
          </a:p>
          <a:p>
            <a:pPr>
              <a:lnSpc>
                <a:spcPct val="110000"/>
              </a:lnSpc>
            </a:pPr>
            <a:r>
              <a:rPr kumimoji="1" lang="zh-CN" altLang="en-US" sz="2800" b="1" dirty="0">
                <a:solidFill>
                  <a:srgbClr val="002060"/>
                </a:solidFill>
              </a:rPr>
              <a:t>        大于等于</a:t>
            </a:r>
            <a:r>
              <a:rPr kumimoji="1" lang="en-US" altLang="zh-CN" sz="2800" b="1" dirty="0">
                <a:solidFill>
                  <a:srgbClr val="002060"/>
                </a:solidFill>
              </a:rPr>
              <a:t>320 bit</a:t>
            </a:r>
            <a:r>
              <a:rPr kumimoji="1" lang="zh-CN" altLang="en-US" sz="2800" b="1" dirty="0">
                <a:solidFill>
                  <a:srgbClr val="002060"/>
                </a:solidFill>
              </a:rPr>
              <a:t>。</a:t>
            </a:r>
            <a:r>
              <a:rPr kumimoji="1" lang="zh-CN" altLang="en-US" sz="2800" b="1" dirty="0">
                <a:solidFill>
                  <a:srgbClr val="002060"/>
                </a:solidFill>
                <a:ea typeface="宋体" charset="-122"/>
              </a:rPr>
              <a:t>                </a:t>
            </a: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3.2.2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停止</a:t>
            </a: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等待流量控制</a:t>
            </a:r>
          </a:p>
        </p:txBody>
      </p:sp>
    </p:spTree>
    <p:extLst>
      <p:ext uri="{BB962C8B-B14F-4D97-AF65-F5344CB8AC3E}">
        <p14:creationId xmlns:p14="http://schemas.microsoft.com/office/powerpoint/2010/main" val="25064767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45</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3850" y="1436914"/>
            <a:ext cx="8497888" cy="4789715"/>
          </a:xfrm>
          <a:prstGeom prst="rect">
            <a:avLst/>
          </a:prstGeom>
        </p:spPr>
        <p:txBody>
          <a:bodyPr/>
          <a:lstStyle/>
          <a:p>
            <a:pPr>
              <a:buClr>
                <a:srgbClr val="FF3300"/>
              </a:buClr>
              <a:defRPr/>
            </a:pPr>
            <a:r>
              <a:rPr lang="zh-CN" altLang="en-US" sz="3200" b="1" dirty="0">
                <a:solidFill>
                  <a:srgbClr val="002060"/>
                </a:solidFill>
                <a:latin typeface="微软雅黑" panose="020B0503020204020204" pitchFamily="34" charset="-122"/>
                <a:ea typeface="微软雅黑" panose="020B0503020204020204" pitchFamily="34" charset="-122"/>
              </a:rPr>
              <a:t>停止</a:t>
            </a:r>
            <a:r>
              <a:rPr lang="en-US" altLang="zh-CN" sz="3200" b="1" dirty="0">
                <a:solidFill>
                  <a:srgbClr val="002060"/>
                </a:solidFill>
                <a:latin typeface="微软雅黑" panose="020B0503020204020204" pitchFamily="34" charset="-122"/>
                <a:ea typeface="微软雅黑" panose="020B0503020204020204" pitchFamily="34" charset="-122"/>
              </a:rPr>
              <a:t>-</a:t>
            </a:r>
            <a:r>
              <a:rPr lang="zh-CN" altLang="en-US" sz="3200" b="1" dirty="0">
                <a:solidFill>
                  <a:srgbClr val="002060"/>
                </a:solidFill>
                <a:latin typeface="微软雅黑" panose="020B0503020204020204" pitchFamily="34" charset="-122"/>
                <a:ea typeface="微软雅黑" panose="020B0503020204020204" pitchFamily="34" charset="-122"/>
              </a:rPr>
              <a:t>等待协议性能</a:t>
            </a:r>
            <a:r>
              <a:rPr lang="zh-CN" altLang="en-US" sz="3200" b="1" dirty="0" smtClean="0">
                <a:solidFill>
                  <a:srgbClr val="002060"/>
                </a:solidFill>
                <a:latin typeface="微软雅黑" panose="020B0503020204020204" pitchFamily="34" charset="-122"/>
                <a:ea typeface="微软雅黑" panose="020B0503020204020204" pitchFamily="34" charset="-122"/>
              </a:rPr>
              <a:t>分析</a:t>
            </a:r>
            <a:endParaRPr lang="en-US" altLang="zh-CN" sz="3200" b="1" dirty="0" smtClean="0">
              <a:solidFill>
                <a:srgbClr val="002060"/>
              </a:solidFill>
              <a:latin typeface="微软雅黑" panose="020B0503020204020204" pitchFamily="34" charset="-122"/>
              <a:ea typeface="微软雅黑" panose="020B0503020204020204" pitchFamily="34" charset="-122"/>
            </a:endParaRPr>
          </a:p>
          <a:p>
            <a:pPr>
              <a:lnSpc>
                <a:spcPct val="130000"/>
              </a:lnSpc>
              <a:spcBef>
                <a:spcPts val="1200"/>
              </a:spcBef>
            </a:pPr>
            <a:r>
              <a:rPr kumimoji="1" lang="zh-CN" altLang="en-US" sz="2800" b="1" dirty="0">
                <a:solidFill>
                  <a:srgbClr val="002060"/>
                </a:solidFill>
              </a:rPr>
              <a:t>例</a:t>
            </a:r>
            <a:r>
              <a:rPr kumimoji="1" lang="en-US" altLang="zh-CN" sz="2800" b="1" dirty="0">
                <a:solidFill>
                  <a:srgbClr val="002060"/>
                </a:solidFill>
              </a:rPr>
              <a:t>2. </a:t>
            </a:r>
            <a:r>
              <a:rPr kumimoji="1" lang="zh-CN" altLang="en-US" sz="2800" b="1" dirty="0">
                <a:solidFill>
                  <a:srgbClr val="002060"/>
                </a:solidFill>
              </a:rPr>
              <a:t>在卫星通信系统中，两个地面卫星通信站之间利用卫星的转发技术进行通信，信号从一个地面站经卫星传到另一个地面站，若设其传播时延为</a:t>
            </a:r>
            <a:r>
              <a:rPr kumimoji="1" lang="en-US" altLang="zh-CN" sz="2800" b="1" dirty="0">
                <a:solidFill>
                  <a:srgbClr val="002060"/>
                </a:solidFill>
              </a:rPr>
              <a:t>250ms</a:t>
            </a:r>
            <a:r>
              <a:rPr kumimoji="1" lang="zh-CN" altLang="en-US" sz="2800" b="1" dirty="0">
                <a:solidFill>
                  <a:srgbClr val="002060"/>
                </a:solidFill>
              </a:rPr>
              <a:t>，发送一个数据帧的时间为</a:t>
            </a:r>
            <a:r>
              <a:rPr kumimoji="1" lang="en-US" altLang="zh-CN" sz="2800" b="1" dirty="0">
                <a:solidFill>
                  <a:srgbClr val="002060"/>
                </a:solidFill>
              </a:rPr>
              <a:t>20ms (</a:t>
            </a:r>
            <a:r>
              <a:rPr kumimoji="1" lang="zh-CN" altLang="en-US" sz="2800" b="1" dirty="0">
                <a:solidFill>
                  <a:srgbClr val="002060"/>
                </a:solidFill>
              </a:rPr>
              <a:t>相当于帧长</a:t>
            </a:r>
            <a:r>
              <a:rPr kumimoji="1" lang="en-US" altLang="zh-CN" sz="2800" b="1" dirty="0">
                <a:solidFill>
                  <a:srgbClr val="002060"/>
                </a:solidFill>
              </a:rPr>
              <a:t>1000</a:t>
            </a:r>
            <a:r>
              <a:rPr kumimoji="1" lang="zh-CN" altLang="en-US" sz="2800" b="1" dirty="0">
                <a:solidFill>
                  <a:srgbClr val="002060"/>
                </a:solidFill>
              </a:rPr>
              <a:t>比特，速率为</a:t>
            </a:r>
            <a:r>
              <a:rPr kumimoji="1" lang="en-US" altLang="zh-CN" sz="2800" b="1" dirty="0">
                <a:solidFill>
                  <a:srgbClr val="002060"/>
                </a:solidFill>
              </a:rPr>
              <a:t>50Kb</a:t>
            </a:r>
            <a:r>
              <a:rPr kumimoji="1" lang="zh-CN" altLang="en-US" sz="2800" b="1" dirty="0">
                <a:solidFill>
                  <a:srgbClr val="002060"/>
                </a:solidFill>
              </a:rPr>
              <a:t>／</a:t>
            </a:r>
            <a:r>
              <a:rPr kumimoji="1" lang="en-US" altLang="zh-CN" sz="2800" b="1" dirty="0">
                <a:solidFill>
                  <a:srgbClr val="002060"/>
                </a:solidFill>
              </a:rPr>
              <a:t>s)</a:t>
            </a:r>
            <a:r>
              <a:rPr kumimoji="1" lang="zh-CN" altLang="en-US" sz="2800" b="1" dirty="0">
                <a:solidFill>
                  <a:srgbClr val="002060"/>
                </a:solidFill>
              </a:rPr>
              <a:t>，试分析此系统的信道利用率。</a:t>
            </a:r>
          </a:p>
          <a:p>
            <a:pPr>
              <a:spcBef>
                <a:spcPts val="1200"/>
              </a:spcBef>
            </a:pPr>
            <a:r>
              <a:rPr kumimoji="1" lang="zh-CN" altLang="en-US" sz="2400" b="1" dirty="0" smtClean="0">
                <a:solidFill>
                  <a:srgbClr val="002060"/>
                </a:solidFill>
              </a:rPr>
              <a:t>注</a:t>
            </a:r>
            <a:r>
              <a:rPr kumimoji="1" lang="zh-CN" altLang="en-US" sz="2400" b="1" dirty="0">
                <a:solidFill>
                  <a:srgbClr val="002060"/>
                </a:solidFill>
              </a:rPr>
              <a:t>：由于卫星距离地面较远，电磁波需要较长时间才能从一个地面站传播到另一个</a:t>
            </a:r>
            <a:r>
              <a:rPr kumimoji="1" lang="zh-CN" altLang="en-US" sz="2400" b="1" dirty="0" smtClean="0">
                <a:solidFill>
                  <a:srgbClr val="002060"/>
                </a:solidFill>
              </a:rPr>
              <a:t>。在卫星通信中，从一个地面站经过卫星到另一个地面站，称为一“跳”。</a:t>
            </a:r>
            <a:endParaRPr kumimoji="1" lang="zh-CN" altLang="en-US" sz="2400" b="1" dirty="0">
              <a:solidFill>
                <a:srgbClr val="002060"/>
              </a:solidFill>
            </a:endParaRP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3.2.2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停止</a:t>
            </a: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等待流量控制</a:t>
            </a:r>
          </a:p>
        </p:txBody>
      </p:sp>
    </p:spTree>
    <p:extLst>
      <p:ext uri="{BB962C8B-B14F-4D97-AF65-F5344CB8AC3E}">
        <p14:creationId xmlns:p14="http://schemas.microsoft.com/office/powerpoint/2010/main" val="25064767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46</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3850" y="1436914"/>
            <a:ext cx="8497888" cy="4789715"/>
          </a:xfrm>
          <a:prstGeom prst="rect">
            <a:avLst/>
          </a:prstGeom>
        </p:spPr>
        <p:txBody>
          <a:bodyPr/>
          <a:lstStyle/>
          <a:p>
            <a:pPr>
              <a:buClr>
                <a:srgbClr val="FF3300"/>
              </a:buClr>
              <a:defRPr/>
            </a:pPr>
            <a:r>
              <a:rPr lang="zh-CN" altLang="en-US" sz="3200" b="1" dirty="0">
                <a:solidFill>
                  <a:srgbClr val="002060"/>
                </a:solidFill>
                <a:latin typeface="微软雅黑" panose="020B0503020204020204" pitchFamily="34" charset="-122"/>
                <a:ea typeface="微软雅黑" panose="020B0503020204020204" pitchFamily="34" charset="-122"/>
              </a:rPr>
              <a:t>停止</a:t>
            </a:r>
            <a:r>
              <a:rPr lang="en-US" altLang="zh-CN" sz="3200" b="1" dirty="0">
                <a:solidFill>
                  <a:srgbClr val="002060"/>
                </a:solidFill>
                <a:latin typeface="微软雅黑" panose="020B0503020204020204" pitchFamily="34" charset="-122"/>
                <a:ea typeface="微软雅黑" panose="020B0503020204020204" pitchFamily="34" charset="-122"/>
              </a:rPr>
              <a:t>-</a:t>
            </a:r>
            <a:r>
              <a:rPr lang="zh-CN" altLang="en-US" sz="3200" b="1" dirty="0">
                <a:solidFill>
                  <a:srgbClr val="002060"/>
                </a:solidFill>
                <a:latin typeface="微软雅黑" panose="020B0503020204020204" pitchFamily="34" charset="-122"/>
                <a:ea typeface="微软雅黑" panose="020B0503020204020204" pitchFamily="34" charset="-122"/>
              </a:rPr>
              <a:t>等待协议性能</a:t>
            </a:r>
            <a:r>
              <a:rPr lang="zh-CN" altLang="en-US" sz="3200" b="1" dirty="0" smtClean="0">
                <a:solidFill>
                  <a:srgbClr val="002060"/>
                </a:solidFill>
                <a:latin typeface="微软雅黑" panose="020B0503020204020204" pitchFamily="34" charset="-122"/>
                <a:ea typeface="微软雅黑" panose="020B0503020204020204" pitchFamily="34" charset="-122"/>
              </a:rPr>
              <a:t>分析</a:t>
            </a:r>
            <a:endParaRPr lang="en-US" altLang="zh-CN" sz="3200" b="1" dirty="0" smtClean="0">
              <a:solidFill>
                <a:srgbClr val="002060"/>
              </a:solidFill>
              <a:latin typeface="微软雅黑" panose="020B0503020204020204" pitchFamily="34" charset="-122"/>
              <a:ea typeface="微软雅黑" panose="020B0503020204020204" pitchFamily="34" charset="-122"/>
            </a:endParaRPr>
          </a:p>
          <a:p>
            <a:r>
              <a:rPr kumimoji="1" lang="zh-CN" altLang="en-US" sz="2400" b="1" dirty="0">
                <a:solidFill>
                  <a:srgbClr val="002060"/>
                </a:solidFill>
              </a:rPr>
              <a:t>解：信号从一个地面站经卫星传到另一个地面站，其传播时延为</a:t>
            </a:r>
            <a:r>
              <a:rPr kumimoji="1" lang="en-US" altLang="zh-CN" sz="2400" b="1" dirty="0">
                <a:solidFill>
                  <a:srgbClr val="002060"/>
                </a:solidFill>
              </a:rPr>
              <a:t>250ms</a:t>
            </a:r>
            <a:r>
              <a:rPr kumimoji="1" lang="zh-CN" altLang="en-US" sz="2400" b="1" dirty="0">
                <a:solidFill>
                  <a:srgbClr val="002060"/>
                </a:solidFill>
              </a:rPr>
              <a:t>，发送一个数据帧的时间为</a:t>
            </a:r>
            <a:r>
              <a:rPr kumimoji="1" lang="en-US" altLang="zh-CN" sz="2400" b="1" dirty="0">
                <a:solidFill>
                  <a:srgbClr val="002060"/>
                </a:solidFill>
              </a:rPr>
              <a:t>20ms</a:t>
            </a:r>
            <a:r>
              <a:rPr kumimoji="1" lang="zh-CN" altLang="en-US" sz="2400" b="1" dirty="0">
                <a:solidFill>
                  <a:srgbClr val="002060"/>
                </a:solidFill>
              </a:rPr>
              <a:t>，则从发送站开始发送到数据帧被目的站接收，一共需要</a:t>
            </a:r>
            <a:r>
              <a:rPr kumimoji="1" lang="zh-CN" altLang="en-US" sz="2400" b="1" dirty="0" smtClean="0">
                <a:solidFill>
                  <a:srgbClr val="002060"/>
                </a:solidFill>
              </a:rPr>
              <a:t>时间</a:t>
            </a:r>
            <a:endParaRPr kumimoji="1" lang="en-US" altLang="zh-CN" sz="2400" b="1" dirty="0" smtClean="0">
              <a:solidFill>
                <a:srgbClr val="002060"/>
              </a:solidFill>
            </a:endParaRPr>
          </a:p>
          <a:p>
            <a:r>
              <a:rPr kumimoji="1" lang="zh-CN" altLang="en-US" sz="2400" b="1" dirty="0" smtClean="0">
                <a:solidFill>
                  <a:srgbClr val="002060"/>
                </a:solidFill>
              </a:rPr>
              <a:t>                </a:t>
            </a:r>
            <a:r>
              <a:rPr kumimoji="1" lang="en-US" altLang="zh-CN" sz="2800" b="1" dirty="0" smtClean="0">
                <a:solidFill>
                  <a:srgbClr val="002060"/>
                </a:solidFill>
              </a:rPr>
              <a:t>20ms+250ms</a:t>
            </a:r>
            <a:r>
              <a:rPr kumimoji="1" lang="zh-CN" altLang="en-US" sz="2800" b="1" dirty="0">
                <a:solidFill>
                  <a:srgbClr val="002060"/>
                </a:solidFill>
              </a:rPr>
              <a:t>＝</a:t>
            </a:r>
            <a:r>
              <a:rPr kumimoji="1" lang="en-US" altLang="zh-CN" sz="2800" b="1" dirty="0">
                <a:solidFill>
                  <a:srgbClr val="002060"/>
                </a:solidFill>
              </a:rPr>
              <a:t>270ms</a:t>
            </a:r>
          </a:p>
          <a:p>
            <a:r>
              <a:rPr kumimoji="1" lang="en-US" altLang="zh-CN" sz="2800" b="1" dirty="0">
                <a:solidFill>
                  <a:srgbClr val="002060"/>
                </a:solidFill>
              </a:rPr>
              <a:t>    </a:t>
            </a:r>
            <a:r>
              <a:rPr kumimoji="1" lang="en-US" altLang="zh-CN" sz="2800" b="1" dirty="0" smtClean="0">
                <a:solidFill>
                  <a:srgbClr val="002060"/>
                </a:solidFill>
              </a:rPr>
              <a:t>    </a:t>
            </a:r>
            <a:r>
              <a:rPr kumimoji="1" lang="zh-CN" altLang="en-US" sz="2400" b="1" dirty="0" smtClean="0">
                <a:solidFill>
                  <a:srgbClr val="002060"/>
                </a:solidFill>
              </a:rPr>
              <a:t>不</a:t>
            </a:r>
            <a:r>
              <a:rPr kumimoji="1" lang="zh-CN" altLang="en-US" sz="2400" b="1" dirty="0">
                <a:solidFill>
                  <a:srgbClr val="002060"/>
                </a:solidFill>
              </a:rPr>
              <a:t>考虑目的站对接收到的数据帧的处理时间和应答帧的发送时间 </a:t>
            </a:r>
            <a:r>
              <a:rPr kumimoji="1" lang="en-US" altLang="zh-CN" sz="2400" b="1" dirty="0">
                <a:solidFill>
                  <a:srgbClr val="002060"/>
                </a:solidFill>
              </a:rPr>
              <a:t>(</a:t>
            </a:r>
            <a:r>
              <a:rPr kumimoji="1" lang="zh-CN" altLang="en-US" sz="2400" b="1" dirty="0">
                <a:solidFill>
                  <a:srgbClr val="002060"/>
                </a:solidFill>
              </a:rPr>
              <a:t>可以认为应答帧非常短</a:t>
            </a:r>
            <a:r>
              <a:rPr kumimoji="1" lang="en-US" altLang="zh-CN" sz="2400" b="1" dirty="0">
                <a:solidFill>
                  <a:srgbClr val="002060"/>
                </a:solidFill>
              </a:rPr>
              <a:t>)</a:t>
            </a:r>
            <a:r>
              <a:rPr kumimoji="1" lang="zh-CN" altLang="en-US" sz="2400" b="1" dirty="0">
                <a:solidFill>
                  <a:srgbClr val="002060"/>
                </a:solidFill>
              </a:rPr>
              <a:t>，则应答帧也需要经过</a:t>
            </a:r>
            <a:r>
              <a:rPr kumimoji="1" lang="en-US" altLang="zh-CN" sz="2400" b="1" dirty="0">
                <a:solidFill>
                  <a:srgbClr val="002060"/>
                </a:solidFill>
              </a:rPr>
              <a:t>250ms</a:t>
            </a:r>
            <a:r>
              <a:rPr kumimoji="1" lang="zh-CN" altLang="en-US" sz="2400" b="1" dirty="0">
                <a:solidFill>
                  <a:srgbClr val="002060"/>
                </a:solidFill>
              </a:rPr>
              <a:t>才能被发送站接收到。</a:t>
            </a:r>
          </a:p>
          <a:p>
            <a:r>
              <a:rPr kumimoji="1" lang="zh-CN" altLang="en-US" sz="2400" b="1" dirty="0">
                <a:solidFill>
                  <a:srgbClr val="002060"/>
                </a:solidFill>
              </a:rPr>
              <a:t>    从发送一帧开始，到收到应答所需要的时间为：</a:t>
            </a:r>
          </a:p>
          <a:p>
            <a:r>
              <a:rPr kumimoji="1" lang="zh-CN" altLang="en-US" sz="2800" b="1" dirty="0">
                <a:solidFill>
                  <a:srgbClr val="002060"/>
                </a:solidFill>
              </a:rPr>
              <a:t>              </a:t>
            </a:r>
            <a:r>
              <a:rPr kumimoji="1" lang="en-US" altLang="zh-CN" sz="2800" b="1" dirty="0">
                <a:solidFill>
                  <a:srgbClr val="002060"/>
                </a:solidFill>
              </a:rPr>
              <a:t>270ms+250ms</a:t>
            </a:r>
            <a:r>
              <a:rPr kumimoji="1" lang="zh-CN" altLang="en-US" sz="2800" b="1" dirty="0">
                <a:solidFill>
                  <a:srgbClr val="002060"/>
                </a:solidFill>
              </a:rPr>
              <a:t>＝</a:t>
            </a:r>
            <a:r>
              <a:rPr kumimoji="1" lang="en-US" altLang="zh-CN" sz="2800" b="1" dirty="0">
                <a:solidFill>
                  <a:srgbClr val="002060"/>
                </a:solidFill>
              </a:rPr>
              <a:t>520ms</a:t>
            </a:r>
          </a:p>
          <a:p>
            <a:r>
              <a:rPr kumimoji="1" lang="en-US" altLang="zh-CN" sz="2800" b="1" dirty="0">
                <a:solidFill>
                  <a:srgbClr val="002060"/>
                </a:solidFill>
              </a:rPr>
              <a:t>    </a:t>
            </a:r>
            <a:r>
              <a:rPr kumimoji="1" lang="zh-CN" altLang="en-US" sz="2400" b="1" dirty="0">
                <a:solidFill>
                  <a:srgbClr val="002060"/>
                </a:solidFill>
              </a:rPr>
              <a:t>则此系统的信道利用率为： </a:t>
            </a:r>
          </a:p>
          <a:p>
            <a:r>
              <a:rPr kumimoji="1" lang="zh-CN" altLang="en-US" sz="2800" b="1" dirty="0">
                <a:solidFill>
                  <a:srgbClr val="002060"/>
                </a:solidFill>
              </a:rPr>
              <a:t>              </a:t>
            </a:r>
            <a:r>
              <a:rPr kumimoji="1" lang="en-US" altLang="zh-CN" sz="2800" b="1" dirty="0">
                <a:solidFill>
                  <a:srgbClr val="002060"/>
                </a:solidFill>
              </a:rPr>
              <a:t>20ms</a:t>
            </a:r>
            <a:r>
              <a:rPr kumimoji="1" lang="zh-CN" altLang="en-US" sz="2800" b="1" dirty="0">
                <a:solidFill>
                  <a:srgbClr val="002060"/>
                </a:solidFill>
              </a:rPr>
              <a:t>／</a:t>
            </a:r>
            <a:r>
              <a:rPr kumimoji="1" lang="en-US" altLang="zh-CN" sz="2800" b="1" dirty="0">
                <a:solidFill>
                  <a:srgbClr val="002060"/>
                </a:solidFill>
              </a:rPr>
              <a:t>520ms</a:t>
            </a:r>
            <a:r>
              <a:rPr kumimoji="1" lang="zh-CN" altLang="en-US" sz="2800" b="1" dirty="0">
                <a:solidFill>
                  <a:srgbClr val="002060"/>
                </a:solidFill>
              </a:rPr>
              <a:t>＝</a:t>
            </a:r>
            <a:r>
              <a:rPr kumimoji="1" lang="en-US" altLang="zh-CN" sz="2800" b="1" dirty="0">
                <a:solidFill>
                  <a:srgbClr val="002060"/>
                </a:solidFill>
              </a:rPr>
              <a:t>1</a:t>
            </a:r>
            <a:r>
              <a:rPr kumimoji="1" lang="zh-CN" altLang="en-US" sz="2800" b="1" dirty="0">
                <a:solidFill>
                  <a:srgbClr val="002060"/>
                </a:solidFill>
              </a:rPr>
              <a:t>／</a:t>
            </a:r>
            <a:r>
              <a:rPr kumimoji="1" lang="en-US" altLang="zh-CN" sz="2800" b="1" dirty="0">
                <a:solidFill>
                  <a:srgbClr val="002060"/>
                </a:solidFill>
              </a:rPr>
              <a:t>26 ≈ 4</a:t>
            </a:r>
            <a:r>
              <a:rPr kumimoji="1" lang="zh-CN" altLang="en-US" sz="2800" b="1" dirty="0" smtClean="0">
                <a:solidFill>
                  <a:srgbClr val="002060"/>
                </a:solidFill>
              </a:rPr>
              <a:t>％</a:t>
            </a:r>
            <a:endParaRPr kumimoji="1" lang="zh-CN" altLang="en-US" sz="2800" b="1" dirty="0">
              <a:solidFill>
                <a:srgbClr val="002060"/>
              </a:solidFill>
            </a:endParaRP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3.2.2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停止</a:t>
            </a: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等待流量控制</a:t>
            </a:r>
          </a:p>
        </p:txBody>
      </p:sp>
    </p:spTree>
    <p:extLst>
      <p:ext uri="{BB962C8B-B14F-4D97-AF65-F5344CB8AC3E}">
        <p14:creationId xmlns:p14="http://schemas.microsoft.com/office/powerpoint/2010/main" val="25064767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3850" y="1436914"/>
            <a:ext cx="8497888" cy="4789715"/>
          </a:xfrm>
          <a:prstGeom prst="rect">
            <a:avLst/>
          </a:prstGeom>
        </p:spPr>
        <p:txBody>
          <a:bodyPr/>
          <a:lstStyle/>
          <a:p>
            <a:pPr>
              <a:buClr>
                <a:srgbClr val="FF3300"/>
              </a:buClr>
              <a:defRPr/>
            </a:pPr>
            <a:r>
              <a:rPr lang="zh-CN" altLang="en-US" sz="3200" b="1" dirty="0" smtClean="0">
                <a:solidFill>
                  <a:srgbClr val="002060"/>
                </a:solidFill>
                <a:latin typeface="微软雅黑" panose="020B0503020204020204" pitchFamily="34" charset="-122"/>
                <a:ea typeface="微软雅黑" panose="020B0503020204020204" pitchFamily="34" charset="-122"/>
              </a:rPr>
              <a:t>停止</a:t>
            </a:r>
            <a:r>
              <a:rPr lang="en-US" altLang="zh-CN" sz="3200" b="1" dirty="0">
                <a:solidFill>
                  <a:srgbClr val="002060"/>
                </a:solidFill>
                <a:latin typeface="微软雅黑" panose="020B0503020204020204" pitchFamily="34" charset="-122"/>
                <a:ea typeface="微软雅黑" panose="020B0503020204020204" pitchFamily="34" charset="-122"/>
              </a:rPr>
              <a:t>-</a:t>
            </a:r>
            <a:r>
              <a:rPr lang="zh-CN" altLang="en-US" sz="3200" b="1" dirty="0">
                <a:solidFill>
                  <a:srgbClr val="002060"/>
                </a:solidFill>
                <a:latin typeface="微软雅黑" panose="020B0503020204020204" pitchFamily="34" charset="-122"/>
                <a:ea typeface="微软雅黑" panose="020B0503020204020204" pitchFamily="34" charset="-122"/>
              </a:rPr>
              <a:t>等待</a:t>
            </a:r>
            <a:r>
              <a:rPr lang="zh-CN" altLang="en-US" sz="3200" b="1" dirty="0" smtClean="0">
                <a:solidFill>
                  <a:srgbClr val="002060"/>
                </a:solidFill>
                <a:latin typeface="微软雅黑" panose="020B0503020204020204" pitchFamily="34" charset="-122"/>
                <a:ea typeface="微软雅黑" panose="020B0503020204020204" pitchFamily="34" charset="-122"/>
              </a:rPr>
              <a:t>协议的优缺点</a:t>
            </a:r>
            <a:endParaRPr lang="en-US" altLang="zh-CN" sz="3200" b="1" dirty="0">
              <a:solidFill>
                <a:srgbClr val="002060"/>
              </a:solidFill>
              <a:latin typeface="微软雅黑" panose="020B0503020204020204" pitchFamily="34" charset="-122"/>
              <a:ea typeface="微软雅黑" panose="020B0503020204020204" pitchFamily="34" charset="-122"/>
            </a:endParaRPr>
          </a:p>
          <a:p>
            <a:pPr>
              <a:lnSpc>
                <a:spcPct val="120000"/>
              </a:lnSpc>
              <a:defRPr/>
            </a:pPr>
            <a:r>
              <a:rPr lang="zh-CN" altLang="en-US" sz="2800" b="1" dirty="0">
                <a:solidFill>
                  <a:srgbClr val="C00000"/>
                </a:solidFill>
              </a:rPr>
              <a:t>优点</a:t>
            </a:r>
            <a:r>
              <a:rPr lang="zh-CN" altLang="en-US" sz="2800" b="1" dirty="0" smtClean="0">
                <a:solidFill>
                  <a:srgbClr val="C00000"/>
                </a:solidFill>
              </a:rPr>
              <a:t>：</a:t>
            </a:r>
            <a:r>
              <a:rPr lang="zh-CN" altLang="en-US" sz="2800" b="1" dirty="0" smtClean="0">
                <a:solidFill>
                  <a:srgbClr val="002060"/>
                </a:solidFill>
              </a:rPr>
              <a:t>控制过程比较简单，易于实现 </a:t>
            </a:r>
            <a:r>
              <a:rPr lang="zh-CN" altLang="en-US" sz="2800" b="1" dirty="0">
                <a:solidFill>
                  <a:srgbClr val="002060"/>
                </a:solidFill>
              </a:rPr>
              <a:t>。</a:t>
            </a:r>
          </a:p>
          <a:p>
            <a:pPr>
              <a:lnSpc>
                <a:spcPct val="120000"/>
              </a:lnSpc>
              <a:defRPr/>
            </a:pPr>
            <a:r>
              <a:rPr lang="zh-CN" altLang="en-US" sz="2800" b="1" dirty="0">
                <a:solidFill>
                  <a:srgbClr val="C00000"/>
                </a:solidFill>
              </a:rPr>
              <a:t>缺点：</a:t>
            </a:r>
            <a:r>
              <a:rPr lang="zh-CN" altLang="en-US" sz="2800" b="1" dirty="0">
                <a:solidFill>
                  <a:srgbClr val="002060"/>
                </a:solidFill>
              </a:rPr>
              <a:t>通信信道的利用率不高，信道还远远没有被所传输的数据比特填满。</a:t>
            </a:r>
          </a:p>
          <a:p>
            <a:pPr>
              <a:lnSpc>
                <a:spcPct val="120000"/>
              </a:lnSpc>
              <a:defRPr/>
            </a:pPr>
            <a:r>
              <a:rPr lang="zh-CN" altLang="en-US" sz="2800" b="1" dirty="0" smtClean="0">
                <a:solidFill>
                  <a:srgbClr val="002060"/>
                </a:solidFill>
              </a:rPr>
              <a:t>         虽然</a:t>
            </a:r>
            <a:r>
              <a:rPr lang="zh-CN" altLang="en-US" sz="2800" b="1" dirty="0">
                <a:solidFill>
                  <a:srgbClr val="002060"/>
                </a:solidFill>
              </a:rPr>
              <a:t>物理层在传输比特时会出现差错，但由于数据链路层的停止等待协议采用了有效的检错重传机制，数据链路层对上面的网络层可以提供可靠传输服务</a:t>
            </a:r>
            <a:r>
              <a:rPr lang="zh-CN" altLang="en-US" sz="2800" b="1" dirty="0" smtClean="0">
                <a:solidFill>
                  <a:srgbClr val="002060"/>
                </a:solidFill>
              </a:rPr>
              <a:t>。</a:t>
            </a:r>
            <a:endParaRPr lang="en-US" altLang="zh-CN" sz="2800" b="1" dirty="0" smtClean="0">
              <a:solidFill>
                <a:srgbClr val="002060"/>
              </a:solidFill>
            </a:endParaRPr>
          </a:p>
          <a:p>
            <a:pPr>
              <a:lnSpc>
                <a:spcPct val="120000"/>
              </a:lnSpc>
              <a:defRPr/>
            </a:pPr>
            <a:r>
              <a:rPr lang="zh-CN" altLang="en-US" sz="2800" b="1" dirty="0" smtClean="0">
                <a:solidFill>
                  <a:srgbClr val="002060"/>
                </a:solidFill>
              </a:rPr>
              <a:t>尽管停止</a:t>
            </a:r>
            <a:r>
              <a:rPr lang="en-US" altLang="zh-CN" sz="2800" b="1" dirty="0" smtClean="0">
                <a:solidFill>
                  <a:srgbClr val="002060"/>
                </a:solidFill>
              </a:rPr>
              <a:t>-</a:t>
            </a:r>
            <a:r>
              <a:rPr lang="zh-CN" altLang="en-US" sz="2800" b="1" dirty="0" smtClean="0">
                <a:solidFill>
                  <a:srgbClr val="002060"/>
                </a:solidFill>
              </a:rPr>
              <a:t>等待流量控制方式效率较低，但由于实现简单，因此仍然应用广泛。</a:t>
            </a:r>
            <a:endParaRPr lang="zh-CN" altLang="en-US" sz="2800" b="1" dirty="0">
              <a:solidFill>
                <a:srgbClr val="002060"/>
              </a:solidFill>
            </a:endParaRP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3.2.2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停止</a:t>
            </a: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等待流量控制</a:t>
            </a:r>
          </a:p>
        </p:txBody>
      </p:sp>
    </p:spTree>
    <p:extLst>
      <p:ext uri="{BB962C8B-B14F-4D97-AF65-F5344CB8AC3E}">
        <p14:creationId xmlns:p14="http://schemas.microsoft.com/office/powerpoint/2010/main" val="25064767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3850" y="1537253"/>
            <a:ext cx="8497888" cy="4572000"/>
          </a:xfrm>
          <a:prstGeom prst="rect">
            <a:avLst/>
          </a:prstGeom>
        </p:spPr>
        <p:txBody>
          <a:bodyPr/>
          <a:lstStyle/>
          <a:p>
            <a:pPr>
              <a:lnSpc>
                <a:spcPct val="150000"/>
              </a:lnSpc>
              <a:buClr>
                <a:srgbClr val="FF3300"/>
              </a:buClr>
              <a:defRPr/>
            </a:pPr>
            <a:r>
              <a:rPr lang="zh-CN" altLang="en-US" sz="3200" b="1" dirty="0">
                <a:solidFill>
                  <a:srgbClr val="002060"/>
                </a:solidFill>
                <a:latin typeface="Times New Roman" pitchFamily="18" charset="0"/>
                <a:ea typeface="黑体" pitchFamily="2" charset="-122"/>
              </a:rPr>
              <a:t>滑动窗口流量控制</a:t>
            </a:r>
            <a:r>
              <a:rPr lang="zh-CN" altLang="en-US" sz="3200" b="1" dirty="0" smtClean="0">
                <a:solidFill>
                  <a:srgbClr val="002060"/>
                </a:solidFill>
                <a:latin typeface="Times New Roman" pitchFamily="18" charset="0"/>
                <a:ea typeface="黑体" pitchFamily="2" charset="-122"/>
              </a:rPr>
              <a:t>方法</a:t>
            </a:r>
            <a:endParaRPr lang="en-US" altLang="zh-CN" sz="3200" b="1" dirty="0">
              <a:solidFill>
                <a:srgbClr val="002060"/>
              </a:solidFill>
              <a:latin typeface="Times New Roman" pitchFamily="18" charset="0"/>
              <a:ea typeface="黑体" pitchFamily="2" charset="-122"/>
            </a:endParaRPr>
          </a:p>
          <a:p>
            <a:pPr marL="457200" indent="-457200">
              <a:buClr>
                <a:srgbClr val="FF3300"/>
              </a:buClr>
              <a:buFont typeface="Arial" panose="020B0604020202020204" pitchFamily="34" charset="0"/>
              <a:buChar char="•"/>
              <a:defRPr/>
            </a:pPr>
            <a:r>
              <a:rPr lang="zh-CN" altLang="en-US" sz="2800" b="1" dirty="0" smtClean="0">
                <a:solidFill>
                  <a:srgbClr val="002060"/>
                </a:solidFill>
              </a:rPr>
              <a:t>为了</a:t>
            </a:r>
            <a:r>
              <a:rPr lang="zh-CN" altLang="en-US" sz="2800" b="1" dirty="0">
                <a:solidFill>
                  <a:srgbClr val="002060"/>
                </a:solidFill>
              </a:rPr>
              <a:t>解决停止等待协议信道利用率低的问题，可以</a:t>
            </a:r>
            <a:r>
              <a:rPr lang="zh-CN" altLang="en-US" sz="2800" b="1" dirty="0" smtClean="0">
                <a:solidFill>
                  <a:srgbClr val="002060"/>
                </a:solidFill>
              </a:rPr>
              <a:t>采用“</a:t>
            </a:r>
            <a:r>
              <a:rPr lang="zh-CN" altLang="en-US" sz="2800" b="1" dirty="0" smtClean="0">
                <a:solidFill>
                  <a:srgbClr val="C00000"/>
                </a:solidFill>
              </a:rPr>
              <a:t>滑动窗口</a:t>
            </a:r>
            <a:r>
              <a:rPr lang="zh-CN" altLang="en-US" sz="2800" b="1" dirty="0" smtClean="0">
                <a:solidFill>
                  <a:srgbClr val="002060"/>
                </a:solidFill>
              </a:rPr>
              <a:t>”控制</a:t>
            </a:r>
            <a:r>
              <a:rPr lang="zh-CN" altLang="en-US" sz="2800" b="1" dirty="0">
                <a:solidFill>
                  <a:srgbClr val="002060"/>
                </a:solidFill>
              </a:rPr>
              <a:t>方法。</a:t>
            </a:r>
          </a:p>
          <a:p>
            <a:pPr marL="457200" indent="-457200">
              <a:lnSpc>
                <a:spcPct val="110000"/>
              </a:lnSpc>
              <a:buFont typeface="Arial" panose="020B0604020202020204" pitchFamily="34" charset="0"/>
              <a:buChar char="•"/>
              <a:defRPr/>
            </a:pPr>
            <a:r>
              <a:rPr lang="zh-CN" altLang="en-US" sz="2800" b="1" dirty="0" smtClean="0">
                <a:solidFill>
                  <a:srgbClr val="002060"/>
                </a:solidFill>
              </a:rPr>
              <a:t>在“</a:t>
            </a:r>
            <a:r>
              <a:rPr lang="zh-CN" altLang="en-US" sz="2800" b="1" dirty="0" smtClean="0">
                <a:solidFill>
                  <a:srgbClr val="C00000"/>
                </a:solidFill>
              </a:rPr>
              <a:t>滑动窗口</a:t>
            </a:r>
            <a:r>
              <a:rPr lang="zh-CN" altLang="en-US" sz="2800" b="1" dirty="0" smtClean="0">
                <a:solidFill>
                  <a:srgbClr val="002060"/>
                </a:solidFill>
              </a:rPr>
              <a:t>”流量控制中，当</a:t>
            </a:r>
            <a:r>
              <a:rPr lang="zh-CN" altLang="en-US" sz="2800" b="1" dirty="0">
                <a:solidFill>
                  <a:srgbClr val="002060"/>
                </a:solidFill>
              </a:rPr>
              <a:t>发送完一个数据帧后</a:t>
            </a:r>
            <a:r>
              <a:rPr lang="zh-CN" altLang="en-US" sz="2800" b="1" dirty="0" smtClean="0">
                <a:solidFill>
                  <a:srgbClr val="002060"/>
                </a:solidFill>
              </a:rPr>
              <a:t>，发送方不是</a:t>
            </a:r>
            <a:r>
              <a:rPr lang="zh-CN" altLang="en-US" sz="2800" b="1" dirty="0">
                <a:solidFill>
                  <a:srgbClr val="002060"/>
                </a:solidFill>
              </a:rPr>
              <a:t>停下来等待确认帧，</a:t>
            </a:r>
            <a:r>
              <a:rPr lang="zh-CN" altLang="en-US" sz="2800" b="1" dirty="0" smtClean="0">
                <a:solidFill>
                  <a:srgbClr val="002060"/>
                </a:solidFill>
              </a:rPr>
              <a:t>而是一边等待，一边继续</a:t>
            </a:r>
            <a:r>
              <a:rPr lang="zh-CN" altLang="en-US" sz="2800" b="1" dirty="0">
                <a:solidFill>
                  <a:srgbClr val="002060"/>
                </a:solidFill>
              </a:rPr>
              <a:t>发送若干数据帧。由于在等待确认时可以继续发送数据，减少了信道空闲时间，因而提高了整个通信过程的吞吐量</a:t>
            </a:r>
            <a:r>
              <a:rPr lang="zh-CN" altLang="en-US" sz="2800" b="1" dirty="0" smtClean="0">
                <a:solidFill>
                  <a:srgbClr val="002060"/>
                </a:solidFill>
              </a:rPr>
              <a:t>。</a:t>
            </a:r>
            <a:endParaRPr lang="en-US" altLang="zh-CN" sz="2800" b="1" dirty="0" smtClean="0">
              <a:solidFill>
                <a:srgbClr val="002060"/>
              </a:solidFill>
            </a:endParaRPr>
          </a:p>
          <a:p>
            <a:pPr marL="457200" indent="-457200">
              <a:lnSpc>
                <a:spcPct val="110000"/>
              </a:lnSpc>
              <a:buFont typeface="Arial" panose="020B0604020202020204" pitchFamily="34" charset="0"/>
              <a:buChar char="•"/>
              <a:defRPr/>
            </a:pPr>
            <a:r>
              <a:rPr lang="zh-CN" altLang="en-US" sz="2800" b="1" dirty="0" smtClean="0">
                <a:solidFill>
                  <a:srgbClr val="002060"/>
                </a:solidFill>
              </a:rPr>
              <a:t>继续发送的数据帧数量，受到滑动窗口的限制。</a:t>
            </a:r>
            <a:endParaRPr lang="zh-CN" altLang="en-US" sz="2800" b="1" dirty="0">
              <a:solidFill>
                <a:srgbClr val="002060"/>
              </a:solidFill>
            </a:endParaRP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3.2.3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滑动窗口流量控制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90179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49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3850" y="1537253"/>
            <a:ext cx="8497888" cy="4572000"/>
          </a:xfrm>
          <a:prstGeom prst="rect">
            <a:avLst/>
          </a:prstGeom>
        </p:spPr>
        <p:txBody>
          <a:bodyPr/>
          <a:lstStyle/>
          <a:p>
            <a:pPr>
              <a:lnSpc>
                <a:spcPct val="150000"/>
              </a:lnSpc>
              <a:buClr>
                <a:srgbClr val="FF3300"/>
              </a:buClr>
              <a:defRPr/>
            </a:pPr>
            <a:r>
              <a:rPr lang="zh-CN" altLang="en-US" sz="3200" b="1" dirty="0">
                <a:solidFill>
                  <a:srgbClr val="002060"/>
                </a:solidFill>
                <a:latin typeface="Times New Roman" pitchFamily="18" charset="0"/>
                <a:ea typeface="黑体" pitchFamily="2" charset="-122"/>
              </a:rPr>
              <a:t>滑动</a:t>
            </a:r>
            <a:r>
              <a:rPr lang="zh-CN" altLang="en-US" sz="3200" b="1" dirty="0" smtClean="0">
                <a:solidFill>
                  <a:srgbClr val="002060"/>
                </a:solidFill>
                <a:latin typeface="Times New Roman" pitchFamily="18" charset="0"/>
                <a:ea typeface="黑体" pitchFamily="2" charset="-122"/>
              </a:rPr>
              <a:t>窗口流量控制方法</a:t>
            </a:r>
            <a:endParaRPr lang="en-US" altLang="zh-CN" sz="3200" b="1" dirty="0" smtClean="0">
              <a:solidFill>
                <a:srgbClr val="002060"/>
              </a:solidFill>
              <a:latin typeface="Times New Roman" pitchFamily="18" charset="0"/>
              <a:ea typeface="黑体" pitchFamily="2" charset="-122"/>
            </a:endParaRPr>
          </a:p>
          <a:p>
            <a:pPr marL="457200" indent="-457200">
              <a:lnSpc>
                <a:spcPct val="110000"/>
              </a:lnSpc>
              <a:spcBef>
                <a:spcPct val="0"/>
              </a:spcBef>
              <a:buFont typeface="Arial" panose="020B0604020202020204" pitchFamily="34" charset="0"/>
              <a:buChar char="•"/>
              <a:defRPr/>
            </a:pPr>
            <a:r>
              <a:rPr lang="en-US" altLang="zh-CN" sz="2800" b="1" dirty="0" smtClean="0">
                <a:solidFill>
                  <a:srgbClr val="002060"/>
                </a:solidFill>
              </a:rPr>
              <a:t>“</a:t>
            </a:r>
            <a:r>
              <a:rPr lang="zh-CN" altLang="en-US" sz="2800" b="1" dirty="0" smtClean="0">
                <a:solidFill>
                  <a:srgbClr val="002060"/>
                </a:solidFill>
              </a:rPr>
              <a:t>滑动窗口”机制是实现数据帧传输控制的逻辑过程，它允许未经确认而继续发送多个数据帧。</a:t>
            </a:r>
            <a:endParaRPr lang="en-US" altLang="zh-CN" sz="2800" b="1" dirty="0" smtClean="0">
              <a:solidFill>
                <a:srgbClr val="002060"/>
              </a:solidFill>
            </a:endParaRPr>
          </a:p>
          <a:p>
            <a:pPr marL="457200" indent="-457200">
              <a:lnSpc>
                <a:spcPct val="110000"/>
              </a:lnSpc>
              <a:spcBef>
                <a:spcPct val="0"/>
              </a:spcBef>
              <a:buFont typeface="Arial" panose="020B0604020202020204" pitchFamily="34" charset="0"/>
              <a:buChar char="•"/>
              <a:defRPr/>
            </a:pPr>
            <a:r>
              <a:rPr lang="en-US" altLang="zh-CN" sz="2800" b="1" dirty="0" smtClean="0">
                <a:solidFill>
                  <a:srgbClr val="002060"/>
                </a:solidFill>
              </a:rPr>
              <a:t>“</a:t>
            </a:r>
            <a:r>
              <a:rPr lang="zh-CN" altLang="en-US" sz="2800" b="1" dirty="0" smtClean="0">
                <a:solidFill>
                  <a:srgbClr val="002060"/>
                </a:solidFill>
              </a:rPr>
              <a:t>滑动窗口”机制要求发送节点设置相应发送存储单元，用于保存</a:t>
            </a:r>
            <a:r>
              <a:rPr lang="zh-CN" altLang="en-US" sz="2800" b="1" dirty="0" smtClean="0">
                <a:solidFill>
                  <a:srgbClr val="C00000"/>
                </a:solidFill>
              </a:rPr>
              <a:t>已发送但尚未被确认</a:t>
            </a:r>
            <a:r>
              <a:rPr lang="zh-CN" altLang="en-US" sz="2800" b="1" dirty="0" smtClean="0">
                <a:solidFill>
                  <a:srgbClr val="002060"/>
                </a:solidFill>
              </a:rPr>
              <a:t>的帧，这些帧号对应着一张连续序号列表，即</a:t>
            </a:r>
            <a:r>
              <a:rPr lang="zh-CN" altLang="en-US" sz="2800" b="1" dirty="0" smtClean="0">
                <a:solidFill>
                  <a:srgbClr val="C00000"/>
                </a:solidFill>
              </a:rPr>
              <a:t>发送窗口</a:t>
            </a:r>
            <a:r>
              <a:rPr lang="zh-CN" altLang="en-US" sz="2800" b="1" dirty="0" smtClean="0">
                <a:solidFill>
                  <a:srgbClr val="002060"/>
                </a:solidFill>
              </a:rPr>
              <a:t>。</a:t>
            </a:r>
            <a:endParaRPr lang="en-US" altLang="zh-CN" sz="2800" b="1" dirty="0" smtClean="0">
              <a:solidFill>
                <a:srgbClr val="002060"/>
              </a:solidFill>
            </a:endParaRPr>
          </a:p>
          <a:p>
            <a:pPr marL="457200" indent="-457200">
              <a:lnSpc>
                <a:spcPct val="110000"/>
              </a:lnSpc>
              <a:spcBef>
                <a:spcPct val="0"/>
              </a:spcBef>
              <a:buFont typeface="Arial" panose="020B0604020202020204" pitchFamily="34" charset="0"/>
              <a:buChar char="•"/>
              <a:defRPr/>
            </a:pPr>
            <a:r>
              <a:rPr lang="zh-CN" altLang="en-US" sz="2800" b="1" dirty="0" smtClean="0">
                <a:solidFill>
                  <a:srgbClr val="002060"/>
                </a:solidFill>
              </a:rPr>
              <a:t>接收节点则有一张接收序号列表及相应的缓冲区，即</a:t>
            </a:r>
            <a:r>
              <a:rPr lang="zh-CN" altLang="en-US" sz="2800" b="1" dirty="0" smtClean="0">
                <a:solidFill>
                  <a:srgbClr val="C00000"/>
                </a:solidFill>
              </a:rPr>
              <a:t>接收窗口</a:t>
            </a:r>
            <a:r>
              <a:rPr lang="zh-CN" altLang="en-US" sz="2800" b="1" dirty="0" smtClean="0">
                <a:solidFill>
                  <a:srgbClr val="002060"/>
                </a:solidFill>
              </a:rPr>
              <a:t>。帧序号对应接收窗口中的序号才可接收，否则丢弃。</a:t>
            </a:r>
            <a:endParaRPr lang="zh-CN" altLang="en-US" sz="2800" b="1" dirty="0">
              <a:solidFill>
                <a:srgbClr val="002060"/>
              </a:solidFill>
            </a:endParaRP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3.2.3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滑动窗口流量控制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10618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grpSp>
        <p:nvGrpSpPr>
          <p:cNvPr id="3" name="组合 2"/>
          <p:cNvGrpSpPr/>
          <p:nvPr/>
        </p:nvGrpSpPr>
        <p:grpSpPr>
          <a:xfrm>
            <a:off x="1482693" y="1493182"/>
            <a:ext cx="6499757" cy="917862"/>
            <a:chOff x="1482693" y="1493182"/>
            <a:chExt cx="6499757" cy="917862"/>
          </a:xfrm>
        </p:grpSpPr>
        <p:sp>
          <p:nvSpPr>
            <p:cNvPr id="31" name="五边形 30"/>
            <p:cNvSpPr/>
            <p:nvPr/>
          </p:nvSpPr>
          <p:spPr>
            <a:xfrm>
              <a:off x="3301930" y="1493182"/>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643300" y="1627618"/>
              <a:ext cx="3416320" cy="523220"/>
            </a:xfrm>
            <a:prstGeom prst="rect">
              <a:avLst/>
            </a:prstGeom>
          </p:spPr>
          <p:txBody>
            <a:bodyPr wrap="none">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数据电路、数据链路</a:t>
              </a:r>
              <a:endParaRPr lang="zh-CN" altLang="en-US" sz="2800" dirty="0">
                <a:solidFill>
                  <a:schemeClr val="bg1"/>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2693" y="1493182"/>
              <a:ext cx="917862" cy="917862"/>
            </a:xfrm>
            <a:prstGeom prst="rect">
              <a:avLst/>
            </a:prstGeom>
          </p:spPr>
        </p:pic>
      </p:grpSp>
      <p:grpSp>
        <p:nvGrpSpPr>
          <p:cNvPr id="2" name="组合 1"/>
          <p:cNvGrpSpPr/>
          <p:nvPr/>
        </p:nvGrpSpPr>
        <p:grpSpPr>
          <a:xfrm>
            <a:off x="1465990" y="2609908"/>
            <a:ext cx="6499265" cy="920238"/>
            <a:chOff x="1483185" y="3097469"/>
            <a:chExt cx="6499265" cy="920238"/>
          </a:xfrm>
        </p:grpSpPr>
        <p:sp>
          <p:nvSpPr>
            <p:cNvPr id="28" name="五边形 27"/>
            <p:cNvSpPr/>
            <p:nvPr/>
          </p:nvSpPr>
          <p:spPr>
            <a:xfrm>
              <a:off x="3301930" y="3161542"/>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732054" y="3295978"/>
              <a:ext cx="2698175" cy="523220"/>
            </a:xfrm>
            <a:prstGeom prst="rect">
              <a:avLst/>
            </a:prstGeom>
          </p:spPr>
          <p:txBody>
            <a:bodyPr wrap="none">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数据链路的结构</a:t>
              </a:r>
              <a:endParaRPr lang="zh-CN" altLang="en-US" sz="280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3185" y="3097469"/>
              <a:ext cx="920238" cy="920238"/>
            </a:xfrm>
            <a:prstGeom prst="rect">
              <a:avLst/>
            </a:prstGeom>
          </p:spPr>
        </p:pic>
      </p:grpSp>
      <p:sp>
        <p:nvSpPr>
          <p:cNvPr id="14" name="燕尾形 13"/>
          <p:cNvSpPr/>
          <p:nvPr/>
        </p:nvSpPr>
        <p:spPr>
          <a:xfrm>
            <a:off x="791968" y="233065"/>
            <a:ext cx="195123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5"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16"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数据链路层基本概念  </a:t>
            </a:r>
            <a:endParaRPr lang="zh-CN" altLang="en-US" sz="1200" b="1" dirty="0">
              <a:solidFill>
                <a:schemeClr val="bg1"/>
              </a:solidFill>
            </a:endParaRPr>
          </a:p>
        </p:txBody>
      </p:sp>
      <p:sp>
        <p:nvSpPr>
          <p:cNvPr id="17" name="TextBox 10"/>
          <p:cNvSpPr txBox="1"/>
          <p:nvPr/>
        </p:nvSpPr>
        <p:spPr>
          <a:xfrm>
            <a:off x="2964687" y="29792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流量控制</a:t>
            </a:r>
            <a:endParaRPr lang="zh-CN" altLang="en-US" sz="1200" b="1" dirty="0"/>
          </a:p>
        </p:txBody>
      </p:sp>
      <p:sp>
        <p:nvSpPr>
          <p:cNvPr id="20"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3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grpSp>
        <p:nvGrpSpPr>
          <p:cNvPr id="5" name="组合 4"/>
          <p:cNvGrpSpPr/>
          <p:nvPr/>
        </p:nvGrpSpPr>
        <p:grpSpPr>
          <a:xfrm>
            <a:off x="1602737" y="3911842"/>
            <a:ext cx="6346325" cy="843839"/>
            <a:chOff x="1636125" y="4755682"/>
            <a:chExt cx="6346325" cy="843839"/>
          </a:xfrm>
        </p:grpSpPr>
        <p:sp>
          <p:nvSpPr>
            <p:cNvPr id="29" name="五边形 28"/>
            <p:cNvSpPr/>
            <p:nvPr/>
          </p:nvSpPr>
          <p:spPr>
            <a:xfrm>
              <a:off x="3301930" y="4807429"/>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655148" y="4947522"/>
              <a:ext cx="3057247" cy="523220"/>
            </a:xfrm>
            <a:prstGeom prst="rect">
              <a:avLst/>
            </a:prstGeom>
          </p:spPr>
          <p:txBody>
            <a:bodyPr wrap="none">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数据链路层的功能</a:t>
              </a:r>
              <a:endParaRPr lang="zh-CN" altLang="en-US" sz="2800" dirty="0">
                <a:solidFill>
                  <a:schemeClr val="bg1"/>
                </a:solidFill>
                <a:latin typeface="微软雅黑" panose="020B0503020204020204" pitchFamily="34" charset="-122"/>
                <a:ea typeface="微软雅黑" panose="020B0503020204020204" pitchFamily="34" charset="-122"/>
              </a:endParaRPr>
            </a:p>
          </p:txBody>
        </p:sp>
        <p:pic>
          <p:nvPicPr>
            <p:cNvPr id="39" name="图片 38" descr="A000220151021A62PPSH.png"/>
            <p:cNvPicPr>
              <a:picLocks noChangeAspect="1"/>
            </p:cNvPicPr>
            <p:nvPr/>
          </p:nvPicPr>
          <p:blipFill>
            <a:blip r:embed="rId5" cstate="print"/>
            <a:stretch>
              <a:fillRect/>
            </a:stretch>
          </p:blipFill>
          <p:spPr>
            <a:xfrm>
              <a:off x="1636125" y="4755682"/>
              <a:ext cx="698079" cy="843839"/>
            </a:xfrm>
            <a:prstGeom prst="rect">
              <a:avLst/>
            </a:prstGeom>
          </p:spPr>
        </p:pic>
      </p:grpSp>
      <p:grpSp>
        <p:nvGrpSpPr>
          <p:cNvPr id="6" name="组合 5"/>
          <p:cNvGrpSpPr/>
          <p:nvPr/>
        </p:nvGrpSpPr>
        <p:grpSpPr>
          <a:xfrm>
            <a:off x="1584786" y="5144367"/>
            <a:ext cx="6375892" cy="792092"/>
            <a:chOff x="1584786" y="5144367"/>
            <a:chExt cx="6375892" cy="792092"/>
          </a:xfrm>
        </p:grpSpPr>
        <p:sp>
          <p:nvSpPr>
            <p:cNvPr id="35" name="五边形 34"/>
            <p:cNvSpPr/>
            <p:nvPr/>
          </p:nvSpPr>
          <p:spPr>
            <a:xfrm>
              <a:off x="3280158" y="5144367"/>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3652935" y="5245938"/>
              <a:ext cx="2339102" cy="523220"/>
            </a:xfrm>
            <a:prstGeom prst="rect">
              <a:avLst/>
            </a:prstGeom>
          </p:spPr>
          <p:txBody>
            <a:bodyPr wrap="none">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协议数据单元</a:t>
              </a:r>
              <a:endParaRPr lang="zh-CN" altLang="en-US" sz="2800" dirty="0">
                <a:solidFill>
                  <a:schemeClr val="bg1"/>
                </a:solidFill>
                <a:latin typeface="微软雅黑" panose="020B0503020204020204" pitchFamily="34" charset="-122"/>
                <a:ea typeface="微软雅黑" panose="020B0503020204020204" pitchFamily="34" charset="-122"/>
              </a:endParaRPr>
            </a:p>
          </p:txBody>
        </p:sp>
        <p:pic>
          <p:nvPicPr>
            <p:cNvPr id="38" name="图片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84786" y="5160969"/>
              <a:ext cx="717034" cy="717034"/>
            </a:xfrm>
            <a:prstGeom prst="rect">
              <a:avLst/>
            </a:prstGeom>
          </p:spPr>
        </p:pic>
      </p:grpSp>
    </p:spTree>
    <p:extLst>
      <p:ext uri="{BB962C8B-B14F-4D97-AF65-F5344CB8AC3E}">
        <p14:creationId xmlns:p14="http://schemas.microsoft.com/office/powerpoint/2010/main" val="30378636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3850" y="1537253"/>
            <a:ext cx="8497888" cy="4572000"/>
          </a:xfrm>
          <a:prstGeom prst="rect">
            <a:avLst/>
          </a:prstGeom>
        </p:spPr>
        <p:txBody>
          <a:bodyPr/>
          <a:lstStyle/>
          <a:p>
            <a:pPr>
              <a:lnSpc>
                <a:spcPct val="150000"/>
              </a:lnSpc>
              <a:buClr>
                <a:srgbClr val="FF3300"/>
              </a:buClr>
              <a:defRPr/>
            </a:pPr>
            <a:r>
              <a:rPr lang="zh-CN" altLang="en-US" sz="3200" b="1" dirty="0">
                <a:solidFill>
                  <a:srgbClr val="002060"/>
                </a:solidFill>
                <a:latin typeface="Times New Roman" pitchFamily="18" charset="0"/>
                <a:ea typeface="黑体" pitchFamily="2" charset="-122"/>
              </a:rPr>
              <a:t>滑动</a:t>
            </a:r>
            <a:r>
              <a:rPr lang="zh-CN" altLang="en-US" sz="3200" b="1" dirty="0" smtClean="0">
                <a:solidFill>
                  <a:srgbClr val="002060"/>
                </a:solidFill>
                <a:latin typeface="Times New Roman" pitchFamily="18" charset="0"/>
                <a:ea typeface="黑体" pitchFamily="2" charset="-122"/>
              </a:rPr>
              <a:t>窗口图形表示方法</a:t>
            </a:r>
            <a:endParaRPr lang="en-US" altLang="zh-CN" sz="3200" b="1" dirty="0">
              <a:solidFill>
                <a:srgbClr val="002060"/>
              </a:solidFill>
              <a:latin typeface="Times New Roman" pitchFamily="18" charset="0"/>
              <a:ea typeface="黑体" pitchFamily="2" charset="-122"/>
            </a:endParaRPr>
          </a:p>
          <a:p>
            <a:pPr eaLnBrk="0" hangingPunct="0">
              <a:defRPr/>
            </a:pPr>
            <a:endParaRPr lang="en-US" altLang="zh-CN" sz="2400" b="1" dirty="0" smtClean="0">
              <a:solidFill>
                <a:srgbClr val="FFFF00"/>
              </a:solidFill>
              <a:latin typeface="Times New Roman" pitchFamily="18" charset="0"/>
              <a:sym typeface="Symbol" pitchFamily="18" charset="2"/>
            </a:endParaRPr>
          </a:p>
          <a:p>
            <a:pPr eaLnBrk="0" hangingPunct="0">
              <a:defRPr/>
            </a:pPr>
            <a:endParaRPr lang="en-US" altLang="zh-CN" sz="2400" b="1" dirty="0">
              <a:solidFill>
                <a:srgbClr val="FFFF00"/>
              </a:solidFill>
              <a:latin typeface="Times New Roman" pitchFamily="18" charset="0"/>
              <a:sym typeface="Symbol" pitchFamily="18" charset="2"/>
            </a:endParaRPr>
          </a:p>
          <a:p>
            <a:pPr eaLnBrk="0" hangingPunct="0">
              <a:defRPr/>
            </a:pPr>
            <a:endParaRPr lang="en-US" altLang="zh-CN" sz="2400" b="1" dirty="0" smtClean="0">
              <a:solidFill>
                <a:srgbClr val="FFFF00"/>
              </a:solidFill>
              <a:latin typeface="Times New Roman" pitchFamily="18" charset="0"/>
              <a:sym typeface="Symbol" pitchFamily="18" charset="2"/>
            </a:endParaRPr>
          </a:p>
          <a:p>
            <a:pPr eaLnBrk="0" hangingPunct="0">
              <a:defRPr/>
            </a:pPr>
            <a:endParaRPr lang="en-US" altLang="zh-CN" sz="2400" b="1" dirty="0">
              <a:solidFill>
                <a:srgbClr val="FFFF00"/>
              </a:solidFill>
              <a:latin typeface="Times New Roman" pitchFamily="18" charset="0"/>
              <a:sym typeface="Symbol" pitchFamily="18" charset="2"/>
            </a:endParaRPr>
          </a:p>
          <a:p>
            <a:pPr eaLnBrk="0" hangingPunct="0">
              <a:spcBef>
                <a:spcPts val="600"/>
              </a:spcBef>
              <a:defRPr/>
            </a:pPr>
            <a:r>
              <a:rPr lang="zh-CN" altLang="en-US" sz="2400" b="1" dirty="0" smtClean="0">
                <a:solidFill>
                  <a:srgbClr val="C00000"/>
                </a:solidFill>
                <a:latin typeface="Times New Roman" pitchFamily="18" charset="0"/>
                <a:sym typeface="Symbol" pitchFamily="18" charset="2"/>
              </a:rPr>
              <a:t>         后</a:t>
            </a:r>
            <a:r>
              <a:rPr lang="zh-CN" altLang="en-US" sz="2400" b="1" dirty="0">
                <a:solidFill>
                  <a:srgbClr val="C00000"/>
                </a:solidFill>
                <a:latin typeface="Times New Roman" pitchFamily="18" charset="0"/>
                <a:sym typeface="Symbol" pitchFamily="18" charset="2"/>
              </a:rPr>
              <a:t>沿</a:t>
            </a:r>
            <a:r>
              <a:rPr lang="zh-CN" altLang="en-US" sz="2400" b="1" dirty="0">
                <a:latin typeface="Times New Roman" pitchFamily="18" charset="0"/>
                <a:sym typeface="Symbol" pitchFamily="18" charset="2"/>
              </a:rPr>
              <a:t> </a:t>
            </a:r>
            <a:r>
              <a:rPr lang="en-US" altLang="zh-CN" sz="2400" b="1" dirty="0">
                <a:latin typeface="Times New Roman" pitchFamily="18" charset="0"/>
                <a:sym typeface="Symbol" pitchFamily="18" charset="2"/>
              </a:rPr>
              <a:t>L</a:t>
            </a:r>
            <a:r>
              <a:rPr lang="zh-CN" altLang="en-US" sz="2400" b="1" dirty="0">
                <a:latin typeface="Times New Roman" pitchFamily="18" charset="0"/>
                <a:sym typeface="Symbol" pitchFamily="18" charset="2"/>
              </a:rPr>
              <a:t>（</a:t>
            </a:r>
            <a:r>
              <a:rPr lang="en-US" altLang="zh-CN" sz="2400" b="1" dirty="0">
                <a:latin typeface="Times New Roman" pitchFamily="18" charset="0"/>
                <a:sym typeface="Symbol" pitchFamily="18" charset="2"/>
              </a:rPr>
              <a:t>W</a:t>
            </a:r>
            <a:r>
              <a:rPr lang="zh-CN" altLang="en-US" sz="2400" b="1" dirty="0">
                <a:latin typeface="Times New Roman" pitchFamily="18" charset="0"/>
                <a:sym typeface="Symbol" pitchFamily="18" charset="2"/>
              </a:rPr>
              <a:t>）                            </a:t>
            </a:r>
            <a:r>
              <a:rPr lang="zh-CN" altLang="en-US" sz="2400" b="1" dirty="0">
                <a:solidFill>
                  <a:srgbClr val="C00000"/>
                </a:solidFill>
                <a:latin typeface="Times New Roman" pitchFamily="18" charset="0"/>
                <a:sym typeface="Symbol" pitchFamily="18" charset="2"/>
              </a:rPr>
              <a:t>前沿</a:t>
            </a:r>
            <a:r>
              <a:rPr lang="en-US" altLang="zh-CN" sz="2400" b="1" dirty="0">
                <a:latin typeface="Times New Roman" pitchFamily="18" charset="0"/>
                <a:sym typeface="Symbol" pitchFamily="18" charset="2"/>
              </a:rPr>
              <a:t>H</a:t>
            </a:r>
            <a:r>
              <a:rPr lang="zh-CN" altLang="en-US" sz="2400" b="1" dirty="0">
                <a:latin typeface="Times New Roman" pitchFamily="18" charset="0"/>
                <a:sym typeface="Symbol" pitchFamily="18" charset="2"/>
              </a:rPr>
              <a:t>（</a:t>
            </a:r>
            <a:r>
              <a:rPr lang="en-US" altLang="zh-CN" sz="2400" b="1" dirty="0">
                <a:latin typeface="Times New Roman" pitchFamily="18" charset="0"/>
                <a:sym typeface="Symbol" pitchFamily="18" charset="2"/>
              </a:rPr>
              <a:t>W</a:t>
            </a:r>
            <a:r>
              <a:rPr lang="zh-CN" altLang="en-US" sz="2400" b="1" dirty="0">
                <a:latin typeface="Times New Roman" pitchFamily="18" charset="0"/>
                <a:sym typeface="Symbol" pitchFamily="18" charset="2"/>
              </a:rPr>
              <a:t>）</a:t>
            </a:r>
          </a:p>
          <a:p>
            <a:pPr eaLnBrk="0" hangingPunct="0">
              <a:spcBef>
                <a:spcPts val="600"/>
              </a:spcBef>
              <a:defRPr/>
            </a:pPr>
            <a:r>
              <a:rPr lang="zh-CN" altLang="en-US" sz="2400" b="1" dirty="0" smtClean="0">
                <a:solidFill>
                  <a:srgbClr val="C00000"/>
                </a:solidFill>
                <a:latin typeface="Times New Roman" pitchFamily="18" charset="0"/>
                <a:sym typeface="Symbol" pitchFamily="18" charset="2"/>
              </a:rPr>
              <a:t>         窗口</a:t>
            </a:r>
            <a:r>
              <a:rPr lang="zh-CN" altLang="en-US" sz="2400" b="1" dirty="0">
                <a:solidFill>
                  <a:srgbClr val="C00000"/>
                </a:solidFill>
                <a:latin typeface="Times New Roman" pitchFamily="18" charset="0"/>
                <a:sym typeface="Symbol" pitchFamily="18" charset="2"/>
              </a:rPr>
              <a:t>尺寸    </a:t>
            </a:r>
            <a:r>
              <a:rPr lang="en-US" altLang="zh-CN" sz="2400" b="1" dirty="0">
                <a:latin typeface="Times New Roman" pitchFamily="18" charset="0"/>
                <a:sym typeface="Symbol" pitchFamily="18" charset="2"/>
              </a:rPr>
              <a:t>W</a:t>
            </a:r>
            <a:r>
              <a:rPr lang="zh-CN" altLang="en-US" sz="2400" b="1" dirty="0">
                <a:latin typeface="Times New Roman" pitchFamily="18" charset="0"/>
                <a:sym typeface="Symbol" pitchFamily="18" charset="2"/>
              </a:rPr>
              <a:t>＝</a:t>
            </a:r>
            <a:r>
              <a:rPr lang="en-US" altLang="zh-CN" sz="2400" b="1" dirty="0">
                <a:latin typeface="Times New Roman" pitchFamily="18" charset="0"/>
                <a:sym typeface="Symbol" pitchFamily="18" charset="2"/>
              </a:rPr>
              <a:t>6</a:t>
            </a:r>
          </a:p>
          <a:p>
            <a:pPr eaLnBrk="0" hangingPunct="0">
              <a:spcBef>
                <a:spcPts val="600"/>
              </a:spcBef>
              <a:defRPr/>
            </a:pPr>
            <a:r>
              <a:rPr lang="en-US" altLang="zh-CN" sz="2800" b="1" dirty="0">
                <a:latin typeface="Times New Roman" pitchFamily="18" charset="0"/>
              </a:rPr>
              <a:t>        H(W) = L(W) + W</a:t>
            </a:r>
            <a:r>
              <a:rPr lang="zh-CN" altLang="en-US" sz="2800" b="1" dirty="0">
                <a:latin typeface="Times New Roman" pitchFamily="18" charset="0"/>
              </a:rPr>
              <a:t>－</a:t>
            </a:r>
            <a:r>
              <a:rPr lang="en-US" altLang="zh-CN" sz="2800" b="1" dirty="0">
                <a:latin typeface="Times New Roman" pitchFamily="18" charset="0"/>
              </a:rPr>
              <a:t>1  mod  2</a:t>
            </a:r>
            <a:r>
              <a:rPr lang="en-US" altLang="zh-CN" sz="2800" b="1" baseline="30000" dirty="0">
                <a:latin typeface="Times New Roman" pitchFamily="18" charset="0"/>
              </a:rPr>
              <a:t>n</a:t>
            </a:r>
          </a:p>
          <a:p>
            <a:pPr eaLnBrk="0" hangingPunct="0">
              <a:spcBef>
                <a:spcPts val="600"/>
              </a:spcBef>
              <a:defRPr/>
            </a:pPr>
            <a:r>
              <a:rPr lang="zh-CN" altLang="en-US" sz="2800" b="1" dirty="0" smtClean="0">
                <a:solidFill>
                  <a:srgbClr val="C00000"/>
                </a:solidFill>
                <a:latin typeface="Times New Roman" pitchFamily="18" charset="0"/>
              </a:rPr>
              <a:t>   发送</a:t>
            </a:r>
            <a:r>
              <a:rPr lang="zh-CN" altLang="en-US" sz="2800" b="1" dirty="0">
                <a:solidFill>
                  <a:srgbClr val="C00000"/>
                </a:solidFill>
                <a:latin typeface="Times New Roman" pitchFamily="18" charset="0"/>
              </a:rPr>
              <a:t>窗口</a:t>
            </a:r>
            <a:r>
              <a:rPr lang="zh-CN" altLang="en-US" sz="2800" b="1" dirty="0">
                <a:latin typeface="Times New Roman" pitchFamily="18" charset="0"/>
              </a:rPr>
              <a:t>：</a:t>
            </a:r>
            <a:r>
              <a:rPr lang="zh-CN" altLang="en-US" sz="2800" b="1" dirty="0">
                <a:solidFill>
                  <a:srgbClr val="002060"/>
                </a:solidFill>
                <a:latin typeface="Times New Roman" pitchFamily="18" charset="0"/>
              </a:rPr>
              <a:t>发送端允许连续发送的帧的序号表</a:t>
            </a:r>
          </a:p>
          <a:p>
            <a:pPr eaLnBrk="0" hangingPunct="0">
              <a:spcBef>
                <a:spcPts val="600"/>
              </a:spcBef>
              <a:defRPr/>
            </a:pPr>
            <a:r>
              <a:rPr lang="zh-CN" altLang="en-US" sz="2800" b="1" dirty="0" smtClean="0">
                <a:solidFill>
                  <a:srgbClr val="C00000"/>
                </a:solidFill>
                <a:latin typeface="Times New Roman" pitchFamily="18" charset="0"/>
              </a:rPr>
              <a:t>   接收</a:t>
            </a:r>
            <a:r>
              <a:rPr lang="zh-CN" altLang="en-US" sz="2800" b="1" dirty="0">
                <a:solidFill>
                  <a:srgbClr val="C00000"/>
                </a:solidFill>
                <a:latin typeface="Times New Roman" pitchFamily="18" charset="0"/>
              </a:rPr>
              <a:t>窗口</a:t>
            </a:r>
            <a:r>
              <a:rPr lang="zh-CN" altLang="en-US" sz="2800" b="1" dirty="0">
                <a:latin typeface="Times New Roman" pitchFamily="18" charset="0"/>
              </a:rPr>
              <a:t>：</a:t>
            </a:r>
            <a:r>
              <a:rPr lang="zh-CN" altLang="en-US" sz="2800" b="1" dirty="0">
                <a:solidFill>
                  <a:srgbClr val="002060"/>
                </a:solidFill>
                <a:latin typeface="Times New Roman" pitchFamily="18" charset="0"/>
              </a:rPr>
              <a:t>接收端允许连续接收的帧的序号表</a:t>
            </a: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3.2.3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滑动窗口流量控制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8" name="Group 18"/>
          <p:cNvGrpSpPr>
            <a:grpSpLocks/>
          </p:cNvGrpSpPr>
          <p:nvPr/>
        </p:nvGrpSpPr>
        <p:grpSpPr bwMode="auto">
          <a:xfrm>
            <a:off x="915194" y="2438400"/>
            <a:ext cx="7315200" cy="1219200"/>
            <a:chOff x="672" y="1914"/>
            <a:chExt cx="4608" cy="768"/>
          </a:xfrm>
        </p:grpSpPr>
        <p:sp>
          <p:nvSpPr>
            <p:cNvPr id="19" name="Rectangle 3"/>
            <p:cNvSpPr>
              <a:spLocks noChangeArrowheads="1"/>
            </p:cNvSpPr>
            <p:nvPr/>
          </p:nvSpPr>
          <p:spPr bwMode="auto">
            <a:xfrm>
              <a:off x="1248" y="1914"/>
              <a:ext cx="576" cy="336"/>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50000"/>
                </a:spcBef>
                <a:buClrTx/>
                <a:buSzTx/>
                <a:buFontTx/>
                <a:buNone/>
              </a:pPr>
              <a:r>
                <a:rPr lang="en-US" altLang="zh-CN" sz="2400" dirty="0">
                  <a:solidFill>
                    <a:schemeClr val="bg1"/>
                  </a:solidFill>
                  <a:latin typeface="黑体" pitchFamily="2" charset="-122"/>
                  <a:sym typeface="Symbol" pitchFamily="18" charset="2"/>
                </a:rPr>
                <a:t>1</a:t>
              </a:r>
            </a:p>
          </p:txBody>
        </p:sp>
        <p:sp>
          <p:nvSpPr>
            <p:cNvPr id="20" name="Rectangle 4"/>
            <p:cNvSpPr>
              <a:spLocks noChangeArrowheads="1"/>
            </p:cNvSpPr>
            <p:nvPr/>
          </p:nvSpPr>
          <p:spPr bwMode="auto">
            <a:xfrm>
              <a:off x="1824" y="1914"/>
              <a:ext cx="576" cy="336"/>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50000"/>
                </a:spcBef>
                <a:buClrTx/>
                <a:buSzTx/>
                <a:buFontTx/>
                <a:buNone/>
              </a:pPr>
              <a:r>
                <a:rPr lang="en-US" altLang="zh-CN" sz="2400" dirty="0">
                  <a:solidFill>
                    <a:schemeClr val="bg1"/>
                  </a:solidFill>
                  <a:latin typeface="黑体" pitchFamily="2" charset="-122"/>
                  <a:sym typeface="Symbol" pitchFamily="18" charset="2"/>
                </a:rPr>
                <a:t>2</a:t>
              </a:r>
            </a:p>
          </p:txBody>
        </p:sp>
        <p:sp>
          <p:nvSpPr>
            <p:cNvPr id="35" name="Rectangle 5"/>
            <p:cNvSpPr>
              <a:spLocks noChangeArrowheads="1"/>
            </p:cNvSpPr>
            <p:nvPr/>
          </p:nvSpPr>
          <p:spPr bwMode="auto">
            <a:xfrm>
              <a:off x="2400" y="1914"/>
              <a:ext cx="576" cy="336"/>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50000"/>
                </a:spcBef>
                <a:buClrTx/>
                <a:buSzTx/>
                <a:buFontTx/>
                <a:buNone/>
              </a:pPr>
              <a:r>
                <a:rPr lang="en-US" altLang="zh-CN" sz="2400" dirty="0">
                  <a:solidFill>
                    <a:schemeClr val="bg1"/>
                  </a:solidFill>
                  <a:latin typeface="黑体" pitchFamily="2" charset="-122"/>
                  <a:sym typeface="Symbol" pitchFamily="18" charset="2"/>
                </a:rPr>
                <a:t>3</a:t>
              </a:r>
            </a:p>
          </p:txBody>
        </p:sp>
        <p:sp>
          <p:nvSpPr>
            <p:cNvPr id="37" name="Rectangle 6"/>
            <p:cNvSpPr>
              <a:spLocks noChangeArrowheads="1"/>
            </p:cNvSpPr>
            <p:nvPr/>
          </p:nvSpPr>
          <p:spPr bwMode="auto">
            <a:xfrm>
              <a:off x="2976" y="1914"/>
              <a:ext cx="576" cy="336"/>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50000"/>
                </a:spcBef>
                <a:buClrTx/>
                <a:buSzTx/>
                <a:buFontTx/>
                <a:buNone/>
              </a:pPr>
              <a:r>
                <a:rPr lang="en-US" altLang="zh-CN" sz="2400" dirty="0">
                  <a:solidFill>
                    <a:schemeClr val="bg1"/>
                  </a:solidFill>
                  <a:latin typeface="黑体" pitchFamily="2" charset="-122"/>
                  <a:sym typeface="Symbol" pitchFamily="18" charset="2"/>
                </a:rPr>
                <a:t>4</a:t>
              </a:r>
            </a:p>
          </p:txBody>
        </p:sp>
        <p:sp>
          <p:nvSpPr>
            <p:cNvPr id="38" name="Rectangle 7"/>
            <p:cNvSpPr>
              <a:spLocks noChangeArrowheads="1"/>
            </p:cNvSpPr>
            <p:nvPr/>
          </p:nvSpPr>
          <p:spPr bwMode="auto">
            <a:xfrm>
              <a:off x="3552" y="1914"/>
              <a:ext cx="576" cy="336"/>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50000"/>
                </a:spcBef>
                <a:buClrTx/>
                <a:buSzTx/>
                <a:buFontTx/>
                <a:buNone/>
              </a:pPr>
              <a:r>
                <a:rPr lang="en-US" altLang="zh-CN" sz="2400" dirty="0">
                  <a:solidFill>
                    <a:schemeClr val="bg1"/>
                  </a:solidFill>
                  <a:latin typeface="黑体" pitchFamily="2" charset="-122"/>
                  <a:sym typeface="Symbol" pitchFamily="18" charset="2"/>
                </a:rPr>
                <a:t>5</a:t>
              </a:r>
            </a:p>
          </p:txBody>
        </p:sp>
        <p:sp>
          <p:nvSpPr>
            <p:cNvPr id="39" name="Rectangle 8"/>
            <p:cNvSpPr>
              <a:spLocks noChangeArrowheads="1"/>
            </p:cNvSpPr>
            <p:nvPr/>
          </p:nvSpPr>
          <p:spPr bwMode="auto">
            <a:xfrm>
              <a:off x="4128" y="1914"/>
              <a:ext cx="576" cy="336"/>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50000"/>
                </a:spcBef>
                <a:buClrTx/>
                <a:buSzTx/>
                <a:buFontTx/>
                <a:buNone/>
              </a:pPr>
              <a:r>
                <a:rPr lang="en-US" altLang="zh-CN" sz="2400" dirty="0">
                  <a:solidFill>
                    <a:schemeClr val="bg1"/>
                  </a:solidFill>
                  <a:latin typeface="黑体" pitchFamily="2" charset="-122"/>
                  <a:sym typeface="Symbol" pitchFamily="18" charset="2"/>
                </a:rPr>
                <a:t>6</a:t>
              </a:r>
            </a:p>
          </p:txBody>
        </p:sp>
        <p:sp>
          <p:nvSpPr>
            <p:cNvPr id="40" name="Rectangle 9"/>
            <p:cNvSpPr>
              <a:spLocks noChangeArrowheads="1"/>
            </p:cNvSpPr>
            <p:nvPr/>
          </p:nvSpPr>
          <p:spPr bwMode="auto">
            <a:xfrm>
              <a:off x="4704" y="1914"/>
              <a:ext cx="576" cy="336"/>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50000"/>
                </a:spcBef>
                <a:buClrTx/>
                <a:buSzTx/>
                <a:buFontTx/>
                <a:buNone/>
              </a:pPr>
              <a:r>
                <a:rPr lang="en-US" altLang="zh-CN" sz="2400" dirty="0">
                  <a:solidFill>
                    <a:schemeClr val="bg1"/>
                  </a:solidFill>
                  <a:latin typeface="黑体" pitchFamily="2" charset="-122"/>
                  <a:sym typeface="Symbol" pitchFamily="18" charset="2"/>
                </a:rPr>
                <a:t>7</a:t>
              </a:r>
            </a:p>
          </p:txBody>
        </p:sp>
        <p:sp>
          <p:nvSpPr>
            <p:cNvPr id="41" name="Rectangle 10"/>
            <p:cNvSpPr>
              <a:spLocks noChangeArrowheads="1"/>
            </p:cNvSpPr>
            <p:nvPr/>
          </p:nvSpPr>
          <p:spPr bwMode="auto">
            <a:xfrm>
              <a:off x="672" y="1914"/>
              <a:ext cx="576" cy="336"/>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50000"/>
                </a:spcBef>
                <a:buClrTx/>
                <a:buSzTx/>
                <a:buFontTx/>
                <a:buNone/>
              </a:pPr>
              <a:r>
                <a:rPr lang="en-US" altLang="zh-CN" sz="2400" dirty="0">
                  <a:solidFill>
                    <a:schemeClr val="bg1"/>
                  </a:solidFill>
                  <a:latin typeface="黑体" pitchFamily="2" charset="-122"/>
                  <a:sym typeface="Symbol" pitchFamily="18" charset="2"/>
                </a:rPr>
                <a:t>0</a:t>
              </a:r>
            </a:p>
          </p:txBody>
        </p:sp>
        <p:sp>
          <p:nvSpPr>
            <p:cNvPr id="42" name="Line 11"/>
            <p:cNvSpPr>
              <a:spLocks noChangeShapeType="1"/>
            </p:cNvSpPr>
            <p:nvPr/>
          </p:nvSpPr>
          <p:spPr bwMode="auto">
            <a:xfrm flipV="1">
              <a:off x="960" y="2250"/>
              <a:ext cx="0" cy="43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12"/>
            <p:cNvSpPr>
              <a:spLocks noChangeShapeType="1"/>
            </p:cNvSpPr>
            <p:nvPr/>
          </p:nvSpPr>
          <p:spPr bwMode="auto">
            <a:xfrm flipV="1">
              <a:off x="3840" y="2250"/>
              <a:ext cx="0" cy="43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14610618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08540" y="1563328"/>
            <a:ext cx="8497888" cy="4663301"/>
          </a:xfrm>
          <a:prstGeom prst="rect">
            <a:avLst/>
          </a:prstGeom>
        </p:spPr>
        <p:txBody>
          <a:bodyPr/>
          <a:lstStyle/>
          <a:p>
            <a:pPr>
              <a:lnSpc>
                <a:spcPct val="90000"/>
              </a:lnSpc>
              <a:defRPr/>
            </a:pPr>
            <a:r>
              <a:rPr lang="zh-CN" altLang="en-US" sz="3200" b="1" dirty="0" smtClean="0">
                <a:solidFill>
                  <a:srgbClr val="C00000"/>
                </a:solidFill>
              </a:rPr>
              <a:t>发送窗口</a:t>
            </a:r>
            <a:endParaRPr lang="en-US" altLang="zh-CN" sz="3200" b="1" dirty="0" smtClean="0">
              <a:solidFill>
                <a:srgbClr val="C00000"/>
              </a:solidFill>
            </a:endParaRPr>
          </a:p>
          <a:p>
            <a:pPr marL="457200" indent="-457200">
              <a:lnSpc>
                <a:spcPct val="110000"/>
              </a:lnSpc>
              <a:buFont typeface="Arial" panose="020B0604020202020204" pitchFamily="34" charset="0"/>
              <a:buChar char="•"/>
              <a:defRPr/>
            </a:pPr>
            <a:r>
              <a:rPr lang="zh-CN" altLang="en-US" sz="2800" b="1" dirty="0" smtClean="0">
                <a:solidFill>
                  <a:srgbClr val="002060"/>
                </a:solidFill>
              </a:rPr>
              <a:t>发送</a:t>
            </a:r>
            <a:r>
              <a:rPr lang="zh-CN" altLang="en-US" sz="2800" b="1" dirty="0">
                <a:solidFill>
                  <a:srgbClr val="002060"/>
                </a:solidFill>
              </a:rPr>
              <a:t>窗口尺寸</a:t>
            </a:r>
            <a:r>
              <a:rPr lang="en-US" altLang="zh-CN" sz="2800" b="1" dirty="0">
                <a:solidFill>
                  <a:srgbClr val="002060"/>
                </a:solidFill>
              </a:rPr>
              <a:t>W</a:t>
            </a:r>
            <a:r>
              <a:rPr lang="en-US" altLang="zh-CN" sz="2800" b="1" baseline="-25000" dirty="0">
                <a:solidFill>
                  <a:srgbClr val="002060"/>
                </a:solidFill>
              </a:rPr>
              <a:t>T</a:t>
            </a:r>
            <a:r>
              <a:rPr lang="zh-CN" altLang="en-US" sz="2800" b="1" dirty="0">
                <a:solidFill>
                  <a:srgbClr val="002060"/>
                </a:solidFill>
              </a:rPr>
              <a:t>：发送端可以不等待</a:t>
            </a:r>
            <a:r>
              <a:rPr lang="zh-CN" altLang="en-US" sz="2800" b="1" dirty="0" smtClean="0">
                <a:solidFill>
                  <a:srgbClr val="002060"/>
                </a:solidFill>
              </a:rPr>
              <a:t>应答到来而允许继续发送的帧</a:t>
            </a:r>
            <a:r>
              <a:rPr lang="zh-CN" altLang="en-US" sz="2800" b="1" dirty="0">
                <a:solidFill>
                  <a:srgbClr val="002060"/>
                </a:solidFill>
              </a:rPr>
              <a:t>数；</a:t>
            </a:r>
          </a:p>
          <a:p>
            <a:pPr marL="457200" indent="-457200">
              <a:lnSpc>
                <a:spcPct val="110000"/>
              </a:lnSpc>
              <a:buFont typeface="Arial" panose="020B0604020202020204" pitchFamily="34" charset="0"/>
              <a:buChar char="•"/>
              <a:defRPr/>
            </a:pPr>
            <a:r>
              <a:rPr lang="zh-CN" altLang="en-US" sz="2800" b="1" dirty="0">
                <a:solidFill>
                  <a:srgbClr val="002060"/>
                </a:solidFill>
              </a:rPr>
              <a:t>发送窗口后沿</a:t>
            </a:r>
            <a:r>
              <a:rPr lang="en-US" altLang="zh-CN" sz="2800" b="1" dirty="0">
                <a:solidFill>
                  <a:srgbClr val="002060"/>
                </a:solidFill>
              </a:rPr>
              <a:t>L(W)</a:t>
            </a:r>
            <a:r>
              <a:rPr lang="zh-CN" altLang="en-US" sz="2800" b="1" dirty="0" smtClean="0">
                <a:solidFill>
                  <a:srgbClr val="002060"/>
                </a:solidFill>
              </a:rPr>
              <a:t>： 发送</a:t>
            </a:r>
            <a:r>
              <a:rPr lang="zh-CN" altLang="en-US" sz="2800" b="1" dirty="0">
                <a:solidFill>
                  <a:srgbClr val="002060"/>
                </a:solidFill>
              </a:rPr>
              <a:t>端</a:t>
            </a:r>
            <a:r>
              <a:rPr lang="zh-CN" altLang="en-US" sz="2800" b="1" dirty="0">
                <a:solidFill>
                  <a:srgbClr val="C00000"/>
                </a:solidFill>
              </a:rPr>
              <a:t>最先</a:t>
            </a:r>
            <a:r>
              <a:rPr lang="zh-CN" altLang="en-US" sz="2800" b="1" dirty="0">
                <a:solidFill>
                  <a:srgbClr val="002060"/>
                </a:solidFill>
              </a:rPr>
              <a:t>发出而尚未收到应答的帧序号；</a:t>
            </a:r>
          </a:p>
          <a:p>
            <a:pPr marL="457200" indent="-457200">
              <a:lnSpc>
                <a:spcPct val="110000"/>
              </a:lnSpc>
              <a:buFont typeface="Arial" panose="020B0604020202020204" pitchFamily="34" charset="0"/>
              <a:buChar char="•"/>
              <a:defRPr/>
            </a:pPr>
            <a:r>
              <a:rPr lang="zh-CN" altLang="en-US" sz="2800" b="1" dirty="0">
                <a:solidFill>
                  <a:srgbClr val="002060"/>
                </a:solidFill>
              </a:rPr>
              <a:t>发送窗口前沿</a:t>
            </a:r>
            <a:r>
              <a:rPr lang="en-US" altLang="zh-CN" sz="2800" b="1" dirty="0">
                <a:solidFill>
                  <a:srgbClr val="002060"/>
                </a:solidFill>
              </a:rPr>
              <a:t>H(W)</a:t>
            </a:r>
            <a:r>
              <a:rPr lang="zh-CN" altLang="en-US" sz="2800" b="1" dirty="0">
                <a:solidFill>
                  <a:srgbClr val="002060"/>
                </a:solidFill>
              </a:rPr>
              <a:t>：发送端</a:t>
            </a:r>
            <a:r>
              <a:rPr lang="zh-CN" altLang="en-US" sz="2800" b="1" dirty="0">
                <a:solidFill>
                  <a:srgbClr val="C00000"/>
                </a:solidFill>
              </a:rPr>
              <a:t>最后</a:t>
            </a:r>
            <a:r>
              <a:rPr lang="zh-CN" altLang="en-US" sz="2800" b="1" dirty="0">
                <a:solidFill>
                  <a:srgbClr val="002060"/>
                </a:solidFill>
              </a:rPr>
              <a:t>发出而尚未收到应答的帧序号</a:t>
            </a:r>
            <a:r>
              <a:rPr lang="zh-CN" altLang="en-US" sz="2800" b="1" dirty="0" smtClean="0">
                <a:solidFill>
                  <a:srgbClr val="002060"/>
                </a:solidFill>
              </a:rPr>
              <a:t>；</a:t>
            </a:r>
            <a:endParaRPr lang="en-US" altLang="zh-CN" sz="2800" b="1" dirty="0" smtClean="0">
              <a:solidFill>
                <a:srgbClr val="002060"/>
              </a:solidFill>
            </a:endParaRPr>
          </a:p>
          <a:p>
            <a:pPr marL="457200" indent="-457200">
              <a:lnSpc>
                <a:spcPct val="110000"/>
              </a:lnSpc>
              <a:buFont typeface="Arial" panose="020B0604020202020204" pitchFamily="34" charset="0"/>
              <a:buChar char="•"/>
              <a:defRPr/>
            </a:pPr>
            <a:r>
              <a:rPr lang="zh-CN" altLang="en-US" sz="2800" b="1" dirty="0" smtClean="0">
                <a:solidFill>
                  <a:srgbClr val="002060"/>
                </a:solidFill>
              </a:rPr>
              <a:t>发送指针：指向</a:t>
            </a:r>
            <a:r>
              <a:rPr lang="zh-CN" altLang="en-US" sz="2800" b="1" dirty="0" smtClean="0">
                <a:solidFill>
                  <a:srgbClr val="C00000"/>
                </a:solidFill>
              </a:rPr>
              <a:t>正在</a:t>
            </a:r>
            <a:r>
              <a:rPr lang="zh-CN" altLang="en-US" sz="2800" b="1" dirty="0" smtClean="0">
                <a:solidFill>
                  <a:srgbClr val="002060"/>
                </a:solidFill>
              </a:rPr>
              <a:t>发送的帧序号；</a:t>
            </a:r>
            <a:endParaRPr lang="zh-CN" altLang="en-US" sz="2800" b="1" dirty="0">
              <a:solidFill>
                <a:srgbClr val="002060"/>
              </a:solidFill>
            </a:endParaRPr>
          </a:p>
          <a:p>
            <a:pPr marL="457200" indent="-457200">
              <a:lnSpc>
                <a:spcPct val="110000"/>
              </a:lnSpc>
              <a:buFont typeface="Arial" panose="020B0604020202020204" pitchFamily="34" charset="0"/>
              <a:buChar char="•"/>
              <a:defRPr/>
            </a:pPr>
            <a:r>
              <a:rPr lang="en-US" altLang="zh-CN" sz="2800" b="1" dirty="0" smtClean="0">
                <a:solidFill>
                  <a:srgbClr val="002060"/>
                </a:solidFill>
              </a:rPr>
              <a:t>W</a:t>
            </a:r>
            <a:r>
              <a:rPr lang="en-US" altLang="zh-CN" sz="2800" b="1" baseline="-25000" dirty="0" smtClean="0">
                <a:solidFill>
                  <a:srgbClr val="002060"/>
                </a:solidFill>
              </a:rPr>
              <a:t>T</a:t>
            </a:r>
            <a:r>
              <a:rPr lang="zh-CN" altLang="en-US" sz="2800" b="1" dirty="0">
                <a:solidFill>
                  <a:srgbClr val="002060"/>
                </a:solidFill>
              </a:rPr>
              <a:t>的设置既要考虑传输效率，也要考虑流量控制</a:t>
            </a:r>
            <a:r>
              <a:rPr lang="zh-CN" altLang="en-US" sz="2800" b="1" dirty="0" smtClean="0">
                <a:solidFill>
                  <a:srgbClr val="002060"/>
                </a:solidFill>
              </a:rPr>
              <a:t>功能和可能出现差错的处理。</a:t>
            </a:r>
            <a:endParaRPr lang="zh-CN" altLang="en-US" sz="2800" b="1" dirty="0">
              <a:solidFill>
                <a:srgbClr val="002060"/>
              </a:solidFill>
            </a:endParaRP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3.2.3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滑动窗口流量控制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10618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3850" y="1537253"/>
            <a:ext cx="8497888" cy="4572000"/>
          </a:xfrm>
          <a:prstGeom prst="rect">
            <a:avLst/>
          </a:prstGeom>
        </p:spPr>
        <p:txBody>
          <a:bodyPr/>
          <a:lstStyle/>
          <a:p>
            <a:pPr>
              <a:lnSpc>
                <a:spcPct val="150000"/>
              </a:lnSpc>
              <a:buClr>
                <a:srgbClr val="FF3300"/>
              </a:buClr>
              <a:defRPr/>
            </a:pPr>
            <a:r>
              <a:rPr lang="zh-CN" altLang="en-US" sz="3200" b="1" dirty="0">
                <a:solidFill>
                  <a:srgbClr val="C00000"/>
                </a:solidFill>
              </a:rPr>
              <a:t>接收</a:t>
            </a:r>
            <a:r>
              <a:rPr lang="zh-CN" altLang="en-US" sz="3200" b="1" dirty="0" smtClean="0">
                <a:solidFill>
                  <a:srgbClr val="C00000"/>
                </a:solidFill>
              </a:rPr>
              <a:t>窗口</a:t>
            </a:r>
            <a:endParaRPr lang="en-US" altLang="zh-CN" sz="3200" b="1" dirty="0" smtClean="0">
              <a:solidFill>
                <a:srgbClr val="C00000"/>
              </a:solidFill>
            </a:endParaRPr>
          </a:p>
          <a:p>
            <a:pPr marL="457200" indent="-457200">
              <a:lnSpc>
                <a:spcPct val="150000"/>
              </a:lnSpc>
              <a:buClr>
                <a:srgbClr val="FF3300"/>
              </a:buClr>
              <a:buFont typeface="Arial" panose="020B0604020202020204" pitchFamily="34" charset="0"/>
              <a:buChar char="•"/>
              <a:defRPr/>
            </a:pPr>
            <a:r>
              <a:rPr lang="zh-CN" altLang="en-US" sz="3200" b="1" dirty="0" smtClean="0">
                <a:solidFill>
                  <a:srgbClr val="002060"/>
                </a:solidFill>
              </a:rPr>
              <a:t>接收</a:t>
            </a:r>
            <a:r>
              <a:rPr lang="zh-CN" altLang="en-US" sz="3200" b="1" dirty="0">
                <a:solidFill>
                  <a:srgbClr val="002060"/>
                </a:solidFill>
              </a:rPr>
              <a:t>窗口尺寸：接收端允许接收的帧数；</a:t>
            </a:r>
          </a:p>
          <a:p>
            <a:pPr marL="457200" indent="-457200">
              <a:buFont typeface="Arial" panose="020B0604020202020204" pitchFamily="34" charset="0"/>
              <a:buChar char="•"/>
              <a:defRPr/>
            </a:pPr>
            <a:r>
              <a:rPr lang="zh-CN" altLang="en-US" sz="3200" b="1" dirty="0">
                <a:solidFill>
                  <a:srgbClr val="002060"/>
                </a:solidFill>
              </a:rPr>
              <a:t>在接收端只有</a:t>
            </a:r>
            <a:r>
              <a:rPr lang="zh-CN" altLang="en-US" sz="3200" b="1" dirty="0" smtClean="0">
                <a:solidFill>
                  <a:srgbClr val="002060"/>
                </a:solidFill>
              </a:rPr>
              <a:t>当所收到</a:t>
            </a:r>
            <a:r>
              <a:rPr lang="zh-CN" altLang="en-US" sz="3200" b="1" dirty="0">
                <a:solidFill>
                  <a:srgbClr val="002060"/>
                </a:solidFill>
              </a:rPr>
              <a:t>的数据帧的发送序号落入接收窗口内才允许将该数据帧收下。 </a:t>
            </a:r>
          </a:p>
          <a:p>
            <a:pPr marL="457200" indent="-457200">
              <a:lnSpc>
                <a:spcPct val="110000"/>
              </a:lnSpc>
              <a:spcBef>
                <a:spcPct val="10000"/>
              </a:spcBef>
              <a:spcAft>
                <a:spcPct val="10000"/>
              </a:spcAft>
              <a:buFont typeface="Arial" panose="020B0604020202020204" pitchFamily="34" charset="0"/>
              <a:buChar char="•"/>
              <a:defRPr/>
            </a:pPr>
            <a:r>
              <a:rPr lang="zh-CN" altLang="en-US" sz="3200" b="1" dirty="0">
                <a:solidFill>
                  <a:srgbClr val="002060"/>
                </a:solidFill>
              </a:rPr>
              <a:t>若接收到的数据帧序号是落在接收窗口之外，则一律将其丢弃</a:t>
            </a:r>
            <a:r>
              <a:rPr lang="zh-CN" altLang="en-US" sz="3200" b="1" dirty="0" smtClean="0">
                <a:solidFill>
                  <a:srgbClr val="002060"/>
                </a:solidFill>
              </a:rPr>
              <a:t>。</a:t>
            </a:r>
            <a:endParaRPr lang="en-US" altLang="zh-CN" sz="3200" b="1" dirty="0" smtClean="0">
              <a:solidFill>
                <a:srgbClr val="002060"/>
              </a:solidFill>
            </a:endParaRPr>
          </a:p>
          <a:p>
            <a:pPr marL="457200" indent="-457200">
              <a:lnSpc>
                <a:spcPct val="110000"/>
              </a:lnSpc>
              <a:spcBef>
                <a:spcPct val="10000"/>
              </a:spcBef>
              <a:spcAft>
                <a:spcPct val="10000"/>
              </a:spcAft>
              <a:buFont typeface="Arial" panose="020B0604020202020204" pitchFamily="34" charset="0"/>
              <a:buChar char="•"/>
              <a:defRPr/>
            </a:pPr>
            <a:r>
              <a:rPr lang="zh-CN" altLang="en-US" sz="3200" b="1" dirty="0" smtClean="0">
                <a:solidFill>
                  <a:srgbClr val="002060"/>
                </a:solidFill>
              </a:rPr>
              <a:t>接收窗口也具有流量控制作用。</a:t>
            </a:r>
            <a:endParaRPr lang="zh-CN" altLang="en-US" sz="3200" b="1" dirty="0">
              <a:solidFill>
                <a:srgbClr val="002060"/>
              </a:solidFill>
            </a:endParaRPr>
          </a:p>
          <a:p>
            <a:pPr>
              <a:lnSpc>
                <a:spcPct val="150000"/>
              </a:lnSpc>
              <a:buClr>
                <a:srgbClr val="FF3300"/>
              </a:buClr>
              <a:defRPr/>
            </a:pPr>
            <a:endParaRPr lang="en-US" altLang="zh-CN" sz="3200" b="1" dirty="0">
              <a:solidFill>
                <a:srgbClr val="002060"/>
              </a:solidFill>
              <a:latin typeface="Times New Roman" pitchFamily="18" charset="0"/>
              <a:ea typeface="黑体" pitchFamily="2" charset="-122"/>
            </a:endParaRP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3.2.3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滑动窗口流量控制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10618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3850" y="1537253"/>
            <a:ext cx="8497888" cy="4572000"/>
          </a:xfrm>
          <a:prstGeom prst="rect">
            <a:avLst/>
          </a:prstGeom>
        </p:spPr>
        <p:txBody>
          <a:bodyPr/>
          <a:lstStyle/>
          <a:p>
            <a:pPr>
              <a:lnSpc>
                <a:spcPct val="150000"/>
              </a:lnSpc>
              <a:buClr>
                <a:srgbClr val="FF3300"/>
              </a:buClr>
              <a:defRPr/>
            </a:pPr>
            <a:r>
              <a:rPr lang="zh-CN" altLang="en-US" sz="3200" b="1" dirty="0">
                <a:solidFill>
                  <a:srgbClr val="002060"/>
                </a:solidFill>
                <a:latin typeface="Times New Roman" pitchFamily="18" charset="0"/>
                <a:ea typeface="黑体" pitchFamily="2" charset="-122"/>
              </a:rPr>
              <a:t>滑动</a:t>
            </a:r>
            <a:r>
              <a:rPr lang="zh-CN" altLang="en-US" sz="3200" b="1" dirty="0" smtClean="0">
                <a:solidFill>
                  <a:srgbClr val="002060"/>
                </a:solidFill>
                <a:latin typeface="Times New Roman" pitchFamily="18" charset="0"/>
                <a:ea typeface="黑体" pitchFamily="2" charset="-122"/>
              </a:rPr>
              <a:t>窗口控制规则</a:t>
            </a:r>
            <a:endParaRPr lang="en-US" altLang="zh-CN" sz="3200" b="1" dirty="0" smtClean="0">
              <a:solidFill>
                <a:srgbClr val="002060"/>
              </a:solidFill>
              <a:latin typeface="Times New Roman" pitchFamily="18" charset="0"/>
              <a:ea typeface="黑体" pitchFamily="2" charset="-122"/>
            </a:endParaRPr>
          </a:p>
          <a:p>
            <a:pPr marL="457200" indent="-457200">
              <a:lnSpc>
                <a:spcPct val="90000"/>
              </a:lnSpc>
              <a:buFont typeface="Arial" panose="020B0604020202020204" pitchFamily="34" charset="0"/>
              <a:buChar char="•"/>
              <a:defRPr/>
            </a:pPr>
            <a:r>
              <a:rPr lang="zh-CN" altLang="en-US" sz="3200" b="1" dirty="0">
                <a:solidFill>
                  <a:srgbClr val="C00000"/>
                </a:solidFill>
              </a:rPr>
              <a:t>发送窗口</a:t>
            </a:r>
            <a:r>
              <a:rPr lang="zh-CN" altLang="en-US" sz="3200" b="1" dirty="0">
                <a:solidFill>
                  <a:srgbClr val="002060"/>
                </a:solidFill>
              </a:rPr>
              <a:t>：</a:t>
            </a:r>
          </a:p>
          <a:p>
            <a:pPr marL="914400" lvl="1" indent="-457200">
              <a:lnSpc>
                <a:spcPct val="90000"/>
              </a:lnSpc>
              <a:buFont typeface="Arial" panose="020B0604020202020204" pitchFamily="34" charset="0"/>
              <a:buChar char="•"/>
              <a:defRPr/>
            </a:pPr>
            <a:r>
              <a:rPr lang="zh-CN" altLang="en-US" sz="3200" b="1" dirty="0">
                <a:solidFill>
                  <a:srgbClr val="002060"/>
                </a:solidFill>
              </a:rPr>
              <a:t>每发送一帧数据，发送指针顺序向前移动一格，到达窗口前沿序号后停止；</a:t>
            </a:r>
          </a:p>
          <a:p>
            <a:pPr marL="914400" lvl="1" indent="-457200">
              <a:lnSpc>
                <a:spcPct val="90000"/>
              </a:lnSpc>
              <a:buFont typeface="Arial" panose="020B0604020202020204" pitchFamily="34" charset="0"/>
              <a:buChar char="•"/>
              <a:defRPr/>
            </a:pPr>
            <a:r>
              <a:rPr lang="zh-CN" altLang="en-US" sz="3200" b="1" dirty="0">
                <a:solidFill>
                  <a:srgbClr val="002060"/>
                </a:solidFill>
              </a:rPr>
              <a:t>每接收一帧应答，窗口向前移动一格；</a:t>
            </a:r>
          </a:p>
          <a:p>
            <a:pPr marL="457200" indent="-457200">
              <a:lnSpc>
                <a:spcPct val="90000"/>
              </a:lnSpc>
              <a:buFont typeface="Arial" panose="020B0604020202020204" pitchFamily="34" charset="0"/>
              <a:buChar char="•"/>
              <a:defRPr/>
            </a:pPr>
            <a:r>
              <a:rPr lang="zh-CN" altLang="en-US" sz="3200" b="1" dirty="0">
                <a:solidFill>
                  <a:srgbClr val="C00000"/>
                </a:solidFill>
              </a:rPr>
              <a:t>接收窗口</a:t>
            </a:r>
            <a:r>
              <a:rPr lang="zh-CN" altLang="en-US" sz="3200" b="1" dirty="0">
                <a:solidFill>
                  <a:srgbClr val="002060"/>
                </a:solidFill>
              </a:rPr>
              <a:t>：</a:t>
            </a:r>
          </a:p>
          <a:p>
            <a:pPr marL="914400" lvl="1" indent="-457200">
              <a:lnSpc>
                <a:spcPct val="90000"/>
              </a:lnSpc>
              <a:buFont typeface="Arial" panose="020B0604020202020204" pitchFamily="34" charset="0"/>
              <a:buChar char="•"/>
              <a:defRPr/>
            </a:pPr>
            <a:r>
              <a:rPr lang="zh-CN" altLang="en-US" sz="3200" b="1" dirty="0">
                <a:solidFill>
                  <a:srgbClr val="002060"/>
                </a:solidFill>
              </a:rPr>
              <a:t>每接收一帧数据，检验正确后上交高层；</a:t>
            </a:r>
          </a:p>
          <a:p>
            <a:pPr marL="914400" lvl="1" indent="-457200">
              <a:lnSpc>
                <a:spcPct val="90000"/>
              </a:lnSpc>
              <a:buFont typeface="Arial" panose="020B0604020202020204" pitchFamily="34" charset="0"/>
              <a:buChar char="•"/>
              <a:defRPr/>
            </a:pPr>
            <a:r>
              <a:rPr lang="zh-CN" altLang="en-US" sz="3200" b="1" dirty="0">
                <a:solidFill>
                  <a:srgbClr val="002060"/>
                </a:solidFill>
              </a:rPr>
              <a:t>发送一帧应答，窗口向前移动一格</a:t>
            </a:r>
            <a:r>
              <a:rPr lang="zh-CN" altLang="en-US" sz="3200" b="1" dirty="0" smtClean="0">
                <a:solidFill>
                  <a:srgbClr val="002060"/>
                </a:solidFill>
              </a:rPr>
              <a:t>；</a:t>
            </a:r>
            <a:endParaRPr lang="en-US" altLang="zh-CN" sz="3200" b="1" dirty="0" smtClean="0">
              <a:solidFill>
                <a:srgbClr val="002060"/>
              </a:solidFill>
            </a:endParaRPr>
          </a:p>
          <a:p>
            <a:pPr marL="457200" indent="-457200">
              <a:lnSpc>
                <a:spcPct val="150000"/>
              </a:lnSpc>
              <a:buFont typeface="Arial" panose="020B0604020202020204" pitchFamily="34" charset="0"/>
              <a:buChar char="•"/>
              <a:defRPr/>
            </a:pPr>
            <a:r>
              <a:rPr lang="zh-CN" altLang="en-US" sz="3200" b="1" dirty="0" smtClean="0">
                <a:solidFill>
                  <a:srgbClr val="002060"/>
                </a:solidFill>
              </a:rPr>
              <a:t>窗口自左向右滑动，实现流量控制。</a:t>
            </a:r>
            <a:endParaRPr lang="zh-CN" altLang="en-US" sz="3200" b="1" dirty="0">
              <a:solidFill>
                <a:srgbClr val="002060"/>
              </a:solidFill>
            </a:endParaRPr>
          </a:p>
          <a:p>
            <a:pPr>
              <a:lnSpc>
                <a:spcPct val="150000"/>
              </a:lnSpc>
              <a:buClr>
                <a:srgbClr val="FF3300"/>
              </a:buClr>
              <a:defRPr/>
            </a:pPr>
            <a:endParaRPr lang="en-US" altLang="zh-CN" sz="3200" b="1" dirty="0">
              <a:solidFill>
                <a:srgbClr val="002060"/>
              </a:solidFill>
              <a:latin typeface="Times New Roman" pitchFamily="18" charset="0"/>
              <a:ea typeface="黑体" pitchFamily="2" charset="-122"/>
            </a:endParaRP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3.2.3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滑动窗口流量控制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106189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3850" y="1537253"/>
            <a:ext cx="8497888" cy="4572000"/>
          </a:xfrm>
          <a:prstGeom prst="rect">
            <a:avLst/>
          </a:prstGeom>
        </p:spPr>
        <p:txBody>
          <a:bodyPr/>
          <a:lstStyle/>
          <a:p>
            <a:pPr>
              <a:lnSpc>
                <a:spcPct val="150000"/>
              </a:lnSpc>
              <a:buClr>
                <a:srgbClr val="FF3300"/>
              </a:buClr>
              <a:defRPr/>
            </a:pPr>
            <a:r>
              <a:rPr lang="zh-CN" altLang="en-US" sz="3200" b="1" dirty="0">
                <a:solidFill>
                  <a:srgbClr val="002060"/>
                </a:solidFill>
                <a:latin typeface="Times New Roman" pitchFamily="18" charset="0"/>
                <a:ea typeface="黑体" pitchFamily="2" charset="-122"/>
              </a:rPr>
              <a:t>滑动</a:t>
            </a:r>
            <a:r>
              <a:rPr lang="zh-CN" altLang="en-US" sz="3200" b="1" dirty="0" smtClean="0">
                <a:solidFill>
                  <a:srgbClr val="002060"/>
                </a:solidFill>
                <a:latin typeface="Times New Roman" pitchFamily="18" charset="0"/>
                <a:ea typeface="黑体" pitchFamily="2" charset="-122"/>
              </a:rPr>
              <a:t>窗口</a:t>
            </a:r>
            <a:endParaRPr lang="en-US" altLang="zh-CN" sz="3200" b="1" dirty="0" smtClean="0">
              <a:solidFill>
                <a:srgbClr val="002060"/>
              </a:solidFill>
              <a:latin typeface="Times New Roman" pitchFamily="18" charset="0"/>
              <a:ea typeface="黑体" pitchFamily="2" charset="-122"/>
            </a:endParaRPr>
          </a:p>
          <a:p>
            <a:pPr marL="457200" indent="-457200">
              <a:lnSpc>
                <a:spcPct val="110000"/>
              </a:lnSpc>
              <a:spcBef>
                <a:spcPct val="0"/>
              </a:spcBef>
              <a:buFont typeface="Arial" panose="020B0604020202020204" pitchFamily="34" charset="0"/>
              <a:buChar char="•"/>
              <a:defRPr/>
            </a:pPr>
            <a:r>
              <a:rPr lang="zh-CN" altLang="en-US" sz="3200" b="1" dirty="0">
                <a:solidFill>
                  <a:srgbClr val="002060"/>
                </a:solidFill>
              </a:rPr>
              <a:t>只有接收窗口向前滑动时（与此同时也发送了确认），发送窗口才有可能向前滑动</a:t>
            </a:r>
            <a:r>
              <a:rPr lang="zh-CN" altLang="en-US" sz="3200" b="1" dirty="0" smtClean="0">
                <a:solidFill>
                  <a:srgbClr val="002060"/>
                </a:solidFill>
              </a:rPr>
              <a:t>。即由接收方主导流量控制。</a:t>
            </a:r>
            <a:endParaRPr lang="zh-CN" altLang="en-US" sz="3200" b="1" dirty="0">
              <a:solidFill>
                <a:srgbClr val="002060"/>
              </a:solidFill>
            </a:endParaRPr>
          </a:p>
          <a:p>
            <a:pPr marL="457200" indent="-457200">
              <a:lnSpc>
                <a:spcPct val="110000"/>
              </a:lnSpc>
              <a:spcBef>
                <a:spcPct val="0"/>
              </a:spcBef>
              <a:buFont typeface="Arial" panose="020B0604020202020204" pitchFamily="34" charset="0"/>
              <a:buChar char="•"/>
              <a:defRPr/>
            </a:pPr>
            <a:r>
              <a:rPr lang="zh-CN" altLang="en-US" sz="3200" b="1" dirty="0">
                <a:solidFill>
                  <a:srgbClr val="002060"/>
                </a:solidFill>
              </a:rPr>
              <a:t>收发两端的窗口按照以上规律不断地向前滑动，因此这种协议又称为滑动窗口协议。</a:t>
            </a:r>
          </a:p>
          <a:p>
            <a:pPr marL="457200" indent="-457200">
              <a:lnSpc>
                <a:spcPct val="110000"/>
              </a:lnSpc>
              <a:spcBef>
                <a:spcPct val="0"/>
              </a:spcBef>
              <a:buFont typeface="Arial" panose="020B0604020202020204" pitchFamily="34" charset="0"/>
              <a:buChar char="•"/>
              <a:defRPr/>
            </a:pPr>
            <a:r>
              <a:rPr lang="zh-CN" altLang="en-US" sz="3200" b="1" dirty="0">
                <a:solidFill>
                  <a:srgbClr val="002060"/>
                </a:solidFill>
              </a:rPr>
              <a:t>当发送窗口和接收窗口的大小都等于 </a:t>
            </a:r>
            <a:r>
              <a:rPr lang="en-US" altLang="zh-CN" sz="3200" b="1" dirty="0">
                <a:solidFill>
                  <a:srgbClr val="002060"/>
                </a:solidFill>
              </a:rPr>
              <a:t>1 </a:t>
            </a:r>
            <a:r>
              <a:rPr lang="zh-CN" altLang="en-US" sz="3200" b="1" dirty="0">
                <a:solidFill>
                  <a:srgbClr val="002060"/>
                </a:solidFill>
              </a:rPr>
              <a:t>时，就等效于停止等待协议。  </a:t>
            </a:r>
          </a:p>
          <a:p>
            <a:pPr>
              <a:lnSpc>
                <a:spcPct val="150000"/>
              </a:lnSpc>
              <a:buClr>
                <a:srgbClr val="FF3300"/>
              </a:buClr>
              <a:defRPr/>
            </a:pPr>
            <a:endParaRPr lang="en-US" altLang="zh-CN" sz="3200" b="1" dirty="0">
              <a:solidFill>
                <a:srgbClr val="002060"/>
              </a:solidFill>
              <a:latin typeface="Times New Roman" pitchFamily="18" charset="0"/>
              <a:ea typeface="黑体" pitchFamily="2" charset="-122"/>
            </a:endParaRP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3.2.3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滑动窗口流量控制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52483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55</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1" name="Rectangle 3"/>
          <p:cNvSpPr txBox="1">
            <a:spLocks noChangeArrowheads="1"/>
          </p:cNvSpPr>
          <p:nvPr/>
        </p:nvSpPr>
        <p:spPr>
          <a:xfrm>
            <a:off x="323850" y="1537253"/>
            <a:ext cx="8497888" cy="4572000"/>
          </a:xfrm>
          <a:prstGeom prst="rect">
            <a:avLst/>
          </a:prstGeom>
        </p:spPr>
        <p:txBody>
          <a:bodyPr/>
          <a:lstStyle/>
          <a:p>
            <a:pPr>
              <a:lnSpc>
                <a:spcPct val="150000"/>
              </a:lnSpc>
              <a:buClr>
                <a:srgbClr val="FF3300"/>
              </a:buClr>
              <a:defRPr/>
            </a:pPr>
            <a:endParaRPr lang="en-US" altLang="zh-CN" sz="3200" b="1" dirty="0">
              <a:solidFill>
                <a:srgbClr val="002060"/>
              </a:solidFill>
              <a:latin typeface="Times New Roman" pitchFamily="18" charset="0"/>
              <a:ea typeface="黑体" pitchFamily="2" charset="-122"/>
            </a:endParaRP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3.2.3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滑动窗口流量控制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257810" y="1069681"/>
            <a:ext cx="8445219" cy="5588225"/>
            <a:chOff x="107950" y="133350"/>
            <a:chExt cx="8991600" cy="6535738"/>
          </a:xfrm>
        </p:grpSpPr>
        <p:sp>
          <p:nvSpPr>
            <p:cNvPr id="19" name="Rectangle 2"/>
            <p:cNvSpPr>
              <a:spLocks noChangeArrowheads="1"/>
            </p:cNvSpPr>
            <p:nvPr/>
          </p:nvSpPr>
          <p:spPr bwMode="auto">
            <a:xfrm>
              <a:off x="4305300" y="1006475"/>
              <a:ext cx="4775200" cy="303213"/>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Freeform 3"/>
            <p:cNvSpPr>
              <a:spLocks/>
            </p:cNvSpPr>
            <p:nvPr/>
          </p:nvSpPr>
          <p:spPr bwMode="auto">
            <a:xfrm>
              <a:off x="647700" y="612775"/>
              <a:ext cx="3649663" cy="1588"/>
            </a:xfrm>
            <a:custGeom>
              <a:avLst/>
              <a:gdLst>
                <a:gd name="T0" fmla="*/ 0 w 2119"/>
                <a:gd name="T1" fmla="*/ 2147483647 h 1"/>
                <a:gd name="T2" fmla="*/ 2147483647 w 2119"/>
                <a:gd name="T3" fmla="*/ 0 h 1"/>
                <a:gd name="T4" fmla="*/ 0 60000 65536"/>
                <a:gd name="T5" fmla="*/ 0 60000 65536"/>
              </a:gdLst>
              <a:ahLst/>
              <a:cxnLst>
                <a:cxn ang="T4">
                  <a:pos x="T0" y="T1"/>
                </a:cxn>
                <a:cxn ang="T5">
                  <a:pos x="T2" y="T3"/>
                </a:cxn>
              </a:cxnLst>
              <a:rect l="0" t="0" r="r" b="b"/>
              <a:pathLst>
                <a:path w="2119" h="1">
                  <a:moveTo>
                    <a:pt x="0" y="1"/>
                  </a:moveTo>
                  <a:lnTo>
                    <a:pt x="2119" y="0"/>
                  </a:lnTo>
                </a:path>
              </a:pathLst>
            </a:custGeom>
            <a:noFill/>
            <a:ln w="12700">
              <a:solidFill>
                <a:schemeClr val="tx1"/>
              </a:solidFill>
              <a:round/>
              <a:headEnd type="triangle" w="sm" len="me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Rectangle 4"/>
            <p:cNvSpPr>
              <a:spLocks noChangeArrowheads="1"/>
            </p:cNvSpPr>
            <p:nvPr/>
          </p:nvSpPr>
          <p:spPr bwMode="auto">
            <a:xfrm>
              <a:off x="2316163" y="485775"/>
              <a:ext cx="500062" cy="3143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5"/>
            <p:cNvSpPr>
              <a:spLocks noChangeArrowheads="1"/>
            </p:cNvSpPr>
            <p:nvPr/>
          </p:nvSpPr>
          <p:spPr bwMode="auto">
            <a:xfrm>
              <a:off x="649288" y="806450"/>
              <a:ext cx="3656012" cy="501650"/>
            </a:xfrm>
            <a:prstGeom prst="rect">
              <a:avLst/>
            </a:prstGeom>
            <a:solidFill>
              <a:srgbClr val="FF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6"/>
            <p:cNvSpPr>
              <a:spLocks noChangeShapeType="1"/>
            </p:cNvSpPr>
            <p:nvPr/>
          </p:nvSpPr>
          <p:spPr bwMode="auto">
            <a:xfrm>
              <a:off x="660400" y="1006475"/>
              <a:ext cx="84359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7"/>
            <p:cNvSpPr>
              <a:spLocks noChangeShapeType="1"/>
            </p:cNvSpPr>
            <p:nvPr/>
          </p:nvSpPr>
          <p:spPr bwMode="auto">
            <a:xfrm>
              <a:off x="663575" y="1319213"/>
              <a:ext cx="84359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8"/>
            <p:cNvSpPr>
              <a:spLocks noChangeShapeType="1"/>
            </p:cNvSpPr>
            <p:nvPr/>
          </p:nvSpPr>
          <p:spPr bwMode="auto">
            <a:xfrm>
              <a:off x="1390650" y="1006475"/>
              <a:ext cx="0" cy="2984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9"/>
            <p:cNvSpPr>
              <a:spLocks noChangeShapeType="1"/>
            </p:cNvSpPr>
            <p:nvPr/>
          </p:nvSpPr>
          <p:spPr bwMode="auto">
            <a:xfrm>
              <a:off x="657225" y="996950"/>
              <a:ext cx="0" cy="3317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10"/>
            <p:cNvSpPr>
              <a:spLocks noChangeShapeType="1"/>
            </p:cNvSpPr>
            <p:nvPr/>
          </p:nvSpPr>
          <p:spPr bwMode="auto">
            <a:xfrm>
              <a:off x="2120900" y="1012825"/>
              <a:ext cx="0" cy="2968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11"/>
            <p:cNvSpPr>
              <a:spLocks noChangeShapeType="1"/>
            </p:cNvSpPr>
            <p:nvPr/>
          </p:nvSpPr>
          <p:spPr bwMode="auto">
            <a:xfrm>
              <a:off x="2852738" y="1017588"/>
              <a:ext cx="0" cy="2952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12"/>
            <p:cNvSpPr>
              <a:spLocks noChangeShapeType="1"/>
            </p:cNvSpPr>
            <p:nvPr/>
          </p:nvSpPr>
          <p:spPr bwMode="auto">
            <a:xfrm>
              <a:off x="3579813" y="1009650"/>
              <a:ext cx="0" cy="2984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Freeform 13"/>
            <p:cNvSpPr>
              <a:spLocks/>
            </p:cNvSpPr>
            <p:nvPr/>
          </p:nvSpPr>
          <p:spPr bwMode="auto">
            <a:xfrm>
              <a:off x="4302125" y="1009650"/>
              <a:ext cx="1588" cy="322263"/>
            </a:xfrm>
            <a:custGeom>
              <a:avLst/>
              <a:gdLst>
                <a:gd name="T0" fmla="*/ 0 w 1"/>
                <a:gd name="T1" fmla="*/ 0 h 208"/>
                <a:gd name="T2" fmla="*/ 0 w 1"/>
                <a:gd name="T3" fmla="*/ 2147483647 h 208"/>
                <a:gd name="T4" fmla="*/ 0 60000 65536"/>
                <a:gd name="T5" fmla="*/ 0 60000 65536"/>
              </a:gdLst>
              <a:ahLst/>
              <a:cxnLst>
                <a:cxn ang="T4">
                  <a:pos x="T0" y="T1"/>
                </a:cxn>
                <a:cxn ang="T5">
                  <a:pos x="T2" y="T3"/>
                </a:cxn>
              </a:cxnLst>
              <a:rect l="0" t="0" r="r" b="b"/>
              <a:pathLst>
                <a:path w="1" h="208">
                  <a:moveTo>
                    <a:pt x="0" y="0"/>
                  </a:moveTo>
                  <a:lnTo>
                    <a:pt x="0" y="208"/>
                  </a:lnTo>
                </a:path>
              </a:pathLst>
            </a:cu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Freeform 14"/>
            <p:cNvSpPr>
              <a:spLocks/>
            </p:cNvSpPr>
            <p:nvPr/>
          </p:nvSpPr>
          <p:spPr bwMode="auto">
            <a:xfrm>
              <a:off x="5035550" y="1017588"/>
              <a:ext cx="4763" cy="304800"/>
            </a:xfrm>
            <a:custGeom>
              <a:avLst/>
              <a:gdLst>
                <a:gd name="T0" fmla="*/ 2147483647 w 3"/>
                <a:gd name="T1" fmla="*/ 0 h 198"/>
                <a:gd name="T2" fmla="*/ 0 w 3"/>
                <a:gd name="T3" fmla="*/ 2147483647 h 198"/>
                <a:gd name="T4" fmla="*/ 0 60000 65536"/>
                <a:gd name="T5" fmla="*/ 0 60000 65536"/>
              </a:gdLst>
              <a:ahLst/>
              <a:cxnLst>
                <a:cxn ang="T4">
                  <a:pos x="T0" y="T1"/>
                </a:cxn>
                <a:cxn ang="T5">
                  <a:pos x="T2" y="T3"/>
                </a:cxn>
              </a:cxnLst>
              <a:rect l="0" t="0" r="r" b="b"/>
              <a:pathLst>
                <a:path w="3" h="198">
                  <a:moveTo>
                    <a:pt x="3" y="0"/>
                  </a:moveTo>
                  <a:lnTo>
                    <a:pt x="0" y="198"/>
                  </a:lnTo>
                </a:path>
              </a:pathLst>
            </a:cu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15"/>
            <p:cNvSpPr>
              <a:spLocks noChangeShapeType="1"/>
            </p:cNvSpPr>
            <p:nvPr/>
          </p:nvSpPr>
          <p:spPr bwMode="auto">
            <a:xfrm>
              <a:off x="5772150" y="1017588"/>
              <a:ext cx="0" cy="2952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16"/>
            <p:cNvSpPr>
              <a:spLocks noChangeShapeType="1"/>
            </p:cNvSpPr>
            <p:nvPr/>
          </p:nvSpPr>
          <p:spPr bwMode="auto">
            <a:xfrm>
              <a:off x="6502400" y="1017588"/>
              <a:ext cx="0" cy="2952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17"/>
            <p:cNvSpPr>
              <a:spLocks noChangeShapeType="1"/>
            </p:cNvSpPr>
            <p:nvPr/>
          </p:nvSpPr>
          <p:spPr bwMode="auto">
            <a:xfrm>
              <a:off x="7235825" y="1006475"/>
              <a:ext cx="0" cy="2984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18"/>
            <p:cNvSpPr>
              <a:spLocks noChangeShapeType="1"/>
            </p:cNvSpPr>
            <p:nvPr/>
          </p:nvSpPr>
          <p:spPr bwMode="auto">
            <a:xfrm>
              <a:off x="7962900" y="1009650"/>
              <a:ext cx="0" cy="2984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19"/>
            <p:cNvSpPr>
              <a:spLocks noChangeShapeType="1"/>
            </p:cNvSpPr>
            <p:nvPr/>
          </p:nvSpPr>
          <p:spPr bwMode="auto">
            <a:xfrm>
              <a:off x="8696325" y="1012825"/>
              <a:ext cx="0" cy="2968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Rectangle 20"/>
            <p:cNvSpPr>
              <a:spLocks noChangeArrowheads="1"/>
            </p:cNvSpPr>
            <p:nvPr/>
          </p:nvSpPr>
          <p:spPr bwMode="auto">
            <a:xfrm>
              <a:off x="839788" y="982663"/>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a:latin typeface="Arial" charset="0"/>
                </a:rPr>
                <a:t>0</a:t>
              </a:r>
            </a:p>
          </p:txBody>
        </p:sp>
        <p:sp>
          <p:nvSpPr>
            <p:cNvPr id="53" name="Rectangle 21"/>
            <p:cNvSpPr>
              <a:spLocks noChangeArrowheads="1"/>
            </p:cNvSpPr>
            <p:nvPr/>
          </p:nvSpPr>
          <p:spPr bwMode="auto">
            <a:xfrm>
              <a:off x="1552575" y="982663"/>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a:latin typeface="Arial" charset="0"/>
                </a:rPr>
                <a:t>1</a:t>
              </a:r>
            </a:p>
          </p:txBody>
        </p:sp>
        <p:sp>
          <p:nvSpPr>
            <p:cNvPr id="54" name="Rectangle 22"/>
            <p:cNvSpPr>
              <a:spLocks noChangeArrowheads="1"/>
            </p:cNvSpPr>
            <p:nvPr/>
          </p:nvSpPr>
          <p:spPr bwMode="auto">
            <a:xfrm>
              <a:off x="2328863" y="982663"/>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a:latin typeface="Arial" charset="0"/>
                </a:rPr>
                <a:t>2</a:t>
              </a:r>
            </a:p>
          </p:txBody>
        </p:sp>
        <p:sp>
          <p:nvSpPr>
            <p:cNvPr id="55" name="Rectangle 23"/>
            <p:cNvSpPr>
              <a:spLocks noChangeArrowheads="1"/>
            </p:cNvSpPr>
            <p:nvPr/>
          </p:nvSpPr>
          <p:spPr bwMode="auto">
            <a:xfrm>
              <a:off x="3059113" y="982663"/>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a:latin typeface="Arial" charset="0"/>
                </a:rPr>
                <a:t>3</a:t>
              </a:r>
            </a:p>
          </p:txBody>
        </p:sp>
        <p:sp>
          <p:nvSpPr>
            <p:cNvPr id="56" name="Rectangle 24"/>
            <p:cNvSpPr>
              <a:spLocks noChangeArrowheads="1"/>
            </p:cNvSpPr>
            <p:nvPr/>
          </p:nvSpPr>
          <p:spPr bwMode="auto">
            <a:xfrm>
              <a:off x="3754438" y="982663"/>
              <a:ext cx="4889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a:latin typeface="Arial" charset="0"/>
                </a:rPr>
                <a:t>4</a:t>
              </a:r>
            </a:p>
          </p:txBody>
        </p:sp>
        <p:sp>
          <p:nvSpPr>
            <p:cNvPr id="57" name="Rectangle 25"/>
            <p:cNvSpPr>
              <a:spLocks noChangeArrowheads="1"/>
            </p:cNvSpPr>
            <p:nvPr/>
          </p:nvSpPr>
          <p:spPr bwMode="auto">
            <a:xfrm>
              <a:off x="4484688" y="982663"/>
              <a:ext cx="365125" cy="428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5</a:t>
              </a:r>
            </a:p>
          </p:txBody>
        </p:sp>
        <p:sp>
          <p:nvSpPr>
            <p:cNvPr id="58" name="Rectangle 26"/>
            <p:cNvSpPr>
              <a:spLocks noChangeArrowheads="1"/>
            </p:cNvSpPr>
            <p:nvPr/>
          </p:nvSpPr>
          <p:spPr bwMode="auto">
            <a:xfrm>
              <a:off x="5199063" y="982663"/>
              <a:ext cx="365125" cy="428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6</a:t>
              </a:r>
            </a:p>
          </p:txBody>
        </p:sp>
        <p:sp>
          <p:nvSpPr>
            <p:cNvPr id="59" name="Rectangle 27"/>
            <p:cNvSpPr>
              <a:spLocks noChangeArrowheads="1"/>
            </p:cNvSpPr>
            <p:nvPr/>
          </p:nvSpPr>
          <p:spPr bwMode="auto">
            <a:xfrm>
              <a:off x="5927725" y="982663"/>
              <a:ext cx="365125" cy="428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7</a:t>
              </a:r>
            </a:p>
          </p:txBody>
        </p:sp>
        <p:sp>
          <p:nvSpPr>
            <p:cNvPr id="60" name="Rectangle 28"/>
            <p:cNvSpPr>
              <a:spLocks noChangeArrowheads="1"/>
            </p:cNvSpPr>
            <p:nvPr/>
          </p:nvSpPr>
          <p:spPr bwMode="auto">
            <a:xfrm>
              <a:off x="6684963" y="982663"/>
              <a:ext cx="365125" cy="428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0</a:t>
              </a:r>
            </a:p>
          </p:txBody>
        </p:sp>
        <p:sp>
          <p:nvSpPr>
            <p:cNvPr id="61" name="Rectangle 29"/>
            <p:cNvSpPr>
              <a:spLocks noChangeArrowheads="1"/>
            </p:cNvSpPr>
            <p:nvPr/>
          </p:nvSpPr>
          <p:spPr bwMode="auto">
            <a:xfrm>
              <a:off x="7434263" y="982663"/>
              <a:ext cx="365125" cy="428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1</a:t>
              </a:r>
            </a:p>
          </p:txBody>
        </p:sp>
        <p:sp>
          <p:nvSpPr>
            <p:cNvPr id="62" name="Rectangle 30"/>
            <p:cNvSpPr>
              <a:spLocks noChangeArrowheads="1"/>
            </p:cNvSpPr>
            <p:nvPr/>
          </p:nvSpPr>
          <p:spPr bwMode="auto">
            <a:xfrm>
              <a:off x="8162925" y="982663"/>
              <a:ext cx="365125" cy="428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2</a:t>
              </a:r>
            </a:p>
          </p:txBody>
        </p:sp>
        <p:sp>
          <p:nvSpPr>
            <p:cNvPr id="63" name="Line 31"/>
            <p:cNvSpPr>
              <a:spLocks noChangeShapeType="1"/>
            </p:cNvSpPr>
            <p:nvPr/>
          </p:nvSpPr>
          <p:spPr bwMode="auto">
            <a:xfrm flipV="1">
              <a:off x="647700" y="455613"/>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32"/>
            <p:cNvSpPr>
              <a:spLocks noChangeShapeType="1"/>
            </p:cNvSpPr>
            <p:nvPr/>
          </p:nvSpPr>
          <p:spPr bwMode="auto">
            <a:xfrm flipV="1">
              <a:off x="4303713" y="492125"/>
              <a:ext cx="0" cy="2508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Text Box 33"/>
            <p:cNvSpPr txBox="1">
              <a:spLocks noChangeArrowheads="1"/>
            </p:cNvSpPr>
            <p:nvPr/>
          </p:nvSpPr>
          <p:spPr bwMode="auto">
            <a:xfrm>
              <a:off x="1871663" y="133350"/>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3600" b="1">
                  <a:solidFill>
                    <a:schemeClr val="tx1"/>
                  </a:solidFill>
                  <a:latin typeface="Times New Roman" pitchFamily="18" charset="0"/>
                  <a:ea typeface="黑体" pitchFamily="2" charset="-122"/>
                </a:defRPr>
              </a:lvl1pPr>
              <a:lvl2pPr marL="571500" defTabSz="762000">
                <a:defRPr sz="3200" b="1">
                  <a:solidFill>
                    <a:schemeClr val="tx1"/>
                  </a:solidFill>
                  <a:latin typeface="Times New Roman" pitchFamily="18" charset="0"/>
                  <a:ea typeface="黑体" pitchFamily="2" charset="-122"/>
                </a:defRPr>
              </a:lvl2pPr>
              <a:lvl3pPr defTabSz="762000">
                <a:defRPr sz="2800" b="1">
                  <a:solidFill>
                    <a:schemeClr val="tx1"/>
                  </a:solidFill>
                  <a:latin typeface="Times New Roman" pitchFamily="18" charset="0"/>
                  <a:ea typeface="黑体" pitchFamily="2" charset="-122"/>
                </a:defRPr>
              </a:lvl3pPr>
              <a:lvl4pPr marL="1714500" defTabSz="762000">
                <a:defRPr sz="2400" b="1">
                  <a:solidFill>
                    <a:schemeClr val="tx1"/>
                  </a:solidFill>
                  <a:latin typeface="Times New Roman" pitchFamily="18" charset="0"/>
                  <a:ea typeface="黑体" pitchFamily="2" charset="-122"/>
                </a:defRPr>
              </a:lvl4pPr>
              <a:lvl5pPr marL="2286000" defTabSz="762000">
                <a:defRPr sz="2000" b="1">
                  <a:solidFill>
                    <a:schemeClr val="tx1"/>
                  </a:solidFill>
                  <a:latin typeface="Times New Roman" pitchFamily="18" charset="0"/>
                  <a:ea typeface="黑体" pitchFamily="2" charset="-122"/>
                </a:defRPr>
              </a:lvl5pPr>
              <a:lvl6pPr marL="2743200" defTabSz="762000" eaLnBrk="0" hangingPunct="0">
                <a:defRPr sz="2000" b="1">
                  <a:solidFill>
                    <a:schemeClr val="tx1"/>
                  </a:solidFill>
                  <a:latin typeface="Times New Roman" pitchFamily="18" charset="0"/>
                  <a:ea typeface="黑体" pitchFamily="2" charset="-122"/>
                </a:defRPr>
              </a:lvl6pPr>
              <a:lvl7pPr marL="3200400" defTabSz="762000" eaLnBrk="0" hangingPunct="0">
                <a:defRPr sz="2000" b="1">
                  <a:solidFill>
                    <a:schemeClr val="tx1"/>
                  </a:solidFill>
                  <a:latin typeface="Times New Roman" pitchFamily="18" charset="0"/>
                  <a:ea typeface="黑体" pitchFamily="2" charset="-122"/>
                </a:defRPr>
              </a:lvl7pPr>
              <a:lvl8pPr marL="3657600" defTabSz="762000" eaLnBrk="0" hangingPunct="0">
                <a:defRPr sz="2000" b="1">
                  <a:solidFill>
                    <a:schemeClr val="tx1"/>
                  </a:solidFill>
                  <a:latin typeface="Times New Roman" pitchFamily="18" charset="0"/>
                  <a:ea typeface="黑体" pitchFamily="2" charset="-122"/>
                </a:defRPr>
              </a:lvl8pPr>
              <a:lvl9pPr marL="4114800" defTabSz="762000" eaLnBrk="0" hangingPunct="0">
                <a:defRPr sz="2000" b="1">
                  <a:solidFill>
                    <a:schemeClr val="tx1"/>
                  </a:solidFill>
                  <a:latin typeface="Times New Roman" pitchFamily="18" charset="0"/>
                  <a:ea typeface="黑体" pitchFamily="2" charset="-122"/>
                </a:defRPr>
              </a:lvl9pPr>
            </a:lstStyle>
            <a:p>
              <a:pPr algn="l" eaLnBrk="0" hangingPunct="0"/>
              <a:r>
                <a:rPr kumimoji="1" lang="zh-CN" altLang="en-US" sz="2000">
                  <a:latin typeface="Arial" charset="0"/>
                </a:rPr>
                <a:t>发送窗口</a:t>
              </a:r>
            </a:p>
          </p:txBody>
        </p:sp>
        <p:sp>
          <p:nvSpPr>
            <p:cNvPr id="66" name="Rectangle 34"/>
            <p:cNvSpPr>
              <a:spLocks noChangeArrowheads="1"/>
            </p:cNvSpPr>
            <p:nvPr/>
          </p:nvSpPr>
          <p:spPr bwMode="auto">
            <a:xfrm>
              <a:off x="2316163" y="409575"/>
              <a:ext cx="5254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defTabSz="762000" eaLnBrk="0" hangingPunct="0"/>
              <a:r>
                <a:rPr kumimoji="1" lang="en-US" altLang="zh-CN" b="1" i="1">
                  <a:latin typeface="Arial" charset="0"/>
                </a:rPr>
                <a:t>W</a:t>
              </a:r>
              <a:r>
                <a:rPr kumimoji="1" lang="en-US" altLang="zh-CN" b="1" i="1" baseline="-25000">
                  <a:latin typeface="Arial" charset="0"/>
                </a:rPr>
                <a:t>T</a:t>
              </a:r>
            </a:p>
          </p:txBody>
        </p:sp>
        <p:sp>
          <p:nvSpPr>
            <p:cNvPr id="67" name="Text Box 35"/>
            <p:cNvSpPr txBox="1">
              <a:spLocks noChangeArrowheads="1"/>
            </p:cNvSpPr>
            <p:nvPr/>
          </p:nvSpPr>
          <p:spPr bwMode="auto">
            <a:xfrm>
              <a:off x="5656263" y="1487488"/>
              <a:ext cx="2228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pPr algn="l"/>
              <a:r>
                <a:rPr kumimoji="1" lang="zh-CN" altLang="en-US" sz="2000">
                  <a:latin typeface="Arial" charset="0"/>
                </a:rPr>
                <a:t>不允许发送这些帧</a:t>
              </a:r>
            </a:p>
          </p:txBody>
        </p:sp>
        <p:sp>
          <p:nvSpPr>
            <p:cNvPr id="68" name="AutoShape 36"/>
            <p:cNvSpPr>
              <a:spLocks/>
            </p:cNvSpPr>
            <p:nvPr/>
          </p:nvSpPr>
          <p:spPr bwMode="auto">
            <a:xfrm rot="16200000">
              <a:off x="6591300" y="-893762"/>
              <a:ext cx="195263" cy="4713287"/>
            </a:xfrm>
            <a:prstGeom prst="leftBrace">
              <a:avLst>
                <a:gd name="adj1" fmla="val 20115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AutoShape 37"/>
            <p:cNvSpPr>
              <a:spLocks/>
            </p:cNvSpPr>
            <p:nvPr/>
          </p:nvSpPr>
          <p:spPr bwMode="auto">
            <a:xfrm rot="16200000">
              <a:off x="2382838" y="-355600"/>
              <a:ext cx="196850" cy="3667125"/>
            </a:xfrm>
            <a:prstGeom prst="leftBrace">
              <a:avLst>
                <a:gd name="adj1" fmla="val 15524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Text Box 38"/>
            <p:cNvSpPr txBox="1">
              <a:spLocks noChangeArrowheads="1"/>
            </p:cNvSpPr>
            <p:nvPr/>
          </p:nvSpPr>
          <p:spPr bwMode="auto">
            <a:xfrm>
              <a:off x="1354138" y="1485900"/>
              <a:ext cx="19986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pPr algn="l"/>
              <a:r>
                <a:rPr kumimoji="1" lang="zh-CN" altLang="en-US" sz="2000">
                  <a:latin typeface="Arial" charset="0"/>
                </a:rPr>
                <a:t>允许发送 </a:t>
              </a:r>
              <a:r>
                <a:rPr kumimoji="1" lang="en-US" altLang="zh-CN" sz="2000">
                  <a:latin typeface="Arial" charset="0"/>
                </a:rPr>
                <a:t>5 </a:t>
              </a:r>
              <a:r>
                <a:rPr kumimoji="1" lang="zh-CN" altLang="en-US" sz="2000">
                  <a:latin typeface="Arial" charset="0"/>
                </a:rPr>
                <a:t>个帧</a:t>
              </a:r>
            </a:p>
          </p:txBody>
        </p:sp>
        <p:sp>
          <p:nvSpPr>
            <p:cNvPr id="71" name="Text Box 39"/>
            <p:cNvSpPr txBox="1">
              <a:spLocks noChangeArrowheads="1"/>
            </p:cNvSpPr>
            <p:nvPr/>
          </p:nvSpPr>
          <p:spPr bwMode="auto">
            <a:xfrm>
              <a:off x="107950" y="908050"/>
              <a:ext cx="4937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pPr algn="l"/>
              <a:r>
                <a:rPr kumimoji="1" lang="en-US" altLang="zh-CN" sz="2000">
                  <a:latin typeface="Arial" charset="0"/>
                </a:rPr>
                <a:t>(a)</a:t>
              </a:r>
            </a:p>
          </p:txBody>
        </p:sp>
        <p:sp>
          <p:nvSpPr>
            <p:cNvPr id="72" name="Rectangle 40"/>
            <p:cNvSpPr>
              <a:spLocks noChangeArrowheads="1"/>
            </p:cNvSpPr>
            <p:nvPr/>
          </p:nvSpPr>
          <p:spPr bwMode="auto">
            <a:xfrm>
              <a:off x="650875" y="2254250"/>
              <a:ext cx="3654425" cy="522288"/>
            </a:xfrm>
            <a:prstGeom prst="rect">
              <a:avLst/>
            </a:prstGeom>
            <a:solidFill>
              <a:srgbClr val="FF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Rectangle 41"/>
            <p:cNvSpPr>
              <a:spLocks noChangeArrowheads="1"/>
            </p:cNvSpPr>
            <p:nvPr/>
          </p:nvSpPr>
          <p:spPr bwMode="auto">
            <a:xfrm>
              <a:off x="658813" y="2446338"/>
              <a:ext cx="725487" cy="315912"/>
            </a:xfrm>
            <a:prstGeom prst="rect">
              <a:avLst/>
            </a:prstGeom>
            <a:solidFill>
              <a:srgbClr val="33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Rectangle 42"/>
            <p:cNvSpPr>
              <a:spLocks noChangeArrowheads="1"/>
            </p:cNvSpPr>
            <p:nvPr/>
          </p:nvSpPr>
          <p:spPr bwMode="auto">
            <a:xfrm>
              <a:off x="4305300" y="2452688"/>
              <a:ext cx="4775200" cy="304800"/>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Line 43"/>
            <p:cNvSpPr>
              <a:spLocks noChangeShapeType="1"/>
            </p:cNvSpPr>
            <p:nvPr/>
          </p:nvSpPr>
          <p:spPr bwMode="auto">
            <a:xfrm>
              <a:off x="660400" y="2452688"/>
              <a:ext cx="84359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Line 44"/>
            <p:cNvSpPr>
              <a:spLocks noChangeShapeType="1"/>
            </p:cNvSpPr>
            <p:nvPr/>
          </p:nvSpPr>
          <p:spPr bwMode="auto">
            <a:xfrm>
              <a:off x="663575" y="2763838"/>
              <a:ext cx="84359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Line 45"/>
            <p:cNvSpPr>
              <a:spLocks noChangeShapeType="1"/>
            </p:cNvSpPr>
            <p:nvPr/>
          </p:nvSpPr>
          <p:spPr bwMode="auto">
            <a:xfrm>
              <a:off x="1390650" y="2452688"/>
              <a:ext cx="0" cy="2968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Line 46"/>
            <p:cNvSpPr>
              <a:spLocks noChangeShapeType="1"/>
            </p:cNvSpPr>
            <p:nvPr/>
          </p:nvSpPr>
          <p:spPr bwMode="auto">
            <a:xfrm>
              <a:off x="657225" y="2444750"/>
              <a:ext cx="0" cy="330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Line 47"/>
            <p:cNvSpPr>
              <a:spLocks noChangeShapeType="1"/>
            </p:cNvSpPr>
            <p:nvPr/>
          </p:nvSpPr>
          <p:spPr bwMode="auto">
            <a:xfrm>
              <a:off x="2120900" y="2459038"/>
              <a:ext cx="0" cy="2984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Line 48"/>
            <p:cNvSpPr>
              <a:spLocks noChangeShapeType="1"/>
            </p:cNvSpPr>
            <p:nvPr/>
          </p:nvSpPr>
          <p:spPr bwMode="auto">
            <a:xfrm>
              <a:off x="2852738" y="2462213"/>
              <a:ext cx="0" cy="2968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Line 49"/>
            <p:cNvSpPr>
              <a:spLocks noChangeShapeType="1"/>
            </p:cNvSpPr>
            <p:nvPr/>
          </p:nvSpPr>
          <p:spPr bwMode="auto">
            <a:xfrm>
              <a:off x="3579813" y="2455863"/>
              <a:ext cx="0" cy="2968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Freeform 50"/>
            <p:cNvSpPr>
              <a:spLocks/>
            </p:cNvSpPr>
            <p:nvPr/>
          </p:nvSpPr>
          <p:spPr bwMode="auto">
            <a:xfrm>
              <a:off x="4306888" y="2468563"/>
              <a:ext cx="1587" cy="306387"/>
            </a:xfrm>
            <a:custGeom>
              <a:avLst/>
              <a:gdLst>
                <a:gd name="T0" fmla="*/ 0 w 1"/>
                <a:gd name="T1" fmla="*/ 0 h 198"/>
                <a:gd name="T2" fmla="*/ 0 w 1"/>
                <a:gd name="T3" fmla="*/ 2147483647 h 198"/>
                <a:gd name="T4" fmla="*/ 0 60000 65536"/>
                <a:gd name="T5" fmla="*/ 0 60000 65536"/>
              </a:gdLst>
              <a:ahLst/>
              <a:cxnLst>
                <a:cxn ang="T4">
                  <a:pos x="T0" y="T1"/>
                </a:cxn>
                <a:cxn ang="T5">
                  <a:pos x="T2" y="T3"/>
                </a:cxn>
              </a:cxnLst>
              <a:rect l="0" t="0" r="r" b="b"/>
              <a:pathLst>
                <a:path w="1" h="198">
                  <a:moveTo>
                    <a:pt x="0" y="0"/>
                  </a:moveTo>
                  <a:lnTo>
                    <a:pt x="0" y="198"/>
                  </a:lnTo>
                </a:path>
              </a:pathLst>
            </a:cu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 name="Freeform 51"/>
            <p:cNvSpPr>
              <a:spLocks/>
            </p:cNvSpPr>
            <p:nvPr/>
          </p:nvSpPr>
          <p:spPr bwMode="auto">
            <a:xfrm>
              <a:off x="5035550" y="2462213"/>
              <a:ext cx="4763" cy="306387"/>
            </a:xfrm>
            <a:custGeom>
              <a:avLst/>
              <a:gdLst>
                <a:gd name="T0" fmla="*/ 2147483647 w 3"/>
                <a:gd name="T1" fmla="*/ 0 h 198"/>
                <a:gd name="T2" fmla="*/ 0 w 3"/>
                <a:gd name="T3" fmla="*/ 2147483647 h 198"/>
                <a:gd name="T4" fmla="*/ 0 60000 65536"/>
                <a:gd name="T5" fmla="*/ 0 60000 65536"/>
              </a:gdLst>
              <a:ahLst/>
              <a:cxnLst>
                <a:cxn ang="T4">
                  <a:pos x="T0" y="T1"/>
                </a:cxn>
                <a:cxn ang="T5">
                  <a:pos x="T2" y="T3"/>
                </a:cxn>
              </a:cxnLst>
              <a:rect l="0" t="0" r="r" b="b"/>
              <a:pathLst>
                <a:path w="3" h="198">
                  <a:moveTo>
                    <a:pt x="3" y="0"/>
                  </a:moveTo>
                  <a:lnTo>
                    <a:pt x="0" y="198"/>
                  </a:lnTo>
                </a:path>
              </a:pathLst>
            </a:cu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Line 52"/>
            <p:cNvSpPr>
              <a:spLocks noChangeShapeType="1"/>
            </p:cNvSpPr>
            <p:nvPr/>
          </p:nvSpPr>
          <p:spPr bwMode="auto">
            <a:xfrm>
              <a:off x="5772150" y="2462213"/>
              <a:ext cx="0" cy="2968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 name="Line 53"/>
            <p:cNvSpPr>
              <a:spLocks noChangeShapeType="1"/>
            </p:cNvSpPr>
            <p:nvPr/>
          </p:nvSpPr>
          <p:spPr bwMode="auto">
            <a:xfrm>
              <a:off x="6502400" y="2462213"/>
              <a:ext cx="0" cy="2968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Line 54"/>
            <p:cNvSpPr>
              <a:spLocks noChangeShapeType="1"/>
            </p:cNvSpPr>
            <p:nvPr/>
          </p:nvSpPr>
          <p:spPr bwMode="auto">
            <a:xfrm>
              <a:off x="7235825" y="2452688"/>
              <a:ext cx="0" cy="2968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Line 55"/>
            <p:cNvSpPr>
              <a:spLocks noChangeShapeType="1"/>
            </p:cNvSpPr>
            <p:nvPr/>
          </p:nvSpPr>
          <p:spPr bwMode="auto">
            <a:xfrm>
              <a:off x="7962900" y="2455863"/>
              <a:ext cx="0" cy="2968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Line 56"/>
            <p:cNvSpPr>
              <a:spLocks noChangeShapeType="1"/>
            </p:cNvSpPr>
            <p:nvPr/>
          </p:nvSpPr>
          <p:spPr bwMode="auto">
            <a:xfrm>
              <a:off x="8696325" y="2459038"/>
              <a:ext cx="0" cy="2984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Rectangle 57"/>
            <p:cNvSpPr>
              <a:spLocks noChangeArrowheads="1"/>
            </p:cNvSpPr>
            <p:nvPr/>
          </p:nvSpPr>
          <p:spPr bwMode="auto">
            <a:xfrm>
              <a:off x="823913" y="2438400"/>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a:latin typeface="Arial" charset="0"/>
                </a:rPr>
                <a:t>0</a:t>
              </a:r>
            </a:p>
          </p:txBody>
        </p:sp>
        <p:sp>
          <p:nvSpPr>
            <p:cNvPr id="90" name="Rectangle 58"/>
            <p:cNvSpPr>
              <a:spLocks noChangeArrowheads="1"/>
            </p:cNvSpPr>
            <p:nvPr/>
          </p:nvSpPr>
          <p:spPr bwMode="auto">
            <a:xfrm>
              <a:off x="1538288" y="2438400"/>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a:latin typeface="Arial" charset="0"/>
                </a:rPr>
                <a:t>1</a:t>
              </a:r>
            </a:p>
          </p:txBody>
        </p:sp>
        <p:sp>
          <p:nvSpPr>
            <p:cNvPr id="91" name="Rectangle 59"/>
            <p:cNvSpPr>
              <a:spLocks noChangeArrowheads="1"/>
            </p:cNvSpPr>
            <p:nvPr/>
          </p:nvSpPr>
          <p:spPr bwMode="auto">
            <a:xfrm>
              <a:off x="2312988" y="2436813"/>
              <a:ext cx="36671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a:latin typeface="Arial" charset="0"/>
                </a:rPr>
                <a:t>2</a:t>
              </a:r>
            </a:p>
          </p:txBody>
        </p:sp>
        <p:sp>
          <p:nvSpPr>
            <p:cNvPr id="92" name="Rectangle 60"/>
            <p:cNvSpPr>
              <a:spLocks noChangeArrowheads="1"/>
            </p:cNvSpPr>
            <p:nvPr/>
          </p:nvSpPr>
          <p:spPr bwMode="auto">
            <a:xfrm>
              <a:off x="3044825" y="2438400"/>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a:latin typeface="Arial" charset="0"/>
                </a:rPr>
                <a:t>3</a:t>
              </a:r>
            </a:p>
          </p:txBody>
        </p:sp>
        <p:sp>
          <p:nvSpPr>
            <p:cNvPr id="93" name="Rectangle 61"/>
            <p:cNvSpPr>
              <a:spLocks noChangeArrowheads="1"/>
            </p:cNvSpPr>
            <p:nvPr/>
          </p:nvSpPr>
          <p:spPr bwMode="auto">
            <a:xfrm>
              <a:off x="3740150" y="2436813"/>
              <a:ext cx="4889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a:latin typeface="Arial" charset="0"/>
                </a:rPr>
                <a:t>4</a:t>
              </a:r>
            </a:p>
          </p:txBody>
        </p:sp>
        <p:sp>
          <p:nvSpPr>
            <p:cNvPr id="94" name="Rectangle 62"/>
            <p:cNvSpPr>
              <a:spLocks noChangeArrowheads="1"/>
            </p:cNvSpPr>
            <p:nvPr/>
          </p:nvSpPr>
          <p:spPr bwMode="auto">
            <a:xfrm>
              <a:off x="4470400" y="2438400"/>
              <a:ext cx="365125" cy="428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5</a:t>
              </a:r>
            </a:p>
          </p:txBody>
        </p:sp>
        <p:sp>
          <p:nvSpPr>
            <p:cNvPr id="95" name="Rectangle 63"/>
            <p:cNvSpPr>
              <a:spLocks noChangeArrowheads="1"/>
            </p:cNvSpPr>
            <p:nvPr/>
          </p:nvSpPr>
          <p:spPr bwMode="auto">
            <a:xfrm>
              <a:off x="5183188" y="2438400"/>
              <a:ext cx="365125" cy="428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6</a:t>
              </a:r>
            </a:p>
          </p:txBody>
        </p:sp>
        <p:sp>
          <p:nvSpPr>
            <p:cNvPr id="96" name="Rectangle 64"/>
            <p:cNvSpPr>
              <a:spLocks noChangeArrowheads="1"/>
            </p:cNvSpPr>
            <p:nvPr/>
          </p:nvSpPr>
          <p:spPr bwMode="auto">
            <a:xfrm>
              <a:off x="5911850" y="2438400"/>
              <a:ext cx="365125" cy="428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7</a:t>
              </a:r>
            </a:p>
          </p:txBody>
        </p:sp>
        <p:sp>
          <p:nvSpPr>
            <p:cNvPr id="97" name="Rectangle 65"/>
            <p:cNvSpPr>
              <a:spLocks noChangeArrowheads="1"/>
            </p:cNvSpPr>
            <p:nvPr/>
          </p:nvSpPr>
          <p:spPr bwMode="auto">
            <a:xfrm>
              <a:off x="6670675" y="2438400"/>
              <a:ext cx="365125" cy="428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0</a:t>
              </a:r>
            </a:p>
          </p:txBody>
        </p:sp>
        <p:sp>
          <p:nvSpPr>
            <p:cNvPr id="98" name="Rectangle 66"/>
            <p:cNvSpPr>
              <a:spLocks noChangeArrowheads="1"/>
            </p:cNvSpPr>
            <p:nvPr/>
          </p:nvSpPr>
          <p:spPr bwMode="auto">
            <a:xfrm>
              <a:off x="7416801" y="2438400"/>
              <a:ext cx="365125" cy="428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1</a:t>
              </a:r>
            </a:p>
          </p:txBody>
        </p:sp>
        <p:sp>
          <p:nvSpPr>
            <p:cNvPr id="99" name="Rectangle 67"/>
            <p:cNvSpPr>
              <a:spLocks noChangeArrowheads="1"/>
            </p:cNvSpPr>
            <p:nvPr/>
          </p:nvSpPr>
          <p:spPr bwMode="auto">
            <a:xfrm>
              <a:off x="8145463" y="2438400"/>
              <a:ext cx="365125" cy="428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2</a:t>
              </a:r>
            </a:p>
          </p:txBody>
        </p:sp>
        <p:sp>
          <p:nvSpPr>
            <p:cNvPr id="100" name="Text Box 68"/>
            <p:cNvSpPr txBox="1">
              <a:spLocks noChangeArrowheads="1"/>
            </p:cNvSpPr>
            <p:nvPr/>
          </p:nvSpPr>
          <p:spPr bwMode="auto">
            <a:xfrm>
              <a:off x="5656263" y="2882900"/>
              <a:ext cx="2228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pPr algn="l"/>
              <a:r>
                <a:rPr kumimoji="1" lang="zh-CN" altLang="en-US" sz="2000">
                  <a:latin typeface="Arial" charset="0"/>
                </a:rPr>
                <a:t>不允许发送这些帧</a:t>
              </a:r>
            </a:p>
          </p:txBody>
        </p:sp>
        <p:sp>
          <p:nvSpPr>
            <p:cNvPr id="101" name="AutoShape 69"/>
            <p:cNvSpPr>
              <a:spLocks/>
            </p:cNvSpPr>
            <p:nvPr/>
          </p:nvSpPr>
          <p:spPr bwMode="auto">
            <a:xfrm rot="16200000">
              <a:off x="6596857" y="496094"/>
              <a:ext cx="184150" cy="4713287"/>
            </a:xfrm>
            <a:prstGeom prst="leftBrace">
              <a:avLst>
                <a:gd name="adj1" fmla="val 21329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 name="AutoShape 70"/>
            <p:cNvSpPr>
              <a:spLocks/>
            </p:cNvSpPr>
            <p:nvPr/>
          </p:nvSpPr>
          <p:spPr bwMode="auto">
            <a:xfrm rot="16200000">
              <a:off x="2768601" y="1406525"/>
              <a:ext cx="176212" cy="2916237"/>
            </a:xfrm>
            <a:prstGeom prst="leftBrace">
              <a:avLst>
                <a:gd name="adj1" fmla="val 13791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 name="Text Box 71"/>
            <p:cNvSpPr txBox="1">
              <a:spLocks noChangeArrowheads="1"/>
            </p:cNvSpPr>
            <p:nvPr/>
          </p:nvSpPr>
          <p:spPr bwMode="auto">
            <a:xfrm>
              <a:off x="1790700" y="2882900"/>
              <a:ext cx="2254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pPr algn="l"/>
              <a:r>
                <a:rPr kumimoji="1" lang="zh-CN" altLang="en-US" sz="2000">
                  <a:latin typeface="Arial" charset="0"/>
                </a:rPr>
                <a:t>还允许发送 </a:t>
              </a:r>
              <a:r>
                <a:rPr kumimoji="1" lang="en-US" altLang="zh-CN" sz="2000">
                  <a:latin typeface="Arial" charset="0"/>
                </a:rPr>
                <a:t>4 </a:t>
              </a:r>
              <a:r>
                <a:rPr kumimoji="1" lang="zh-CN" altLang="en-US" sz="2000">
                  <a:latin typeface="Arial" charset="0"/>
                </a:rPr>
                <a:t>个帧</a:t>
              </a:r>
            </a:p>
          </p:txBody>
        </p:sp>
        <p:sp>
          <p:nvSpPr>
            <p:cNvPr id="104" name="Freeform 72"/>
            <p:cNvSpPr>
              <a:spLocks/>
            </p:cNvSpPr>
            <p:nvPr/>
          </p:nvSpPr>
          <p:spPr bwMode="auto">
            <a:xfrm>
              <a:off x="638175" y="2043113"/>
              <a:ext cx="3651250" cy="1587"/>
            </a:xfrm>
            <a:custGeom>
              <a:avLst/>
              <a:gdLst>
                <a:gd name="T0" fmla="*/ 0 w 2119"/>
                <a:gd name="T1" fmla="*/ 2147483647 h 1"/>
                <a:gd name="T2" fmla="*/ 2147483647 w 2119"/>
                <a:gd name="T3" fmla="*/ 0 h 1"/>
                <a:gd name="T4" fmla="*/ 0 60000 65536"/>
                <a:gd name="T5" fmla="*/ 0 60000 65536"/>
              </a:gdLst>
              <a:ahLst/>
              <a:cxnLst>
                <a:cxn ang="T4">
                  <a:pos x="T0" y="T1"/>
                </a:cxn>
                <a:cxn ang="T5">
                  <a:pos x="T2" y="T3"/>
                </a:cxn>
              </a:cxnLst>
              <a:rect l="0" t="0" r="r" b="b"/>
              <a:pathLst>
                <a:path w="2119" h="1">
                  <a:moveTo>
                    <a:pt x="0" y="1"/>
                  </a:moveTo>
                  <a:lnTo>
                    <a:pt x="2119" y="0"/>
                  </a:lnTo>
                </a:path>
              </a:pathLst>
            </a:custGeom>
            <a:noFill/>
            <a:ln w="12700">
              <a:solidFill>
                <a:schemeClr val="tx1"/>
              </a:solidFill>
              <a:round/>
              <a:headEnd type="triangle" w="sm" len="me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 name="Rectangle 73"/>
            <p:cNvSpPr>
              <a:spLocks noChangeArrowheads="1"/>
            </p:cNvSpPr>
            <p:nvPr/>
          </p:nvSpPr>
          <p:spPr bwMode="auto">
            <a:xfrm>
              <a:off x="2306638" y="1919288"/>
              <a:ext cx="501650" cy="31273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 name="Line 74"/>
            <p:cNvSpPr>
              <a:spLocks noChangeShapeType="1"/>
            </p:cNvSpPr>
            <p:nvPr/>
          </p:nvSpPr>
          <p:spPr bwMode="auto">
            <a:xfrm flipV="1">
              <a:off x="638175" y="1887538"/>
              <a:ext cx="0" cy="2968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 name="Line 75"/>
            <p:cNvSpPr>
              <a:spLocks noChangeShapeType="1"/>
            </p:cNvSpPr>
            <p:nvPr/>
          </p:nvSpPr>
          <p:spPr bwMode="auto">
            <a:xfrm flipV="1">
              <a:off x="4294188" y="1922463"/>
              <a:ext cx="0" cy="2508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 name="Rectangle 76"/>
            <p:cNvSpPr>
              <a:spLocks noChangeArrowheads="1"/>
            </p:cNvSpPr>
            <p:nvPr/>
          </p:nvSpPr>
          <p:spPr bwMode="auto">
            <a:xfrm>
              <a:off x="2306638" y="1841500"/>
              <a:ext cx="525462"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defTabSz="762000" eaLnBrk="0" hangingPunct="0"/>
              <a:r>
                <a:rPr kumimoji="1" lang="en-US" altLang="zh-CN" b="1" i="1">
                  <a:latin typeface="Arial" charset="0"/>
                </a:rPr>
                <a:t>W</a:t>
              </a:r>
              <a:r>
                <a:rPr kumimoji="1" lang="en-US" altLang="zh-CN" b="1" i="1" baseline="-25000">
                  <a:latin typeface="Arial" charset="0"/>
                </a:rPr>
                <a:t>T</a:t>
              </a:r>
            </a:p>
          </p:txBody>
        </p:sp>
        <p:sp>
          <p:nvSpPr>
            <p:cNvPr id="109" name="Text Box 77"/>
            <p:cNvSpPr txBox="1">
              <a:spLocks noChangeArrowheads="1"/>
            </p:cNvSpPr>
            <p:nvPr/>
          </p:nvSpPr>
          <p:spPr bwMode="auto">
            <a:xfrm>
              <a:off x="528638" y="2882900"/>
              <a:ext cx="9509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pPr algn="l"/>
              <a:r>
                <a:rPr kumimoji="1" lang="zh-CN" altLang="en-US" sz="2000">
                  <a:latin typeface="Arial" charset="0"/>
                </a:rPr>
                <a:t>已发送</a:t>
              </a:r>
            </a:p>
          </p:txBody>
        </p:sp>
        <p:sp>
          <p:nvSpPr>
            <p:cNvPr id="110" name="Line 78"/>
            <p:cNvSpPr>
              <a:spLocks noChangeShapeType="1"/>
            </p:cNvSpPr>
            <p:nvPr/>
          </p:nvSpPr>
          <p:spPr bwMode="auto">
            <a:xfrm flipV="1">
              <a:off x="1023938" y="2760663"/>
              <a:ext cx="0" cy="21113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1" name="Text Box 79"/>
            <p:cNvSpPr txBox="1">
              <a:spLocks noChangeArrowheads="1"/>
            </p:cNvSpPr>
            <p:nvPr/>
          </p:nvSpPr>
          <p:spPr bwMode="auto">
            <a:xfrm>
              <a:off x="107950" y="2428875"/>
              <a:ext cx="508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pPr algn="l"/>
              <a:r>
                <a:rPr kumimoji="1" lang="en-US" altLang="zh-CN" sz="2000">
                  <a:latin typeface="Arial" charset="0"/>
                </a:rPr>
                <a:t>(b)</a:t>
              </a:r>
            </a:p>
          </p:txBody>
        </p:sp>
        <p:sp>
          <p:nvSpPr>
            <p:cNvPr id="112" name="Rectangle 80"/>
            <p:cNvSpPr>
              <a:spLocks noChangeArrowheads="1"/>
            </p:cNvSpPr>
            <p:nvPr/>
          </p:nvSpPr>
          <p:spPr bwMode="auto">
            <a:xfrm>
              <a:off x="649288" y="3733800"/>
              <a:ext cx="3656012" cy="525463"/>
            </a:xfrm>
            <a:prstGeom prst="rect">
              <a:avLst/>
            </a:prstGeom>
            <a:solidFill>
              <a:srgbClr val="FF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 name="Rectangle 81"/>
            <p:cNvSpPr>
              <a:spLocks noChangeArrowheads="1"/>
            </p:cNvSpPr>
            <p:nvPr/>
          </p:nvSpPr>
          <p:spPr bwMode="auto">
            <a:xfrm>
              <a:off x="658813" y="3933825"/>
              <a:ext cx="3632200" cy="315913"/>
            </a:xfrm>
            <a:prstGeom prst="rect">
              <a:avLst/>
            </a:prstGeom>
            <a:solidFill>
              <a:srgbClr val="33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 name="Rectangle 82"/>
            <p:cNvSpPr>
              <a:spLocks noChangeArrowheads="1"/>
            </p:cNvSpPr>
            <p:nvPr/>
          </p:nvSpPr>
          <p:spPr bwMode="auto">
            <a:xfrm>
              <a:off x="4305300" y="3933825"/>
              <a:ext cx="4775200" cy="303213"/>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 name="Line 83"/>
            <p:cNvSpPr>
              <a:spLocks noChangeShapeType="1"/>
            </p:cNvSpPr>
            <p:nvPr/>
          </p:nvSpPr>
          <p:spPr bwMode="auto">
            <a:xfrm>
              <a:off x="660400" y="3933825"/>
              <a:ext cx="84359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 name="Line 84"/>
            <p:cNvSpPr>
              <a:spLocks noChangeShapeType="1"/>
            </p:cNvSpPr>
            <p:nvPr/>
          </p:nvSpPr>
          <p:spPr bwMode="auto">
            <a:xfrm>
              <a:off x="673100" y="4241800"/>
              <a:ext cx="8426450" cy="47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Line 85"/>
            <p:cNvSpPr>
              <a:spLocks noChangeShapeType="1"/>
            </p:cNvSpPr>
            <p:nvPr/>
          </p:nvSpPr>
          <p:spPr bwMode="auto">
            <a:xfrm>
              <a:off x="1390650" y="3933825"/>
              <a:ext cx="0" cy="2984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 name="Line 86"/>
            <p:cNvSpPr>
              <a:spLocks noChangeShapeType="1"/>
            </p:cNvSpPr>
            <p:nvPr/>
          </p:nvSpPr>
          <p:spPr bwMode="auto">
            <a:xfrm>
              <a:off x="657225" y="3924300"/>
              <a:ext cx="0" cy="3317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 name="Line 87"/>
            <p:cNvSpPr>
              <a:spLocks noChangeShapeType="1"/>
            </p:cNvSpPr>
            <p:nvPr/>
          </p:nvSpPr>
          <p:spPr bwMode="auto">
            <a:xfrm>
              <a:off x="2120900" y="3940175"/>
              <a:ext cx="0" cy="2968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 name="Line 88"/>
            <p:cNvSpPr>
              <a:spLocks noChangeShapeType="1"/>
            </p:cNvSpPr>
            <p:nvPr/>
          </p:nvSpPr>
          <p:spPr bwMode="auto">
            <a:xfrm>
              <a:off x="2852738" y="3944938"/>
              <a:ext cx="0" cy="2952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 name="Line 89"/>
            <p:cNvSpPr>
              <a:spLocks noChangeShapeType="1"/>
            </p:cNvSpPr>
            <p:nvPr/>
          </p:nvSpPr>
          <p:spPr bwMode="auto">
            <a:xfrm>
              <a:off x="3579813" y="3937000"/>
              <a:ext cx="0" cy="2984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 name="Freeform 90"/>
            <p:cNvSpPr>
              <a:spLocks/>
            </p:cNvSpPr>
            <p:nvPr/>
          </p:nvSpPr>
          <p:spPr bwMode="auto">
            <a:xfrm>
              <a:off x="4306888" y="3949700"/>
              <a:ext cx="1587" cy="306388"/>
            </a:xfrm>
            <a:custGeom>
              <a:avLst/>
              <a:gdLst>
                <a:gd name="T0" fmla="*/ 0 w 1"/>
                <a:gd name="T1" fmla="*/ 0 h 198"/>
                <a:gd name="T2" fmla="*/ 0 w 1"/>
                <a:gd name="T3" fmla="*/ 2147483647 h 198"/>
                <a:gd name="T4" fmla="*/ 0 60000 65536"/>
                <a:gd name="T5" fmla="*/ 0 60000 65536"/>
              </a:gdLst>
              <a:ahLst/>
              <a:cxnLst>
                <a:cxn ang="T4">
                  <a:pos x="T0" y="T1"/>
                </a:cxn>
                <a:cxn ang="T5">
                  <a:pos x="T2" y="T3"/>
                </a:cxn>
              </a:cxnLst>
              <a:rect l="0" t="0" r="r" b="b"/>
              <a:pathLst>
                <a:path w="1" h="198">
                  <a:moveTo>
                    <a:pt x="0" y="0"/>
                  </a:moveTo>
                  <a:lnTo>
                    <a:pt x="0" y="198"/>
                  </a:lnTo>
                </a:path>
              </a:pathLst>
            </a:cu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 name="Freeform 91"/>
            <p:cNvSpPr>
              <a:spLocks/>
            </p:cNvSpPr>
            <p:nvPr/>
          </p:nvSpPr>
          <p:spPr bwMode="auto">
            <a:xfrm>
              <a:off x="5035550" y="3944938"/>
              <a:ext cx="4763" cy="304800"/>
            </a:xfrm>
            <a:custGeom>
              <a:avLst/>
              <a:gdLst>
                <a:gd name="T0" fmla="*/ 2147483647 w 3"/>
                <a:gd name="T1" fmla="*/ 0 h 198"/>
                <a:gd name="T2" fmla="*/ 0 w 3"/>
                <a:gd name="T3" fmla="*/ 2147483647 h 198"/>
                <a:gd name="T4" fmla="*/ 0 60000 65536"/>
                <a:gd name="T5" fmla="*/ 0 60000 65536"/>
              </a:gdLst>
              <a:ahLst/>
              <a:cxnLst>
                <a:cxn ang="T4">
                  <a:pos x="T0" y="T1"/>
                </a:cxn>
                <a:cxn ang="T5">
                  <a:pos x="T2" y="T3"/>
                </a:cxn>
              </a:cxnLst>
              <a:rect l="0" t="0" r="r" b="b"/>
              <a:pathLst>
                <a:path w="3" h="198">
                  <a:moveTo>
                    <a:pt x="3" y="0"/>
                  </a:moveTo>
                  <a:lnTo>
                    <a:pt x="0" y="198"/>
                  </a:lnTo>
                </a:path>
              </a:pathLst>
            </a:cu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 name="Line 92"/>
            <p:cNvSpPr>
              <a:spLocks noChangeShapeType="1"/>
            </p:cNvSpPr>
            <p:nvPr/>
          </p:nvSpPr>
          <p:spPr bwMode="auto">
            <a:xfrm>
              <a:off x="5772150" y="3944938"/>
              <a:ext cx="0" cy="2952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 name="Line 93"/>
            <p:cNvSpPr>
              <a:spLocks noChangeShapeType="1"/>
            </p:cNvSpPr>
            <p:nvPr/>
          </p:nvSpPr>
          <p:spPr bwMode="auto">
            <a:xfrm>
              <a:off x="6502400" y="3944938"/>
              <a:ext cx="0" cy="2952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 name="Line 94"/>
            <p:cNvSpPr>
              <a:spLocks noChangeShapeType="1"/>
            </p:cNvSpPr>
            <p:nvPr/>
          </p:nvSpPr>
          <p:spPr bwMode="auto">
            <a:xfrm>
              <a:off x="7235825" y="3933825"/>
              <a:ext cx="0" cy="2984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 name="Line 95"/>
            <p:cNvSpPr>
              <a:spLocks noChangeShapeType="1"/>
            </p:cNvSpPr>
            <p:nvPr/>
          </p:nvSpPr>
          <p:spPr bwMode="auto">
            <a:xfrm>
              <a:off x="7962900" y="3937000"/>
              <a:ext cx="0" cy="2984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 name="Line 96"/>
            <p:cNvSpPr>
              <a:spLocks noChangeShapeType="1"/>
            </p:cNvSpPr>
            <p:nvPr/>
          </p:nvSpPr>
          <p:spPr bwMode="auto">
            <a:xfrm>
              <a:off x="8696325" y="3940175"/>
              <a:ext cx="0" cy="2968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 name="Rectangle 97"/>
            <p:cNvSpPr>
              <a:spLocks noChangeArrowheads="1"/>
            </p:cNvSpPr>
            <p:nvPr/>
          </p:nvSpPr>
          <p:spPr bwMode="auto">
            <a:xfrm>
              <a:off x="839788" y="3879850"/>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a:latin typeface="Arial" charset="0"/>
                </a:rPr>
                <a:t>0</a:t>
              </a:r>
            </a:p>
          </p:txBody>
        </p:sp>
        <p:sp>
          <p:nvSpPr>
            <p:cNvPr id="130" name="Rectangle 98"/>
            <p:cNvSpPr>
              <a:spLocks noChangeArrowheads="1"/>
            </p:cNvSpPr>
            <p:nvPr/>
          </p:nvSpPr>
          <p:spPr bwMode="auto">
            <a:xfrm>
              <a:off x="1552575" y="3879850"/>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a:latin typeface="Arial" charset="0"/>
                </a:rPr>
                <a:t>1</a:t>
              </a:r>
            </a:p>
          </p:txBody>
        </p:sp>
        <p:sp>
          <p:nvSpPr>
            <p:cNvPr id="131" name="Rectangle 99"/>
            <p:cNvSpPr>
              <a:spLocks noChangeArrowheads="1"/>
            </p:cNvSpPr>
            <p:nvPr/>
          </p:nvSpPr>
          <p:spPr bwMode="auto">
            <a:xfrm>
              <a:off x="2328863" y="3879850"/>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a:latin typeface="Arial" charset="0"/>
                </a:rPr>
                <a:t>2</a:t>
              </a:r>
            </a:p>
          </p:txBody>
        </p:sp>
        <p:sp>
          <p:nvSpPr>
            <p:cNvPr id="132" name="Rectangle 100"/>
            <p:cNvSpPr>
              <a:spLocks noChangeArrowheads="1"/>
            </p:cNvSpPr>
            <p:nvPr/>
          </p:nvSpPr>
          <p:spPr bwMode="auto">
            <a:xfrm>
              <a:off x="3059113" y="3879850"/>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a:latin typeface="Arial" charset="0"/>
                </a:rPr>
                <a:t>3</a:t>
              </a:r>
            </a:p>
          </p:txBody>
        </p:sp>
        <p:sp>
          <p:nvSpPr>
            <p:cNvPr id="133" name="Rectangle 101"/>
            <p:cNvSpPr>
              <a:spLocks noChangeArrowheads="1"/>
            </p:cNvSpPr>
            <p:nvPr/>
          </p:nvSpPr>
          <p:spPr bwMode="auto">
            <a:xfrm>
              <a:off x="3754438" y="3879850"/>
              <a:ext cx="4889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a:latin typeface="Arial" charset="0"/>
                </a:rPr>
                <a:t>4</a:t>
              </a:r>
            </a:p>
          </p:txBody>
        </p:sp>
        <p:sp>
          <p:nvSpPr>
            <p:cNvPr id="134" name="Rectangle 102"/>
            <p:cNvSpPr>
              <a:spLocks noChangeArrowheads="1"/>
            </p:cNvSpPr>
            <p:nvPr/>
          </p:nvSpPr>
          <p:spPr bwMode="auto">
            <a:xfrm>
              <a:off x="4484688" y="3879850"/>
              <a:ext cx="365125" cy="428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5</a:t>
              </a:r>
            </a:p>
          </p:txBody>
        </p:sp>
        <p:sp>
          <p:nvSpPr>
            <p:cNvPr id="135" name="Rectangle 103"/>
            <p:cNvSpPr>
              <a:spLocks noChangeArrowheads="1"/>
            </p:cNvSpPr>
            <p:nvPr/>
          </p:nvSpPr>
          <p:spPr bwMode="auto">
            <a:xfrm>
              <a:off x="5199063" y="3879850"/>
              <a:ext cx="365125" cy="428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6</a:t>
              </a:r>
            </a:p>
          </p:txBody>
        </p:sp>
        <p:sp>
          <p:nvSpPr>
            <p:cNvPr id="136" name="Rectangle 104"/>
            <p:cNvSpPr>
              <a:spLocks noChangeArrowheads="1"/>
            </p:cNvSpPr>
            <p:nvPr/>
          </p:nvSpPr>
          <p:spPr bwMode="auto">
            <a:xfrm>
              <a:off x="5927725" y="3879850"/>
              <a:ext cx="365125" cy="428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7</a:t>
              </a:r>
            </a:p>
          </p:txBody>
        </p:sp>
        <p:sp>
          <p:nvSpPr>
            <p:cNvPr id="137" name="Rectangle 105"/>
            <p:cNvSpPr>
              <a:spLocks noChangeArrowheads="1"/>
            </p:cNvSpPr>
            <p:nvPr/>
          </p:nvSpPr>
          <p:spPr bwMode="auto">
            <a:xfrm>
              <a:off x="6684963" y="3879850"/>
              <a:ext cx="365125" cy="428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0</a:t>
              </a:r>
            </a:p>
          </p:txBody>
        </p:sp>
        <p:sp>
          <p:nvSpPr>
            <p:cNvPr id="138" name="Rectangle 106"/>
            <p:cNvSpPr>
              <a:spLocks noChangeArrowheads="1"/>
            </p:cNvSpPr>
            <p:nvPr/>
          </p:nvSpPr>
          <p:spPr bwMode="auto">
            <a:xfrm>
              <a:off x="7434263" y="3879850"/>
              <a:ext cx="365125" cy="428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1</a:t>
              </a:r>
            </a:p>
          </p:txBody>
        </p:sp>
        <p:sp>
          <p:nvSpPr>
            <p:cNvPr id="139" name="Rectangle 107"/>
            <p:cNvSpPr>
              <a:spLocks noChangeArrowheads="1"/>
            </p:cNvSpPr>
            <p:nvPr/>
          </p:nvSpPr>
          <p:spPr bwMode="auto">
            <a:xfrm>
              <a:off x="8162925" y="3879850"/>
              <a:ext cx="365125" cy="428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2</a:t>
              </a:r>
            </a:p>
          </p:txBody>
        </p:sp>
        <p:sp>
          <p:nvSpPr>
            <p:cNvPr id="140" name="Text Box 108"/>
            <p:cNvSpPr txBox="1">
              <a:spLocks noChangeArrowheads="1"/>
            </p:cNvSpPr>
            <p:nvPr/>
          </p:nvSpPr>
          <p:spPr bwMode="auto">
            <a:xfrm>
              <a:off x="5656263" y="4405313"/>
              <a:ext cx="2228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pPr algn="l"/>
              <a:r>
                <a:rPr kumimoji="1" lang="zh-CN" altLang="en-US" sz="2000">
                  <a:latin typeface="Arial" charset="0"/>
                </a:rPr>
                <a:t>不允许发送这些帧</a:t>
              </a:r>
            </a:p>
          </p:txBody>
        </p:sp>
        <p:sp>
          <p:nvSpPr>
            <p:cNvPr id="141" name="AutoShape 109"/>
            <p:cNvSpPr>
              <a:spLocks/>
            </p:cNvSpPr>
            <p:nvPr/>
          </p:nvSpPr>
          <p:spPr bwMode="auto">
            <a:xfrm rot="16200000">
              <a:off x="6596063" y="2047875"/>
              <a:ext cx="185738" cy="4713287"/>
            </a:xfrm>
            <a:prstGeom prst="leftBrace">
              <a:avLst>
                <a:gd name="adj1" fmla="val 2114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 name="Freeform 110"/>
            <p:cNvSpPr>
              <a:spLocks/>
            </p:cNvSpPr>
            <p:nvPr/>
          </p:nvSpPr>
          <p:spPr bwMode="auto">
            <a:xfrm>
              <a:off x="658813" y="3530600"/>
              <a:ext cx="3651250" cy="0"/>
            </a:xfrm>
            <a:custGeom>
              <a:avLst/>
              <a:gdLst>
                <a:gd name="T0" fmla="*/ 0 w 2119"/>
                <a:gd name="T1" fmla="*/ 1 h 1"/>
                <a:gd name="T2" fmla="*/ 2147483647 w 2119"/>
                <a:gd name="T3" fmla="*/ 0 h 1"/>
                <a:gd name="T4" fmla="*/ 0 60000 65536"/>
                <a:gd name="T5" fmla="*/ 0 60000 65536"/>
              </a:gdLst>
              <a:ahLst/>
              <a:cxnLst>
                <a:cxn ang="T4">
                  <a:pos x="T0" y="T1"/>
                </a:cxn>
                <a:cxn ang="T5">
                  <a:pos x="T2" y="T3"/>
                </a:cxn>
              </a:cxnLst>
              <a:rect l="0" t="0" r="r" b="b"/>
              <a:pathLst>
                <a:path w="2119" h="1">
                  <a:moveTo>
                    <a:pt x="0" y="1"/>
                  </a:moveTo>
                  <a:lnTo>
                    <a:pt x="2119" y="0"/>
                  </a:lnTo>
                </a:path>
              </a:pathLst>
            </a:custGeom>
            <a:noFill/>
            <a:ln w="12700">
              <a:solidFill>
                <a:schemeClr val="tx1"/>
              </a:solidFill>
              <a:round/>
              <a:headEnd type="triangle" w="sm" len="me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 name="Rectangle 111"/>
            <p:cNvSpPr>
              <a:spLocks noChangeArrowheads="1"/>
            </p:cNvSpPr>
            <p:nvPr/>
          </p:nvSpPr>
          <p:spPr bwMode="auto">
            <a:xfrm>
              <a:off x="2325688" y="3452813"/>
              <a:ext cx="503237" cy="25558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 name="Line 112"/>
            <p:cNvSpPr>
              <a:spLocks noChangeShapeType="1"/>
            </p:cNvSpPr>
            <p:nvPr/>
          </p:nvSpPr>
          <p:spPr bwMode="auto">
            <a:xfrm flipV="1">
              <a:off x="658813" y="3373438"/>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 name="Line 113"/>
            <p:cNvSpPr>
              <a:spLocks noChangeShapeType="1"/>
            </p:cNvSpPr>
            <p:nvPr/>
          </p:nvSpPr>
          <p:spPr bwMode="auto">
            <a:xfrm flipV="1">
              <a:off x="4316413" y="3409950"/>
              <a:ext cx="0" cy="2508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 name="Rectangle 114"/>
            <p:cNvSpPr>
              <a:spLocks noChangeArrowheads="1"/>
            </p:cNvSpPr>
            <p:nvPr/>
          </p:nvSpPr>
          <p:spPr bwMode="auto">
            <a:xfrm>
              <a:off x="2325688" y="3327400"/>
              <a:ext cx="5254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defTabSz="762000" eaLnBrk="0" hangingPunct="0"/>
              <a:r>
                <a:rPr kumimoji="1" lang="en-US" altLang="zh-CN" b="1" i="1">
                  <a:latin typeface="Arial" charset="0"/>
                </a:rPr>
                <a:t>W</a:t>
              </a:r>
              <a:r>
                <a:rPr kumimoji="1" lang="en-US" altLang="zh-CN" b="1" i="1" baseline="-25000">
                  <a:latin typeface="Arial" charset="0"/>
                </a:rPr>
                <a:t>T</a:t>
              </a:r>
            </a:p>
          </p:txBody>
        </p:sp>
        <p:sp>
          <p:nvSpPr>
            <p:cNvPr id="147" name="AutoShape 115"/>
            <p:cNvSpPr>
              <a:spLocks/>
            </p:cNvSpPr>
            <p:nvPr/>
          </p:nvSpPr>
          <p:spPr bwMode="auto">
            <a:xfrm rot="16200000">
              <a:off x="2396332" y="2575719"/>
              <a:ext cx="198437" cy="3667125"/>
            </a:xfrm>
            <a:prstGeom prst="leftBrace">
              <a:avLst>
                <a:gd name="adj1" fmla="val 154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 name="Text Box 116"/>
            <p:cNvSpPr txBox="1">
              <a:spLocks noChangeArrowheads="1"/>
            </p:cNvSpPr>
            <p:nvPr/>
          </p:nvSpPr>
          <p:spPr bwMode="auto">
            <a:xfrm>
              <a:off x="2065338" y="4405313"/>
              <a:ext cx="9509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pPr algn="l"/>
              <a:r>
                <a:rPr kumimoji="1" lang="zh-CN" altLang="en-US" sz="2000">
                  <a:latin typeface="Arial" charset="0"/>
                </a:rPr>
                <a:t>已发送</a:t>
              </a:r>
            </a:p>
          </p:txBody>
        </p:sp>
        <p:sp>
          <p:nvSpPr>
            <p:cNvPr id="149" name="Text Box 117"/>
            <p:cNvSpPr txBox="1">
              <a:spLocks noChangeArrowheads="1"/>
            </p:cNvSpPr>
            <p:nvPr/>
          </p:nvSpPr>
          <p:spPr bwMode="auto">
            <a:xfrm>
              <a:off x="107950" y="3825875"/>
              <a:ext cx="4937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pPr algn="l"/>
              <a:r>
                <a:rPr kumimoji="1" lang="en-US" altLang="zh-CN" sz="2000">
                  <a:latin typeface="Arial" charset="0"/>
                </a:rPr>
                <a:t>(c)</a:t>
              </a:r>
            </a:p>
          </p:txBody>
        </p:sp>
        <p:sp>
          <p:nvSpPr>
            <p:cNvPr id="150" name="Rectangle 118"/>
            <p:cNvSpPr>
              <a:spLocks noChangeArrowheads="1"/>
            </p:cNvSpPr>
            <p:nvPr/>
          </p:nvSpPr>
          <p:spPr bwMode="auto">
            <a:xfrm>
              <a:off x="2851150" y="5314950"/>
              <a:ext cx="3644900" cy="501650"/>
            </a:xfrm>
            <a:prstGeom prst="rect">
              <a:avLst/>
            </a:prstGeom>
            <a:solidFill>
              <a:srgbClr val="FF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 name="Rectangle 119"/>
            <p:cNvSpPr>
              <a:spLocks noChangeArrowheads="1"/>
            </p:cNvSpPr>
            <p:nvPr/>
          </p:nvSpPr>
          <p:spPr bwMode="auto">
            <a:xfrm>
              <a:off x="6496050" y="5514975"/>
              <a:ext cx="2584450" cy="303213"/>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 name="Rectangle 120"/>
            <p:cNvSpPr>
              <a:spLocks noChangeArrowheads="1"/>
            </p:cNvSpPr>
            <p:nvPr/>
          </p:nvSpPr>
          <p:spPr bwMode="auto">
            <a:xfrm>
              <a:off x="658813" y="5508625"/>
              <a:ext cx="3633787" cy="317500"/>
            </a:xfrm>
            <a:prstGeom prst="rect">
              <a:avLst/>
            </a:prstGeom>
            <a:solidFill>
              <a:srgbClr val="33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 name="Line 121"/>
            <p:cNvSpPr>
              <a:spLocks noChangeShapeType="1"/>
            </p:cNvSpPr>
            <p:nvPr/>
          </p:nvSpPr>
          <p:spPr bwMode="auto">
            <a:xfrm>
              <a:off x="660400" y="5514975"/>
              <a:ext cx="84359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 name="Line 122"/>
            <p:cNvSpPr>
              <a:spLocks noChangeShapeType="1"/>
            </p:cNvSpPr>
            <p:nvPr/>
          </p:nvSpPr>
          <p:spPr bwMode="auto">
            <a:xfrm>
              <a:off x="663575" y="5826125"/>
              <a:ext cx="84359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 name="Line 123"/>
            <p:cNvSpPr>
              <a:spLocks noChangeShapeType="1"/>
            </p:cNvSpPr>
            <p:nvPr/>
          </p:nvSpPr>
          <p:spPr bwMode="auto">
            <a:xfrm>
              <a:off x="1390650" y="5514975"/>
              <a:ext cx="0" cy="2968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 name="Line 124"/>
            <p:cNvSpPr>
              <a:spLocks noChangeShapeType="1"/>
            </p:cNvSpPr>
            <p:nvPr/>
          </p:nvSpPr>
          <p:spPr bwMode="auto">
            <a:xfrm>
              <a:off x="657225" y="5505450"/>
              <a:ext cx="0" cy="330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 name="Line 125"/>
            <p:cNvSpPr>
              <a:spLocks noChangeShapeType="1"/>
            </p:cNvSpPr>
            <p:nvPr/>
          </p:nvSpPr>
          <p:spPr bwMode="auto">
            <a:xfrm>
              <a:off x="2120900" y="5521325"/>
              <a:ext cx="0" cy="2968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 name="Line 126"/>
            <p:cNvSpPr>
              <a:spLocks noChangeShapeType="1"/>
            </p:cNvSpPr>
            <p:nvPr/>
          </p:nvSpPr>
          <p:spPr bwMode="auto">
            <a:xfrm>
              <a:off x="2852738" y="5522913"/>
              <a:ext cx="0" cy="2984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 name="Line 127"/>
            <p:cNvSpPr>
              <a:spLocks noChangeShapeType="1"/>
            </p:cNvSpPr>
            <p:nvPr/>
          </p:nvSpPr>
          <p:spPr bwMode="auto">
            <a:xfrm>
              <a:off x="3579813" y="5518150"/>
              <a:ext cx="0" cy="2984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 name="Freeform 128"/>
            <p:cNvSpPr>
              <a:spLocks/>
            </p:cNvSpPr>
            <p:nvPr/>
          </p:nvSpPr>
          <p:spPr bwMode="auto">
            <a:xfrm>
              <a:off x="4306888" y="5530850"/>
              <a:ext cx="1587" cy="300038"/>
            </a:xfrm>
            <a:custGeom>
              <a:avLst/>
              <a:gdLst>
                <a:gd name="T0" fmla="*/ 0 w 1"/>
                <a:gd name="T1" fmla="*/ 0 h 194"/>
                <a:gd name="T2" fmla="*/ 0 w 1"/>
                <a:gd name="T3" fmla="*/ 2147483647 h 194"/>
                <a:gd name="T4" fmla="*/ 0 60000 65536"/>
                <a:gd name="T5" fmla="*/ 0 60000 65536"/>
              </a:gdLst>
              <a:ahLst/>
              <a:cxnLst>
                <a:cxn ang="T4">
                  <a:pos x="T0" y="T1"/>
                </a:cxn>
                <a:cxn ang="T5">
                  <a:pos x="T2" y="T3"/>
                </a:cxn>
              </a:cxnLst>
              <a:rect l="0" t="0" r="r" b="b"/>
              <a:pathLst>
                <a:path w="1" h="194">
                  <a:moveTo>
                    <a:pt x="0" y="0"/>
                  </a:moveTo>
                  <a:lnTo>
                    <a:pt x="0" y="194"/>
                  </a:lnTo>
                </a:path>
              </a:pathLst>
            </a:cu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 name="Freeform 129"/>
            <p:cNvSpPr>
              <a:spLocks/>
            </p:cNvSpPr>
            <p:nvPr/>
          </p:nvSpPr>
          <p:spPr bwMode="auto">
            <a:xfrm>
              <a:off x="5035550" y="5522913"/>
              <a:ext cx="4763" cy="307975"/>
            </a:xfrm>
            <a:custGeom>
              <a:avLst/>
              <a:gdLst>
                <a:gd name="T0" fmla="*/ 2147483647 w 3"/>
                <a:gd name="T1" fmla="*/ 0 h 198"/>
                <a:gd name="T2" fmla="*/ 0 w 3"/>
                <a:gd name="T3" fmla="*/ 2147483647 h 198"/>
                <a:gd name="T4" fmla="*/ 0 60000 65536"/>
                <a:gd name="T5" fmla="*/ 0 60000 65536"/>
              </a:gdLst>
              <a:ahLst/>
              <a:cxnLst>
                <a:cxn ang="T4">
                  <a:pos x="T0" y="T1"/>
                </a:cxn>
                <a:cxn ang="T5">
                  <a:pos x="T2" y="T3"/>
                </a:cxn>
              </a:cxnLst>
              <a:rect l="0" t="0" r="r" b="b"/>
              <a:pathLst>
                <a:path w="3" h="198">
                  <a:moveTo>
                    <a:pt x="3" y="0"/>
                  </a:moveTo>
                  <a:lnTo>
                    <a:pt x="0" y="198"/>
                  </a:lnTo>
                </a:path>
              </a:pathLst>
            </a:cu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 name="Line 130"/>
            <p:cNvSpPr>
              <a:spLocks noChangeShapeType="1"/>
            </p:cNvSpPr>
            <p:nvPr/>
          </p:nvSpPr>
          <p:spPr bwMode="auto">
            <a:xfrm>
              <a:off x="5772150" y="5522913"/>
              <a:ext cx="0" cy="2984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 name="Line 131"/>
            <p:cNvSpPr>
              <a:spLocks noChangeShapeType="1"/>
            </p:cNvSpPr>
            <p:nvPr/>
          </p:nvSpPr>
          <p:spPr bwMode="auto">
            <a:xfrm>
              <a:off x="6502400" y="5522913"/>
              <a:ext cx="0" cy="2984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 name="Line 132"/>
            <p:cNvSpPr>
              <a:spLocks noChangeShapeType="1"/>
            </p:cNvSpPr>
            <p:nvPr/>
          </p:nvSpPr>
          <p:spPr bwMode="auto">
            <a:xfrm>
              <a:off x="7235825" y="5514975"/>
              <a:ext cx="0" cy="2968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 name="Line 133"/>
            <p:cNvSpPr>
              <a:spLocks noChangeShapeType="1"/>
            </p:cNvSpPr>
            <p:nvPr/>
          </p:nvSpPr>
          <p:spPr bwMode="auto">
            <a:xfrm>
              <a:off x="7962900" y="5518150"/>
              <a:ext cx="0" cy="2984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 name="Line 134"/>
            <p:cNvSpPr>
              <a:spLocks noChangeShapeType="1"/>
            </p:cNvSpPr>
            <p:nvPr/>
          </p:nvSpPr>
          <p:spPr bwMode="auto">
            <a:xfrm>
              <a:off x="8696325" y="5521325"/>
              <a:ext cx="0" cy="2968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 name="Rectangle 135"/>
            <p:cNvSpPr>
              <a:spLocks noChangeArrowheads="1"/>
            </p:cNvSpPr>
            <p:nvPr/>
          </p:nvSpPr>
          <p:spPr bwMode="auto">
            <a:xfrm>
              <a:off x="839788" y="5480050"/>
              <a:ext cx="365125"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a:latin typeface="Arial" charset="0"/>
                </a:rPr>
                <a:t>0</a:t>
              </a:r>
            </a:p>
          </p:txBody>
        </p:sp>
        <p:sp>
          <p:nvSpPr>
            <p:cNvPr id="168" name="Rectangle 136"/>
            <p:cNvSpPr>
              <a:spLocks noChangeArrowheads="1"/>
            </p:cNvSpPr>
            <p:nvPr/>
          </p:nvSpPr>
          <p:spPr bwMode="auto">
            <a:xfrm>
              <a:off x="1552575" y="5480050"/>
              <a:ext cx="365125"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a:latin typeface="Arial" charset="0"/>
                </a:rPr>
                <a:t>1</a:t>
              </a:r>
            </a:p>
          </p:txBody>
        </p:sp>
        <p:sp>
          <p:nvSpPr>
            <p:cNvPr id="169" name="Rectangle 137"/>
            <p:cNvSpPr>
              <a:spLocks noChangeArrowheads="1"/>
            </p:cNvSpPr>
            <p:nvPr/>
          </p:nvSpPr>
          <p:spPr bwMode="auto">
            <a:xfrm>
              <a:off x="2328863" y="5480050"/>
              <a:ext cx="365125"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a:latin typeface="Arial" charset="0"/>
                </a:rPr>
                <a:t>2</a:t>
              </a:r>
            </a:p>
          </p:txBody>
        </p:sp>
        <p:sp>
          <p:nvSpPr>
            <p:cNvPr id="170" name="Rectangle 138"/>
            <p:cNvSpPr>
              <a:spLocks noChangeArrowheads="1"/>
            </p:cNvSpPr>
            <p:nvPr/>
          </p:nvSpPr>
          <p:spPr bwMode="auto">
            <a:xfrm>
              <a:off x="3059113" y="5480050"/>
              <a:ext cx="365125"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a:latin typeface="Arial" charset="0"/>
                </a:rPr>
                <a:t>3</a:t>
              </a:r>
            </a:p>
          </p:txBody>
        </p:sp>
        <p:sp>
          <p:nvSpPr>
            <p:cNvPr id="171" name="Rectangle 139"/>
            <p:cNvSpPr>
              <a:spLocks noChangeArrowheads="1"/>
            </p:cNvSpPr>
            <p:nvPr/>
          </p:nvSpPr>
          <p:spPr bwMode="auto">
            <a:xfrm>
              <a:off x="3754438" y="5480050"/>
              <a:ext cx="488950"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a:latin typeface="Arial" charset="0"/>
                </a:rPr>
                <a:t>4</a:t>
              </a:r>
            </a:p>
          </p:txBody>
        </p:sp>
        <p:sp>
          <p:nvSpPr>
            <p:cNvPr id="172" name="Rectangle 140"/>
            <p:cNvSpPr>
              <a:spLocks noChangeArrowheads="1"/>
            </p:cNvSpPr>
            <p:nvPr/>
          </p:nvSpPr>
          <p:spPr bwMode="auto">
            <a:xfrm>
              <a:off x="4484688" y="5480050"/>
              <a:ext cx="365125"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a:latin typeface="Arial" charset="0"/>
                </a:rPr>
                <a:t>5</a:t>
              </a:r>
            </a:p>
          </p:txBody>
        </p:sp>
        <p:sp>
          <p:nvSpPr>
            <p:cNvPr id="173" name="Rectangle 141"/>
            <p:cNvSpPr>
              <a:spLocks noChangeArrowheads="1"/>
            </p:cNvSpPr>
            <p:nvPr/>
          </p:nvSpPr>
          <p:spPr bwMode="auto">
            <a:xfrm>
              <a:off x="5199063" y="5480050"/>
              <a:ext cx="365125"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a:latin typeface="Arial" charset="0"/>
                </a:rPr>
                <a:t>6</a:t>
              </a:r>
            </a:p>
          </p:txBody>
        </p:sp>
        <p:sp>
          <p:nvSpPr>
            <p:cNvPr id="174" name="Rectangle 142"/>
            <p:cNvSpPr>
              <a:spLocks noChangeArrowheads="1"/>
            </p:cNvSpPr>
            <p:nvPr/>
          </p:nvSpPr>
          <p:spPr bwMode="auto">
            <a:xfrm>
              <a:off x="5927725" y="5480050"/>
              <a:ext cx="365125"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a:latin typeface="Arial" charset="0"/>
                </a:rPr>
                <a:t>7</a:t>
              </a:r>
            </a:p>
          </p:txBody>
        </p:sp>
        <p:sp>
          <p:nvSpPr>
            <p:cNvPr id="175" name="Rectangle 143"/>
            <p:cNvSpPr>
              <a:spLocks noChangeArrowheads="1"/>
            </p:cNvSpPr>
            <p:nvPr/>
          </p:nvSpPr>
          <p:spPr bwMode="auto">
            <a:xfrm>
              <a:off x="6684963" y="5480050"/>
              <a:ext cx="365125" cy="428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0</a:t>
              </a:r>
            </a:p>
          </p:txBody>
        </p:sp>
        <p:sp>
          <p:nvSpPr>
            <p:cNvPr id="176" name="Rectangle 144"/>
            <p:cNvSpPr>
              <a:spLocks noChangeArrowheads="1"/>
            </p:cNvSpPr>
            <p:nvPr/>
          </p:nvSpPr>
          <p:spPr bwMode="auto">
            <a:xfrm>
              <a:off x="7434263" y="5480050"/>
              <a:ext cx="365125" cy="428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1</a:t>
              </a:r>
            </a:p>
          </p:txBody>
        </p:sp>
        <p:sp>
          <p:nvSpPr>
            <p:cNvPr id="177" name="Rectangle 145"/>
            <p:cNvSpPr>
              <a:spLocks noChangeArrowheads="1"/>
            </p:cNvSpPr>
            <p:nvPr/>
          </p:nvSpPr>
          <p:spPr bwMode="auto">
            <a:xfrm>
              <a:off x="8162925" y="5480050"/>
              <a:ext cx="365125" cy="428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2</a:t>
              </a:r>
            </a:p>
          </p:txBody>
        </p:sp>
        <p:sp>
          <p:nvSpPr>
            <p:cNvPr id="178" name="AutoShape 146"/>
            <p:cNvSpPr>
              <a:spLocks noChangeArrowheads="1"/>
            </p:cNvSpPr>
            <p:nvPr/>
          </p:nvSpPr>
          <p:spPr bwMode="auto">
            <a:xfrm>
              <a:off x="6497638" y="5341938"/>
              <a:ext cx="661987" cy="150812"/>
            </a:xfrm>
            <a:prstGeom prst="rightArrow">
              <a:avLst>
                <a:gd name="adj1" fmla="val 50000"/>
                <a:gd name="adj2" fmla="val 109737"/>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 name="Text Box 147"/>
            <p:cNvSpPr txBox="1">
              <a:spLocks noChangeArrowheads="1"/>
            </p:cNvSpPr>
            <p:nvPr/>
          </p:nvSpPr>
          <p:spPr bwMode="auto">
            <a:xfrm>
              <a:off x="6723063" y="5930900"/>
              <a:ext cx="2228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pPr algn="l"/>
              <a:r>
                <a:rPr kumimoji="1" lang="zh-CN" altLang="en-US" sz="2000">
                  <a:latin typeface="Arial" charset="0"/>
                </a:rPr>
                <a:t>不允许发送这些帧</a:t>
              </a:r>
            </a:p>
          </p:txBody>
        </p:sp>
        <p:sp>
          <p:nvSpPr>
            <p:cNvPr id="180" name="AutoShape 148"/>
            <p:cNvSpPr>
              <a:spLocks/>
            </p:cNvSpPr>
            <p:nvPr/>
          </p:nvSpPr>
          <p:spPr bwMode="auto">
            <a:xfrm rot="16200000">
              <a:off x="7696200" y="4686300"/>
              <a:ext cx="168275" cy="2530475"/>
            </a:xfrm>
            <a:prstGeom prst="leftBrace">
              <a:avLst>
                <a:gd name="adj1" fmla="val 12531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 name="AutoShape 149"/>
            <p:cNvSpPr>
              <a:spLocks/>
            </p:cNvSpPr>
            <p:nvPr/>
          </p:nvSpPr>
          <p:spPr bwMode="auto">
            <a:xfrm rot="16200000">
              <a:off x="5319713" y="4894263"/>
              <a:ext cx="144462" cy="2119312"/>
            </a:xfrm>
            <a:prstGeom prst="leftBrace">
              <a:avLst>
                <a:gd name="adj1" fmla="val 12225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 name="Text Box 150"/>
            <p:cNvSpPr txBox="1">
              <a:spLocks noChangeArrowheads="1"/>
            </p:cNvSpPr>
            <p:nvPr/>
          </p:nvSpPr>
          <p:spPr bwMode="auto">
            <a:xfrm>
              <a:off x="4711700" y="5900738"/>
              <a:ext cx="14620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pPr algn="l"/>
              <a:r>
                <a:rPr kumimoji="1" lang="zh-CN" altLang="en-US" sz="2000">
                  <a:latin typeface="Arial" charset="0"/>
                </a:rPr>
                <a:t>还允许发送</a:t>
              </a:r>
            </a:p>
            <a:p>
              <a:pPr algn="l"/>
              <a:r>
                <a:rPr kumimoji="1" lang="zh-CN" altLang="en-US" sz="2000">
                  <a:latin typeface="Arial" charset="0"/>
                </a:rPr>
                <a:t>     </a:t>
              </a:r>
              <a:r>
                <a:rPr kumimoji="1" lang="en-US" altLang="zh-CN" sz="2000">
                  <a:latin typeface="Arial" charset="0"/>
                </a:rPr>
                <a:t>3 </a:t>
              </a:r>
              <a:r>
                <a:rPr kumimoji="1" lang="zh-CN" altLang="en-US" sz="2000">
                  <a:latin typeface="Arial" charset="0"/>
                </a:rPr>
                <a:t>个帧</a:t>
              </a:r>
            </a:p>
          </p:txBody>
        </p:sp>
        <p:sp>
          <p:nvSpPr>
            <p:cNvPr id="183" name="Freeform 151"/>
            <p:cNvSpPr>
              <a:spLocks/>
            </p:cNvSpPr>
            <p:nvPr/>
          </p:nvSpPr>
          <p:spPr bwMode="auto">
            <a:xfrm>
              <a:off x="2857500" y="5094288"/>
              <a:ext cx="3630613" cy="3175"/>
            </a:xfrm>
            <a:custGeom>
              <a:avLst/>
              <a:gdLst>
                <a:gd name="T0" fmla="*/ 0 w 2107"/>
                <a:gd name="T1" fmla="*/ 0 h 2"/>
                <a:gd name="T2" fmla="*/ 2147483647 w 2107"/>
                <a:gd name="T3" fmla="*/ 2147483647 h 2"/>
                <a:gd name="T4" fmla="*/ 0 60000 65536"/>
                <a:gd name="T5" fmla="*/ 0 60000 65536"/>
              </a:gdLst>
              <a:ahLst/>
              <a:cxnLst>
                <a:cxn ang="T4">
                  <a:pos x="T0" y="T1"/>
                </a:cxn>
                <a:cxn ang="T5">
                  <a:pos x="T2" y="T3"/>
                </a:cxn>
              </a:cxnLst>
              <a:rect l="0" t="0" r="r" b="b"/>
              <a:pathLst>
                <a:path w="2107" h="2">
                  <a:moveTo>
                    <a:pt x="0" y="0"/>
                  </a:moveTo>
                  <a:lnTo>
                    <a:pt x="2107" y="2"/>
                  </a:lnTo>
                </a:path>
              </a:pathLst>
            </a:custGeom>
            <a:noFill/>
            <a:ln w="12700">
              <a:solidFill>
                <a:schemeClr val="tx1"/>
              </a:solidFill>
              <a:round/>
              <a:headEnd type="triangle" w="sm" len="me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 name="Rectangle 152"/>
            <p:cNvSpPr>
              <a:spLocks noChangeArrowheads="1"/>
            </p:cNvSpPr>
            <p:nvPr/>
          </p:nvSpPr>
          <p:spPr bwMode="auto">
            <a:xfrm>
              <a:off x="4524375" y="5011738"/>
              <a:ext cx="501650" cy="25717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 name="Line 153"/>
            <p:cNvSpPr>
              <a:spLocks noChangeShapeType="1"/>
            </p:cNvSpPr>
            <p:nvPr/>
          </p:nvSpPr>
          <p:spPr bwMode="auto">
            <a:xfrm flipV="1">
              <a:off x="2857500" y="4933950"/>
              <a:ext cx="0" cy="298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 name="Line 154"/>
            <p:cNvSpPr>
              <a:spLocks noChangeShapeType="1"/>
            </p:cNvSpPr>
            <p:nvPr/>
          </p:nvSpPr>
          <p:spPr bwMode="auto">
            <a:xfrm flipV="1">
              <a:off x="6492875" y="4970463"/>
              <a:ext cx="0" cy="2508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 name="Rectangle 155"/>
            <p:cNvSpPr>
              <a:spLocks noChangeArrowheads="1"/>
            </p:cNvSpPr>
            <p:nvPr/>
          </p:nvSpPr>
          <p:spPr bwMode="auto">
            <a:xfrm>
              <a:off x="4524375" y="4887913"/>
              <a:ext cx="525463"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defTabSz="762000" eaLnBrk="0" hangingPunct="0"/>
              <a:r>
                <a:rPr kumimoji="1" lang="en-US" altLang="zh-CN" b="1" i="1">
                  <a:latin typeface="Arial" charset="0"/>
                </a:rPr>
                <a:t>W</a:t>
              </a:r>
              <a:r>
                <a:rPr kumimoji="1" lang="en-US" altLang="zh-CN" b="1" i="1" baseline="-25000">
                  <a:latin typeface="Arial" charset="0"/>
                </a:rPr>
                <a:t>T</a:t>
              </a:r>
            </a:p>
          </p:txBody>
        </p:sp>
        <p:sp>
          <p:nvSpPr>
            <p:cNvPr id="188" name="Text Box 156"/>
            <p:cNvSpPr txBox="1">
              <a:spLocks noChangeArrowheads="1"/>
            </p:cNvSpPr>
            <p:nvPr/>
          </p:nvSpPr>
          <p:spPr bwMode="auto">
            <a:xfrm>
              <a:off x="3175000" y="5946775"/>
              <a:ext cx="95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pPr algn="l"/>
              <a:r>
                <a:rPr kumimoji="1" lang="zh-CN" altLang="en-US" sz="2000">
                  <a:latin typeface="Arial" charset="0"/>
                </a:rPr>
                <a:t>已发送</a:t>
              </a:r>
            </a:p>
          </p:txBody>
        </p:sp>
        <p:sp>
          <p:nvSpPr>
            <p:cNvPr id="189" name="Text Box 157"/>
            <p:cNvSpPr txBox="1">
              <a:spLocks noChangeArrowheads="1"/>
            </p:cNvSpPr>
            <p:nvPr/>
          </p:nvSpPr>
          <p:spPr bwMode="auto">
            <a:xfrm>
              <a:off x="1006475" y="5967413"/>
              <a:ext cx="17176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pPr algn="l"/>
              <a:r>
                <a:rPr kumimoji="1" lang="en-US" altLang="zh-CN" sz="2000">
                  <a:latin typeface="Arial" charset="0"/>
                </a:rPr>
                <a:t>     </a:t>
              </a:r>
              <a:r>
                <a:rPr kumimoji="1" lang="zh-CN" altLang="en-US" sz="2000">
                  <a:latin typeface="Arial" charset="0"/>
                </a:rPr>
                <a:t>已发送</a:t>
              </a:r>
            </a:p>
            <a:p>
              <a:pPr algn="l"/>
              <a:r>
                <a:rPr kumimoji="1" lang="zh-CN" altLang="en-US" sz="2000">
                  <a:latin typeface="Arial" charset="0"/>
                </a:rPr>
                <a:t>并已收到确认</a:t>
              </a:r>
            </a:p>
          </p:txBody>
        </p:sp>
        <p:sp>
          <p:nvSpPr>
            <p:cNvPr id="190" name="AutoShape 158"/>
            <p:cNvSpPr>
              <a:spLocks/>
            </p:cNvSpPr>
            <p:nvPr/>
          </p:nvSpPr>
          <p:spPr bwMode="auto">
            <a:xfrm rot="16200000">
              <a:off x="1669257" y="4869656"/>
              <a:ext cx="163512" cy="2187575"/>
            </a:xfrm>
            <a:prstGeom prst="leftBrace">
              <a:avLst>
                <a:gd name="adj1" fmla="val 11148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 name="Text Box 159"/>
            <p:cNvSpPr txBox="1">
              <a:spLocks noChangeArrowheads="1"/>
            </p:cNvSpPr>
            <p:nvPr/>
          </p:nvSpPr>
          <p:spPr bwMode="auto">
            <a:xfrm>
              <a:off x="107950" y="5475288"/>
              <a:ext cx="508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pPr algn="l"/>
              <a:r>
                <a:rPr kumimoji="1" lang="en-US" altLang="zh-CN" sz="2000">
                  <a:latin typeface="Arial" charset="0"/>
                </a:rPr>
                <a:t>(d)</a:t>
              </a:r>
            </a:p>
          </p:txBody>
        </p:sp>
        <p:sp>
          <p:nvSpPr>
            <p:cNvPr id="192" name="AutoShape 160"/>
            <p:cNvSpPr>
              <a:spLocks/>
            </p:cNvSpPr>
            <p:nvPr/>
          </p:nvSpPr>
          <p:spPr bwMode="auto">
            <a:xfrm rot="16200000">
              <a:off x="3513138" y="5273675"/>
              <a:ext cx="144462" cy="1398588"/>
            </a:xfrm>
            <a:prstGeom prst="leftBrace">
              <a:avLst>
                <a:gd name="adj1" fmla="val 8067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 name="Text Box 161"/>
            <p:cNvSpPr txBox="1">
              <a:spLocks noChangeArrowheads="1"/>
            </p:cNvSpPr>
            <p:nvPr/>
          </p:nvSpPr>
          <p:spPr bwMode="auto">
            <a:xfrm>
              <a:off x="4994275" y="206375"/>
              <a:ext cx="3743325" cy="773299"/>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3200" b="1" dirty="0">
                  <a:solidFill>
                    <a:srgbClr val="002060"/>
                  </a:solidFill>
                  <a:latin typeface="Times New Roman" pitchFamily="18" charset="0"/>
                </a:rPr>
                <a:t>发送窗口控制</a:t>
              </a:r>
            </a:p>
          </p:txBody>
        </p:sp>
      </p:grpSp>
    </p:spTree>
    <p:extLst>
      <p:ext uri="{BB962C8B-B14F-4D97-AF65-F5344CB8AC3E}">
        <p14:creationId xmlns:p14="http://schemas.microsoft.com/office/powerpoint/2010/main" val="12637283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56</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3.2.3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滑动窗口流量控制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797180" y="1284012"/>
            <a:ext cx="7411761" cy="5381458"/>
            <a:chOff x="144463" y="304800"/>
            <a:chExt cx="8531225" cy="6111875"/>
          </a:xfrm>
        </p:grpSpPr>
        <p:sp>
          <p:nvSpPr>
            <p:cNvPr id="19" name="Rectangle 2"/>
            <p:cNvSpPr>
              <a:spLocks noChangeArrowheads="1"/>
            </p:cNvSpPr>
            <p:nvPr/>
          </p:nvSpPr>
          <p:spPr bwMode="auto">
            <a:xfrm>
              <a:off x="957263" y="1125538"/>
              <a:ext cx="677862" cy="700087"/>
            </a:xfrm>
            <a:prstGeom prst="rect">
              <a:avLst/>
            </a:prstGeom>
            <a:solidFill>
              <a:srgbClr val="33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3"/>
            <p:cNvSpPr>
              <a:spLocks noChangeShapeType="1"/>
            </p:cNvSpPr>
            <p:nvPr/>
          </p:nvSpPr>
          <p:spPr bwMode="auto">
            <a:xfrm flipV="1">
              <a:off x="966788" y="765175"/>
              <a:ext cx="0" cy="303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AutoShape 4"/>
            <p:cNvSpPr>
              <a:spLocks noChangeArrowheads="1"/>
            </p:cNvSpPr>
            <p:nvPr/>
          </p:nvSpPr>
          <p:spPr bwMode="auto">
            <a:xfrm>
              <a:off x="1636713" y="1149350"/>
              <a:ext cx="601662" cy="152400"/>
            </a:xfrm>
            <a:prstGeom prst="rightArrow">
              <a:avLst>
                <a:gd name="adj1" fmla="val 50000"/>
                <a:gd name="adj2" fmla="val 98698"/>
              </a:avLst>
            </a:prstGeom>
            <a:solidFill>
              <a:srgbClr val="DDDDD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5"/>
            <p:cNvSpPr>
              <a:spLocks noChangeShapeType="1"/>
            </p:cNvSpPr>
            <p:nvPr/>
          </p:nvSpPr>
          <p:spPr bwMode="auto">
            <a:xfrm flipV="1">
              <a:off x="1616075" y="773113"/>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6"/>
            <p:cNvSpPr>
              <a:spLocks noChangeShapeType="1"/>
            </p:cNvSpPr>
            <p:nvPr/>
          </p:nvSpPr>
          <p:spPr bwMode="auto">
            <a:xfrm flipV="1">
              <a:off x="481013" y="914400"/>
              <a:ext cx="479425"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7"/>
            <p:cNvSpPr>
              <a:spLocks noChangeShapeType="1"/>
            </p:cNvSpPr>
            <p:nvPr/>
          </p:nvSpPr>
          <p:spPr bwMode="auto">
            <a:xfrm flipH="1">
              <a:off x="1616075" y="914400"/>
              <a:ext cx="527050"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Rectangle 8"/>
            <p:cNvSpPr>
              <a:spLocks noChangeArrowheads="1"/>
            </p:cNvSpPr>
            <p:nvPr/>
          </p:nvSpPr>
          <p:spPr bwMode="auto">
            <a:xfrm>
              <a:off x="1635125" y="1349375"/>
              <a:ext cx="7018338" cy="339725"/>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Text Box 9"/>
            <p:cNvSpPr txBox="1">
              <a:spLocks noChangeArrowheads="1"/>
            </p:cNvSpPr>
            <p:nvPr/>
          </p:nvSpPr>
          <p:spPr bwMode="auto">
            <a:xfrm>
              <a:off x="3984625" y="1917700"/>
              <a:ext cx="2228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pPr algn="l"/>
              <a:r>
                <a:rPr kumimoji="1" lang="zh-CN" altLang="en-US" sz="2000">
                  <a:latin typeface="Arial" charset="0"/>
                </a:rPr>
                <a:t>不允许接收这些帧</a:t>
              </a:r>
            </a:p>
          </p:txBody>
        </p:sp>
        <p:sp>
          <p:nvSpPr>
            <p:cNvPr id="42" name="AutoShape 10"/>
            <p:cNvSpPr>
              <a:spLocks/>
            </p:cNvSpPr>
            <p:nvPr/>
          </p:nvSpPr>
          <p:spPr bwMode="auto">
            <a:xfrm rot="16200000">
              <a:off x="4889500" y="-1517650"/>
              <a:ext cx="176213" cy="6583363"/>
            </a:xfrm>
            <a:prstGeom prst="leftBrace">
              <a:avLst>
                <a:gd name="adj1" fmla="val 311335"/>
                <a:gd name="adj2" fmla="val 50236"/>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11"/>
            <p:cNvSpPr>
              <a:spLocks noChangeShapeType="1"/>
            </p:cNvSpPr>
            <p:nvPr/>
          </p:nvSpPr>
          <p:spPr bwMode="auto">
            <a:xfrm>
              <a:off x="979488" y="1330325"/>
              <a:ext cx="76866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12"/>
            <p:cNvSpPr>
              <a:spLocks noChangeShapeType="1"/>
            </p:cNvSpPr>
            <p:nvPr/>
          </p:nvSpPr>
          <p:spPr bwMode="auto">
            <a:xfrm>
              <a:off x="981075" y="1649413"/>
              <a:ext cx="76898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13"/>
            <p:cNvSpPr>
              <a:spLocks noChangeShapeType="1"/>
            </p:cNvSpPr>
            <p:nvPr/>
          </p:nvSpPr>
          <p:spPr bwMode="auto">
            <a:xfrm>
              <a:off x="1643063" y="1330325"/>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14"/>
            <p:cNvSpPr>
              <a:spLocks noChangeShapeType="1"/>
            </p:cNvSpPr>
            <p:nvPr/>
          </p:nvSpPr>
          <p:spPr bwMode="auto">
            <a:xfrm>
              <a:off x="974725" y="1320800"/>
              <a:ext cx="0" cy="3397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15"/>
            <p:cNvSpPr>
              <a:spLocks noChangeShapeType="1"/>
            </p:cNvSpPr>
            <p:nvPr/>
          </p:nvSpPr>
          <p:spPr bwMode="auto">
            <a:xfrm>
              <a:off x="2309813" y="1336675"/>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16"/>
            <p:cNvSpPr>
              <a:spLocks noChangeShapeType="1"/>
            </p:cNvSpPr>
            <p:nvPr/>
          </p:nvSpPr>
          <p:spPr bwMode="auto">
            <a:xfrm>
              <a:off x="2976563" y="1338263"/>
              <a:ext cx="0" cy="3063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17"/>
            <p:cNvSpPr>
              <a:spLocks noChangeShapeType="1"/>
            </p:cNvSpPr>
            <p:nvPr/>
          </p:nvSpPr>
          <p:spPr bwMode="auto">
            <a:xfrm>
              <a:off x="3638550" y="1331913"/>
              <a:ext cx="0" cy="3063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18"/>
            <p:cNvSpPr>
              <a:spLocks noChangeShapeType="1"/>
            </p:cNvSpPr>
            <p:nvPr/>
          </p:nvSpPr>
          <p:spPr bwMode="auto">
            <a:xfrm>
              <a:off x="4300538" y="1344613"/>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19"/>
            <p:cNvSpPr>
              <a:spLocks noChangeShapeType="1"/>
            </p:cNvSpPr>
            <p:nvPr/>
          </p:nvSpPr>
          <p:spPr bwMode="auto">
            <a:xfrm>
              <a:off x="4968875" y="1338263"/>
              <a:ext cx="0" cy="3063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20"/>
            <p:cNvSpPr>
              <a:spLocks noChangeShapeType="1"/>
            </p:cNvSpPr>
            <p:nvPr/>
          </p:nvSpPr>
          <p:spPr bwMode="auto">
            <a:xfrm>
              <a:off x="5635625" y="1338263"/>
              <a:ext cx="0" cy="3063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21"/>
            <p:cNvSpPr>
              <a:spLocks noChangeShapeType="1"/>
            </p:cNvSpPr>
            <p:nvPr/>
          </p:nvSpPr>
          <p:spPr bwMode="auto">
            <a:xfrm>
              <a:off x="6302375" y="1338263"/>
              <a:ext cx="0" cy="3063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22"/>
            <p:cNvSpPr>
              <a:spLocks noChangeShapeType="1"/>
            </p:cNvSpPr>
            <p:nvPr/>
          </p:nvSpPr>
          <p:spPr bwMode="auto">
            <a:xfrm>
              <a:off x="6969125" y="1349375"/>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23"/>
            <p:cNvSpPr>
              <a:spLocks noChangeShapeType="1"/>
            </p:cNvSpPr>
            <p:nvPr/>
          </p:nvSpPr>
          <p:spPr bwMode="auto">
            <a:xfrm>
              <a:off x="7632700" y="1331913"/>
              <a:ext cx="0" cy="3063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24"/>
            <p:cNvSpPr>
              <a:spLocks noChangeShapeType="1"/>
            </p:cNvSpPr>
            <p:nvPr/>
          </p:nvSpPr>
          <p:spPr bwMode="auto">
            <a:xfrm>
              <a:off x="8302625" y="1336675"/>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25"/>
            <p:cNvSpPr>
              <a:spLocks noChangeArrowheads="1"/>
            </p:cNvSpPr>
            <p:nvPr/>
          </p:nvSpPr>
          <p:spPr bwMode="auto">
            <a:xfrm>
              <a:off x="1150938" y="1295400"/>
              <a:ext cx="3333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a:latin typeface="Arial" charset="0"/>
                </a:rPr>
                <a:t>0</a:t>
              </a:r>
            </a:p>
          </p:txBody>
        </p:sp>
        <p:sp>
          <p:nvSpPr>
            <p:cNvPr id="58" name="Rectangle 26"/>
            <p:cNvSpPr>
              <a:spLocks noChangeArrowheads="1"/>
            </p:cNvSpPr>
            <p:nvPr/>
          </p:nvSpPr>
          <p:spPr bwMode="auto">
            <a:xfrm>
              <a:off x="1800226" y="1295401"/>
              <a:ext cx="334963" cy="416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1</a:t>
              </a:r>
            </a:p>
          </p:txBody>
        </p:sp>
        <p:sp>
          <p:nvSpPr>
            <p:cNvPr id="59" name="Rectangle 27"/>
            <p:cNvSpPr>
              <a:spLocks noChangeArrowheads="1"/>
            </p:cNvSpPr>
            <p:nvPr/>
          </p:nvSpPr>
          <p:spPr bwMode="auto">
            <a:xfrm>
              <a:off x="2508250" y="1295401"/>
              <a:ext cx="333375" cy="416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2</a:t>
              </a:r>
            </a:p>
          </p:txBody>
        </p:sp>
        <p:sp>
          <p:nvSpPr>
            <p:cNvPr id="60" name="Rectangle 28"/>
            <p:cNvSpPr>
              <a:spLocks noChangeArrowheads="1"/>
            </p:cNvSpPr>
            <p:nvPr/>
          </p:nvSpPr>
          <p:spPr bwMode="auto">
            <a:xfrm>
              <a:off x="3173413" y="1295401"/>
              <a:ext cx="331787" cy="416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3</a:t>
              </a:r>
            </a:p>
          </p:txBody>
        </p:sp>
        <p:sp>
          <p:nvSpPr>
            <p:cNvPr id="61" name="Rectangle 29"/>
            <p:cNvSpPr>
              <a:spLocks noChangeArrowheads="1"/>
            </p:cNvSpPr>
            <p:nvPr/>
          </p:nvSpPr>
          <p:spPr bwMode="auto">
            <a:xfrm>
              <a:off x="3806825" y="1295401"/>
              <a:ext cx="449263" cy="416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4</a:t>
              </a:r>
            </a:p>
          </p:txBody>
        </p:sp>
        <p:sp>
          <p:nvSpPr>
            <p:cNvPr id="62" name="Rectangle 30"/>
            <p:cNvSpPr>
              <a:spLocks noChangeArrowheads="1"/>
            </p:cNvSpPr>
            <p:nvPr/>
          </p:nvSpPr>
          <p:spPr bwMode="auto">
            <a:xfrm>
              <a:off x="4473575" y="1295401"/>
              <a:ext cx="333375" cy="416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5</a:t>
              </a:r>
            </a:p>
          </p:txBody>
        </p:sp>
        <p:sp>
          <p:nvSpPr>
            <p:cNvPr id="63" name="Rectangle 31"/>
            <p:cNvSpPr>
              <a:spLocks noChangeArrowheads="1"/>
            </p:cNvSpPr>
            <p:nvPr/>
          </p:nvSpPr>
          <p:spPr bwMode="auto">
            <a:xfrm>
              <a:off x="5122863" y="1295401"/>
              <a:ext cx="334962" cy="416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6</a:t>
              </a:r>
            </a:p>
          </p:txBody>
        </p:sp>
        <p:sp>
          <p:nvSpPr>
            <p:cNvPr id="64" name="Rectangle 32"/>
            <p:cNvSpPr>
              <a:spLocks noChangeArrowheads="1"/>
            </p:cNvSpPr>
            <p:nvPr/>
          </p:nvSpPr>
          <p:spPr bwMode="auto">
            <a:xfrm>
              <a:off x="5788025" y="1295401"/>
              <a:ext cx="333375" cy="416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7</a:t>
              </a:r>
            </a:p>
          </p:txBody>
        </p:sp>
        <p:sp>
          <p:nvSpPr>
            <p:cNvPr id="65" name="Rectangle 33"/>
            <p:cNvSpPr>
              <a:spLocks noChangeArrowheads="1"/>
            </p:cNvSpPr>
            <p:nvPr/>
          </p:nvSpPr>
          <p:spPr bwMode="auto">
            <a:xfrm>
              <a:off x="6480175" y="1295401"/>
              <a:ext cx="330200" cy="416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0</a:t>
              </a:r>
            </a:p>
          </p:txBody>
        </p:sp>
        <p:sp>
          <p:nvSpPr>
            <p:cNvPr id="66" name="Rectangle 34"/>
            <p:cNvSpPr>
              <a:spLocks noChangeArrowheads="1"/>
            </p:cNvSpPr>
            <p:nvPr/>
          </p:nvSpPr>
          <p:spPr bwMode="auto">
            <a:xfrm>
              <a:off x="7161213" y="1295401"/>
              <a:ext cx="334962" cy="416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1</a:t>
              </a:r>
            </a:p>
          </p:txBody>
        </p:sp>
        <p:sp>
          <p:nvSpPr>
            <p:cNvPr id="67" name="Rectangle 35"/>
            <p:cNvSpPr>
              <a:spLocks noChangeArrowheads="1"/>
            </p:cNvSpPr>
            <p:nvPr/>
          </p:nvSpPr>
          <p:spPr bwMode="auto">
            <a:xfrm>
              <a:off x="7824788" y="1295401"/>
              <a:ext cx="333375" cy="416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2</a:t>
              </a:r>
            </a:p>
          </p:txBody>
        </p:sp>
        <p:sp>
          <p:nvSpPr>
            <p:cNvPr id="68" name="Rectangle 36"/>
            <p:cNvSpPr>
              <a:spLocks noChangeArrowheads="1"/>
            </p:cNvSpPr>
            <p:nvPr/>
          </p:nvSpPr>
          <p:spPr bwMode="auto">
            <a:xfrm>
              <a:off x="1062038" y="693738"/>
              <a:ext cx="542925"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defTabSz="762000" eaLnBrk="0" hangingPunct="0"/>
              <a:r>
                <a:rPr kumimoji="1" lang="en-US" altLang="zh-CN" b="1" i="1">
                  <a:latin typeface="Arial" charset="0"/>
                </a:rPr>
                <a:t>W</a:t>
              </a:r>
              <a:r>
                <a:rPr kumimoji="1" lang="en-US" altLang="zh-CN" b="1" i="1" baseline="-25000">
                  <a:latin typeface="Arial" charset="0"/>
                </a:rPr>
                <a:t>R</a:t>
              </a:r>
            </a:p>
          </p:txBody>
        </p:sp>
        <p:sp>
          <p:nvSpPr>
            <p:cNvPr id="69" name="Line 37"/>
            <p:cNvSpPr>
              <a:spLocks noChangeShapeType="1"/>
            </p:cNvSpPr>
            <p:nvPr/>
          </p:nvSpPr>
          <p:spPr bwMode="auto">
            <a:xfrm flipV="1">
              <a:off x="1309688" y="1825625"/>
              <a:ext cx="0" cy="3048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 name="Text Box 38"/>
            <p:cNvSpPr txBox="1">
              <a:spLocks noChangeArrowheads="1"/>
            </p:cNvSpPr>
            <p:nvPr/>
          </p:nvSpPr>
          <p:spPr bwMode="auto">
            <a:xfrm>
              <a:off x="506413" y="1987550"/>
              <a:ext cx="19986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pPr algn="l"/>
              <a:r>
                <a:rPr kumimoji="1" lang="zh-CN" altLang="en-US" sz="2000">
                  <a:latin typeface="Arial" charset="0"/>
                </a:rPr>
                <a:t>准备接收 </a:t>
              </a:r>
              <a:r>
                <a:rPr kumimoji="1" lang="en-US" altLang="zh-CN" sz="2000">
                  <a:latin typeface="Arial" charset="0"/>
                </a:rPr>
                <a:t>0 </a:t>
              </a:r>
              <a:r>
                <a:rPr kumimoji="1" lang="zh-CN" altLang="en-US" sz="2000">
                  <a:latin typeface="Arial" charset="0"/>
                </a:rPr>
                <a:t>号帧</a:t>
              </a:r>
            </a:p>
          </p:txBody>
        </p:sp>
        <p:sp>
          <p:nvSpPr>
            <p:cNvPr id="71" name="Text Box 39"/>
            <p:cNvSpPr txBox="1">
              <a:spLocks noChangeArrowheads="1"/>
            </p:cNvSpPr>
            <p:nvPr/>
          </p:nvSpPr>
          <p:spPr bwMode="auto">
            <a:xfrm>
              <a:off x="144463" y="1262063"/>
              <a:ext cx="493712"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pPr algn="l"/>
              <a:r>
                <a:rPr kumimoji="1" lang="en-US" altLang="zh-CN" sz="2000">
                  <a:latin typeface="Arial" charset="0"/>
                </a:rPr>
                <a:t>(a)</a:t>
              </a:r>
            </a:p>
          </p:txBody>
        </p:sp>
        <p:sp>
          <p:nvSpPr>
            <p:cNvPr id="72" name="Line 40"/>
            <p:cNvSpPr>
              <a:spLocks noChangeShapeType="1"/>
            </p:cNvSpPr>
            <p:nvPr/>
          </p:nvSpPr>
          <p:spPr bwMode="auto">
            <a:xfrm flipV="1">
              <a:off x="1641475" y="2703513"/>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AutoShape 41"/>
            <p:cNvSpPr>
              <a:spLocks noChangeArrowheads="1"/>
            </p:cNvSpPr>
            <p:nvPr/>
          </p:nvSpPr>
          <p:spPr bwMode="auto">
            <a:xfrm>
              <a:off x="2306638" y="3081338"/>
              <a:ext cx="603250" cy="152400"/>
            </a:xfrm>
            <a:prstGeom prst="rightArrow">
              <a:avLst>
                <a:gd name="adj1" fmla="val 50000"/>
                <a:gd name="adj2" fmla="val 98958"/>
              </a:avLst>
            </a:prstGeom>
            <a:solidFill>
              <a:srgbClr val="DDDDD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Line 42"/>
            <p:cNvSpPr>
              <a:spLocks noChangeShapeType="1"/>
            </p:cNvSpPr>
            <p:nvPr/>
          </p:nvSpPr>
          <p:spPr bwMode="auto">
            <a:xfrm flipV="1">
              <a:off x="2293938" y="2709863"/>
              <a:ext cx="0" cy="3063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Line 43"/>
            <p:cNvSpPr>
              <a:spLocks noChangeShapeType="1"/>
            </p:cNvSpPr>
            <p:nvPr/>
          </p:nvSpPr>
          <p:spPr bwMode="auto">
            <a:xfrm flipV="1">
              <a:off x="1157288" y="2852738"/>
              <a:ext cx="481012"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Line 44"/>
            <p:cNvSpPr>
              <a:spLocks noChangeShapeType="1"/>
            </p:cNvSpPr>
            <p:nvPr/>
          </p:nvSpPr>
          <p:spPr bwMode="auto">
            <a:xfrm flipH="1">
              <a:off x="2293938" y="2852738"/>
              <a:ext cx="527050"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Rectangle 45"/>
            <p:cNvSpPr>
              <a:spLocks noChangeArrowheads="1"/>
            </p:cNvSpPr>
            <p:nvPr/>
          </p:nvSpPr>
          <p:spPr bwMode="auto">
            <a:xfrm>
              <a:off x="1649413" y="3268663"/>
              <a:ext cx="7018337" cy="311150"/>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Text Box 46"/>
            <p:cNvSpPr txBox="1">
              <a:spLocks noChangeArrowheads="1"/>
            </p:cNvSpPr>
            <p:nvPr/>
          </p:nvSpPr>
          <p:spPr bwMode="auto">
            <a:xfrm>
              <a:off x="4356100" y="3790950"/>
              <a:ext cx="2228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pPr algn="l"/>
              <a:r>
                <a:rPr kumimoji="1" lang="zh-CN" altLang="en-US" sz="2000" dirty="0">
                  <a:latin typeface="Arial" charset="0"/>
                </a:rPr>
                <a:t>不允许接收这些帧</a:t>
              </a:r>
            </a:p>
          </p:txBody>
        </p:sp>
        <p:sp>
          <p:nvSpPr>
            <p:cNvPr id="79" name="Rectangle 47"/>
            <p:cNvSpPr>
              <a:spLocks noChangeArrowheads="1"/>
            </p:cNvSpPr>
            <p:nvPr/>
          </p:nvSpPr>
          <p:spPr bwMode="auto">
            <a:xfrm>
              <a:off x="1635125" y="3063875"/>
              <a:ext cx="676275" cy="700088"/>
            </a:xfrm>
            <a:prstGeom prst="rect">
              <a:avLst/>
            </a:prstGeom>
            <a:solidFill>
              <a:srgbClr val="33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AutoShape 48"/>
            <p:cNvSpPr>
              <a:spLocks/>
            </p:cNvSpPr>
            <p:nvPr/>
          </p:nvSpPr>
          <p:spPr bwMode="auto">
            <a:xfrm rot="16200000">
              <a:off x="5215731" y="745332"/>
              <a:ext cx="174625" cy="5932488"/>
            </a:xfrm>
            <a:prstGeom prst="leftBrace">
              <a:avLst>
                <a:gd name="adj1" fmla="val 283106"/>
                <a:gd name="adj2" fmla="val 50236"/>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Line 49"/>
            <p:cNvSpPr>
              <a:spLocks noChangeShapeType="1"/>
            </p:cNvSpPr>
            <p:nvPr/>
          </p:nvSpPr>
          <p:spPr bwMode="auto">
            <a:xfrm>
              <a:off x="979488" y="3268663"/>
              <a:ext cx="76866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Line 50"/>
            <p:cNvSpPr>
              <a:spLocks noChangeShapeType="1"/>
            </p:cNvSpPr>
            <p:nvPr/>
          </p:nvSpPr>
          <p:spPr bwMode="auto">
            <a:xfrm>
              <a:off x="981075" y="3587750"/>
              <a:ext cx="76898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 name="Line 51"/>
            <p:cNvSpPr>
              <a:spLocks noChangeShapeType="1"/>
            </p:cNvSpPr>
            <p:nvPr/>
          </p:nvSpPr>
          <p:spPr bwMode="auto">
            <a:xfrm>
              <a:off x="1643063" y="3268663"/>
              <a:ext cx="0" cy="3032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Line 52"/>
            <p:cNvSpPr>
              <a:spLocks noChangeShapeType="1"/>
            </p:cNvSpPr>
            <p:nvPr/>
          </p:nvSpPr>
          <p:spPr bwMode="auto">
            <a:xfrm>
              <a:off x="974725" y="3257550"/>
              <a:ext cx="0" cy="3413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 name="Line 53"/>
            <p:cNvSpPr>
              <a:spLocks noChangeShapeType="1"/>
            </p:cNvSpPr>
            <p:nvPr/>
          </p:nvSpPr>
          <p:spPr bwMode="auto">
            <a:xfrm>
              <a:off x="2309813" y="3275013"/>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Line 54"/>
            <p:cNvSpPr>
              <a:spLocks noChangeShapeType="1"/>
            </p:cNvSpPr>
            <p:nvPr/>
          </p:nvSpPr>
          <p:spPr bwMode="auto">
            <a:xfrm>
              <a:off x="2976563" y="3276600"/>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Line 55"/>
            <p:cNvSpPr>
              <a:spLocks noChangeShapeType="1"/>
            </p:cNvSpPr>
            <p:nvPr/>
          </p:nvSpPr>
          <p:spPr bwMode="auto">
            <a:xfrm>
              <a:off x="3638550" y="3270250"/>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Line 56"/>
            <p:cNvSpPr>
              <a:spLocks noChangeShapeType="1"/>
            </p:cNvSpPr>
            <p:nvPr/>
          </p:nvSpPr>
          <p:spPr bwMode="auto">
            <a:xfrm>
              <a:off x="4300538" y="3282950"/>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Line 57"/>
            <p:cNvSpPr>
              <a:spLocks noChangeShapeType="1"/>
            </p:cNvSpPr>
            <p:nvPr/>
          </p:nvSpPr>
          <p:spPr bwMode="auto">
            <a:xfrm>
              <a:off x="4968875" y="3276600"/>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Line 58"/>
            <p:cNvSpPr>
              <a:spLocks noChangeShapeType="1"/>
            </p:cNvSpPr>
            <p:nvPr/>
          </p:nvSpPr>
          <p:spPr bwMode="auto">
            <a:xfrm>
              <a:off x="5635625" y="3276600"/>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Line 59"/>
            <p:cNvSpPr>
              <a:spLocks noChangeShapeType="1"/>
            </p:cNvSpPr>
            <p:nvPr/>
          </p:nvSpPr>
          <p:spPr bwMode="auto">
            <a:xfrm>
              <a:off x="6302375" y="3276600"/>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Line 60"/>
            <p:cNvSpPr>
              <a:spLocks noChangeShapeType="1"/>
            </p:cNvSpPr>
            <p:nvPr/>
          </p:nvSpPr>
          <p:spPr bwMode="auto">
            <a:xfrm>
              <a:off x="6969125" y="3287713"/>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Line 61"/>
            <p:cNvSpPr>
              <a:spLocks noChangeShapeType="1"/>
            </p:cNvSpPr>
            <p:nvPr/>
          </p:nvSpPr>
          <p:spPr bwMode="auto">
            <a:xfrm>
              <a:off x="7632700" y="3270250"/>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2"/>
            <p:cNvSpPr>
              <a:spLocks noChangeArrowheads="1"/>
            </p:cNvSpPr>
            <p:nvPr/>
          </p:nvSpPr>
          <p:spPr bwMode="auto">
            <a:xfrm>
              <a:off x="990600" y="3278188"/>
              <a:ext cx="628650" cy="295275"/>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 name="Line 63"/>
            <p:cNvSpPr>
              <a:spLocks noChangeShapeType="1"/>
            </p:cNvSpPr>
            <p:nvPr/>
          </p:nvSpPr>
          <p:spPr bwMode="auto">
            <a:xfrm>
              <a:off x="8302625" y="3275013"/>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Rectangle 64"/>
            <p:cNvSpPr>
              <a:spLocks noChangeArrowheads="1"/>
            </p:cNvSpPr>
            <p:nvPr/>
          </p:nvSpPr>
          <p:spPr bwMode="auto">
            <a:xfrm>
              <a:off x="1139825" y="3235325"/>
              <a:ext cx="3333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a:latin typeface="Arial" charset="0"/>
                </a:rPr>
                <a:t>0</a:t>
              </a:r>
            </a:p>
          </p:txBody>
        </p:sp>
        <p:sp>
          <p:nvSpPr>
            <p:cNvPr id="97" name="Rectangle 65"/>
            <p:cNvSpPr>
              <a:spLocks noChangeArrowheads="1"/>
            </p:cNvSpPr>
            <p:nvPr/>
          </p:nvSpPr>
          <p:spPr bwMode="auto">
            <a:xfrm>
              <a:off x="1789113" y="3235325"/>
              <a:ext cx="33496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a:latin typeface="Arial" charset="0"/>
                </a:rPr>
                <a:t>1</a:t>
              </a:r>
            </a:p>
          </p:txBody>
        </p:sp>
        <p:sp>
          <p:nvSpPr>
            <p:cNvPr id="98" name="Rectangle 66"/>
            <p:cNvSpPr>
              <a:spLocks noChangeArrowheads="1"/>
            </p:cNvSpPr>
            <p:nvPr/>
          </p:nvSpPr>
          <p:spPr bwMode="auto">
            <a:xfrm>
              <a:off x="2497138" y="3235325"/>
              <a:ext cx="333375" cy="416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2</a:t>
              </a:r>
            </a:p>
          </p:txBody>
        </p:sp>
        <p:sp>
          <p:nvSpPr>
            <p:cNvPr id="99" name="Rectangle 67"/>
            <p:cNvSpPr>
              <a:spLocks noChangeArrowheads="1"/>
            </p:cNvSpPr>
            <p:nvPr/>
          </p:nvSpPr>
          <p:spPr bwMode="auto">
            <a:xfrm>
              <a:off x="3162300" y="3235325"/>
              <a:ext cx="331788" cy="416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3</a:t>
              </a:r>
            </a:p>
          </p:txBody>
        </p:sp>
        <p:sp>
          <p:nvSpPr>
            <p:cNvPr id="100" name="Rectangle 68"/>
            <p:cNvSpPr>
              <a:spLocks noChangeArrowheads="1"/>
            </p:cNvSpPr>
            <p:nvPr/>
          </p:nvSpPr>
          <p:spPr bwMode="auto">
            <a:xfrm>
              <a:off x="3795713" y="3235325"/>
              <a:ext cx="449262" cy="416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4</a:t>
              </a:r>
            </a:p>
          </p:txBody>
        </p:sp>
        <p:sp>
          <p:nvSpPr>
            <p:cNvPr id="101" name="Rectangle 69"/>
            <p:cNvSpPr>
              <a:spLocks noChangeArrowheads="1"/>
            </p:cNvSpPr>
            <p:nvPr/>
          </p:nvSpPr>
          <p:spPr bwMode="auto">
            <a:xfrm>
              <a:off x="4462463" y="3235325"/>
              <a:ext cx="333375" cy="416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5</a:t>
              </a:r>
            </a:p>
          </p:txBody>
        </p:sp>
        <p:sp>
          <p:nvSpPr>
            <p:cNvPr id="102" name="Rectangle 70"/>
            <p:cNvSpPr>
              <a:spLocks noChangeArrowheads="1"/>
            </p:cNvSpPr>
            <p:nvPr/>
          </p:nvSpPr>
          <p:spPr bwMode="auto">
            <a:xfrm>
              <a:off x="5111751" y="3235325"/>
              <a:ext cx="334963" cy="416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6</a:t>
              </a:r>
            </a:p>
          </p:txBody>
        </p:sp>
        <p:sp>
          <p:nvSpPr>
            <p:cNvPr id="103" name="Rectangle 71"/>
            <p:cNvSpPr>
              <a:spLocks noChangeArrowheads="1"/>
            </p:cNvSpPr>
            <p:nvPr/>
          </p:nvSpPr>
          <p:spPr bwMode="auto">
            <a:xfrm>
              <a:off x="5776913" y="3235325"/>
              <a:ext cx="333375" cy="416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7</a:t>
              </a:r>
            </a:p>
          </p:txBody>
        </p:sp>
        <p:sp>
          <p:nvSpPr>
            <p:cNvPr id="104" name="Rectangle 72"/>
            <p:cNvSpPr>
              <a:spLocks noChangeArrowheads="1"/>
            </p:cNvSpPr>
            <p:nvPr/>
          </p:nvSpPr>
          <p:spPr bwMode="auto">
            <a:xfrm>
              <a:off x="6469062" y="3235325"/>
              <a:ext cx="330200" cy="416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0</a:t>
              </a:r>
            </a:p>
          </p:txBody>
        </p:sp>
        <p:sp>
          <p:nvSpPr>
            <p:cNvPr id="105" name="Rectangle 73"/>
            <p:cNvSpPr>
              <a:spLocks noChangeArrowheads="1"/>
            </p:cNvSpPr>
            <p:nvPr/>
          </p:nvSpPr>
          <p:spPr bwMode="auto">
            <a:xfrm>
              <a:off x="7150100" y="3235325"/>
              <a:ext cx="334963" cy="416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1</a:t>
              </a:r>
            </a:p>
          </p:txBody>
        </p:sp>
        <p:sp>
          <p:nvSpPr>
            <p:cNvPr id="106" name="Rectangle 74"/>
            <p:cNvSpPr>
              <a:spLocks noChangeArrowheads="1"/>
            </p:cNvSpPr>
            <p:nvPr/>
          </p:nvSpPr>
          <p:spPr bwMode="auto">
            <a:xfrm>
              <a:off x="7813675" y="3235325"/>
              <a:ext cx="333375" cy="416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2</a:t>
              </a:r>
            </a:p>
          </p:txBody>
        </p:sp>
        <p:sp>
          <p:nvSpPr>
            <p:cNvPr id="107" name="Rectangle 75"/>
            <p:cNvSpPr>
              <a:spLocks noChangeArrowheads="1"/>
            </p:cNvSpPr>
            <p:nvPr/>
          </p:nvSpPr>
          <p:spPr bwMode="auto">
            <a:xfrm>
              <a:off x="1738313" y="2536825"/>
              <a:ext cx="542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defTabSz="762000" eaLnBrk="0" hangingPunct="0"/>
              <a:r>
                <a:rPr kumimoji="1" lang="en-US" altLang="zh-CN" b="1" i="1">
                  <a:latin typeface="Arial" charset="0"/>
                </a:rPr>
                <a:t>W</a:t>
              </a:r>
              <a:r>
                <a:rPr kumimoji="1" lang="en-US" altLang="zh-CN" b="1" i="1" baseline="-25000">
                  <a:latin typeface="Arial" charset="0"/>
                </a:rPr>
                <a:t>R</a:t>
              </a:r>
            </a:p>
          </p:txBody>
        </p:sp>
        <p:sp>
          <p:nvSpPr>
            <p:cNvPr id="108" name="Line 76"/>
            <p:cNvSpPr>
              <a:spLocks noChangeShapeType="1"/>
            </p:cNvSpPr>
            <p:nvPr/>
          </p:nvSpPr>
          <p:spPr bwMode="auto">
            <a:xfrm flipV="1">
              <a:off x="1962150" y="3763963"/>
              <a:ext cx="0" cy="3048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9" name="Text Box 77"/>
            <p:cNvSpPr txBox="1">
              <a:spLocks noChangeArrowheads="1"/>
            </p:cNvSpPr>
            <p:nvPr/>
          </p:nvSpPr>
          <p:spPr bwMode="auto">
            <a:xfrm>
              <a:off x="1617663" y="3916363"/>
              <a:ext cx="1206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pPr algn="l"/>
              <a:r>
                <a:rPr kumimoji="1" lang="zh-CN" altLang="en-US" sz="2000">
                  <a:latin typeface="Arial" charset="0"/>
                </a:rPr>
                <a:t>准备接收</a:t>
              </a:r>
            </a:p>
            <a:p>
              <a:pPr algn="l"/>
              <a:r>
                <a:rPr kumimoji="1" lang="zh-CN" altLang="en-US" sz="2000">
                  <a:latin typeface="Arial" charset="0"/>
                </a:rPr>
                <a:t>  </a:t>
              </a:r>
              <a:r>
                <a:rPr kumimoji="1" lang="en-US" altLang="zh-CN" sz="2000">
                  <a:latin typeface="Arial" charset="0"/>
                </a:rPr>
                <a:t>1 </a:t>
              </a:r>
              <a:r>
                <a:rPr kumimoji="1" lang="zh-CN" altLang="en-US" sz="2000">
                  <a:latin typeface="Arial" charset="0"/>
                </a:rPr>
                <a:t>号帧</a:t>
              </a:r>
            </a:p>
          </p:txBody>
        </p:sp>
        <p:sp>
          <p:nvSpPr>
            <p:cNvPr id="110" name="Text Box 78"/>
            <p:cNvSpPr txBox="1">
              <a:spLocks noChangeArrowheads="1"/>
            </p:cNvSpPr>
            <p:nvPr/>
          </p:nvSpPr>
          <p:spPr bwMode="auto">
            <a:xfrm>
              <a:off x="819150" y="3709988"/>
              <a:ext cx="95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pPr algn="l"/>
              <a:r>
                <a:rPr kumimoji="1" lang="zh-CN" altLang="en-US" sz="2000">
                  <a:latin typeface="Arial" charset="0"/>
                </a:rPr>
                <a:t>已收到</a:t>
              </a:r>
            </a:p>
          </p:txBody>
        </p:sp>
        <p:sp>
          <p:nvSpPr>
            <p:cNvPr id="111" name="Line 79"/>
            <p:cNvSpPr>
              <a:spLocks noChangeShapeType="1"/>
            </p:cNvSpPr>
            <p:nvPr/>
          </p:nvSpPr>
          <p:spPr bwMode="auto">
            <a:xfrm flipV="1">
              <a:off x="1282700" y="3570288"/>
              <a:ext cx="0" cy="3048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 name="Text Box 80"/>
            <p:cNvSpPr txBox="1">
              <a:spLocks noChangeArrowheads="1"/>
            </p:cNvSpPr>
            <p:nvPr/>
          </p:nvSpPr>
          <p:spPr bwMode="auto">
            <a:xfrm>
              <a:off x="153988" y="3171825"/>
              <a:ext cx="508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pPr algn="l"/>
              <a:r>
                <a:rPr kumimoji="1" lang="en-US" altLang="zh-CN" sz="2000">
                  <a:latin typeface="Arial" charset="0"/>
                </a:rPr>
                <a:t>(b)</a:t>
              </a:r>
            </a:p>
          </p:txBody>
        </p:sp>
        <p:sp>
          <p:nvSpPr>
            <p:cNvPr id="113" name="Line 81"/>
            <p:cNvSpPr>
              <a:spLocks noChangeShapeType="1"/>
            </p:cNvSpPr>
            <p:nvPr/>
          </p:nvSpPr>
          <p:spPr bwMode="auto">
            <a:xfrm flipV="1">
              <a:off x="3646488" y="4729163"/>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 name="AutoShape 82"/>
            <p:cNvSpPr>
              <a:spLocks noChangeArrowheads="1"/>
            </p:cNvSpPr>
            <p:nvPr/>
          </p:nvSpPr>
          <p:spPr bwMode="auto">
            <a:xfrm>
              <a:off x="4310063" y="5106988"/>
              <a:ext cx="601662" cy="152400"/>
            </a:xfrm>
            <a:prstGeom prst="rightArrow">
              <a:avLst>
                <a:gd name="adj1" fmla="val 50000"/>
                <a:gd name="adj2" fmla="val 98698"/>
              </a:avLst>
            </a:prstGeom>
            <a:solidFill>
              <a:srgbClr val="DDDDD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 name="Line 83"/>
            <p:cNvSpPr>
              <a:spLocks noChangeShapeType="1"/>
            </p:cNvSpPr>
            <p:nvPr/>
          </p:nvSpPr>
          <p:spPr bwMode="auto">
            <a:xfrm flipV="1">
              <a:off x="4295775" y="4737100"/>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 name="Line 84"/>
            <p:cNvSpPr>
              <a:spLocks noChangeShapeType="1"/>
            </p:cNvSpPr>
            <p:nvPr/>
          </p:nvSpPr>
          <p:spPr bwMode="auto">
            <a:xfrm flipV="1">
              <a:off x="3160713" y="4878388"/>
              <a:ext cx="481012"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Line 85"/>
            <p:cNvSpPr>
              <a:spLocks noChangeShapeType="1"/>
            </p:cNvSpPr>
            <p:nvPr/>
          </p:nvSpPr>
          <p:spPr bwMode="auto">
            <a:xfrm flipH="1">
              <a:off x="4295775" y="4878388"/>
              <a:ext cx="528638"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 name="Rectangle 86"/>
            <p:cNvSpPr>
              <a:spLocks noChangeArrowheads="1"/>
            </p:cNvSpPr>
            <p:nvPr/>
          </p:nvSpPr>
          <p:spPr bwMode="auto">
            <a:xfrm>
              <a:off x="4305300" y="5294313"/>
              <a:ext cx="4368800" cy="311150"/>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 name="Text Box 87"/>
            <p:cNvSpPr txBox="1">
              <a:spLocks noChangeArrowheads="1"/>
            </p:cNvSpPr>
            <p:nvPr/>
          </p:nvSpPr>
          <p:spPr bwMode="auto">
            <a:xfrm>
              <a:off x="5353050" y="5791200"/>
              <a:ext cx="2228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pPr algn="l"/>
              <a:r>
                <a:rPr kumimoji="1" lang="zh-CN" altLang="en-US" sz="2000">
                  <a:latin typeface="Arial" charset="0"/>
                </a:rPr>
                <a:t>不允许接收这些帧</a:t>
              </a:r>
            </a:p>
          </p:txBody>
        </p:sp>
        <p:sp>
          <p:nvSpPr>
            <p:cNvPr id="120" name="Rectangle 88"/>
            <p:cNvSpPr>
              <a:spLocks noChangeArrowheads="1"/>
            </p:cNvSpPr>
            <p:nvPr/>
          </p:nvSpPr>
          <p:spPr bwMode="auto">
            <a:xfrm>
              <a:off x="3638550" y="5089525"/>
              <a:ext cx="677863" cy="700088"/>
            </a:xfrm>
            <a:prstGeom prst="rect">
              <a:avLst/>
            </a:prstGeom>
            <a:solidFill>
              <a:srgbClr val="33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 name="AutoShape 89"/>
            <p:cNvSpPr>
              <a:spLocks/>
            </p:cNvSpPr>
            <p:nvPr/>
          </p:nvSpPr>
          <p:spPr bwMode="auto">
            <a:xfrm rot="16200000">
              <a:off x="6228557" y="3756819"/>
              <a:ext cx="152400" cy="3938587"/>
            </a:xfrm>
            <a:prstGeom prst="leftBrace">
              <a:avLst>
                <a:gd name="adj1" fmla="val 215365"/>
                <a:gd name="adj2" fmla="val 50236"/>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 name="Line 90"/>
            <p:cNvSpPr>
              <a:spLocks noChangeShapeType="1"/>
            </p:cNvSpPr>
            <p:nvPr/>
          </p:nvSpPr>
          <p:spPr bwMode="auto">
            <a:xfrm>
              <a:off x="984250" y="5294313"/>
              <a:ext cx="76882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 name="Line 91"/>
            <p:cNvSpPr>
              <a:spLocks noChangeShapeType="1"/>
            </p:cNvSpPr>
            <p:nvPr/>
          </p:nvSpPr>
          <p:spPr bwMode="auto">
            <a:xfrm>
              <a:off x="989013" y="5613400"/>
              <a:ext cx="76866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 name="Rectangle 92"/>
            <p:cNvSpPr>
              <a:spLocks noChangeArrowheads="1"/>
            </p:cNvSpPr>
            <p:nvPr/>
          </p:nvSpPr>
          <p:spPr bwMode="auto">
            <a:xfrm>
              <a:off x="971550" y="5326063"/>
              <a:ext cx="2673350" cy="269875"/>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 name="Line 93"/>
            <p:cNvSpPr>
              <a:spLocks noChangeShapeType="1"/>
            </p:cNvSpPr>
            <p:nvPr/>
          </p:nvSpPr>
          <p:spPr bwMode="auto">
            <a:xfrm>
              <a:off x="1651000" y="5294313"/>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 name="Line 94"/>
            <p:cNvSpPr>
              <a:spLocks noChangeShapeType="1"/>
            </p:cNvSpPr>
            <p:nvPr/>
          </p:nvSpPr>
          <p:spPr bwMode="auto">
            <a:xfrm>
              <a:off x="981075" y="5284788"/>
              <a:ext cx="0" cy="3397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 name="Line 95"/>
            <p:cNvSpPr>
              <a:spLocks noChangeShapeType="1"/>
            </p:cNvSpPr>
            <p:nvPr/>
          </p:nvSpPr>
          <p:spPr bwMode="auto">
            <a:xfrm>
              <a:off x="2314575" y="5300663"/>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 name="Line 96"/>
            <p:cNvSpPr>
              <a:spLocks noChangeShapeType="1"/>
            </p:cNvSpPr>
            <p:nvPr/>
          </p:nvSpPr>
          <p:spPr bwMode="auto">
            <a:xfrm>
              <a:off x="2981325" y="5302250"/>
              <a:ext cx="0" cy="3063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 name="Line 97"/>
            <p:cNvSpPr>
              <a:spLocks noChangeShapeType="1"/>
            </p:cNvSpPr>
            <p:nvPr/>
          </p:nvSpPr>
          <p:spPr bwMode="auto">
            <a:xfrm>
              <a:off x="3643313" y="5299075"/>
              <a:ext cx="0" cy="3032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 name="Line 98"/>
            <p:cNvSpPr>
              <a:spLocks noChangeShapeType="1"/>
            </p:cNvSpPr>
            <p:nvPr/>
          </p:nvSpPr>
          <p:spPr bwMode="auto">
            <a:xfrm>
              <a:off x="4306888" y="5308600"/>
              <a:ext cx="0" cy="3079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 name="Line 99"/>
            <p:cNvSpPr>
              <a:spLocks noChangeShapeType="1"/>
            </p:cNvSpPr>
            <p:nvPr/>
          </p:nvSpPr>
          <p:spPr bwMode="auto">
            <a:xfrm>
              <a:off x="4976813" y="5302250"/>
              <a:ext cx="0" cy="3063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 name="Line 100"/>
            <p:cNvSpPr>
              <a:spLocks noChangeShapeType="1"/>
            </p:cNvSpPr>
            <p:nvPr/>
          </p:nvSpPr>
          <p:spPr bwMode="auto">
            <a:xfrm>
              <a:off x="5643563" y="5302250"/>
              <a:ext cx="0" cy="3063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 name="Line 101"/>
            <p:cNvSpPr>
              <a:spLocks noChangeShapeType="1"/>
            </p:cNvSpPr>
            <p:nvPr/>
          </p:nvSpPr>
          <p:spPr bwMode="auto">
            <a:xfrm>
              <a:off x="6307138" y="5302250"/>
              <a:ext cx="0" cy="3063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 name="Line 102"/>
            <p:cNvSpPr>
              <a:spLocks noChangeShapeType="1"/>
            </p:cNvSpPr>
            <p:nvPr/>
          </p:nvSpPr>
          <p:spPr bwMode="auto">
            <a:xfrm>
              <a:off x="6977063" y="5313363"/>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 name="Line 103"/>
            <p:cNvSpPr>
              <a:spLocks noChangeShapeType="1"/>
            </p:cNvSpPr>
            <p:nvPr/>
          </p:nvSpPr>
          <p:spPr bwMode="auto">
            <a:xfrm>
              <a:off x="7639050" y="5299075"/>
              <a:ext cx="0" cy="3032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 name="Line 104"/>
            <p:cNvSpPr>
              <a:spLocks noChangeShapeType="1"/>
            </p:cNvSpPr>
            <p:nvPr/>
          </p:nvSpPr>
          <p:spPr bwMode="auto">
            <a:xfrm>
              <a:off x="8307388" y="5300663"/>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 name="Rectangle 105"/>
            <p:cNvSpPr>
              <a:spLocks noChangeArrowheads="1"/>
            </p:cNvSpPr>
            <p:nvPr/>
          </p:nvSpPr>
          <p:spPr bwMode="auto">
            <a:xfrm>
              <a:off x="1171575" y="5254625"/>
              <a:ext cx="3333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a:latin typeface="Arial" charset="0"/>
                </a:rPr>
                <a:t>0</a:t>
              </a:r>
            </a:p>
          </p:txBody>
        </p:sp>
        <p:sp>
          <p:nvSpPr>
            <p:cNvPr id="138" name="Rectangle 106"/>
            <p:cNvSpPr>
              <a:spLocks noChangeArrowheads="1"/>
            </p:cNvSpPr>
            <p:nvPr/>
          </p:nvSpPr>
          <p:spPr bwMode="auto">
            <a:xfrm>
              <a:off x="1820863" y="5254625"/>
              <a:ext cx="3333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a:latin typeface="Arial" charset="0"/>
                </a:rPr>
                <a:t>1</a:t>
              </a:r>
            </a:p>
          </p:txBody>
        </p:sp>
        <p:sp>
          <p:nvSpPr>
            <p:cNvPr id="139" name="Rectangle 107"/>
            <p:cNvSpPr>
              <a:spLocks noChangeArrowheads="1"/>
            </p:cNvSpPr>
            <p:nvPr/>
          </p:nvSpPr>
          <p:spPr bwMode="auto">
            <a:xfrm>
              <a:off x="2527300" y="5254625"/>
              <a:ext cx="3333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a:latin typeface="Arial" charset="0"/>
                </a:rPr>
                <a:t>2</a:t>
              </a:r>
            </a:p>
          </p:txBody>
        </p:sp>
        <p:sp>
          <p:nvSpPr>
            <p:cNvPr id="140" name="Rectangle 108"/>
            <p:cNvSpPr>
              <a:spLocks noChangeArrowheads="1"/>
            </p:cNvSpPr>
            <p:nvPr/>
          </p:nvSpPr>
          <p:spPr bwMode="auto">
            <a:xfrm>
              <a:off x="3195638" y="5254625"/>
              <a:ext cx="33178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a:latin typeface="Arial" charset="0"/>
                </a:rPr>
                <a:t>3</a:t>
              </a:r>
            </a:p>
          </p:txBody>
        </p:sp>
        <p:sp>
          <p:nvSpPr>
            <p:cNvPr id="141" name="Rectangle 109"/>
            <p:cNvSpPr>
              <a:spLocks noChangeArrowheads="1"/>
            </p:cNvSpPr>
            <p:nvPr/>
          </p:nvSpPr>
          <p:spPr bwMode="auto">
            <a:xfrm>
              <a:off x="3829050" y="5254625"/>
              <a:ext cx="4445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a:latin typeface="Arial" charset="0"/>
                </a:rPr>
                <a:t>4</a:t>
              </a:r>
            </a:p>
          </p:txBody>
        </p:sp>
        <p:sp>
          <p:nvSpPr>
            <p:cNvPr id="142" name="Rectangle 110"/>
            <p:cNvSpPr>
              <a:spLocks noChangeArrowheads="1"/>
            </p:cNvSpPr>
            <p:nvPr/>
          </p:nvSpPr>
          <p:spPr bwMode="auto">
            <a:xfrm>
              <a:off x="4492625" y="5254625"/>
              <a:ext cx="333375" cy="416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5</a:t>
              </a:r>
            </a:p>
          </p:txBody>
        </p:sp>
        <p:sp>
          <p:nvSpPr>
            <p:cNvPr id="143" name="Rectangle 111"/>
            <p:cNvSpPr>
              <a:spLocks noChangeArrowheads="1"/>
            </p:cNvSpPr>
            <p:nvPr/>
          </p:nvSpPr>
          <p:spPr bwMode="auto">
            <a:xfrm>
              <a:off x="5145088" y="5254625"/>
              <a:ext cx="331787" cy="416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6</a:t>
              </a:r>
            </a:p>
          </p:txBody>
        </p:sp>
        <p:sp>
          <p:nvSpPr>
            <p:cNvPr id="144" name="Rectangle 112"/>
            <p:cNvSpPr>
              <a:spLocks noChangeArrowheads="1"/>
            </p:cNvSpPr>
            <p:nvPr/>
          </p:nvSpPr>
          <p:spPr bwMode="auto">
            <a:xfrm>
              <a:off x="5807075" y="5254625"/>
              <a:ext cx="333375" cy="416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7</a:t>
              </a:r>
            </a:p>
          </p:txBody>
        </p:sp>
        <p:sp>
          <p:nvSpPr>
            <p:cNvPr id="145" name="Rectangle 113"/>
            <p:cNvSpPr>
              <a:spLocks noChangeArrowheads="1"/>
            </p:cNvSpPr>
            <p:nvPr/>
          </p:nvSpPr>
          <p:spPr bwMode="auto">
            <a:xfrm>
              <a:off x="6499225" y="5254625"/>
              <a:ext cx="333375" cy="416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0</a:t>
              </a:r>
            </a:p>
          </p:txBody>
        </p:sp>
        <p:sp>
          <p:nvSpPr>
            <p:cNvPr id="146" name="Rectangle 114"/>
            <p:cNvSpPr>
              <a:spLocks noChangeArrowheads="1"/>
            </p:cNvSpPr>
            <p:nvPr/>
          </p:nvSpPr>
          <p:spPr bwMode="auto">
            <a:xfrm>
              <a:off x="7180263" y="5254625"/>
              <a:ext cx="333375" cy="416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1</a:t>
              </a:r>
            </a:p>
          </p:txBody>
        </p:sp>
        <p:sp>
          <p:nvSpPr>
            <p:cNvPr id="147" name="Rectangle 115"/>
            <p:cNvSpPr>
              <a:spLocks noChangeArrowheads="1"/>
            </p:cNvSpPr>
            <p:nvPr/>
          </p:nvSpPr>
          <p:spPr bwMode="auto">
            <a:xfrm>
              <a:off x="7842250" y="5254625"/>
              <a:ext cx="334963" cy="416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b="1" dirty="0">
                  <a:solidFill>
                    <a:schemeClr val="bg1"/>
                  </a:solidFill>
                  <a:latin typeface="Arial" charset="0"/>
                </a:rPr>
                <a:t>2</a:t>
              </a:r>
            </a:p>
          </p:txBody>
        </p:sp>
        <p:sp>
          <p:nvSpPr>
            <p:cNvPr id="148" name="Rectangle 116"/>
            <p:cNvSpPr>
              <a:spLocks noChangeArrowheads="1"/>
            </p:cNvSpPr>
            <p:nvPr/>
          </p:nvSpPr>
          <p:spPr bwMode="auto">
            <a:xfrm>
              <a:off x="3752850" y="4576763"/>
              <a:ext cx="542925"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defTabSz="762000" eaLnBrk="0" hangingPunct="0"/>
              <a:r>
                <a:rPr kumimoji="1" lang="en-US" altLang="zh-CN" b="1" i="1">
                  <a:latin typeface="Arial" charset="0"/>
                </a:rPr>
                <a:t>W</a:t>
              </a:r>
              <a:r>
                <a:rPr kumimoji="1" lang="en-US" altLang="zh-CN" b="1" i="1" baseline="-25000">
                  <a:latin typeface="Arial" charset="0"/>
                </a:rPr>
                <a:t>R</a:t>
              </a:r>
            </a:p>
          </p:txBody>
        </p:sp>
        <p:sp>
          <p:nvSpPr>
            <p:cNvPr id="149" name="Line 117"/>
            <p:cNvSpPr>
              <a:spLocks noChangeShapeType="1"/>
            </p:cNvSpPr>
            <p:nvPr/>
          </p:nvSpPr>
          <p:spPr bwMode="auto">
            <a:xfrm flipV="1">
              <a:off x="3963988" y="5789613"/>
              <a:ext cx="0" cy="3048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0" name="Text Box 118"/>
            <p:cNvSpPr txBox="1">
              <a:spLocks noChangeArrowheads="1"/>
            </p:cNvSpPr>
            <p:nvPr/>
          </p:nvSpPr>
          <p:spPr bwMode="auto">
            <a:xfrm>
              <a:off x="3209925" y="6019800"/>
              <a:ext cx="19986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pPr algn="l"/>
              <a:r>
                <a:rPr kumimoji="1" lang="zh-CN" altLang="en-US" sz="2000">
                  <a:latin typeface="Arial" charset="0"/>
                </a:rPr>
                <a:t>准备接收 </a:t>
              </a:r>
              <a:r>
                <a:rPr kumimoji="1" lang="en-US" altLang="zh-CN" sz="2000">
                  <a:latin typeface="Arial" charset="0"/>
                </a:rPr>
                <a:t>4 </a:t>
              </a:r>
              <a:r>
                <a:rPr kumimoji="1" lang="zh-CN" altLang="en-US" sz="2000">
                  <a:latin typeface="Arial" charset="0"/>
                </a:rPr>
                <a:t>号帧</a:t>
              </a:r>
            </a:p>
          </p:txBody>
        </p:sp>
        <p:sp>
          <p:nvSpPr>
            <p:cNvPr id="151" name="Text Box 119"/>
            <p:cNvSpPr txBox="1">
              <a:spLocks noChangeArrowheads="1"/>
            </p:cNvSpPr>
            <p:nvPr/>
          </p:nvSpPr>
          <p:spPr bwMode="auto">
            <a:xfrm>
              <a:off x="1866900" y="5805488"/>
              <a:ext cx="95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pPr algn="l"/>
              <a:r>
                <a:rPr kumimoji="1" lang="zh-CN" altLang="en-US" sz="2000">
                  <a:latin typeface="Arial" charset="0"/>
                </a:rPr>
                <a:t>已收到</a:t>
              </a:r>
            </a:p>
          </p:txBody>
        </p:sp>
        <p:sp>
          <p:nvSpPr>
            <p:cNvPr id="152" name="AutoShape 120"/>
            <p:cNvSpPr>
              <a:spLocks/>
            </p:cNvSpPr>
            <p:nvPr/>
          </p:nvSpPr>
          <p:spPr bwMode="auto">
            <a:xfrm rot="16200000">
              <a:off x="2224088" y="4406900"/>
              <a:ext cx="152400" cy="2638425"/>
            </a:xfrm>
            <a:prstGeom prst="leftBrace">
              <a:avLst>
                <a:gd name="adj1" fmla="val 144271"/>
                <a:gd name="adj2" fmla="val 50236"/>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 name="Text Box 121"/>
            <p:cNvSpPr txBox="1">
              <a:spLocks noChangeArrowheads="1"/>
            </p:cNvSpPr>
            <p:nvPr/>
          </p:nvSpPr>
          <p:spPr bwMode="auto">
            <a:xfrm>
              <a:off x="153988" y="5202238"/>
              <a:ext cx="4937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pPr algn="l"/>
              <a:r>
                <a:rPr kumimoji="1" lang="en-US" altLang="zh-CN" sz="2000">
                  <a:latin typeface="Arial" charset="0"/>
                </a:rPr>
                <a:t>(c)</a:t>
              </a:r>
            </a:p>
          </p:txBody>
        </p:sp>
        <p:sp>
          <p:nvSpPr>
            <p:cNvPr id="154" name="Text Box 122"/>
            <p:cNvSpPr txBox="1">
              <a:spLocks noChangeArrowheads="1"/>
            </p:cNvSpPr>
            <p:nvPr/>
          </p:nvSpPr>
          <p:spPr bwMode="auto">
            <a:xfrm>
              <a:off x="5212867" y="508000"/>
              <a:ext cx="3352800" cy="6413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b="1">
                  <a:solidFill>
                    <a:schemeClr val="tx1"/>
                  </a:solidFill>
                  <a:latin typeface="Times New Roman" pitchFamily="18" charset="0"/>
                  <a:ea typeface="黑体" pitchFamily="2" charset="-122"/>
                </a:defRPr>
              </a:lvl1pPr>
              <a:lvl2pPr>
                <a:defRPr sz="3200" b="1">
                  <a:solidFill>
                    <a:schemeClr val="tx1"/>
                  </a:solidFill>
                  <a:latin typeface="Times New Roman" pitchFamily="18" charset="0"/>
                  <a:ea typeface="黑体" pitchFamily="2" charset="-122"/>
                </a:defRPr>
              </a:lvl2pPr>
              <a:lvl3pPr>
                <a:defRPr sz="2800" b="1">
                  <a:solidFill>
                    <a:schemeClr val="tx1"/>
                  </a:solidFill>
                  <a:latin typeface="Times New Roman" pitchFamily="18" charset="0"/>
                  <a:ea typeface="黑体" pitchFamily="2" charset="-122"/>
                </a:defRPr>
              </a:lvl3pPr>
              <a:lvl4pPr>
                <a:defRPr sz="2400" b="1">
                  <a:solidFill>
                    <a:schemeClr val="tx1"/>
                  </a:solidFill>
                  <a:latin typeface="Times New Roman" pitchFamily="18" charset="0"/>
                  <a:ea typeface="黑体" pitchFamily="2" charset="-122"/>
                </a:defRPr>
              </a:lvl4pPr>
              <a:lvl5pPr>
                <a:defRPr sz="2000" b="1">
                  <a:solidFill>
                    <a:schemeClr val="tx1"/>
                  </a:solidFill>
                  <a:latin typeface="Times New Roman" pitchFamily="18" charset="0"/>
                  <a:ea typeface="黑体" pitchFamily="2" charset="-122"/>
                </a:defRPr>
              </a:lvl5pPr>
              <a:lvl6pPr eaLnBrk="0" hangingPunct="0">
                <a:defRPr sz="2000" b="1">
                  <a:solidFill>
                    <a:schemeClr val="tx1"/>
                  </a:solidFill>
                  <a:latin typeface="Times New Roman" pitchFamily="18" charset="0"/>
                  <a:ea typeface="黑体" pitchFamily="2" charset="-122"/>
                </a:defRPr>
              </a:lvl6pPr>
              <a:lvl7pPr eaLnBrk="0" hangingPunct="0">
                <a:defRPr sz="2000" b="1">
                  <a:solidFill>
                    <a:schemeClr val="tx1"/>
                  </a:solidFill>
                  <a:latin typeface="Times New Roman" pitchFamily="18" charset="0"/>
                  <a:ea typeface="黑体" pitchFamily="2" charset="-122"/>
                </a:defRPr>
              </a:lvl7pPr>
              <a:lvl8pPr eaLnBrk="0" hangingPunct="0">
                <a:defRPr sz="2000" b="1">
                  <a:solidFill>
                    <a:schemeClr val="tx1"/>
                  </a:solidFill>
                  <a:latin typeface="Times New Roman" pitchFamily="18" charset="0"/>
                  <a:ea typeface="黑体" pitchFamily="2" charset="-122"/>
                </a:defRPr>
              </a:lvl8pPr>
              <a:lvl9pPr eaLnBrk="0" hangingPunct="0">
                <a:defRPr sz="2000" b="1">
                  <a:solidFill>
                    <a:schemeClr val="tx1"/>
                  </a:solidFill>
                  <a:latin typeface="Times New Roman" pitchFamily="18" charset="0"/>
                  <a:ea typeface="黑体" pitchFamily="2" charset="-122"/>
                </a:defRPr>
              </a:lvl9pPr>
            </a:lstStyle>
            <a:p>
              <a:pPr>
                <a:spcBef>
                  <a:spcPct val="50000"/>
                </a:spcBef>
              </a:pPr>
              <a:r>
                <a:rPr lang="zh-CN" altLang="en-US" sz="3200" dirty="0">
                  <a:solidFill>
                    <a:srgbClr val="002060"/>
                  </a:solidFill>
                </a:rPr>
                <a:t>接收窗口控制</a:t>
              </a:r>
            </a:p>
          </p:txBody>
        </p:sp>
        <p:sp>
          <p:nvSpPr>
            <p:cNvPr id="155" name="Text Box 123"/>
            <p:cNvSpPr txBox="1">
              <a:spLocks noChangeArrowheads="1"/>
            </p:cNvSpPr>
            <p:nvPr/>
          </p:nvSpPr>
          <p:spPr bwMode="auto">
            <a:xfrm>
              <a:off x="974725" y="304800"/>
              <a:ext cx="1768475" cy="52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sz="3600" b="1">
                  <a:solidFill>
                    <a:schemeClr val="tx1"/>
                  </a:solidFill>
                  <a:latin typeface="Times New Roman" pitchFamily="18" charset="0"/>
                  <a:ea typeface="黑体" pitchFamily="2" charset="-122"/>
                </a:defRPr>
              </a:lvl1pPr>
              <a:lvl2pPr marL="571500" defTabSz="762000">
                <a:defRPr sz="3200" b="1">
                  <a:solidFill>
                    <a:schemeClr val="tx1"/>
                  </a:solidFill>
                  <a:latin typeface="Times New Roman" pitchFamily="18" charset="0"/>
                  <a:ea typeface="黑体" pitchFamily="2" charset="-122"/>
                </a:defRPr>
              </a:lvl2pPr>
              <a:lvl3pPr defTabSz="762000">
                <a:defRPr sz="2800" b="1">
                  <a:solidFill>
                    <a:schemeClr val="tx1"/>
                  </a:solidFill>
                  <a:latin typeface="Times New Roman" pitchFamily="18" charset="0"/>
                  <a:ea typeface="黑体" pitchFamily="2" charset="-122"/>
                </a:defRPr>
              </a:lvl3pPr>
              <a:lvl4pPr marL="1714500" defTabSz="762000">
                <a:defRPr sz="2400" b="1">
                  <a:solidFill>
                    <a:schemeClr val="tx1"/>
                  </a:solidFill>
                  <a:latin typeface="Times New Roman" pitchFamily="18" charset="0"/>
                  <a:ea typeface="黑体" pitchFamily="2" charset="-122"/>
                </a:defRPr>
              </a:lvl4pPr>
              <a:lvl5pPr marL="2286000" defTabSz="762000">
                <a:defRPr sz="2000" b="1">
                  <a:solidFill>
                    <a:schemeClr val="tx1"/>
                  </a:solidFill>
                  <a:latin typeface="Times New Roman" pitchFamily="18" charset="0"/>
                  <a:ea typeface="黑体" pitchFamily="2" charset="-122"/>
                </a:defRPr>
              </a:lvl5pPr>
              <a:lvl6pPr marL="2743200" defTabSz="762000" eaLnBrk="0" hangingPunct="0">
                <a:defRPr sz="2000" b="1">
                  <a:solidFill>
                    <a:schemeClr val="tx1"/>
                  </a:solidFill>
                  <a:latin typeface="Times New Roman" pitchFamily="18" charset="0"/>
                  <a:ea typeface="黑体" pitchFamily="2" charset="-122"/>
                </a:defRPr>
              </a:lvl6pPr>
              <a:lvl7pPr marL="3200400" defTabSz="762000" eaLnBrk="0" hangingPunct="0">
                <a:defRPr sz="2000" b="1">
                  <a:solidFill>
                    <a:schemeClr val="tx1"/>
                  </a:solidFill>
                  <a:latin typeface="Times New Roman" pitchFamily="18" charset="0"/>
                  <a:ea typeface="黑体" pitchFamily="2" charset="-122"/>
                </a:defRPr>
              </a:lvl7pPr>
              <a:lvl8pPr marL="3657600" defTabSz="762000" eaLnBrk="0" hangingPunct="0">
                <a:defRPr sz="2000" b="1">
                  <a:solidFill>
                    <a:schemeClr val="tx1"/>
                  </a:solidFill>
                  <a:latin typeface="Times New Roman" pitchFamily="18" charset="0"/>
                  <a:ea typeface="黑体" pitchFamily="2" charset="-122"/>
                </a:defRPr>
              </a:lvl8pPr>
              <a:lvl9pPr marL="4114800" defTabSz="762000" eaLnBrk="0" hangingPunct="0">
                <a:defRPr sz="2000" b="1">
                  <a:solidFill>
                    <a:schemeClr val="tx1"/>
                  </a:solidFill>
                  <a:latin typeface="Times New Roman" pitchFamily="18" charset="0"/>
                  <a:ea typeface="黑体" pitchFamily="2" charset="-122"/>
                </a:defRPr>
              </a:lvl9pPr>
            </a:lstStyle>
            <a:p>
              <a:pPr algn="l" eaLnBrk="0" hangingPunct="0"/>
              <a:r>
                <a:rPr kumimoji="1" lang="zh-CN" altLang="en-US" sz="2400" dirty="0">
                  <a:latin typeface="Arial" charset="0"/>
                </a:rPr>
                <a:t>接收窗口</a:t>
              </a:r>
            </a:p>
          </p:txBody>
        </p:sp>
      </p:grpSp>
    </p:spTree>
    <p:extLst>
      <p:ext uri="{BB962C8B-B14F-4D97-AF65-F5344CB8AC3E}">
        <p14:creationId xmlns:p14="http://schemas.microsoft.com/office/powerpoint/2010/main" val="126372831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3850" y="1537253"/>
            <a:ext cx="8497888" cy="4572000"/>
          </a:xfrm>
          <a:prstGeom prst="rect">
            <a:avLst/>
          </a:prstGeom>
        </p:spPr>
        <p:txBody>
          <a:bodyPr/>
          <a:lstStyle/>
          <a:p>
            <a:pPr>
              <a:lnSpc>
                <a:spcPct val="120000"/>
              </a:lnSpc>
              <a:buClr>
                <a:srgbClr val="FF3300"/>
              </a:buClr>
              <a:defRPr/>
            </a:pPr>
            <a:r>
              <a:rPr lang="zh-CN" altLang="en-US" sz="3600" b="1" dirty="0" smtClean="0">
                <a:solidFill>
                  <a:srgbClr val="002060"/>
                </a:solidFill>
                <a:latin typeface="Times New Roman" pitchFamily="18" charset="0"/>
                <a:ea typeface="黑体" pitchFamily="2" charset="-122"/>
              </a:rPr>
              <a:t>滑动窗口控制方式</a:t>
            </a:r>
            <a:endParaRPr lang="en-US" altLang="zh-CN" sz="3600" b="1" dirty="0" smtClean="0">
              <a:solidFill>
                <a:srgbClr val="002060"/>
              </a:solidFill>
              <a:latin typeface="Times New Roman" pitchFamily="18" charset="0"/>
              <a:ea typeface="黑体" pitchFamily="2" charset="-122"/>
            </a:endParaRPr>
          </a:p>
          <a:p>
            <a:pPr marL="457200" indent="-457200">
              <a:lnSpc>
                <a:spcPct val="120000"/>
              </a:lnSpc>
              <a:buFont typeface="Arial" panose="020B0604020202020204" pitchFamily="34" charset="0"/>
              <a:buChar char="•"/>
              <a:defRPr/>
            </a:pPr>
            <a:r>
              <a:rPr lang="zh-CN" altLang="en-US" sz="3200" b="1" dirty="0" smtClean="0">
                <a:solidFill>
                  <a:srgbClr val="002060"/>
                </a:solidFill>
              </a:rPr>
              <a:t>在滑动窗口流量控制方式中，根据通信双方对于出现差错和需要流量控制过程时所采用的处理方法不同，分为：</a:t>
            </a:r>
            <a:endParaRPr lang="en-US" altLang="zh-CN" sz="3200" b="1" dirty="0" smtClean="0">
              <a:solidFill>
                <a:srgbClr val="002060"/>
              </a:solidFill>
            </a:endParaRPr>
          </a:p>
          <a:p>
            <a:pPr>
              <a:lnSpc>
                <a:spcPct val="120000"/>
              </a:lnSpc>
              <a:defRPr/>
            </a:pPr>
            <a:r>
              <a:rPr lang="en-US" altLang="zh-CN" sz="3200" b="1" dirty="0">
                <a:solidFill>
                  <a:srgbClr val="002060"/>
                </a:solidFill>
              </a:rPr>
              <a:t> </a:t>
            </a:r>
            <a:r>
              <a:rPr lang="en-US" altLang="zh-CN" sz="3200" b="1" dirty="0" smtClean="0">
                <a:solidFill>
                  <a:srgbClr val="002060"/>
                </a:solidFill>
              </a:rPr>
              <a:t>             </a:t>
            </a:r>
            <a:r>
              <a:rPr lang="zh-CN" altLang="en-US" sz="3200" b="1" dirty="0" smtClean="0">
                <a:solidFill>
                  <a:srgbClr val="C00000"/>
                </a:solidFill>
              </a:rPr>
              <a:t>连续 </a:t>
            </a:r>
            <a:r>
              <a:rPr lang="en-US" altLang="zh-CN" sz="3200" b="1" dirty="0" smtClean="0">
                <a:solidFill>
                  <a:srgbClr val="C00000"/>
                </a:solidFill>
                <a:latin typeface="Times New Roman" panose="02020603050405020304" pitchFamily="18" charset="0"/>
                <a:cs typeface="Times New Roman" panose="02020603050405020304" pitchFamily="18" charset="0"/>
              </a:rPr>
              <a:t>ARQ </a:t>
            </a:r>
            <a:r>
              <a:rPr lang="zh-CN" altLang="en-US" sz="3200" b="1" dirty="0" smtClean="0">
                <a:solidFill>
                  <a:srgbClr val="002060"/>
                </a:solidFill>
                <a:latin typeface="Times New Roman" panose="02020603050405020304" pitchFamily="18" charset="0"/>
                <a:cs typeface="Times New Roman" panose="02020603050405020304" pitchFamily="18" charset="0"/>
              </a:rPr>
              <a:t>和</a:t>
            </a:r>
            <a:r>
              <a:rPr lang="zh-CN" altLang="en-US" sz="3200" b="1" dirty="0" smtClean="0">
                <a:solidFill>
                  <a:srgbClr val="C00000"/>
                </a:solidFill>
                <a:latin typeface="Times New Roman" panose="02020603050405020304" pitchFamily="18" charset="0"/>
                <a:cs typeface="Times New Roman" panose="02020603050405020304" pitchFamily="18" charset="0"/>
              </a:rPr>
              <a:t>选择 </a:t>
            </a:r>
            <a:r>
              <a:rPr lang="en-US" altLang="zh-CN" sz="3200" b="1" dirty="0" smtClean="0">
                <a:solidFill>
                  <a:srgbClr val="C00000"/>
                </a:solidFill>
                <a:latin typeface="Times New Roman" panose="02020603050405020304" pitchFamily="18" charset="0"/>
                <a:cs typeface="Times New Roman" panose="02020603050405020304" pitchFamily="18" charset="0"/>
              </a:rPr>
              <a:t>ARQ</a:t>
            </a:r>
            <a:r>
              <a:rPr lang="zh-CN" altLang="en-US" sz="3200" b="1" dirty="0" smtClean="0">
                <a:solidFill>
                  <a:srgbClr val="002060"/>
                </a:solidFill>
              </a:rPr>
              <a:t>。</a:t>
            </a:r>
            <a:endParaRPr lang="en-US" altLang="zh-CN" sz="3200" b="1" dirty="0" smtClean="0">
              <a:solidFill>
                <a:srgbClr val="002060"/>
              </a:solidFill>
            </a:endParaRPr>
          </a:p>
          <a:p>
            <a:pPr marL="457200" indent="-457200">
              <a:lnSpc>
                <a:spcPct val="120000"/>
              </a:lnSpc>
              <a:buFont typeface="Arial" panose="020B0604020202020204" pitchFamily="34" charset="0"/>
              <a:buChar char="•"/>
              <a:defRPr/>
            </a:pPr>
            <a:r>
              <a:rPr lang="en-US" altLang="zh-CN" sz="3200" b="1" dirty="0" smtClean="0">
                <a:solidFill>
                  <a:srgbClr val="002060"/>
                </a:solidFill>
                <a:latin typeface="Times New Roman" panose="02020603050405020304" pitchFamily="18" charset="0"/>
                <a:cs typeface="Times New Roman" panose="02020603050405020304" pitchFamily="18" charset="0"/>
              </a:rPr>
              <a:t>ARQ</a:t>
            </a:r>
            <a:r>
              <a:rPr lang="zh-CN" altLang="en-US" sz="3200" b="1" dirty="0" smtClean="0">
                <a:solidFill>
                  <a:srgbClr val="002060"/>
                </a:solidFill>
                <a:latin typeface="Times New Roman" panose="02020603050405020304" pitchFamily="18" charset="0"/>
                <a:ea typeface="黑体" pitchFamily="2" charset="-122"/>
              </a:rPr>
              <a:t>，</a:t>
            </a:r>
            <a:r>
              <a:rPr lang="en-US" altLang="zh-CN" sz="3200" b="1" dirty="0" smtClean="0">
                <a:solidFill>
                  <a:srgbClr val="002060"/>
                </a:solidFill>
                <a:latin typeface="Times New Roman" panose="02020603050405020304" pitchFamily="18" charset="0"/>
                <a:ea typeface="黑体" pitchFamily="2" charset="-122"/>
              </a:rPr>
              <a:t>Automatic  Repeat-</a:t>
            </a:r>
            <a:r>
              <a:rPr lang="en-US" altLang="zh-CN" sz="3200" b="1" dirty="0" err="1" smtClean="0">
                <a:solidFill>
                  <a:srgbClr val="002060"/>
                </a:solidFill>
                <a:latin typeface="Times New Roman" panose="02020603050405020304" pitchFamily="18" charset="0"/>
                <a:ea typeface="黑体" pitchFamily="2" charset="-122"/>
              </a:rPr>
              <a:t>reQuest</a:t>
            </a:r>
            <a:r>
              <a:rPr lang="zh-CN" altLang="en-US" sz="3200" b="1" dirty="0" smtClean="0">
                <a:solidFill>
                  <a:srgbClr val="002060"/>
                </a:solidFill>
                <a:latin typeface="Times New Roman" panose="02020603050405020304" pitchFamily="18" charset="0"/>
                <a:ea typeface="黑体" pitchFamily="2" charset="-122"/>
              </a:rPr>
              <a:t>，</a:t>
            </a:r>
            <a:r>
              <a:rPr lang="zh-CN" altLang="en-US" sz="3200" b="1" dirty="0">
                <a:solidFill>
                  <a:srgbClr val="002060"/>
                </a:solidFill>
                <a:latin typeface="Times New Roman" panose="02020603050405020304" pitchFamily="18" charset="0"/>
                <a:ea typeface="黑体" pitchFamily="2" charset="-122"/>
              </a:rPr>
              <a:t>自动重发请求</a:t>
            </a:r>
            <a:r>
              <a:rPr lang="zh-CN" altLang="en-US" sz="3200" b="1" dirty="0" smtClean="0">
                <a:solidFill>
                  <a:srgbClr val="002060"/>
                </a:solidFill>
                <a:latin typeface="Times New Roman" panose="02020603050405020304" pitchFamily="18" charset="0"/>
                <a:ea typeface="黑体" pitchFamily="2" charset="-122"/>
              </a:rPr>
              <a:t>，自动请求</a:t>
            </a:r>
            <a:r>
              <a:rPr lang="zh-CN" altLang="en-US" sz="3200" b="1" dirty="0">
                <a:solidFill>
                  <a:srgbClr val="002060"/>
                </a:solidFill>
                <a:latin typeface="Times New Roman" panose="02020603050405020304" pitchFamily="18" charset="0"/>
                <a:ea typeface="黑体" pitchFamily="2" charset="-122"/>
              </a:rPr>
              <a:t>重发</a:t>
            </a:r>
            <a:endParaRPr lang="en-US" altLang="zh-CN" sz="3200" b="1" dirty="0" smtClean="0">
              <a:solidFill>
                <a:srgbClr val="002060"/>
              </a:solidFill>
              <a:latin typeface="Times New Roman" panose="02020603050405020304" pitchFamily="18" charset="0"/>
              <a:cs typeface="Times New Roman" panose="02020603050405020304" pitchFamily="18" charset="0"/>
            </a:endParaRP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3.2.4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连续</a:t>
            </a: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ARQ</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方式</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40935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3850" y="1537253"/>
            <a:ext cx="8497888" cy="4572000"/>
          </a:xfrm>
          <a:prstGeom prst="rect">
            <a:avLst/>
          </a:prstGeom>
        </p:spPr>
        <p:txBody>
          <a:bodyPr/>
          <a:lstStyle/>
          <a:p>
            <a:pPr>
              <a:buClr>
                <a:srgbClr val="FF3300"/>
              </a:buClr>
              <a:defRPr/>
            </a:pPr>
            <a:r>
              <a:rPr lang="zh-CN" altLang="en-US" sz="3200" b="1" dirty="0" smtClean="0">
                <a:solidFill>
                  <a:srgbClr val="002060"/>
                </a:solidFill>
                <a:latin typeface="Times New Roman" pitchFamily="18" charset="0"/>
                <a:ea typeface="黑体" pitchFamily="2" charset="-122"/>
              </a:rPr>
              <a:t>连续</a:t>
            </a:r>
            <a:r>
              <a:rPr lang="en-US" altLang="zh-CN" sz="3200" b="1" dirty="0" smtClean="0">
                <a:solidFill>
                  <a:srgbClr val="002060"/>
                </a:solidFill>
                <a:latin typeface="Times New Roman" pitchFamily="18" charset="0"/>
                <a:ea typeface="黑体" pitchFamily="2" charset="-122"/>
              </a:rPr>
              <a:t>ARQ</a:t>
            </a:r>
            <a:r>
              <a:rPr lang="zh-CN" altLang="en-US" sz="3200" b="1" dirty="0" smtClean="0">
                <a:solidFill>
                  <a:srgbClr val="002060"/>
                </a:solidFill>
                <a:latin typeface="Times New Roman" pitchFamily="18" charset="0"/>
                <a:ea typeface="黑体" pitchFamily="2" charset="-122"/>
              </a:rPr>
              <a:t>方式</a:t>
            </a:r>
            <a:endParaRPr lang="en-US" altLang="zh-CN" sz="3200" b="1" dirty="0" smtClean="0">
              <a:solidFill>
                <a:srgbClr val="002060"/>
              </a:solidFill>
              <a:latin typeface="Times New Roman" pitchFamily="18" charset="0"/>
              <a:ea typeface="黑体" pitchFamily="2" charset="-122"/>
            </a:endParaRPr>
          </a:p>
          <a:p>
            <a:pPr marL="457200" indent="-457200">
              <a:lnSpc>
                <a:spcPct val="110000"/>
              </a:lnSpc>
              <a:buFont typeface="Arial" panose="020B0604020202020204" pitchFamily="34" charset="0"/>
              <a:buChar char="•"/>
              <a:defRPr/>
            </a:pPr>
            <a:r>
              <a:rPr lang="zh-CN" altLang="en-US" sz="3200" b="1" dirty="0" smtClean="0">
                <a:solidFill>
                  <a:srgbClr val="002060"/>
                </a:solidFill>
              </a:rPr>
              <a:t>当</a:t>
            </a:r>
            <a:r>
              <a:rPr lang="zh-CN" altLang="en-US" sz="3200" b="1" dirty="0">
                <a:solidFill>
                  <a:srgbClr val="002060"/>
                </a:solidFill>
              </a:rPr>
              <a:t>发送完一个数据帧后，不是停下来等待确认帧，而是继续发送若干数据帧；</a:t>
            </a:r>
          </a:p>
          <a:p>
            <a:pPr marL="457200" indent="-457200">
              <a:lnSpc>
                <a:spcPct val="110000"/>
              </a:lnSpc>
              <a:buFont typeface="Arial" panose="020B0604020202020204" pitchFamily="34" charset="0"/>
              <a:buChar char="•"/>
              <a:defRPr/>
            </a:pPr>
            <a:r>
              <a:rPr lang="zh-CN" altLang="en-US" sz="3200" b="1" dirty="0">
                <a:solidFill>
                  <a:srgbClr val="002060"/>
                </a:solidFill>
              </a:rPr>
              <a:t>如果收到了接收方发来的确认帧，则发送方可以继续发送数据帧；</a:t>
            </a:r>
          </a:p>
          <a:p>
            <a:pPr marL="457200" indent="-457200">
              <a:lnSpc>
                <a:spcPct val="110000"/>
              </a:lnSpc>
              <a:buFont typeface="Arial" panose="020B0604020202020204" pitchFamily="34" charset="0"/>
              <a:buChar char="•"/>
              <a:defRPr/>
            </a:pPr>
            <a:r>
              <a:rPr lang="zh-CN" altLang="en-US" sz="3200" b="1" dirty="0">
                <a:solidFill>
                  <a:srgbClr val="C00000"/>
                </a:solidFill>
              </a:rPr>
              <a:t>如果出现差错，则从出现差错的数据帧开始全部重发</a:t>
            </a:r>
            <a:r>
              <a:rPr lang="zh-CN" altLang="en-US" sz="3200" b="1" dirty="0" smtClean="0">
                <a:solidFill>
                  <a:srgbClr val="C00000"/>
                </a:solidFill>
              </a:rPr>
              <a:t>。</a:t>
            </a:r>
            <a:endParaRPr lang="en-US" altLang="zh-CN" sz="3200" b="1" dirty="0">
              <a:solidFill>
                <a:srgbClr val="C00000"/>
              </a:solidFill>
              <a:latin typeface="Times New Roman" pitchFamily="18" charset="0"/>
              <a:ea typeface="黑体" pitchFamily="2" charset="-122"/>
            </a:endParaRPr>
          </a:p>
          <a:p>
            <a:pPr marL="457200" indent="-457200">
              <a:lnSpc>
                <a:spcPct val="110000"/>
              </a:lnSpc>
              <a:buFont typeface="Arial" panose="020B0604020202020204" pitchFamily="34" charset="0"/>
              <a:buChar char="•"/>
              <a:defRPr/>
            </a:pPr>
            <a:r>
              <a:rPr lang="zh-CN" altLang="en-US" sz="3200" b="1" dirty="0" smtClean="0">
                <a:solidFill>
                  <a:srgbClr val="002060"/>
                </a:solidFill>
                <a:latin typeface="Times New Roman" pitchFamily="18" charset="0"/>
                <a:ea typeface="黑体" pitchFamily="2" charset="-122"/>
              </a:rPr>
              <a:t>重发的帧序号是连续的。</a:t>
            </a:r>
            <a:endParaRPr lang="zh-CN" altLang="en-US" sz="3200" b="1" dirty="0">
              <a:solidFill>
                <a:srgbClr val="002060"/>
              </a:solidFill>
            </a:endParaRP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3.2.4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连续</a:t>
            </a: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ARQ</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方式</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380371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59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3850" y="1537253"/>
            <a:ext cx="8497888" cy="4572000"/>
          </a:xfrm>
          <a:prstGeom prst="rect">
            <a:avLst/>
          </a:prstGeom>
        </p:spPr>
        <p:txBody>
          <a:bodyPr/>
          <a:lstStyle/>
          <a:p>
            <a:pPr>
              <a:buClr>
                <a:srgbClr val="FF3300"/>
              </a:buClr>
              <a:defRPr/>
            </a:pPr>
            <a:r>
              <a:rPr lang="zh-CN" altLang="en-US" sz="3600" b="1" dirty="0" smtClean="0">
                <a:solidFill>
                  <a:srgbClr val="002060"/>
                </a:solidFill>
                <a:latin typeface="Times New Roman" pitchFamily="18" charset="0"/>
                <a:ea typeface="黑体" pitchFamily="2" charset="-122"/>
              </a:rPr>
              <a:t>连续</a:t>
            </a:r>
            <a:r>
              <a:rPr lang="en-US" altLang="zh-CN" sz="3600" b="1" dirty="0" smtClean="0">
                <a:solidFill>
                  <a:srgbClr val="002060"/>
                </a:solidFill>
                <a:latin typeface="Times New Roman" pitchFamily="18" charset="0"/>
                <a:ea typeface="黑体" pitchFamily="2" charset="-122"/>
              </a:rPr>
              <a:t>ARQ</a:t>
            </a:r>
            <a:r>
              <a:rPr lang="zh-CN" altLang="en-US" sz="3600" b="1" dirty="0" smtClean="0">
                <a:solidFill>
                  <a:srgbClr val="002060"/>
                </a:solidFill>
                <a:latin typeface="Times New Roman" pitchFamily="18" charset="0"/>
                <a:ea typeface="黑体" pitchFamily="2" charset="-122"/>
              </a:rPr>
              <a:t>方式</a:t>
            </a:r>
            <a:endParaRPr lang="en-US" altLang="zh-CN" sz="3600" b="1" dirty="0" smtClean="0">
              <a:solidFill>
                <a:srgbClr val="002060"/>
              </a:solidFill>
              <a:latin typeface="Times New Roman" pitchFamily="18" charset="0"/>
              <a:ea typeface="黑体" pitchFamily="2" charset="-122"/>
            </a:endParaRP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3.2.4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连续</a:t>
            </a: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ARQ</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方式</a:t>
            </a:r>
          </a:p>
        </p:txBody>
      </p:sp>
      <p:graphicFrame>
        <p:nvGraphicFramePr>
          <p:cNvPr id="3" name="对象 2"/>
          <p:cNvGraphicFramePr>
            <a:graphicFrameLocks noChangeAspect="1"/>
          </p:cNvGraphicFramePr>
          <p:nvPr>
            <p:extLst>
              <p:ext uri="{D42A27DB-BD31-4B8C-83A1-F6EECF244321}">
                <p14:modId xmlns:p14="http://schemas.microsoft.com/office/powerpoint/2010/main" val="3617226279"/>
              </p:ext>
            </p:extLst>
          </p:nvPr>
        </p:nvGraphicFramePr>
        <p:xfrm>
          <a:off x="250826" y="2636839"/>
          <a:ext cx="8575660" cy="2997046"/>
        </p:xfrm>
        <a:graphic>
          <a:graphicData uri="http://schemas.openxmlformats.org/presentationml/2006/ole">
            <mc:AlternateContent xmlns:mc="http://schemas.openxmlformats.org/markup-compatibility/2006">
              <mc:Choice xmlns:v="urn:schemas-microsoft-com:vml" Requires="v">
                <p:oleObj spid="_x0000_s3134" name="Visio" r:id="rId4" imgW="5642420" imgH="1972104" progId="Visio.Drawing.11">
                  <p:embed/>
                </p:oleObj>
              </mc:Choice>
              <mc:Fallback>
                <p:oleObj name="Visio" r:id="rId4" imgW="5642420" imgH="1972104" progId="Visio.Drawing.11">
                  <p:embed/>
                  <p:pic>
                    <p:nvPicPr>
                      <p:cNvPr id="0" name="Object 9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6" y="2636839"/>
                        <a:ext cx="8575660" cy="2997046"/>
                      </a:xfrm>
                      <a:prstGeom prst="rect">
                        <a:avLst/>
                      </a:prstGeom>
                      <a:solidFill>
                        <a:srgbClr val="002060"/>
                      </a:solidFill>
                      <a:ln>
                        <a:noFill/>
                      </a:ln>
                      <a:effectLst/>
                    </p:spPr>
                  </p:pic>
                </p:oleObj>
              </mc:Fallback>
            </mc:AlternateContent>
          </a:graphicData>
        </a:graphic>
      </p:graphicFrame>
    </p:spTree>
    <p:extLst>
      <p:ext uri="{BB962C8B-B14F-4D97-AF65-F5344CB8AC3E}">
        <p14:creationId xmlns:p14="http://schemas.microsoft.com/office/powerpoint/2010/main" val="3715287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3.1.1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数据电路和数据链路</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411936" y="1627762"/>
            <a:ext cx="8345643" cy="4524315"/>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l">
              <a:lnSpc>
                <a:spcPct val="150000"/>
              </a:lnSpc>
              <a:buClrTx/>
              <a:buSzTx/>
              <a:buFontTx/>
              <a:buNone/>
            </a:pPr>
            <a:r>
              <a:rPr lang="zh-CN" altLang="en-US" sz="3200" dirty="0" smtClean="0">
                <a:solidFill>
                  <a:srgbClr val="C00000"/>
                </a:solidFill>
              </a:rPr>
              <a:t>       数据链路层</a:t>
            </a:r>
            <a:r>
              <a:rPr lang="zh-CN" altLang="en-US" sz="3200" dirty="0">
                <a:solidFill>
                  <a:srgbClr val="002060"/>
                </a:solidFill>
              </a:rPr>
              <a:t>在物理连接提供的比特流传输服务基础上</a:t>
            </a:r>
            <a:r>
              <a:rPr lang="zh-CN" altLang="en-US" sz="3200" dirty="0" smtClean="0">
                <a:solidFill>
                  <a:srgbClr val="002060"/>
                </a:solidFill>
              </a:rPr>
              <a:t>，通过一系列通信控制机制，构成</a:t>
            </a:r>
            <a:r>
              <a:rPr lang="zh-CN" altLang="en-US" sz="3200" dirty="0">
                <a:solidFill>
                  <a:srgbClr val="002060"/>
                </a:solidFill>
              </a:rPr>
              <a:t>透明的、相对无差错的数据链路，实现可靠、有效的数据传送。</a:t>
            </a:r>
          </a:p>
          <a:p>
            <a:pPr algn="l">
              <a:lnSpc>
                <a:spcPct val="150000"/>
              </a:lnSpc>
              <a:buClrTx/>
              <a:buSzTx/>
              <a:buFontTx/>
              <a:buNone/>
            </a:pPr>
            <a:r>
              <a:rPr lang="zh-CN" altLang="en-US" sz="3200" dirty="0">
                <a:solidFill>
                  <a:srgbClr val="002060"/>
                </a:solidFill>
              </a:rPr>
              <a:t>       </a:t>
            </a:r>
            <a:r>
              <a:rPr lang="zh-CN" altLang="en-US" sz="3200" dirty="0" smtClean="0">
                <a:solidFill>
                  <a:srgbClr val="002060"/>
                </a:solidFill>
              </a:rPr>
              <a:t>数据链路层</a:t>
            </a:r>
            <a:r>
              <a:rPr lang="zh-CN" altLang="en-US" sz="3200" dirty="0">
                <a:solidFill>
                  <a:srgbClr val="002060"/>
                </a:solidFill>
              </a:rPr>
              <a:t>协议负责在物理网络与计算机的协议组之间提供一个接口。</a:t>
            </a:r>
          </a:p>
        </p:txBody>
      </p:sp>
      <p:pic>
        <p:nvPicPr>
          <p:cNvPr id="19" name="图片 18"/>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基本概念</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燕尾形 30"/>
          <p:cNvSpPr/>
          <p:nvPr/>
        </p:nvSpPr>
        <p:spPr>
          <a:xfrm>
            <a:off x="791968" y="233065"/>
            <a:ext cx="195123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33"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数据链路层基本概念  </a:t>
            </a:r>
            <a:endParaRPr lang="zh-CN" altLang="en-US" sz="1200" b="1" dirty="0">
              <a:solidFill>
                <a:schemeClr val="bg1"/>
              </a:solidFill>
            </a:endParaRPr>
          </a:p>
        </p:txBody>
      </p:sp>
      <p:sp>
        <p:nvSpPr>
          <p:cNvPr id="34" name="TextBox 10"/>
          <p:cNvSpPr txBox="1"/>
          <p:nvPr/>
        </p:nvSpPr>
        <p:spPr>
          <a:xfrm>
            <a:off x="2964687" y="29792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流量控制</a:t>
            </a:r>
            <a:endParaRPr lang="zh-CN" altLang="en-US" sz="1200" b="1" dirty="0"/>
          </a:p>
        </p:txBody>
      </p:sp>
      <p:sp>
        <p:nvSpPr>
          <p:cNvPr id="35"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Tree>
    <p:extLst>
      <p:ext uri="{BB962C8B-B14F-4D97-AF65-F5344CB8AC3E}">
        <p14:creationId xmlns:p14="http://schemas.microsoft.com/office/powerpoint/2010/main" val="24483508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3850" y="1537253"/>
            <a:ext cx="8497888" cy="4572000"/>
          </a:xfrm>
          <a:prstGeom prst="rect">
            <a:avLst/>
          </a:prstGeom>
        </p:spPr>
        <p:txBody>
          <a:bodyPr/>
          <a:lstStyle/>
          <a:p>
            <a:pPr>
              <a:lnSpc>
                <a:spcPct val="150000"/>
              </a:lnSpc>
              <a:buClr>
                <a:srgbClr val="FF3300"/>
              </a:buClr>
              <a:defRPr/>
            </a:pPr>
            <a:r>
              <a:rPr lang="zh-CN" altLang="en-US" sz="3600" b="1" dirty="0" smtClean="0">
                <a:solidFill>
                  <a:srgbClr val="002060"/>
                </a:solidFill>
                <a:latin typeface="Times New Roman" pitchFamily="18" charset="0"/>
                <a:ea typeface="黑体" pitchFamily="2" charset="-122"/>
              </a:rPr>
              <a:t>连续</a:t>
            </a:r>
            <a:r>
              <a:rPr lang="en-US" altLang="zh-CN" sz="3600" b="1" dirty="0" smtClean="0">
                <a:solidFill>
                  <a:srgbClr val="002060"/>
                </a:solidFill>
                <a:latin typeface="Times New Roman" pitchFamily="18" charset="0"/>
                <a:ea typeface="黑体" pitchFamily="2" charset="-122"/>
              </a:rPr>
              <a:t>ARQ</a:t>
            </a:r>
            <a:r>
              <a:rPr lang="zh-CN" altLang="en-US" sz="3600" b="1" dirty="0" smtClean="0">
                <a:solidFill>
                  <a:srgbClr val="002060"/>
                </a:solidFill>
                <a:latin typeface="Times New Roman" pitchFamily="18" charset="0"/>
                <a:ea typeface="黑体" pitchFamily="2" charset="-122"/>
              </a:rPr>
              <a:t>方式</a:t>
            </a:r>
            <a:endParaRPr lang="en-US" altLang="zh-CN" sz="3600" b="1" dirty="0" smtClean="0">
              <a:solidFill>
                <a:srgbClr val="002060"/>
              </a:solidFill>
              <a:latin typeface="Times New Roman" pitchFamily="18" charset="0"/>
              <a:ea typeface="黑体" pitchFamily="2" charset="-122"/>
            </a:endParaRPr>
          </a:p>
          <a:p>
            <a:pPr marL="514350" indent="-514350">
              <a:lnSpc>
                <a:spcPct val="120000"/>
              </a:lnSpc>
              <a:spcBef>
                <a:spcPct val="0"/>
              </a:spcBef>
              <a:buFont typeface="+mj-lt"/>
              <a:buAutoNum type="arabicPeriod"/>
              <a:defRPr/>
            </a:pPr>
            <a:r>
              <a:rPr lang="zh-CN" altLang="en-US" sz="3200" b="1" dirty="0">
                <a:solidFill>
                  <a:srgbClr val="002060"/>
                </a:solidFill>
              </a:rPr>
              <a:t>接收端只</a:t>
            </a:r>
            <a:r>
              <a:rPr lang="zh-CN" altLang="en-US" sz="3200" b="1" dirty="0">
                <a:solidFill>
                  <a:srgbClr val="C00000"/>
                </a:solidFill>
              </a:rPr>
              <a:t>按序接收</a:t>
            </a:r>
            <a:r>
              <a:rPr lang="zh-CN" altLang="en-US" sz="3200" b="1" dirty="0">
                <a:solidFill>
                  <a:srgbClr val="002060"/>
                </a:solidFill>
              </a:rPr>
              <a:t>数据帧。虽然在有差错的 </a:t>
            </a:r>
            <a:r>
              <a:rPr lang="en-US" altLang="zh-CN" sz="3200" b="1" dirty="0">
                <a:solidFill>
                  <a:srgbClr val="002060"/>
                </a:solidFill>
              </a:rPr>
              <a:t>2</a:t>
            </a:r>
            <a:r>
              <a:rPr lang="zh-CN" altLang="en-US" sz="3200" b="1" dirty="0">
                <a:solidFill>
                  <a:srgbClr val="002060"/>
                </a:solidFill>
              </a:rPr>
              <a:t>号帧之后接着又收到了正确的 </a:t>
            </a:r>
            <a:r>
              <a:rPr lang="en-US" altLang="zh-CN" sz="3200" b="1" dirty="0">
                <a:solidFill>
                  <a:srgbClr val="002060"/>
                </a:solidFill>
              </a:rPr>
              <a:t>4 </a:t>
            </a:r>
            <a:r>
              <a:rPr lang="zh-CN" altLang="en-US" sz="3200" b="1" dirty="0">
                <a:solidFill>
                  <a:srgbClr val="002060"/>
                </a:solidFill>
              </a:rPr>
              <a:t>个数据帧，但接收端都</a:t>
            </a:r>
            <a:r>
              <a:rPr lang="zh-CN" altLang="en-US" sz="3200" b="1" dirty="0" smtClean="0">
                <a:solidFill>
                  <a:srgbClr val="002060"/>
                </a:solidFill>
              </a:rPr>
              <a:t>必须</a:t>
            </a:r>
            <a:r>
              <a:rPr lang="zh-CN" altLang="en-US" sz="3200" b="1" dirty="0">
                <a:solidFill>
                  <a:srgbClr val="002060"/>
                </a:solidFill>
              </a:rPr>
              <a:t>丢弃</a:t>
            </a:r>
            <a:r>
              <a:rPr lang="zh-CN" altLang="en-US" sz="3200" b="1" dirty="0" smtClean="0">
                <a:solidFill>
                  <a:srgbClr val="002060"/>
                </a:solidFill>
              </a:rPr>
              <a:t>这些帧，因为这些</a:t>
            </a:r>
            <a:r>
              <a:rPr lang="zh-CN" altLang="en-US" sz="3200" b="1" dirty="0">
                <a:solidFill>
                  <a:srgbClr val="002060"/>
                </a:solidFill>
              </a:rPr>
              <a:t>帧前面有一个 </a:t>
            </a:r>
            <a:r>
              <a:rPr lang="en-US" altLang="zh-CN" sz="3200" b="1" dirty="0">
                <a:solidFill>
                  <a:srgbClr val="002060"/>
                </a:solidFill>
              </a:rPr>
              <a:t>2 </a:t>
            </a:r>
            <a:r>
              <a:rPr lang="zh-CN" altLang="en-US" sz="3200" b="1" dirty="0">
                <a:solidFill>
                  <a:srgbClr val="002060"/>
                </a:solidFill>
              </a:rPr>
              <a:t>号帧还没有收到。虽然丢弃了这些不按序的无差错帧，但可能重复发送已发送过的最后一个确认帧（防止确认帧丢失）。</a:t>
            </a: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3.2.4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连续</a:t>
            </a: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ARQ</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方式</a:t>
            </a:r>
          </a:p>
        </p:txBody>
      </p:sp>
    </p:spTree>
    <p:extLst>
      <p:ext uri="{BB962C8B-B14F-4D97-AF65-F5344CB8AC3E}">
        <p14:creationId xmlns:p14="http://schemas.microsoft.com/office/powerpoint/2010/main" val="37152873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3850" y="1537253"/>
            <a:ext cx="8497888" cy="4572000"/>
          </a:xfrm>
          <a:prstGeom prst="rect">
            <a:avLst/>
          </a:prstGeom>
        </p:spPr>
        <p:txBody>
          <a:bodyPr/>
          <a:lstStyle/>
          <a:p>
            <a:pPr>
              <a:buClr>
                <a:srgbClr val="FF3300"/>
              </a:buClr>
              <a:defRPr/>
            </a:pPr>
            <a:r>
              <a:rPr lang="zh-CN" altLang="en-US" sz="3200" b="1" dirty="0" smtClean="0">
                <a:solidFill>
                  <a:srgbClr val="002060"/>
                </a:solidFill>
                <a:latin typeface="Times New Roman" pitchFamily="18" charset="0"/>
                <a:ea typeface="黑体" pitchFamily="2" charset="-122"/>
              </a:rPr>
              <a:t>连续</a:t>
            </a:r>
            <a:r>
              <a:rPr lang="en-US" altLang="zh-CN" sz="3200" b="1" dirty="0" smtClean="0">
                <a:solidFill>
                  <a:srgbClr val="002060"/>
                </a:solidFill>
                <a:latin typeface="Times New Roman" pitchFamily="18" charset="0"/>
                <a:ea typeface="黑体" pitchFamily="2" charset="-122"/>
              </a:rPr>
              <a:t>ARQ</a:t>
            </a:r>
            <a:r>
              <a:rPr lang="zh-CN" altLang="en-US" sz="3200" b="1" dirty="0" smtClean="0">
                <a:solidFill>
                  <a:srgbClr val="002060"/>
                </a:solidFill>
                <a:latin typeface="Times New Roman" pitchFamily="18" charset="0"/>
                <a:ea typeface="黑体" pitchFamily="2" charset="-122"/>
              </a:rPr>
              <a:t>方式</a:t>
            </a:r>
            <a:endParaRPr lang="en-US" altLang="zh-CN" sz="3200" b="1" dirty="0" smtClean="0">
              <a:solidFill>
                <a:srgbClr val="002060"/>
              </a:solidFill>
              <a:latin typeface="Times New Roman" pitchFamily="18" charset="0"/>
              <a:ea typeface="黑体" pitchFamily="2" charset="-122"/>
            </a:endParaRPr>
          </a:p>
          <a:p>
            <a:pPr marL="514350" indent="-514350">
              <a:lnSpc>
                <a:spcPct val="110000"/>
              </a:lnSpc>
              <a:spcBef>
                <a:spcPct val="0"/>
              </a:spcBef>
              <a:spcAft>
                <a:spcPct val="20000"/>
              </a:spcAft>
              <a:buFont typeface="+mj-lt"/>
              <a:buAutoNum type="arabicPeriod" startAt="2"/>
              <a:defRPr/>
            </a:pPr>
            <a:r>
              <a:rPr lang="en-US" altLang="zh-CN" sz="3200" b="1" dirty="0" smtClean="0">
                <a:solidFill>
                  <a:srgbClr val="002060"/>
                </a:solidFill>
              </a:rPr>
              <a:t>ACK0 </a:t>
            </a:r>
            <a:r>
              <a:rPr lang="zh-CN" altLang="en-US" sz="3200" b="1" dirty="0">
                <a:solidFill>
                  <a:srgbClr val="002060"/>
                </a:solidFill>
              </a:rPr>
              <a:t>表示确认 </a:t>
            </a:r>
            <a:r>
              <a:rPr lang="en-US" altLang="zh-CN" sz="3200" b="1" dirty="0">
                <a:solidFill>
                  <a:srgbClr val="002060"/>
                </a:solidFill>
              </a:rPr>
              <a:t>DATA0 </a:t>
            </a:r>
            <a:r>
              <a:rPr lang="zh-CN" altLang="en-US" sz="3200" b="1" dirty="0">
                <a:solidFill>
                  <a:srgbClr val="002060"/>
                </a:solidFill>
              </a:rPr>
              <a:t>帧，并期望下次收到 </a:t>
            </a:r>
            <a:r>
              <a:rPr lang="en-US" altLang="zh-CN" sz="3200" b="1" dirty="0">
                <a:solidFill>
                  <a:srgbClr val="002060"/>
                </a:solidFill>
              </a:rPr>
              <a:t>DATA1 </a:t>
            </a:r>
            <a:r>
              <a:rPr lang="zh-CN" altLang="en-US" sz="3200" b="1" dirty="0">
                <a:solidFill>
                  <a:srgbClr val="002060"/>
                </a:solidFill>
              </a:rPr>
              <a:t>帧；</a:t>
            </a:r>
            <a:r>
              <a:rPr lang="en-US" altLang="zh-CN" sz="3200" b="1" dirty="0">
                <a:solidFill>
                  <a:srgbClr val="002060"/>
                </a:solidFill>
              </a:rPr>
              <a:t>ACK1 </a:t>
            </a:r>
            <a:r>
              <a:rPr lang="zh-CN" altLang="en-US" sz="3200" b="1" dirty="0">
                <a:solidFill>
                  <a:srgbClr val="002060"/>
                </a:solidFill>
              </a:rPr>
              <a:t>表示确认 </a:t>
            </a:r>
            <a:r>
              <a:rPr lang="en-US" altLang="zh-CN" sz="3200" b="1" dirty="0">
                <a:solidFill>
                  <a:srgbClr val="002060"/>
                </a:solidFill>
              </a:rPr>
              <a:t>DATA1</a:t>
            </a:r>
            <a:r>
              <a:rPr lang="zh-CN" altLang="en-US" sz="3200" b="1" dirty="0">
                <a:solidFill>
                  <a:srgbClr val="002060"/>
                </a:solidFill>
              </a:rPr>
              <a:t>帧 ，期望下次收到 </a:t>
            </a:r>
            <a:r>
              <a:rPr lang="en-US" altLang="zh-CN" sz="3200" b="1" dirty="0">
                <a:solidFill>
                  <a:srgbClr val="002060"/>
                </a:solidFill>
              </a:rPr>
              <a:t>DATA2 </a:t>
            </a:r>
            <a:r>
              <a:rPr lang="zh-CN" altLang="en-US" sz="3200" b="1" dirty="0">
                <a:solidFill>
                  <a:srgbClr val="002060"/>
                </a:solidFill>
              </a:rPr>
              <a:t>帧；依次类推</a:t>
            </a:r>
            <a:r>
              <a:rPr lang="zh-CN" altLang="en-US" sz="2800" b="1" dirty="0">
                <a:solidFill>
                  <a:srgbClr val="002060"/>
                </a:solidFill>
              </a:rPr>
              <a:t>。</a:t>
            </a:r>
            <a:r>
              <a:rPr lang="zh-CN" altLang="en-US" sz="2400" b="1" dirty="0">
                <a:solidFill>
                  <a:srgbClr val="002060"/>
                </a:solidFill>
              </a:rPr>
              <a:t> </a:t>
            </a:r>
          </a:p>
          <a:p>
            <a:pPr>
              <a:lnSpc>
                <a:spcPct val="110000"/>
              </a:lnSpc>
              <a:spcBef>
                <a:spcPct val="0"/>
              </a:spcBef>
              <a:spcAft>
                <a:spcPct val="20000"/>
              </a:spcAft>
              <a:defRPr/>
            </a:pPr>
            <a:r>
              <a:rPr lang="zh-CN" altLang="en-US" sz="3200" b="1" dirty="0">
                <a:solidFill>
                  <a:srgbClr val="002060"/>
                </a:solidFill>
              </a:rPr>
              <a:t>   </a:t>
            </a:r>
            <a:r>
              <a:rPr lang="zh-CN" altLang="en-US" sz="3200" b="1" dirty="0" smtClean="0">
                <a:solidFill>
                  <a:srgbClr val="002060"/>
                </a:solidFill>
              </a:rPr>
              <a:t>      在</a:t>
            </a:r>
            <a:r>
              <a:rPr lang="zh-CN" altLang="en-US" sz="3200" b="1" dirty="0">
                <a:solidFill>
                  <a:srgbClr val="002060"/>
                </a:solidFill>
              </a:rPr>
              <a:t>协议式流量控制方式中，确认序号 </a:t>
            </a:r>
            <a:r>
              <a:rPr lang="en-US" altLang="zh-CN" sz="3200" b="1" dirty="0">
                <a:solidFill>
                  <a:srgbClr val="002060"/>
                </a:solidFill>
                <a:latin typeface="黑体" pitchFamily="2" charset="-122"/>
              </a:rPr>
              <a:t>N(R)</a:t>
            </a:r>
            <a:r>
              <a:rPr lang="en-US" altLang="zh-CN" sz="3200" b="1" dirty="0">
                <a:solidFill>
                  <a:srgbClr val="002060"/>
                </a:solidFill>
              </a:rPr>
              <a:t> </a:t>
            </a:r>
            <a:r>
              <a:rPr lang="zh-CN" altLang="en-US" sz="3200" b="1" dirty="0">
                <a:solidFill>
                  <a:srgbClr val="002060"/>
                </a:solidFill>
              </a:rPr>
              <a:t>一般表示接收方</a:t>
            </a:r>
            <a:r>
              <a:rPr lang="zh-CN" altLang="en-US" sz="3200" b="1" dirty="0">
                <a:solidFill>
                  <a:srgbClr val="C00000"/>
                </a:solidFill>
              </a:rPr>
              <a:t>希望接收的下一帧的序号</a:t>
            </a:r>
            <a:r>
              <a:rPr lang="zh-CN" altLang="en-US" sz="3200" b="1" dirty="0">
                <a:solidFill>
                  <a:srgbClr val="002060"/>
                </a:solidFill>
              </a:rPr>
              <a:t>，实际上也表示</a:t>
            </a:r>
            <a:r>
              <a:rPr lang="zh-CN" altLang="en-US" sz="3200" b="1" dirty="0">
                <a:solidFill>
                  <a:srgbClr val="C00000"/>
                </a:solidFill>
              </a:rPr>
              <a:t>对 </a:t>
            </a:r>
            <a:r>
              <a:rPr lang="en-US" altLang="zh-CN" sz="3200" b="1" dirty="0">
                <a:solidFill>
                  <a:srgbClr val="C00000"/>
                </a:solidFill>
                <a:latin typeface="黑体" pitchFamily="2" charset="-122"/>
              </a:rPr>
              <a:t>N(R)</a:t>
            </a:r>
            <a:r>
              <a:rPr lang="en-US" altLang="zh-CN" sz="3200" b="1" dirty="0">
                <a:solidFill>
                  <a:srgbClr val="C00000"/>
                </a:solidFill>
              </a:rPr>
              <a:t> </a:t>
            </a:r>
            <a:r>
              <a:rPr lang="zh-CN" altLang="en-US" sz="3200" b="1" dirty="0">
                <a:solidFill>
                  <a:srgbClr val="C00000"/>
                </a:solidFill>
              </a:rPr>
              <a:t>－</a:t>
            </a:r>
            <a:r>
              <a:rPr lang="en-US" altLang="zh-CN" sz="3200" b="1" dirty="0">
                <a:solidFill>
                  <a:srgbClr val="C00000"/>
                </a:solidFill>
              </a:rPr>
              <a:t>1 </a:t>
            </a:r>
            <a:r>
              <a:rPr lang="zh-CN" altLang="en-US" sz="3200" b="1" dirty="0">
                <a:solidFill>
                  <a:srgbClr val="C00000"/>
                </a:solidFill>
              </a:rPr>
              <a:t>帧及其以前各帧的确认</a:t>
            </a:r>
            <a:r>
              <a:rPr lang="zh-CN" altLang="en-US" sz="3200" b="1" dirty="0" smtClean="0">
                <a:solidFill>
                  <a:srgbClr val="002060"/>
                </a:solidFill>
              </a:rPr>
              <a:t>。</a:t>
            </a:r>
            <a:endParaRPr lang="en-US" altLang="zh-CN" sz="3200" b="1" dirty="0" smtClean="0">
              <a:solidFill>
                <a:srgbClr val="002060"/>
              </a:solidFill>
            </a:endParaRPr>
          </a:p>
          <a:p>
            <a:pPr marL="457200" indent="-457200">
              <a:lnSpc>
                <a:spcPct val="110000"/>
              </a:lnSpc>
              <a:spcBef>
                <a:spcPct val="0"/>
              </a:spcBef>
              <a:spcAft>
                <a:spcPct val="20000"/>
              </a:spcAft>
              <a:buFont typeface="Arial" panose="020B0604020202020204" pitchFamily="34" charset="0"/>
              <a:buChar char="•"/>
              <a:defRPr/>
            </a:pPr>
            <a:r>
              <a:rPr lang="zh-CN" altLang="en-US" sz="3200" b="1" dirty="0" smtClean="0"/>
              <a:t>在</a:t>
            </a:r>
            <a:r>
              <a:rPr lang="zh-CN" altLang="en-US" sz="3200" b="1" dirty="0"/>
              <a:t>实际应用中常常使用</a:t>
            </a:r>
            <a:r>
              <a:rPr lang="en-US" altLang="zh-CN" sz="3200" b="1" dirty="0" smtClean="0">
                <a:solidFill>
                  <a:srgbClr val="FF0000"/>
                </a:solidFill>
              </a:rPr>
              <a:t>ACK1 </a:t>
            </a:r>
            <a:r>
              <a:rPr lang="zh-CN" altLang="en-US" sz="3200" b="1" dirty="0" smtClean="0"/>
              <a:t>确认 </a:t>
            </a:r>
            <a:r>
              <a:rPr lang="en-US" altLang="zh-CN" sz="3200" b="1" dirty="0" smtClean="0">
                <a:solidFill>
                  <a:srgbClr val="FF0000"/>
                </a:solidFill>
              </a:rPr>
              <a:t>DATA0</a:t>
            </a:r>
            <a:r>
              <a:rPr lang="en-US" altLang="zh-CN" sz="3200" b="1" dirty="0" smtClean="0"/>
              <a:t> </a:t>
            </a:r>
            <a:r>
              <a:rPr lang="zh-CN" altLang="en-US" sz="3200" b="1" dirty="0" smtClean="0"/>
              <a:t>帧</a:t>
            </a:r>
            <a:r>
              <a:rPr lang="zh-CN" altLang="en-US" sz="3200" b="1" dirty="0"/>
              <a:t>。</a:t>
            </a: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3.2.4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连续</a:t>
            </a: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ARQ</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方式</a:t>
            </a:r>
          </a:p>
        </p:txBody>
      </p:sp>
    </p:spTree>
    <p:extLst>
      <p:ext uri="{BB962C8B-B14F-4D97-AF65-F5344CB8AC3E}">
        <p14:creationId xmlns:p14="http://schemas.microsoft.com/office/powerpoint/2010/main" val="179507392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3850" y="1537253"/>
            <a:ext cx="8497888" cy="4572000"/>
          </a:xfrm>
          <a:prstGeom prst="rect">
            <a:avLst/>
          </a:prstGeom>
        </p:spPr>
        <p:txBody>
          <a:bodyPr/>
          <a:lstStyle/>
          <a:p>
            <a:pPr>
              <a:lnSpc>
                <a:spcPct val="150000"/>
              </a:lnSpc>
              <a:buClr>
                <a:srgbClr val="FF3300"/>
              </a:buClr>
              <a:defRPr/>
            </a:pPr>
            <a:r>
              <a:rPr lang="zh-CN" altLang="en-US" sz="3600" b="1" dirty="0" smtClean="0">
                <a:solidFill>
                  <a:srgbClr val="002060"/>
                </a:solidFill>
                <a:latin typeface="Times New Roman" pitchFamily="18" charset="0"/>
                <a:ea typeface="黑体" pitchFamily="2" charset="-122"/>
              </a:rPr>
              <a:t>连续</a:t>
            </a:r>
            <a:r>
              <a:rPr lang="en-US" altLang="zh-CN" sz="3600" b="1" dirty="0" smtClean="0">
                <a:solidFill>
                  <a:srgbClr val="002060"/>
                </a:solidFill>
                <a:latin typeface="Times New Roman" pitchFamily="18" charset="0"/>
                <a:ea typeface="黑体" pitchFamily="2" charset="-122"/>
              </a:rPr>
              <a:t>ARQ</a:t>
            </a:r>
            <a:r>
              <a:rPr lang="zh-CN" altLang="en-US" sz="3600" b="1" dirty="0" smtClean="0">
                <a:solidFill>
                  <a:srgbClr val="002060"/>
                </a:solidFill>
                <a:latin typeface="Times New Roman" pitchFamily="18" charset="0"/>
                <a:ea typeface="黑体" pitchFamily="2" charset="-122"/>
              </a:rPr>
              <a:t>方式</a:t>
            </a:r>
            <a:endParaRPr lang="en-US" altLang="zh-CN" sz="3600" b="1" dirty="0" smtClean="0">
              <a:solidFill>
                <a:srgbClr val="002060"/>
              </a:solidFill>
              <a:latin typeface="Times New Roman" pitchFamily="18" charset="0"/>
              <a:ea typeface="黑体" pitchFamily="2" charset="-122"/>
            </a:endParaRPr>
          </a:p>
          <a:p>
            <a:pPr marL="514350" indent="-514350">
              <a:lnSpc>
                <a:spcPct val="120000"/>
              </a:lnSpc>
              <a:spcBef>
                <a:spcPct val="0"/>
              </a:spcBef>
              <a:buFont typeface="+mj-lt"/>
              <a:buAutoNum type="arabicPeriod" startAt="3"/>
              <a:defRPr/>
            </a:pPr>
            <a:r>
              <a:rPr lang="zh-CN" altLang="en-US" sz="3200" b="1" dirty="0" smtClean="0">
                <a:solidFill>
                  <a:srgbClr val="002060"/>
                </a:solidFill>
              </a:rPr>
              <a:t>结点 </a:t>
            </a:r>
            <a:r>
              <a:rPr lang="en-US" altLang="zh-CN" sz="3200" b="1" dirty="0">
                <a:solidFill>
                  <a:srgbClr val="002060"/>
                </a:solidFill>
              </a:rPr>
              <a:t>A </a:t>
            </a:r>
            <a:r>
              <a:rPr lang="zh-CN" altLang="en-US" sz="3200" b="1" dirty="0">
                <a:solidFill>
                  <a:srgbClr val="002060"/>
                </a:solidFill>
              </a:rPr>
              <a:t>在每发送完一个数据帧时都要设置该帧的</a:t>
            </a:r>
            <a:r>
              <a:rPr lang="zh-CN" altLang="en-US" sz="3200" b="1" dirty="0">
                <a:solidFill>
                  <a:srgbClr val="C00000"/>
                </a:solidFill>
              </a:rPr>
              <a:t>超时计时器</a:t>
            </a:r>
            <a:r>
              <a:rPr lang="zh-CN" altLang="en-US" sz="3200" b="1" dirty="0">
                <a:solidFill>
                  <a:srgbClr val="002060"/>
                </a:solidFill>
              </a:rPr>
              <a:t>。如果在超时时间内收到确认帧，就立即将超时计时器清零，继续发送后续的数据帧。但若在所设置的超时时间到了而未收到确认帧，就要</a:t>
            </a:r>
            <a:r>
              <a:rPr lang="zh-CN" altLang="en-US" sz="3200" b="1" dirty="0">
                <a:solidFill>
                  <a:srgbClr val="C00000"/>
                </a:solidFill>
              </a:rPr>
              <a:t>重传</a:t>
            </a:r>
            <a:r>
              <a:rPr lang="zh-CN" altLang="en-US" sz="3200" b="1" dirty="0">
                <a:solidFill>
                  <a:srgbClr val="002060"/>
                </a:solidFill>
              </a:rPr>
              <a:t>相应的数据帧（仍需重新设置超时计时器）。</a:t>
            </a: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3.2.4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连续</a:t>
            </a: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ARQ</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方式</a:t>
            </a:r>
          </a:p>
        </p:txBody>
      </p:sp>
    </p:spTree>
    <p:extLst>
      <p:ext uri="{BB962C8B-B14F-4D97-AF65-F5344CB8AC3E}">
        <p14:creationId xmlns:p14="http://schemas.microsoft.com/office/powerpoint/2010/main" val="179507392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3850" y="1537253"/>
            <a:ext cx="8497888" cy="4572000"/>
          </a:xfrm>
          <a:prstGeom prst="rect">
            <a:avLst/>
          </a:prstGeom>
        </p:spPr>
        <p:txBody>
          <a:bodyPr/>
          <a:lstStyle/>
          <a:p>
            <a:pPr>
              <a:lnSpc>
                <a:spcPct val="150000"/>
              </a:lnSpc>
              <a:buClr>
                <a:srgbClr val="FF3300"/>
              </a:buClr>
              <a:defRPr/>
            </a:pPr>
            <a:r>
              <a:rPr lang="zh-CN" altLang="en-US" sz="3600" b="1" dirty="0" smtClean="0">
                <a:solidFill>
                  <a:srgbClr val="002060"/>
                </a:solidFill>
                <a:latin typeface="Times New Roman" pitchFamily="18" charset="0"/>
                <a:ea typeface="黑体" pitchFamily="2" charset="-122"/>
              </a:rPr>
              <a:t>连续</a:t>
            </a:r>
            <a:r>
              <a:rPr lang="en-US" altLang="zh-CN" sz="3600" b="1" dirty="0" smtClean="0">
                <a:solidFill>
                  <a:srgbClr val="002060"/>
                </a:solidFill>
                <a:latin typeface="Times New Roman" pitchFamily="18" charset="0"/>
                <a:ea typeface="黑体" pitchFamily="2" charset="-122"/>
              </a:rPr>
              <a:t>ARQ</a:t>
            </a:r>
            <a:r>
              <a:rPr lang="zh-CN" altLang="en-US" sz="3600" b="1" dirty="0" smtClean="0">
                <a:solidFill>
                  <a:srgbClr val="002060"/>
                </a:solidFill>
                <a:latin typeface="Times New Roman" pitchFamily="18" charset="0"/>
                <a:ea typeface="黑体" pitchFamily="2" charset="-122"/>
              </a:rPr>
              <a:t>方式</a:t>
            </a:r>
            <a:endParaRPr lang="en-US" altLang="zh-CN" sz="3600" b="1" dirty="0" smtClean="0">
              <a:solidFill>
                <a:srgbClr val="002060"/>
              </a:solidFill>
              <a:latin typeface="Times New Roman" pitchFamily="18" charset="0"/>
              <a:ea typeface="黑体" pitchFamily="2" charset="-122"/>
            </a:endParaRPr>
          </a:p>
          <a:p>
            <a:pPr marL="514350" indent="-514350">
              <a:lnSpc>
                <a:spcPct val="120000"/>
              </a:lnSpc>
              <a:spcBef>
                <a:spcPct val="0"/>
              </a:spcBef>
              <a:buFont typeface="+mj-lt"/>
              <a:buAutoNum type="arabicPeriod" startAt="4"/>
              <a:defRPr/>
            </a:pPr>
            <a:r>
              <a:rPr lang="zh-CN" altLang="en-US" sz="3200" b="1" dirty="0" smtClean="0">
                <a:solidFill>
                  <a:srgbClr val="002060"/>
                </a:solidFill>
              </a:rPr>
              <a:t>在</a:t>
            </a:r>
            <a:r>
              <a:rPr lang="zh-CN" altLang="en-US" sz="3200" b="1" dirty="0">
                <a:solidFill>
                  <a:srgbClr val="002060"/>
                </a:solidFill>
              </a:rPr>
              <a:t>重传 </a:t>
            </a:r>
            <a:r>
              <a:rPr lang="en-US" altLang="zh-CN" sz="3200" b="1" dirty="0">
                <a:solidFill>
                  <a:srgbClr val="002060"/>
                </a:solidFill>
              </a:rPr>
              <a:t>2 </a:t>
            </a:r>
            <a:r>
              <a:rPr lang="zh-CN" altLang="en-US" sz="3200" b="1" dirty="0">
                <a:solidFill>
                  <a:srgbClr val="002060"/>
                </a:solidFill>
              </a:rPr>
              <a:t>号数据帧时，虽然结点 </a:t>
            </a:r>
            <a:r>
              <a:rPr lang="en-US" altLang="zh-CN" sz="3200" b="1" dirty="0">
                <a:solidFill>
                  <a:srgbClr val="002060"/>
                </a:solidFill>
              </a:rPr>
              <a:t>A </a:t>
            </a:r>
            <a:r>
              <a:rPr lang="zh-CN" altLang="en-US" sz="3200" b="1" dirty="0">
                <a:solidFill>
                  <a:srgbClr val="002060"/>
                </a:solidFill>
              </a:rPr>
              <a:t>已经发完了 </a:t>
            </a:r>
            <a:r>
              <a:rPr lang="en-US" altLang="zh-CN" sz="3200" b="1" dirty="0">
                <a:solidFill>
                  <a:srgbClr val="002060"/>
                </a:solidFill>
              </a:rPr>
              <a:t>6 </a:t>
            </a:r>
            <a:r>
              <a:rPr lang="zh-CN" altLang="en-US" sz="3200" b="1" dirty="0">
                <a:solidFill>
                  <a:srgbClr val="002060"/>
                </a:solidFill>
              </a:rPr>
              <a:t>号帧，但仍必须将 </a:t>
            </a:r>
            <a:r>
              <a:rPr lang="en-US" altLang="zh-CN" sz="3200" b="1" dirty="0">
                <a:solidFill>
                  <a:srgbClr val="002060"/>
                </a:solidFill>
              </a:rPr>
              <a:t>2</a:t>
            </a:r>
            <a:r>
              <a:rPr lang="zh-CN" altLang="en-US" sz="3200" b="1" dirty="0">
                <a:solidFill>
                  <a:srgbClr val="002060"/>
                </a:solidFill>
              </a:rPr>
              <a:t>号帧及其以后的各帧全部进行重传。连续 </a:t>
            </a:r>
            <a:r>
              <a:rPr lang="en-US" altLang="zh-CN" sz="3200" b="1" dirty="0">
                <a:solidFill>
                  <a:srgbClr val="002060"/>
                </a:solidFill>
              </a:rPr>
              <a:t>ARQ </a:t>
            </a:r>
            <a:r>
              <a:rPr lang="zh-CN" altLang="en-US" sz="3200" b="1" dirty="0">
                <a:solidFill>
                  <a:srgbClr val="002060"/>
                </a:solidFill>
              </a:rPr>
              <a:t>又称为</a:t>
            </a:r>
            <a:r>
              <a:rPr lang="en-US" altLang="zh-CN" sz="3200" b="1" dirty="0">
                <a:solidFill>
                  <a:srgbClr val="C00000"/>
                </a:solidFill>
              </a:rPr>
              <a:t>Go-back-N ARQ</a:t>
            </a:r>
            <a:r>
              <a:rPr lang="zh-CN" altLang="en-US" sz="3200" b="1" dirty="0">
                <a:solidFill>
                  <a:srgbClr val="002060"/>
                </a:solidFill>
              </a:rPr>
              <a:t>，即 “</a:t>
            </a:r>
            <a:r>
              <a:rPr lang="zh-CN" altLang="en-US" sz="3200" b="1" dirty="0">
                <a:solidFill>
                  <a:srgbClr val="C00000"/>
                </a:solidFill>
              </a:rPr>
              <a:t>返回</a:t>
            </a:r>
            <a:r>
              <a:rPr lang="en-US" altLang="zh-CN" sz="3200" b="1" dirty="0">
                <a:solidFill>
                  <a:srgbClr val="C00000"/>
                </a:solidFill>
              </a:rPr>
              <a:t>N</a:t>
            </a:r>
            <a:r>
              <a:rPr lang="zh-CN" altLang="en-US" sz="3200" b="1" dirty="0">
                <a:solidFill>
                  <a:srgbClr val="C00000"/>
                </a:solidFill>
              </a:rPr>
              <a:t>帧的</a:t>
            </a:r>
            <a:r>
              <a:rPr lang="en-US" altLang="zh-CN" sz="3200" b="1" dirty="0">
                <a:solidFill>
                  <a:srgbClr val="C00000"/>
                </a:solidFill>
              </a:rPr>
              <a:t>ARQ</a:t>
            </a:r>
            <a:r>
              <a:rPr lang="en-US" altLang="zh-CN" sz="3200" b="1" dirty="0">
                <a:solidFill>
                  <a:srgbClr val="002060"/>
                </a:solidFill>
              </a:rPr>
              <a:t>”</a:t>
            </a:r>
            <a:r>
              <a:rPr lang="zh-CN" altLang="en-US" sz="3200" b="1" dirty="0">
                <a:solidFill>
                  <a:srgbClr val="002060"/>
                </a:solidFill>
              </a:rPr>
              <a:t>，意思是当出现差错必须重传时，要向回退 </a:t>
            </a:r>
            <a:r>
              <a:rPr lang="en-US" altLang="zh-CN" sz="3200" b="1" dirty="0">
                <a:solidFill>
                  <a:srgbClr val="002060"/>
                </a:solidFill>
              </a:rPr>
              <a:t>N </a:t>
            </a:r>
            <a:r>
              <a:rPr lang="zh-CN" altLang="en-US" sz="3200" b="1" dirty="0">
                <a:solidFill>
                  <a:srgbClr val="002060"/>
                </a:solidFill>
              </a:rPr>
              <a:t>个帧，然后再开始重传。 </a:t>
            </a: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3.2.4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连续</a:t>
            </a: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ARQ</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方式</a:t>
            </a:r>
          </a:p>
        </p:txBody>
      </p:sp>
    </p:spTree>
    <p:extLst>
      <p:ext uri="{BB962C8B-B14F-4D97-AF65-F5344CB8AC3E}">
        <p14:creationId xmlns:p14="http://schemas.microsoft.com/office/powerpoint/2010/main" val="179507392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3850" y="1537253"/>
            <a:ext cx="8497888" cy="4572000"/>
          </a:xfrm>
          <a:prstGeom prst="rect">
            <a:avLst/>
          </a:prstGeom>
        </p:spPr>
        <p:txBody>
          <a:bodyPr/>
          <a:lstStyle/>
          <a:p>
            <a:pPr>
              <a:buClr>
                <a:srgbClr val="FF3300"/>
              </a:buClr>
              <a:defRPr/>
            </a:pPr>
            <a:r>
              <a:rPr lang="zh-CN" altLang="en-US" sz="3200" b="1" dirty="0" smtClean="0">
                <a:solidFill>
                  <a:srgbClr val="002060"/>
                </a:solidFill>
                <a:latin typeface="Times New Roman" pitchFamily="18" charset="0"/>
                <a:ea typeface="黑体" pitchFamily="2" charset="-122"/>
              </a:rPr>
              <a:t>连续</a:t>
            </a:r>
            <a:r>
              <a:rPr lang="en-US" altLang="zh-CN" sz="3200" b="1" dirty="0" smtClean="0">
                <a:solidFill>
                  <a:srgbClr val="002060"/>
                </a:solidFill>
                <a:latin typeface="Times New Roman" pitchFamily="18" charset="0"/>
                <a:ea typeface="黑体" pitchFamily="2" charset="-122"/>
              </a:rPr>
              <a:t>ARQ</a:t>
            </a:r>
            <a:r>
              <a:rPr lang="zh-CN" altLang="en-US" sz="3200" b="1" dirty="0" smtClean="0">
                <a:solidFill>
                  <a:srgbClr val="002060"/>
                </a:solidFill>
                <a:latin typeface="Times New Roman" pitchFamily="18" charset="0"/>
                <a:ea typeface="黑体" pitchFamily="2" charset="-122"/>
              </a:rPr>
              <a:t>方式</a:t>
            </a:r>
            <a:endParaRPr lang="en-US" altLang="zh-CN" sz="3200" b="1" dirty="0" smtClean="0">
              <a:solidFill>
                <a:srgbClr val="002060"/>
              </a:solidFill>
              <a:latin typeface="Times New Roman" pitchFamily="18" charset="0"/>
              <a:ea typeface="黑体" pitchFamily="2" charset="-122"/>
            </a:endParaRPr>
          </a:p>
          <a:p>
            <a:pPr marL="457200" indent="-457200">
              <a:lnSpc>
                <a:spcPct val="105000"/>
              </a:lnSpc>
              <a:spcBef>
                <a:spcPct val="0"/>
              </a:spcBef>
              <a:buFont typeface="Arial" panose="020B0604020202020204" pitchFamily="34" charset="0"/>
              <a:buChar char="•"/>
              <a:defRPr/>
            </a:pPr>
            <a:r>
              <a:rPr lang="zh-CN" altLang="en-US" sz="3200" b="1" dirty="0">
                <a:solidFill>
                  <a:srgbClr val="002060"/>
                </a:solidFill>
              </a:rPr>
              <a:t>只有接收窗口向前滑动时（正确接收并发送了确认），发送窗口才可能向前滑动，流量控制主要由接收方实施。</a:t>
            </a:r>
          </a:p>
          <a:p>
            <a:pPr marL="457200" indent="-457200">
              <a:lnSpc>
                <a:spcPct val="105000"/>
              </a:lnSpc>
              <a:spcBef>
                <a:spcPct val="0"/>
              </a:spcBef>
              <a:buFont typeface="Arial" panose="020B0604020202020204" pitchFamily="34" charset="0"/>
              <a:buChar char="•"/>
              <a:defRPr/>
            </a:pPr>
            <a:r>
              <a:rPr lang="zh-CN" altLang="en-US" sz="3200" b="1" dirty="0">
                <a:solidFill>
                  <a:srgbClr val="002060"/>
                </a:solidFill>
              </a:rPr>
              <a:t>发送窗口尺寸一般大于</a:t>
            </a:r>
            <a:r>
              <a:rPr lang="en-US" altLang="zh-CN" sz="3200" b="1" dirty="0">
                <a:solidFill>
                  <a:srgbClr val="002060"/>
                </a:solidFill>
              </a:rPr>
              <a:t>1</a:t>
            </a:r>
            <a:r>
              <a:rPr lang="zh-CN" altLang="en-US" sz="3200" b="1" dirty="0">
                <a:solidFill>
                  <a:srgbClr val="002060"/>
                </a:solidFill>
              </a:rPr>
              <a:t>，需要</a:t>
            </a:r>
            <a:r>
              <a:rPr lang="zh-CN" altLang="en-US" sz="3200" b="1" dirty="0">
                <a:solidFill>
                  <a:srgbClr val="C00000"/>
                </a:solidFill>
              </a:rPr>
              <a:t>多位</a:t>
            </a:r>
            <a:r>
              <a:rPr lang="zh-CN" altLang="en-US" sz="3200" b="1" dirty="0" smtClean="0">
                <a:solidFill>
                  <a:srgbClr val="C00000"/>
                </a:solidFill>
              </a:rPr>
              <a:t>编码</a:t>
            </a:r>
            <a:r>
              <a:rPr lang="zh-CN" altLang="en-US" sz="3200" b="1" dirty="0" smtClean="0">
                <a:solidFill>
                  <a:srgbClr val="002060"/>
                </a:solidFill>
              </a:rPr>
              <a:t>来表示</a:t>
            </a:r>
            <a:r>
              <a:rPr lang="zh-CN" altLang="en-US" sz="3200" b="1" dirty="0">
                <a:solidFill>
                  <a:srgbClr val="002060"/>
                </a:solidFill>
              </a:rPr>
              <a:t>已发送但未被确认的帧序号。</a:t>
            </a:r>
          </a:p>
          <a:p>
            <a:pPr marL="457200" indent="-457200">
              <a:lnSpc>
                <a:spcPct val="105000"/>
              </a:lnSpc>
              <a:spcBef>
                <a:spcPct val="0"/>
              </a:spcBef>
              <a:buFont typeface="Arial" panose="020B0604020202020204" pitchFamily="34" charset="0"/>
              <a:buChar char="•"/>
              <a:defRPr/>
            </a:pPr>
            <a:r>
              <a:rPr lang="zh-CN" altLang="en-US" sz="3200" b="1" dirty="0">
                <a:solidFill>
                  <a:srgbClr val="002060"/>
                </a:solidFill>
              </a:rPr>
              <a:t>发送窗口大小的理想值：即将发送完窗口中最后一帧时，收到了窗口中第一帧的确认。</a:t>
            </a:r>
          </a:p>
          <a:p>
            <a:pPr marL="457200" indent="-457200">
              <a:lnSpc>
                <a:spcPct val="105000"/>
              </a:lnSpc>
              <a:spcBef>
                <a:spcPct val="0"/>
              </a:spcBef>
              <a:buFont typeface="Arial" panose="020B0604020202020204" pitchFamily="34" charset="0"/>
              <a:buChar char="•"/>
              <a:defRPr/>
            </a:pPr>
            <a:r>
              <a:rPr lang="zh-CN" altLang="en-US" sz="3200" b="1" dirty="0">
                <a:solidFill>
                  <a:srgbClr val="C00000"/>
                </a:solidFill>
              </a:rPr>
              <a:t>接收窗口尺寸等于 </a:t>
            </a:r>
            <a:r>
              <a:rPr lang="en-US" altLang="zh-CN" sz="3200" b="1" dirty="0">
                <a:solidFill>
                  <a:srgbClr val="C00000"/>
                </a:solidFill>
              </a:rPr>
              <a:t>1</a:t>
            </a:r>
            <a:r>
              <a:rPr lang="zh-CN" altLang="en-US" sz="3200" b="1" dirty="0">
                <a:solidFill>
                  <a:srgbClr val="002060"/>
                </a:solidFill>
              </a:rPr>
              <a:t>。</a:t>
            </a: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3.2.4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连续</a:t>
            </a: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ARQ</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方式</a:t>
            </a:r>
          </a:p>
        </p:txBody>
      </p:sp>
    </p:spTree>
    <p:extLst>
      <p:ext uri="{BB962C8B-B14F-4D97-AF65-F5344CB8AC3E}">
        <p14:creationId xmlns:p14="http://schemas.microsoft.com/office/powerpoint/2010/main" val="95105327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65</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8722" y="1537253"/>
            <a:ext cx="8374307" cy="4572000"/>
          </a:xfrm>
          <a:prstGeom prst="rect">
            <a:avLst/>
          </a:prstGeom>
        </p:spPr>
        <p:txBody>
          <a:bodyPr/>
          <a:lstStyle/>
          <a:p>
            <a:pPr>
              <a:spcAft>
                <a:spcPts val="1200"/>
              </a:spcAft>
              <a:buClr>
                <a:srgbClr val="FF3300"/>
              </a:buClr>
              <a:defRPr/>
            </a:pPr>
            <a:r>
              <a:rPr lang="zh-CN" altLang="en-US" sz="3200" b="1" dirty="0" smtClean="0">
                <a:solidFill>
                  <a:srgbClr val="002060"/>
                </a:solidFill>
                <a:latin typeface="Times New Roman" pitchFamily="18" charset="0"/>
                <a:ea typeface="黑体" pitchFamily="2" charset="-122"/>
              </a:rPr>
              <a:t>连续</a:t>
            </a:r>
            <a:r>
              <a:rPr lang="en-US" altLang="zh-CN" sz="3200" b="1" dirty="0" smtClean="0">
                <a:solidFill>
                  <a:srgbClr val="002060"/>
                </a:solidFill>
                <a:latin typeface="Times New Roman" pitchFamily="18" charset="0"/>
                <a:ea typeface="黑体" pitchFamily="2" charset="-122"/>
              </a:rPr>
              <a:t>ARQ</a:t>
            </a:r>
            <a:r>
              <a:rPr lang="zh-CN" altLang="en-US" sz="3200" b="1" dirty="0" smtClean="0">
                <a:solidFill>
                  <a:srgbClr val="002060"/>
                </a:solidFill>
                <a:latin typeface="Times New Roman" pitchFamily="18" charset="0"/>
                <a:ea typeface="黑体" pitchFamily="2" charset="-122"/>
              </a:rPr>
              <a:t>方式</a:t>
            </a:r>
            <a:endParaRPr lang="en-US" altLang="zh-CN" sz="3200" b="1" dirty="0" smtClean="0">
              <a:solidFill>
                <a:srgbClr val="002060"/>
              </a:solidFill>
              <a:latin typeface="Times New Roman" pitchFamily="18" charset="0"/>
              <a:ea typeface="黑体" pitchFamily="2" charset="-122"/>
            </a:endParaRPr>
          </a:p>
          <a:p>
            <a:pPr marL="457200" indent="-457200">
              <a:buFont typeface="Arial" panose="020B0604020202020204" pitchFamily="34" charset="0"/>
              <a:buChar char="•"/>
              <a:defRPr/>
            </a:pPr>
            <a:r>
              <a:rPr lang="zh-CN" altLang="en-US" sz="2800" b="1" dirty="0">
                <a:solidFill>
                  <a:srgbClr val="002060"/>
                </a:solidFill>
              </a:rPr>
              <a:t>当用 </a:t>
            </a:r>
            <a:r>
              <a:rPr lang="en-US" altLang="zh-CN" sz="2800" b="1" i="1" dirty="0">
                <a:solidFill>
                  <a:srgbClr val="002060"/>
                </a:solidFill>
              </a:rPr>
              <a:t>n </a:t>
            </a:r>
            <a:r>
              <a:rPr lang="zh-CN" altLang="en-US" sz="2800" b="1" dirty="0">
                <a:solidFill>
                  <a:srgbClr val="002060"/>
                </a:solidFill>
              </a:rPr>
              <a:t>个比特进行编号时，则只有在发送窗口的大小 </a:t>
            </a:r>
            <a:r>
              <a:rPr lang="en-US" altLang="zh-CN" sz="2800" b="1" i="1" dirty="0">
                <a:solidFill>
                  <a:srgbClr val="002060"/>
                </a:solidFill>
              </a:rPr>
              <a:t>W</a:t>
            </a:r>
            <a:r>
              <a:rPr lang="en-US" altLang="zh-CN" sz="2800" b="1" baseline="-25000" dirty="0">
                <a:solidFill>
                  <a:srgbClr val="002060"/>
                </a:solidFill>
              </a:rPr>
              <a:t>T</a:t>
            </a:r>
            <a:r>
              <a:rPr lang="en-US" altLang="zh-CN" sz="2800" b="1" dirty="0">
                <a:solidFill>
                  <a:srgbClr val="002060"/>
                </a:solidFill>
              </a:rPr>
              <a:t> </a:t>
            </a:r>
            <a:r>
              <a:rPr lang="en-US" altLang="zh-CN" sz="2800" b="1" dirty="0">
                <a:solidFill>
                  <a:srgbClr val="002060"/>
                </a:solidFill>
                <a:sym typeface="Symbol" pitchFamily="18" charset="2"/>
              </a:rPr>
              <a:t> 2</a:t>
            </a:r>
            <a:r>
              <a:rPr lang="en-US" altLang="zh-CN" sz="2800" b="1" i="1" baseline="30000" dirty="0">
                <a:solidFill>
                  <a:srgbClr val="002060"/>
                </a:solidFill>
                <a:sym typeface="Symbol" pitchFamily="18" charset="2"/>
              </a:rPr>
              <a:t>n</a:t>
            </a:r>
            <a:r>
              <a:rPr lang="en-US" altLang="zh-CN" sz="2800" b="1" dirty="0">
                <a:solidFill>
                  <a:srgbClr val="002060"/>
                </a:solidFill>
                <a:sym typeface="Symbol" pitchFamily="18" charset="2"/>
              </a:rPr>
              <a:t>  1</a:t>
            </a:r>
            <a:r>
              <a:rPr lang="zh-CN" altLang="en-US" sz="2800" b="1" dirty="0">
                <a:solidFill>
                  <a:srgbClr val="002060"/>
                </a:solidFill>
              </a:rPr>
              <a:t>时，连续 </a:t>
            </a:r>
            <a:r>
              <a:rPr lang="en-US" altLang="zh-CN" sz="2800" b="1" dirty="0">
                <a:solidFill>
                  <a:srgbClr val="002060"/>
                </a:solidFill>
              </a:rPr>
              <a:t>ARQ </a:t>
            </a:r>
            <a:r>
              <a:rPr lang="zh-CN" altLang="en-US" sz="2800" b="1" dirty="0">
                <a:solidFill>
                  <a:srgbClr val="002060"/>
                </a:solidFill>
              </a:rPr>
              <a:t>协议才能正确运行（模－</a:t>
            </a:r>
            <a:r>
              <a:rPr lang="en-US" altLang="zh-CN" sz="2800" b="1" dirty="0">
                <a:solidFill>
                  <a:srgbClr val="002060"/>
                </a:solidFill>
              </a:rPr>
              <a:t>1</a:t>
            </a:r>
            <a:r>
              <a:rPr lang="zh-CN" altLang="en-US" sz="2800" b="1" dirty="0">
                <a:solidFill>
                  <a:srgbClr val="002060"/>
                </a:solidFill>
              </a:rPr>
              <a:t>）。</a:t>
            </a:r>
          </a:p>
          <a:p>
            <a:pPr marL="457200" indent="-457200">
              <a:buFont typeface="Arial" panose="020B0604020202020204" pitchFamily="34" charset="0"/>
              <a:buChar char="•"/>
              <a:defRPr/>
            </a:pPr>
            <a:r>
              <a:rPr lang="zh-CN" altLang="en-US" sz="2800" b="1" dirty="0" smtClean="0">
                <a:solidFill>
                  <a:srgbClr val="002060"/>
                </a:solidFill>
              </a:rPr>
              <a:t>当</a:t>
            </a:r>
            <a:r>
              <a:rPr lang="zh-CN" altLang="en-US" sz="2800" b="1" dirty="0">
                <a:solidFill>
                  <a:srgbClr val="002060"/>
                </a:solidFill>
              </a:rPr>
              <a:t>采用 </a:t>
            </a:r>
            <a:r>
              <a:rPr lang="en-US" altLang="zh-CN" sz="2800" b="1" dirty="0">
                <a:solidFill>
                  <a:srgbClr val="002060"/>
                </a:solidFill>
              </a:rPr>
              <a:t>3 bit </a:t>
            </a:r>
            <a:r>
              <a:rPr lang="zh-CN" altLang="en-US" sz="2800" b="1" dirty="0">
                <a:solidFill>
                  <a:srgbClr val="002060"/>
                </a:solidFill>
              </a:rPr>
              <a:t>编码时，发送窗口的最大值是 </a:t>
            </a:r>
            <a:r>
              <a:rPr lang="en-US" altLang="zh-CN" sz="2800" b="1" dirty="0">
                <a:solidFill>
                  <a:srgbClr val="002060"/>
                </a:solidFill>
              </a:rPr>
              <a:t>7 </a:t>
            </a:r>
            <a:r>
              <a:rPr lang="zh-CN" altLang="en-US" sz="2800" b="1" dirty="0">
                <a:solidFill>
                  <a:srgbClr val="002060"/>
                </a:solidFill>
              </a:rPr>
              <a:t>，</a:t>
            </a:r>
            <a:r>
              <a:rPr lang="zh-CN" altLang="en-US" sz="2800" b="1" dirty="0" smtClean="0">
                <a:solidFill>
                  <a:srgbClr val="002060"/>
                </a:solidFill>
              </a:rPr>
              <a:t>而</a:t>
            </a:r>
            <a:r>
              <a:rPr lang="zh-CN" altLang="en-US" sz="2800" b="1" dirty="0">
                <a:solidFill>
                  <a:srgbClr val="002060"/>
                </a:solidFill>
              </a:rPr>
              <a:t>不是 </a:t>
            </a:r>
            <a:r>
              <a:rPr lang="en-US" altLang="zh-CN" sz="2800" b="1" dirty="0">
                <a:solidFill>
                  <a:srgbClr val="002060"/>
                </a:solidFill>
              </a:rPr>
              <a:t>8</a:t>
            </a:r>
            <a:r>
              <a:rPr lang="zh-CN" altLang="en-US" sz="2800" b="1" dirty="0">
                <a:solidFill>
                  <a:srgbClr val="002060"/>
                </a:solidFill>
              </a:rPr>
              <a:t>。 </a:t>
            </a:r>
          </a:p>
          <a:p>
            <a:pPr marL="457200" indent="-457200">
              <a:buFont typeface="Arial" panose="020B0604020202020204" pitchFamily="34" charset="0"/>
              <a:buChar char="•"/>
              <a:defRPr/>
            </a:pPr>
            <a:r>
              <a:rPr lang="zh-CN" altLang="en-US" sz="2800" b="1" dirty="0">
                <a:solidFill>
                  <a:srgbClr val="002060"/>
                </a:solidFill>
              </a:rPr>
              <a:t>在实际应用中，有</a:t>
            </a:r>
            <a:r>
              <a:rPr lang="zh-CN" altLang="en-US" sz="2800" b="1" dirty="0" smtClean="0">
                <a:solidFill>
                  <a:srgbClr val="002060"/>
                </a:solidFill>
              </a:rPr>
              <a:t>模 </a:t>
            </a:r>
            <a:r>
              <a:rPr lang="en-US" altLang="zh-CN" sz="2800" b="1" dirty="0" smtClean="0">
                <a:solidFill>
                  <a:srgbClr val="002060"/>
                </a:solidFill>
              </a:rPr>
              <a:t>8 </a:t>
            </a:r>
            <a:r>
              <a:rPr lang="zh-CN" altLang="en-US" sz="2800" b="1" dirty="0" smtClean="0">
                <a:solidFill>
                  <a:srgbClr val="002060"/>
                </a:solidFill>
              </a:rPr>
              <a:t>和模 </a:t>
            </a:r>
            <a:r>
              <a:rPr lang="en-US" altLang="zh-CN" sz="2800" b="1" dirty="0" smtClean="0">
                <a:solidFill>
                  <a:srgbClr val="002060"/>
                </a:solidFill>
              </a:rPr>
              <a:t>128 </a:t>
            </a:r>
            <a:r>
              <a:rPr lang="zh-CN" altLang="en-US" sz="2800" b="1" dirty="0" smtClean="0">
                <a:solidFill>
                  <a:srgbClr val="002060"/>
                </a:solidFill>
              </a:rPr>
              <a:t>两种</a:t>
            </a:r>
            <a:r>
              <a:rPr lang="zh-CN" altLang="en-US" sz="2800" b="1" dirty="0">
                <a:solidFill>
                  <a:srgbClr val="002060"/>
                </a:solidFill>
              </a:rPr>
              <a:t>编码方式。</a:t>
            </a:r>
            <a:r>
              <a:rPr lang="zh-CN" altLang="en-US" sz="2800" b="1" dirty="0" smtClean="0">
                <a:solidFill>
                  <a:srgbClr val="002060"/>
                </a:solidFill>
              </a:rPr>
              <a:t>模 </a:t>
            </a:r>
            <a:r>
              <a:rPr lang="en-US" altLang="zh-CN" sz="2800" b="1" dirty="0" smtClean="0">
                <a:solidFill>
                  <a:srgbClr val="002060"/>
                </a:solidFill>
              </a:rPr>
              <a:t>8 </a:t>
            </a:r>
            <a:r>
              <a:rPr lang="zh-CN" altLang="en-US" sz="2800" b="1" dirty="0" smtClean="0">
                <a:solidFill>
                  <a:srgbClr val="002060"/>
                </a:solidFill>
              </a:rPr>
              <a:t>采用 </a:t>
            </a:r>
            <a:r>
              <a:rPr lang="en-US" altLang="zh-CN" sz="2800" b="1" dirty="0" smtClean="0">
                <a:solidFill>
                  <a:srgbClr val="002060"/>
                </a:solidFill>
              </a:rPr>
              <a:t>3 </a:t>
            </a:r>
            <a:r>
              <a:rPr lang="zh-CN" altLang="en-US" sz="2800" b="1" dirty="0" smtClean="0">
                <a:solidFill>
                  <a:srgbClr val="002060"/>
                </a:solidFill>
              </a:rPr>
              <a:t>位</a:t>
            </a:r>
            <a:r>
              <a:rPr lang="zh-CN" altLang="en-US" sz="2800" b="1" dirty="0">
                <a:solidFill>
                  <a:srgbClr val="002060"/>
                </a:solidFill>
              </a:rPr>
              <a:t>编码，一般用于地面链路通信</a:t>
            </a:r>
            <a:r>
              <a:rPr lang="zh-CN" altLang="en-US" sz="2800" b="1" dirty="0" smtClean="0">
                <a:solidFill>
                  <a:srgbClr val="002060"/>
                </a:solidFill>
              </a:rPr>
              <a:t>；    模 </a:t>
            </a:r>
            <a:r>
              <a:rPr lang="en-US" altLang="zh-CN" sz="2800" b="1" dirty="0" smtClean="0">
                <a:solidFill>
                  <a:srgbClr val="002060"/>
                </a:solidFill>
              </a:rPr>
              <a:t>128 </a:t>
            </a:r>
            <a:r>
              <a:rPr lang="zh-CN" altLang="en-US" sz="2800" b="1" dirty="0" smtClean="0">
                <a:solidFill>
                  <a:srgbClr val="002060"/>
                </a:solidFill>
              </a:rPr>
              <a:t>采用 </a:t>
            </a:r>
            <a:r>
              <a:rPr lang="en-US" altLang="zh-CN" sz="2800" b="1" dirty="0" smtClean="0">
                <a:solidFill>
                  <a:srgbClr val="002060"/>
                </a:solidFill>
              </a:rPr>
              <a:t>7 </a:t>
            </a:r>
            <a:r>
              <a:rPr lang="zh-CN" altLang="en-US" sz="2800" b="1" dirty="0" smtClean="0">
                <a:solidFill>
                  <a:srgbClr val="002060"/>
                </a:solidFill>
              </a:rPr>
              <a:t>位</a:t>
            </a:r>
            <a:r>
              <a:rPr lang="zh-CN" altLang="en-US" sz="2800" b="1" dirty="0">
                <a:solidFill>
                  <a:srgbClr val="002060"/>
                </a:solidFill>
              </a:rPr>
              <a:t>编码，一般用于卫星链路</a:t>
            </a:r>
            <a:r>
              <a:rPr lang="zh-CN" altLang="en-US" sz="2800" b="1" dirty="0" smtClean="0">
                <a:solidFill>
                  <a:srgbClr val="002060"/>
                </a:solidFill>
              </a:rPr>
              <a:t>通信（卫星通信中往返传播时延较大）。</a:t>
            </a:r>
            <a:endParaRPr lang="zh-CN" altLang="en-US" sz="2800" b="1" dirty="0">
              <a:solidFill>
                <a:srgbClr val="002060"/>
              </a:solidFill>
            </a:endParaRP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3.2.4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连续</a:t>
            </a: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ARQ</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方式</a:t>
            </a:r>
          </a:p>
        </p:txBody>
      </p:sp>
    </p:spTree>
    <p:extLst>
      <p:ext uri="{BB962C8B-B14F-4D97-AF65-F5344CB8AC3E}">
        <p14:creationId xmlns:p14="http://schemas.microsoft.com/office/powerpoint/2010/main" val="95105327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66</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3850" y="1537253"/>
            <a:ext cx="8497888" cy="4572000"/>
          </a:xfrm>
          <a:prstGeom prst="rect">
            <a:avLst/>
          </a:prstGeom>
        </p:spPr>
        <p:txBody>
          <a:bodyPr/>
          <a:lstStyle/>
          <a:p>
            <a:pPr>
              <a:lnSpc>
                <a:spcPct val="150000"/>
              </a:lnSpc>
              <a:buClr>
                <a:srgbClr val="FF3300"/>
              </a:buClr>
              <a:defRPr/>
            </a:pPr>
            <a:r>
              <a:rPr lang="zh-CN" altLang="en-US" sz="3200" b="1" dirty="0" smtClean="0">
                <a:solidFill>
                  <a:srgbClr val="002060"/>
                </a:solidFill>
                <a:latin typeface="Times New Roman" pitchFamily="18" charset="0"/>
                <a:ea typeface="黑体" pitchFamily="2" charset="-122"/>
              </a:rPr>
              <a:t>选择</a:t>
            </a:r>
            <a:r>
              <a:rPr lang="en-US" altLang="zh-CN" sz="3200" b="1" dirty="0" smtClean="0">
                <a:solidFill>
                  <a:srgbClr val="002060"/>
                </a:solidFill>
                <a:latin typeface="Times New Roman" pitchFamily="18" charset="0"/>
                <a:ea typeface="黑体" pitchFamily="2" charset="-122"/>
              </a:rPr>
              <a:t>ARQ</a:t>
            </a:r>
            <a:r>
              <a:rPr lang="zh-CN" altLang="en-US" sz="3200" b="1" dirty="0" smtClean="0">
                <a:solidFill>
                  <a:srgbClr val="002060"/>
                </a:solidFill>
                <a:latin typeface="Times New Roman" pitchFamily="18" charset="0"/>
                <a:ea typeface="黑体" pitchFamily="2" charset="-122"/>
              </a:rPr>
              <a:t>方式</a:t>
            </a:r>
            <a:endParaRPr lang="en-US" altLang="zh-CN" sz="3200" b="1" dirty="0" smtClean="0">
              <a:solidFill>
                <a:srgbClr val="002060"/>
              </a:solidFill>
              <a:latin typeface="Times New Roman" pitchFamily="18" charset="0"/>
              <a:ea typeface="黑体" pitchFamily="2" charset="-122"/>
            </a:endParaRPr>
          </a:p>
          <a:p>
            <a:pPr marL="457200" indent="-457200">
              <a:lnSpc>
                <a:spcPct val="120000"/>
              </a:lnSpc>
              <a:buFont typeface="Arial" panose="020B0604020202020204" pitchFamily="34" charset="0"/>
              <a:buChar char="•"/>
              <a:defRPr/>
            </a:pPr>
            <a:r>
              <a:rPr lang="zh-CN" altLang="en-US" sz="2800" b="1" dirty="0" smtClean="0">
                <a:solidFill>
                  <a:srgbClr val="002060"/>
                </a:solidFill>
              </a:rPr>
              <a:t>连续</a:t>
            </a:r>
            <a:r>
              <a:rPr lang="en-US" altLang="zh-CN" sz="2800" b="1" dirty="0" smtClean="0">
                <a:solidFill>
                  <a:srgbClr val="002060"/>
                </a:solidFill>
                <a:latin typeface="Times New Roman" panose="02020603050405020304" pitchFamily="18" charset="0"/>
                <a:cs typeface="Times New Roman" panose="02020603050405020304" pitchFamily="18" charset="0"/>
              </a:rPr>
              <a:t>ARQ</a:t>
            </a:r>
            <a:r>
              <a:rPr lang="zh-CN" altLang="en-US" sz="2800" b="1" dirty="0" smtClean="0">
                <a:solidFill>
                  <a:srgbClr val="002060"/>
                </a:solidFill>
                <a:latin typeface="Times New Roman" panose="02020603050405020304" pitchFamily="18" charset="0"/>
                <a:cs typeface="Times New Roman" panose="02020603050405020304" pitchFamily="18" charset="0"/>
              </a:rPr>
              <a:t>方式实现相对比较简单，但如果出现传输差错会使效率降低。</a:t>
            </a:r>
            <a:endParaRPr lang="en-US" altLang="zh-CN" sz="2800" b="1" dirty="0" smtClean="0">
              <a:solidFill>
                <a:srgbClr val="002060"/>
              </a:solidFill>
              <a:latin typeface="Times New Roman" panose="02020603050405020304" pitchFamily="18" charset="0"/>
              <a:cs typeface="Times New Roman" panose="02020603050405020304" pitchFamily="18" charset="0"/>
            </a:endParaRPr>
          </a:p>
          <a:p>
            <a:pPr marL="457200" indent="-457200">
              <a:lnSpc>
                <a:spcPct val="120000"/>
              </a:lnSpc>
              <a:buFont typeface="Arial" panose="020B0604020202020204" pitchFamily="34" charset="0"/>
              <a:buChar char="•"/>
              <a:defRPr/>
            </a:pPr>
            <a:r>
              <a:rPr lang="zh-CN" altLang="en-US" sz="2800" b="1" dirty="0" smtClean="0">
                <a:solidFill>
                  <a:srgbClr val="002060"/>
                </a:solidFill>
              </a:rPr>
              <a:t>在</a:t>
            </a:r>
            <a:r>
              <a:rPr lang="zh-CN" altLang="en-US" sz="2800" b="1" dirty="0">
                <a:solidFill>
                  <a:srgbClr val="002060"/>
                </a:solidFill>
              </a:rPr>
              <a:t>连续</a:t>
            </a:r>
            <a:r>
              <a:rPr lang="en-US" altLang="zh-CN" sz="2800" b="1" dirty="0">
                <a:solidFill>
                  <a:srgbClr val="002060"/>
                </a:solidFill>
              </a:rPr>
              <a:t>ARQ</a:t>
            </a:r>
            <a:r>
              <a:rPr lang="zh-CN" altLang="en-US" sz="2800" b="1" dirty="0">
                <a:solidFill>
                  <a:srgbClr val="002060"/>
                </a:solidFill>
              </a:rPr>
              <a:t>协议中，如果某个数据帧发生差错，后续的数据帧即使被正确地接收到，也要被丢弃，造成网络资源</a:t>
            </a:r>
            <a:r>
              <a:rPr lang="zh-CN" altLang="en-US" sz="2800" b="1" dirty="0" smtClean="0">
                <a:solidFill>
                  <a:srgbClr val="002060"/>
                </a:solidFill>
              </a:rPr>
              <a:t>浪费</a:t>
            </a:r>
            <a:r>
              <a:rPr lang="zh-CN" altLang="en-US" sz="2800" b="1" dirty="0">
                <a:solidFill>
                  <a:srgbClr val="002060"/>
                </a:solidFill>
              </a:rPr>
              <a:t>。</a:t>
            </a:r>
          </a:p>
          <a:p>
            <a:pPr marL="457200" indent="-457200">
              <a:lnSpc>
                <a:spcPct val="120000"/>
              </a:lnSpc>
              <a:buFont typeface="Arial" panose="020B0604020202020204" pitchFamily="34" charset="0"/>
              <a:buChar char="•"/>
              <a:defRPr/>
            </a:pPr>
            <a:r>
              <a:rPr lang="zh-CN" altLang="en-US" sz="2800" b="1" dirty="0">
                <a:solidFill>
                  <a:srgbClr val="002060"/>
                </a:solidFill>
              </a:rPr>
              <a:t>为进一步提高信道的利用率，可设法</a:t>
            </a:r>
            <a:r>
              <a:rPr lang="zh-CN" altLang="en-US" sz="2800" b="1" dirty="0">
                <a:solidFill>
                  <a:srgbClr val="C00000"/>
                </a:solidFill>
              </a:rPr>
              <a:t>只重传</a:t>
            </a:r>
            <a:r>
              <a:rPr lang="zh-CN" altLang="en-US" sz="2800" b="1" dirty="0">
                <a:solidFill>
                  <a:srgbClr val="002060"/>
                </a:solidFill>
              </a:rPr>
              <a:t>出错的数据帧或计时器超时的数据帧。</a:t>
            </a: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3.2.5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选择</a:t>
            </a: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ARQ</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方式</a:t>
            </a:r>
          </a:p>
        </p:txBody>
      </p:sp>
    </p:spTree>
    <p:extLst>
      <p:ext uri="{BB962C8B-B14F-4D97-AF65-F5344CB8AC3E}">
        <p14:creationId xmlns:p14="http://schemas.microsoft.com/office/powerpoint/2010/main" val="95105327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3850" y="1537253"/>
            <a:ext cx="8497888" cy="4572000"/>
          </a:xfrm>
          <a:prstGeom prst="rect">
            <a:avLst/>
          </a:prstGeom>
        </p:spPr>
        <p:txBody>
          <a:bodyPr/>
          <a:lstStyle/>
          <a:p>
            <a:pPr>
              <a:lnSpc>
                <a:spcPct val="120000"/>
              </a:lnSpc>
              <a:buClr>
                <a:srgbClr val="FF3300"/>
              </a:buClr>
              <a:defRPr/>
            </a:pPr>
            <a:r>
              <a:rPr lang="zh-CN" altLang="en-US" sz="3200" b="1" dirty="0" smtClean="0">
                <a:solidFill>
                  <a:srgbClr val="002060"/>
                </a:solidFill>
                <a:latin typeface="Times New Roman" pitchFamily="18" charset="0"/>
                <a:ea typeface="黑体" pitchFamily="2" charset="-122"/>
              </a:rPr>
              <a:t>选择</a:t>
            </a:r>
            <a:r>
              <a:rPr lang="en-US" altLang="zh-CN" sz="3200" b="1" dirty="0" smtClean="0">
                <a:solidFill>
                  <a:srgbClr val="002060"/>
                </a:solidFill>
                <a:latin typeface="Times New Roman" pitchFamily="18" charset="0"/>
                <a:ea typeface="黑体" pitchFamily="2" charset="-122"/>
              </a:rPr>
              <a:t>ARQ</a:t>
            </a:r>
            <a:r>
              <a:rPr lang="zh-CN" altLang="en-US" sz="3200" b="1" dirty="0" smtClean="0">
                <a:solidFill>
                  <a:srgbClr val="002060"/>
                </a:solidFill>
                <a:latin typeface="Times New Roman" pitchFamily="18" charset="0"/>
                <a:ea typeface="黑体" pitchFamily="2" charset="-122"/>
              </a:rPr>
              <a:t>方式</a:t>
            </a:r>
            <a:endParaRPr lang="en-US" altLang="zh-CN" sz="3200" b="1" dirty="0" smtClean="0">
              <a:solidFill>
                <a:srgbClr val="002060"/>
              </a:solidFill>
              <a:latin typeface="Times New Roman" pitchFamily="18" charset="0"/>
              <a:ea typeface="黑体" pitchFamily="2" charset="-122"/>
            </a:endParaRPr>
          </a:p>
          <a:p>
            <a:pPr marL="457200" indent="-457200">
              <a:lnSpc>
                <a:spcPct val="90000"/>
              </a:lnSpc>
              <a:buFont typeface="Arial" panose="020B0604020202020204" pitchFamily="34" charset="0"/>
              <a:buChar char="•"/>
              <a:defRPr/>
            </a:pPr>
            <a:r>
              <a:rPr lang="zh-CN" altLang="en-US" sz="2800" b="1" dirty="0" smtClean="0">
                <a:solidFill>
                  <a:srgbClr val="002060"/>
                </a:solidFill>
              </a:rPr>
              <a:t>由于差错或帧丢失，发送方按照顺序发送的帧到达接收方时，可能会缺少某些序号的帧。使得按照顺序接收帧的方法不能实现。</a:t>
            </a:r>
            <a:endParaRPr lang="en-US" altLang="zh-CN" sz="2800" b="1" dirty="0" smtClean="0">
              <a:solidFill>
                <a:srgbClr val="002060"/>
              </a:solidFill>
            </a:endParaRPr>
          </a:p>
          <a:p>
            <a:pPr marL="457200" indent="-457200">
              <a:lnSpc>
                <a:spcPct val="90000"/>
              </a:lnSpc>
              <a:buFont typeface="Arial" panose="020B0604020202020204" pitchFamily="34" charset="0"/>
              <a:buChar char="•"/>
              <a:defRPr/>
            </a:pPr>
            <a:r>
              <a:rPr lang="zh-CN" altLang="en-US" sz="2800" b="1" dirty="0" smtClean="0">
                <a:solidFill>
                  <a:srgbClr val="002060"/>
                </a:solidFill>
              </a:rPr>
              <a:t>扩大</a:t>
            </a:r>
            <a:r>
              <a:rPr lang="zh-CN" altLang="en-US" sz="2800" b="1" dirty="0">
                <a:solidFill>
                  <a:srgbClr val="002060"/>
                </a:solidFill>
              </a:rPr>
              <a:t>接收窗口，</a:t>
            </a:r>
            <a:r>
              <a:rPr lang="zh-CN" altLang="en-US" sz="2800" b="1" dirty="0" smtClean="0">
                <a:solidFill>
                  <a:srgbClr val="002060"/>
                </a:solidFill>
              </a:rPr>
              <a:t>先暂且收下</a:t>
            </a:r>
            <a:r>
              <a:rPr lang="zh-CN" altLang="en-US" sz="2800" b="1" dirty="0">
                <a:solidFill>
                  <a:srgbClr val="002060"/>
                </a:solidFill>
              </a:rPr>
              <a:t>发送序号不连续但仍处在接收窗口中的那些数据帧，等到所缺序号的数据帧收到后，再一并送交主机，发送应答。</a:t>
            </a:r>
          </a:p>
          <a:p>
            <a:pPr marL="457200" indent="-457200">
              <a:lnSpc>
                <a:spcPct val="90000"/>
              </a:lnSpc>
              <a:buFont typeface="Arial" panose="020B0604020202020204" pitchFamily="34" charset="0"/>
              <a:buChar char="•"/>
              <a:defRPr/>
            </a:pPr>
            <a:r>
              <a:rPr lang="zh-CN" altLang="en-US" sz="2800" b="1" dirty="0">
                <a:solidFill>
                  <a:srgbClr val="002060"/>
                </a:solidFill>
              </a:rPr>
              <a:t>选择 </a:t>
            </a:r>
            <a:r>
              <a:rPr lang="en-US" altLang="zh-CN" sz="2800" b="1" dirty="0">
                <a:solidFill>
                  <a:srgbClr val="002060"/>
                </a:solidFill>
              </a:rPr>
              <a:t>ARQ </a:t>
            </a:r>
            <a:r>
              <a:rPr lang="zh-CN" altLang="en-US" sz="2800" b="1" dirty="0">
                <a:solidFill>
                  <a:srgbClr val="002060"/>
                </a:solidFill>
              </a:rPr>
              <a:t>协议可避免重复传送那些本来已经正确到达接收端的数据帧。</a:t>
            </a:r>
          </a:p>
          <a:p>
            <a:pPr marL="457200" indent="-457200">
              <a:lnSpc>
                <a:spcPct val="90000"/>
              </a:lnSpc>
              <a:buFont typeface="Arial" panose="020B0604020202020204" pitchFamily="34" charset="0"/>
              <a:buChar char="•"/>
              <a:defRPr/>
            </a:pPr>
            <a:r>
              <a:rPr lang="zh-CN" altLang="en-US" sz="2800" b="1" dirty="0" smtClean="0">
                <a:solidFill>
                  <a:srgbClr val="002060"/>
                </a:solidFill>
              </a:rPr>
              <a:t>需要付出的</a:t>
            </a:r>
            <a:r>
              <a:rPr lang="zh-CN" altLang="en-US" sz="2800" b="1" dirty="0">
                <a:solidFill>
                  <a:srgbClr val="002060"/>
                </a:solidFill>
              </a:rPr>
              <a:t>代价是在接收端要设置具有相当容量的缓存空间且</a:t>
            </a:r>
            <a:r>
              <a:rPr lang="zh-CN" altLang="en-US" sz="2800" b="1" dirty="0" smtClean="0">
                <a:solidFill>
                  <a:srgbClr val="002060"/>
                </a:solidFill>
              </a:rPr>
              <a:t>控制更加复杂</a:t>
            </a:r>
            <a:r>
              <a:rPr lang="zh-CN" altLang="en-US" sz="2800" b="1" dirty="0">
                <a:solidFill>
                  <a:srgbClr val="002060"/>
                </a:solidFill>
              </a:rPr>
              <a:t>。</a:t>
            </a: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3.2.5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选择</a:t>
            </a: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ARQ</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方式</a:t>
            </a:r>
          </a:p>
        </p:txBody>
      </p:sp>
    </p:spTree>
    <p:extLst>
      <p:ext uri="{BB962C8B-B14F-4D97-AF65-F5344CB8AC3E}">
        <p14:creationId xmlns:p14="http://schemas.microsoft.com/office/powerpoint/2010/main" val="129845951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3"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3850" y="1537253"/>
            <a:ext cx="8497888" cy="4572000"/>
          </a:xfrm>
          <a:prstGeom prst="rect">
            <a:avLst/>
          </a:prstGeom>
        </p:spPr>
        <p:txBody>
          <a:bodyPr/>
          <a:lstStyle/>
          <a:p>
            <a:pPr>
              <a:buClr>
                <a:srgbClr val="FF3300"/>
              </a:buClr>
              <a:defRPr/>
            </a:pPr>
            <a:r>
              <a:rPr lang="zh-CN" altLang="en-US" sz="3200" b="1" dirty="0" smtClean="0">
                <a:solidFill>
                  <a:srgbClr val="002060"/>
                </a:solidFill>
                <a:latin typeface="Times New Roman" pitchFamily="18" charset="0"/>
                <a:ea typeface="黑体" pitchFamily="2" charset="-122"/>
              </a:rPr>
              <a:t>选择</a:t>
            </a:r>
            <a:r>
              <a:rPr lang="en-US" altLang="zh-CN" sz="3200" b="1" dirty="0" smtClean="0">
                <a:solidFill>
                  <a:srgbClr val="002060"/>
                </a:solidFill>
                <a:latin typeface="Times New Roman" pitchFamily="18" charset="0"/>
                <a:ea typeface="黑体" pitchFamily="2" charset="-122"/>
              </a:rPr>
              <a:t>ARQ</a:t>
            </a:r>
            <a:r>
              <a:rPr lang="zh-CN" altLang="en-US" sz="3200" b="1" dirty="0" smtClean="0">
                <a:solidFill>
                  <a:srgbClr val="002060"/>
                </a:solidFill>
                <a:latin typeface="Times New Roman" pitchFamily="18" charset="0"/>
                <a:ea typeface="黑体" pitchFamily="2" charset="-122"/>
              </a:rPr>
              <a:t>方式</a:t>
            </a:r>
            <a:endParaRPr lang="en-US" altLang="zh-CN" sz="3200" b="1" dirty="0" smtClean="0">
              <a:solidFill>
                <a:srgbClr val="002060"/>
              </a:solidFill>
              <a:latin typeface="Times New Roman" pitchFamily="18" charset="0"/>
              <a:ea typeface="黑体" pitchFamily="2" charset="-122"/>
            </a:endParaRPr>
          </a:p>
          <a:p>
            <a:pPr>
              <a:buClr>
                <a:srgbClr val="FF3300"/>
              </a:buClr>
              <a:defRPr/>
            </a:pPr>
            <a:endParaRPr lang="en-US" altLang="zh-CN" sz="3200" b="1" dirty="0" smtClean="0">
              <a:solidFill>
                <a:srgbClr val="002060"/>
              </a:solidFill>
              <a:latin typeface="Times New Roman" pitchFamily="18" charset="0"/>
              <a:ea typeface="黑体" pitchFamily="2" charset="-122"/>
            </a:endParaRP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3.2.5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选择</a:t>
            </a: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ARQ</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方式</a:t>
            </a:r>
          </a:p>
        </p:txBody>
      </p:sp>
      <p:graphicFrame>
        <p:nvGraphicFramePr>
          <p:cNvPr id="3" name="对象 2"/>
          <p:cNvGraphicFramePr>
            <a:graphicFrameLocks noChangeAspect="1"/>
          </p:cNvGraphicFramePr>
          <p:nvPr>
            <p:extLst>
              <p:ext uri="{D42A27DB-BD31-4B8C-83A1-F6EECF244321}">
                <p14:modId xmlns:p14="http://schemas.microsoft.com/office/powerpoint/2010/main" val="2070465998"/>
              </p:ext>
            </p:extLst>
          </p:nvPr>
        </p:nvGraphicFramePr>
        <p:xfrm>
          <a:off x="539750" y="2636838"/>
          <a:ext cx="8172450" cy="3340100"/>
        </p:xfrm>
        <a:graphic>
          <a:graphicData uri="http://schemas.openxmlformats.org/presentationml/2006/ole">
            <mc:AlternateContent xmlns:mc="http://schemas.openxmlformats.org/markup-compatibility/2006">
              <mc:Choice xmlns:v="urn:schemas-microsoft-com:vml" Requires="v">
                <p:oleObj spid="_x0000_s4155" name="Visio" r:id="rId4" imgW="5520214" imgH="2254091" progId="Visio.Drawing.11">
                  <p:embed/>
                </p:oleObj>
              </mc:Choice>
              <mc:Fallback>
                <p:oleObj name="Visio" r:id="rId4" imgW="5520214" imgH="2254091" progId="Visio.Drawing.11">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2636838"/>
                        <a:ext cx="8172450" cy="3340100"/>
                      </a:xfrm>
                      <a:prstGeom prst="rect">
                        <a:avLst/>
                      </a:prstGeom>
                      <a:solidFill>
                        <a:srgbClr val="002060"/>
                      </a:solidFill>
                      <a:ln>
                        <a:noFill/>
                      </a:ln>
                    </p:spPr>
                  </p:pic>
                </p:oleObj>
              </mc:Fallback>
            </mc:AlternateContent>
          </a:graphicData>
        </a:graphic>
      </p:graphicFrame>
    </p:spTree>
    <p:extLst>
      <p:ext uri="{BB962C8B-B14F-4D97-AF65-F5344CB8AC3E}">
        <p14:creationId xmlns:p14="http://schemas.microsoft.com/office/powerpoint/2010/main" val="129845951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69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29" name="Rectangle 4"/>
          <p:cNvSpPr txBox="1">
            <a:spLocks noChangeArrowheads="1"/>
          </p:cNvSpPr>
          <p:nvPr/>
        </p:nvSpPr>
        <p:spPr>
          <a:xfrm>
            <a:off x="174170" y="1436914"/>
            <a:ext cx="8766629" cy="4789716"/>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31" name="Rectangle 3"/>
          <p:cNvSpPr txBox="1">
            <a:spLocks noChangeArrowheads="1"/>
          </p:cNvSpPr>
          <p:nvPr/>
        </p:nvSpPr>
        <p:spPr>
          <a:xfrm>
            <a:off x="323850" y="1537253"/>
            <a:ext cx="8497888" cy="4572000"/>
          </a:xfrm>
          <a:prstGeom prst="rect">
            <a:avLst/>
          </a:prstGeom>
        </p:spPr>
        <p:txBody>
          <a:bodyPr/>
          <a:lstStyle/>
          <a:p>
            <a:pPr>
              <a:lnSpc>
                <a:spcPct val="150000"/>
              </a:lnSpc>
              <a:buClr>
                <a:srgbClr val="FF3300"/>
              </a:buClr>
              <a:defRPr/>
            </a:pPr>
            <a:r>
              <a:rPr lang="zh-CN" altLang="en-US" sz="3200" b="1" dirty="0" smtClean="0">
                <a:solidFill>
                  <a:srgbClr val="002060"/>
                </a:solidFill>
                <a:latin typeface="Times New Roman" pitchFamily="18" charset="0"/>
                <a:ea typeface="黑体" pitchFamily="2" charset="-122"/>
              </a:rPr>
              <a:t>选择</a:t>
            </a:r>
            <a:r>
              <a:rPr lang="en-US" altLang="zh-CN" sz="3200" b="1" dirty="0" smtClean="0">
                <a:solidFill>
                  <a:srgbClr val="002060"/>
                </a:solidFill>
                <a:latin typeface="Times New Roman" pitchFamily="18" charset="0"/>
                <a:ea typeface="黑体" pitchFamily="2" charset="-122"/>
              </a:rPr>
              <a:t>ARQ</a:t>
            </a:r>
            <a:r>
              <a:rPr lang="zh-CN" altLang="en-US" sz="3200" b="1" dirty="0" smtClean="0">
                <a:solidFill>
                  <a:srgbClr val="002060"/>
                </a:solidFill>
                <a:latin typeface="Times New Roman" pitchFamily="18" charset="0"/>
                <a:ea typeface="黑体" pitchFamily="2" charset="-122"/>
              </a:rPr>
              <a:t>方式</a:t>
            </a:r>
            <a:endParaRPr lang="en-US" altLang="zh-CN" sz="3200" b="1" dirty="0" smtClean="0">
              <a:solidFill>
                <a:srgbClr val="002060"/>
              </a:solidFill>
              <a:latin typeface="Times New Roman" pitchFamily="18" charset="0"/>
              <a:ea typeface="黑体" pitchFamily="2" charset="-122"/>
            </a:endParaRPr>
          </a:p>
          <a:p>
            <a:pPr marL="457200" indent="-457200">
              <a:lnSpc>
                <a:spcPct val="120000"/>
              </a:lnSpc>
              <a:spcBef>
                <a:spcPct val="0"/>
              </a:spcBef>
              <a:buFont typeface="Arial" panose="020B0604020202020204" pitchFamily="34" charset="0"/>
              <a:buChar char="•"/>
              <a:defRPr/>
            </a:pPr>
            <a:r>
              <a:rPr lang="zh-CN" altLang="en-US" sz="2800" b="1" dirty="0">
                <a:solidFill>
                  <a:srgbClr val="002060"/>
                </a:solidFill>
              </a:rPr>
              <a:t>选择 </a:t>
            </a:r>
            <a:r>
              <a:rPr lang="en-US" altLang="zh-CN" sz="2800" b="1" dirty="0">
                <a:solidFill>
                  <a:srgbClr val="002060"/>
                </a:solidFill>
              </a:rPr>
              <a:t>ARQ </a:t>
            </a:r>
            <a:r>
              <a:rPr lang="zh-CN" altLang="en-US" sz="2800" b="1" dirty="0">
                <a:solidFill>
                  <a:srgbClr val="002060"/>
                </a:solidFill>
              </a:rPr>
              <a:t>方式</a:t>
            </a:r>
            <a:r>
              <a:rPr lang="zh-CN" altLang="en-US" sz="2800" b="1" dirty="0" smtClean="0">
                <a:solidFill>
                  <a:srgbClr val="002060"/>
                </a:solidFill>
              </a:rPr>
              <a:t>，接收方允许接收多个不严格按照顺序的帧。若</a:t>
            </a:r>
            <a:r>
              <a:rPr lang="zh-CN" altLang="en-US" sz="2800" b="1" dirty="0">
                <a:solidFill>
                  <a:srgbClr val="002060"/>
                </a:solidFill>
              </a:rPr>
              <a:t>用 </a:t>
            </a:r>
            <a:r>
              <a:rPr lang="en-US" altLang="zh-CN" sz="2800" b="1" i="1" dirty="0">
                <a:solidFill>
                  <a:srgbClr val="002060"/>
                </a:solidFill>
                <a:latin typeface="黑体" pitchFamily="2" charset="-122"/>
              </a:rPr>
              <a:t>n</a:t>
            </a:r>
            <a:r>
              <a:rPr lang="en-US" altLang="zh-CN" sz="2800" b="1" i="1" dirty="0">
                <a:solidFill>
                  <a:srgbClr val="002060"/>
                </a:solidFill>
              </a:rPr>
              <a:t> </a:t>
            </a:r>
            <a:r>
              <a:rPr lang="zh-CN" altLang="en-US" sz="2800" b="1" dirty="0">
                <a:solidFill>
                  <a:srgbClr val="002060"/>
                </a:solidFill>
              </a:rPr>
              <a:t>比特进行编号</a:t>
            </a:r>
            <a:r>
              <a:rPr lang="zh-CN" altLang="en-US" sz="2800" b="1" dirty="0" smtClean="0">
                <a:solidFill>
                  <a:srgbClr val="002060"/>
                </a:solidFill>
              </a:rPr>
              <a:t>，为避免编号混乱，接收</a:t>
            </a:r>
            <a:r>
              <a:rPr lang="zh-CN" altLang="en-US" sz="2800" b="1" dirty="0">
                <a:solidFill>
                  <a:srgbClr val="002060"/>
                </a:solidFill>
              </a:rPr>
              <a:t>窗口的最大值受下式的约束</a:t>
            </a:r>
          </a:p>
          <a:p>
            <a:pPr>
              <a:lnSpc>
                <a:spcPct val="120000"/>
              </a:lnSpc>
              <a:spcBef>
                <a:spcPct val="0"/>
              </a:spcBef>
              <a:defRPr/>
            </a:pPr>
            <a:r>
              <a:rPr lang="zh-CN" altLang="en-US" sz="2800" b="1" i="1" dirty="0">
                <a:solidFill>
                  <a:srgbClr val="002060"/>
                </a:solidFill>
              </a:rPr>
              <a:t>		</a:t>
            </a:r>
            <a:r>
              <a:rPr lang="en-US" altLang="zh-CN" sz="2800" b="1" i="1" dirty="0" smtClean="0">
                <a:solidFill>
                  <a:srgbClr val="002060"/>
                </a:solidFill>
              </a:rPr>
              <a:t>W</a:t>
            </a:r>
            <a:r>
              <a:rPr lang="en-US" altLang="zh-CN" sz="2800" b="1" i="1" baseline="-25000" dirty="0" smtClean="0">
                <a:solidFill>
                  <a:srgbClr val="002060"/>
                </a:solidFill>
              </a:rPr>
              <a:t>R</a:t>
            </a:r>
            <a:r>
              <a:rPr lang="en-US" altLang="zh-CN" sz="2800" b="1" i="1" dirty="0" smtClean="0">
                <a:solidFill>
                  <a:srgbClr val="002060"/>
                </a:solidFill>
              </a:rPr>
              <a:t> </a:t>
            </a:r>
            <a:r>
              <a:rPr lang="en-US" altLang="zh-CN" sz="2800" b="1" dirty="0">
                <a:solidFill>
                  <a:srgbClr val="002060"/>
                </a:solidFill>
                <a:sym typeface="Symbol" pitchFamily="18" charset="2"/>
              </a:rPr>
              <a:t></a:t>
            </a:r>
            <a:r>
              <a:rPr lang="en-US" altLang="zh-CN" sz="2800" b="1" dirty="0">
                <a:solidFill>
                  <a:srgbClr val="002060"/>
                </a:solidFill>
              </a:rPr>
              <a:t> 2</a:t>
            </a:r>
            <a:r>
              <a:rPr lang="en-US" altLang="zh-CN" sz="2800" b="1" i="1" baseline="30000" dirty="0">
                <a:solidFill>
                  <a:srgbClr val="002060"/>
                </a:solidFill>
              </a:rPr>
              <a:t>n</a:t>
            </a:r>
            <a:r>
              <a:rPr lang="en-US" altLang="zh-CN" sz="2800" b="1" dirty="0">
                <a:solidFill>
                  <a:srgbClr val="002060"/>
                </a:solidFill>
              </a:rPr>
              <a:t>/2</a:t>
            </a:r>
          </a:p>
          <a:p>
            <a:pPr marL="457200" indent="-457200">
              <a:lnSpc>
                <a:spcPct val="120000"/>
              </a:lnSpc>
              <a:spcBef>
                <a:spcPct val="0"/>
              </a:spcBef>
              <a:buFont typeface="Arial" panose="020B0604020202020204" pitchFamily="34" charset="0"/>
              <a:buChar char="•"/>
              <a:defRPr/>
            </a:pPr>
            <a:r>
              <a:rPr lang="zh-CN" altLang="en-US" sz="2800" b="1" dirty="0">
                <a:solidFill>
                  <a:srgbClr val="002060"/>
                </a:solidFill>
              </a:rPr>
              <a:t>当接收窗口为最大值</a:t>
            </a:r>
            <a:r>
              <a:rPr lang="en-US" altLang="zh-CN" sz="2800" b="1" i="1" dirty="0">
                <a:solidFill>
                  <a:srgbClr val="002060"/>
                </a:solidFill>
              </a:rPr>
              <a:t>W</a:t>
            </a:r>
            <a:r>
              <a:rPr lang="en-US" altLang="zh-CN" sz="2800" b="1" i="1" baseline="-25000" dirty="0">
                <a:solidFill>
                  <a:srgbClr val="002060"/>
                </a:solidFill>
              </a:rPr>
              <a:t>R</a:t>
            </a:r>
            <a:r>
              <a:rPr lang="en-US" altLang="zh-CN" sz="2800" b="1" i="1" dirty="0">
                <a:solidFill>
                  <a:srgbClr val="002060"/>
                </a:solidFill>
              </a:rPr>
              <a:t> </a:t>
            </a:r>
            <a:r>
              <a:rPr lang="zh-CN" altLang="en-US" sz="2800" b="1" dirty="0">
                <a:solidFill>
                  <a:srgbClr val="002060"/>
                </a:solidFill>
                <a:sym typeface="Symbol" pitchFamily="18" charset="2"/>
              </a:rPr>
              <a:t>＝</a:t>
            </a:r>
            <a:r>
              <a:rPr lang="zh-CN" altLang="en-US" sz="2800" b="1" dirty="0">
                <a:solidFill>
                  <a:srgbClr val="002060"/>
                </a:solidFill>
              </a:rPr>
              <a:t> </a:t>
            </a:r>
            <a:r>
              <a:rPr lang="en-US" altLang="zh-CN" sz="2800" b="1" dirty="0">
                <a:solidFill>
                  <a:srgbClr val="002060"/>
                </a:solidFill>
              </a:rPr>
              <a:t>2</a:t>
            </a:r>
            <a:r>
              <a:rPr lang="en-US" altLang="zh-CN" sz="2800" b="1" i="1" baseline="30000" dirty="0">
                <a:solidFill>
                  <a:srgbClr val="002060"/>
                </a:solidFill>
              </a:rPr>
              <a:t>n</a:t>
            </a:r>
            <a:r>
              <a:rPr lang="en-US" altLang="zh-CN" sz="2800" b="1" dirty="0">
                <a:solidFill>
                  <a:srgbClr val="002060"/>
                </a:solidFill>
              </a:rPr>
              <a:t>/2</a:t>
            </a:r>
            <a:r>
              <a:rPr lang="zh-CN" altLang="en-US" sz="2800" b="1" dirty="0">
                <a:solidFill>
                  <a:srgbClr val="002060"/>
                </a:solidFill>
              </a:rPr>
              <a:t>时，选择</a:t>
            </a:r>
            <a:r>
              <a:rPr lang="en-US" altLang="zh-CN" sz="2800" b="1" dirty="0">
                <a:solidFill>
                  <a:srgbClr val="002060"/>
                </a:solidFill>
              </a:rPr>
              <a:t>ARQ</a:t>
            </a:r>
            <a:r>
              <a:rPr lang="zh-CN" altLang="en-US" sz="2800" b="1" dirty="0">
                <a:solidFill>
                  <a:srgbClr val="002060"/>
                </a:solidFill>
              </a:rPr>
              <a:t>方式发送</a:t>
            </a:r>
            <a:r>
              <a:rPr lang="zh-CN" altLang="en-US" sz="2800" b="1" dirty="0" smtClean="0">
                <a:solidFill>
                  <a:srgbClr val="002060"/>
                </a:solidFill>
              </a:rPr>
              <a:t>窗口</a:t>
            </a:r>
            <a:endParaRPr lang="en-US" altLang="zh-CN" sz="2800" b="1" dirty="0" smtClean="0">
              <a:solidFill>
                <a:srgbClr val="002060"/>
              </a:solidFill>
            </a:endParaRPr>
          </a:p>
          <a:p>
            <a:pPr>
              <a:lnSpc>
                <a:spcPct val="120000"/>
              </a:lnSpc>
              <a:spcBef>
                <a:spcPct val="0"/>
              </a:spcBef>
              <a:defRPr/>
            </a:pPr>
            <a:r>
              <a:rPr lang="en-US" altLang="zh-CN" sz="2800" b="1" i="1" dirty="0">
                <a:solidFill>
                  <a:srgbClr val="002060"/>
                </a:solidFill>
              </a:rPr>
              <a:t> </a:t>
            </a:r>
            <a:r>
              <a:rPr lang="en-US" altLang="zh-CN" sz="2800" b="1" i="1" dirty="0" smtClean="0">
                <a:solidFill>
                  <a:srgbClr val="002060"/>
                </a:solidFill>
              </a:rPr>
              <a:t>                      W</a:t>
            </a:r>
            <a:r>
              <a:rPr lang="en-US" altLang="zh-CN" sz="2800" b="1" i="1" baseline="-25000" dirty="0" smtClean="0">
                <a:solidFill>
                  <a:srgbClr val="002060"/>
                </a:solidFill>
              </a:rPr>
              <a:t>T</a:t>
            </a:r>
            <a:r>
              <a:rPr lang="en-US" altLang="zh-CN" sz="2800" b="1" i="1" dirty="0" smtClean="0">
                <a:solidFill>
                  <a:srgbClr val="002060"/>
                </a:solidFill>
              </a:rPr>
              <a:t> </a:t>
            </a:r>
            <a:r>
              <a:rPr lang="zh-CN" altLang="en-US" sz="2800" b="1" dirty="0">
                <a:solidFill>
                  <a:srgbClr val="002060"/>
                </a:solidFill>
                <a:sym typeface="Symbol" pitchFamily="18" charset="2"/>
              </a:rPr>
              <a:t>＝</a:t>
            </a:r>
            <a:r>
              <a:rPr lang="zh-CN" altLang="en-US" sz="2800" b="1" dirty="0">
                <a:solidFill>
                  <a:srgbClr val="002060"/>
                </a:solidFill>
              </a:rPr>
              <a:t> </a:t>
            </a:r>
            <a:r>
              <a:rPr lang="en-US" altLang="zh-CN" sz="2800" b="1" dirty="0" smtClean="0">
                <a:solidFill>
                  <a:srgbClr val="002060"/>
                </a:solidFill>
              </a:rPr>
              <a:t>2</a:t>
            </a:r>
            <a:r>
              <a:rPr lang="en-US" altLang="zh-CN" sz="2800" b="1" i="1" baseline="30000" dirty="0" smtClean="0">
                <a:solidFill>
                  <a:srgbClr val="002060"/>
                </a:solidFill>
              </a:rPr>
              <a:t>n</a:t>
            </a:r>
            <a:r>
              <a:rPr lang="en-US" altLang="zh-CN" sz="2800" b="1" dirty="0" smtClean="0">
                <a:solidFill>
                  <a:srgbClr val="002060"/>
                </a:solidFill>
              </a:rPr>
              <a:t>/2</a:t>
            </a:r>
            <a:endParaRPr lang="en-US" altLang="zh-CN" sz="2800" b="1" dirty="0">
              <a:solidFill>
                <a:srgbClr val="002060"/>
              </a:solidFill>
            </a:endParaRPr>
          </a:p>
        </p:txBody>
      </p:sp>
      <p:sp>
        <p:nvSpPr>
          <p:cNvPr id="22" name="燕尾形 21"/>
          <p:cNvSpPr/>
          <p:nvPr/>
        </p:nvSpPr>
        <p:spPr>
          <a:xfrm>
            <a:off x="2964687" y="214175"/>
            <a:ext cx="1185491"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3"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24"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5" name="TextBox 10"/>
          <p:cNvSpPr txBox="1"/>
          <p:nvPr/>
        </p:nvSpPr>
        <p:spPr>
          <a:xfrm>
            <a:off x="2964686" y="294104"/>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流量控制</a:t>
            </a:r>
            <a:endParaRPr lang="zh-CN" altLang="en-US" sz="1200" b="1" dirty="0">
              <a:solidFill>
                <a:schemeClr val="bg1"/>
              </a:solidFill>
            </a:endParaRPr>
          </a:p>
        </p:txBody>
      </p:sp>
      <p:sp>
        <p:nvSpPr>
          <p:cNvPr id="28"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2"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流量控制</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文本框 15"/>
          <p:cNvSpPr txBox="1"/>
          <p:nvPr/>
        </p:nvSpPr>
        <p:spPr>
          <a:xfrm>
            <a:off x="3933372" y="806177"/>
            <a:ext cx="4542972"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3.2.5  </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选择</a:t>
            </a: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ARQ</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方式</a:t>
            </a:r>
          </a:p>
        </p:txBody>
      </p:sp>
    </p:spTree>
    <p:extLst>
      <p:ext uri="{BB962C8B-B14F-4D97-AF65-F5344CB8AC3E}">
        <p14:creationId xmlns:p14="http://schemas.microsoft.com/office/powerpoint/2010/main" val="12984595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3.1.1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数据电路和数据链路</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480468" y="5138057"/>
            <a:ext cx="8236013" cy="1015021"/>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l">
              <a:lnSpc>
                <a:spcPct val="120000"/>
              </a:lnSpc>
              <a:buClrTx/>
              <a:buSzTx/>
              <a:buFontTx/>
              <a:buNone/>
            </a:pPr>
            <a:r>
              <a:rPr lang="en-US" altLang="zh-CN" sz="2800" dirty="0" smtClean="0"/>
              <a:t>  </a:t>
            </a:r>
            <a:r>
              <a:rPr lang="en-US" altLang="zh-CN" sz="2400" dirty="0" smtClean="0">
                <a:solidFill>
                  <a:srgbClr val="002060"/>
                </a:solidFill>
              </a:rPr>
              <a:t>DTE</a:t>
            </a:r>
            <a:r>
              <a:rPr lang="zh-CN" altLang="en-US" sz="2400" dirty="0" smtClean="0">
                <a:solidFill>
                  <a:srgbClr val="002060"/>
                </a:solidFill>
              </a:rPr>
              <a:t>：数据终端设备，输入输出，通信控制。</a:t>
            </a:r>
            <a:endParaRPr lang="en-US" altLang="zh-CN" sz="2400" dirty="0" smtClean="0">
              <a:solidFill>
                <a:srgbClr val="002060"/>
              </a:solidFill>
            </a:endParaRPr>
          </a:p>
          <a:p>
            <a:pPr algn="l">
              <a:lnSpc>
                <a:spcPct val="120000"/>
              </a:lnSpc>
              <a:buClrTx/>
              <a:buSzTx/>
              <a:buFontTx/>
              <a:buNone/>
            </a:pPr>
            <a:r>
              <a:rPr lang="zh-CN" altLang="en-US" sz="2400" dirty="0" smtClean="0">
                <a:solidFill>
                  <a:srgbClr val="002060"/>
                </a:solidFill>
              </a:rPr>
              <a:t>  </a:t>
            </a:r>
            <a:r>
              <a:rPr lang="en-US" altLang="zh-CN" sz="2400" dirty="0" smtClean="0">
                <a:solidFill>
                  <a:srgbClr val="002060"/>
                </a:solidFill>
              </a:rPr>
              <a:t>DCE</a:t>
            </a:r>
            <a:r>
              <a:rPr lang="zh-CN" altLang="en-US" sz="2400" dirty="0" smtClean="0">
                <a:solidFill>
                  <a:srgbClr val="002060"/>
                </a:solidFill>
              </a:rPr>
              <a:t>：数据电路设备，传输信号的变换，信号控制。</a:t>
            </a:r>
            <a:endParaRPr lang="zh-CN" altLang="en-US" sz="2400" dirty="0">
              <a:solidFill>
                <a:srgbClr val="002060"/>
              </a:solidFill>
            </a:endParaRPr>
          </a:p>
        </p:txBody>
      </p:sp>
      <p:pic>
        <p:nvPicPr>
          <p:cNvPr id="19" name="图片 18"/>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基本概念</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328722" y="5138057"/>
            <a:ext cx="8539506" cy="1144166"/>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燕尾形 30"/>
          <p:cNvSpPr/>
          <p:nvPr/>
        </p:nvSpPr>
        <p:spPr>
          <a:xfrm>
            <a:off x="791968" y="233065"/>
            <a:ext cx="195123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33"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数据链路层基本概念  </a:t>
            </a:r>
            <a:endParaRPr lang="zh-CN" altLang="en-US" sz="1200" b="1" dirty="0">
              <a:solidFill>
                <a:schemeClr val="bg1"/>
              </a:solidFill>
            </a:endParaRPr>
          </a:p>
        </p:txBody>
      </p:sp>
      <p:sp>
        <p:nvSpPr>
          <p:cNvPr id="34" name="TextBox 10"/>
          <p:cNvSpPr txBox="1"/>
          <p:nvPr/>
        </p:nvSpPr>
        <p:spPr>
          <a:xfrm>
            <a:off x="2964687" y="29792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流量控制</a:t>
            </a:r>
            <a:endParaRPr lang="zh-CN" altLang="en-US" sz="1200" b="1" dirty="0"/>
          </a:p>
        </p:txBody>
      </p:sp>
      <p:sp>
        <p:nvSpPr>
          <p:cNvPr id="35"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grpSp>
        <p:nvGrpSpPr>
          <p:cNvPr id="2" name="组合 1"/>
          <p:cNvGrpSpPr/>
          <p:nvPr/>
        </p:nvGrpSpPr>
        <p:grpSpPr>
          <a:xfrm>
            <a:off x="657444" y="1410528"/>
            <a:ext cx="7696200" cy="3625100"/>
            <a:chOff x="617136" y="1514090"/>
            <a:chExt cx="7696200" cy="3625100"/>
          </a:xfrm>
        </p:grpSpPr>
        <p:grpSp>
          <p:nvGrpSpPr>
            <p:cNvPr id="20" name="Group 9"/>
            <p:cNvGrpSpPr>
              <a:grpSpLocks/>
            </p:cNvGrpSpPr>
            <p:nvPr/>
          </p:nvGrpSpPr>
          <p:grpSpPr bwMode="auto">
            <a:xfrm>
              <a:off x="617136" y="2003878"/>
              <a:ext cx="7696200" cy="3135312"/>
              <a:chOff x="572" y="2333"/>
              <a:chExt cx="4848" cy="1975"/>
            </a:xfrm>
            <a:solidFill>
              <a:schemeClr val="accent1">
                <a:lumMod val="40000"/>
                <a:lumOff val="60000"/>
              </a:schemeClr>
            </a:solidFill>
          </p:grpSpPr>
          <p:sp>
            <p:nvSpPr>
              <p:cNvPr id="22" name="Rectangle 10"/>
              <p:cNvSpPr>
                <a:spLocks noChangeArrowheads="1"/>
              </p:cNvSpPr>
              <p:nvPr/>
            </p:nvSpPr>
            <p:spPr bwMode="auto">
              <a:xfrm>
                <a:off x="716" y="2429"/>
                <a:ext cx="384" cy="1104"/>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b="1" dirty="0">
                    <a:latin typeface="Times New Roman" pitchFamily="18" charset="0"/>
                  </a:rPr>
                  <a:t>输入</a:t>
                </a:r>
              </a:p>
              <a:p>
                <a:endParaRPr kumimoji="1" lang="zh-CN" altLang="en-US" b="1" dirty="0">
                  <a:latin typeface="Times New Roman" pitchFamily="18" charset="0"/>
                </a:endParaRPr>
              </a:p>
              <a:p>
                <a:r>
                  <a:rPr kumimoji="1" lang="zh-CN" altLang="en-US" b="1" dirty="0">
                    <a:latin typeface="Times New Roman" pitchFamily="18" charset="0"/>
                  </a:rPr>
                  <a:t>输出</a:t>
                </a:r>
              </a:p>
              <a:p>
                <a:endParaRPr kumimoji="1" lang="zh-CN" altLang="en-US" b="1" dirty="0">
                  <a:latin typeface="Times New Roman" pitchFamily="18" charset="0"/>
                </a:endParaRPr>
              </a:p>
              <a:p>
                <a:r>
                  <a:rPr kumimoji="1" lang="zh-CN" altLang="en-US" b="1" dirty="0">
                    <a:latin typeface="Times New Roman" pitchFamily="18" charset="0"/>
                  </a:rPr>
                  <a:t>设备</a:t>
                </a:r>
              </a:p>
            </p:txBody>
          </p:sp>
          <p:sp>
            <p:nvSpPr>
              <p:cNvPr id="23" name="Rectangle 11"/>
              <p:cNvSpPr>
                <a:spLocks noChangeArrowheads="1"/>
              </p:cNvSpPr>
              <p:nvPr/>
            </p:nvSpPr>
            <p:spPr bwMode="auto">
              <a:xfrm>
                <a:off x="1244" y="2429"/>
                <a:ext cx="384" cy="1104"/>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b="1" dirty="0" smtClean="0">
                    <a:latin typeface="Times New Roman" pitchFamily="18" charset="0"/>
                  </a:rPr>
                  <a:t>  传</a:t>
                </a:r>
                <a:endParaRPr kumimoji="1" lang="zh-CN" altLang="en-US" b="1" dirty="0">
                  <a:latin typeface="Times New Roman" pitchFamily="18" charset="0"/>
                </a:endParaRPr>
              </a:p>
              <a:p>
                <a:r>
                  <a:rPr kumimoji="1" lang="zh-CN" altLang="en-US" b="1" dirty="0" smtClean="0">
                    <a:latin typeface="Times New Roman" pitchFamily="18" charset="0"/>
                  </a:rPr>
                  <a:t>  输</a:t>
                </a:r>
                <a:endParaRPr kumimoji="1" lang="zh-CN" altLang="en-US" b="1" dirty="0">
                  <a:latin typeface="Times New Roman" pitchFamily="18" charset="0"/>
                </a:endParaRPr>
              </a:p>
              <a:p>
                <a:r>
                  <a:rPr kumimoji="1" lang="zh-CN" altLang="en-US" b="1" dirty="0" smtClean="0">
                    <a:latin typeface="Times New Roman" pitchFamily="18" charset="0"/>
                  </a:rPr>
                  <a:t>  控</a:t>
                </a:r>
                <a:endParaRPr kumimoji="1" lang="zh-CN" altLang="en-US" b="1" dirty="0">
                  <a:latin typeface="Times New Roman" pitchFamily="18" charset="0"/>
                </a:endParaRPr>
              </a:p>
              <a:p>
                <a:r>
                  <a:rPr kumimoji="1" lang="zh-CN" altLang="en-US" b="1" dirty="0" smtClean="0">
                    <a:latin typeface="Times New Roman" pitchFamily="18" charset="0"/>
                  </a:rPr>
                  <a:t>  制</a:t>
                </a:r>
                <a:endParaRPr kumimoji="1" lang="zh-CN" altLang="en-US" b="1" dirty="0">
                  <a:latin typeface="Times New Roman" pitchFamily="18" charset="0"/>
                </a:endParaRPr>
              </a:p>
              <a:p>
                <a:r>
                  <a:rPr kumimoji="1" lang="zh-CN" altLang="en-US" b="1" dirty="0" smtClean="0">
                    <a:latin typeface="Times New Roman" pitchFamily="18" charset="0"/>
                  </a:rPr>
                  <a:t>  器</a:t>
                </a:r>
                <a:endParaRPr kumimoji="1" lang="zh-CN" altLang="en-US" b="1" dirty="0">
                  <a:latin typeface="Times New Roman" pitchFamily="18" charset="0"/>
                </a:endParaRPr>
              </a:p>
            </p:txBody>
          </p:sp>
          <p:sp>
            <p:nvSpPr>
              <p:cNvPr id="24" name="Rectangle 12"/>
              <p:cNvSpPr>
                <a:spLocks noChangeArrowheads="1"/>
              </p:cNvSpPr>
              <p:nvPr/>
            </p:nvSpPr>
            <p:spPr bwMode="auto">
              <a:xfrm>
                <a:off x="2060" y="2429"/>
                <a:ext cx="384" cy="1104"/>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b="1" dirty="0" smtClean="0">
                    <a:latin typeface="Times New Roman" pitchFamily="18" charset="0"/>
                  </a:rPr>
                  <a:t> D</a:t>
                </a:r>
                <a:endParaRPr kumimoji="1" lang="en-US" altLang="zh-CN" sz="2400" b="1" dirty="0">
                  <a:latin typeface="Times New Roman" pitchFamily="18" charset="0"/>
                </a:endParaRPr>
              </a:p>
              <a:p>
                <a:r>
                  <a:rPr kumimoji="1" lang="en-US" altLang="zh-CN" sz="2400" b="1" dirty="0" smtClean="0">
                    <a:latin typeface="Times New Roman" pitchFamily="18" charset="0"/>
                  </a:rPr>
                  <a:t> C</a:t>
                </a:r>
                <a:endParaRPr kumimoji="1" lang="en-US" altLang="zh-CN" sz="2400" b="1" dirty="0">
                  <a:latin typeface="Times New Roman" pitchFamily="18" charset="0"/>
                </a:endParaRPr>
              </a:p>
              <a:p>
                <a:r>
                  <a:rPr kumimoji="1" lang="en-US" altLang="zh-CN" sz="2400" b="1" dirty="0" smtClean="0">
                    <a:latin typeface="Times New Roman" pitchFamily="18" charset="0"/>
                  </a:rPr>
                  <a:t> E</a:t>
                </a:r>
                <a:endParaRPr kumimoji="1" lang="en-US" altLang="zh-CN" sz="2400" b="1" dirty="0">
                  <a:latin typeface="Times New Roman" pitchFamily="18" charset="0"/>
                </a:endParaRPr>
              </a:p>
            </p:txBody>
          </p:sp>
          <p:sp>
            <p:nvSpPr>
              <p:cNvPr id="25" name="Rectangle 13"/>
              <p:cNvSpPr>
                <a:spLocks noChangeArrowheads="1"/>
              </p:cNvSpPr>
              <p:nvPr/>
            </p:nvSpPr>
            <p:spPr bwMode="auto">
              <a:xfrm>
                <a:off x="3596" y="2429"/>
                <a:ext cx="384" cy="1104"/>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b="1" dirty="0" smtClean="0">
                    <a:latin typeface="Times New Roman" pitchFamily="18" charset="0"/>
                  </a:rPr>
                  <a:t> D</a:t>
                </a:r>
                <a:endParaRPr kumimoji="1" lang="en-US" altLang="zh-CN" sz="2400" b="1" dirty="0">
                  <a:latin typeface="Times New Roman" pitchFamily="18" charset="0"/>
                </a:endParaRPr>
              </a:p>
              <a:p>
                <a:r>
                  <a:rPr kumimoji="1" lang="en-US" altLang="zh-CN" sz="2400" b="1" dirty="0" smtClean="0">
                    <a:latin typeface="Times New Roman" pitchFamily="18" charset="0"/>
                  </a:rPr>
                  <a:t> C</a:t>
                </a:r>
                <a:endParaRPr kumimoji="1" lang="en-US" altLang="zh-CN" sz="2400" b="1" dirty="0">
                  <a:latin typeface="Times New Roman" pitchFamily="18" charset="0"/>
                </a:endParaRPr>
              </a:p>
              <a:p>
                <a:r>
                  <a:rPr kumimoji="1" lang="en-US" altLang="zh-CN" sz="2400" b="1" dirty="0" smtClean="0">
                    <a:latin typeface="Times New Roman" pitchFamily="18" charset="0"/>
                  </a:rPr>
                  <a:t> E</a:t>
                </a:r>
                <a:endParaRPr kumimoji="1" lang="en-US" altLang="zh-CN" sz="2400" b="1" dirty="0">
                  <a:latin typeface="Times New Roman" pitchFamily="18" charset="0"/>
                </a:endParaRPr>
              </a:p>
            </p:txBody>
          </p:sp>
          <p:sp>
            <p:nvSpPr>
              <p:cNvPr id="26" name="Rectangle 14"/>
              <p:cNvSpPr>
                <a:spLocks noChangeArrowheads="1"/>
              </p:cNvSpPr>
              <p:nvPr/>
            </p:nvSpPr>
            <p:spPr bwMode="auto">
              <a:xfrm>
                <a:off x="4412" y="2429"/>
                <a:ext cx="384" cy="1104"/>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b="1" dirty="0" smtClean="0">
                    <a:latin typeface="Times New Roman" pitchFamily="18" charset="0"/>
                  </a:rPr>
                  <a:t> 通</a:t>
                </a:r>
                <a:endParaRPr kumimoji="1" lang="zh-CN" altLang="en-US" b="1" dirty="0">
                  <a:latin typeface="Times New Roman" pitchFamily="18" charset="0"/>
                </a:endParaRPr>
              </a:p>
              <a:p>
                <a:r>
                  <a:rPr kumimoji="1" lang="zh-CN" altLang="en-US" b="1" dirty="0" smtClean="0">
                    <a:latin typeface="Times New Roman" pitchFamily="18" charset="0"/>
                  </a:rPr>
                  <a:t> 信</a:t>
                </a:r>
                <a:endParaRPr kumimoji="1" lang="zh-CN" altLang="en-US" b="1" dirty="0">
                  <a:latin typeface="Times New Roman" pitchFamily="18" charset="0"/>
                </a:endParaRPr>
              </a:p>
              <a:p>
                <a:r>
                  <a:rPr kumimoji="1" lang="zh-CN" altLang="en-US" b="1" dirty="0" smtClean="0">
                    <a:latin typeface="Times New Roman" pitchFamily="18" charset="0"/>
                  </a:rPr>
                  <a:t> 控</a:t>
                </a:r>
                <a:endParaRPr kumimoji="1" lang="zh-CN" altLang="en-US" b="1" dirty="0">
                  <a:latin typeface="Times New Roman" pitchFamily="18" charset="0"/>
                </a:endParaRPr>
              </a:p>
              <a:p>
                <a:r>
                  <a:rPr kumimoji="1" lang="zh-CN" altLang="en-US" b="1" dirty="0" smtClean="0">
                    <a:latin typeface="Times New Roman" pitchFamily="18" charset="0"/>
                  </a:rPr>
                  <a:t> 制</a:t>
                </a:r>
                <a:endParaRPr kumimoji="1" lang="zh-CN" altLang="en-US" b="1" dirty="0">
                  <a:latin typeface="Times New Roman" pitchFamily="18" charset="0"/>
                </a:endParaRPr>
              </a:p>
              <a:p>
                <a:r>
                  <a:rPr kumimoji="1" lang="zh-CN" altLang="en-US" b="1" dirty="0" smtClean="0">
                    <a:latin typeface="Times New Roman" pitchFamily="18" charset="0"/>
                  </a:rPr>
                  <a:t> 器</a:t>
                </a:r>
                <a:endParaRPr kumimoji="1" lang="zh-CN" altLang="en-US" b="1" dirty="0">
                  <a:latin typeface="Times New Roman" pitchFamily="18" charset="0"/>
                </a:endParaRPr>
              </a:p>
            </p:txBody>
          </p:sp>
          <p:sp>
            <p:nvSpPr>
              <p:cNvPr id="27" name="Rectangle 15"/>
              <p:cNvSpPr>
                <a:spLocks noChangeArrowheads="1"/>
              </p:cNvSpPr>
              <p:nvPr/>
            </p:nvSpPr>
            <p:spPr bwMode="auto">
              <a:xfrm>
                <a:off x="4940" y="2429"/>
                <a:ext cx="384" cy="1104"/>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400" b="1">
                    <a:latin typeface="Times New Roman" pitchFamily="18" charset="0"/>
                  </a:rPr>
                  <a:t>主</a:t>
                </a:r>
              </a:p>
              <a:p>
                <a:r>
                  <a:rPr kumimoji="1" lang="zh-CN" altLang="en-US" sz="2400" b="1">
                    <a:latin typeface="Times New Roman" pitchFamily="18" charset="0"/>
                  </a:rPr>
                  <a:t>机</a:t>
                </a:r>
              </a:p>
            </p:txBody>
          </p:sp>
          <p:sp>
            <p:nvSpPr>
              <p:cNvPr id="28" name="Rectangle 16"/>
              <p:cNvSpPr>
                <a:spLocks noChangeArrowheads="1"/>
              </p:cNvSpPr>
              <p:nvPr/>
            </p:nvSpPr>
            <p:spPr bwMode="auto">
              <a:xfrm>
                <a:off x="2684" y="2861"/>
                <a:ext cx="672" cy="336"/>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400" b="1" dirty="0" smtClean="0">
                    <a:latin typeface="Times New Roman" pitchFamily="18" charset="0"/>
                  </a:rPr>
                  <a:t>  信道</a:t>
                </a:r>
                <a:endParaRPr kumimoji="1" lang="zh-CN" altLang="en-US" sz="2400" b="1" dirty="0">
                  <a:latin typeface="Times New Roman" pitchFamily="18" charset="0"/>
                </a:endParaRPr>
              </a:p>
            </p:txBody>
          </p:sp>
          <p:sp>
            <p:nvSpPr>
              <p:cNvPr id="36" name="Line 17"/>
              <p:cNvSpPr>
                <a:spLocks noChangeShapeType="1"/>
              </p:cNvSpPr>
              <p:nvPr/>
            </p:nvSpPr>
            <p:spPr bwMode="auto">
              <a:xfrm>
                <a:off x="1100" y="3005"/>
                <a:ext cx="144"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18"/>
              <p:cNvSpPr>
                <a:spLocks noChangeShapeType="1"/>
              </p:cNvSpPr>
              <p:nvPr/>
            </p:nvSpPr>
            <p:spPr bwMode="auto">
              <a:xfrm>
                <a:off x="3356" y="3005"/>
                <a:ext cx="240"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19"/>
              <p:cNvSpPr>
                <a:spLocks noChangeShapeType="1"/>
              </p:cNvSpPr>
              <p:nvPr/>
            </p:nvSpPr>
            <p:spPr bwMode="auto">
              <a:xfrm>
                <a:off x="2444" y="3005"/>
                <a:ext cx="240"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20"/>
              <p:cNvSpPr>
                <a:spLocks noChangeShapeType="1"/>
              </p:cNvSpPr>
              <p:nvPr/>
            </p:nvSpPr>
            <p:spPr bwMode="auto">
              <a:xfrm>
                <a:off x="4796" y="3005"/>
                <a:ext cx="144"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21"/>
              <p:cNvSpPr>
                <a:spLocks noChangeShapeType="1"/>
              </p:cNvSpPr>
              <p:nvPr/>
            </p:nvSpPr>
            <p:spPr bwMode="auto">
              <a:xfrm>
                <a:off x="3980" y="3005"/>
                <a:ext cx="432"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22"/>
              <p:cNvSpPr>
                <a:spLocks noChangeShapeType="1"/>
              </p:cNvSpPr>
              <p:nvPr/>
            </p:nvSpPr>
            <p:spPr bwMode="auto">
              <a:xfrm>
                <a:off x="1628" y="3005"/>
                <a:ext cx="432"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23"/>
              <p:cNvSpPr>
                <a:spLocks noChangeShapeType="1"/>
              </p:cNvSpPr>
              <p:nvPr/>
            </p:nvSpPr>
            <p:spPr bwMode="auto">
              <a:xfrm>
                <a:off x="572" y="2333"/>
                <a:ext cx="1152"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24"/>
              <p:cNvSpPr>
                <a:spLocks noChangeShapeType="1"/>
              </p:cNvSpPr>
              <p:nvPr/>
            </p:nvSpPr>
            <p:spPr bwMode="auto">
              <a:xfrm flipV="1">
                <a:off x="572" y="2333"/>
                <a:ext cx="0" cy="1344"/>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25"/>
              <p:cNvSpPr>
                <a:spLocks noChangeShapeType="1"/>
              </p:cNvSpPr>
              <p:nvPr/>
            </p:nvSpPr>
            <p:spPr bwMode="auto">
              <a:xfrm>
                <a:off x="4268" y="3677"/>
                <a:ext cx="1152"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26"/>
              <p:cNvSpPr>
                <a:spLocks noChangeShapeType="1"/>
              </p:cNvSpPr>
              <p:nvPr/>
            </p:nvSpPr>
            <p:spPr bwMode="auto">
              <a:xfrm>
                <a:off x="4268" y="2333"/>
                <a:ext cx="1152"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27"/>
              <p:cNvSpPr>
                <a:spLocks noChangeShapeType="1"/>
              </p:cNvSpPr>
              <p:nvPr/>
            </p:nvSpPr>
            <p:spPr bwMode="auto">
              <a:xfrm>
                <a:off x="572" y="3677"/>
                <a:ext cx="1152"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28"/>
              <p:cNvSpPr>
                <a:spLocks noChangeShapeType="1"/>
              </p:cNvSpPr>
              <p:nvPr/>
            </p:nvSpPr>
            <p:spPr bwMode="auto">
              <a:xfrm flipV="1">
                <a:off x="5420" y="2333"/>
                <a:ext cx="0" cy="1344"/>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29"/>
              <p:cNvSpPr>
                <a:spLocks noChangeShapeType="1"/>
              </p:cNvSpPr>
              <p:nvPr/>
            </p:nvSpPr>
            <p:spPr bwMode="auto">
              <a:xfrm flipV="1">
                <a:off x="1724" y="2333"/>
                <a:ext cx="0" cy="1344"/>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30"/>
              <p:cNvSpPr>
                <a:spLocks noChangeShapeType="1"/>
              </p:cNvSpPr>
              <p:nvPr/>
            </p:nvSpPr>
            <p:spPr bwMode="auto">
              <a:xfrm flipV="1">
                <a:off x="4268" y="2333"/>
                <a:ext cx="0" cy="1344"/>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31"/>
              <p:cNvSpPr>
                <a:spLocks noChangeShapeType="1"/>
              </p:cNvSpPr>
              <p:nvPr/>
            </p:nvSpPr>
            <p:spPr bwMode="auto">
              <a:xfrm flipV="1">
                <a:off x="4124" y="3101"/>
                <a:ext cx="0" cy="912"/>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Line 32"/>
              <p:cNvSpPr>
                <a:spLocks noChangeShapeType="1"/>
              </p:cNvSpPr>
              <p:nvPr/>
            </p:nvSpPr>
            <p:spPr bwMode="auto">
              <a:xfrm flipV="1">
                <a:off x="1916" y="3149"/>
                <a:ext cx="0" cy="864"/>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Line 33"/>
              <p:cNvSpPr>
                <a:spLocks noChangeShapeType="1"/>
              </p:cNvSpPr>
              <p:nvPr/>
            </p:nvSpPr>
            <p:spPr bwMode="auto">
              <a:xfrm flipH="1" flipV="1">
                <a:off x="1196" y="3092"/>
                <a:ext cx="6" cy="1171"/>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34"/>
              <p:cNvSpPr>
                <a:spLocks noChangeShapeType="1"/>
              </p:cNvSpPr>
              <p:nvPr/>
            </p:nvSpPr>
            <p:spPr bwMode="auto">
              <a:xfrm flipV="1">
                <a:off x="4840" y="3092"/>
                <a:ext cx="14" cy="1171"/>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Text Box 35"/>
              <p:cNvSpPr txBox="1">
                <a:spLocks noChangeArrowheads="1"/>
              </p:cNvSpPr>
              <p:nvPr/>
            </p:nvSpPr>
            <p:spPr bwMode="auto">
              <a:xfrm>
                <a:off x="2540" y="3657"/>
                <a:ext cx="912" cy="288"/>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a:solidFill>
                      <a:srgbClr val="C00000"/>
                    </a:solidFill>
                    <a:latin typeface="Times New Roman" pitchFamily="18" charset="0"/>
                  </a:rPr>
                  <a:t>数据电路</a:t>
                </a:r>
              </a:p>
            </p:txBody>
          </p:sp>
          <p:sp>
            <p:nvSpPr>
              <p:cNvPr id="55" name="Text Box 36"/>
              <p:cNvSpPr txBox="1">
                <a:spLocks noChangeArrowheads="1"/>
              </p:cNvSpPr>
              <p:nvPr/>
            </p:nvSpPr>
            <p:spPr bwMode="auto">
              <a:xfrm>
                <a:off x="2540" y="4020"/>
                <a:ext cx="912" cy="288"/>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a:solidFill>
                      <a:srgbClr val="C00000"/>
                    </a:solidFill>
                    <a:latin typeface="Times New Roman" pitchFamily="18" charset="0"/>
                  </a:rPr>
                  <a:t>数据链路</a:t>
                </a:r>
              </a:p>
            </p:txBody>
          </p:sp>
          <p:sp>
            <p:nvSpPr>
              <p:cNvPr id="56" name="Line 37"/>
              <p:cNvSpPr>
                <a:spLocks noChangeShapeType="1"/>
              </p:cNvSpPr>
              <p:nvPr/>
            </p:nvSpPr>
            <p:spPr bwMode="auto">
              <a:xfrm>
                <a:off x="3452" y="3849"/>
                <a:ext cx="672" cy="0"/>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38"/>
              <p:cNvSpPr>
                <a:spLocks noChangeShapeType="1"/>
              </p:cNvSpPr>
              <p:nvPr/>
            </p:nvSpPr>
            <p:spPr bwMode="auto">
              <a:xfrm flipH="1">
                <a:off x="1916" y="3849"/>
                <a:ext cx="672" cy="0"/>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39"/>
              <p:cNvSpPr>
                <a:spLocks noChangeShapeType="1"/>
              </p:cNvSpPr>
              <p:nvPr/>
            </p:nvSpPr>
            <p:spPr bwMode="auto">
              <a:xfrm>
                <a:off x="3452" y="4164"/>
                <a:ext cx="1392" cy="0"/>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40"/>
              <p:cNvSpPr>
                <a:spLocks noChangeShapeType="1"/>
              </p:cNvSpPr>
              <p:nvPr/>
            </p:nvSpPr>
            <p:spPr bwMode="auto">
              <a:xfrm flipH="1">
                <a:off x="1196" y="4164"/>
                <a:ext cx="1392" cy="0"/>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0" name="Text Box 35"/>
            <p:cNvSpPr txBox="1">
              <a:spLocks noChangeArrowheads="1"/>
            </p:cNvSpPr>
            <p:nvPr/>
          </p:nvSpPr>
          <p:spPr bwMode="auto">
            <a:xfrm>
              <a:off x="1150536" y="1514091"/>
              <a:ext cx="945386" cy="461665"/>
            </a:xfrm>
            <a:prstGeom prst="rect">
              <a:avLst/>
            </a:prstGeom>
            <a:solidFill>
              <a:schemeClr val="bg1"/>
            </a:solidFill>
            <a:ln w="19050">
              <a:solidFill>
                <a:schemeClr val="bg1"/>
              </a:solidFill>
              <a:miter lim="800000"/>
              <a:headEnd/>
              <a:tailEnd/>
            </a:ln>
            <a:effectLst/>
          </p:spPr>
          <p:txBody>
            <a:bodyPr wrap="square">
              <a:spAutoFit/>
            </a:bodyPr>
            <a:lstStyle/>
            <a:p>
              <a:pPr>
                <a:spcBef>
                  <a:spcPct val="50000"/>
                </a:spcBef>
              </a:pPr>
              <a:r>
                <a:rPr kumimoji="1" lang="en-US" altLang="zh-CN" sz="2400" b="1" dirty="0" smtClean="0">
                  <a:latin typeface="Times New Roman" pitchFamily="18" charset="0"/>
                </a:rPr>
                <a:t>DTE</a:t>
              </a:r>
              <a:endParaRPr kumimoji="1" lang="zh-CN" altLang="en-US" sz="2400" b="1" dirty="0">
                <a:latin typeface="Times New Roman" pitchFamily="18" charset="0"/>
              </a:endParaRPr>
            </a:p>
          </p:txBody>
        </p:sp>
        <p:sp>
          <p:nvSpPr>
            <p:cNvPr id="61" name="Text Box 35"/>
            <p:cNvSpPr txBox="1">
              <a:spLocks noChangeArrowheads="1"/>
            </p:cNvSpPr>
            <p:nvPr/>
          </p:nvSpPr>
          <p:spPr bwMode="auto">
            <a:xfrm>
              <a:off x="7017936" y="1514090"/>
              <a:ext cx="945386" cy="461665"/>
            </a:xfrm>
            <a:prstGeom prst="rect">
              <a:avLst/>
            </a:prstGeom>
            <a:solidFill>
              <a:schemeClr val="bg1"/>
            </a:solidFill>
            <a:ln w="19050">
              <a:solidFill>
                <a:schemeClr val="bg1"/>
              </a:solidFill>
              <a:miter lim="800000"/>
              <a:headEnd/>
              <a:tailEnd/>
            </a:ln>
            <a:effectLst/>
          </p:spPr>
          <p:txBody>
            <a:bodyPr wrap="square">
              <a:spAutoFit/>
            </a:bodyPr>
            <a:lstStyle/>
            <a:p>
              <a:pPr>
                <a:spcBef>
                  <a:spcPct val="50000"/>
                </a:spcBef>
              </a:pPr>
              <a:r>
                <a:rPr kumimoji="1" lang="en-US" altLang="zh-CN" sz="2400" b="1" dirty="0" smtClean="0">
                  <a:latin typeface="Times New Roman" pitchFamily="18" charset="0"/>
                </a:rPr>
                <a:t>DTE</a:t>
              </a:r>
              <a:endParaRPr kumimoji="1" lang="zh-CN" altLang="en-US" sz="2400" b="1" dirty="0">
                <a:latin typeface="Times New Roman" pitchFamily="18" charset="0"/>
              </a:endParaRPr>
            </a:p>
          </p:txBody>
        </p:sp>
      </p:grpSp>
    </p:spTree>
    <p:extLst>
      <p:ext uri="{BB962C8B-B14F-4D97-AF65-F5344CB8AC3E}">
        <p14:creationId xmlns:p14="http://schemas.microsoft.com/office/powerpoint/2010/main" val="198212779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p:nvPr/>
        </p:nvSpPr>
        <p:spPr>
          <a:xfrm>
            <a:off x="775" y="0"/>
            <a:ext cx="2875160" cy="6858000"/>
          </a:xfrm>
          <a:prstGeom prst="rect">
            <a:avLst/>
          </a:prstGeom>
          <a:solidFill>
            <a:srgbClr val="213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15"/>
          <p:cNvSpPr txBox="1"/>
          <p:nvPr/>
        </p:nvSpPr>
        <p:spPr>
          <a:xfrm>
            <a:off x="191729" y="2259427"/>
            <a:ext cx="2592288" cy="461665"/>
          </a:xfrm>
          <a:prstGeom prst="rect">
            <a:avLst/>
          </a:prstGeom>
          <a:noFill/>
        </p:spPr>
        <p:txBody>
          <a:bodyPr wrap="square" rtlCol="0">
            <a:spAutoFit/>
          </a:bodyPr>
          <a:lstStyle/>
          <a:p>
            <a:pPr algn="ctr"/>
            <a:r>
              <a:rPr lang="en-US" altLang="zh-CN" sz="2400" b="1" spc="300" dirty="0" smtClean="0">
                <a:solidFill>
                  <a:schemeClr val="bg1"/>
                </a:solidFill>
                <a:latin typeface="Agency FB" panose="020B0503020202020204" pitchFamily="34" charset="0"/>
                <a:ea typeface="Adobe 宋体 Std L" pitchFamily="18" charset="-122"/>
              </a:rPr>
              <a:t>Transition  Page</a:t>
            </a:r>
            <a:endParaRPr lang="zh-CN" altLang="en-US" sz="2400" b="1" spc="300" dirty="0">
              <a:solidFill>
                <a:schemeClr val="bg1"/>
              </a:solidFill>
              <a:latin typeface="Agency FB" panose="020B0503020202020204" pitchFamily="34" charset="0"/>
              <a:ea typeface="Adobe 宋体 Std L" pitchFamily="18" charset="-122"/>
            </a:endParaRPr>
          </a:p>
        </p:txBody>
      </p:sp>
      <p:sp>
        <p:nvSpPr>
          <p:cNvPr id="5" name="文本框 4"/>
          <p:cNvSpPr txBox="1"/>
          <p:nvPr/>
        </p:nvSpPr>
        <p:spPr>
          <a:xfrm>
            <a:off x="0" y="1572542"/>
            <a:ext cx="2808312" cy="707886"/>
          </a:xfrm>
          <a:prstGeom prst="rect">
            <a:avLst/>
          </a:prstGeom>
          <a:noFill/>
        </p:spPr>
        <p:txBody>
          <a:bodyPr wrap="square" rtlCol="0">
            <a:spAutoFit/>
          </a:bodyPr>
          <a:lstStyle/>
          <a:p>
            <a:pPr algn="ctr"/>
            <a:r>
              <a:rPr lang="zh-CN" altLang="en-US" sz="4000" b="1" dirty="0" smtClean="0">
                <a:solidFill>
                  <a:schemeClr val="bg1"/>
                </a:solidFill>
                <a:ea typeface="微软雅黑"/>
              </a:rPr>
              <a:t>过渡页</a:t>
            </a:r>
            <a:endParaRPr lang="zh-CN" altLang="en-US" sz="4000" b="1" dirty="0">
              <a:solidFill>
                <a:schemeClr val="bg1"/>
              </a:solidFill>
              <a:ea typeface="微软雅黑"/>
            </a:endParaRPr>
          </a:p>
        </p:txBody>
      </p:sp>
      <p:grpSp>
        <p:nvGrpSpPr>
          <p:cNvPr id="2" name="Group 4"/>
          <p:cNvGrpSpPr>
            <a:grpSpLocks noChangeAspect="1"/>
          </p:cNvGrpSpPr>
          <p:nvPr/>
        </p:nvGrpSpPr>
        <p:grpSpPr bwMode="auto">
          <a:xfrm>
            <a:off x="473434" y="3172747"/>
            <a:ext cx="1852612" cy="1946275"/>
            <a:chOff x="419" y="1980"/>
            <a:chExt cx="1167" cy="1226"/>
          </a:xfrm>
        </p:grpSpPr>
        <p:sp>
          <p:nvSpPr>
            <p:cNvPr id="14" name="Freeform 5"/>
            <p:cNvSpPr>
              <a:spLocks noEditPoints="1"/>
            </p:cNvSpPr>
            <p:nvPr/>
          </p:nvSpPr>
          <p:spPr bwMode="auto">
            <a:xfrm>
              <a:off x="419" y="1980"/>
              <a:ext cx="1167" cy="1226"/>
            </a:xfrm>
            <a:custGeom>
              <a:avLst/>
              <a:gdLst>
                <a:gd name="T0" fmla="*/ 13275 w 16338"/>
                <a:gd name="T1" fmla="*/ 0 h 17164"/>
                <a:gd name="T2" fmla="*/ 9190 w 16338"/>
                <a:gd name="T3" fmla="*/ 0 h 17164"/>
                <a:gd name="T4" fmla="*/ 5106 w 16338"/>
                <a:gd name="T5" fmla="*/ 0 h 17164"/>
                <a:gd name="T6" fmla="*/ 1021 w 16338"/>
                <a:gd name="T7" fmla="*/ 0 h 17164"/>
                <a:gd name="T8" fmla="*/ 102 w 16338"/>
                <a:gd name="T9" fmla="*/ 2007 h 17164"/>
                <a:gd name="T10" fmla="*/ 237 w 16338"/>
                <a:gd name="T11" fmla="*/ 4683 h 17164"/>
                <a:gd name="T12" fmla="*/ 374 w 16338"/>
                <a:gd name="T13" fmla="*/ 7358 h 17164"/>
                <a:gd name="T14" fmla="*/ 509 w 16338"/>
                <a:gd name="T15" fmla="*/ 10033 h 17164"/>
                <a:gd name="T16" fmla="*/ 786 w 16338"/>
                <a:gd name="T17" fmla="*/ 11569 h 17164"/>
                <a:gd name="T18" fmla="*/ 1261 w 16338"/>
                <a:gd name="T19" fmla="*/ 12639 h 17164"/>
                <a:gd name="T20" fmla="*/ 1909 w 16338"/>
                <a:gd name="T21" fmla="*/ 13613 h 17164"/>
                <a:gd name="T22" fmla="*/ 2729 w 16338"/>
                <a:gd name="T23" fmla="*/ 14493 h 17164"/>
                <a:gd name="T24" fmla="*/ 3723 w 16338"/>
                <a:gd name="T25" fmla="*/ 15277 h 17164"/>
                <a:gd name="T26" fmla="*/ 4889 w 16338"/>
                <a:gd name="T27" fmla="*/ 15965 h 17164"/>
                <a:gd name="T28" fmla="*/ 6228 w 16338"/>
                <a:gd name="T29" fmla="*/ 16558 h 17164"/>
                <a:gd name="T30" fmla="*/ 7740 w 16338"/>
                <a:gd name="T31" fmla="*/ 17055 h 17164"/>
                <a:gd name="T32" fmla="*/ 9144 w 16338"/>
                <a:gd name="T33" fmla="*/ 16946 h 17164"/>
                <a:gd name="T34" fmla="*/ 10390 w 16338"/>
                <a:gd name="T35" fmla="*/ 16541 h 17164"/>
                <a:gd name="T36" fmla="*/ 11538 w 16338"/>
                <a:gd name="T37" fmla="*/ 16001 h 17164"/>
                <a:gd name="T38" fmla="*/ 12587 w 16338"/>
                <a:gd name="T39" fmla="*/ 15331 h 17164"/>
                <a:gd name="T40" fmla="*/ 13537 w 16338"/>
                <a:gd name="T41" fmla="*/ 14526 h 17164"/>
                <a:gd name="T42" fmla="*/ 14388 w 16338"/>
                <a:gd name="T43" fmla="*/ 13591 h 17164"/>
                <a:gd name="T44" fmla="*/ 15141 w 16338"/>
                <a:gd name="T45" fmla="*/ 12521 h 17164"/>
                <a:gd name="T46" fmla="*/ 15795 w 16338"/>
                <a:gd name="T47" fmla="*/ 11320 h 17164"/>
                <a:gd name="T48" fmla="*/ 16017 w 16338"/>
                <a:gd name="T49" fmla="*/ 8936 h 17164"/>
                <a:gd name="T50" fmla="*/ 16116 w 16338"/>
                <a:gd name="T51" fmla="*/ 6187 h 17164"/>
                <a:gd name="T52" fmla="*/ 16215 w 16338"/>
                <a:gd name="T53" fmla="*/ 3437 h 17164"/>
                <a:gd name="T54" fmla="*/ 16313 w 16338"/>
                <a:gd name="T55" fmla="*/ 688 h 17164"/>
                <a:gd name="T56" fmla="*/ 13964 w 16338"/>
                <a:gd name="T57" fmla="*/ 463 h 17164"/>
                <a:gd name="T58" fmla="*/ 10100 w 16338"/>
                <a:gd name="T59" fmla="*/ 463 h 17164"/>
                <a:gd name="T60" fmla="*/ 6238 w 16338"/>
                <a:gd name="T61" fmla="*/ 463 h 17164"/>
                <a:gd name="T62" fmla="*/ 2374 w 16338"/>
                <a:gd name="T63" fmla="*/ 463 h 17164"/>
                <a:gd name="T64" fmla="*/ 506 w 16338"/>
                <a:gd name="T65" fmla="*/ 1729 h 17164"/>
                <a:gd name="T66" fmla="*/ 634 w 16338"/>
                <a:gd name="T67" fmla="*/ 4261 h 17164"/>
                <a:gd name="T68" fmla="*/ 762 w 16338"/>
                <a:gd name="T69" fmla="*/ 6792 h 17164"/>
                <a:gd name="T70" fmla="*/ 891 w 16338"/>
                <a:gd name="T71" fmla="*/ 9322 h 17164"/>
                <a:gd name="T72" fmla="*/ 1098 w 16338"/>
                <a:gd name="T73" fmla="*/ 11139 h 17164"/>
                <a:gd name="T74" fmla="*/ 1506 w 16338"/>
                <a:gd name="T75" fmla="*/ 12175 h 17164"/>
                <a:gd name="T76" fmla="*/ 2078 w 16338"/>
                <a:gd name="T77" fmla="*/ 13120 h 17164"/>
                <a:gd name="T78" fmla="*/ 2814 w 16338"/>
                <a:gd name="T79" fmla="*/ 13974 h 17164"/>
                <a:gd name="T80" fmla="*/ 3712 w 16338"/>
                <a:gd name="T81" fmla="*/ 14737 h 17164"/>
                <a:gd name="T82" fmla="*/ 4775 w 16338"/>
                <a:gd name="T83" fmla="*/ 15411 h 17164"/>
                <a:gd name="T84" fmla="*/ 6000 w 16338"/>
                <a:gd name="T85" fmla="*/ 15995 h 17164"/>
                <a:gd name="T86" fmla="*/ 7390 w 16338"/>
                <a:gd name="T87" fmla="*/ 16487 h 17164"/>
                <a:gd name="T88" fmla="*/ 8782 w 16338"/>
                <a:gd name="T89" fmla="*/ 16571 h 17164"/>
                <a:gd name="T90" fmla="*/ 9984 w 16338"/>
                <a:gd name="T91" fmla="*/ 16218 h 17164"/>
                <a:gd name="T92" fmla="*/ 11093 w 16338"/>
                <a:gd name="T93" fmla="*/ 15739 h 17164"/>
                <a:gd name="T94" fmla="*/ 12108 w 16338"/>
                <a:gd name="T95" fmla="*/ 15137 h 17164"/>
                <a:gd name="T96" fmla="*/ 13030 w 16338"/>
                <a:gd name="T97" fmla="*/ 14407 h 17164"/>
                <a:gd name="T98" fmla="*/ 13859 w 16338"/>
                <a:gd name="T99" fmla="*/ 13553 h 17164"/>
                <a:gd name="T100" fmla="*/ 14594 w 16338"/>
                <a:gd name="T101" fmla="*/ 12573 h 17164"/>
                <a:gd name="T102" fmla="*/ 15236 w 16338"/>
                <a:gd name="T103" fmla="*/ 11468 h 17164"/>
                <a:gd name="T104" fmla="*/ 15569 w 16338"/>
                <a:gd name="T105" fmla="*/ 9568 h 17164"/>
                <a:gd name="T106" fmla="*/ 15663 w 16338"/>
                <a:gd name="T107" fmla="*/ 6966 h 17164"/>
                <a:gd name="T108" fmla="*/ 15756 w 16338"/>
                <a:gd name="T109" fmla="*/ 4365 h 17164"/>
                <a:gd name="T110" fmla="*/ 15850 w 16338"/>
                <a:gd name="T111" fmla="*/ 1765 h 17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338" h="17164">
                  <a:moveTo>
                    <a:pt x="16338" y="0"/>
                  </a:moveTo>
                  <a:lnTo>
                    <a:pt x="15317" y="0"/>
                  </a:lnTo>
                  <a:lnTo>
                    <a:pt x="14296" y="0"/>
                  </a:lnTo>
                  <a:lnTo>
                    <a:pt x="13275" y="0"/>
                  </a:lnTo>
                  <a:lnTo>
                    <a:pt x="12253" y="0"/>
                  </a:lnTo>
                  <a:lnTo>
                    <a:pt x="11232" y="0"/>
                  </a:lnTo>
                  <a:lnTo>
                    <a:pt x="10211" y="0"/>
                  </a:lnTo>
                  <a:lnTo>
                    <a:pt x="9190" y="0"/>
                  </a:lnTo>
                  <a:lnTo>
                    <a:pt x="8169" y="0"/>
                  </a:lnTo>
                  <a:lnTo>
                    <a:pt x="7148" y="0"/>
                  </a:lnTo>
                  <a:lnTo>
                    <a:pt x="6127" y="0"/>
                  </a:lnTo>
                  <a:lnTo>
                    <a:pt x="5106" y="0"/>
                  </a:lnTo>
                  <a:lnTo>
                    <a:pt x="4085" y="0"/>
                  </a:lnTo>
                  <a:lnTo>
                    <a:pt x="3063" y="0"/>
                  </a:lnTo>
                  <a:lnTo>
                    <a:pt x="2042" y="0"/>
                  </a:lnTo>
                  <a:lnTo>
                    <a:pt x="1021" y="0"/>
                  </a:lnTo>
                  <a:lnTo>
                    <a:pt x="0" y="0"/>
                  </a:lnTo>
                  <a:lnTo>
                    <a:pt x="34" y="669"/>
                  </a:lnTo>
                  <a:lnTo>
                    <a:pt x="68" y="1338"/>
                  </a:lnTo>
                  <a:lnTo>
                    <a:pt x="102" y="2007"/>
                  </a:lnTo>
                  <a:lnTo>
                    <a:pt x="135" y="2675"/>
                  </a:lnTo>
                  <a:lnTo>
                    <a:pt x="170" y="3345"/>
                  </a:lnTo>
                  <a:lnTo>
                    <a:pt x="204" y="4013"/>
                  </a:lnTo>
                  <a:lnTo>
                    <a:pt x="237" y="4683"/>
                  </a:lnTo>
                  <a:lnTo>
                    <a:pt x="272" y="5352"/>
                  </a:lnTo>
                  <a:lnTo>
                    <a:pt x="305" y="6020"/>
                  </a:lnTo>
                  <a:lnTo>
                    <a:pt x="339" y="6690"/>
                  </a:lnTo>
                  <a:lnTo>
                    <a:pt x="374" y="7358"/>
                  </a:lnTo>
                  <a:lnTo>
                    <a:pt x="407" y="8027"/>
                  </a:lnTo>
                  <a:lnTo>
                    <a:pt x="441" y="8696"/>
                  </a:lnTo>
                  <a:lnTo>
                    <a:pt x="476" y="9365"/>
                  </a:lnTo>
                  <a:lnTo>
                    <a:pt x="509" y="10033"/>
                  </a:lnTo>
                  <a:lnTo>
                    <a:pt x="543" y="10703"/>
                  </a:lnTo>
                  <a:lnTo>
                    <a:pt x="613" y="10998"/>
                  </a:lnTo>
                  <a:lnTo>
                    <a:pt x="695" y="11285"/>
                  </a:lnTo>
                  <a:lnTo>
                    <a:pt x="786" y="11569"/>
                  </a:lnTo>
                  <a:lnTo>
                    <a:pt x="889" y="11845"/>
                  </a:lnTo>
                  <a:lnTo>
                    <a:pt x="1002" y="12116"/>
                  </a:lnTo>
                  <a:lnTo>
                    <a:pt x="1126" y="12381"/>
                  </a:lnTo>
                  <a:lnTo>
                    <a:pt x="1261" y="12639"/>
                  </a:lnTo>
                  <a:lnTo>
                    <a:pt x="1406" y="12891"/>
                  </a:lnTo>
                  <a:lnTo>
                    <a:pt x="1563" y="13138"/>
                  </a:lnTo>
                  <a:lnTo>
                    <a:pt x="1731" y="13379"/>
                  </a:lnTo>
                  <a:lnTo>
                    <a:pt x="1909" y="13613"/>
                  </a:lnTo>
                  <a:lnTo>
                    <a:pt x="2098" y="13843"/>
                  </a:lnTo>
                  <a:lnTo>
                    <a:pt x="2297" y="14065"/>
                  </a:lnTo>
                  <a:lnTo>
                    <a:pt x="2508" y="14283"/>
                  </a:lnTo>
                  <a:lnTo>
                    <a:pt x="2729" y="14493"/>
                  </a:lnTo>
                  <a:lnTo>
                    <a:pt x="2962" y="14698"/>
                  </a:lnTo>
                  <a:lnTo>
                    <a:pt x="3205" y="14897"/>
                  </a:lnTo>
                  <a:lnTo>
                    <a:pt x="3458" y="15089"/>
                  </a:lnTo>
                  <a:lnTo>
                    <a:pt x="3723" y="15277"/>
                  </a:lnTo>
                  <a:lnTo>
                    <a:pt x="3998" y="15457"/>
                  </a:lnTo>
                  <a:lnTo>
                    <a:pt x="4285" y="15633"/>
                  </a:lnTo>
                  <a:lnTo>
                    <a:pt x="4581" y="15802"/>
                  </a:lnTo>
                  <a:lnTo>
                    <a:pt x="4889" y="15965"/>
                  </a:lnTo>
                  <a:lnTo>
                    <a:pt x="5207" y="16122"/>
                  </a:lnTo>
                  <a:lnTo>
                    <a:pt x="5537" y="16274"/>
                  </a:lnTo>
                  <a:lnTo>
                    <a:pt x="5877" y="16418"/>
                  </a:lnTo>
                  <a:lnTo>
                    <a:pt x="6228" y="16558"/>
                  </a:lnTo>
                  <a:lnTo>
                    <a:pt x="6590" y="16691"/>
                  </a:lnTo>
                  <a:lnTo>
                    <a:pt x="6962" y="16819"/>
                  </a:lnTo>
                  <a:lnTo>
                    <a:pt x="7346" y="16940"/>
                  </a:lnTo>
                  <a:lnTo>
                    <a:pt x="7740" y="17055"/>
                  </a:lnTo>
                  <a:lnTo>
                    <a:pt x="8144" y="17164"/>
                  </a:lnTo>
                  <a:lnTo>
                    <a:pt x="8484" y="17100"/>
                  </a:lnTo>
                  <a:lnTo>
                    <a:pt x="8816" y="17027"/>
                  </a:lnTo>
                  <a:lnTo>
                    <a:pt x="9144" y="16946"/>
                  </a:lnTo>
                  <a:lnTo>
                    <a:pt x="9465" y="16857"/>
                  </a:lnTo>
                  <a:lnTo>
                    <a:pt x="9779" y="16760"/>
                  </a:lnTo>
                  <a:lnTo>
                    <a:pt x="10088" y="16654"/>
                  </a:lnTo>
                  <a:lnTo>
                    <a:pt x="10390" y="16541"/>
                  </a:lnTo>
                  <a:lnTo>
                    <a:pt x="10687" y="16418"/>
                  </a:lnTo>
                  <a:lnTo>
                    <a:pt x="10976" y="16288"/>
                  </a:lnTo>
                  <a:lnTo>
                    <a:pt x="11260" y="16149"/>
                  </a:lnTo>
                  <a:lnTo>
                    <a:pt x="11538" y="16001"/>
                  </a:lnTo>
                  <a:lnTo>
                    <a:pt x="11810" y="15847"/>
                  </a:lnTo>
                  <a:lnTo>
                    <a:pt x="12075" y="15683"/>
                  </a:lnTo>
                  <a:lnTo>
                    <a:pt x="12333" y="15511"/>
                  </a:lnTo>
                  <a:lnTo>
                    <a:pt x="12587" y="15331"/>
                  </a:lnTo>
                  <a:lnTo>
                    <a:pt x="12834" y="15142"/>
                  </a:lnTo>
                  <a:lnTo>
                    <a:pt x="13074" y="14944"/>
                  </a:lnTo>
                  <a:lnTo>
                    <a:pt x="13308" y="14740"/>
                  </a:lnTo>
                  <a:lnTo>
                    <a:pt x="13537" y="14526"/>
                  </a:lnTo>
                  <a:lnTo>
                    <a:pt x="13759" y="14305"/>
                  </a:lnTo>
                  <a:lnTo>
                    <a:pt x="13975" y="14074"/>
                  </a:lnTo>
                  <a:lnTo>
                    <a:pt x="14184" y="13836"/>
                  </a:lnTo>
                  <a:lnTo>
                    <a:pt x="14388" y="13591"/>
                  </a:lnTo>
                  <a:lnTo>
                    <a:pt x="14586" y="13335"/>
                  </a:lnTo>
                  <a:lnTo>
                    <a:pt x="14777" y="13073"/>
                  </a:lnTo>
                  <a:lnTo>
                    <a:pt x="14962" y="12801"/>
                  </a:lnTo>
                  <a:lnTo>
                    <a:pt x="15141" y="12521"/>
                  </a:lnTo>
                  <a:lnTo>
                    <a:pt x="15314" y="12234"/>
                  </a:lnTo>
                  <a:lnTo>
                    <a:pt x="15480" y="11938"/>
                  </a:lnTo>
                  <a:lnTo>
                    <a:pt x="15641" y="11633"/>
                  </a:lnTo>
                  <a:lnTo>
                    <a:pt x="15795" y="11320"/>
                  </a:lnTo>
                  <a:lnTo>
                    <a:pt x="15943" y="10999"/>
                  </a:lnTo>
                  <a:lnTo>
                    <a:pt x="15968" y="10311"/>
                  </a:lnTo>
                  <a:lnTo>
                    <a:pt x="15992" y="9624"/>
                  </a:lnTo>
                  <a:lnTo>
                    <a:pt x="16017" y="8936"/>
                  </a:lnTo>
                  <a:lnTo>
                    <a:pt x="16042" y="8249"/>
                  </a:lnTo>
                  <a:lnTo>
                    <a:pt x="16066" y="7562"/>
                  </a:lnTo>
                  <a:lnTo>
                    <a:pt x="16091" y="6874"/>
                  </a:lnTo>
                  <a:lnTo>
                    <a:pt x="16116" y="6187"/>
                  </a:lnTo>
                  <a:lnTo>
                    <a:pt x="16140" y="5499"/>
                  </a:lnTo>
                  <a:lnTo>
                    <a:pt x="16165" y="4812"/>
                  </a:lnTo>
                  <a:lnTo>
                    <a:pt x="16190" y="4125"/>
                  </a:lnTo>
                  <a:lnTo>
                    <a:pt x="16215" y="3437"/>
                  </a:lnTo>
                  <a:lnTo>
                    <a:pt x="16239" y="2749"/>
                  </a:lnTo>
                  <a:lnTo>
                    <a:pt x="16264" y="2062"/>
                  </a:lnTo>
                  <a:lnTo>
                    <a:pt x="16289" y="1375"/>
                  </a:lnTo>
                  <a:lnTo>
                    <a:pt x="16313" y="688"/>
                  </a:lnTo>
                  <a:lnTo>
                    <a:pt x="16338" y="0"/>
                  </a:lnTo>
                  <a:close/>
                  <a:moveTo>
                    <a:pt x="15897" y="463"/>
                  </a:moveTo>
                  <a:lnTo>
                    <a:pt x="14931" y="463"/>
                  </a:lnTo>
                  <a:lnTo>
                    <a:pt x="13964" y="463"/>
                  </a:lnTo>
                  <a:lnTo>
                    <a:pt x="12999" y="463"/>
                  </a:lnTo>
                  <a:lnTo>
                    <a:pt x="12033" y="463"/>
                  </a:lnTo>
                  <a:lnTo>
                    <a:pt x="11067" y="463"/>
                  </a:lnTo>
                  <a:lnTo>
                    <a:pt x="10100" y="463"/>
                  </a:lnTo>
                  <a:lnTo>
                    <a:pt x="9135" y="463"/>
                  </a:lnTo>
                  <a:lnTo>
                    <a:pt x="8169" y="463"/>
                  </a:lnTo>
                  <a:lnTo>
                    <a:pt x="7203" y="463"/>
                  </a:lnTo>
                  <a:lnTo>
                    <a:pt x="6238" y="463"/>
                  </a:lnTo>
                  <a:lnTo>
                    <a:pt x="5271" y="463"/>
                  </a:lnTo>
                  <a:lnTo>
                    <a:pt x="4305" y="463"/>
                  </a:lnTo>
                  <a:lnTo>
                    <a:pt x="3339" y="463"/>
                  </a:lnTo>
                  <a:lnTo>
                    <a:pt x="2374" y="463"/>
                  </a:lnTo>
                  <a:lnTo>
                    <a:pt x="1407" y="463"/>
                  </a:lnTo>
                  <a:lnTo>
                    <a:pt x="441" y="463"/>
                  </a:lnTo>
                  <a:lnTo>
                    <a:pt x="473" y="1096"/>
                  </a:lnTo>
                  <a:lnTo>
                    <a:pt x="506" y="1729"/>
                  </a:lnTo>
                  <a:lnTo>
                    <a:pt x="538" y="2362"/>
                  </a:lnTo>
                  <a:lnTo>
                    <a:pt x="570" y="2995"/>
                  </a:lnTo>
                  <a:lnTo>
                    <a:pt x="602" y="3628"/>
                  </a:lnTo>
                  <a:lnTo>
                    <a:pt x="634" y="4261"/>
                  </a:lnTo>
                  <a:lnTo>
                    <a:pt x="667" y="4893"/>
                  </a:lnTo>
                  <a:lnTo>
                    <a:pt x="699" y="5526"/>
                  </a:lnTo>
                  <a:lnTo>
                    <a:pt x="730" y="6159"/>
                  </a:lnTo>
                  <a:lnTo>
                    <a:pt x="762" y="6792"/>
                  </a:lnTo>
                  <a:lnTo>
                    <a:pt x="794" y="7425"/>
                  </a:lnTo>
                  <a:lnTo>
                    <a:pt x="827" y="8057"/>
                  </a:lnTo>
                  <a:lnTo>
                    <a:pt x="859" y="8690"/>
                  </a:lnTo>
                  <a:lnTo>
                    <a:pt x="891" y="9322"/>
                  </a:lnTo>
                  <a:lnTo>
                    <a:pt x="923" y="9955"/>
                  </a:lnTo>
                  <a:lnTo>
                    <a:pt x="956" y="10588"/>
                  </a:lnTo>
                  <a:lnTo>
                    <a:pt x="1022" y="10867"/>
                  </a:lnTo>
                  <a:lnTo>
                    <a:pt x="1098" y="11139"/>
                  </a:lnTo>
                  <a:lnTo>
                    <a:pt x="1185" y="11407"/>
                  </a:lnTo>
                  <a:lnTo>
                    <a:pt x="1282" y="11668"/>
                  </a:lnTo>
                  <a:lnTo>
                    <a:pt x="1389" y="11925"/>
                  </a:lnTo>
                  <a:lnTo>
                    <a:pt x="1506" y="12175"/>
                  </a:lnTo>
                  <a:lnTo>
                    <a:pt x="1634" y="12419"/>
                  </a:lnTo>
                  <a:lnTo>
                    <a:pt x="1773" y="12658"/>
                  </a:lnTo>
                  <a:lnTo>
                    <a:pt x="1921" y="12892"/>
                  </a:lnTo>
                  <a:lnTo>
                    <a:pt x="2078" y="13120"/>
                  </a:lnTo>
                  <a:lnTo>
                    <a:pt x="2247" y="13342"/>
                  </a:lnTo>
                  <a:lnTo>
                    <a:pt x="2426" y="13558"/>
                  </a:lnTo>
                  <a:lnTo>
                    <a:pt x="2615" y="13769"/>
                  </a:lnTo>
                  <a:lnTo>
                    <a:pt x="2814" y="13974"/>
                  </a:lnTo>
                  <a:lnTo>
                    <a:pt x="3023" y="14173"/>
                  </a:lnTo>
                  <a:lnTo>
                    <a:pt x="3243" y="14367"/>
                  </a:lnTo>
                  <a:lnTo>
                    <a:pt x="3473" y="14555"/>
                  </a:lnTo>
                  <a:lnTo>
                    <a:pt x="3712" y="14737"/>
                  </a:lnTo>
                  <a:lnTo>
                    <a:pt x="3963" y="14914"/>
                  </a:lnTo>
                  <a:lnTo>
                    <a:pt x="4224" y="15086"/>
                  </a:lnTo>
                  <a:lnTo>
                    <a:pt x="4494" y="15251"/>
                  </a:lnTo>
                  <a:lnTo>
                    <a:pt x="4775" y="15411"/>
                  </a:lnTo>
                  <a:lnTo>
                    <a:pt x="5066" y="15566"/>
                  </a:lnTo>
                  <a:lnTo>
                    <a:pt x="5368" y="15715"/>
                  </a:lnTo>
                  <a:lnTo>
                    <a:pt x="5679" y="15857"/>
                  </a:lnTo>
                  <a:lnTo>
                    <a:pt x="6000" y="15995"/>
                  </a:lnTo>
                  <a:lnTo>
                    <a:pt x="6333" y="16127"/>
                  </a:lnTo>
                  <a:lnTo>
                    <a:pt x="6675" y="16252"/>
                  </a:lnTo>
                  <a:lnTo>
                    <a:pt x="7027" y="16372"/>
                  </a:lnTo>
                  <a:lnTo>
                    <a:pt x="7390" y="16487"/>
                  </a:lnTo>
                  <a:lnTo>
                    <a:pt x="7762" y="16597"/>
                  </a:lnTo>
                  <a:lnTo>
                    <a:pt x="8145" y="16701"/>
                  </a:lnTo>
                  <a:lnTo>
                    <a:pt x="8466" y="16639"/>
                  </a:lnTo>
                  <a:lnTo>
                    <a:pt x="8782" y="16571"/>
                  </a:lnTo>
                  <a:lnTo>
                    <a:pt x="9091" y="16495"/>
                  </a:lnTo>
                  <a:lnTo>
                    <a:pt x="9395" y="16410"/>
                  </a:lnTo>
                  <a:lnTo>
                    <a:pt x="9692" y="16318"/>
                  </a:lnTo>
                  <a:lnTo>
                    <a:pt x="9984" y="16218"/>
                  </a:lnTo>
                  <a:lnTo>
                    <a:pt x="10270" y="16109"/>
                  </a:lnTo>
                  <a:lnTo>
                    <a:pt x="10550" y="15995"/>
                  </a:lnTo>
                  <a:lnTo>
                    <a:pt x="10824" y="15871"/>
                  </a:lnTo>
                  <a:lnTo>
                    <a:pt x="11093" y="15739"/>
                  </a:lnTo>
                  <a:lnTo>
                    <a:pt x="11355" y="15600"/>
                  </a:lnTo>
                  <a:lnTo>
                    <a:pt x="11612" y="15453"/>
                  </a:lnTo>
                  <a:lnTo>
                    <a:pt x="11863" y="15298"/>
                  </a:lnTo>
                  <a:lnTo>
                    <a:pt x="12108" y="15137"/>
                  </a:lnTo>
                  <a:lnTo>
                    <a:pt x="12347" y="14966"/>
                  </a:lnTo>
                  <a:lnTo>
                    <a:pt x="12581" y="14787"/>
                  </a:lnTo>
                  <a:lnTo>
                    <a:pt x="12809" y="14601"/>
                  </a:lnTo>
                  <a:lnTo>
                    <a:pt x="13030" y="14407"/>
                  </a:lnTo>
                  <a:lnTo>
                    <a:pt x="13247" y="14205"/>
                  </a:lnTo>
                  <a:lnTo>
                    <a:pt x="13456" y="13995"/>
                  </a:lnTo>
                  <a:lnTo>
                    <a:pt x="13660" y="13778"/>
                  </a:lnTo>
                  <a:lnTo>
                    <a:pt x="13859" y="13553"/>
                  </a:lnTo>
                  <a:lnTo>
                    <a:pt x="14052" y="13319"/>
                  </a:lnTo>
                  <a:lnTo>
                    <a:pt x="14239" y="13078"/>
                  </a:lnTo>
                  <a:lnTo>
                    <a:pt x="14419" y="12830"/>
                  </a:lnTo>
                  <a:lnTo>
                    <a:pt x="14594" y="12573"/>
                  </a:lnTo>
                  <a:lnTo>
                    <a:pt x="14764" y="12309"/>
                  </a:lnTo>
                  <a:lnTo>
                    <a:pt x="14927" y="12036"/>
                  </a:lnTo>
                  <a:lnTo>
                    <a:pt x="15085" y="11756"/>
                  </a:lnTo>
                  <a:lnTo>
                    <a:pt x="15236" y="11468"/>
                  </a:lnTo>
                  <a:lnTo>
                    <a:pt x="15382" y="11172"/>
                  </a:lnTo>
                  <a:lnTo>
                    <a:pt x="15523" y="10868"/>
                  </a:lnTo>
                  <a:lnTo>
                    <a:pt x="15546" y="10218"/>
                  </a:lnTo>
                  <a:lnTo>
                    <a:pt x="15569" y="9568"/>
                  </a:lnTo>
                  <a:lnTo>
                    <a:pt x="15593" y="8918"/>
                  </a:lnTo>
                  <a:lnTo>
                    <a:pt x="15617" y="8267"/>
                  </a:lnTo>
                  <a:lnTo>
                    <a:pt x="15639" y="7617"/>
                  </a:lnTo>
                  <a:lnTo>
                    <a:pt x="15663" y="6966"/>
                  </a:lnTo>
                  <a:lnTo>
                    <a:pt x="15686" y="6316"/>
                  </a:lnTo>
                  <a:lnTo>
                    <a:pt x="15710" y="5666"/>
                  </a:lnTo>
                  <a:lnTo>
                    <a:pt x="15732" y="5016"/>
                  </a:lnTo>
                  <a:lnTo>
                    <a:pt x="15756" y="4365"/>
                  </a:lnTo>
                  <a:lnTo>
                    <a:pt x="15780" y="3715"/>
                  </a:lnTo>
                  <a:lnTo>
                    <a:pt x="15803" y="3065"/>
                  </a:lnTo>
                  <a:lnTo>
                    <a:pt x="15826" y="2415"/>
                  </a:lnTo>
                  <a:lnTo>
                    <a:pt x="15850" y="1765"/>
                  </a:lnTo>
                  <a:lnTo>
                    <a:pt x="15873" y="1115"/>
                  </a:lnTo>
                  <a:lnTo>
                    <a:pt x="15897" y="4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noEditPoints="1"/>
            </p:cNvSpPr>
            <p:nvPr/>
          </p:nvSpPr>
          <p:spPr bwMode="auto">
            <a:xfrm>
              <a:off x="844" y="2019"/>
              <a:ext cx="158" cy="241"/>
            </a:xfrm>
            <a:custGeom>
              <a:avLst/>
              <a:gdLst>
                <a:gd name="T0" fmla="*/ 1566 w 2205"/>
                <a:gd name="T1" fmla="*/ 1562 h 3376"/>
                <a:gd name="T2" fmla="*/ 1084 w 2205"/>
                <a:gd name="T3" fmla="*/ 1754 h 3376"/>
                <a:gd name="T4" fmla="*/ 1267 w 2205"/>
                <a:gd name="T5" fmla="*/ 1509 h 3376"/>
                <a:gd name="T6" fmla="*/ 1270 w 2205"/>
                <a:gd name="T7" fmla="*/ 1363 h 3376"/>
                <a:gd name="T8" fmla="*/ 1295 w 2205"/>
                <a:gd name="T9" fmla="*/ 1181 h 3376"/>
                <a:gd name="T10" fmla="*/ 1428 w 2205"/>
                <a:gd name="T11" fmla="*/ 1148 h 3376"/>
                <a:gd name="T12" fmla="*/ 1290 w 2205"/>
                <a:gd name="T13" fmla="*/ 1626 h 3376"/>
                <a:gd name="T14" fmla="*/ 1080 w 2205"/>
                <a:gd name="T15" fmla="*/ 1785 h 3376"/>
                <a:gd name="T16" fmla="*/ 871 w 2205"/>
                <a:gd name="T17" fmla="*/ 1254 h 3376"/>
                <a:gd name="T18" fmla="*/ 706 w 2205"/>
                <a:gd name="T19" fmla="*/ 1212 h 3376"/>
                <a:gd name="T20" fmla="*/ 926 w 2205"/>
                <a:gd name="T21" fmla="*/ 1014 h 3376"/>
                <a:gd name="T22" fmla="*/ 1131 w 2205"/>
                <a:gd name="T23" fmla="*/ 1138 h 3376"/>
                <a:gd name="T24" fmla="*/ 1194 w 2205"/>
                <a:gd name="T25" fmla="*/ 1162 h 3376"/>
                <a:gd name="T26" fmla="*/ 1957 w 2205"/>
                <a:gd name="T27" fmla="*/ 1646 h 3376"/>
                <a:gd name="T28" fmla="*/ 1996 w 2205"/>
                <a:gd name="T29" fmla="*/ 1982 h 3376"/>
                <a:gd name="T30" fmla="*/ 1787 w 2205"/>
                <a:gd name="T31" fmla="*/ 2015 h 3376"/>
                <a:gd name="T32" fmla="*/ 1707 w 2205"/>
                <a:gd name="T33" fmla="*/ 1245 h 3376"/>
                <a:gd name="T34" fmla="*/ 1851 w 2205"/>
                <a:gd name="T35" fmla="*/ 983 h 3376"/>
                <a:gd name="T36" fmla="*/ 1880 w 2205"/>
                <a:gd name="T37" fmla="*/ 1130 h 3376"/>
                <a:gd name="T38" fmla="*/ 1353 w 2205"/>
                <a:gd name="T39" fmla="*/ 148 h 3376"/>
                <a:gd name="T40" fmla="*/ 1041 w 2205"/>
                <a:gd name="T41" fmla="*/ 3 h 3376"/>
                <a:gd name="T42" fmla="*/ 1036 w 2205"/>
                <a:gd name="T43" fmla="*/ 198 h 3376"/>
                <a:gd name="T44" fmla="*/ 828 w 2205"/>
                <a:gd name="T45" fmla="*/ 533 h 3376"/>
                <a:gd name="T46" fmla="*/ 790 w 2205"/>
                <a:gd name="T47" fmla="*/ 713 h 3376"/>
                <a:gd name="T48" fmla="*/ 925 w 2205"/>
                <a:gd name="T49" fmla="*/ 666 h 3376"/>
                <a:gd name="T50" fmla="*/ 730 w 2205"/>
                <a:gd name="T51" fmla="*/ 951 h 3376"/>
                <a:gd name="T52" fmla="*/ 177 w 2205"/>
                <a:gd name="T53" fmla="*/ 1469 h 3376"/>
                <a:gd name="T54" fmla="*/ 54 w 2205"/>
                <a:gd name="T55" fmla="*/ 1480 h 3376"/>
                <a:gd name="T56" fmla="*/ 186 w 2205"/>
                <a:gd name="T57" fmla="*/ 1696 h 3376"/>
                <a:gd name="T58" fmla="*/ 464 w 2205"/>
                <a:gd name="T59" fmla="*/ 1382 h 3376"/>
                <a:gd name="T60" fmla="*/ 618 w 2205"/>
                <a:gd name="T61" fmla="*/ 1520 h 3376"/>
                <a:gd name="T62" fmla="*/ 486 w 2205"/>
                <a:gd name="T63" fmla="*/ 1852 h 3376"/>
                <a:gd name="T64" fmla="*/ 625 w 2205"/>
                <a:gd name="T65" fmla="*/ 1708 h 3376"/>
                <a:gd name="T66" fmla="*/ 796 w 2205"/>
                <a:gd name="T67" fmla="*/ 1560 h 3376"/>
                <a:gd name="T68" fmla="*/ 878 w 2205"/>
                <a:gd name="T69" fmla="*/ 1441 h 3376"/>
                <a:gd name="T70" fmla="*/ 815 w 2205"/>
                <a:gd name="T71" fmla="*/ 1624 h 3376"/>
                <a:gd name="T72" fmla="*/ 863 w 2205"/>
                <a:gd name="T73" fmla="*/ 1734 h 3376"/>
                <a:gd name="T74" fmla="*/ 872 w 2205"/>
                <a:gd name="T75" fmla="*/ 1857 h 3376"/>
                <a:gd name="T76" fmla="*/ 723 w 2205"/>
                <a:gd name="T77" fmla="*/ 1993 h 3376"/>
                <a:gd name="T78" fmla="*/ 907 w 2205"/>
                <a:gd name="T79" fmla="*/ 2110 h 3376"/>
                <a:gd name="T80" fmla="*/ 1387 w 2205"/>
                <a:gd name="T81" fmla="*/ 1605 h 3376"/>
                <a:gd name="T82" fmla="*/ 1548 w 2205"/>
                <a:gd name="T83" fmla="*/ 2223 h 3376"/>
                <a:gd name="T84" fmla="*/ 1627 w 2205"/>
                <a:gd name="T85" fmla="*/ 3347 h 3376"/>
                <a:gd name="T86" fmla="*/ 1719 w 2205"/>
                <a:gd name="T87" fmla="*/ 3140 h 3376"/>
                <a:gd name="T88" fmla="*/ 1715 w 2205"/>
                <a:gd name="T89" fmla="*/ 2137 h 3376"/>
                <a:gd name="T90" fmla="*/ 2068 w 2205"/>
                <a:gd name="T91" fmla="*/ 2145 h 3376"/>
                <a:gd name="T92" fmla="*/ 2177 w 2205"/>
                <a:gd name="T93" fmla="*/ 1864 h 3376"/>
                <a:gd name="T94" fmla="*/ 1956 w 2205"/>
                <a:gd name="T95" fmla="*/ 1494 h 3376"/>
                <a:gd name="T96" fmla="*/ 1985 w 2205"/>
                <a:gd name="T97" fmla="*/ 1185 h 3376"/>
                <a:gd name="T98" fmla="*/ 2156 w 2205"/>
                <a:gd name="T99" fmla="*/ 818 h 3376"/>
                <a:gd name="T100" fmla="*/ 1912 w 2205"/>
                <a:gd name="T101" fmla="*/ 807 h 3376"/>
                <a:gd name="T102" fmla="*/ 1762 w 2205"/>
                <a:gd name="T103" fmla="*/ 873 h 3376"/>
                <a:gd name="T104" fmla="*/ 1776 w 2205"/>
                <a:gd name="T105" fmla="*/ 726 h 3376"/>
                <a:gd name="T106" fmla="*/ 1733 w 2205"/>
                <a:gd name="T107" fmla="*/ 528 h 3376"/>
                <a:gd name="T108" fmla="*/ 1575 w 2205"/>
                <a:gd name="T109" fmla="*/ 580 h 3376"/>
                <a:gd name="T110" fmla="*/ 1571 w 2205"/>
                <a:gd name="T111" fmla="*/ 818 h 3376"/>
                <a:gd name="T112" fmla="*/ 1441 w 2205"/>
                <a:gd name="T113" fmla="*/ 664 h 3376"/>
                <a:gd name="T114" fmla="*/ 1332 w 2205"/>
                <a:gd name="T115" fmla="*/ 862 h 3376"/>
                <a:gd name="T116" fmla="*/ 1253 w 2205"/>
                <a:gd name="T117" fmla="*/ 771 h 3376"/>
                <a:gd name="T118" fmla="*/ 1568 w 2205"/>
                <a:gd name="T119" fmla="*/ 496 h 3376"/>
                <a:gd name="T120" fmla="*/ 1513 w 2205"/>
                <a:gd name="T121" fmla="*/ 399 h 3376"/>
                <a:gd name="T122" fmla="*/ 1265 w 2205"/>
                <a:gd name="T123" fmla="*/ 573 h 3376"/>
                <a:gd name="T124" fmla="*/ 1295 w 2205"/>
                <a:gd name="T125" fmla="*/ 427 h 3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5" h="3376">
                  <a:moveTo>
                    <a:pt x="1499" y="1543"/>
                  </a:moveTo>
                  <a:lnTo>
                    <a:pt x="1499" y="1432"/>
                  </a:lnTo>
                  <a:lnTo>
                    <a:pt x="1516" y="1436"/>
                  </a:lnTo>
                  <a:lnTo>
                    <a:pt x="1530" y="1440"/>
                  </a:lnTo>
                  <a:lnTo>
                    <a:pt x="1542" y="1443"/>
                  </a:lnTo>
                  <a:lnTo>
                    <a:pt x="1551" y="1447"/>
                  </a:lnTo>
                  <a:lnTo>
                    <a:pt x="1555" y="1450"/>
                  </a:lnTo>
                  <a:lnTo>
                    <a:pt x="1558" y="1455"/>
                  </a:lnTo>
                  <a:lnTo>
                    <a:pt x="1560" y="1459"/>
                  </a:lnTo>
                  <a:lnTo>
                    <a:pt x="1562" y="1464"/>
                  </a:lnTo>
                  <a:lnTo>
                    <a:pt x="1563" y="1471"/>
                  </a:lnTo>
                  <a:lnTo>
                    <a:pt x="1564" y="1478"/>
                  </a:lnTo>
                  <a:lnTo>
                    <a:pt x="1566" y="1488"/>
                  </a:lnTo>
                  <a:lnTo>
                    <a:pt x="1566" y="1499"/>
                  </a:lnTo>
                  <a:lnTo>
                    <a:pt x="1566" y="1543"/>
                  </a:lnTo>
                  <a:lnTo>
                    <a:pt x="1566" y="1562"/>
                  </a:lnTo>
                  <a:lnTo>
                    <a:pt x="1563" y="1576"/>
                  </a:lnTo>
                  <a:lnTo>
                    <a:pt x="1562" y="1580"/>
                  </a:lnTo>
                  <a:lnTo>
                    <a:pt x="1561" y="1584"/>
                  </a:lnTo>
                  <a:lnTo>
                    <a:pt x="1559" y="1587"/>
                  </a:lnTo>
                  <a:lnTo>
                    <a:pt x="1557" y="1590"/>
                  </a:lnTo>
                  <a:lnTo>
                    <a:pt x="1543" y="1596"/>
                  </a:lnTo>
                  <a:lnTo>
                    <a:pt x="1522" y="1609"/>
                  </a:lnTo>
                  <a:lnTo>
                    <a:pt x="1512" y="1593"/>
                  </a:lnTo>
                  <a:lnTo>
                    <a:pt x="1504" y="1581"/>
                  </a:lnTo>
                  <a:lnTo>
                    <a:pt x="1502" y="1575"/>
                  </a:lnTo>
                  <a:lnTo>
                    <a:pt x="1501" y="1567"/>
                  </a:lnTo>
                  <a:lnTo>
                    <a:pt x="1500" y="1557"/>
                  </a:lnTo>
                  <a:lnTo>
                    <a:pt x="1499" y="1543"/>
                  </a:lnTo>
                  <a:close/>
                  <a:moveTo>
                    <a:pt x="1080" y="1785"/>
                  </a:moveTo>
                  <a:lnTo>
                    <a:pt x="1081" y="1769"/>
                  </a:lnTo>
                  <a:lnTo>
                    <a:pt x="1084" y="1754"/>
                  </a:lnTo>
                  <a:lnTo>
                    <a:pt x="1087" y="1740"/>
                  </a:lnTo>
                  <a:lnTo>
                    <a:pt x="1091" y="1726"/>
                  </a:lnTo>
                  <a:lnTo>
                    <a:pt x="1096" y="1712"/>
                  </a:lnTo>
                  <a:lnTo>
                    <a:pt x="1103" y="1699"/>
                  </a:lnTo>
                  <a:lnTo>
                    <a:pt x="1109" y="1686"/>
                  </a:lnTo>
                  <a:lnTo>
                    <a:pt x="1117" y="1675"/>
                  </a:lnTo>
                  <a:lnTo>
                    <a:pt x="1124" y="1662"/>
                  </a:lnTo>
                  <a:lnTo>
                    <a:pt x="1133" y="1651"/>
                  </a:lnTo>
                  <a:lnTo>
                    <a:pt x="1143" y="1639"/>
                  </a:lnTo>
                  <a:lnTo>
                    <a:pt x="1152" y="1628"/>
                  </a:lnTo>
                  <a:lnTo>
                    <a:pt x="1172" y="1607"/>
                  </a:lnTo>
                  <a:lnTo>
                    <a:pt x="1192" y="1587"/>
                  </a:lnTo>
                  <a:lnTo>
                    <a:pt x="1212" y="1566"/>
                  </a:lnTo>
                  <a:lnTo>
                    <a:pt x="1233" y="1547"/>
                  </a:lnTo>
                  <a:lnTo>
                    <a:pt x="1251" y="1529"/>
                  </a:lnTo>
                  <a:lnTo>
                    <a:pt x="1267" y="1509"/>
                  </a:lnTo>
                  <a:lnTo>
                    <a:pt x="1275" y="1501"/>
                  </a:lnTo>
                  <a:lnTo>
                    <a:pt x="1281" y="1491"/>
                  </a:lnTo>
                  <a:lnTo>
                    <a:pt x="1286" y="1481"/>
                  </a:lnTo>
                  <a:lnTo>
                    <a:pt x="1292" y="1472"/>
                  </a:lnTo>
                  <a:lnTo>
                    <a:pt x="1296" y="1462"/>
                  </a:lnTo>
                  <a:lnTo>
                    <a:pt x="1298" y="1452"/>
                  </a:lnTo>
                  <a:lnTo>
                    <a:pt x="1300" y="1443"/>
                  </a:lnTo>
                  <a:lnTo>
                    <a:pt x="1301" y="1432"/>
                  </a:lnTo>
                  <a:lnTo>
                    <a:pt x="1300" y="1419"/>
                  </a:lnTo>
                  <a:lnTo>
                    <a:pt x="1299" y="1408"/>
                  </a:lnTo>
                  <a:lnTo>
                    <a:pt x="1296" y="1398"/>
                  </a:lnTo>
                  <a:lnTo>
                    <a:pt x="1293" y="1389"/>
                  </a:lnTo>
                  <a:lnTo>
                    <a:pt x="1289" y="1381"/>
                  </a:lnTo>
                  <a:lnTo>
                    <a:pt x="1283" y="1374"/>
                  </a:lnTo>
                  <a:lnTo>
                    <a:pt x="1278" y="1369"/>
                  </a:lnTo>
                  <a:lnTo>
                    <a:pt x="1270" y="1363"/>
                  </a:lnTo>
                  <a:lnTo>
                    <a:pt x="1263" y="1359"/>
                  </a:lnTo>
                  <a:lnTo>
                    <a:pt x="1254" y="1356"/>
                  </a:lnTo>
                  <a:lnTo>
                    <a:pt x="1246" y="1353"/>
                  </a:lnTo>
                  <a:lnTo>
                    <a:pt x="1236" y="1351"/>
                  </a:lnTo>
                  <a:lnTo>
                    <a:pt x="1214" y="1346"/>
                  </a:lnTo>
                  <a:lnTo>
                    <a:pt x="1191" y="1344"/>
                  </a:lnTo>
                  <a:lnTo>
                    <a:pt x="1194" y="1333"/>
                  </a:lnTo>
                  <a:lnTo>
                    <a:pt x="1201" y="1321"/>
                  </a:lnTo>
                  <a:lnTo>
                    <a:pt x="1208" y="1305"/>
                  </a:lnTo>
                  <a:lnTo>
                    <a:pt x="1218" y="1289"/>
                  </a:lnTo>
                  <a:lnTo>
                    <a:pt x="1228" y="1272"/>
                  </a:lnTo>
                  <a:lnTo>
                    <a:pt x="1240" y="1253"/>
                  </a:lnTo>
                  <a:lnTo>
                    <a:pt x="1253" y="1235"/>
                  </a:lnTo>
                  <a:lnTo>
                    <a:pt x="1267" y="1216"/>
                  </a:lnTo>
                  <a:lnTo>
                    <a:pt x="1281" y="1198"/>
                  </a:lnTo>
                  <a:lnTo>
                    <a:pt x="1295" y="1181"/>
                  </a:lnTo>
                  <a:lnTo>
                    <a:pt x="1309" y="1165"/>
                  </a:lnTo>
                  <a:lnTo>
                    <a:pt x="1323" y="1152"/>
                  </a:lnTo>
                  <a:lnTo>
                    <a:pt x="1336" y="1140"/>
                  </a:lnTo>
                  <a:lnTo>
                    <a:pt x="1348" y="1132"/>
                  </a:lnTo>
                  <a:lnTo>
                    <a:pt x="1353" y="1128"/>
                  </a:lnTo>
                  <a:lnTo>
                    <a:pt x="1358" y="1126"/>
                  </a:lnTo>
                  <a:lnTo>
                    <a:pt x="1363" y="1124"/>
                  </a:lnTo>
                  <a:lnTo>
                    <a:pt x="1367" y="1124"/>
                  </a:lnTo>
                  <a:lnTo>
                    <a:pt x="1381" y="1124"/>
                  </a:lnTo>
                  <a:lnTo>
                    <a:pt x="1393" y="1126"/>
                  </a:lnTo>
                  <a:lnTo>
                    <a:pt x="1405" y="1130"/>
                  </a:lnTo>
                  <a:lnTo>
                    <a:pt x="1414" y="1135"/>
                  </a:lnTo>
                  <a:lnTo>
                    <a:pt x="1418" y="1137"/>
                  </a:lnTo>
                  <a:lnTo>
                    <a:pt x="1422" y="1140"/>
                  </a:lnTo>
                  <a:lnTo>
                    <a:pt x="1425" y="1145"/>
                  </a:lnTo>
                  <a:lnTo>
                    <a:pt x="1428" y="1148"/>
                  </a:lnTo>
                  <a:lnTo>
                    <a:pt x="1430" y="1152"/>
                  </a:lnTo>
                  <a:lnTo>
                    <a:pt x="1432" y="1157"/>
                  </a:lnTo>
                  <a:lnTo>
                    <a:pt x="1433" y="1163"/>
                  </a:lnTo>
                  <a:lnTo>
                    <a:pt x="1433" y="1168"/>
                  </a:lnTo>
                  <a:lnTo>
                    <a:pt x="1429" y="1185"/>
                  </a:lnTo>
                  <a:lnTo>
                    <a:pt x="1420" y="1227"/>
                  </a:lnTo>
                  <a:lnTo>
                    <a:pt x="1405" y="1285"/>
                  </a:lnTo>
                  <a:lnTo>
                    <a:pt x="1387" y="1351"/>
                  </a:lnTo>
                  <a:lnTo>
                    <a:pt x="1369" y="1418"/>
                  </a:lnTo>
                  <a:lnTo>
                    <a:pt x="1352" y="1479"/>
                  </a:lnTo>
                  <a:lnTo>
                    <a:pt x="1339" y="1525"/>
                  </a:lnTo>
                  <a:lnTo>
                    <a:pt x="1330" y="1550"/>
                  </a:lnTo>
                  <a:lnTo>
                    <a:pt x="1322" y="1568"/>
                  </a:lnTo>
                  <a:lnTo>
                    <a:pt x="1311" y="1588"/>
                  </a:lnTo>
                  <a:lnTo>
                    <a:pt x="1300" y="1607"/>
                  </a:lnTo>
                  <a:lnTo>
                    <a:pt x="1290" y="1626"/>
                  </a:lnTo>
                  <a:lnTo>
                    <a:pt x="1277" y="1646"/>
                  </a:lnTo>
                  <a:lnTo>
                    <a:pt x="1263" y="1664"/>
                  </a:lnTo>
                  <a:lnTo>
                    <a:pt x="1249" y="1682"/>
                  </a:lnTo>
                  <a:lnTo>
                    <a:pt x="1234" y="1700"/>
                  </a:lnTo>
                  <a:lnTo>
                    <a:pt x="1218" y="1716"/>
                  </a:lnTo>
                  <a:lnTo>
                    <a:pt x="1201" y="1731"/>
                  </a:lnTo>
                  <a:lnTo>
                    <a:pt x="1183" y="1745"/>
                  </a:lnTo>
                  <a:lnTo>
                    <a:pt x="1164" y="1757"/>
                  </a:lnTo>
                  <a:lnTo>
                    <a:pt x="1154" y="1762"/>
                  </a:lnTo>
                  <a:lnTo>
                    <a:pt x="1145" y="1768"/>
                  </a:lnTo>
                  <a:lnTo>
                    <a:pt x="1134" y="1772"/>
                  </a:lnTo>
                  <a:lnTo>
                    <a:pt x="1124" y="1776"/>
                  </a:lnTo>
                  <a:lnTo>
                    <a:pt x="1114" y="1779"/>
                  </a:lnTo>
                  <a:lnTo>
                    <a:pt x="1103" y="1782"/>
                  </a:lnTo>
                  <a:lnTo>
                    <a:pt x="1092" y="1784"/>
                  </a:lnTo>
                  <a:lnTo>
                    <a:pt x="1080" y="1785"/>
                  </a:lnTo>
                  <a:close/>
                  <a:moveTo>
                    <a:pt x="926" y="1014"/>
                  </a:moveTo>
                  <a:lnTo>
                    <a:pt x="926" y="1168"/>
                  </a:lnTo>
                  <a:lnTo>
                    <a:pt x="926" y="1176"/>
                  </a:lnTo>
                  <a:lnTo>
                    <a:pt x="925" y="1184"/>
                  </a:lnTo>
                  <a:lnTo>
                    <a:pt x="922" y="1192"/>
                  </a:lnTo>
                  <a:lnTo>
                    <a:pt x="919" y="1199"/>
                  </a:lnTo>
                  <a:lnTo>
                    <a:pt x="916" y="1208"/>
                  </a:lnTo>
                  <a:lnTo>
                    <a:pt x="913" y="1214"/>
                  </a:lnTo>
                  <a:lnTo>
                    <a:pt x="909" y="1222"/>
                  </a:lnTo>
                  <a:lnTo>
                    <a:pt x="903" y="1228"/>
                  </a:lnTo>
                  <a:lnTo>
                    <a:pt x="898" y="1234"/>
                  </a:lnTo>
                  <a:lnTo>
                    <a:pt x="892" y="1239"/>
                  </a:lnTo>
                  <a:lnTo>
                    <a:pt x="887" y="1244"/>
                  </a:lnTo>
                  <a:lnTo>
                    <a:pt x="882" y="1249"/>
                  </a:lnTo>
                  <a:lnTo>
                    <a:pt x="876" y="1252"/>
                  </a:lnTo>
                  <a:lnTo>
                    <a:pt x="871" y="1254"/>
                  </a:lnTo>
                  <a:lnTo>
                    <a:pt x="866" y="1256"/>
                  </a:lnTo>
                  <a:lnTo>
                    <a:pt x="860" y="1256"/>
                  </a:lnTo>
                  <a:lnTo>
                    <a:pt x="846" y="1256"/>
                  </a:lnTo>
                  <a:lnTo>
                    <a:pt x="836" y="1254"/>
                  </a:lnTo>
                  <a:lnTo>
                    <a:pt x="827" y="1253"/>
                  </a:lnTo>
                  <a:lnTo>
                    <a:pt x="820" y="1250"/>
                  </a:lnTo>
                  <a:lnTo>
                    <a:pt x="813" y="1243"/>
                  </a:lnTo>
                  <a:lnTo>
                    <a:pt x="808" y="1236"/>
                  </a:lnTo>
                  <a:lnTo>
                    <a:pt x="803" y="1231"/>
                  </a:lnTo>
                  <a:lnTo>
                    <a:pt x="798" y="1227"/>
                  </a:lnTo>
                  <a:lnTo>
                    <a:pt x="790" y="1224"/>
                  </a:lnTo>
                  <a:lnTo>
                    <a:pt x="781" y="1221"/>
                  </a:lnTo>
                  <a:lnTo>
                    <a:pt x="769" y="1218"/>
                  </a:lnTo>
                  <a:lnTo>
                    <a:pt x="752" y="1215"/>
                  </a:lnTo>
                  <a:lnTo>
                    <a:pt x="731" y="1213"/>
                  </a:lnTo>
                  <a:lnTo>
                    <a:pt x="706" y="1212"/>
                  </a:lnTo>
                  <a:lnTo>
                    <a:pt x="709" y="1192"/>
                  </a:lnTo>
                  <a:lnTo>
                    <a:pt x="713" y="1172"/>
                  </a:lnTo>
                  <a:lnTo>
                    <a:pt x="720" y="1154"/>
                  </a:lnTo>
                  <a:lnTo>
                    <a:pt x="728" y="1137"/>
                  </a:lnTo>
                  <a:lnTo>
                    <a:pt x="739" y="1120"/>
                  </a:lnTo>
                  <a:lnTo>
                    <a:pt x="751" y="1104"/>
                  </a:lnTo>
                  <a:lnTo>
                    <a:pt x="764" y="1090"/>
                  </a:lnTo>
                  <a:lnTo>
                    <a:pt x="779" y="1076"/>
                  </a:lnTo>
                  <a:lnTo>
                    <a:pt x="794" y="1063"/>
                  </a:lnTo>
                  <a:lnTo>
                    <a:pt x="811" y="1052"/>
                  </a:lnTo>
                  <a:lnTo>
                    <a:pt x="828" y="1042"/>
                  </a:lnTo>
                  <a:lnTo>
                    <a:pt x="846" y="1033"/>
                  </a:lnTo>
                  <a:lnTo>
                    <a:pt x="866" y="1027"/>
                  </a:lnTo>
                  <a:lnTo>
                    <a:pt x="886" y="1020"/>
                  </a:lnTo>
                  <a:lnTo>
                    <a:pt x="905" y="1016"/>
                  </a:lnTo>
                  <a:lnTo>
                    <a:pt x="926" y="1014"/>
                  </a:lnTo>
                  <a:close/>
                  <a:moveTo>
                    <a:pt x="1517" y="1079"/>
                  </a:moveTo>
                  <a:lnTo>
                    <a:pt x="1530" y="1087"/>
                  </a:lnTo>
                  <a:lnTo>
                    <a:pt x="1540" y="1093"/>
                  </a:lnTo>
                  <a:lnTo>
                    <a:pt x="1548" y="1097"/>
                  </a:lnTo>
                  <a:lnTo>
                    <a:pt x="1554" y="1100"/>
                  </a:lnTo>
                  <a:lnTo>
                    <a:pt x="1562" y="1103"/>
                  </a:lnTo>
                  <a:lnTo>
                    <a:pt x="1566" y="1104"/>
                  </a:lnTo>
                  <a:lnTo>
                    <a:pt x="1566" y="1108"/>
                  </a:lnTo>
                  <a:lnTo>
                    <a:pt x="1564" y="1118"/>
                  </a:lnTo>
                  <a:lnTo>
                    <a:pt x="1564" y="1137"/>
                  </a:lnTo>
                  <a:lnTo>
                    <a:pt x="1566" y="1168"/>
                  </a:lnTo>
                  <a:lnTo>
                    <a:pt x="1495" y="1167"/>
                  </a:lnTo>
                  <a:lnTo>
                    <a:pt x="1517" y="1079"/>
                  </a:lnTo>
                  <a:close/>
                  <a:moveTo>
                    <a:pt x="1124" y="1190"/>
                  </a:moveTo>
                  <a:lnTo>
                    <a:pt x="1128" y="1161"/>
                  </a:lnTo>
                  <a:lnTo>
                    <a:pt x="1131" y="1138"/>
                  </a:lnTo>
                  <a:lnTo>
                    <a:pt x="1133" y="1128"/>
                  </a:lnTo>
                  <a:lnTo>
                    <a:pt x="1136" y="1121"/>
                  </a:lnTo>
                  <a:lnTo>
                    <a:pt x="1139" y="1115"/>
                  </a:lnTo>
                  <a:lnTo>
                    <a:pt x="1143" y="1109"/>
                  </a:lnTo>
                  <a:lnTo>
                    <a:pt x="1148" y="1104"/>
                  </a:lnTo>
                  <a:lnTo>
                    <a:pt x="1153" y="1101"/>
                  </a:lnTo>
                  <a:lnTo>
                    <a:pt x="1160" y="1096"/>
                  </a:lnTo>
                  <a:lnTo>
                    <a:pt x="1167" y="1093"/>
                  </a:lnTo>
                  <a:lnTo>
                    <a:pt x="1188" y="1087"/>
                  </a:lnTo>
                  <a:lnTo>
                    <a:pt x="1212" y="1080"/>
                  </a:lnTo>
                  <a:lnTo>
                    <a:pt x="1210" y="1110"/>
                  </a:lnTo>
                  <a:lnTo>
                    <a:pt x="1207" y="1133"/>
                  </a:lnTo>
                  <a:lnTo>
                    <a:pt x="1205" y="1142"/>
                  </a:lnTo>
                  <a:lnTo>
                    <a:pt x="1202" y="1150"/>
                  </a:lnTo>
                  <a:lnTo>
                    <a:pt x="1198" y="1156"/>
                  </a:lnTo>
                  <a:lnTo>
                    <a:pt x="1194" y="1162"/>
                  </a:lnTo>
                  <a:lnTo>
                    <a:pt x="1190" y="1166"/>
                  </a:lnTo>
                  <a:lnTo>
                    <a:pt x="1184" y="1170"/>
                  </a:lnTo>
                  <a:lnTo>
                    <a:pt x="1177" y="1174"/>
                  </a:lnTo>
                  <a:lnTo>
                    <a:pt x="1169" y="1177"/>
                  </a:lnTo>
                  <a:lnTo>
                    <a:pt x="1150" y="1183"/>
                  </a:lnTo>
                  <a:lnTo>
                    <a:pt x="1124" y="1190"/>
                  </a:lnTo>
                  <a:close/>
                  <a:moveTo>
                    <a:pt x="1852" y="1234"/>
                  </a:moveTo>
                  <a:lnTo>
                    <a:pt x="1852" y="1388"/>
                  </a:lnTo>
                  <a:lnTo>
                    <a:pt x="1854" y="1396"/>
                  </a:lnTo>
                  <a:lnTo>
                    <a:pt x="1859" y="1407"/>
                  </a:lnTo>
                  <a:lnTo>
                    <a:pt x="1866" y="1425"/>
                  </a:lnTo>
                  <a:lnTo>
                    <a:pt x="1877" y="1446"/>
                  </a:lnTo>
                  <a:lnTo>
                    <a:pt x="1902" y="1501"/>
                  </a:lnTo>
                  <a:lnTo>
                    <a:pt x="1929" y="1569"/>
                  </a:lnTo>
                  <a:lnTo>
                    <a:pt x="1943" y="1606"/>
                  </a:lnTo>
                  <a:lnTo>
                    <a:pt x="1957" y="1646"/>
                  </a:lnTo>
                  <a:lnTo>
                    <a:pt x="1970" y="1686"/>
                  </a:lnTo>
                  <a:lnTo>
                    <a:pt x="1982" y="1728"/>
                  </a:lnTo>
                  <a:lnTo>
                    <a:pt x="1987" y="1749"/>
                  </a:lnTo>
                  <a:lnTo>
                    <a:pt x="1993" y="1770"/>
                  </a:lnTo>
                  <a:lnTo>
                    <a:pt x="1996" y="1791"/>
                  </a:lnTo>
                  <a:lnTo>
                    <a:pt x="2000" y="1812"/>
                  </a:lnTo>
                  <a:lnTo>
                    <a:pt x="2003" y="1833"/>
                  </a:lnTo>
                  <a:lnTo>
                    <a:pt x="2005" y="1854"/>
                  </a:lnTo>
                  <a:lnTo>
                    <a:pt x="2006" y="1875"/>
                  </a:lnTo>
                  <a:lnTo>
                    <a:pt x="2007" y="1896"/>
                  </a:lnTo>
                  <a:lnTo>
                    <a:pt x="2007" y="1939"/>
                  </a:lnTo>
                  <a:lnTo>
                    <a:pt x="2006" y="1949"/>
                  </a:lnTo>
                  <a:lnTo>
                    <a:pt x="2005" y="1958"/>
                  </a:lnTo>
                  <a:lnTo>
                    <a:pt x="2003" y="1966"/>
                  </a:lnTo>
                  <a:lnTo>
                    <a:pt x="2000" y="1975"/>
                  </a:lnTo>
                  <a:lnTo>
                    <a:pt x="1996" y="1982"/>
                  </a:lnTo>
                  <a:lnTo>
                    <a:pt x="1993" y="1990"/>
                  </a:lnTo>
                  <a:lnTo>
                    <a:pt x="1987" y="1996"/>
                  </a:lnTo>
                  <a:lnTo>
                    <a:pt x="1982" y="2003"/>
                  </a:lnTo>
                  <a:lnTo>
                    <a:pt x="1976" y="2008"/>
                  </a:lnTo>
                  <a:lnTo>
                    <a:pt x="1969" y="2014"/>
                  </a:lnTo>
                  <a:lnTo>
                    <a:pt x="1962" y="2017"/>
                  </a:lnTo>
                  <a:lnTo>
                    <a:pt x="1954" y="2021"/>
                  </a:lnTo>
                  <a:lnTo>
                    <a:pt x="1946" y="2023"/>
                  </a:lnTo>
                  <a:lnTo>
                    <a:pt x="1937" y="2025"/>
                  </a:lnTo>
                  <a:lnTo>
                    <a:pt x="1928" y="2026"/>
                  </a:lnTo>
                  <a:lnTo>
                    <a:pt x="1919" y="2027"/>
                  </a:lnTo>
                  <a:lnTo>
                    <a:pt x="1831" y="2027"/>
                  </a:lnTo>
                  <a:lnTo>
                    <a:pt x="1820" y="2026"/>
                  </a:lnTo>
                  <a:lnTo>
                    <a:pt x="1809" y="2024"/>
                  </a:lnTo>
                  <a:lnTo>
                    <a:pt x="1799" y="2020"/>
                  </a:lnTo>
                  <a:lnTo>
                    <a:pt x="1787" y="2015"/>
                  </a:lnTo>
                  <a:lnTo>
                    <a:pt x="1776" y="2007"/>
                  </a:lnTo>
                  <a:lnTo>
                    <a:pt x="1765" y="2000"/>
                  </a:lnTo>
                  <a:lnTo>
                    <a:pt x="1755" y="1991"/>
                  </a:lnTo>
                  <a:lnTo>
                    <a:pt x="1744" y="1981"/>
                  </a:lnTo>
                  <a:lnTo>
                    <a:pt x="1734" y="1971"/>
                  </a:lnTo>
                  <a:lnTo>
                    <a:pt x="1726" y="1960"/>
                  </a:lnTo>
                  <a:lnTo>
                    <a:pt x="1718" y="1949"/>
                  </a:lnTo>
                  <a:lnTo>
                    <a:pt x="1712" y="1938"/>
                  </a:lnTo>
                  <a:lnTo>
                    <a:pt x="1705" y="1927"/>
                  </a:lnTo>
                  <a:lnTo>
                    <a:pt x="1702" y="1916"/>
                  </a:lnTo>
                  <a:lnTo>
                    <a:pt x="1699" y="1905"/>
                  </a:lnTo>
                  <a:lnTo>
                    <a:pt x="1698" y="1896"/>
                  </a:lnTo>
                  <a:lnTo>
                    <a:pt x="1698" y="1344"/>
                  </a:lnTo>
                  <a:lnTo>
                    <a:pt x="1699" y="1312"/>
                  </a:lnTo>
                  <a:lnTo>
                    <a:pt x="1702" y="1279"/>
                  </a:lnTo>
                  <a:lnTo>
                    <a:pt x="1707" y="1245"/>
                  </a:lnTo>
                  <a:lnTo>
                    <a:pt x="1715" y="1212"/>
                  </a:lnTo>
                  <a:lnTo>
                    <a:pt x="1724" y="1180"/>
                  </a:lnTo>
                  <a:lnTo>
                    <a:pt x="1735" y="1148"/>
                  </a:lnTo>
                  <a:lnTo>
                    <a:pt x="1742" y="1132"/>
                  </a:lnTo>
                  <a:lnTo>
                    <a:pt x="1748" y="1117"/>
                  </a:lnTo>
                  <a:lnTo>
                    <a:pt x="1756" y="1102"/>
                  </a:lnTo>
                  <a:lnTo>
                    <a:pt x="1763" y="1087"/>
                  </a:lnTo>
                  <a:lnTo>
                    <a:pt x="1771" y="1073"/>
                  </a:lnTo>
                  <a:lnTo>
                    <a:pt x="1779" y="1060"/>
                  </a:lnTo>
                  <a:lnTo>
                    <a:pt x="1789" y="1046"/>
                  </a:lnTo>
                  <a:lnTo>
                    <a:pt x="1797" y="1034"/>
                  </a:lnTo>
                  <a:lnTo>
                    <a:pt x="1807" y="1022"/>
                  </a:lnTo>
                  <a:lnTo>
                    <a:pt x="1818" y="1010"/>
                  </a:lnTo>
                  <a:lnTo>
                    <a:pt x="1829" y="1001"/>
                  </a:lnTo>
                  <a:lnTo>
                    <a:pt x="1839" y="991"/>
                  </a:lnTo>
                  <a:lnTo>
                    <a:pt x="1851" y="983"/>
                  </a:lnTo>
                  <a:lnTo>
                    <a:pt x="1863" y="974"/>
                  </a:lnTo>
                  <a:lnTo>
                    <a:pt x="1875" y="968"/>
                  </a:lnTo>
                  <a:lnTo>
                    <a:pt x="1887" y="961"/>
                  </a:lnTo>
                  <a:lnTo>
                    <a:pt x="1899" y="957"/>
                  </a:lnTo>
                  <a:lnTo>
                    <a:pt x="1913" y="953"/>
                  </a:lnTo>
                  <a:lnTo>
                    <a:pt x="1926" y="949"/>
                  </a:lnTo>
                  <a:lnTo>
                    <a:pt x="1940" y="948"/>
                  </a:lnTo>
                  <a:lnTo>
                    <a:pt x="1940" y="1014"/>
                  </a:lnTo>
                  <a:lnTo>
                    <a:pt x="1939" y="1026"/>
                  </a:lnTo>
                  <a:lnTo>
                    <a:pt x="1937" y="1036"/>
                  </a:lnTo>
                  <a:lnTo>
                    <a:pt x="1933" y="1048"/>
                  </a:lnTo>
                  <a:lnTo>
                    <a:pt x="1926" y="1059"/>
                  </a:lnTo>
                  <a:lnTo>
                    <a:pt x="1912" y="1080"/>
                  </a:lnTo>
                  <a:lnTo>
                    <a:pt x="1896" y="1104"/>
                  </a:lnTo>
                  <a:lnTo>
                    <a:pt x="1888" y="1117"/>
                  </a:lnTo>
                  <a:lnTo>
                    <a:pt x="1880" y="1130"/>
                  </a:lnTo>
                  <a:lnTo>
                    <a:pt x="1873" y="1145"/>
                  </a:lnTo>
                  <a:lnTo>
                    <a:pt x="1866" y="1160"/>
                  </a:lnTo>
                  <a:lnTo>
                    <a:pt x="1861" y="1176"/>
                  </a:lnTo>
                  <a:lnTo>
                    <a:pt x="1856" y="1194"/>
                  </a:lnTo>
                  <a:lnTo>
                    <a:pt x="1853" y="1213"/>
                  </a:lnTo>
                  <a:lnTo>
                    <a:pt x="1852" y="1234"/>
                  </a:lnTo>
                  <a:close/>
                  <a:moveTo>
                    <a:pt x="1411" y="242"/>
                  </a:moveTo>
                  <a:lnTo>
                    <a:pt x="1411" y="234"/>
                  </a:lnTo>
                  <a:lnTo>
                    <a:pt x="1409" y="225"/>
                  </a:lnTo>
                  <a:lnTo>
                    <a:pt x="1406" y="217"/>
                  </a:lnTo>
                  <a:lnTo>
                    <a:pt x="1401" y="207"/>
                  </a:lnTo>
                  <a:lnTo>
                    <a:pt x="1395" y="197"/>
                  </a:lnTo>
                  <a:lnTo>
                    <a:pt x="1388" y="188"/>
                  </a:lnTo>
                  <a:lnTo>
                    <a:pt x="1381" y="178"/>
                  </a:lnTo>
                  <a:lnTo>
                    <a:pt x="1372" y="168"/>
                  </a:lnTo>
                  <a:lnTo>
                    <a:pt x="1353" y="148"/>
                  </a:lnTo>
                  <a:lnTo>
                    <a:pt x="1330" y="128"/>
                  </a:lnTo>
                  <a:lnTo>
                    <a:pt x="1305" y="108"/>
                  </a:lnTo>
                  <a:lnTo>
                    <a:pt x="1278" y="89"/>
                  </a:lnTo>
                  <a:lnTo>
                    <a:pt x="1250" y="71"/>
                  </a:lnTo>
                  <a:lnTo>
                    <a:pt x="1221" y="54"/>
                  </a:lnTo>
                  <a:lnTo>
                    <a:pt x="1191" y="39"/>
                  </a:lnTo>
                  <a:lnTo>
                    <a:pt x="1162" y="26"/>
                  </a:lnTo>
                  <a:lnTo>
                    <a:pt x="1134" y="15"/>
                  </a:lnTo>
                  <a:lnTo>
                    <a:pt x="1107" y="7"/>
                  </a:lnTo>
                  <a:lnTo>
                    <a:pt x="1094" y="4"/>
                  </a:lnTo>
                  <a:lnTo>
                    <a:pt x="1081" y="2"/>
                  </a:lnTo>
                  <a:lnTo>
                    <a:pt x="1070" y="1"/>
                  </a:lnTo>
                  <a:lnTo>
                    <a:pt x="1059" y="0"/>
                  </a:lnTo>
                  <a:lnTo>
                    <a:pt x="1052" y="1"/>
                  </a:lnTo>
                  <a:lnTo>
                    <a:pt x="1046" y="2"/>
                  </a:lnTo>
                  <a:lnTo>
                    <a:pt x="1041" y="3"/>
                  </a:lnTo>
                  <a:lnTo>
                    <a:pt x="1036" y="5"/>
                  </a:lnTo>
                  <a:lnTo>
                    <a:pt x="1032" y="7"/>
                  </a:lnTo>
                  <a:lnTo>
                    <a:pt x="1029" y="11"/>
                  </a:lnTo>
                  <a:lnTo>
                    <a:pt x="1027" y="15"/>
                  </a:lnTo>
                  <a:lnTo>
                    <a:pt x="1023" y="18"/>
                  </a:lnTo>
                  <a:lnTo>
                    <a:pt x="1020" y="28"/>
                  </a:lnTo>
                  <a:lnTo>
                    <a:pt x="1019" y="39"/>
                  </a:lnTo>
                  <a:lnTo>
                    <a:pt x="1019" y="50"/>
                  </a:lnTo>
                  <a:lnTo>
                    <a:pt x="1020" y="63"/>
                  </a:lnTo>
                  <a:lnTo>
                    <a:pt x="1024" y="92"/>
                  </a:lnTo>
                  <a:lnTo>
                    <a:pt x="1030" y="121"/>
                  </a:lnTo>
                  <a:lnTo>
                    <a:pt x="1032" y="136"/>
                  </a:lnTo>
                  <a:lnTo>
                    <a:pt x="1034" y="150"/>
                  </a:lnTo>
                  <a:lnTo>
                    <a:pt x="1036" y="164"/>
                  </a:lnTo>
                  <a:lnTo>
                    <a:pt x="1036" y="177"/>
                  </a:lnTo>
                  <a:lnTo>
                    <a:pt x="1036" y="198"/>
                  </a:lnTo>
                  <a:lnTo>
                    <a:pt x="1035" y="222"/>
                  </a:lnTo>
                  <a:lnTo>
                    <a:pt x="1033" y="243"/>
                  </a:lnTo>
                  <a:lnTo>
                    <a:pt x="1029" y="264"/>
                  </a:lnTo>
                  <a:lnTo>
                    <a:pt x="1023" y="284"/>
                  </a:lnTo>
                  <a:lnTo>
                    <a:pt x="1017" y="304"/>
                  </a:lnTo>
                  <a:lnTo>
                    <a:pt x="1008" y="322"/>
                  </a:lnTo>
                  <a:lnTo>
                    <a:pt x="999" y="340"/>
                  </a:lnTo>
                  <a:lnTo>
                    <a:pt x="989" y="356"/>
                  </a:lnTo>
                  <a:lnTo>
                    <a:pt x="977" y="373"/>
                  </a:lnTo>
                  <a:lnTo>
                    <a:pt x="965" y="389"/>
                  </a:lnTo>
                  <a:lnTo>
                    <a:pt x="954" y="404"/>
                  </a:lnTo>
                  <a:lnTo>
                    <a:pt x="940" y="419"/>
                  </a:lnTo>
                  <a:lnTo>
                    <a:pt x="913" y="448"/>
                  </a:lnTo>
                  <a:lnTo>
                    <a:pt x="884" y="477"/>
                  </a:lnTo>
                  <a:lnTo>
                    <a:pt x="855" y="505"/>
                  </a:lnTo>
                  <a:lnTo>
                    <a:pt x="828" y="533"/>
                  </a:lnTo>
                  <a:lnTo>
                    <a:pt x="814" y="547"/>
                  </a:lnTo>
                  <a:lnTo>
                    <a:pt x="801" y="561"/>
                  </a:lnTo>
                  <a:lnTo>
                    <a:pt x="789" y="576"/>
                  </a:lnTo>
                  <a:lnTo>
                    <a:pt x="778" y="590"/>
                  </a:lnTo>
                  <a:lnTo>
                    <a:pt x="768" y="606"/>
                  </a:lnTo>
                  <a:lnTo>
                    <a:pt x="758" y="621"/>
                  </a:lnTo>
                  <a:lnTo>
                    <a:pt x="750" y="637"/>
                  </a:lnTo>
                  <a:lnTo>
                    <a:pt x="742" y="654"/>
                  </a:lnTo>
                  <a:lnTo>
                    <a:pt x="737" y="671"/>
                  </a:lnTo>
                  <a:lnTo>
                    <a:pt x="732" y="690"/>
                  </a:lnTo>
                  <a:lnTo>
                    <a:pt x="729" y="708"/>
                  </a:lnTo>
                  <a:lnTo>
                    <a:pt x="728" y="727"/>
                  </a:lnTo>
                  <a:lnTo>
                    <a:pt x="747" y="725"/>
                  </a:lnTo>
                  <a:lnTo>
                    <a:pt x="764" y="722"/>
                  </a:lnTo>
                  <a:lnTo>
                    <a:pt x="779" y="718"/>
                  </a:lnTo>
                  <a:lnTo>
                    <a:pt x="790" y="713"/>
                  </a:lnTo>
                  <a:lnTo>
                    <a:pt x="801" y="708"/>
                  </a:lnTo>
                  <a:lnTo>
                    <a:pt x="811" y="703"/>
                  </a:lnTo>
                  <a:lnTo>
                    <a:pt x="819" y="696"/>
                  </a:lnTo>
                  <a:lnTo>
                    <a:pt x="827" y="691"/>
                  </a:lnTo>
                  <a:lnTo>
                    <a:pt x="833" y="685"/>
                  </a:lnTo>
                  <a:lnTo>
                    <a:pt x="841" y="680"/>
                  </a:lnTo>
                  <a:lnTo>
                    <a:pt x="848" y="675"/>
                  </a:lnTo>
                  <a:lnTo>
                    <a:pt x="857" y="670"/>
                  </a:lnTo>
                  <a:lnTo>
                    <a:pt x="867" y="666"/>
                  </a:lnTo>
                  <a:lnTo>
                    <a:pt x="877" y="664"/>
                  </a:lnTo>
                  <a:lnTo>
                    <a:pt x="889" y="662"/>
                  </a:lnTo>
                  <a:lnTo>
                    <a:pt x="904" y="662"/>
                  </a:lnTo>
                  <a:lnTo>
                    <a:pt x="910" y="662"/>
                  </a:lnTo>
                  <a:lnTo>
                    <a:pt x="915" y="663"/>
                  </a:lnTo>
                  <a:lnTo>
                    <a:pt x="919" y="664"/>
                  </a:lnTo>
                  <a:lnTo>
                    <a:pt x="925" y="666"/>
                  </a:lnTo>
                  <a:lnTo>
                    <a:pt x="928" y="669"/>
                  </a:lnTo>
                  <a:lnTo>
                    <a:pt x="932" y="673"/>
                  </a:lnTo>
                  <a:lnTo>
                    <a:pt x="935" y="677"/>
                  </a:lnTo>
                  <a:lnTo>
                    <a:pt x="937" y="681"/>
                  </a:lnTo>
                  <a:lnTo>
                    <a:pt x="943" y="691"/>
                  </a:lnTo>
                  <a:lnTo>
                    <a:pt x="946" y="702"/>
                  </a:lnTo>
                  <a:lnTo>
                    <a:pt x="947" y="714"/>
                  </a:lnTo>
                  <a:lnTo>
                    <a:pt x="948" y="727"/>
                  </a:lnTo>
                  <a:lnTo>
                    <a:pt x="947" y="732"/>
                  </a:lnTo>
                  <a:lnTo>
                    <a:pt x="944" y="737"/>
                  </a:lnTo>
                  <a:lnTo>
                    <a:pt x="937" y="744"/>
                  </a:lnTo>
                  <a:lnTo>
                    <a:pt x="930" y="754"/>
                  </a:lnTo>
                  <a:lnTo>
                    <a:pt x="909" y="777"/>
                  </a:lnTo>
                  <a:lnTo>
                    <a:pt x="882" y="806"/>
                  </a:lnTo>
                  <a:lnTo>
                    <a:pt x="812" y="873"/>
                  </a:lnTo>
                  <a:lnTo>
                    <a:pt x="730" y="951"/>
                  </a:lnTo>
                  <a:lnTo>
                    <a:pt x="647" y="1030"/>
                  </a:lnTo>
                  <a:lnTo>
                    <a:pt x="568" y="1102"/>
                  </a:lnTo>
                  <a:lnTo>
                    <a:pt x="506" y="1160"/>
                  </a:lnTo>
                  <a:lnTo>
                    <a:pt x="468" y="1196"/>
                  </a:lnTo>
                  <a:lnTo>
                    <a:pt x="440" y="1224"/>
                  </a:lnTo>
                  <a:lnTo>
                    <a:pt x="411" y="1254"/>
                  </a:lnTo>
                  <a:lnTo>
                    <a:pt x="382" y="1284"/>
                  </a:lnTo>
                  <a:lnTo>
                    <a:pt x="353" y="1315"/>
                  </a:lnTo>
                  <a:lnTo>
                    <a:pt x="324" y="1345"/>
                  </a:lnTo>
                  <a:lnTo>
                    <a:pt x="295" y="1374"/>
                  </a:lnTo>
                  <a:lnTo>
                    <a:pt x="266" y="1401"/>
                  </a:lnTo>
                  <a:lnTo>
                    <a:pt x="238" y="1428"/>
                  </a:lnTo>
                  <a:lnTo>
                    <a:pt x="221" y="1441"/>
                  </a:lnTo>
                  <a:lnTo>
                    <a:pt x="205" y="1452"/>
                  </a:lnTo>
                  <a:lnTo>
                    <a:pt x="191" y="1461"/>
                  </a:lnTo>
                  <a:lnTo>
                    <a:pt x="177" y="1469"/>
                  </a:lnTo>
                  <a:lnTo>
                    <a:pt x="166" y="1474"/>
                  </a:lnTo>
                  <a:lnTo>
                    <a:pt x="154" y="1477"/>
                  </a:lnTo>
                  <a:lnTo>
                    <a:pt x="144" y="1480"/>
                  </a:lnTo>
                  <a:lnTo>
                    <a:pt x="134" y="1481"/>
                  </a:lnTo>
                  <a:lnTo>
                    <a:pt x="125" y="1481"/>
                  </a:lnTo>
                  <a:lnTo>
                    <a:pt x="117" y="1480"/>
                  </a:lnTo>
                  <a:lnTo>
                    <a:pt x="110" y="1479"/>
                  </a:lnTo>
                  <a:lnTo>
                    <a:pt x="102" y="1478"/>
                  </a:lnTo>
                  <a:lnTo>
                    <a:pt x="90" y="1474"/>
                  </a:lnTo>
                  <a:lnTo>
                    <a:pt x="80" y="1471"/>
                  </a:lnTo>
                  <a:lnTo>
                    <a:pt x="75" y="1470"/>
                  </a:lnTo>
                  <a:lnTo>
                    <a:pt x="70" y="1470"/>
                  </a:lnTo>
                  <a:lnTo>
                    <a:pt x="66" y="1471"/>
                  </a:lnTo>
                  <a:lnTo>
                    <a:pt x="61" y="1473"/>
                  </a:lnTo>
                  <a:lnTo>
                    <a:pt x="57" y="1476"/>
                  </a:lnTo>
                  <a:lnTo>
                    <a:pt x="54" y="1480"/>
                  </a:lnTo>
                  <a:lnTo>
                    <a:pt x="50" y="1487"/>
                  </a:lnTo>
                  <a:lnTo>
                    <a:pt x="45" y="1495"/>
                  </a:lnTo>
                  <a:lnTo>
                    <a:pt x="41" y="1505"/>
                  </a:lnTo>
                  <a:lnTo>
                    <a:pt x="36" y="1518"/>
                  </a:lnTo>
                  <a:lnTo>
                    <a:pt x="31" y="1533"/>
                  </a:lnTo>
                  <a:lnTo>
                    <a:pt x="26" y="1551"/>
                  </a:lnTo>
                  <a:lnTo>
                    <a:pt x="14" y="1595"/>
                  </a:lnTo>
                  <a:lnTo>
                    <a:pt x="0" y="1653"/>
                  </a:lnTo>
                  <a:lnTo>
                    <a:pt x="24" y="1671"/>
                  </a:lnTo>
                  <a:lnTo>
                    <a:pt x="41" y="1685"/>
                  </a:lnTo>
                  <a:lnTo>
                    <a:pt x="50" y="1690"/>
                  </a:lnTo>
                  <a:lnTo>
                    <a:pt x="59" y="1694"/>
                  </a:lnTo>
                  <a:lnTo>
                    <a:pt x="72" y="1696"/>
                  </a:lnTo>
                  <a:lnTo>
                    <a:pt x="88" y="1697"/>
                  </a:lnTo>
                  <a:lnTo>
                    <a:pt x="176" y="1697"/>
                  </a:lnTo>
                  <a:lnTo>
                    <a:pt x="186" y="1696"/>
                  </a:lnTo>
                  <a:lnTo>
                    <a:pt x="195" y="1693"/>
                  </a:lnTo>
                  <a:lnTo>
                    <a:pt x="204" y="1687"/>
                  </a:lnTo>
                  <a:lnTo>
                    <a:pt x="215" y="1681"/>
                  </a:lnTo>
                  <a:lnTo>
                    <a:pt x="225" y="1672"/>
                  </a:lnTo>
                  <a:lnTo>
                    <a:pt x="235" y="1663"/>
                  </a:lnTo>
                  <a:lnTo>
                    <a:pt x="247" y="1651"/>
                  </a:lnTo>
                  <a:lnTo>
                    <a:pt x="258" y="1639"/>
                  </a:lnTo>
                  <a:lnTo>
                    <a:pt x="282" y="1610"/>
                  </a:lnTo>
                  <a:lnTo>
                    <a:pt x="306" y="1578"/>
                  </a:lnTo>
                  <a:lnTo>
                    <a:pt x="332" y="1544"/>
                  </a:lnTo>
                  <a:lnTo>
                    <a:pt x="360" y="1507"/>
                  </a:lnTo>
                  <a:lnTo>
                    <a:pt x="388" y="1470"/>
                  </a:lnTo>
                  <a:lnTo>
                    <a:pt x="418" y="1433"/>
                  </a:lnTo>
                  <a:lnTo>
                    <a:pt x="433" y="1416"/>
                  </a:lnTo>
                  <a:lnTo>
                    <a:pt x="448" y="1398"/>
                  </a:lnTo>
                  <a:lnTo>
                    <a:pt x="464" y="1382"/>
                  </a:lnTo>
                  <a:lnTo>
                    <a:pt x="480" y="1366"/>
                  </a:lnTo>
                  <a:lnTo>
                    <a:pt x="496" y="1351"/>
                  </a:lnTo>
                  <a:lnTo>
                    <a:pt x="513" y="1337"/>
                  </a:lnTo>
                  <a:lnTo>
                    <a:pt x="530" y="1323"/>
                  </a:lnTo>
                  <a:lnTo>
                    <a:pt x="547" y="1311"/>
                  </a:lnTo>
                  <a:lnTo>
                    <a:pt x="564" y="1300"/>
                  </a:lnTo>
                  <a:lnTo>
                    <a:pt x="582" y="1292"/>
                  </a:lnTo>
                  <a:lnTo>
                    <a:pt x="599" y="1284"/>
                  </a:lnTo>
                  <a:lnTo>
                    <a:pt x="618" y="1279"/>
                  </a:lnTo>
                  <a:lnTo>
                    <a:pt x="592" y="1454"/>
                  </a:lnTo>
                  <a:lnTo>
                    <a:pt x="591" y="1469"/>
                  </a:lnTo>
                  <a:lnTo>
                    <a:pt x="592" y="1479"/>
                  </a:lnTo>
                  <a:lnTo>
                    <a:pt x="593" y="1487"/>
                  </a:lnTo>
                  <a:lnTo>
                    <a:pt x="596" y="1492"/>
                  </a:lnTo>
                  <a:lnTo>
                    <a:pt x="605" y="1503"/>
                  </a:lnTo>
                  <a:lnTo>
                    <a:pt x="618" y="1520"/>
                  </a:lnTo>
                  <a:lnTo>
                    <a:pt x="307" y="1783"/>
                  </a:lnTo>
                  <a:lnTo>
                    <a:pt x="319" y="1799"/>
                  </a:lnTo>
                  <a:lnTo>
                    <a:pt x="331" y="1813"/>
                  </a:lnTo>
                  <a:lnTo>
                    <a:pt x="337" y="1819"/>
                  </a:lnTo>
                  <a:lnTo>
                    <a:pt x="343" y="1825"/>
                  </a:lnTo>
                  <a:lnTo>
                    <a:pt x="349" y="1830"/>
                  </a:lnTo>
                  <a:lnTo>
                    <a:pt x="357" y="1834"/>
                  </a:lnTo>
                  <a:lnTo>
                    <a:pt x="364" y="1839"/>
                  </a:lnTo>
                  <a:lnTo>
                    <a:pt x="372" y="1842"/>
                  </a:lnTo>
                  <a:lnTo>
                    <a:pt x="380" y="1845"/>
                  </a:lnTo>
                  <a:lnTo>
                    <a:pt x="391" y="1847"/>
                  </a:lnTo>
                  <a:lnTo>
                    <a:pt x="402" y="1848"/>
                  </a:lnTo>
                  <a:lnTo>
                    <a:pt x="414" y="1850"/>
                  </a:lnTo>
                  <a:lnTo>
                    <a:pt x="426" y="1850"/>
                  </a:lnTo>
                  <a:lnTo>
                    <a:pt x="441" y="1852"/>
                  </a:lnTo>
                  <a:lnTo>
                    <a:pt x="486" y="1852"/>
                  </a:lnTo>
                  <a:lnTo>
                    <a:pt x="495" y="1850"/>
                  </a:lnTo>
                  <a:lnTo>
                    <a:pt x="504" y="1849"/>
                  </a:lnTo>
                  <a:lnTo>
                    <a:pt x="512" y="1847"/>
                  </a:lnTo>
                  <a:lnTo>
                    <a:pt x="520" y="1845"/>
                  </a:lnTo>
                  <a:lnTo>
                    <a:pt x="527" y="1842"/>
                  </a:lnTo>
                  <a:lnTo>
                    <a:pt x="534" y="1839"/>
                  </a:lnTo>
                  <a:lnTo>
                    <a:pt x="539" y="1834"/>
                  </a:lnTo>
                  <a:lnTo>
                    <a:pt x="546" y="1829"/>
                  </a:lnTo>
                  <a:lnTo>
                    <a:pt x="556" y="1818"/>
                  </a:lnTo>
                  <a:lnTo>
                    <a:pt x="565" y="1805"/>
                  </a:lnTo>
                  <a:lnTo>
                    <a:pt x="575" y="1790"/>
                  </a:lnTo>
                  <a:lnTo>
                    <a:pt x="583" y="1775"/>
                  </a:lnTo>
                  <a:lnTo>
                    <a:pt x="592" y="1759"/>
                  </a:lnTo>
                  <a:lnTo>
                    <a:pt x="601" y="1742"/>
                  </a:lnTo>
                  <a:lnTo>
                    <a:pt x="613" y="1725"/>
                  </a:lnTo>
                  <a:lnTo>
                    <a:pt x="625" y="1708"/>
                  </a:lnTo>
                  <a:lnTo>
                    <a:pt x="639" y="1691"/>
                  </a:lnTo>
                  <a:lnTo>
                    <a:pt x="656" y="1675"/>
                  </a:lnTo>
                  <a:lnTo>
                    <a:pt x="666" y="1667"/>
                  </a:lnTo>
                  <a:lnTo>
                    <a:pt x="676" y="1660"/>
                  </a:lnTo>
                  <a:lnTo>
                    <a:pt x="686" y="1652"/>
                  </a:lnTo>
                  <a:lnTo>
                    <a:pt x="698" y="1646"/>
                  </a:lnTo>
                  <a:lnTo>
                    <a:pt x="714" y="1636"/>
                  </a:lnTo>
                  <a:lnTo>
                    <a:pt x="729" y="1627"/>
                  </a:lnTo>
                  <a:lnTo>
                    <a:pt x="742" y="1618"/>
                  </a:lnTo>
                  <a:lnTo>
                    <a:pt x="753" y="1609"/>
                  </a:lnTo>
                  <a:lnTo>
                    <a:pt x="762" y="1601"/>
                  </a:lnTo>
                  <a:lnTo>
                    <a:pt x="772" y="1592"/>
                  </a:lnTo>
                  <a:lnTo>
                    <a:pt x="780" y="1583"/>
                  </a:lnTo>
                  <a:lnTo>
                    <a:pt x="786" y="1576"/>
                  </a:lnTo>
                  <a:lnTo>
                    <a:pt x="791" y="1567"/>
                  </a:lnTo>
                  <a:lnTo>
                    <a:pt x="796" y="1560"/>
                  </a:lnTo>
                  <a:lnTo>
                    <a:pt x="800" y="1552"/>
                  </a:lnTo>
                  <a:lnTo>
                    <a:pt x="803" y="1545"/>
                  </a:lnTo>
                  <a:lnTo>
                    <a:pt x="809" y="1530"/>
                  </a:lnTo>
                  <a:lnTo>
                    <a:pt x="813" y="1517"/>
                  </a:lnTo>
                  <a:lnTo>
                    <a:pt x="816" y="1503"/>
                  </a:lnTo>
                  <a:lnTo>
                    <a:pt x="820" y="1491"/>
                  </a:lnTo>
                  <a:lnTo>
                    <a:pt x="823" y="1485"/>
                  </a:lnTo>
                  <a:lnTo>
                    <a:pt x="826" y="1479"/>
                  </a:lnTo>
                  <a:lnTo>
                    <a:pt x="829" y="1474"/>
                  </a:lnTo>
                  <a:lnTo>
                    <a:pt x="833" y="1469"/>
                  </a:lnTo>
                  <a:lnTo>
                    <a:pt x="839" y="1463"/>
                  </a:lnTo>
                  <a:lnTo>
                    <a:pt x="844" y="1459"/>
                  </a:lnTo>
                  <a:lnTo>
                    <a:pt x="852" y="1454"/>
                  </a:lnTo>
                  <a:lnTo>
                    <a:pt x="859" y="1449"/>
                  </a:lnTo>
                  <a:lnTo>
                    <a:pt x="869" y="1445"/>
                  </a:lnTo>
                  <a:lnTo>
                    <a:pt x="878" y="1441"/>
                  </a:lnTo>
                  <a:lnTo>
                    <a:pt x="891" y="1436"/>
                  </a:lnTo>
                  <a:lnTo>
                    <a:pt x="904" y="1432"/>
                  </a:lnTo>
                  <a:lnTo>
                    <a:pt x="904" y="1520"/>
                  </a:lnTo>
                  <a:lnTo>
                    <a:pt x="903" y="1533"/>
                  </a:lnTo>
                  <a:lnTo>
                    <a:pt x="902" y="1544"/>
                  </a:lnTo>
                  <a:lnTo>
                    <a:pt x="899" y="1554"/>
                  </a:lnTo>
                  <a:lnTo>
                    <a:pt x="895" y="1564"/>
                  </a:lnTo>
                  <a:lnTo>
                    <a:pt x="890" y="1573"/>
                  </a:lnTo>
                  <a:lnTo>
                    <a:pt x="884" y="1581"/>
                  </a:lnTo>
                  <a:lnTo>
                    <a:pt x="877" y="1589"/>
                  </a:lnTo>
                  <a:lnTo>
                    <a:pt x="870" y="1595"/>
                  </a:lnTo>
                  <a:lnTo>
                    <a:pt x="862" y="1602"/>
                  </a:lnTo>
                  <a:lnTo>
                    <a:pt x="854" y="1607"/>
                  </a:lnTo>
                  <a:lnTo>
                    <a:pt x="844" y="1612"/>
                  </a:lnTo>
                  <a:lnTo>
                    <a:pt x="834" y="1617"/>
                  </a:lnTo>
                  <a:lnTo>
                    <a:pt x="815" y="1624"/>
                  </a:lnTo>
                  <a:lnTo>
                    <a:pt x="794" y="1631"/>
                  </a:lnTo>
                  <a:lnTo>
                    <a:pt x="796" y="1644"/>
                  </a:lnTo>
                  <a:lnTo>
                    <a:pt x="797" y="1657"/>
                  </a:lnTo>
                  <a:lnTo>
                    <a:pt x="800" y="1668"/>
                  </a:lnTo>
                  <a:lnTo>
                    <a:pt x="802" y="1678"/>
                  </a:lnTo>
                  <a:lnTo>
                    <a:pt x="805" y="1686"/>
                  </a:lnTo>
                  <a:lnTo>
                    <a:pt x="809" y="1694"/>
                  </a:lnTo>
                  <a:lnTo>
                    <a:pt x="813" y="1700"/>
                  </a:lnTo>
                  <a:lnTo>
                    <a:pt x="816" y="1707"/>
                  </a:lnTo>
                  <a:lnTo>
                    <a:pt x="820" y="1711"/>
                  </a:lnTo>
                  <a:lnTo>
                    <a:pt x="825" y="1715"/>
                  </a:lnTo>
                  <a:lnTo>
                    <a:pt x="830" y="1720"/>
                  </a:lnTo>
                  <a:lnTo>
                    <a:pt x="834" y="1722"/>
                  </a:lnTo>
                  <a:lnTo>
                    <a:pt x="844" y="1727"/>
                  </a:lnTo>
                  <a:lnTo>
                    <a:pt x="854" y="1730"/>
                  </a:lnTo>
                  <a:lnTo>
                    <a:pt x="863" y="1734"/>
                  </a:lnTo>
                  <a:lnTo>
                    <a:pt x="873" y="1738"/>
                  </a:lnTo>
                  <a:lnTo>
                    <a:pt x="882" y="1742"/>
                  </a:lnTo>
                  <a:lnTo>
                    <a:pt x="889" y="1749"/>
                  </a:lnTo>
                  <a:lnTo>
                    <a:pt x="892" y="1753"/>
                  </a:lnTo>
                  <a:lnTo>
                    <a:pt x="896" y="1758"/>
                  </a:lnTo>
                  <a:lnTo>
                    <a:pt x="898" y="1764"/>
                  </a:lnTo>
                  <a:lnTo>
                    <a:pt x="900" y="1770"/>
                  </a:lnTo>
                  <a:lnTo>
                    <a:pt x="902" y="1778"/>
                  </a:lnTo>
                  <a:lnTo>
                    <a:pt x="903" y="1786"/>
                  </a:lnTo>
                  <a:lnTo>
                    <a:pt x="904" y="1796"/>
                  </a:lnTo>
                  <a:lnTo>
                    <a:pt x="904" y="1806"/>
                  </a:lnTo>
                  <a:lnTo>
                    <a:pt x="903" y="1813"/>
                  </a:lnTo>
                  <a:lnTo>
                    <a:pt x="899" y="1819"/>
                  </a:lnTo>
                  <a:lnTo>
                    <a:pt x="893" y="1828"/>
                  </a:lnTo>
                  <a:lnTo>
                    <a:pt x="887" y="1838"/>
                  </a:lnTo>
                  <a:lnTo>
                    <a:pt x="872" y="1857"/>
                  </a:lnTo>
                  <a:lnTo>
                    <a:pt x="860" y="1873"/>
                  </a:lnTo>
                  <a:lnTo>
                    <a:pt x="833" y="1874"/>
                  </a:lnTo>
                  <a:lnTo>
                    <a:pt x="810" y="1876"/>
                  </a:lnTo>
                  <a:lnTo>
                    <a:pt x="788" y="1879"/>
                  </a:lnTo>
                  <a:lnTo>
                    <a:pt x="771" y="1885"/>
                  </a:lnTo>
                  <a:lnTo>
                    <a:pt x="756" y="1890"/>
                  </a:lnTo>
                  <a:lnTo>
                    <a:pt x="743" y="1898"/>
                  </a:lnTo>
                  <a:lnTo>
                    <a:pt x="734" y="1905"/>
                  </a:lnTo>
                  <a:lnTo>
                    <a:pt x="725" y="1915"/>
                  </a:lnTo>
                  <a:lnTo>
                    <a:pt x="720" y="1924"/>
                  </a:lnTo>
                  <a:lnTo>
                    <a:pt x="716" y="1934"/>
                  </a:lnTo>
                  <a:lnTo>
                    <a:pt x="714" y="1945"/>
                  </a:lnTo>
                  <a:lnTo>
                    <a:pt x="714" y="1957"/>
                  </a:lnTo>
                  <a:lnTo>
                    <a:pt x="715" y="1968"/>
                  </a:lnTo>
                  <a:lnTo>
                    <a:pt x="718" y="1980"/>
                  </a:lnTo>
                  <a:lnTo>
                    <a:pt x="723" y="1993"/>
                  </a:lnTo>
                  <a:lnTo>
                    <a:pt x="727" y="2005"/>
                  </a:lnTo>
                  <a:lnTo>
                    <a:pt x="734" y="2018"/>
                  </a:lnTo>
                  <a:lnTo>
                    <a:pt x="740" y="2030"/>
                  </a:lnTo>
                  <a:lnTo>
                    <a:pt x="749" y="2042"/>
                  </a:lnTo>
                  <a:lnTo>
                    <a:pt x="756" y="2054"/>
                  </a:lnTo>
                  <a:lnTo>
                    <a:pt x="773" y="2076"/>
                  </a:lnTo>
                  <a:lnTo>
                    <a:pt x="790" y="2096"/>
                  </a:lnTo>
                  <a:lnTo>
                    <a:pt x="807" y="2113"/>
                  </a:lnTo>
                  <a:lnTo>
                    <a:pt x="820" y="2126"/>
                  </a:lnTo>
                  <a:lnTo>
                    <a:pt x="832" y="2135"/>
                  </a:lnTo>
                  <a:lnTo>
                    <a:pt x="838" y="2138"/>
                  </a:lnTo>
                  <a:lnTo>
                    <a:pt x="845" y="2137"/>
                  </a:lnTo>
                  <a:lnTo>
                    <a:pt x="855" y="2134"/>
                  </a:lnTo>
                  <a:lnTo>
                    <a:pt x="866" y="2130"/>
                  </a:lnTo>
                  <a:lnTo>
                    <a:pt x="878" y="2125"/>
                  </a:lnTo>
                  <a:lnTo>
                    <a:pt x="907" y="2110"/>
                  </a:lnTo>
                  <a:lnTo>
                    <a:pt x="943" y="2091"/>
                  </a:lnTo>
                  <a:lnTo>
                    <a:pt x="982" y="2068"/>
                  </a:lnTo>
                  <a:lnTo>
                    <a:pt x="1023" y="2042"/>
                  </a:lnTo>
                  <a:lnTo>
                    <a:pt x="1067" y="2014"/>
                  </a:lnTo>
                  <a:lnTo>
                    <a:pt x="1111" y="1985"/>
                  </a:lnTo>
                  <a:lnTo>
                    <a:pt x="1157" y="1953"/>
                  </a:lnTo>
                  <a:lnTo>
                    <a:pt x="1199" y="1923"/>
                  </a:lnTo>
                  <a:lnTo>
                    <a:pt x="1239" y="1894"/>
                  </a:lnTo>
                  <a:lnTo>
                    <a:pt x="1277" y="1867"/>
                  </a:lnTo>
                  <a:lnTo>
                    <a:pt x="1309" y="1841"/>
                  </a:lnTo>
                  <a:lnTo>
                    <a:pt x="1336" y="1818"/>
                  </a:lnTo>
                  <a:lnTo>
                    <a:pt x="1347" y="1808"/>
                  </a:lnTo>
                  <a:lnTo>
                    <a:pt x="1355" y="1799"/>
                  </a:lnTo>
                  <a:lnTo>
                    <a:pt x="1363" y="1791"/>
                  </a:lnTo>
                  <a:lnTo>
                    <a:pt x="1367" y="1785"/>
                  </a:lnTo>
                  <a:lnTo>
                    <a:pt x="1387" y="1605"/>
                  </a:lnTo>
                  <a:lnTo>
                    <a:pt x="1411" y="1609"/>
                  </a:lnTo>
                  <a:lnTo>
                    <a:pt x="1427" y="1623"/>
                  </a:lnTo>
                  <a:lnTo>
                    <a:pt x="1441" y="1642"/>
                  </a:lnTo>
                  <a:lnTo>
                    <a:pt x="1454" y="1667"/>
                  </a:lnTo>
                  <a:lnTo>
                    <a:pt x="1467" y="1695"/>
                  </a:lnTo>
                  <a:lnTo>
                    <a:pt x="1479" y="1728"/>
                  </a:lnTo>
                  <a:lnTo>
                    <a:pt x="1488" y="1765"/>
                  </a:lnTo>
                  <a:lnTo>
                    <a:pt x="1498" y="1805"/>
                  </a:lnTo>
                  <a:lnTo>
                    <a:pt x="1506" y="1849"/>
                  </a:lnTo>
                  <a:lnTo>
                    <a:pt x="1515" y="1896"/>
                  </a:lnTo>
                  <a:lnTo>
                    <a:pt x="1523" y="1945"/>
                  </a:lnTo>
                  <a:lnTo>
                    <a:pt x="1529" y="1997"/>
                  </a:lnTo>
                  <a:lnTo>
                    <a:pt x="1534" y="2051"/>
                  </a:lnTo>
                  <a:lnTo>
                    <a:pt x="1540" y="2107"/>
                  </a:lnTo>
                  <a:lnTo>
                    <a:pt x="1544" y="2165"/>
                  </a:lnTo>
                  <a:lnTo>
                    <a:pt x="1548" y="2223"/>
                  </a:lnTo>
                  <a:lnTo>
                    <a:pt x="1552" y="2283"/>
                  </a:lnTo>
                  <a:lnTo>
                    <a:pt x="1558" y="2404"/>
                  </a:lnTo>
                  <a:lnTo>
                    <a:pt x="1561" y="2525"/>
                  </a:lnTo>
                  <a:lnTo>
                    <a:pt x="1564" y="2644"/>
                  </a:lnTo>
                  <a:lnTo>
                    <a:pt x="1566" y="2760"/>
                  </a:lnTo>
                  <a:lnTo>
                    <a:pt x="1566" y="2868"/>
                  </a:lnTo>
                  <a:lnTo>
                    <a:pt x="1566" y="2967"/>
                  </a:lnTo>
                  <a:lnTo>
                    <a:pt x="1566" y="3055"/>
                  </a:lnTo>
                  <a:lnTo>
                    <a:pt x="1566" y="3129"/>
                  </a:lnTo>
                  <a:lnTo>
                    <a:pt x="1432" y="3304"/>
                  </a:lnTo>
                  <a:lnTo>
                    <a:pt x="1495" y="3376"/>
                  </a:lnTo>
                  <a:lnTo>
                    <a:pt x="1532" y="3371"/>
                  </a:lnTo>
                  <a:lnTo>
                    <a:pt x="1571" y="3363"/>
                  </a:lnTo>
                  <a:lnTo>
                    <a:pt x="1590" y="3359"/>
                  </a:lnTo>
                  <a:lnTo>
                    <a:pt x="1610" y="3353"/>
                  </a:lnTo>
                  <a:lnTo>
                    <a:pt x="1627" y="3347"/>
                  </a:lnTo>
                  <a:lnTo>
                    <a:pt x="1644" y="3339"/>
                  </a:lnTo>
                  <a:lnTo>
                    <a:pt x="1660" y="3331"/>
                  </a:lnTo>
                  <a:lnTo>
                    <a:pt x="1675" y="3322"/>
                  </a:lnTo>
                  <a:lnTo>
                    <a:pt x="1681" y="3317"/>
                  </a:lnTo>
                  <a:lnTo>
                    <a:pt x="1688" y="3312"/>
                  </a:lnTo>
                  <a:lnTo>
                    <a:pt x="1693" y="3306"/>
                  </a:lnTo>
                  <a:lnTo>
                    <a:pt x="1699" y="3300"/>
                  </a:lnTo>
                  <a:lnTo>
                    <a:pt x="1703" y="3293"/>
                  </a:lnTo>
                  <a:lnTo>
                    <a:pt x="1707" y="3287"/>
                  </a:lnTo>
                  <a:lnTo>
                    <a:pt x="1712" y="3280"/>
                  </a:lnTo>
                  <a:lnTo>
                    <a:pt x="1715" y="3273"/>
                  </a:lnTo>
                  <a:lnTo>
                    <a:pt x="1717" y="3264"/>
                  </a:lnTo>
                  <a:lnTo>
                    <a:pt x="1718" y="3257"/>
                  </a:lnTo>
                  <a:lnTo>
                    <a:pt x="1719" y="3248"/>
                  </a:lnTo>
                  <a:lnTo>
                    <a:pt x="1720" y="3239"/>
                  </a:lnTo>
                  <a:lnTo>
                    <a:pt x="1719" y="3140"/>
                  </a:lnTo>
                  <a:lnTo>
                    <a:pt x="1717" y="3042"/>
                  </a:lnTo>
                  <a:lnTo>
                    <a:pt x="1713" y="2947"/>
                  </a:lnTo>
                  <a:lnTo>
                    <a:pt x="1708" y="2852"/>
                  </a:lnTo>
                  <a:lnTo>
                    <a:pt x="1704" y="2759"/>
                  </a:lnTo>
                  <a:lnTo>
                    <a:pt x="1701" y="2668"/>
                  </a:lnTo>
                  <a:lnTo>
                    <a:pt x="1699" y="2579"/>
                  </a:lnTo>
                  <a:lnTo>
                    <a:pt x="1698" y="2490"/>
                  </a:lnTo>
                  <a:lnTo>
                    <a:pt x="1697" y="2329"/>
                  </a:lnTo>
                  <a:lnTo>
                    <a:pt x="1697" y="2222"/>
                  </a:lnTo>
                  <a:lnTo>
                    <a:pt x="1698" y="2202"/>
                  </a:lnTo>
                  <a:lnTo>
                    <a:pt x="1699" y="2186"/>
                  </a:lnTo>
                  <a:lnTo>
                    <a:pt x="1700" y="2171"/>
                  </a:lnTo>
                  <a:lnTo>
                    <a:pt x="1703" y="2159"/>
                  </a:lnTo>
                  <a:lnTo>
                    <a:pt x="1705" y="2150"/>
                  </a:lnTo>
                  <a:lnTo>
                    <a:pt x="1709" y="2142"/>
                  </a:lnTo>
                  <a:lnTo>
                    <a:pt x="1715" y="2137"/>
                  </a:lnTo>
                  <a:lnTo>
                    <a:pt x="1720" y="2133"/>
                  </a:lnTo>
                  <a:lnTo>
                    <a:pt x="1728" y="2129"/>
                  </a:lnTo>
                  <a:lnTo>
                    <a:pt x="1736" y="2129"/>
                  </a:lnTo>
                  <a:lnTo>
                    <a:pt x="1745" y="2129"/>
                  </a:lnTo>
                  <a:lnTo>
                    <a:pt x="1757" y="2130"/>
                  </a:lnTo>
                  <a:lnTo>
                    <a:pt x="1782" y="2136"/>
                  </a:lnTo>
                  <a:lnTo>
                    <a:pt x="1816" y="2144"/>
                  </a:lnTo>
                  <a:lnTo>
                    <a:pt x="1856" y="2154"/>
                  </a:lnTo>
                  <a:lnTo>
                    <a:pt x="1905" y="2165"/>
                  </a:lnTo>
                  <a:lnTo>
                    <a:pt x="1932" y="2170"/>
                  </a:lnTo>
                  <a:lnTo>
                    <a:pt x="1962" y="2174"/>
                  </a:lnTo>
                  <a:lnTo>
                    <a:pt x="1994" y="2178"/>
                  </a:lnTo>
                  <a:lnTo>
                    <a:pt x="2028" y="2182"/>
                  </a:lnTo>
                  <a:lnTo>
                    <a:pt x="2041" y="2171"/>
                  </a:lnTo>
                  <a:lnTo>
                    <a:pt x="2055" y="2159"/>
                  </a:lnTo>
                  <a:lnTo>
                    <a:pt x="2068" y="2145"/>
                  </a:lnTo>
                  <a:lnTo>
                    <a:pt x="2082" y="2128"/>
                  </a:lnTo>
                  <a:lnTo>
                    <a:pt x="2095" y="2111"/>
                  </a:lnTo>
                  <a:lnTo>
                    <a:pt x="2108" y="2092"/>
                  </a:lnTo>
                  <a:lnTo>
                    <a:pt x="2120" y="2071"/>
                  </a:lnTo>
                  <a:lnTo>
                    <a:pt x="2131" y="2051"/>
                  </a:lnTo>
                  <a:lnTo>
                    <a:pt x="2142" y="2030"/>
                  </a:lnTo>
                  <a:lnTo>
                    <a:pt x="2152" y="2008"/>
                  </a:lnTo>
                  <a:lnTo>
                    <a:pt x="2161" y="1988"/>
                  </a:lnTo>
                  <a:lnTo>
                    <a:pt x="2169" y="1967"/>
                  </a:lnTo>
                  <a:lnTo>
                    <a:pt x="2174" y="1947"/>
                  </a:lnTo>
                  <a:lnTo>
                    <a:pt x="2180" y="1929"/>
                  </a:lnTo>
                  <a:lnTo>
                    <a:pt x="2182" y="1911"/>
                  </a:lnTo>
                  <a:lnTo>
                    <a:pt x="2183" y="1896"/>
                  </a:lnTo>
                  <a:lnTo>
                    <a:pt x="2182" y="1885"/>
                  </a:lnTo>
                  <a:lnTo>
                    <a:pt x="2181" y="1875"/>
                  </a:lnTo>
                  <a:lnTo>
                    <a:pt x="2177" y="1864"/>
                  </a:lnTo>
                  <a:lnTo>
                    <a:pt x="2172" y="1854"/>
                  </a:lnTo>
                  <a:lnTo>
                    <a:pt x="2167" y="1842"/>
                  </a:lnTo>
                  <a:lnTo>
                    <a:pt x="2160" y="1830"/>
                  </a:lnTo>
                  <a:lnTo>
                    <a:pt x="2153" y="1818"/>
                  </a:lnTo>
                  <a:lnTo>
                    <a:pt x="2145" y="1805"/>
                  </a:lnTo>
                  <a:lnTo>
                    <a:pt x="2107" y="1752"/>
                  </a:lnTo>
                  <a:lnTo>
                    <a:pt x="2062" y="1692"/>
                  </a:lnTo>
                  <a:lnTo>
                    <a:pt x="2039" y="1660"/>
                  </a:lnTo>
                  <a:lnTo>
                    <a:pt x="2018" y="1625"/>
                  </a:lnTo>
                  <a:lnTo>
                    <a:pt x="2007" y="1608"/>
                  </a:lnTo>
                  <a:lnTo>
                    <a:pt x="1997" y="1590"/>
                  </a:lnTo>
                  <a:lnTo>
                    <a:pt x="1987" y="1572"/>
                  </a:lnTo>
                  <a:lnTo>
                    <a:pt x="1979" y="1553"/>
                  </a:lnTo>
                  <a:lnTo>
                    <a:pt x="1970" y="1534"/>
                  </a:lnTo>
                  <a:lnTo>
                    <a:pt x="1963" y="1515"/>
                  </a:lnTo>
                  <a:lnTo>
                    <a:pt x="1956" y="1494"/>
                  </a:lnTo>
                  <a:lnTo>
                    <a:pt x="1951" y="1474"/>
                  </a:lnTo>
                  <a:lnTo>
                    <a:pt x="1947" y="1454"/>
                  </a:lnTo>
                  <a:lnTo>
                    <a:pt x="1943" y="1432"/>
                  </a:lnTo>
                  <a:lnTo>
                    <a:pt x="1941" y="1411"/>
                  </a:lnTo>
                  <a:lnTo>
                    <a:pt x="1940" y="1388"/>
                  </a:lnTo>
                  <a:lnTo>
                    <a:pt x="1940" y="1367"/>
                  </a:lnTo>
                  <a:lnTo>
                    <a:pt x="1941" y="1345"/>
                  </a:lnTo>
                  <a:lnTo>
                    <a:pt x="1942" y="1326"/>
                  </a:lnTo>
                  <a:lnTo>
                    <a:pt x="1945" y="1307"/>
                  </a:lnTo>
                  <a:lnTo>
                    <a:pt x="1949" y="1287"/>
                  </a:lnTo>
                  <a:lnTo>
                    <a:pt x="1953" y="1269"/>
                  </a:lnTo>
                  <a:lnTo>
                    <a:pt x="1957" y="1251"/>
                  </a:lnTo>
                  <a:lnTo>
                    <a:pt x="1964" y="1234"/>
                  </a:lnTo>
                  <a:lnTo>
                    <a:pt x="1970" y="1218"/>
                  </a:lnTo>
                  <a:lnTo>
                    <a:pt x="1977" y="1200"/>
                  </a:lnTo>
                  <a:lnTo>
                    <a:pt x="1985" y="1185"/>
                  </a:lnTo>
                  <a:lnTo>
                    <a:pt x="1993" y="1169"/>
                  </a:lnTo>
                  <a:lnTo>
                    <a:pt x="2001" y="1154"/>
                  </a:lnTo>
                  <a:lnTo>
                    <a:pt x="2021" y="1125"/>
                  </a:lnTo>
                  <a:lnTo>
                    <a:pt x="2041" y="1098"/>
                  </a:lnTo>
                  <a:lnTo>
                    <a:pt x="2063" y="1072"/>
                  </a:lnTo>
                  <a:lnTo>
                    <a:pt x="2084" y="1046"/>
                  </a:lnTo>
                  <a:lnTo>
                    <a:pt x="2107" y="1021"/>
                  </a:lnTo>
                  <a:lnTo>
                    <a:pt x="2128" y="998"/>
                  </a:lnTo>
                  <a:lnTo>
                    <a:pt x="2150" y="974"/>
                  </a:lnTo>
                  <a:lnTo>
                    <a:pt x="2169" y="950"/>
                  </a:lnTo>
                  <a:lnTo>
                    <a:pt x="2188" y="927"/>
                  </a:lnTo>
                  <a:lnTo>
                    <a:pt x="2205" y="903"/>
                  </a:lnTo>
                  <a:lnTo>
                    <a:pt x="2195" y="884"/>
                  </a:lnTo>
                  <a:lnTo>
                    <a:pt x="2184" y="862"/>
                  </a:lnTo>
                  <a:lnTo>
                    <a:pt x="2171" y="840"/>
                  </a:lnTo>
                  <a:lnTo>
                    <a:pt x="2156" y="818"/>
                  </a:lnTo>
                  <a:lnTo>
                    <a:pt x="2149" y="809"/>
                  </a:lnTo>
                  <a:lnTo>
                    <a:pt x="2140" y="800"/>
                  </a:lnTo>
                  <a:lnTo>
                    <a:pt x="2130" y="792"/>
                  </a:lnTo>
                  <a:lnTo>
                    <a:pt x="2121" y="785"/>
                  </a:lnTo>
                  <a:lnTo>
                    <a:pt x="2110" y="780"/>
                  </a:lnTo>
                  <a:lnTo>
                    <a:pt x="2098" y="776"/>
                  </a:lnTo>
                  <a:lnTo>
                    <a:pt x="2086" y="772"/>
                  </a:lnTo>
                  <a:lnTo>
                    <a:pt x="2072" y="771"/>
                  </a:lnTo>
                  <a:lnTo>
                    <a:pt x="1984" y="771"/>
                  </a:lnTo>
                  <a:lnTo>
                    <a:pt x="1979" y="771"/>
                  </a:lnTo>
                  <a:lnTo>
                    <a:pt x="1972" y="772"/>
                  </a:lnTo>
                  <a:lnTo>
                    <a:pt x="1966" y="774"/>
                  </a:lnTo>
                  <a:lnTo>
                    <a:pt x="1961" y="777"/>
                  </a:lnTo>
                  <a:lnTo>
                    <a:pt x="1948" y="782"/>
                  </a:lnTo>
                  <a:lnTo>
                    <a:pt x="1936" y="788"/>
                  </a:lnTo>
                  <a:lnTo>
                    <a:pt x="1912" y="807"/>
                  </a:lnTo>
                  <a:lnTo>
                    <a:pt x="1889" y="827"/>
                  </a:lnTo>
                  <a:lnTo>
                    <a:pt x="1877" y="837"/>
                  </a:lnTo>
                  <a:lnTo>
                    <a:pt x="1865" y="846"/>
                  </a:lnTo>
                  <a:lnTo>
                    <a:pt x="1852" y="856"/>
                  </a:lnTo>
                  <a:lnTo>
                    <a:pt x="1839" y="865"/>
                  </a:lnTo>
                  <a:lnTo>
                    <a:pt x="1826" y="871"/>
                  </a:lnTo>
                  <a:lnTo>
                    <a:pt x="1814" y="876"/>
                  </a:lnTo>
                  <a:lnTo>
                    <a:pt x="1807" y="879"/>
                  </a:lnTo>
                  <a:lnTo>
                    <a:pt x="1800" y="881"/>
                  </a:lnTo>
                  <a:lnTo>
                    <a:pt x="1793" y="882"/>
                  </a:lnTo>
                  <a:lnTo>
                    <a:pt x="1786" y="882"/>
                  </a:lnTo>
                  <a:lnTo>
                    <a:pt x="1780" y="882"/>
                  </a:lnTo>
                  <a:lnTo>
                    <a:pt x="1775" y="881"/>
                  </a:lnTo>
                  <a:lnTo>
                    <a:pt x="1771" y="879"/>
                  </a:lnTo>
                  <a:lnTo>
                    <a:pt x="1766" y="876"/>
                  </a:lnTo>
                  <a:lnTo>
                    <a:pt x="1762" y="873"/>
                  </a:lnTo>
                  <a:lnTo>
                    <a:pt x="1759" y="870"/>
                  </a:lnTo>
                  <a:lnTo>
                    <a:pt x="1756" y="867"/>
                  </a:lnTo>
                  <a:lnTo>
                    <a:pt x="1752" y="862"/>
                  </a:lnTo>
                  <a:lnTo>
                    <a:pt x="1748" y="853"/>
                  </a:lnTo>
                  <a:lnTo>
                    <a:pt x="1745" y="841"/>
                  </a:lnTo>
                  <a:lnTo>
                    <a:pt x="1743" y="829"/>
                  </a:lnTo>
                  <a:lnTo>
                    <a:pt x="1742" y="815"/>
                  </a:lnTo>
                  <a:lnTo>
                    <a:pt x="1743" y="805"/>
                  </a:lnTo>
                  <a:lnTo>
                    <a:pt x="1744" y="794"/>
                  </a:lnTo>
                  <a:lnTo>
                    <a:pt x="1746" y="785"/>
                  </a:lnTo>
                  <a:lnTo>
                    <a:pt x="1749" y="778"/>
                  </a:lnTo>
                  <a:lnTo>
                    <a:pt x="1756" y="763"/>
                  </a:lnTo>
                  <a:lnTo>
                    <a:pt x="1764" y="750"/>
                  </a:lnTo>
                  <a:lnTo>
                    <a:pt x="1768" y="742"/>
                  </a:lnTo>
                  <a:lnTo>
                    <a:pt x="1772" y="735"/>
                  </a:lnTo>
                  <a:lnTo>
                    <a:pt x="1776" y="726"/>
                  </a:lnTo>
                  <a:lnTo>
                    <a:pt x="1779" y="717"/>
                  </a:lnTo>
                  <a:lnTo>
                    <a:pt x="1782" y="706"/>
                  </a:lnTo>
                  <a:lnTo>
                    <a:pt x="1785" y="693"/>
                  </a:lnTo>
                  <a:lnTo>
                    <a:pt x="1786" y="678"/>
                  </a:lnTo>
                  <a:lnTo>
                    <a:pt x="1786" y="662"/>
                  </a:lnTo>
                  <a:lnTo>
                    <a:pt x="1786" y="647"/>
                  </a:lnTo>
                  <a:lnTo>
                    <a:pt x="1785" y="633"/>
                  </a:lnTo>
                  <a:lnTo>
                    <a:pt x="1782" y="620"/>
                  </a:lnTo>
                  <a:lnTo>
                    <a:pt x="1779" y="606"/>
                  </a:lnTo>
                  <a:lnTo>
                    <a:pt x="1775" y="592"/>
                  </a:lnTo>
                  <a:lnTo>
                    <a:pt x="1770" y="580"/>
                  </a:lnTo>
                  <a:lnTo>
                    <a:pt x="1764" y="567"/>
                  </a:lnTo>
                  <a:lnTo>
                    <a:pt x="1758" y="557"/>
                  </a:lnTo>
                  <a:lnTo>
                    <a:pt x="1750" y="546"/>
                  </a:lnTo>
                  <a:lnTo>
                    <a:pt x="1742" y="536"/>
                  </a:lnTo>
                  <a:lnTo>
                    <a:pt x="1733" y="528"/>
                  </a:lnTo>
                  <a:lnTo>
                    <a:pt x="1723" y="520"/>
                  </a:lnTo>
                  <a:lnTo>
                    <a:pt x="1713" y="515"/>
                  </a:lnTo>
                  <a:lnTo>
                    <a:pt x="1701" y="511"/>
                  </a:lnTo>
                  <a:lnTo>
                    <a:pt x="1689" y="508"/>
                  </a:lnTo>
                  <a:lnTo>
                    <a:pt x="1676" y="507"/>
                  </a:lnTo>
                  <a:lnTo>
                    <a:pt x="1664" y="507"/>
                  </a:lnTo>
                  <a:lnTo>
                    <a:pt x="1655" y="510"/>
                  </a:lnTo>
                  <a:lnTo>
                    <a:pt x="1645" y="512"/>
                  </a:lnTo>
                  <a:lnTo>
                    <a:pt x="1636" y="516"/>
                  </a:lnTo>
                  <a:lnTo>
                    <a:pt x="1628" y="520"/>
                  </a:lnTo>
                  <a:lnTo>
                    <a:pt x="1620" y="525"/>
                  </a:lnTo>
                  <a:lnTo>
                    <a:pt x="1613" y="531"/>
                  </a:lnTo>
                  <a:lnTo>
                    <a:pt x="1606" y="537"/>
                  </a:lnTo>
                  <a:lnTo>
                    <a:pt x="1596" y="551"/>
                  </a:lnTo>
                  <a:lnTo>
                    <a:pt x="1585" y="565"/>
                  </a:lnTo>
                  <a:lnTo>
                    <a:pt x="1575" y="580"/>
                  </a:lnTo>
                  <a:lnTo>
                    <a:pt x="1566" y="595"/>
                  </a:lnTo>
                  <a:lnTo>
                    <a:pt x="1569" y="619"/>
                  </a:lnTo>
                  <a:lnTo>
                    <a:pt x="1572" y="637"/>
                  </a:lnTo>
                  <a:lnTo>
                    <a:pt x="1575" y="654"/>
                  </a:lnTo>
                  <a:lnTo>
                    <a:pt x="1578" y="669"/>
                  </a:lnTo>
                  <a:lnTo>
                    <a:pt x="1583" y="685"/>
                  </a:lnTo>
                  <a:lnTo>
                    <a:pt x="1585" y="703"/>
                  </a:lnTo>
                  <a:lnTo>
                    <a:pt x="1587" y="724"/>
                  </a:lnTo>
                  <a:lnTo>
                    <a:pt x="1588" y="750"/>
                  </a:lnTo>
                  <a:lnTo>
                    <a:pt x="1587" y="764"/>
                  </a:lnTo>
                  <a:lnTo>
                    <a:pt x="1586" y="774"/>
                  </a:lnTo>
                  <a:lnTo>
                    <a:pt x="1585" y="782"/>
                  </a:lnTo>
                  <a:lnTo>
                    <a:pt x="1582" y="788"/>
                  </a:lnTo>
                  <a:lnTo>
                    <a:pt x="1578" y="796"/>
                  </a:lnTo>
                  <a:lnTo>
                    <a:pt x="1575" y="806"/>
                  </a:lnTo>
                  <a:lnTo>
                    <a:pt x="1571" y="818"/>
                  </a:lnTo>
                  <a:lnTo>
                    <a:pt x="1566" y="838"/>
                  </a:lnTo>
                  <a:lnTo>
                    <a:pt x="1522" y="838"/>
                  </a:lnTo>
                  <a:lnTo>
                    <a:pt x="1522" y="750"/>
                  </a:lnTo>
                  <a:lnTo>
                    <a:pt x="1520" y="739"/>
                  </a:lnTo>
                  <a:lnTo>
                    <a:pt x="1519" y="728"/>
                  </a:lnTo>
                  <a:lnTo>
                    <a:pt x="1516" y="719"/>
                  </a:lnTo>
                  <a:lnTo>
                    <a:pt x="1512" y="710"/>
                  </a:lnTo>
                  <a:lnTo>
                    <a:pt x="1506" y="703"/>
                  </a:lnTo>
                  <a:lnTo>
                    <a:pt x="1500" y="695"/>
                  </a:lnTo>
                  <a:lnTo>
                    <a:pt x="1494" y="689"/>
                  </a:lnTo>
                  <a:lnTo>
                    <a:pt x="1486" y="683"/>
                  </a:lnTo>
                  <a:lnTo>
                    <a:pt x="1478" y="678"/>
                  </a:lnTo>
                  <a:lnTo>
                    <a:pt x="1469" y="674"/>
                  </a:lnTo>
                  <a:lnTo>
                    <a:pt x="1459" y="669"/>
                  </a:lnTo>
                  <a:lnTo>
                    <a:pt x="1451" y="667"/>
                  </a:lnTo>
                  <a:lnTo>
                    <a:pt x="1441" y="664"/>
                  </a:lnTo>
                  <a:lnTo>
                    <a:pt x="1431" y="663"/>
                  </a:lnTo>
                  <a:lnTo>
                    <a:pt x="1421" y="662"/>
                  </a:lnTo>
                  <a:lnTo>
                    <a:pt x="1411" y="662"/>
                  </a:lnTo>
                  <a:lnTo>
                    <a:pt x="1403" y="662"/>
                  </a:lnTo>
                  <a:lnTo>
                    <a:pt x="1396" y="664"/>
                  </a:lnTo>
                  <a:lnTo>
                    <a:pt x="1389" y="668"/>
                  </a:lnTo>
                  <a:lnTo>
                    <a:pt x="1384" y="673"/>
                  </a:lnTo>
                  <a:lnTo>
                    <a:pt x="1379" y="679"/>
                  </a:lnTo>
                  <a:lnTo>
                    <a:pt x="1376" y="687"/>
                  </a:lnTo>
                  <a:lnTo>
                    <a:pt x="1371" y="695"/>
                  </a:lnTo>
                  <a:lnTo>
                    <a:pt x="1368" y="704"/>
                  </a:lnTo>
                  <a:lnTo>
                    <a:pt x="1359" y="748"/>
                  </a:lnTo>
                  <a:lnTo>
                    <a:pt x="1350" y="798"/>
                  </a:lnTo>
                  <a:lnTo>
                    <a:pt x="1344" y="825"/>
                  </a:lnTo>
                  <a:lnTo>
                    <a:pt x="1337" y="850"/>
                  </a:lnTo>
                  <a:lnTo>
                    <a:pt x="1332" y="862"/>
                  </a:lnTo>
                  <a:lnTo>
                    <a:pt x="1326" y="874"/>
                  </a:lnTo>
                  <a:lnTo>
                    <a:pt x="1320" y="885"/>
                  </a:lnTo>
                  <a:lnTo>
                    <a:pt x="1313" y="896"/>
                  </a:lnTo>
                  <a:lnTo>
                    <a:pt x="1305" y="906"/>
                  </a:lnTo>
                  <a:lnTo>
                    <a:pt x="1295" y="915"/>
                  </a:lnTo>
                  <a:lnTo>
                    <a:pt x="1285" y="924"/>
                  </a:lnTo>
                  <a:lnTo>
                    <a:pt x="1274" y="931"/>
                  </a:lnTo>
                  <a:lnTo>
                    <a:pt x="1261" y="936"/>
                  </a:lnTo>
                  <a:lnTo>
                    <a:pt x="1246" y="942"/>
                  </a:lnTo>
                  <a:lnTo>
                    <a:pt x="1231" y="945"/>
                  </a:lnTo>
                  <a:lnTo>
                    <a:pt x="1212" y="948"/>
                  </a:lnTo>
                  <a:lnTo>
                    <a:pt x="1218" y="906"/>
                  </a:lnTo>
                  <a:lnTo>
                    <a:pt x="1224" y="869"/>
                  </a:lnTo>
                  <a:lnTo>
                    <a:pt x="1232" y="833"/>
                  </a:lnTo>
                  <a:lnTo>
                    <a:pt x="1242" y="801"/>
                  </a:lnTo>
                  <a:lnTo>
                    <a:pt x="1253" y="771"/>
                  </a:lnTo>
                  <a:lnTo>
                    <a:pt x="1266" y="743"/>
                  </a:lnTo>
                  <a:lnTo>
                    <a:pt x="1280" y="718"/>
                  </a:lnTo>
                  <a:lnTo>
                    <a:pt x="1295" y="695"/>
                  </a:lnTo>
                  <a:lnTo>
                    <a:pt x="1311" y="674"/>
                  </a:lnTo>
                  <a:lnTo>
                    <a:pt x="1328" y="654"/>
                  </a:lnTo>
                  <a:lnTo>
                    <a:pt x="1347" y="636"/>
                  </a:lnTo>
                  <a:lnTo>
                    <a:pt x="1365" y="620"/>
                  </a:lnTo>
                  <a:lnTo>
                    <a:pt x="1383" y="605"/>
                  </a:lnTo>
                  <a:lnTo>
                    <a:pt x="1402" y="591"/>
                  </a:lnTo>
                  <a:lnTo>
                    <a:pt x="1422" y="578"/>
                  </a:lnTo>
                  <a:lnTo>
                    <a:pt x="1441" y="566"/>
                  </a:lnTo>
                  <a:lnTo>
                    <a:pt x="1480" y="544"/>
                  </a:lnTo>
                  <a:lnTo>
                    <a:pt x="1517" y="525"/>
                  </a:lnTo>
                  <a:lnTo>
                    <a:pt x="1534" y="515"/>
                  </a:lnTo>
                  <a:lnTo>
                    <a:pt x="1552" y="505"/>
                  </a:lnTo>
                  <a:lnTo>
                    <a:pt x="1568" y="496"/>
                  </a:lnTo>
                  <a:lnTo>
                    <a:pt x="1583" y="485"/>
                  </a:lnTo>
                  <a:lnTo>
                    <a:pt x="1598" y="474"/>
                  </a:lnTo>
                  <a:lnTo>
                    <a:pt x="1611" y="463"/>
                  </a:lnTo>
                  <a:lnTo>
                    <a:pt x="1621" y="452"/>
                  </a:lnTo>
                  <a:lnTo>
                    <a:pt x="1632" y="439"/>
                  </a:lnTo>
                  <a:lnTo>
                    <a:pt x="1640" y="425"/>
                  </a:lnTo>
                  <a:lnTo>
                    <a:pt x="1646" y="410"/>
                  </a:lnTo>
                  <a:lnTo>
                    <a:pt x="1651" y="393"/>
                  </a:lnTo>
                  <a:lnTo>
                    <a:pt x="1654" y="375"/>
                  </a:lnTo>
                  <a:lnTo>
                    <a:pt x="1631" y="375"/>
                  </a:lnTo>
                  <a:lnTo>
                    <a:pt x="1608" y="378"/>
                  </a:lnTo>
                  <a:lnTo>
                    <a:pt x="1587" y="380"/>
                  </a:lnTo>
                  <a:lnTo>
                    <a:pt x="1568" y="383"/>
                  </a:lnTo>
                  <a:lnTo>
                    <a:pt x="1548" y="388"/>
                  </a:lnTo>
                  <a:lnTo>
                    <a:pt x="1530" y="394"/>
                  </a:lnTo>
                  <a:lnTo>
                    <a:pt x="1513" y="399"/>
                  </a:lnTo>
                  <a:lnTo>
                    <a:pt x="1497" y="405"/>
                  </a:lnTo>
                  <a:lnTo>
                    <a:pt x="1482" y="413"/>
                  </a:lnTo>
                  <a:lnTo>
                    <a:pt x="1467" y="420"/>
                  </a:lnTo>
                  <a:lnTo>
                    <a:pt x="1453" y="429"/>
                  </a:lnTo>
                  <a:lnTo>
                    <a:pt x="1440" y="438"/>
                  </a:lnTo>
                  <a:lnTo>
                    <a:pt x="1415" y="456"/>
                  </a:lnTo>
                  <a:lnTo>
                    <a:pt x="1393" y="474"/>
                  </a:lnTo>
                  <a:lnTo>
                    <a:pt x="1354" y="511"/>
                  </a:lnTo>
                  <a:lnTo>
                    <a:pt x="1321" y="542"/>
                  </a:lnTo>
                  <a:lnTo>
                    <a:pt x="1312" y="549"/>
                  </a:lnTo>
                  <a:lnTo>
                    <a:pt x="1305" y="555"/>
                  </a:lnTo>
                  <a:lnTo>
                    <a:pt x="1297" y="560"/>
                  </a:lnTo>
                  <a:lnTo>
                    <a:pt x="1289" y="564"/>
                  </a:lnTo>
                  <a:lnTo>
                    <a:pt x="1281" y="569"/>
                  </a:lnTo>
                  <a:lnTo>
                    <a:pt x="1274" y="571"/>
                  </a:lnTo>
                  <a:lnTo>
                    <a:pt x="1265" y="573"/>
                  </a:lnTo>
                  <a:lnTo>
                    <a:pt x="1257" y="573"/>
                  </a:lnTo>
                  <a:lnTo>
                    <a:pt x="1168" y="573"/>
                  </a:lnTo>
                  <a:lnTo>
                    <a:pt x="1170" y="560"/>
                  </a:lnTo>
                  <a:lnTo>
                    <a:pt x="1174" y="547"/>
                  </a:lnTo>
                  <a:lnTo>
                    <a:pt x="1178" y="535"/>
                  </a:lnTo>
                  <a:lnTo>
                    <a:pt x="1182" y="523"/>
                  </a:lnTo>
                  <a:lnTo>
                    <a:pt x="1189" y="514"/>
                  </a:lnTo>
                  <a:lnTo>
                    <a:pt x="1196" y="503"/>
                  </a:lnTo>
                  <a:lnTo>
                    <a:pt x="1204" y="494"/>
                  </a:lnTo>
                  <a:lnTo>
                    <a:pt x="1212" y="485"/>
                  </a:lnTo>
                  <a:lnTo>
                    <a:pt x="1221" y="477"/>
                  </a:lnTo>
                  <a:lnTo>
                    <a:pt x="1231" y="469"/>
                  </a:lnTo>
                  <a:lnTo>
                    <a:pt x="1240" y="461"/>
                  </a:lnTo>
                  <a:lnTo>
                    <a:pt x="1251" y="454"/>
                  </a:lnTo>
                  <a:lnTo>
                    <a:pt x="1272" y="440"/>
                  </a:lnTo>
                  <a:lnTo>
                    <a:pt x="1295" y="427"/>
                  </a:lnTo>
                  <a:lnTo>
                    <a:pt x="1316" y="414"/>
                  </a:lnTo>
                  <a:lnTo>
                    <a:pt x="1338" y="400"/>
                  </a:lnTo>
                  <a:lnTo>
                    <a:pt x="1348" y="393"/>
                  </a:lnTo>
                  <a:lnTo>
                    <a:pt x="1357" y="385"/>
                  </a:lnTo>
                  <a:lnTo>
                    <a:pt x="1367" y="378"/>
                  </a:lnTo>
                  <a:lnTo>
                    <a:pt x="1376" y="370"/>
                  </a:lnTo>
                  <a:lnTo>
                    <a:pt x="1383" y="361"/>
                  </a:lnTo>
                  <a:lnTo>
                    <a:pt x="1389" y="353"/>
                  </a:lnTo>
                  <a:lnTo>
                    <a:pt x="1396" y="343"/>
                  </a:lnTo>
                  <a:lnTo>
                    <a:pt x="1401" y="334"/>
                  </a:lnTo>
                  <a:lnTo>
                    <a:pt x="1406" y="323"/>
                  </a:lnTo>
                  <a:lnTo>
                    <a:pt x="1409" y="311"/>
                  </a:lnTo>
                  <a:lnTo>
                    <a:pt x="1411" y="299"/>
                  </a:lnTo>
                  <a:lnTo>
                    <a:pt x="1411" y="286"/>
                  </a:lnTo>
                  <a:lnTo>
                    <a:pt x="1411" y="2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
            <p:cNvSpPr>
              <a:spLocks/>
            </p:cNvSpPr>
            <p:nvPr/>
          </p:nvSpPr>
          <p:spPr bwMode="auto">
            <a:xfrm>
              <a:off x="544" y="2017"/>
              <a:ext cx="106" cy="183"/>
            </a:xfrm>
            <a:custGeom>
              <a:avLst/>
              <a:gdLst>
                <a:gd name="T0" fmla="*/ 996 w 1478"/>
                <a:gd name="T1" fmla="*/ 652 h 2555"/>
                <a:gd name="T2" fmla="*/ 1154 w 1478"/>
                <a:gd name="T3" fmla="*/ 491 h 2555"/>
                <a:gd name="T4" fmla="*/ 1212 w 1478"/>
                <a:gd name="T5" fmla="*/ 396 h 2555"/>
                <a:gd name="T6" fmla="*/ 1163 w 1478"/>
                <a:gd name="T7" fmla="*/ 242 h 2555"/>
                <a:gd name="T8" fmla="*/ 1006 w 1478"/>
                <a:gd name="T9" fmla="*/ 101 h 2555"/>
                <a:gd name="T10" fmla="*/ 829 w 1478"/>
                <a:gd name="T11" fmla="*/ 9 h 2555"/>
                <a:gd name="T12" fmla="*/ 716 w 1478"/>
                <a:gd name="T13" fmla="*/ 12 h 2555"/>
                <a:gd name="T14" fmla="*/ 643 w 1478"/>
                <a:gd name="T15" fmla="*/ 86 h 2555"/>
                <a:gd name="T16" fmla="*/ 656 w 1478"/>
                <a:gd name="T17" fmla="*/ 184 h 2555"/>
                <a:gd name="T18" fmla="*/ 740 w 1478"/>
                <a:gd name="T19" fmla="*/ 266 h 2555"/>
                <a:gd name="T20" fmla="*/ 740 w 1478"/>
                <a:gd name="T21" fmla="*/ 413 h 2555"/>
                <a:gd name="T22" fmla="*/ 624 w 1478"/>
                <a:gd name="T23" fmla="*/ 529 h 2555"/>
                <a:gd name="T24" fmla="*/ 402 w 1478"/>
                <a:gd name="T25" fmla="*/ 621 h 2555"/>
                <a:gd name="T26" fmla="*/ 354 w 1478"/>
                <a:gd name="T27" fmla="*/ 735 h 2555"/>
                <a:gd name="T28" fmla="*/ 390 w 1478"/>
                <a:gd name="T29" fmla="*/ 800 h 2555"/>
                <a:gd name="T30" fmla="*/ 518 w 1478"/>
                <a:gd name="T31" fmla="*/ 812 h 2555"/>
                <a:gd name="T32" fmla="*/ 638 w 1478"/>
                <a:gd name="T33" fmla="*/ 808 h 2555"/>
                <a:gd name="T34" fmla="*/ 581 w 1478"/>
                <a:gd name="T35" fmla="*/ 954 h 2555"/>
                <a:gd name="T36" fmla="*/ 439 w 1478"/>
                <a:gd name="T37" fmla="*/ 1180 h 2555"/>
                <a:gd name="T38" fmla="*/ 122 w 1478"/>
                <a:gd name="T39" fmla="*/ 1439 h 2555"/>
                <a:gd name="T40" fmla="*/ 10 w 1478"/>
                <a:gd name="T41" fmla="*/ 1569 h 2555"/>
                <a:gd name="T42" fmla="*/ 66 w 1478"/>
                <a:gd name="T43" fmla="*/ 1586 h 2555"/>
                <a:gd name="T44" fmla="*/ 224 w 1478"/>
                <a:gd name="T45" fmla="*/ 1555 h 2555"/>
                <a:gd name="T46" fmla="*/ 381 w 1478"/>
                <a:gd name="T47" fmla="*/ 1411 h 2555"/>
                <a:gd name="T48" fmla="*/ 450 w 1478"/>
                <a:gd name="T49" fmla="*/ 1390 h 2555"/>
                <a:gd name="T50" fmla="*/ 554 w 1478"/>
                <a:gd name="T51" fmla="*/ 1515 h 2555"/>
                <a:gd name="T52" fmla="*/ 654 w 1478"/>
                <a:gd name="T53" fmla="*/ 1561 h 2555"/>
                <a:gd name="T54" fmla="*/ 756 w 1478"/>
                <a:gd name="T55" fmla="*/ 1501 h 2555"/>
                <a:gd name="T56" fmla="*/ 929 w 1478"/>
                <a:gd name="T57" fmla="*/ 1162 h 2555"/>
                <a:gd name="T58" fmla="*/ 1063 w 1478"/>
                <a:gd name="T59" fmla="*/ 1019 h 2555"/>
                <a:gd name="T60" fmla="*/ 977 w 1478"/>
                <a:gd name="T61" fmla="*/ 1200 h 2555"/>
                <a:gd name="T62" fmla="*/ 971 w 1478"/>
                <a:gd name="T63" fmla="*/ 1476 h 2555"/>
                <a:gd name="T64" fmla="*/ 767 w 1478"/>
                <a:gd name="T65" fmla="*/ 1719 h 2555"/>
                <a:gd name="T66" fmla="*/ 756 w 1478"/>
                <a:gd name="T67" fmla="*/ 1821 h 2555"/>
                <a:gd name="T68" fmla="*/ 794 w 1478"/>
                <a:gd name="T69" fmla="*/ 1850 h 2555"/>
                <a:gd name="T70" fmla="*/ 892 w 1478"/>
                <a:gd name="T71" fmla="*/ 1806 h 2555"/>
                <a:gd name="T72" fmla="*/ 1015 w 1478"/>
                <a:gd name="T73" fmla="*/ 1718 h 2555"/>
                <a:gd name="T74" fmla="*/ 981 w 1478"/>
                <a:gd name="T75" fmla="*/ 1959 h 2555"/>
                <a:gd name="T76" fmla="*/ 947 w 1478"/>
                <a:gd name="T77" fmla="*/ 2172 h 2555"/>
                <a:gd name="T78" fmla="*/ 892 w 1478"/>
                <a:gd name="T79" fmla="*/ 2400 h 2555"/>
                <a:gd name="T80" fmla="*/ 892 w 1478"/>
                <a:gd name="T81" fmla="*/ 2510 h 2555"/>
                <a:gd name="T82" fmla="*/ 952 w 1478"/>
                <a:gd name="T83" fmla="*/ 2554 h 2555"/>
                <a:gd name="T84" fmla="*/ 1043 w 1478"/>
                <a:gd name="T85" fmla="*/ 2507 h 2555"/>
                <a:gd name="T86" fmla="*/ 1191 w 1478"/>
                <a:gd name="T87" fmla="*/ 2261 h 2555"/>
                <a:gd name="T88" fmla="*/ 1256 w 1478"/>
                <a:gd name="T89" fmla="*/ 2026 h 2555"/>
                <a:gd name="T90" fmla="*/ 1234 w 1478"/>
                <a:gd name="T91" fmla="*/ 1643 h 2555"/>
                <a:gd name="T92" fmla="*/ 1309 w 1478"/>
                <a:gd name="T93" fmla="*/ 1455 h 2555"/>
                <a:gd name="T94" fmla="*/ 1313 w 1478"/>
                <a:gd name="T95" fmla="*/ 1369 h 2555"/>
                <a:gd name="T96" fmla="*/ 1275 w 1478"/>
                <a:gd name="T97" fmla="*/ 1263 h 2555"/>
                <a:gd name="T98" fmla="*/ 1265 w 1478"/>
                <a:gd name="T99" fmla="*/ 1130 h 2555"/>
                <a:gd name="T100" fmla="*/ 1309 w 1478"/>
                <a:gd name="T101" fmla="*/ 854 h 2555"/>
                <a:gd name="T102" fmla="*/ 1182 w 1478"/>
                <a:gd name="T103" fmla="*/ 844 h 2555"/>
                <a:gd name="T104" fmla="*/ 1040 w 1478"/>
                <a:gd name="T105" fmla="*/ 931 h 2555"/>
                <a:gd name="T106" fmla="*/ 824 w 1478"/>
                <a:gd name="T107" fmla="*/ 1121 h 2555"/>
                <a:gd name="T108" fmla="*/ 796 w 1478"/>
                <a:gd name="T109" fmla="*/ 1068 h 2555"/>
                <a:gd name="T110" fmla="*/ 1067 w 1478"/>
                <a:gd name="T111" fmla="*/ 863 h 2555"/>
                <a:gd name="T112" fmla="*/ 1470 w 1478"/>
                <a:gd name="T113" fmla="*/ 610 h 2555"/>
                <a:gd name="T114" fmla="*/ 1459 w 1478"/>
                <a:gd name="T115" fmla="*/ 539 h 2555"/>
                <a:gd name="T116" fmla="*/ 1350 w 1478"/>
                <a:gd name="T117" fmla="*/ 537 h 2555"/>
                <a:gd name="T118" fmla="*/ 1108 w 1478"/>
                <a:gd name="T119" fmla="*/ 679 h 2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78" h="2555">
                  <a:moveTo>
                    <a:pt x="948" y="771"/>
                  </a:moveTo>
                  <a:lnTo>
                    <a:pt x="950" y="755"/>
                  </a:lnTo>
                  <a:lnTo>
                    <a:pt x="954" y="739"/>
                  </a:lnTo>
                  <a:lnTo>
                    <a:pt x="958" y="724"/>
                  </a:lnTo>
                  <a:lnTo>
                    <a:pt x="963" y="709"/>
                  </a:lnTo>
                  <a:lnTo>
                    <a:pt x="971" y="694"/>
                  </a:lnTo>
                  <a:lnTo>
                    <a:pt x="978" y="680"/>
                  </a:lnTo>
                  <a:lnTo>
                    <a:pt x="987" y="666"/>
                  </a:lnTo>
                  <a:lnTo>
                    <a:pt x="996" y="652"/>
                  </a:lnTo>
                  <a:lnTo>
                    <a:pt x="1005" y="639"/>
                  </a:lnTo>
                  <a:lnTo>
                    <a:pt x="1016" y="626"/>
                  </a:lnTo>
                  <a:lnTo>
                    <a:pt x="1027" y="613"/>
                  </a:lnTo>
                  <a:lnTo>
                    <a:pt x="1038" y="601"/>
                  </a:lnTo>
                  <a:lnTo>
                    <a:pt x="1062" y="578"/>
                  </a:lnTo>
                  <a:lnTo>
                    <a:pt x="1086" y="554"/>
                  </a:lnTo>
                  <a:lnTo>
                    <a:pt x="1110" y="533"/>
                  </a:lnTo>
                  <a:lnTo>
                    <a:pt x="1133" y="511"/>
                  </a:lnTo>
                  <a:lnTo>
                    <a:pt x="1154" y="491"/>
                  </a:lnTo>
                  <a:lnTo>
                    <a:pt x="1174" y="470"/>
                  </a:lnTo>
                  <a:lnTo>
                    <a:pt x="1182" y="461"/>
                  </a:lnTo>
                  <a:lnTo>
                    <a:pt x="1190" y="451"/>
                  </a:lnTo>
                  <a:lnTo>
                    <a:pt x="1196" y="443"/>
                  </a:lnTo>
                  <a:lnTo>
                    <a:pt x="1202" y="433"/>
                  </a:lnTo>
                  <a:lnTo>
                    <a:pt x="1207" y="423"/>
                  </a:lnTo>
                  <a:lnTo>
                    <a:pt x="1210" y="415"/>
                  </a:lnTo>
                  <a:lnTo>
                    <a:pt x="1212" y="405"/>
                  </a:lnTo>
                  <a:lnTo>
                    <a:pt x="1212" y="396"/>
                  </a:lnTo>
                  <a:lnTo>
                    <a:pt x="1212" y="351"/>
                  </a:lnTo>
                  <a:lnTo>
                    <a:pt x="1212" y="340"/>
                  </a:lnTo>
                  <a:lnTo>
                    <a:pt x="1209" y="327"/>
                  </a:lnTo>
                  <a:lnTo>
                    <a:pt x="1205" y="313"/>
                  </a:lnTo>
                  <a:lnTo>
                    <a:pt x="1200" y="300"/>
                  </a:lnTo>
                  <a:lnTo>
                    <a:pt x="1192" y="286"/>
                  </a:lnTo>
                  <a:lnTo>
                    <a:pt x="1183" y="271"/>
                  </a:lnTo>
                  <a:lnTo>
                    <a:pt x="1174" y="257"/>
                  </a:lnTo>
                  <a:lnTo>
                    <a:pt x="1163" y="242"/>
                  </a:lnTo>
                  <a:lnTo>
                    <a:pt x="1150" y="228"/>
                  </a:lnTo>
                  <a:lnTo>
                    <a:pt x="1137" y="213"/>
                  </a:lnTo>
                  <a:lnTo>
                    <a:pt x="1123" y="198"/>
                  </a:lnTo>
                  <a:lnTo>
                    <a:pt x="1108" y="184"/>
                  </a:lnTo>
                  <a:lnTo>
                    <a:pt x="1092" y="169"/>
                  </a:lnTo>
                  <a:lnTo>
                    <a:pt x="1076" y="155"/>
                  </a:lnTo>
                  <a:lnTo>
                    <a:pt x="1059" y="141"/>
                  </a:lnTo>
                  <a:lnTo>
                    <a:pt x="1042" y="127"/>
                  </a:lnTo>
                  <a:lnTo>
                    <a:pt x="1006" y="101"/>
                  </a:lnTo>
                  <a:lnTo>
                    <a:pt x="970" y="77"/>
                  </a:lnTo>
                  <a:lnTo>
                    <a:pt x="952" y="66"/>
                  </a:lnTo>
                  <a:lnTo>
                    <a:pt x="933" y="55"/>
                  </a:lnTo>
                  <a:lnTo>
                    <a:pt x="915" y="46"/>
                  </a:lnTo>
                  <a:lnTo>
                    <a:pt x="897" y="36"/>
                  </a:lnTo>
                  <a:lnTo>
                    <a:pt x="879" y="28"/>
                  </a:lnTo>
                  <a:lnTo>
                    <a:pt x="861" y="21"/>
                  </a:lnTo>
                  <a:lnTo>
                    <a:pt x="845" y="15"/>
                  </a:lnTo>
                  <a:lnTo>
                    <a:pt x="829" y="9"/>
                  </a:lnTo>
                  <a:lnTo>
                    <a:pt x="813" y="5"/>
                  </a:lnTo>
                  <a:lnTo>
                    <a:pt x="799" y="2"/>
                  </a:lnTo>
                  <a:lnTo>
                    <a:pt x="785" y="0"/>
                  </a:lnTo>
                  <a:lnTo>
                    <a:pt x="772" y="0"/>
                  </a:lnTo>
                  <a:lnTo>
                    <a:pt x="762" y="0"/>
                  </a:lnTo>
                  <a:lnTo>
                    <a:pt x="750" y="2"/>
                  </a:lnTo>
                  <a:lnTo>
                    <a:pt x="739" y="4"/>
                  </a:lnTo>
                  <a:lnTo>
                    <a:pt x="727" y="8"/>
                  </a:lnTo>
                  <a:lnTo>
                    <a:pt x="716" y="12"/>
                  </a:lnTo>
                  <a:lnTo>
                    <a:pt x="706" y="18"/>
                  </a:lnTo>
                  <a:lnTo>
                    <a:pt x="695" y="24"/>
                  </a:lnTo>
                  <a:lnTo>
                    <a:pt x="684" y="31"/>
                  </a:lnTo>
                  <a:lnTo>
                    <a:pt x="676" y="39"/>
                  </a:lnTo>
                  <a:lnTo>
                    <a:pt x="667" y="47"/>
                  </a:lnTo>
                  <a:lnTo>
                    <a:pt x="658" y="56"/>
                  </a:lnTo>
                  <a:lnTo>
                    <a:pt x="652" y="66"/>
                  </a:lnTo>
                  <a:lnTo>
                    <a:pt x="647" y="76"/>
                  </a:lnTo>
                  <a:lnTo>
                    <a:pt x="643" y="86"/>
                  </a:lnTo>
                  <a:lnTo>
                    <a:pt x="640" y="98"/>
                  </a:lnTo>
                  <a:lnTo>
                    <a:pt x="639" y="110"/>
                  </a:lnTo>
                  <a:lnTo>
                    <a:pt x="639" y="131"/>
                  </a:lnTo>
                  <a:lnTo>
                    <a:pt x="640" y="140"/>
                  </a:lnTo>
                  <a:lnTo>
                    <a:pt x="641" y="148"/>
                  </a:lnTo>
                  <a:lnTo>
                    <a:pt x="642" y="154"/>
                  </a:lnTo>
                  <a:lnTo>
                    <a:pt x="644" y="161"/>
                  </a:lnTo>
                  <a:lnTo>
                    <a:pt x="650" y="173"/>
                  </a:lnTo>
                  <a:lnTo>
                    <a:pt x="656" y="184"/>
                  </a:lnTo>
                  <a:lnTo>
                    <a:pt x="665" y="194"/>
                  </a:lnTo>
                  <a:lnTo>
                    <a:pt x="675" y="203"/>
                  </a:lnTo>
                  <a:lnTo>
                    <a:pt x="684" y="212"/>
                  </a:lnTo>
                  <a:lnTo>
                    <a:pt x="695" y="219"/>
                  </a:lnTo>
                  <a:lnTo>
                    <a:pt x="705" y="228"/>
                  </a:lnTo>
                  <a:lnTo>
                    <a:pt x="715" y="237"/>
                  </a:lnTo>
                  <a:lnTo>
                    <a:pt x="724" y="245"/>
                  </a:lnTo>
                  <a:lnTo>
                    <a:pt x="733" y="255"/>
                  </a:lnTo>
                  <a:lnTo>
                    <a:pt x="740" y="266"/>
                  </a:lnTo>
                  <a:lnTo>
                    <a:pt x="745" y="278"/>
                  </a:lnTo>
                  <a:lnTo>
                    <a:pt x="748" y="285"/>
                  </a:lnTo>
                  <a:lnTo>
                    <a:pt x="749" y="292"/>
                  </a:lnTo>
                  <a:lnTo>
                    <a:pt x="750" y="300"/>
                  </a:lnTo>
                  <a:lnTo>
                    <a:pt x="750" y="307"/>
                  </a:lnTo>
                  <a:lnTo>
                    <a:pt x="750" y="351"/>
                  </a:lnTo>
                  <a:lnTo>
                    <a:pt x="749" y="374"/>
                  </a:lnTo>
                  <a:lnTo>
                    <a:pt x="745" y="393"/>
                  </a:lnTo>
                  <a:lnTo>
                    <a:pt x="740" y="413"/>
                  </a:lnTo>
                  <a:lnTo>
                    <a:pt x="733" y="430"/>
                  </a:lnTo>
                  <a:lnTo>
                    <a:pt x="724" y="446"/>
                  </a:lnTo>
                  <a:lnTo>
                    <a:pt x="713" y="461"/>
                  </a:lnTo>
                  <a:lnTo>
                    <a:pt x="701" y="474"/>
                  </a:lnTo>
                  <a:lnTo>
                    <a:pt x="687" y="487"/>
                  </a:lnTo>
                  <a:lnTo>
                    <a:pt x="673" y="498"/>
                  </a:lnTo>
                  <a:lnTo>
                    <a:pt x="657" y="509"/>
                  </a:lnTo>
                  <a:lnTo>
                    <a:pt x="641" y="520"/>
                  </a:lnTo>
                  <a:lnTo>
                    <a:pt x="624" y="529"/>
                  </a:lnTo>
                  <a:lnTo>
                    <a:pt x="607" y="538"/>
                  </a:lnTo>
                  <a:lnTo>
                    <a:pt x="589" y="546"/>
                  </a:lnTo>
                  <a:lnTo>
                    <a:pt x="570" y="554"/>
                  </a:lnTo>
                  <a:lnTo>
                    <a:pt x="551" y="561"/>
                  </a:lnTo>
                  <a:lnTo>
                    <a:pt x="515" y="574"/>
                  </a:lnTo>
                  <a:lnTo>
                    <a:pt x="478" y="587"/>
                  </a:lnTo>
                  <a:lnTo>
                    <a:pt x="445" y="600"/>
                  </a:lnTo>
                  <a:lnTo>
                    <a:pt x="415" y="613"/>
                  </a:lnTo>
                  <a:lnTo>
                    <a:pt x="402" y="621"/>
                  </a:lnTo>
                  <a:lnTo>
                    <a:pt x="390" y="627"/>
                  </a:lnTo>
                  <a:lnTo>
                    <a:pt x="379" y="635"/>
                  </a:lnTo>
                  <a:lnTo>
                    <a:pt x="370" y="643"/>
                  </a:lnTo>
                  <a:lnTo>
                    <a:pt x="363" y="652"/>
                  </a:lnTo>
                  <a:lnTo>
                    <a:pt x="358" y="661"/>
                  </a:lnTo>
                  <a:lnTo>
                    <a:pt x="354" y="671"/>
                  </a:lnTo>
                  <a:lnTo>
                    <a:pt x="352" y="683"/>
                  </a:lnTo>
                  <a:lnTo>
                    <a:pt x="352" y="727"/>
                  </a:lnTo>
                  <a:lnTo>
                    <a:pt x="354" y="735"/>
                  </a:lnTo>
                  <a:lnTo>
                    <a:pt x="355" y="745"/>
                  </a:lnTo>
                  <a:lnTo>
                    <a:pt x="357" y="754"/>
                  </a:lnTo>
                  <a:lnTo>
                    <a:pt x="360" y="762"/>
                  </a:lnTo>
                  <a:lnTo>
                    <a:pt x="363" y="770"/>
                  </a:lnTo>
                  <a:lnTo>
                    <a:pt x="368" y="777"/>
                  </a:lnTo>
                  <a:lnTo>
                    <a:pt x="372" y="784"/>
                  </a:lnTo>
                  <a:lnTo>
                    <a:pt x="377" y="790"/>
                  </a:lnTo>
                  <a:lnTo>
                    <a:pt x="384" y="795"/>
                  </a:lnTo>
                  <a:lnTo>
                    <a:pt x="390" y="800"/>
                  </a:lnTo>
                  <a:lnTo>
                    <a:pt x="398" y="804"/>
                  </a:lnTo>
                  <a:lnTo>
                    <a:pt x="405" y="808"/>
                  </a:lnTo>
                  <a:lnTo>
                    <a:pt x="414" y="811"/>
                  </a:lnTo>
                  <a:lnTo>
                    <a:pt x="422" y="813"/>
                  </a:lnTo>
                  <a:lnTo>
                    <a:pt x="432" y="814"/>
                  </a:lnTo>
                  <a:lnTo>
                    <a:pt x="442" y="815"/>
                  </a:lnTo>
                  <a:lnTo>
                    <a:pt x="463" y="815"/>
                  </a:lnTo>
                  <a:lnTo>
                    <a:pt x="491" y="814"/>
                  </a:lnTo>
                  <a:lnTo>
                    <a:pt x="518" y="812"/>
                  </a:lnTo>
                  <a:lnTo>
                    <a:pt x="542" y="808"/>
                  </a:lnTo>
                  <a:lnTo>
                    <a:pt x="564" y="805"/>
                  </a:lnTo>
                  <a:lnTo>
                    <a:pt x="584" y="802"/>
                  </a:lnTo>
                  <a:lnTo>
                    <a:pt x="602" y="800"/>
                  </a:lnTo>
                  <a:lnTo>
                    <a:pt x="616" y="800"/>
                  </a:lnTo>
                  <a:lnTo>
                    <a:pt x="627" y="801"/>
                  </a:lnTo>
                  <a:lnTo>
                    <a:pt x="632" y="803"/>
                  </a:lnTo>
                  <a:lnTo>
                    <a:pt x="635" y="805"/>
                  </a:lnTo>
                  <a:lnTo>
                    <a:pt x="638" y="808"/>
                  </a:lnTo>
                  <a:lnTo>
                    <a:pt x="640" y="813"/>
                  </a:lnTo>
                  <a:lnTo>
                    <a:pt x="640" y="818"/>
                  </a:lnTo>
                  <a:lnTo>
                    <a:pt x="640" y="823"/>
                  </a:lnTo>
                  <a:lnTo>
                    <a:pt x="639" y="831"/>
                  </a:lnTo>
                  <a:lnTo>
                    <a:pt x="638" y="838"/>
                  </a:lnTo>
                  <a:lnTo>
                    <a:pt x="631" y="859"/>
                  </a:lnTo>
                  <a:lnTo>
                    <a:pt x="619" y="885"/>
                  </a:lnTo>
                  <a:lnTo>
                    <a:pt x="603" y="916"/>
                  </a:lnTo>
                  <a:lnTo>
                    <a:pt x="581" y="954"/>
                  </a:lnTo>
                  <a:lnTo>
                    <a:pt x="561" y="991"/>
                  </a:lnTo>
                  <a:lnTo>
                    <a:pt x="544" y="1024"/>
                  </a:lnTo>
                  <a:lnTo>
                    <a:pt x="527" y="1055"/>
                  </a:lnTo>
                  <a:lnTo>
                    <a:pt x="511" y="1084"/>
                  </a:lnTo>
                  <a:lnTo>
                    <a:pt x="494" y="1111"/>
                  </a:lnTo>
                  <a:lnTo>
                    <a:pt x="475" y="1139"/>
                  </a:lnTo>
                  <a:lnTo>
                    <a:pt x="464" y="1152"/>
                  </a:lnTo>
                  <a:lnTo>
                    <a:pt x="452" y="1166"/>
                  </a:lnTo>
                  <a:lnTo>
                    <a:pt x="439" y="1180"/>
                  </a:lnTo>
                  <a:lnTo>
                    <a:pt x="424" y="1195"/>
                  </a:lnTo>
                  <a:lnTo>
                    <a:pt x="407" y="1211"/>
                  </a:lnTo>
                  <a:lnTo>
                    <a:pt x="385" y="1230"/>
                  </a:lnTo>
                  <a:lnTo>
                    <a:pt x="358" y="1251"/>
                  </a:lnTo>
                  <a:lnTo>
                    <a:pt x="328" y="1276"/>
                  </a:lnTo>
                  <a:lnTo>
                    <a:pt x="260" y="1329"/>
                  </a:lnTo>
                  <a:lnTo>
                    <a:pt x="189" y="1384"/>
                  </a:lnTo>
                  <a:lnTo>
                    <a:pt x="155" y="1412"/>
                  </a:lnTo>
                  <a:lnTo>
                    <a:pt x="122" y="1439"/>
                  </a:lnTo>
                  <a:lnTo>
                    <a:pt x="91" y="1466"/>
                  </a:lnTo>
                  <a:lnTo>
                    <a:pt x="63" y="1490"/>
                  </a:lnTo>
                  <a:lnTo>
                    <a:pt x="39" y="1513"/>
                  </a:lnTo>
                  <a:lnTo>
                    <a:pt x="20" y="1532"/>
                  </a:lnTo>
                  <a:lnTo>
                    <a:pt x="13" y="1542"/>
                  </a:lnTo>
                  <a:lnTo>
                    <a:pt x="7" y="1550"/>
                  </a:lnTo>
                  <a:lnTo>
                    <a:pt x="2" y="1557"/>
                  </a:lnTo>
                  <a:lnTo>
                    <a:pt x="0" y="1564"/>
                  </a:lnTo>
                  <a:lnTo>
                    <a:pt x="10" y="1569"/>
                  </a:lnTo>
                  <a:lnTo>
                    <a:pt x="16" y="1573"/>
                  </a:lnTo>
                  <a:lnTo>
                    <a:pt x="21" y="1576"/>
                  </a:lnTo>
                  <a:lnTo>
                    <a:pt x="23" y="1580"/>
                  </a:lnTo>
                  <a:lnTo>
                    <a:pt x="24" y="1583"/>
                  </a:lnTo>
                  <a:lnTo>
                    <a:pt x="24" y="1585"/>
                  </a:lnTo>
                  <a:lnTo>
                    <a:pt x="24" y="1586"/>
                  </a:lnTo>
                  <a:lnTo>
                    <a:pt x="28" y="1586"/>
                  </a:lnTo>
                  <a:lnTo>
                    <a:pt x="41" y="1586"/>
                  </a:lnTo>
                  <a:lnTo>
                    <a:pt x="66" y="1586"/>
                  </a:lnTo>
                  <a:lnTo>
                    <a:pt x="111" y="1586"/>
                  </a:lnTo>
                  <a:lnTo>
                    <a:pt x="127" y="1585"/>
                  </a:lnTo>
                  <a:lnTo>
                    <a:pt x="142" y="1583"/>
                  </a:lnTo>
                  <a:lnTo>
                    <a:pt x="157" y="1581"/>
                  </a:lnTo>
                  <a:lnTo>
                    <a:pt x="172" y="1578"/>
                  </a:lnTo>
                  <a:lnTo>
                    <a:pt x="185" y="1572"/>
                  </a:lnTo>
                  <a:lnTo>
                    <a:pt x="199" y="1567"/>
                  </a:lnTo>
                  <a:lnTo>
                    <a:pt x="211" y="1561"/>
                  </a:lnTo>
                  <a:lnTo>
                    <a:pt x="224" y="1555"/>
                  </a:lnTo>
                  <a:lnTo>
                    <a:pt x="235" y="1547"/>
                  </a:lnTo>
                  <a:lnTo>
                    <a:pt x="246" y="1540"/>
                  </a:lnTo>
                  <a:lnTo>
                    <a:pt x="257" y="1531"/>
                  </a:lnTo>
                  <a:lnTo>
                    <a:pt x="268" y="1523"/>
                  </a:lnTo>
                  <a:lnTo>
                    <a:pt x="287" y="1505"/>
                  </a:lnTo>
                  <a:lnTo>
                    <a:pt x="306" y="1486"/>
                  </a:lnTo>
                  <a:lnTo>
                    <a:pt x="341" y="1450"/>
                  </a:lnTo>
                  <a:lnTo>
                    <a:pt x="373" y="1419"/>
                  </a:lnTo>
                  <a:lnTo>
                    <a:pt x="381" y="1411"/>
                  </a:lnTo>
                  <a:lnTo>
                    <a:pt x="390" y="1406"/>
                  </a:lnTo>
                  <a:lnTo>
                    <a:pt x="398" y="1401"/>
                  </a:lnTo>
                  <a:lnTo>
                    <a:pt x="406" y="1396"/>
                  </a:lnTo>
                  <a:lnTo>
                    <a:pt x="415" y="1392"/>
                  </a:lnTo>
                  <a:lnTo>
                    <a:pt x="423" y="1390"/>
                  </a:lnTo>
                  <a:lnTo>
                    <a:pt x="432" y="1388"/>
                  </a:lnTo>
                  <a:lnTo>
                    <a:pt x="442" y="1388"/>
                  </a:lnTo>
                  <a:lnTo>
                    <a:pt x="446" y="1388"/>
                  </a:lnTo>
                  <a:lnTo>
                    <a:pt x="450" y="1390"/>
                  </a:lnTo>
                  <a:lnTo>
                    <a:pt x="454" y="1392"/>
                  </a:lnTo>
                  <a:lnTo>
                    <a:pt x="458" y="1395"/>
                  </a:lnTo>
                  <a:lnTo>
                    <a:pt x="466" y="1404"/>
                  </a:lnTo>
                  <a:lnTo>
                    <a:pt x="476" y="1414"/>
                  </a:lnTo>
                  <a:lnTo>
                    <a:pt x="495" y="1443"/>
                  </a:lnTo>
                  <a:lnTo>
                    <a:pt x="518" y="1476"/>
                  </a:lnTo>
                  <a:lnTo>
                    <a:pt x="532" y="1492"/>
                  </a:lnTo>
                  <a:lnTo>
                    <a:pt x="547" y="1508"/>
                  </a:lnTo>
                  <a:lnTo>
                    <a:pt x="554" y="1515"/>
                  </a:lnTo>
                  <a:lnTo>
                    <a:pt x="564" y="1523"/>
                  </a:lnTo>
                  <a:lnTo>
                    <a:pt x="573" y="1529"/>
                  </a:lnTo>
                  <a:lnTo>
                    <a:pt x="582" y="1536"/>
                  </a:lnTo>
                  <a:lnTo>
                    <a:pt x="593" y="1542"/>
                  </a:lnTo>
                  <a:lnTo>
                    <a:pt x="604" y="1547"/>
                  </a:lnTo>
                  <a:lnTo>
                    <a:pt x="616" y="1552"/>
                  </a:lnTo>
                  <a:lnTo>
                    <a:pt x="627" y="1556"/>
                  </a:lnTo>
                  <a:lnTo>
                    <a:pt x="640" y="1559"/>
                  </a:lnTo>
                  <a:lnTo>
                    <a:pt x="654" y="1561"/>
                  </a:lnTo>
                  <a:lnTo>
                    <a:pt x="668" y="1564"/>
                  </a:lnTo>
                  <a:lnTo>
                    <a:pt x="683" y="1564"/>
                  </a:lnTo>
                  <a:lnTo>
                    <a:pt x="694" y="1562"/>
                  </a:lnTo>
                  <a:lnTo>
                    <a:pt x="705" y="1558"/>
                  </a:lnTo>
                  <a:lnTo>
                    <a:pt x="714" y="1551"/>
                  </a:lnTo>
                  <a:lnTo>
                    <a:pt x="725" y="1542"/>
                  </a:lnTo>
                  <a:lnTo>
                    <a:pt x="736" y="1530"/>
                  </a:lnTo>
                  <a:lnTo>
                    <a:pt x="745" y="1517"/>
                  </a:lnTo>
                  <a:lnTo>
                    <a:pt x="756" y="1501"/>
                  </a:lnTo>
                  <a:lnTo>
                    <a:pt x="767" y="1484"/>
                  </a:lnTo>
                  <a:lnTo>
                    <a:pt x="787" y="1446"/>
                  </a:lnTo>
                  <a:lnTo>
                    <a:pt x="810" y="1403"/>
                  </a:lnTo>
                  <a:lnTo>
                    <a:pt x="831" y="1355"/>
                  </a:lnTo>
                  <a:lnTo>
                    <a:pt x="855" y="1306"/>
                  </a:lnTo>
                  <a:lnTo>
                    <a:pt x="879" y="1257"/>
                  </a:lnTo>
                  <a:lnTo>
                    <a:pt x="903" y="1208"/>
                  </a:lnTo>
                  <a:lnTo>
                    <a:pt x="916" y="1185"/>
                  </a:lnTo>
                  <a:lnTo>
                    <a:pt x="929" y="1162"/>
                  </a:lnTo>
                  <a:lnTo>
                    <a:pt x="943" y="1140"/>
                  </a:lnTo>
                  <a:lnTo>
                    <a:pt x="957" y="1119"/>
                  </a:lnTo>
                  <a:lnTo>
                    <a:pt x="971" y="1100"/>
                  </a:lnTo>
                  <a:lnTo>
                    <a:pt x="985" y="1082"/>
                  </a:lnTo>
                  <a:lnTo>
                    <a:pt x="1000" y="1065"/>
                  </a:lnTo>
                  <a:lnTo>
                    <a:pt x="1015" y="1051"/>
                  </a:lnTo>
                  <a:lnTo>
                    <a:pt x="1031" y="1038"/>
                  </a:lnTo>
                  <a:lnTo>
                    <a:pt x="1047" y="1027"/>
                  </a:lnTo>
                  <a:lnTo>
                    <a:pt x="1063" y="1019"/>
                  </a:lnTo>
                  <a:lnTo>
                    <a:pt x="1080" y="1013"/>
                  </a:lnTo>
                  <a:lnTo>
                    <a:pt x="1075" y="1034"/>
                  </a:lnTo>
                  <a:lnTo>
                    <a:pt x="1066" y="1053"/>
                  </a:lnTo>
                  <a:lnTo>
                    <a:pt x="1058" y="1073"/>
                  </a:lnTo>
                  <a:lnTo>
                    <a:pt x="1047" y="1093"/>
                  </a:lnTo>
                  <a:lnTo>
                    <a:pt x="1023" y="1129"/>
                  </a:lnTo>
                  <a:lnTo>
                    <a:pt x="1000" y="1165"/>
                  </a:lnTo>
                  <a:lnTo>
                    <a:pt x="988" y="1183"/>
                  </a:lnTo>
                  <a:lnTo>
                    <a:pt x="977" y="1200"/>
                  </a:lnTo>
                  <a:lnTo>
                    <a:pt x="968" y="1216"/>
                  </a:lnTo>
                  <a:lnTo>
                    <a:pt x="959" y="1233"/>
                  </a:lnTo>
                  <a:lnTo>
                    <a:pt x="953" y="1250"/>
                  </a:lnTo>
                  <a:lnTo>
                    <a:pt x="949" y="1266"/>
                  </a:lnTo>
                  <a:lnTo>
                    <a:pt x="947" y="1275"/>
                  </a:lnTo>
                  <a:lnTo>
                    <a:pt x="947" y="1283"/>
                  </a:lnTo>
                  <a:lnTo>
                    <a:pt x="947" y="1291"/>
                  </a:lnTo>
                  <a:lnTo>
                    <a:pt x="948" y="1300"/>
                  </a:lnTo>
                  <a:lnTo>
                    <a:pt x="971" y="1476"/>
                  </a:lnTo>
                  <a:lnTo>
                    <a:pt x="950" y="1501"/>
                  </a:lnTo>
                  <a:lnTo>
                    <a:pt x="920" y="1536"/>
                  </a:lnTo>
                  <a:lnTo>
                    <a:pt x="884" y="1575"/>
                  </a:lnTo>
                  <a:lnTo>
                    <a:pt x="846" y="1618"/>
                  </a:lnTo>
                  <a:lnTo>
                    <a:pt x="828" y="1640"/>
                  </a:lnTo>
                  <a:lnTo>
                    <a:pt x="810" y="1661"/>
                  </a:lnTo>
                  <a:lnTo>
                    <a:pt x="794" y="1682"/>
                  </a:lnTo>
                  <a:lnTo>
                    <a:pt x="779" y="1701"/>
                  </a:lnTo>
                  <a:lnTo>
                    <a:pt x="767" y="1719"/>
                  </a:lnTo>
                  <a:lnTo>
                    <a:pt x="758" y="1735"/>
                  </a:lnTo>
                  <a:lnTo>
                    <a:pt x="754" y="1743"/>
                  </a:lnTo>
                  <a:lnTo>
                    <a:pt x="752" y="1750"/>
                  </a:lnTo>
                  <a:lnTo>
                    <a:pt x="751" y="1757"/>
                  </a:lnTo>
                  <a:lnTo>
                    <a:pt x="750" y="1762"/>
                  </a:lnTo>
                  <a:lnTo>
                    <a:pt x="750" y="1783"/>
                  </a:lnTo>
                  <a:lnTo>
                    <a:pt x="751" y="1797"/>
                  </a:lnTo>
                  <a:lnTo>
                    <a:pt x="752" y="1809"/>
                  </a:lnTo>
                  <a:lnTo>
                    <a:pt x="756" y="1821"/>
                  </a:lnTo>
                  <a:lnTo>
                    <a:pt x="760" y="1831"/>
                  </a:lnTo>
                  <a:lnTo>
                    <a:pt x="764" y="1835"/>
                  </a:lnTo>
                  <a:lnTo>
                    <a:pt x="767" y="1838"/>
                  </a:lnTo>
                  <a:lnTo>
                    <a:pt x="770" y="1842"/>
                  </a:lnTo>
                  <a:lnTo>
                    <a:pt x="774" y="1845"/>
                  </a:lnTo>
                  <a:lnTo>
                    <a:pt x="779" y="1847"/>
                  </a:lnTo>
                  <a:lnTo>
                    <a:pt x="783" y="1849"/>
                  </a:lnTo>
                  <a:lnTo>
                    <a:pt x="788" y="1850"/>
                  </a:lnTo>
                  <a:lnTo>
                    <a:pt x="794" y="1850"/>
                  </a:lnTo>
                  <a:lnTo>
                    <a:pt x="803" y="1850"/>
                  </a:lnTo>
                  <a:lnTo>
                    <a:pt x="813" y="1849"/>
                  </a:lnTo>
                  <a:lnTo>
                    <a:pt x="822" y="1848"/>
                  </a:lnTo>
                  <a:lnTo>
                    <a:pt x="829" y="1846"/>
                  </a:lnTo>
                  <a:lnTo>
                    <a:pt x="844" y="1840"/>
                  </a:lnTo>
                  <a:lnTo>
                    <a:pt x="858" y="1834"/>
                  </a:lnTo>
                  <a:lnTo>
                    <a:pt x="871" y="1825"/>
                  </a:lnTo>
                  <a:lnTo>
                    <a:pt x="882" y="1816"/>
                  </a:lnTo>
                  <a:lnTo>
                    <a:pt x="892" y="1806"/>
                  </a:lnTo>
                  <a:lnTo>
                    <a:pt x="903" y="1794"/>
                  </a:lnTo>
                  <a:lnTo>
                    <a:pt x="914" y="1783"/>
                  </a:lnTo>
                  <a:lnTo>
                    <a:pt x="926" y="1773"/>
                  </a:lnTo>
                  <a:lnTo>
                    <a:pt x="937" y="1761"/>
                  </a:lnTo>
                  <a:lnTo>
                    <a:pt x="949" y="1750"/>
                  </a:lnTo>
                  <a:lnTo>
                    <a:pt x="963" y="1741"/>
                  </a:lnTo>
                  <a:lnTo>
                    <a:pt x="978" y="1732"/>
                  </a:lnTo>
                  <a:lnTo>
                    <a:pt x="996" y="1724"/>
                  </a:lnTo>
                  <a:lnTo>
                    <a:pt x="1015" y="1718"/>
                  </a:lnTo>
                  <a:lnTo>
                    <a:pt x="1015" y="1806"/>
                  </a:lnTo>
                  <a:lnTo>
                    <a:pt x="1014" y="1834"/>
                  </a:lnTo>
                  <a:lnTo>
                    <a:pt x="1012" y="1858"/>
                  </a:lnTo>
                  <a:lnTo>
                    <a:pt x="1008" y="1879"/>
                  </a:lnTo>
                  <a:lnTo>
                    <a:pt x="1004" y="1897"/>
                  </a:lnTo>
                  <a:lnTo>
                    <a:pt x="999" y="1914"/>
                  </a:lnTo>
                  <a:lnTo>
                    <a:pt x="993" y="1929"/>
                  </a:lnTo>
                  <a:lnTo>
                    <a:pt x="987" y="1944"/>
                  </a:lnTo>
                  <a:lnTo>
                    <a:pt x="981" y="1959"/>
                  </a:lnTo>
                  <a:lnTo>
                    <a:pt x="974" y="1974"/>
                  </a:lnTo>
                  <a:lnTo>
                    <a:pt x="969" y="1989"/>
                  </a:lnTo>
                  <a:lnTo>
                    <a:pt x="962" y="2008"/>
                  </a:lnTo>
                  <a:lnTo>
                    <a:pt x="958" y="2027"/>
                  </a:lnTo>
                  <a:lnTo>
                    <a:pt x="954" y="2048"/>
                  </a:lnTo>
                  <a:lnTo>
                    <a:pt x="950" y="2074"/>
                  </a:lnTo>
                  <a:lnTo>
                    <a:pt x="948" y="2103"/>
                  </a:lnTo>
                  <a:lnTo>
                    <a:pt x="948" y="2136"/>
                  </a:lnTo>
                  <a:lnTo>
                    <a:pt x="947" y="2172"/>
                  </a:lnTo>
                  <a:lnTo>
                    <a:pt x="945" y="2204"/>
                  </a:lnTo>
                  <a:lnTo>
                    <a:pt x="943" y="2233"/>
                  </a:lnTo>
                  <a:lnTo>
                    <a:pt x="939" y="2258"/>
                  </a:lnTo>
                  <a:lnTo>
                    <a:pt x="933" y="2281"/>
                  </a:lnTo>
                  <a:lnTo>
                    <a:pt x="928" y="2302"/>
                  </a:lnTo>
                  <a:lnTo>
                    <a:pt x="921" y="2321"/>
                  </a:lnTo>
                  <a:lnTo>
                    <a:pt x="916" y="2338"/>
                  </a:lnTo>
                  <a:lnTo>
                    <a:pt x="903" y="2370"/>
                  </a:lnTo>
                  <a:lnTo>
                    <a:pt x="892" y="2400"/>
                  </a:lnTo>
                  <a:lnTo>
                    <a:pt x="888" y="2415"/>
                  </a:lnTo>
                  <a:lnTo>
                    <a:pt x="885" y="2431"/>
                  </a:lnTo>
                  <a:lnTo>
                    <a:pt x="883" y="2449"/>
                  </a:lnTo>
                  <a:lnTo>
                    <a:pt x="882" y="2467"/>
                  </a:lnTo>
                  <a:lnTo>
                    <a:pt x="883" y="2476"/>
                  </a:lnTo>
                  <a:lnTo>
                    <a:pt x="884" y="2485"/>
                  </a:lnTo>
                  <a:lnTo>
                    <a:pt x="886" y="2495"/>
                  </a:lnTo>
                  <a:lnTo>
                    <a:pt x="888" y="2502"/>
                  </a:lnTo>
                  <a:lnTo>
                    <a:pt x="892" y="2510"/>
                  </a:lnTo>
                  <a:lnTo>
                    <a:pt x="897" y="2517"/>
                  </a:lnTo>
                  <a:lnTo>
                    <a:pt x="901" y="2524"/>
                  </a:lnTo>
                  <a:lnTo>
                    <a:pt x="906" y="2530"/>
                  </a:lnTo>
                  <a:lnTo>
                    <a:pt x="913" y="2535"/>
                  </a:lnTo>
                  <a:lnTo>
                    <a:pt x="919" y="2541"/>
                  </a:lnTo>
                  <a:lnTo>
                    <a:pt x="927" y="2545"/>
                  </a:lnTo>
                  <a:lnTo>
                    <a:pt x="934" y="2548"/>
                  </a:lnTo>
                  <a:lnTo>
                    <a:pt x="943" y="2552"/>
                  </a:lnTo>
                  <a:lnTo>
                    <a:pt x="952" y="2554"/>
                  </a:lnTo>
                  <a:lnTo>
                    <a:pt x="961" y="2555"/>
                  </a:lnTo>
                  <a:lnTo>
                    <a:pt x="970" y="2555"/>
                  </a:lnTo>
                  <a:lnTo>
                    <a:pt x="979" y="2554"/>
                  </a:lnTo>
                  <a:lnTo>
                    <a:pt x="989" y="2551"/>
                  </a:lnTo>
                  <a:lnTo>
                    <a:pt x="999" y="2545"/>
                  </a:lnTo>
                  <a:lnTo>
                    <a:pt x="1010" y="2539"/>
                  </a:lnTo>
                  <a:lnTo>
                    <a:pt x="1020" y="2529"/>
                  </a:lnTo>
                  <a:lnTo>
                    <a:pt x="1032" y="2518"/>
                  </a:lnTo>
                  <a:lnTo>
                    <a:pt x="1043" y="2507"/>
                  </a:lnTo>
                  <a:lnTo>
                    <a:pt x="1055" y="2493"/>
                  </a:lnTo>
                  <a:lnTo>
                    <a:pt x="1066" y="2478"/>
                  </a:lnTo>
                  <a:lnTo>
                    <a:pt x="1078" y="2461"/>
                  </a:lnTo>
                  <a:lnTo>
                    <a:pt x="1090" y="2444"/>
                  </a:lnTo>
                  <a:lnTo>
                    <a:pt x="1102" y="2426"/>
                  </a:lnTo>
                  <a:lnTo>
                    <a:pt x="1125" y="2387"/>
                  </a:lnTo>
                  <a:lnTo>
                    <a:pt x="1149" y="2347"/>
                  </a:lnTo>
                  <a:lnTo>
                    <a:pt x="1171" y="2304"/>
                  </a:lnTo>
                  <a:lnTo>
                    <a:pt x="1191" y="2261"/>
                  </a:lnTo>
                  <a:lnTo>
                    <a:pt x="1209" y="2219"/>
                  </a:lnTo>
                  <a:lnTo>
                    <a:pt x="1225" y="2178"/>
                  </a:lnTo>
                  <a:lnTo>
                    <a:pt x="1238" y="2140"/>
                  </a:lnTo>
                  <a:lnTo>
                    <a:pt x="1249" y="2104"/>
                  </a:lnTo>
                  <a:lnTo>
                    <a:pt x="1252" y="2088"/>
                  </a:lnTo>
                  <a:lnTo>
                    <a:pt x="1254" y="2074"/>
                  </a:lnTo>
                  <a:lnTo>
                    <a:pt x="1256" y="2060"/>
                  </a:lnTo>
                  <a:lnTo>
                    <a:pt x="1256" y="2048"/>
                  </a:lnTo>
                  <a:lnTo>
                    <a:pt x="1256" y="2026"/>
                  </a:lnTo>
                  <a:lnTo>
                    <a:pt x="1256" y="1973"/>
                  </a:lnTo>
                  <a:lnTo>
                    <a:pt x="1253" y="1924"/>
                  </a:lnTo>
                  <a:lnTo>
                    <a:pt x="1250" y="1879"/>
                  </a:lnTo>
                  <a:lnTo>
                    <a:pt x="1246" y="1837"/>
                  </a:lnTo>
                  <a:lnTo>
                    <a:pt x="1241" y="1795"/>
                  </a:lnTo>
                  <a:lnTo>
                    <a:pt x="1237" y="1756"/>
                  </a:lnTo>
                  <a:lnTo>
                    <a:pt x="1234" y="1715"/>
                  </a:lnTo>
                  <a:lnTo>
                    <a:pt x="1233" y="1674"/>
                  </a:lnTo>
                  <a:lnTo>
                    <a:pt x="1234" y="1643"/>
                  </a:lnTo>
                  <a:lnTo>
                    <a:pt x="1237" y="1615"/>
                  </a:lnTo>
                  <a:lnTo>
                    <a:pt x="1241" y="1590"/>
                  </a:lnTo>
                  <a:lnTo>
                    <a:pt x="1247" y="1569"/>
                  </a:lnTo>
                  <a:lnTo>
                    <a:pt x="1253" y="1550"/>
                  </a:lnTo>
                  <a:lnTo>
                    <a:pt x="1261" y="1532"/>
                  </a:lnTo>
                  <a:lnTo>
                    <a:pt x="1269" y="1516"/>
                  </a:lnTo>
                  <a:lnTo>
                    <a:pt x="1278" y="1502"/>
                  </a:lnTo>
                  <a:lnTo>
                    <a:pt x="1294" y="1478"/>
                  </a:lnTo>
                  <a:lnTo>
                    <a:pt x="1309" y="1455"/>
                  </a:lnTo>
                  <a:lnTo>
                    <a:pt x="1314" y="1444"/>
                  </a:lnTo>
                  <a:lnTo>
                    <a:pt x="1319" y="1433"/>
                  </a:lnTo>
                  <a:lnTo>
                    <a:pt x="1322" y="1422"/>
                  </a:lnTo>
                  <a:lnTo>
                    <a:pt x="1323" y="1409"/>
                  </a:lnTo>
                  <a:lnTo>
                    <a:pt x="1323" y="1399"/>
                  </a:lnTo>
                  <a:lnTo>
                    <a:pt x="1322" y="1391"/>
                  </a:lnTo>
                  <a:lnTo>
                    <a:pt x="1320" y="1383"/>
                  </a:lnTo>
                  <a:lnTo>
                    <a:pt x="1317" y="1376"/>
                  </a:lnTo>
                  <a:lnTo>
                    <a:pt x="1313" y="1369"/>
                  </a:lnTo>
                  <a:lnTo>
                    <a:pt x="1310" y="1363"/>
                  </a:lnTo>
                  <a:lnTo>
                    <a:pt x="1306" y="1358"/>
                  </a:lnTo>
                  <a:lnTo>
                    <a:pt x="1302" y="1351"/>
                  </a:lnTo>
                  <a:lnTo>
                    <a:pt x="1291" y="1340"/>
                  </a:lnTo>
                  <a:lnTo>
                    <a:pt x="1280" y="1329"/>
                  </a:lnTo>
                  <a:lnTo>
                    <a:pt x="1268" y="1315"/>
                  </a:lnTo>
                  <a:lnTo>
                    <a:pt x="1256" y="1300"/>
                  </a:lnTo>
                  <a:lnTo>
                    <a:pt x="1267" y="1278"/>
                  </a:lnTo>
                  <a:lnTo>
                    <a:pt x="1275" y="1263"/>
                  </a:lnTo>
                  <a:lnTo>
                    <a:pt x="1277" y="1255"/>
                  </a:lnTo>
                  <a:lnTo>
                    <a:pt x="1278" y="1244"/>
                  </a:lnTo>
                  <a:lnTo>
                    <a:pt x="1279" y="1230"/>
                  </a:lnTo>
                  <a:lnTo>
                    <a:pt x="1279" y="1211"/>
                  </a:lnTo>
                  <a:lnTo>
                    <a:pt x="1279" y="1191"/>
                  </a:lnTo>
                  <a:lnTo>
                    <a:pt x="1277" y="1175"/>
                  </a:lnTo>
                  <a:lnTo>
                    <a:pt x="1275" y="1163"/>
                  </a:lnTo>
                  <a:lnTo>
                    <a:pt x="1273" y="1153"/>
                  </a:lnTo>
                  <a:lnTo>
                    <a:pt x="1265" y="1130"/>
                  </a:lnTo>
                  <a:lnTo>
                    <a:pt x="1256" y="1101"/>
                  </a:lnTo>
                  <a:lnTo>
                    <a:pt x="1394" y="951"/>
                  </a:lnTo>
                  <a:lnTo>
                    <a:pt x="1382" y="934"/>
                  </a:lnTo>
                  <a:lnTo>
                    <a:pt x="1368" y="915"/>
                  </a:lnTo>
                  <a:lnTo>
                    <a:pt x="1353" y="896"/>
                  </a:lnTo>
                  <a:lnTo>
                    <a:pt x="1337" y="878"/>
                  </a:lnTo>
                  <a:lnTo>
                    <a:pt x="1328" y="870"/>
                  </a:lnTo>
                  <a:lnTo>
                    <a:pt x="1319" y="862"/>
                  </a:lnTo>
                  <a:lnTo>
                    <a:pt x="1309" y="854"/>
                  </a:lnTo>
                  <a:lnTo>
                    <a:pt x="1299" y="848"/>
                  </a:lnTo>
                  <a:lnTo>
                    <a:pt x="1290" y="844"/>
                  </a:lnTo>
                  <a:lnTo>
                    <a:pt x="1279" y="839"/>
                  </a:lnTo>
                  <a:lnTo>
                    <a:pt x="1268" y="837"/>
                  </a:lnTo>
                  <a:lnTo>
                    <a:pt x="1256" y="836"/>
                  </a:lnTo>
                  <a:lnTo>
                    <a:pt x="1235" y="836"/>
                  </a:lnTo>
                  <a:lnTo>
                    <a:pt x="1217" y="837"/>
                  </a:lnTo>
                  <a:lnTo>
                    <a:pt x="1200" y="839"/>
                  </a:lnTo>
                  <a:lnTo>
                    <a:pt x="1182" y="844"/>
                  </a:lnTo>
                  <a:lnTo>
                    <a:pt x="1165" y="849"/>
                  </a:lnTo>
                  <a:lnTo>
                    <a:pt x="1148" y="856"/>
                  </a:lnTo>
                  <a:lnTo>
                    <a:pt x="1132" y="864"/>
                  </a:lnTo>
                  <a:lnTo>
                    <a:pt x="1116" y="873"/>
                  </a:lnTo>
                  <a:lnTo>
                    <a:pt x="1100" y="882"/>
                  </a:lnTo>
                  <a:lnTo>
                    <a:pt x="1085" y="894"/>
                  </a:lnTo>
                  <a:lnTo>
                    <a:pt x="1070" y="905"/>
                  </a:lnTo>
                  <a:lnTo>
                    <a:pt x="1055" y="918"/>
                  </a:lnTo>
                  <a:lnTo>
                    <a:pt x="1040" y="931"/>
                  </a:lnTo>
                  <a:lnTo>
                    <a:pt x="1010" y="957"/>
                  </a:lnTo>
                  <a:lnTo>
                    <a:pt x="981" y="985"/>
                  </a:lnTo>
                  <a:lnTo>
                    <a:pt x="953" y="1014"/>
                  </a:lnTo>
                  <a:lnTo>
                    <a:pt x="924" y="1041"/>
                  </a:lnTo>
                  <a:lnTo>
                    <a:pt x="896" y="1067"/>
                  </a:lnTo>
                  <a:lnTo>
                    <a:pt x="868" y="1092"/>
                  </a:lnTo>
                  <a:lnTo>
                    <a:pt x="853" y="1101"/>
                  </a:lnTo>
                  <a:lnTo>
                    <a:pt x="839" y="1112"/>
                  </a:lnTo>
                  <a:lnTo>
                    <a:pt x="824" y="1121"/>
                  </a:lnTo>
                  <a:lnTo>
                    <a:pt x="810" y="1128"/>
                  </a:lnTo>
                  <a:lnTo>
                    <a:pt x="795" y="1134"/>
                  </a:lnTo>
                  <a:lnTo>
                    <a:pt x="780" y="1139"/>
                  </a:lnTo>
                  <a:lnTo>
                    <a:pt x="765" y="1143"/>
                  </a:lnTo>
                  <a:lnTo>
                    <a:pt x="750" y="1145"/>
                  </a:lnTo>
                  <a:lnTo>
                    <a:pt x="756" y="1126"/>
                  </a:lnTo>
                  <a:lnTo>
                    <a:pt x="767" y="1107"/>
                  </a:lnTo>
                  <a:lnTo>
                    <a:pt x="780" y="1087"/>
                  </a:lnTo>
                  <a:lnTo>
                    <a:pt x="796" y="1068"/>
                  </a:lnTo>
                  <a:lnTo>
                    <a:pt x="815" y="1048"/>
                  </a:lnTo>
                  <a:lnTo>
                    <a:pt x="837" y="1027"/>
                  </a:lnTo>
                  <a:lnTo>
                    <a:pt x="860" y="1007"/>
                  </a:lnTo>
                  <a:lnTo>
                    <a:pt x="886" y="985"/>
                  </a:lnTo>
                  <a:lnTo>
                    <a:pt x="913" y="965"/>
                  </a:lnTo>
                  <a:lnTo>
                    <a:pt x="942" y="945"/>
                  </a:lnTo>
                  <a:lnTo>
                    <a:pt x="972" y="924"/>
                  </a:lnTo>
                  <a:lnTo>
                    <a:pt x="1003" y="903"/>
                  </a:lnTo>
                  <a:lnTo>
                    <a:pt x="1067" y="863"/>
                  </a:lnTo>
                  <a:lnTo>
                    <a:pt x="1133" y="823"/>
                  </a:lnTo>
                  <a:lnTo>
                    <a:pt x="1261" y="748"/>
                  </a:lnTo>
                  <a:lnTo>
                    <a:pt x="1371" y="684"/>
                  </a:lnTo>
                  <a:lnTo>
                    <a:pt x="1394" y="669"/>
                  </a:lnTo>
                  <a:lnTo>
                    <a:pt x="1415" y="655"/>
                  </a:lnTo>
                  <a:lnTo>
                    <a:pt x="1433" y="643"/>
                  </a:lnTo>
                  <a:lnTo>
                    <a:pt x="1449" y="631"/>
                  </a:lnTo>
                  <a:lnTo>
                    <a:pt x="1460" y="621"/>
                  </a:lnTo>
                  <a:lnTo>
                    <a:pt x="1470" y="610"/>
                  </a:lnTo>
                  <a:lnTo>
                    <a:pt x="1475" y="601"/>
                  </a:lnTo>
                  <a:lnTo>
                    <a:pt x="1478" y="594"/>
                  </a:lnTo>
                  <a:lnTo>
                    <a:pt x="1477" y="577"/>
                  </a:lnTo>
                  <a:lnTo>
                    <a:pt x="1474" y="563"/>
                  </a:lnTo>
                  <a:lnTo>
                    <a:pt x="1472" y="556"/>
                  </a:lnTo>
                  <a:lnTo>
                    <a:pt x="1470" y="551"/>
                  </a:lnTo>
                  <a:lnTo>
                    <a:pt x="1467" y="547"/>
                  </a:lnTo>
                  <a:lnTo>
                    <a:pt x="1464" y="542"/>
                  </a:lnTo>
                  <a:lnTo>
                    <a:pt x="1459" y="539"/>
                  </a:lnTo>
                  <a:lnTo>
                    <a:pt x="1455" y="536"/>
                  </a:lnTo>
                  <a:lnTo>
                    <a:pt x="1449" y="533"/>
                  </a:lnTo>
                  <a:lnTo>
                    <a:pt x="1443" y="532"/>
                  </a:lnTo>
                  <a:lnTo>
                    <a:pt x="1428" y="528"/>
                  </a:lnTo>
                  <a:lnTo>
                    <a:pt x="1411" y="528"/>
                  </a:lnTo>
                  <a:lnTo>
                    <a:pt x="1396" y="528"/>
                  </a:lnTo>
                  <a:lnTo>
                    <a:pt x="1380" y="531"/>
                  </a:lnTo>
                  <a:lnTo>
                    <a:pt x="1365" y="534"/>
                  </a:lnTo>
                  <a:lnTo>
                    <a:pt x="1350" y="537"/>
                  </a:lnTo>
                  <a:lnTo>
                    <a:pt x="1334" y="542"/>
                  </a:lnTo>
                  <a:lnTo>
                    <a:pt x="1319" y="548"/>
                  </a:lnTo>
                  <a:lnTo>
                    <a:pt x="1303" y="554"/>
                  </a:lnTo>
                  <a:lnTo>
                    <a:pt x="1288" y="561"/>
                  </a:lnTo>
                  <a:lnTo>
                    <a:pt x="1256" y="578"/>
                  </a:lnTo>
                  <a:lnTo>
                    <a:pt x="1226" y="596"/>
                  </a:lnTo>
                  <a:lnTo>
                    <a:pt x="1196" y="615"/>
                  </a:lnTo>
                  <a:lnTo>
                    <a:pt x="1166" y="637"/>
                  </a:lnTo>
                  <a:lnTo>
                    <a:pt x="1108" y="679"/>
                  </a:lnTo>
                  <a:lnTo>
                    <a:pt x="1052" y="718"/>
                  </a:lnTo>
                  <a:lnTo>
                    <a:pt x="1025" y="735"/>
                  </a:lnTo>
                  <a:lnTo>
                    <a:pt x="999" y="750"/>
                  </a:lnTo>
                  <a:lnTo>
                    <a:pt x="986" y="757"/>
                  </a:lnTo>
                  <a:lnTo>
                    <a:pt x="973" y="762"/>
                  </a:lnTo>
                  <a:lnTo>
                    <a:pt x="960" y="767"/>
                  </a:lnTo>
                  <a:lnTo>
                    <a:pt x="948" y="7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8"/>
            <p:cNvSpPr>
              <a:spLocks/>
            </p:cNvSpPr>
            <p:nvPr/>
          </p:nvSpPr>
          <p:spPr bwMode="auto">
            <a:xfrm>
              <a:off x="639" y="2058"/>
              <a:ext cx="35" cy="110"/>
            </a:xfrm>
            <a:custGeom>
              <a:avLst/>
              <a:gdLst>
                <a:gd name="T0" fmla="*/ 335 w 486"/>
                <a:gd name="T1" fmla="*/ 1537 h 1540"/>
                <a:gd name="T2" fmla="*/ 379 w 486"/>
                <a:gd name="T3" fmla="*/ 1507 h 1540"/>
                <a:gd name="T4" fmla="*/ 414 w 486"/>
                <a:gd name="T5" fmla="*/ 1451 h 1540"/>
                <a:gd name="T6" fmla="*/ 442 w 486"/>
                <a:gd name="T7" fmla="*/ 1374 h 1540"/>
                <a:gd name="T8" fmla="*/ 463 w 486"/>
                <a:gd name="T9" fmla="*/ 1277 h 1540"/>
                <a:gd name="T10" fmla="*/ 477 w 486"/>
                <a:gd name="T11" fmla="*/ 1167 h 1540"/>
                <a:gd name="T12" fmla="*/ 484 w 486"/>
                <a:gd name="T13" fmla="*/ 1044 h 1540"/>
                <a:gd name="T14" fmla="*/ 486 w 486"/>
                <a:gd name="T15" fmla="*/ 916 h 1540"/>
                <a:gd name="T16" fmla="*/ 484 w 486"/>
                <a:gd name="T17" fmla="*/ 784 h 1540"/>
                <a:gd name="T18" fmla="*/ 479 w 486"/>
                <a:gd name="T19" fmla="*/ 652 h 1540"/>
                <a:gd name="T20" fmla="*/ 469 w 486"/>
                <a:gd name="T21" fmla="*/ 525 h 1540"/>
                <a:gd name="T22" fmla="*/ 457 w 486"/>
                <a:gd name="T23" fmla="*/ 406 h 1540"/>
                <a:gd name="T24" fmla="*/ 443 w 486"/>
                <a:gd name="T25" fmla="*/ 299 h 1540"/>
                <a:gd name="T26" fmla="*/ 428 w 486"/>
                <a:gd name="T27" fmla="*/ 208 h 1540"/>
                <a:gd name="T28" fmla="*/ 412 w 486"/>
                <a:gd name="T29" fmla="*/ 135 h 1540"/>
                <a:gd name="T30" fmla="*/ 397 w 486"/>
                <a:gd name="T31" fmla="*/ 86 h 1540"/>
                <a:gd name="T32" fmla="*/ 371 w 486"/>
                <a:gd name="T33" fmla="*/ 47 h 1540"/>
                <a:gd name="T34" fmla="*/ 339 w 486"/>
                <a:gd name="T35" fmla="*/ 13 h 1540"/>
                <a:gd name="T36" fmla="*/ 312 w 486"/>
                <a:gd name="T37" fmla="*/ 0 h 1540"/>
                <a:gd name="T38" fmla="*/ 289 w 486"/>
                <a:gd name="T39" fmla="*/ 7 h 1540"/>
                <a:gd name="T40" fmla="*/ 271 w 486"/>
                <a:gd name="T41" fmla="*/ 28 h 1540"/>
                <a:gd name="T42" fmla="*/ 254 w 486"/>
                <a:gd name="T43" fmla="*/ 64 h 1540"/>
                <a:gd name="T44" fmla="*/ 243 w 486"/>
                <a:gd name="T45" fmla="*/ 110 h 1540"/>
                <a:gd name="T46" fmla="*/ 234 w 486"/>
                <a:gd name="T47" fmla="*/ 166 h 1540"/>
                <a:gd name="T48" fmla="*/ 224 w 486"/>
                <a:gd name="T49" fmla="*/ 259 h 1540"/>
                <a:gd name="T50" fmla="*/ 220 w 486"/>
                <a:gd name="T51" fmla="*/ 394 h 1540"/>
                <a:gd name="T52" fmla="*/ 219 w 486"/>
                <a:gd name="T53" fmla="*/ 522 h 1540"/>
                <a:gd name="T54" fmla="*/ 220 w 486"/>
                <a:gd name="T55" fmla="*/ 624 h 1540"/>
                <a:gd name="T56" fmla="*/ 221 w 486"/>
                <a:gd name="T57" fmla="*/ 701 h 1540"/>
                <a:gd name="T58" fmla="*/ 223 w 486"/>
                <a:gd name="T59" fmla="*/ 818 h 1540"/>
                <a:gd name="T60" fmla="*/ 224 w 486"/>
                <a:gd name="T61" fmla="*/ 950 h 1540"/>
                <a:gd name="T62" fmla="*/ 221 w 486"/>
                <a:gd name="T63" fmla="*/ 1035 h 1540"/>
                <a:gd name="T64" fmla="*/ 217 w 486"/>
                <a:gd name="T65" fmla="*/ 1078 h 1540"/>
                <a:gd name="T66" fmla="*/ 208 w 486"/>
                <a:gd name="T67" fmla="*/ 1107 h 1540"/>
                <a:gd name="T68" fmla="*/ 198 w 486"/>
                <a:gd name="T69" fmla="*/ 1131 h 1540"/>
                <a:gd name="T70" fmla="*/ 186 w 486"/>
                <a:gd name="T71" fmla="*/ 1152 h 1540"/>
                <a:gd name="T72" fmla="*/ 172 w 486"/>
                <a:gd name="T73" fmla="*/ 1169 h 1540"/>
                <a:gd name="T74" fmla="*/ 150 w 486"/>
                <a:gd name="T75" fmla="*/ 1188 h 1540"/>
                <a:gd name="T76" fmla="*/ 118 w 486"/>
                <a:gd name="T77" fmla="*/ 1207 h 1540"/>
                <a:gd name="T78" fmla="*/ 86 w 486"/>
                <a:gd name="T79" fmla="*/ 1223 h 1540"/>
                <a:gd name="T80" fmla="*/ 56 w 486"/>
                <a:gd name="T81" fmla="*/ 1241 h 1540"/>
                <a:gd name="T82" fmla="*/ 35 w 486"/>
                <a:gd name="T83" fmla="*/ 1257 h 1540"/>
                <a:gd name="T84" fmla="*/ 23 w 486"/>
                <a:gd name="T85" fmla="*/ 1271 h 1540"/>
                <a:gd name="T86" fmla="*/ 13 w 486"/>
                <a:gd name="T87" fmla="*/ 1288 h 1540"/>
                <a:gd name="T88" fmla="*/ 3 w 486"/>
                <a:gd name="T89" fmla="*/ 1308 h 1540"/>
                <a:gd name="T90" fmla="*/ 20 w 486"/>
                <a:gd name="T91" fmla="*/ 1329 h 1540"/>
                <a:gd name="T92" fmla="*/ 69 w 486"/>
                <a:gd name="T93" fmla="*/ 1347 h 1540"/>
                <a:gd name="T94" fmla="*/ 120 w 486"/>
                <a:gd name="T95" fmla="*/ 1367 h 1540"/>
                <a:gd name="T96" fmla="*/ 155 w 486"/>
                <a:gd name="T97" fmla="*/ 1383 h 1540"/>
                <a:gd name="T98" fmla="*/ 174 w 486"/>
                <a:gd name="T99" fmla="*/ 1396 h 1540"/>
                <a:gd name="T100" fmla="*/ 192 w 486"/>
                <a:gd name="T101" fmla="*/ 1413 h 1540"/>
                <a:gd name="T102" fmla="*/ 208 w 486"/>
                <a:gd name="T103" fmla="*/ 1436 h 1540"/>
                <a:gd name="T104" fmla="*/ 223 w 486"/>
                <a:gd name="T105" fmla="*/ 1470 h 1540"/>
                <a:gd name="T106" fmla="*/ 236 w 486"/>
                <a:gd name="T107" fmla="*/ 1502 h 1540"/>
                <a:gd name="T108" fmla="*/ 248 w 486"/>
                <a:gd name="T109" fmla="*/ 1520 h 1540"/>
                <a:gd name="T110" fmla="*/ 261 w 486"/>
                <a:gd name="T111" fmla="*/ 1530 h 1540"/>
                <a:gd name="T112" fmla="*/ 272 w 486"/>
                <a:gd name="T113" fmla="*/ 1535 h 1540"/>
                <a:gd name="T114" fmla="*/ 292 w 486"/>
                <a:gd name="T115" fmla="*/ 1540 h 1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6" h="1540">
                  <a:moveTo>
                    <a:pt x="309" y="1540"/>
                  </a:moveTo>
                  <a:lnTo>
                    <a:pt x="335" y="1537"/>
                  </a:lnTo>
                  <a:lnTo>
                    <a:pt x="358" y="1525"/>
                  </a:lnTo>
                  <a:lnTo>
                    <a:pt x="379" y="1507"/>
                  </a:lnTo>
                  <a:lnTo>
                    <a:pt x="398" y="1482"/>
                  </a:lnTo>
                  <a:lnTo>
                    <a:pt x="414" y="1451"/>
                  </a:lnTo>
                  <a:lnTo>
                    <a:pt x="429" y="1414"/>
                  </a:lnTo>
                  <a:lnTo>
                    <a:pt x="442" y="1374"/>
                  </a:lnTo>
                  <a:lnTo>
                    <a:pt x="453" y="1327"/>
                  </a:lnTo>
                  <a:lnTo>
                    <a:pt x="463" y="1277"/>
                  </a:lnTo>
                  <a:lnTo>
                    <a:pt x="470" y="1223"/>
                  </a:lnTo>
                  <a:lnTo>
                    <a:pt x="477" y="1167"/>
                  </a:lnTo>
                  <a:lnTo>
                    <a:pt x="481" y="1107"/>
                  </a:lnTo>
                  <a:lnTo>
                    <a:pt x="484" y="1044"/>
                  </a:lnTo>
                  <a:lnTo>
                    <a:pt x="486" y="981"/>
                  </a:lnTo>
                  <a:lnTo>
                    <a:pt x="486" y="916"/>
                  </a:lnTo>
                  <a:lnTo>
                    <a:pt x="486" y="850"/>
                  </a:lnTo>
                  <a:lnTo>
                    <a:pt x="484" y="784"/>
                  </a:lnTo>
                  <a:lnTo>
                    <a:pt x="482" y="718"/>
                  </a:lnTo>
                  <a:lnTo>
                    <a:pt x="479" y="652"/>
                  </a:lnTo>
                  <a:lnTo>
                    <a:pt x="475" y="587"/>
                  </a:lnTo>
                  <a:lnTo>
                    <a:pt x="469" y="525"/>
                  </a:lnTo>
                  <a:lnTo>
                    <a:pt x="464" y="464"/>
                  </a:lnTo>
                  <a:lnTo>
                    <a:pt x="457" y="406"/>
                  </a:lnTo>
                  <a:lnTo>
                    <a:pt x="451" y="350"/>
                  </a:lnTo>
                  <a:lnTo>
                    <a:pt x="443" y="299"/>
                  </a:lnTo>
                  <a:lnTo>
                    <a:pt x="436" y="250"/>
                  </a:lnTo>
                  <a:lnTo>
                    <a:pt x="428" y="208"/>
                  </a:lnTo>
                  <a:lnTo>
                    <a:pt x="421" y="168"/>
                  </a:lnTo>
                  <a:lnTo>
                    <a:pt x="412" y="135"/>
                  </a:lnTo>
                  <a:lnTo>
                    <a:pt x="405" y="108"/>
                  </a:lnTo>
                  <a:lnTo>
                    <a:pt x="397" y="86"/>
                  </a:lnTo>
                  <a:lnTo>
                    <a:pt x="390" y="71"/>
                  </a:lnTo>
                  <a:lnTo>
                    <a:pt x="371" y="47"/>
                  </a:lnTo>
                  <a:lnTo>
                    <a:pt x="355" y="27"/>
                  </a:lnTo>
                  <a:lnTo>
                    <a:pt x="339" y="13"/>
                  </a:lnTo>
                  <a:lnTo>
                    <a:pt x="325" y="5"/>
                  </a:lnTo>
                  <a:lnTo>
                    <a:pt x="312" y="0"/>
                  </a:lnTo>
                  <a:lnTo>
                    <a:pt x="300" y="2"/>
                  </a:lnTo>
                  <a:lnTo>
                    <a:pt x="289" y="7"/>
                  </a:lnTo>
                  <a:lnTo>
                    <a:pt x="279" y="16"/>
                  </a:lnTo>
                  <a:lnTo>
                    <a:pt x="271" y="28"/>
                  </a:lnTo>
                  <a:lnTo>
                    <a:pt x="262" y="44"/>
                  </a:lnTo>
                  <a:lnTo>
                    <a:pt x="254" y="64"/>
                  </a:lnTo>
                  <a:lnTo>
                    <a:pt x="248" y="85"/>
                  </a:lnTo>
                  <a:lnTo>
                    <a:pt x="243" y="110"/>
                  </a:lnTo>
                  <a:lnTo>
                    <a:pt x="238" y="137"/>
                  </a:lnTo>
                  <a:lnTo>
                    <a:pt x="234" y="166"/>
                  </a:lnTo>
                  <a:lnTo>
                    <a:pt x="231" y="196"/>
                  </a:lnTo>
                  <a:lnTo>
                    <a:pt x="224" y="259"/>
                  </a:lnTo>
                  <a:lnTo>
                    <a:pt x="221" y="327"/>
                  </a:lnTo>
                  <a:lnTo>
                    <a:pt x="220" y="394"/>
                  </a:lnTo>
                  <a:lnTo>
                    <a:pt x="219" y="460"/>
                  </a:lnTo>
                  <a:lnTo>
                    <a:pt x="219" y="522"/>
                  </a:lnTo>
                  <a:lnTo>
                    <a:pt x="220" y="578"/>
                  </a:lnTo>
                  <a:lnTo>
                    <a:pt x="220" y="624"/>
                  </a:lnTo>
                  <a:lnTo>
                    <a:pt x="220" y="659"/>
                  </a:lnTo>
                  <a:lnTo>
                    <a:pt x="221" y="701"/>
                  </a:lnTo>
                  <a:lnTo>
                    <a:pt x="222" y="755"/>
                  </a:lnTo>
                  <a:lnTo>
                    <a:pt x="223" y="818"/>
                  </a:lnTo>
                  <a:lnTo>
                    <a:pt x="224" y="884"/>
                  </a:lnTo>
                  <a:lnTo>
                    <a:pt x="224" y="950"/>
                  </a:lnTo>
                  <a:lnTo>
                    <a:pt x="222" y="1009"/>
                  </a:lnTo>
                  <a:lnTo>
                    <a:pt x="221" y="1035"/>
                  </a:lnTo>
                  <a:lnTo>
                    <a:pt x="219" y="1058"/>
                  </a:lnTo>
                  <a:lnTo>
                    <a:pt x="217" y="1078"/>
                  </a:lnTo>
                  <a:lnTo>
                    <a:pt x="213" y="1093"/>
                  </a:lnTo>
                  <a:lnTo>
                    <a:pt x="208" y="1107"/>
                  </a:lnTo>
                  <a:lnTo>
                    <a:pt x="203" y="1119"/>
                  </a:lnTo>
                  <a:lnTo>
                    <a:pt x="198" y="1131"/>
                  </a:lnTo>
                  <a:lnTo>
                    <a:pt x="192" y="1142"/>
                  </a:lnTo>
                  <a:lnTo>
                    <a:pt x="186" y="1152"/>
                  </a:lnTo>
                  <a:lnTo>
                    <a:pt x="179" y="1160"/>
                  </a:lnTo>
                  <a:lnTo>
                    <a:pt x="172" y="1169"/>
                  </a:lnTo>
                  <a:lnTo>
                    <a:pt x="165" y="1176"/>
                  </a:lnTo>
                  <a:lnTo>
                    <a:pt x="150" y="1188"/>
                  </a:lnTo>
                  <a:lnTo>
                    <a:pt x="134" y="1199"/>
                  </a:lnTo>
                  <a:lnTo>
                    <a:pt x="118" y="1207"/>
                  </a:lnTo>
                  <a:lnTo>
                    <a:pt x="102" y="1216"/>
                  </a:lnTo>
                  <a:lnTo>
                    <a:pt x="86" y="1223"/>
                  </a:lnTo>
                  <a:lnTo>
                    <a:pt x="71" y="1232"/>
                  </a:lnTo>
                  <a:lnTo>
                    <a:pt x="56" y="1241"/>
                  </a:lnTo>
                  <a:lnTo>
                    <a:pt x="42" y="1251"/>
                  </a:lnTo>
                  <a:lnTo>
                    <a:pt x="35" y="1257"/>
                  </a:lnTo>
                  <a:lnTo>
                    <a:pt x="29" y="1263"/>
                  </a:lnTo>
                  <a:lnTo>
                    <a:pt x="23" y="1271"/>
                  </a:lnTo>
                  <a:lnTo>
                    <a:pt x="17" y="1279"/>
                  </a:lnTo>
                  <a:lnTo>
                    <a:pt x="13" y="1288"/>
                  </a:lnTo>
                  <a:lnTo>
                    <a:pt x="8" y="1297"/>
                  </a:lnTo>
                  <a:lnTo>
                    <a:pt x="3" y="1308"/>
                  </a:lnTo>
                  <a:lnTo>
                    <a:pt x="0" y="1320"/>
                  </a:lnTo>
                  <a:lnTo>
                    <a:pt x="20" y="1329"/>
                  </a:lnTo>
                  <a:lnTo>
                    <a:pt x="44" y="1338"/>
                  </a:lnTo>
                  <a:lnTo>
                    <a:pt x="69" y="1347"/>
                  </a:lnTo>
                  <a:lnTo>
                    <a:pt x="94" y="1356"/>
                  </a:lnTo>
                  <a:lnTo>
                    <a:pt x="120" y="1367"/>
                  </a:lnTo>
                  <a:lnTo>
                    <a:pt x="144" y="1378"/>
                  </a:lnTo>
                  <a:lnTo>
                    <a:pt x="155" y="1383"/>
                  </a:lnTo>
                  <a:lnTo>
                    <a:pt x="164" y="1390"/>
                  </a:lnTo>
                  <a:lnTo>
                    <a:pt x="174" y="1396"/>
                  </a:lnTo>
                  <a:lnTo>
                    <a:pt x="183" y="1403"/>
                  </a:lnTo>
                  <a:lnTo>
                    <a:pt x="192" y="1413"/>
                  </a:lnTo>
                  <a:lnTo>
                    <a:pt x="201" y="1424"/>
                  </a:lnTo>
                  <a:lnTo>
                    <a:pt x="208" y="1436"/>
                  </a:lnTo>
                  <a:lnTo>
                    <a:pt x="214" y="1448"/>
                  </a:lnTo>
                  <a:lnTo>
                    <a:pt x="223" y="1470"/>
                  </a:lnTo>
                  <a:lnTo>
                    <a:pt x="232" y="1493"/>
                  </a:lnTo>
                  <a:lnTo>
                    <a:pt x="236" y="1502"/>
                  </a:lnTo>
                  <a:lnTo>
                    <a:pt x="242" y="1511"/>
                  </a:lnTo>
                  <a:lnTo>
                    <a:pt x="248" y="1520"/>
                  </a:lnTo>
                  <a:lnTo>
                    <a:pt x="256" y="1527"/>
                  </a:lnTo>
                  <a:lnTo>
                    <a:pt x="261" y="1530"/>
                  </a:lnTo>
                  <a:lnTo>
                    <a:pt x="265" y="1532"/>
                  </a:lnTo>
                  <a:lnTo>
                    <a:pt x="272" y="1535"/>
                  </a:lnTo>
                  <a:lnTo>
                    <a:pt x="277" y="1537"/>
                  </a:lnTo>
                  <a:lnTo>
                    <a:pt x="292" y="1540"/>
                  </a:lnTo>
                  <a:lnTo>
                    <a:pt x="309" y="15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9"/>
            <p:cNvSpPr>
              <a:spLocks/>
            </p:cNvSpPr>
            <p:nvPr/>
          </p:nvSpPr>
          <p:spPr bwMode="auto">
            <a:xfrm>
              <a:off x="514" y="2143"/>
              <a:ext cx="34" cy="59"/>
            </a:xfrm>
            <a:custGeom>
              <a:avLst/>
              <a:gdLst>
                <a:gd name="T0" fmla="*/ 2 w 462"/>
                <a:gd name="T1" fmla="*/ 492 h 815"/>
                <a:gd name="T2" fmla="*/ 17 w 462"/>
                <a:gd name="T3" fmla="*/ 525 h 815"/>
                <a:gd name="T4" fmla="*/ 44 w 462"/>
                <a:gd name="T5" fmla="*/ 573 h 815"/>
                <a:gd name="T6" fmla="*/ 79 w 462"/>
                <a:gd name="T7" fmla="*/ 630 h 815"/>
                <a:gd name="T8" fmla="*/ 119 w 462"/>
                <a:gd name="T9" fmla="*/ 689 h 815"/>
                <a:gd name="T10" fmla="*/ 160 w 462"/>
                <a:gd name="T11" fmla="*/ 743 h 815"/>
                <a:gd name="T12" fmla="*/ 189 w 462"/>
                <a:gd name="T13" fmla="*/ 778 h 815"/>
                <a:gd name="T14" fmla="*/ 206 w 462"/>
                <a:gd name="T15" fmla="*/ 795 h 815"/>
                <a:gd name="T16" fmla="*/ 222 w 462"/>
                <a:gd name="T17" fmla="*/ 808 h 815"/>
                <a:gd name="T18" fmla="*/ 236 w 462"/>
                <a:gd name="T19" fmla="*/ 814 h 815"/>
                <a:gd name="T20" fmla="*/ 264 w 462"/>
                <a:gd name="T21" fmla="*/ 815 h 815"/>
                <a:gd name="T22" fmla="*/ 283 w 462"/>
                <a:gd name="T23" fmla="*/ 813 h 815"/>
                <a:gd name="T24" fmla="*/ 301 w 462"/>
                <a:gd name="T25" fmla="*/ 806 h 815"/>
                <a:gd name="T26" fmla="*/ 320 w 462"/>
                <a:gd name="T27" fmla="*/ 795 h 815"/>
                <a:gd name="T28" fmla="*/ 338 w 462"/>
                <a:gd name="T29" fmla="*/ 781 h 815"/>
                <a:gd name="T30" fmla="*/ 355 w 462"/>
                <a:gd name="T31" fmla="*/ 763 h 815"/>
                <a:gd name="T32" fmla="*/ 371 w 462"/>
                <a:gd name="T33" fmla="*/ 742 h 815"/>
                <a:gd name="T34" fmla="*/ 401 w 462"/>
                <a:gd name="T35" fmla="*/ 695 h 815"/>
                <a:gd name="T36" fmla="*/ 426 w 462"/>
                <a:gd name="T37" fmla="*/ 643 h 815"/>
                <a:gd name="T38" fmla="*/ 445 w 462"/>
                <a:gd name="T39" fmla="*/ 588 h 815"/>
                <a:gd name="T40" fmla="*/ 458 w 462"/>
                <a:gd name="T41" fmla="*/ 534 h 815"/>
                <a:gd name="T42" fmla="*/ 462 w 462"/>
                <a:gd name="T43" fmla="*/ 485 h 815"/>
                <a:gd name="T44" fmla="*/ 461 w 462"/>
                <a:gd name="T45" fmla="*/ 429 h 815"/>
                <a:gd name="T46" fmla="*/ 457 w 462"/>
                <a:gd name="T47" fmla="*/ 355 h 815"/>
                <a:gd name="T48" fmla="*/ 447 w 462"/>
                <a:gd name="T49" fmla="*/ 279 h 815"/>
                <a:gd name="T50" fmla="*/ 436 w 462"/>
                <a:gd name="T51" fmla="*/ 222 h 815"/>
                <a:gd name="T52" fmla="*/ 425 w 462"/>
                <a:gd name="T53" fmla="*/ 186 h 815"/>
                <a:gd name="T54" fmla="*/ 413 w 462"/>
                <a:gd name="T55" fmla="*/ 150 h 815"/>
                <a:gd name="T56" fmla="*/ 398 w 462"/>
                <a:gd name="T57" fmla="*/ 118 h 815"/>
                <a:gd name="T58" fmla="*/ 382 w 462"/>
                <a:gd name="T59" fmla="*/ 88 h 815"/>
                <a:gd name="T60" fmla="*/ 363 w 462"/>
                <a:gd name="T61" fmla="*/ 61 h 815"/>
                <a:gd name="T62" fmla="*/ 341 w 462"/>
                <a:gd name="T63" fmla="*/ 39 h 815"/>
                <a:gd name="T64" fmla="*/ 316 w 462"/>
                <a:gd name="T65" fmla="*/ 20 h 815"/>
                <a:gd name="T66" fmla="*/ 288 w 462"/>
                <a:gd name="T67" fmla="*/ 9 h 815"/>
                <a:gd name="T68" fmla="*/ 258 w 462"/>
                <a:gd name="T69" fmla="*/ 1 h 815"/>
                <a:gd name="T70" fmla="*/ 240 w 462"/>
                <a:gd name="T71" fmla="*/ 14 h 815"/>
                <a:gd name="T72" fmla="*/ 233 w 462"/>
                <a:gd name="T73" fmla="*/ 41 h 815"/>
                <a:gd name="T74" fmla="*/ 214 w 462"/>
                <a:gd name="T75" fmla="*/ 79 h 815"/>
                <a:gd name="T76" fmla="*/ 182 w 462"/>
                <a:gd name="T77" fmla="*/ 136 h 815"/>
                <a:gd name="T78" fmla="*/ 156 w 462"/>
                <a:gd name="T79" fmla="*/ 192 h 815"/>
                <a:gd name="T80" fmla="*/ 140 w 462"/>
                <a:gd name="T81" fmla="*/ 238 h 815"/>
                <a:gd name="T82" fmla="*/ 125 w 462"/>
                <a:gd name="T83" fmla="*/ 289 h 815"/>
                <a:gd name="T84" fmla="*/ 107 w 462"/>
                <a:gd name="T85" fmla="*/ 328 h 815"/>
                <a:gd name="T86" fmla="*/ 87 w 462"/>
                <a:gd name="T87" fmla="*/ 360 h 815"/>
                <a:gd name="T88" fmla="*/ 64 w 462"/>
                <a:gd name="T89" fmla="*/ 385 h 815"/>
                <a:gd name="T90" fmla="*/ 43 w 462"/>
                <a:gd name="T91" fmla="*/ 408 h 815"/>
                <a:gd name="T92" fmla="*/ 23 w 462"/>
                <a:gd name="T93" fmla="*/ 427 h 815"/>
                <a:gd name="T94" fmla="*/ 8 w 462"/>
                <a:gd name="T95" fmla="*/ 447 h 815"/>
                <a:gd name="T96" fmla="*/ 2 w 462"/>
                <a:gd name="T97" fmla="*/ 465 h 815"/>
                <a:gd name="T98" fmla="*/ 0 w 462"/>
                <a:gd name="T99" fmla="*/ 477 h 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62" h="815">
                  <a:moveTo>
                    <a:pt x="0" y="485"/>
                  </a:moveTo>
                  <a:lnTo>
                    <a:pt x="2" y="492"/>
                  </a:lnTo>
                  <a:lnTo>
                    <a:pt x="7" y="506"/>
                  </a:lnTo>
                  <a:lnTo>
                    <a:pt x="17" y="525"/>
                  </a:lnTo>
                  <a:lnTo>
                    <a:pt x="29" y="547"/>
                  </a:lnTo>
                  <a:lnTo>
                    <a:pt x="44" y="573"/>
                  </a:lnTo>
                  <a:lnTo>
                    <a:pt x="61" y="601"/>
                  </a:lnTo>
                  <a:lnTo>
                    <a:pt x="79" y="630"/>
                  </a:lnTo>
                  <a:lnTo>
                    <a:pt x="98" y="660"/>
                  </a:lnTo>
                  <a:lnTo>
                    <a:pt x="119" y="689"/>
                  </a:lnTo>
                  <a:lnTo>
                    <a:pt x="139" y="718"/>
                  </a:lnTo>
                  <a:lnTo>
                    <a:pt x="160" y="743"/>
                  </a:lnTo>
                  <a:lnTo>
                    <a:pt x="179" y="767"/>
                  </a:lnTo>
                  <a:lnTo>
                    <a:pt x="189" y="778"/>
                  </a:lnTo>
                  <a:lnTo>
                    <a:pt x="197" y="786"/>
                  </a:lnTo>
                  <a:lnTo>
                    <a:pt x="206" y="795"/>
                  </a:lnTo>
                  <a:lnTo>
                    <a:pt x="214" y="802"/>
                  </a:lnTo>
                  <a:lnTo>
                    <a:pt x="222" y="808"/>
                  </a:lnTo>
                  <a:lnTo>
                    <a:pt x="229" y="812"/>
                  </a:lnTo>
                  <a:lnTo>
                    <a:pt x="236" y="814"/>
                  </a:lnTo>
                  <a:lnTo>
                    <a:pt x="242" y="815"/>
                  </a:lnTo>
                  <a:lnTo>
                    <a:pt x="264" y="815"/>
                  </a:lnTo>
                  <a:lnTo>
                    <a:pt x="273" y="814"/>
                  </a:lnTo>
                  <a:lnTo>
                    <a:pt x="283" y="813"/>
                  </a:lnTo>
                  <a:lnTo>
                    <a:pt x="292" y="810"/>
                  </a:lnTo>
                  <a:lnTo>
                    <a:pt x="301" y="806"/>
                  </a:lnTo>
                  <a:lnTo>
                    <a:pt x="311" y="801"/>
                  </a:lnTo>
                  <a:lnTo>
                    <a:pt x="320" y="795"/>
                  </a:lnTo>
                  <a:lnTo>
                    <a:pt x="329" y="789"/>
                  </a:lnTo>
                  <a:lnTo>
                    <a:pt x="338" y="781"/>
                  </a:lnTo>
                  <a:lnTo>
                    <a:pt x="346" y="772"/>
                  </a:lnTo>
                  <a:lnTo>
                    <a:pt x="355" y="763"/>
                  </a:lnTo>
                  <a:lnTo>
                    <a:pt x="364" y="753"/>
                  </a:lnTo>
                  <a:lnTo>
                    <a:pt x="371" y="742"/>
                  </a:lnTo>
                  <a:lnTo>
                    <a:pt x="387" y="720"/>
                  </a:lnTo>
                  <a:lnTo>
                    <a:pt x="401" y="695"/>
                  </a:lnTo>
                  <a:lnTo>
                    <a:pt x="414" y="669"/>
                  </a:lnTo>
                  <a:lnTo>
                    <a:pt x="426" y="643"/>
                  </a:lnTo>
                  <a:lnTo>
                    <a:pt x="437" y="616"/>
                  </a:lnTo>
                  <a:lnTo>
                    <a:pt x="445" y="588"/>
                  </a:lnTo>
                  <a:lnTo>
                    <a:pt x="453" y="560"/>
                  </a:lnTo>
                  <a:lnTo>
                    <a:pt x="458" y="534"/>
                  </a:lnTo>
                  <a:lnTo>
                    <a:pt x="461" y="509"/>
                  </a:lnTo>
                  <a:lnTo>
                    <a:pt x="462" y="485"/>
                  </a:lnTo>
                  <a:lnTo>
                    <a:pt x="462" y="462"/>
                  </a:lnTo>
                  <a:lnTo>
                    <a:pt x="461" y="429"/>
                  </a:lnTo>
                  <a:lnTo>
                    <a:pt x="460" y="393"/>
                  </a:lnTo>
                  <a:lnTo>
                    <a:pt x="457" y="355"/>
                  </a:lnTo>
                  <a:lnTo>
                    <a:pt x="453" y="318"/>
                  </a:lnTo>
                  <a:lnTo>
                    <a:pt x="447" y="279"/>
                  </a:lnTo>
                  <a:lnTo>
                    <a:pt x="440" y="240"/>
                  </a:lnTo>
                  <a:lnTo>
                    <a:pt x="436" y="222"/>
                  </a:lnTo>
                  <a:lnTo>
                    <a:pt x="430" y="204"/>
                  </a:lnTo>
                  <a:lnTo>
                    <a:pt x="425" y="186"/>
                  </a:lnTo>
                  <a:lnTo>
                    <a:pt x="419" y="167"/>
                  </a:lnTo>
                  <a:lnTo>
                    <a:pt x="413" y="150"/>
                  </a:lnTo>
                  <a:lnTo>
                    <a:pt x="405" y="133"/>
                  </a:lnTo>
                  <a:lnTo>
                    <a:pt x="398" y="118"/>
                  </a:lnTo>
                  <a:lnTo>
                    <a:pt x="390" y="102"/>
                  </a:lnTo>
                  <a:lnTo>
                    <a:pt x="382" y="88"/>
                  </a:lnTo>
                  <a:lnTo>
                    <a:pt x="372" y="74"/>
                  </a:lnTo>
                  <a:lnTo>
                    <a:pt x="363" y="61"/>
                  </a:lnTo>
                  <a:lnTo>
                    <a:pt x="352" y="49"/>
                  </a:lnTo>
                  <a:lnTo>
                    <a:pt x="341" y="39"/>
                  </a:lnTo>
                  <a:lnTo>
                    <a:pt x="328" y="29"/>
                  </a:lnTo>
                  <a:lnTo>
                    <a:pt x="316" y="20"/>
                  </a:lnTo>
                  <a:lnTo>
                    <a:pt x="302" y="14"/>
                  </a:lnTo>
                  <a:lnTo>
                    <a:pt x="288" y="9"/>
                  </a:lnTo>
                  <a:lnTo>
                    <a:pt x="273" y="4"/>
                  </a:lnTo>
                  <a:lnTo>
                    <a:pt x="258" y="1"/>
                  </a:lnTo>
                  <a:lnTo>
                    <a:pt x="242" y="0"/>
                  </a:lnTo>
                  <a:lnTo>
                    <a:pt x="240" y="14"/>
                  </a:lnTo>
                  <a:lnTo>
                    <a:pt x="237" y="28"/>
                  </a:lnTo>
                  <a:lnTo>
                    <a:pt x="233" y="41"/>
                  </a:lnTo>
                  <a:lnTo>
                    <a:pt x="227" y="54"/>
                  </a:lnTo>
                  <a:lnTo>
                    <a:pt x="214" y="79"/>
                  </a:lnTo>
                  <a:lnTo>
                    <a:pt x="199" y="106"/>
                  </a:lnTo>
                  <a:lnTo>
                    <a:pt x="182" y="136"/>
                  </a:lnTo>
                  <a:lnTo>
                    <a:pt x="165" y="172"/>
                  </a:lnTo>
                  <a:lnTo>
                    <a:pt x="156" y="192"/>
                  </a:lnTo>
                  <a:lnTo>
                    <a:pt x="148" y="214"/>
                  </a:lnTo>
                  <a:lnTo>
                    <a:pt x="140" y="238"/>
                  </a:lnTo>
                  <a:lnTo>
                    <a:pt x="133" y="265"/>
                  </a:lnTo>
                  <a:lnTo>
                    <a:pt x="125" y="289"/>
                  </a:lnTo>
                  <a:lnTo>
                    <a:pt x="117" y="310"/>
                  </a:lnTo>
                  <a:lnTo>
                    <a:pt x="107" y="328"/>
                  </a:lnTo>
                  <a:lnTo>
                    <a:pt x="97" y="345"/>
                  </a:lnTo>
                  <a:lnTo>
                    <a:pt x="87" y="360"/>
                  </a:lnTo>
                  <a:lnTo>
                    <a:pt x="75" y="373"/>
                  </a:lnTo>
                  <a:lnTo>
                    <a:pt x="64" y="385"/>
                  </a:lnTo>
                  <a:lnTo>
                    <a:pt x="52" y="397"/>
                  </a:lnTo>
                  <a:lnTo>
                    <a:pt x="43" y="408"/>
                  </a:lnTo>
                  <a:lnTo>
                    <a:pt x="32" y="417"/>
                  </a:lnTo>
                  <a:lnTo>
                    <a:pt x="23" y="427"/>
                  </a:lnTo>
                  <a:lnTo>
                    <a:pt x="15" y="437"/>
                  </a:lnTo>
                  <a:lnTo>
                    <a:pt x="8" y="447"/>
                  </a:lnTo>
                  <a:lnTo>
                    <a:pt x="4" y="459"/>
                  </a:lnTo>
                  <a:lnTo>
                    <a:pt x="2" y="465"/>
                  </a:lnTo>
                  <a:lnTo>
                    <a:pt x="1" y="471"/>
                  </a:lnTo>
                  <a:lnTo>
                    <a:pt x="0" y="477"/>
                  </a:lnTo>
                  <a:lnTo>
                    <a:pt x="0" y="48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0"/>
            <p:cNvSpPr>
              <a:spLocks/>
            </p:cNvSpPr>
            <p:nvPr/>
          </p:nvSpPr>
          <p:spPr bwMode="auto">
            <a:xfrm>
              <a:off x="1192" y="2036"/>
              <a:ext cx="109" cy="151"/>
            </a:xfrm>
            <a:custGeom>
              <a:avLst/>
              <a:gdLst>
                <a:gd name="T0" fmla="*/ 1439 w 1521"/>
                <a:gd name="T1" fmla="*/ 347 h 2106"/>
                <a:gd name="T2" fmla="*/ 1441 w 1521"/>
                <a:gd name="T3" fmla="*/ 460 h 2106"/>
                <a:gd name="T4" fmla="*/ 1399 w 1521"/>
                <a:gd name="T5" fmla="*/ 563 h 2106"/>
                <a:gd name="T6" fmla="*/ 1325 w 1521"/>
                <a:gd name="T7" fmla="*/ 648 h 2106"/>
                <a:gd name="T8" fmla="*/ 1145 w 1521"/>
                <a:gd name="T9" fmla="*/ 785 h 2106"/>
                <a:gd name="T10" fmla="*/ 1133 w 1521"/>
                <a:gd name="T11" fmla="*/ 421 h 2106"/>
                <a:gd name="T12" fmla="*/ 1121 w 1521"/>
                <a:gd name="T13" fmla="*/ 84 h 2106"/>
                <a:gd name="T14" fmla="*/ 1101 w 1521"/>
                <a:gd name="T15" fmla="*/ 33 h 2106"/>
                <a:gd name="T16" fmla="*/ 1060 w 1521"/>
                <a:gd name="T17" fmla="*/ 4 h 2106"/>
                <a:gd name="T18" fmla="*/ 1023 w 1521"/>
                <a:gd name="T19" fmla="*/ 11 h 2106"/>
                <a:gd name="T20" fmla="*/ 972 w 1521"/>
                <a:gd name="T21" fmla="*/ 136 h 2106"/>
                <a:gd name="T22" fmla="*/ 890 w 1521"/>
                <a:gd name="T23" fmla="*/ 418 h 2106"/>
                <a:gd name="T24" fmla="*/ 839 w 1521"/>
                <a:gd name="T25" fmla="*/ 586 h 2106"/>
                <a:gd name="T26" fmla="*/ 733 w 1521"/>
                <a:gd name="T27" fmla="*/ 984 h 2106"/>
                <a:gd name="T28" fmla="*/ 661 w 1521"/>
                <a:gd name="T29" fmla="*/ 1037 h 2106"/>
                <a:gd name="T30" fmla="*/ 400 w 1521"/>
                <a:gd name="T31" fmla="*/ 1159 h 2106"/>
                <a:gd name="T32" fmla="*/ 265 w 1521"/>
                <a:gd name="T33" fmla="*/ 1201 h 2106"/>
                <a:gd name="T34" fmla="*/ 77 w 1521"/>
                <a:gd name="T35" fmla="*/ 1248 h 2106"/>
                <a:gd name="T36" fmla="*/ 26 w 1521"/>
                <a:gd name="T37" fmla="*/ 1277 h 2106"/>
                <a:gd name="T38" fmla="*/ 1 w 1521"/>
                <a:gd name="T39" fmla="*/ 1313 h 2106"/>
                <a:gd name="T40" fmla="*/ 17 w 1521"/>
                <a:gd name="T41" fmla="*/ 1381 h 2106"/>
                <a:gd name="T42" fmla="*/ 77 w 1521"/>
                <a:gd name="T43" fmla="*/ 1426 h 2106"/>
                <a:gd name="T44" fmla="*/ 169 w 1521"/>
                <a:gd name="T45" fmla="*/ 1445 h 2106"/>
                <a:gd name="T46" fmla="*/ 348 w 1521"/>
                <a:gd name="T47" fmla="*/ 1445 h 2106"/>
                <a:gd name="T48" fmla="*/ 552 w 1521"/>
                <a:gd name="T49" fmla="*/ 1433 h 2106"/>
                <a:gd name="T50" fmla="*/ 467 w 1521"/>
                <a:gd name="T51" fmla="*/ 1666 h 2106"/>
                <a:gd name="T52" fmla="*/ 331 w 1521"/>
                <a:gd name="T53" fmla="*/ 1984 h 2106"/>
                <a:gd name="T54" fmla="*/ 342 w 1521"/>
                <a:gd name="T55" fmla="*/ 2053 h 2106"/>
                <a:gd name="T56" fmla="*/ 360 w 1521"/>
                <a:gd name="T57" fmla="*/ 2069 h 2106"/>
                <a:gd name="T58" fmla="*/ 396 w 1521"/>
                <a:gd name="T59" fmla="*/ 2069 h 2106"/>
                <a:gd name="T60" fmla="*/ 455 w 1521"/>
                <a:gd name="T61" fmla="*/ 2040 h 2106"/>
                <a:gd name="T62" fmla="*/ 575 w 1521"/>
                <a:gd name="T63" fmla="*/ 1940 h 2106"/>
                <a:gd name="T64" fmla="*/ 726 w 1521"/>
                <a:gd name="T65" fmla="*/ 1813 h 2106"/>
                <a:gd name="T66" fmla="*/ 1054 w 1521"/>
                <a:gd name="T67" fmla="*/ 1808 h 2106"/>
                <a:gd name="T68" fmla="*/ 1129 w 1521"/>
                <a:gd name="T69" fmla="*/ 1829 h 2106"/>
                <a:gd name="T70" fmla="*/ 1190 w 1521"/>
                <a:gd name="T71" fmla="*/ 1848 h 2106"/>
                <a:gd name="T72" fmla="*/ 1254 w 1521"/>
                <a:gd name="T73" fmla="*/ 1863 h 2106"/>
                <a:gd name="T74" fmla="*/ 1185 w 1521"/>
                <a:gd name="T75" fmla="*/ 1976 h 2106"/>
                <a:gd name="T76" fmla="*/ 1127 w 1521"/>
                <a:gd name="T77" fmla="*/ 2091 h 2106"/>
                <a:gd name="T78" fmla="*/ 1141 w 1521"/>
                <a:gd name="T79" fmla="*/ 2105 h 2106"/>
                <a:gd name="T80" fmla="*/ 1207 w 1521"/>
                <a:gd name="T81" fmla="*/ 2069 h 2106"/>
                <a:gd name="T82" fmla="*/ 1363 w 1521"/>
                <a:gd name="T83" fmla="*/ 1958 h 2106"/>
                <a:gd name="T84" fmla="*/ 1458 w 1521"/>
                <a:gd name="T85" fmla="*/ 1909 h 2106"/>
                <a:gd name="T86" fmla="*/ 1490 w 1521"/>
                <a:gd name="T87" fmla="*/ 1833 h 2106"/>
                <a:gd name="T88" fmla="*/ 1444 w 1521"/>
                <a:gd name="T89" fmla="*/ 1751 h 2106"/>
                <a:gd name="T90" fmla="*/ 1364 w 1521"/>
                <a:gd name="T91" fmla="*/ 1705 h 2106"/>
                <a:gd name="T92" fmla="*/ 751 w 1521"/>
                <a:gd name="T93" fmla="*/ 1723 h 2106"/>
                <a:gd name="T94" fmla="*/ 795 w 1521"/>
                <a:gd name="T95" fmla="*/ 1597 h 2106"/>
                <a:gd name="T96" fmla="*/ 859 w 1521"/>
                <a:gd name="T97" fmla="*/ 1487 h 2106"/>
                <a:gd name="T98" fmla="*/ 1016 w 1521"/>
                <a:gd name="T99" fmla="*/ 1305 h 2106"/>
                <a:gd name="T100" fmla="*/ 1156 w 1521"/>
                <a:gd name="T101" fmla="*/ 1143 h 2106"/>
                <a:gd name="T102" fmla="*/ 1212 w 1521"/>
                <a:gd name="T103" fmla="*/ 1038 h 2106"/>
                <a:gd name="T104" fmla="*/ 1268 w 1521"/>
                <a:gd name="T105" fmla="*/ 898 h 2106"/>
                <a:gd name="T106" fmla="*/ 1331 w 1521"/>
                <a:gd name="T107" fmla="*/ 800 h 2106"/>
                <a:gd name="T108" fmla="*/ 1395 w 1521"/>
                <a:gd name="T109" fmla="*/ 716 h 2106"/>
                <a:gd name="T110" fmla="*/ 1490 w 1521"/>
                <a:gd name="T111" fmla="*/ 540 h 2106"/>
                <a:gd name="T112" fmla="*/ 1521 w 1521"/>
                <a:gd name="T113" fmla="*/ 441 h 2106"/>
                <a:gd name="T114" fmla="*/ 1515 w 1521"/>
                <a:gd name="T115" fmla="*/ 318 h 2106"/>
                <a:gd name="T116" fmla="*/ 1491 w 1521"/>
                <a:gd name="T117" fmla="*/ 270 h 2106"/>
                <a:gd name="T118" fmla="*/ 1433 w 1521"/>
                <a:gd name="T119" fmla="*/ 221 h 2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21" h="2106">
                  <a:moveTo>
                    <a:pt x="1433" y="221"/>
                  </a:moveTo>
                  <a:lnTo>
                    <a:pt x="1434" y="257"/>
                  </a:lnTo>
                  <a:lnTo>
                    <a:pt x="1436" y="290"/>
                  </a:lnTo>
                  <a:lnTo>
                    <a:pt x="1438" y="320"/>
                  </a:lnTo>
                  <a:lnTo>
                    <a:pt x="1439" y="347"/>
                  </a:lnTo>
                  <a:lnTo>
                    <a:pt x="1441" y="373"/>
                  </a:lnTo>
                  <a:lnTo>
                    <a:pt x="1442" y="396"/>
                  </a:lnTo>
                  <a:lnTo>
                    <a:pt x="1443" y="418"/>
                  </a:lnTo>
                  <a:lnTo>
                    <a:pt x="1443" y="439"/>
                  </a:lnTo>
                  <a:lnTo>
                    <a:pt x="1441" y="460"/>
                  </a:lnTo>
                  <a:lnTo>
                    <a:pt x="1438" y="479"/>
                  </a:lnTo>
                  <a:lnTo>
                    <a:pt x="1431" y="499"/>
                  </a:lnTo>
                  <a:lnTo>
                    <a:pt x="1424" y="520"/>
                  </a:lnTo>
                  <a:lnTo>
                    <a:pt x="1413" y="540"/>
                  </a:lnTo>
                  <a:lnTo>
                    <a:pt x="1399" y="563"/>
                  </a:lnTo>
                  <a:lnTo>
                    <a:pt x="1383" y="586"/>
                  </a:lnTo>
                  <a:lnTo>
                    <a:pt x="1363" y="612"/>
                  </a:lnTo>
                  <a:lnTo>
                    <a:pt x="1353" y="623"/>
                  </a:lnTo>
                  <a:lnTo>
                    <a:pt x="1340" y="635"/>
                  </a:lnTo>
                  <a:lnTo>
                    <a:pt x="1325" y="648"/>
                  </a:lnTo>
                  <a:lnTo>
                    <a:pt x="1309" y="663"/>
                  </a:lnTo>
                  <a:lnTo>
                    <a:pt x="1270" y="694"/>
                  </a:lnTo>
                  <a:lnTo>
                    <a:pt x="1228" y="728"/>
                  </a:lnTo>
                  <a:lnTo>
                    <a:pt x="1185" y="758"/>
                  </a:lnTo>
                  <a:lnTo>
                    <a:pt x="1145" y="785"/>
                  </a:lnTo>
                  <a:lnTo>
                    <a:pt x="1125" y="795"/>
                  </a:lnTo>
                  <a:lnTo>
                    <a:pt x="1108" y="805"/>
                  </a:lnTo>
                  <a:lnTo>
                    <a:pt x="1093" y="811"/>
                  </a:lnTo>
                  <a:lnTo>
                    <a:pt x="1080" y="816"/>
                  </a:lnTo>
                  <a:lnTo>
                    <a:pt x="1133" y="421"/>
                  </a:lnTo>
                  <a:lnTo>
                    <a:pt x="1125" y="133"/>
                  </a:lnTo>
                  <a:lnTo>
                    <a:pt x="1124" y="121"/>
                  </a:lnTo>
                  <a:lnTo>
                    <a:pt x="1124" y="108"/>
                  </a:lnTo>
                  <a:lnTo>
                    <a:pt x="1122" y="96"/>
                  </a:lnTo>
                  <a:lnTo>
                    <a:pt x="1121" y="84"/>
                  </a:lnTo>
                  <a:lnTo>
                    <a:pt x="1118" y="72"/>
                  </a:lnTo>
                  <a:lnTo>
                    <a:pt x="1115" y="62"/>
                  </a:lnTo>
                  <a:lnTo>
                    <a:pt x="1111" y="51"/>
                  </a:lnTo>
                  <a:lnTo>
                    <a:pt x="1106" y="41"/>
                  </a:lnTo>
                  <a:lnTo>
                    <a:pt x="1101" y="33"/>
                  </a:lnTo>
                  <a:lnTo>
                    <a:pt x="1094" y="25"/>
                  </a:lnTo>
                  <a:lnTo>
                    <a:pt x="1087" y="18"/>
                  </a:lnTo>
                  <a:lnTo>
                    <a:pt x="1079" y="12"/>
                  </a:lnTo>
                  <a:lnTo>
                    <a:pt x="1069" y="7"/>
                  </a:lnTo>
                  <a:lnTo>
                    <a:pt x="1060" y="4"/>
                  </a:lnTo>
                  <a:lnTo>
                    <a:pt x="1049" y="1"/>
                  </a:lnTo>
                  <a:lnTo>
                    <a:pt x="1036" y="0"/>
                  </a:lnTo>
                  <a:lnTo>
                    <a:pt x="1032" y="1"/>
                  </a:lnTo>
                  <a:lnTo>
                    <a:pt x="1028" y="6"/>
                  </a:lnTo>
                  <a:lnTo>
                    <a:pt x="1023" y="11"/>
                  </a:lnTo>
                  <a:lnTo>
                    <a:pt x="1018" y="19"/>
                  </a:lnTo>
                  <a:lnTo>
                    <a:pt x="1007" y="39"/>
                  </a:lnTo>
                  <a:lnTo>
                    <a:pt x="995" y="67"/>
                  </a:lnTo>
                  <a:lnTo>
                    <a:pt x="984" y="99"/>
                  </a:lnTo>
                  <a:lnTo>
                    <a:pt x="972" y="136"/>
                  </a:lnTo>
                  <a:lnTo>
                    <a:pt x="959" y="175"/>
                  </a:lnTo>
                  <a:lnTo>
                    <a:pt x="947" y="217"/>
                  </a:lnTo>
                  <a:lnTo>
                    <a:pt x="922" y="303"/>
                  </a:lnTo>
                  <a:lnTo>
                    <a:pt x="900" y="382"/>
                  </a:lnTo>
                  <a:lnTo>
                    <a:pt x="890" y="418"/>
                  </a:lnTo>
                  <a:lnTo>
                    <a:pt x="881" y="449"/>
                  </a:lnTo>
                  <a:lnTo>
                    <a:pt x="873" y="473"/>
                  </a:lnTo>
                  <a:lnTo>
                    <a:pt x="867" y="492"/>
                  </a:lnTo>
                  <a:lnTo>
                    <a:pt x="856" y="525"/>
                  </a:lnTo>
                  <a:lnTo>
                    <a:pt x="839" y="586"/>
                  </a:lnTo>
                  <a:lnTo>
                    <a:pt x="816" y="667"/>
                  </a:lnTo>
                  <a:lnTo>
                    <a:pt x="792" y="757"/>
                  </a:lnTo>
                  <a:lnTo>
                    <a:pt x="769" y="846"/>
                  </a:lnTo>
                  <a:lnTo>
                    <a:pt x="748" y="925"/>
                  </a:lnTo>
                  <a:lnTo>
                    <a:pt x="733" y="984"/>
                  </a:lnTo>
                  <a:lnTo>
                    <a:pt x="728" y="1014"/>
                  </a:lnTo>
                  <a:lnTo>
                    <a:pt x="716" y="1016"/>
                  </a:lnTo>
                  <a:lnTo>
                    <a:pt x="701" y="1021"/>
                  </a:lnTo>
                  <a:lnTo>
                    <a:pt x="683" y="1028"/>
                  </a:lnTo>
                  <a:lnTo>
                    <a:pt x="661" y="1037"/>
                  </a:lnTo>
                  <a:lnTo>
                    <a:pt x="612" y="1058"/>
                  </a:lnTo>
                  <a:lnTo>
                    <a:pt x="557" y="1084"/>
                  </a:lnTo>
                  <a:lnTo>
                    <a:pt x="502" y="1111"/>
                  </a:lnTo>
                  <a:lnTo>
                    <a:pt x="448" y="1136"/>
                  </a:lnTo>
                  <a:lnTo>
                    <a:pt x="400" y="1159"/>
                  </a:lnTo>
                  <a:lnTo>
                    <a:pt x="361" y="1176"/>
                  </a:lnTo>
                  <a:lnTo>
                    <a:pt x="342" y="1183"/>
                  </a:lnTo>
                  <a:lnTo>
                    <a:pt x="319" y="1188"/>
                  </a:lnTo>
                  <a:lnTo>
                    <a:pt x="293" y="1194"/>
                  </a:lnTo>
                  <a:lnTo>
                    <a:pt x="265" y="1201"/>
                  </a:lnTo>
                  <a:lnTo>
                    <a:pt x="206" y="1213"/>
                  </a:lnTo>
                  <a:lnTo>
                    <a:pt x="146" y="1227"/>
                  </a:lnTo>
                  <a:lnTo>
                    <a:pt x="117" y="1235"/>
                  </a:lnTo>
                  <a:lnTo>
                    <a:pt x="90" y="1244"/>
                  </a:lnTo>
                  <a:lnTo>
                    <a:pt x="77" y="1248"/>
                  </a:lnTo>
                  <a:lnTo>
                    <a:pt x="66" y="1253"/>
                  </a:lnTo>
                  <a:lnTo>
                    <a:pt x="54" y="1259"/>
                  </a:lnTo>
                  <a:lnTo>
                    <a:pt x="44" y="1264"/>
                  </a:lnTo>
                  <a:lnTo>
                    <a:pt x="35" y="1271"/>
                  </a:lnTo>
                  <a:lnTo>
                    <a:pt x="26" y="1277"/>
                  </a:lnTo>
                  <a:lnTo>
                    <a:pt x="18" y="1283"/>
                  </a:lnTo>
                  <a:lnTo>
                    <a:pt x="12" y="1291"/>
                  </a:lnTo>
                  <a:lnTo>
                    <a:pt x="7" y="1297"/>
                  </a:lnTo>
                  <a:lnTo>
                    <a:pt x="3" y="1306"/>
                  </a:lnTo>
                  <a:lnTo>
                    <a:pt x="1" y="1313"/>
                  </a:lnTo>
                  <a:lnTo>
                    <a:pt x="0" y="1323"/>
                  </a:lnTo>
                  <a:lnTo>
                    <a:pt x="1" y="1339"/>
                  </a:lnTo>
                  <a:lnTo>
                    <a:pt x="4" y="1355"/>
                  </a:lnTo>
                  <a:lnTo>
                    <a:pt x="10" y="1369"/>
                  </a:lnTo>
                  <a:lnTo>
                    <a:pt x="17" y="1381"/>
                  </a:lnTo>
                  <a:lnTo>
                    <a:pt x="26" y="1393"/>
                  </a:lnTo>
                  <a:lnTo>
                    <a:pt x="37" y="1402"/>
                  </a:lnTo>
                  <a:lnTo>
                    <a:pt x="48" y="1411"/>
                  </a:lnTo>
                  <a:lnTo>
                    <a:pt x="62" y="1420"/>
                  </a:lnTo>
                  <a:lnTo>
                    <a:pt x="77" y="1426"/>
                  </a:lnTo>
                  <a:lnTo>
                    <a:pt x="94" y="1431"/>
                  </a:lnTo>
                  <a:lnTo>
                    <a:pt x="111" y="1436"/>
                  </a:lnTo>
                  <a:lnTo>
                    <a:pt x="129" y="1440"/>
                  </a:lnTo>
                  <a:lnTo>
                    <a:pt x="148" y="1443"/>
                  </a:lnTo>
                  <a:lnTo>
                    <a:pt x="169" y="1445"/>
                  </a:lnTo>
                  <a:lnTo>
                    <a:pt x="190" y="1448"/>
                  </a:lnTo>
                  <a:lnTo>
                    <a:pt x="212" y="1449"/>
                  </a:lnTo>
                  <a:lnTo>
                    <a:pt x="256" y="1449"/>
                  </a:lnTo>
                  <a:lnTo>
                    <a:pt x="302" y="1448"/>
                  </a:lnTo>
                  <a:lnTo>
                    <a:pt x="348" y="1445"/>
                  </a:lnTo>
                  <a:lnTo>
                    <a:pt x="393" y="1442"/>
                  </a:lnTo>
                  <a:lnTo>
                    <a:pt x="437" y="1439"/>
                  </a:lnTo>
                  <a:lnTo>
                    <a:pt x="479" y="1436"/>
                  </a:lnTo>
                  <a:lnTo>
                    <a:pt x="517" y="1434"/>
                  </a:lnTo>
                  <a:lnTo>
                    <a:pt x="552" y="1433"/>
                  </a:lnTo>
                  <a:lnTo>
                    <a:pt x="543" y="1463"/>
                  </a:lnTo>
                  <a:lnTo>
                    <a:pt x="533" y="1497"/>
                  </a:lnTo>
                  <a:lnTo>
                    <a:pt x="519" y="1536"/>
                  </a:lnTo>
                  <a:lnTo>
                    <a:pt x="503" y="1577"/>
                  </a:lnTo>
                  <a:lnTo>
                    <a:pt x="467" y="1666"/>
                  </a:lnTo>
                  <a:lnTo>
                    <a:pt x="429" y="1756"/>
                  </a:lnTo>
                  <a:lnTo>
                    <a:pt x="392" y="1840"/>
                  </a:lnTo>
                  <a:lnTo>
                    <a:pt x="361" y="1911"/>
                  </a:lnTo>
                  <a:lnTo>
                    <a:pt x="339" y="1961"/>
                  </a:lnTo>
                  <a:lnTo>
                    <a:pt x="331" y="1984"/>
                  </a:lnTo>
                  <a:lnTo>
                    <a:pt x="331" y="2005"/>
                  </a:lnTo>
                  <a:lnTo>
                    <a:pt x="332" y="2019"/>
                  </a:lnTo>
                  <a:lnTo>
                    <a:pt x="334" y="2031"/>
                  </a:lnTo>
                  <a:lnTo>
                    <a:pt x="337" y="2042"/>
                  </a:lnTo>
                  <a:lnTo>
                    <a:pt x="342" y="2053"/>
                  </a:lnTo>
                  <a:lnTo>
                    <a:pt x="345" y="2057"/>
                  </a:lnTo>
                  <a:lnTo>
                    <a:pt x="348" y="2060"/>
                  </a:lnTo>
                  <a:lnTo>
                    <a:pt x="351" y="2063"/>
                  </a:lnTo>
                  <a:lnTo>
                    <a:pt x="356" y="2067"/>
                  </a:lnTo>
                  <a:lnTo>
                    <a:pt x="360" y="2069"/>
                  </a:lnTo>
                  <a:lnTo>
                    <a:pt x="364" y="2071"/>
                  </a:lnTo>
                  <a:lnTo>
                    <a:pt x="369" y="2072"/>
                  </a:lnTo>
                  <a:lnTo>
                    <a:pt x="375" y="2072"/>
                  </a:lnTo>
                  <a:lnTo>
                    <a:pt x="386" y="2071"/>
                  </a:lnTo>
                  <a:lnTo>
                    <a:pt x="396" y="2069"/>
                  </a:lnTo>
                  <a:lnTo>
                    <a:pt x="407" y="2065"/>
                  </a:lnTo>
                  <a:lnTo>
                    <a:pt x="419" y="2060"/>
                  </a:lnTo>
                  <a:lnTo>
                    <a:pt x="431" y="2055"/>
                  </a:lnTo>
                  <a:lnTo>
                    <a:pt x="442" y="2047"/>
                  </a:lnTo>
                  <a:lnTo>
                    <a:pt x="455" y="2040"/>
                  </a:lnTo>
                  <a:lnTo>
                    <a:pt x="468" y="2030"/>
                  </a:lnTo>
                  <a:lnTo>
                    <a:pt x="494" y="2011"/>
                  </a:lnTo>
                  <a:lnTo>
                    <a:pt x="521" y="1988"/>
                  </a:lnTo>
                  <a:lnTo>
                    <a:pt x="548" y="1965"/>
                  </a:lnTo>
                  <a:lnTo>
                    <a:pt x="575" y="1940"/>
                  </a:lnTo>
                  <a:lnTo>
                    <a:pt x="627" y="1891"/>
                  </a:lnTo>
                  <a:lnTo>
                    <a:pt x="675" y="1849"/>
                  </a:lnTo>
                  <a:lnTo>
                    <a:pt x="697" y="1832"/>
                  </a:lnTo>
                  <a:lnTo>
                    <a:pt x="717" y="1819"/>
                  </a:lnTo>
                  <a:lnTo>
                    <a:pt x="726" y="1813"/>
                  </a:lnTo>
                  <a:lnTo>
                    <a:pt x="734" y="1810"/>
                  </a:lnTo>
                  <a:lnTo>
                    <a:pt x="743" y="1808"/>
                  </a:lnTo>
                  <a:lnTo>
                    <a:pt x="750" y="1807"/>
                  </a:lnTo>
                  <a:lnTo>
                    <a:pt x="1036" y="1807"/>
                  </a:lnTo>
                  <a:lnTo>
                    <a:pt x="1054" y="1808"/>
                  </a:lnTo>
                  <a:lnTo>
                    <a:pt x="1069" y="1809"/>
                  </a:lnTo>
                  <a:lnTo>
                    <a:pt x="1082" y="1811"/>
                  </a:lnTo>
                  <a:lnTo>
                    <a:pt x="1093" y="1814"/>
                  </a:lnTo>
                  <a:lnTo>
                    <a:pt x="1111" y="1821"/>
                  </a:lnTo>
                  <a:lnTo>
                    <a:pt x="1129" y="1829"/>
                  </a:lnTo>
                  <a:lnTo>
                    <a:pt x="1138" y="1834"/>
                  </a:lnTo>
                  <a:lnTo>
                    <a:pt x="1148" y="1837"/>
                  </a:lnTo>
                  <a:lnTo>
                    <a:pt x="1160" y="1841"/>
                  </a:lnTo>
                  <a:lnTo>
                    <a:pt x="1174" y="1844"/>
                  </a:lnTo>
                  <a:lnTo>
                    <a:pt x="1190" y="1848"/>
                  </a:lnTo>
                  <a:lnTo>
                    <a:pt x="1208" y="1850"/>
                  </a:lnTo>
                  <a:lnTo>
                    <a:pt x="1230" y="1851"/>
                  </a:lnTo>
                  <a:lnTo>
                    <a:pt x="1257" y="1851"/>
                  </a:lnTo>
                  <a:lnTo>
                    <a:pt x="1256" y="1856"/>
                  </a:lnTo>
                  <a:lnTo>
                    <a:pt x="1254" y="1863"/>
                  </a:lnTo>
                  <a:lnTo>
                    <a:pt x="1250" y="1870"/>
                  </a:lnTo>
                  <a:lnTo>
                    <a:pt x="1246" y="1879"/>
                  </a:lnTo>
                  <a:lnTo>
                    <a:pt x="1234" y="1899"/>
                  </a:lnTo>
                  <a:lnTo>
                    <a:pt x="1219" y="1924"/>
                  </a:lnTo>
                  <a:lnTo>
                    <a:pt x="1185" y="1976"/>
                  </a:lnTo>
                  <a:lnTo>
                    <a:pt x="1154" y="2030"/>
                  </a:lnTo>
                  <a:lnTo>
                    <a:pt x="1141" y="2054"/>
                  </a:lnTo>
                  <a:lnTo>
                    <a:pt x="1132" y="2075"/>
                  </a:lnTo>
                  <a:lnTo>
                    <a:pt x="1129" y="2084"/>
                  </a:lnTo>
                  <a:lnTo>
                    <a:pt x="1127" y="2091"/>
                  </a:lnTo>
                  <a:lnTo>
                    <a:pt x="1126" y="2097"/>
                  </a:lnTo>
                  <a:lnTo>
                    <a:pt x="1127" y="2102"/>
                  </a:lnTo>
                  <a:lnTo>
                    <a:pt x="1131" y="2105"/>
                  </a:lnTo>
                  <a:lnTo>
                    <a:pt x="1135" y="2106"/>
                  </a:lnTo>
                  <a:lnTo>
                    <a:pt x="1141" y="2105"/>
                  </a:lnTo>
                  <a:lnTo>
                    <a:pt x="1150" y="2103"/>
                  </a:lnTo>
                  <a:lnTo>
                    <a:pt x="1161" y="2098"/>
                  </a:lnTo>
                  <a:lnTo>
                    <a:pt x="1174" y="2090"/>
                  </a:lnTo>
                  <a:lnTo>
                    <a:pt x="1189" y="2080"/>
                  </a:lnTo>
                  <a:lnTo>
                    <a:pt x="1207" y="2069"/>
                  </a:lnTo>
                  <a:lnTo>
                    <a:pt x="1240" y="2044"/>
                  </a:lnTo>
                  <a:lnTo>
                    <a:pt x="1275" y="2019"/>
                  </a:lnTo>
                  <a:lnTo>
                    <a:pt x="1309" y="1994"/>
                  </a:lnTo>
                  <a:lnTo>
                    <a:pt x="1344" y="1970"/>
                  </a:lnTo>
                  <a:lnTo>
                    <a:pt x="1363" y="1958"/>
                  </a:lnTo>
                  <a:lnTo>
                    <a:pt x="1381" y="1946"/>
                  </a:lnTo>
                  <a:lnTo>
                    <a:pt x="1400" y="1937"/>
                  </a:lnTo>
                  <a:lnTo>
                    <a:pt x="1418" y="1926"/>
                  </a:lnTo>
                  <a:lnTo>
                    <a:pt x="1439" y="1917"/>
                  </a:lnTo>
                  <a:lnTo>
                    <a:pt x="1458" y="1909"/>
                  </a:lnTo>
                  <a:lnTo>
                    <a:pt x="1478" y="1901"/>
                  </a:lnTo>
                  <a:lnTo>
                    <a:pt x="1500" y="1896"/>
                  </a:lnTo>
                  <a:lnTo>
                    <a:pt x="1498" y="1873"/>
                  </a:lnTo>
                  <a:lnTo>
                    <a:pt x="1496" y="1852"/>
                  </a:lnTo>
                  <a:lnTo>
                    <a:pt x="1490" y="1833"/>
                  </a:lnTo>
                  <a:lnTo>
                    <a:pt x="1484" y="1813"/>
                  </a:lnTo>
                  <a:lnTo>
                    <a:pt x="1476" y="1796"/>
                  </a:lnTo>
                  <a:lnTo>
                    <a:pt x="1467" y="1780"/>
                  </a:lnTo>
                  <a:lnTo>
                    <a:pt x="1456" y="1765"/>
                  </a:lnTo>
                  <a:lnTo>
                    <a:pt x="1444" y="1751"/>
                  </a:lnTo>
                  <a:lnTo>
                    <a:pt x="1430" y="1739"/>
                  </a:lnTo>
                  <a:lnTo>
                    <a:pt x="1415" y="1729"/>
                  </a:lnTo>
                  <a:lnTo>
                    <a:pt x="1399" y="1719"/>
                  </a:lnTo>
                  <a:lnTo>
                    <a:pt x="1382" y="1711"/>
                  </a:lnTo>
                  <a:lnTo>
                    <a:pt x="1364" y="1705"/>
                  </a:lnTo>
                  <a:lnTo>
                    <a:pt x="1343" y="1701"/>
                  </a:lnTo>
                  <a:lnTo>
                    <a:pt x="1323" y="1699"/>
                  </a:lnTo>
                  <a:lnTo>
                    <a:pt x="1301" y="1697"/>
                  </a:lnTo>
                  <a:lnTo>
                    <a:pt x="1125" y="1697"/>
                  </a:lnTo>
                  <a:lnTo>
                    <a:pt x="751" y="1723"/>
                  </a:lnTo>
                  <a:lnTo>
                    <a:pt x="757" y="1696"/>
                  </a:lnTo>
                  <a:lnTo>
                    <a:pt x="765" y="1671"/>
                  </a:lnTo>
                  <a:lnTo>
                    <a:pt x="774" y="1645"/>
                  </a:lnTo>
                  <a:lnTo>
                    <a:pt x="784" y="1620"/>
                  </a:lnTo>
                  <a:lnTo>
                    <a:pt x="795" y="1597"/>
                  </a:lnTo>
                  <a:lnTo>
                    <a:pt x="806" y="1574"/>
                  </a:lnTo>
                  <a:lnTo>
                    <a:pt x="818" y="1552"/>
                  </a:lnTo>
                  <a:lnTo>
                    <a:pt x="831" y="1529"/>
                  </a:lnTo>
                  <a:lnTo>
                    <a:pt x="845" y="1509"/>
                  </a:lnTo>
                  <a:lnTo>
                    <a:pt x="859" y="1487"/>
                  </a:lnTo>
                  <a:lnTo>
                    <a:pt x="874" y="1468"/>
                  </a:lnTo>
                  <a:lnTo>
                    <a:pt x="889" y="1448"/>
                  </a:lnTo>
                  <a:lnTo>
                    <a:pt x="919" y="1410"/>
                  </a:lnTo>
                  <a:lnTo>
                    <a:pt x="951" y="1374"/>
                  </a:lnTo>
                  <a:lnTo>
                    <a:pt x="1016" y="1305"/>
                  </a:lnTo>
                  <a:lnTo>
                    <a:pt x="1078" y="1239"/>
                  </a:lnTo>
                  <a:lnTo>
                    <a:pt x="1107" y="1207"/>
                  </a:lnTo>
                  <a:lnTo>
                    <a:pt x="1133" y="1175"/>
                  </a:lnTo>
                  <a:lnTo>
                    <a:pt x="1146" y="1159"/>
                  </a:lnTo>
                  <a:lnTo>
                    <a:pt x="1156" y="1143"/>
                  </a:lnTo>
                  <a:lnTo>
                    <a:pt x="1167" y="1127"/>
                  </a:lnTo>
                  <a:lnTo>
                    <a:pt x="1177" y="1111"/>
                  </a:lnTo>
                  <a:lnTo>
                    <a:pt x="1191" y="1085"/>
                  </a:lnTo>
                  <a:lnTo>
                    <a:pt x="1203" y="1060"/>
                  </a:lnTo>
                  <a:lnTo>
                    <a:pt x="1212" y="1038"/>
                  </a:lnTo>
                  <a:lnTo>
                    <a:pt x="1222" y="1015"/>
                  </a:lnTo>
                  <a:lnTo>
                    <a:pt x="1237" y="974"/>
                  </a:lnTo>
                  <a:lnTo>
                    <a:pt x="1252" y="936"/>
                  </a:lnTo>
                  <a:lnTo>
                    <a:pt x="1259" y="917"/>
                  </a:lnTo>
                  <a:lnTo>
                    <a:pt x="1268" y="898"/>
                  </a:lnTo>
                  <a:lnTo>
                    <a:pt x="1278" y="879"/>
                  </a:lnTo>
                  <a:lnTo>
                    <a:pt x="1288" y="860"/>
                  </a:lnTo>
                  <a:lnTo>
                    <a:pt x="1300" y="840"/>
                  </a:lnTo>
                  <a:lnTo>
                    <a:pt x="1315" y="820"/>
                  </a:lnTo>
                  <a:lnTo>
                    <a:pt x="1331" y="800"/>
                  </a:lnTo>
                  <a:lnTo>
                    <a:pt x="1351" y="778"/>
                  </a:lnTo>
                  <a:lnTo>
                    <a:pt x="1359" y="767"/>
                  </a:lnTo>
                  <a:lnTo>
                    <a:pt x="1370" y="753"/>
                  </a:lnTo>
                  <a:lnTo>
                    <a:pt x="1382" y="736"/>
                  </a:lnTo>
                  <a:lnTo>
                    <a:pt x="1395" y="716"/>
                  </a:lnTo>
                  <a:lnTo>
                    <a:pt x="1423" y="670"/>
                  </a:lnTo>
                  <a:lnTo>
                    <a:pt x="1452" y="618"/>
                  </a:lnTo>
                  <a:lnTo>
                    <a:pt x="1466" y="591"/>
                  </a:lnTo>
                  <a:lnTo>
                    <a:pt x="1478" y="566"/>
                  </a:lnTo>
                  <a:lnTo>
                    <a:pt x="1490" y="540"/>
                  </a:lnTo>
                  <a:lnTo>
                    <a:pt x="1501" y="515"/>
                  </a:lnTo>
                  <a:lnTo>
                    <a:pt x="1510" y="493"/>
                  </a:lnTo>
                  <a:lnTo>
                    <a:pt x="1516" y="472"/>
                  </a:lnTo>
                  <a:lnTo>
                    <a:pt x="1520" y="455"/>
                  </a:lnTo>
                  <a:lnTo>
                    <a:pt x="1521" y="441"/>
                  </a:lnTo>
                  <a:lnTo>
                    <a:pt x="1521" y="375"/>
                  </a:lnTo>
                  <a:lnTo>
                    <a:pt x="1521" y="359"/>
                  </a:lnTo>
                  <a:lnTo>
                    <a:pt x="1520" y="345"/>
                  </a:lnTo>
                  <a:lnTo>
                    <a:pt x="1518" y="331"/>
                  </a:lnTo>
                  <a:lnTo>
                    <a:pt x="1515" y="318"/>
                  </a:lnTo>
                  <a:lnTo>
                    <a:pt x="1512" y="307"/>
                  </a:lnTo>
                  <a:lnTo>
                    <a:pt x="1507" y="296"/>
                  </a:lnTo>
                  <a:lnTo>
                    <a:pt x="1503" y="287"/>
                  </a:lnTo>
                  <a:lnTo>
                    <a:pt x="1498" y="278"/>
                  </a:lnTo>
                  <a:lnTo>
                    <a:pt x="1491" y="270"/>
                  </a:lnTo>
                  <a:lnTo>
                    <a:pt x="1485" y="262"/>
                  </a:lnTo>
                  <a:lnTo>
                    <a:pt x="1477" y="255"/>
                  </a:lnTo>
                  <a:lnTo>
                    <a:pt x="1470" y="247"/>
                  </a:lnTo>
                  <a:lnTo>
                    <a:pt x="1453" y="234"/>
                  </a:lnTo>
                  <a:lnTo>
                    <a:pt x="1433" y="22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1"/>
            <p:cNvSpPr>
              <a:spLocks noEditPoints="1"/>
            </p:cNvSpPr>
            <p:nvPr/>
          </p:nvSpPr>
          <p:spPr bwMode="auto">
            <a:xfrm>
              <a:off x="1392" y="2014"/>
              <a:ext cx="112" cy="123"/>
            </a:xfrm>
            <a:custGeom>
              <a:avLst/>
              <a:gdLst>
                <a:gd name="T0" fmla="*/ 841 w 1566"/>
                <a:gd name="T1" fmla="*/ 951 h 1718"/>
                <a:gd name="T2" fmla="*/ 900 w 1566"/>
                <a:gd name="T3" fmla="*/ 982 h 1718"/>
                <a:gd name="T4" fmla="*/ 857 w 1566"/>
                <a:gd name="T5" fmla="*/ 1054 h 1718"/>
                <a:gd name="T6" fmla="*/ 731 w 1566"/>
                <a:gd name="T7" fmla="*/ 860 h 1718"/>
                <a:gd name="T8" fmla="*/ 623 w 1566"/>
                <a:gd name="T9" fmla="*/ 892 h 1718"/>
                <a:gd name="T10" fmla="*/ 431 w 1566"/>
                <a:gd name="T11" fmla="*/ 989 h 1718"/>
                <a:gd name="T12" fmla="*/ 761 w 1566"/>
                <a:gd name="T13" fmla="*/ 733 h 1718"/>
                <a:gd name="T14" fmla="*/ 498 w 1566"/>
                <a:gd name="T15" fmla="*/ 741 h 1718"/>
                <a:gd name="T16" fmla="*/ 630 w 1566"/>
                <a:gd name="T17" fmla="*/ 756 h 1718"/>
                <a:gd name="T18" fmla="*/ 549 w 1566"/>
                <a:gd name="T19" fmla="*/ 812 h 1718"/>
                <a:gd name="T20" fmla="*/ 91 w 1566"/>
                <a:gd name="T21" fmla="*/ 1689 h 1718"/>
                <a:gd name="T22" fmla="*/ 334 w 1566"/>
                <a:gd name="T23" fmla="*/ 1475 h 1718"/>
                <a:gd name="T24" fmla="*/ 586 w 1566"/>
                <a:gd name="T25" fmla="*/ 1292 h 1718"/>
                <a:gd name="T26" fmla="*/ 916 w 1566"/>
                <a:gd name="T27" fmla="*/ 1151 h 1718"/>
                <a:gd name="T28" fmla="*/ 1005 w 1566"/>
                <a:gd name="T29" fmla="*/ 1211 h 1718"/>
                <a:gd name="T30" fmla="*/ 1138 w 1566"/>
                <a:gd name="T31" fmla="*/ 1185 h 1718"/>
                <a:gd name="T32" fmla="*/ 1224 w 1566"/>
                <a:gd name="T33" fmla="*/ 1095 h 1718"/>
                <a:gd name="T34" fmla="*/ 1345 w 1566"/>
                <a:gd name="T35" fmla="*/ 870 h 1718"/>
                <a:gd name="T36" fmla="*/ 1540 w 1566"/>
                <a:gd name="T37" fmla="*/ 620 h 1718"/>
                <a:gd name="T38" fmla="*/ 1565 w 1566"/>
                <a:gd name="T39" fmla="*/ 503 h 1718"/>
                <a:gd name="T40" fmla="*/ 1420 w 1566"/>
                <a:gd name="T41" fmla="*/ 372 h 1718"/>
                <a:gd name="T42" fmla="*/ 1315 w 1566"/>
                <a:gd name="T43" fmla="*/ 380 h 1718"/>
                <a:gd name="T44" fmla="*/ 1040 w 1566"/>
                <a:gd name="T45" fmla="*/ 567 h 1718"/>
                <a:gd name="T46" fmla="*/ 1108 w 1566"/>
                <a:gd name="T47" fmla="*/ 177 h 1718"/>
                <a:gd name="T48" fmla="*/ 1030 w 1566"/>
                <a:gd name="T49" fmla="*/ 92 h 1718"/>
                <a:gd name="T50" fmla="*/ 892 w 1566"/>
                <a:gd name="T51" fmla="*/ 1 h 1718"/>
                <a:gd name="T52" fmla="*/ 818 w 1566"/>
                <a:gd name="T53" fmla="*/ 30 h 1718"/>
                <a:gd name="T54" fmla="*/ 712 w 1566"/>
                <a:gd name="T55" fmla="*/ 153 h 1718"/>
                <a:gd name="T56" fmla="*/ 710 w 1566"/>
                <a:gd name="T57" fmla="*/ 240 h 1718"/>
                <a:gd name="T58" fmla="*/ 796 w 1566"/>
                <a:gd name="T59" fmla="*/ 213 h 1718"/>
                <a:gd name="T60" fmla="*/ 860 w 1566"/>
                <a:gd name="T61" fmla="*/ 175 h 1718"/>
                <a:gd name="T62" fmla="*/ 899 w 1566"/>
                <a:gd name="T63" fmla="*/ 204 h 1718"/>
                <a:gd name="T64" fmla="*/ 871 w 1566"/>
                <a:gd name="T65" fmla="*/ 407 h 1718"/>
                <a:gd name="T66" fmla="*/ 744 w 1566"/>
                <a:gd name="T67" fmla="*/ 605 h 1718"/>
                <a:gd name="T68" fmla="*/ 519 w 1566"/>
                <a:gd name="T69" fmla="*/ 638 h 1718"/>
                <a:gd name="T70" fmla="*/ 445 w 1566"/>
                <a:gd name="T71" fmla="*/ 693 h 1718"/>
                <a:gd name="T72" fmla="*/ 392 w 1566"/>
                <a:gd name="T73" fmla="*/ 758 h 1718"/>
                <a:gd name="T74" fmla="*/ 340 w 1566"/>
                <a:gd name="T75" fmla="*/ 618 h 1718"/>
                <a:gd name="T76" fmla="*/ 311 w 1566"/>
                <a:gd name="T77" fmla="*/ 356 h 1718"/>
                <a:gd name="T78" fmla="*/ 194 w 1566"/>
                <a:gd name="T79" fmla="*/ 286 h 1718"/>
                <a:gd name="T80" fmla="*/ 132 w 1566"/>
                <a:gd name="T81" fmla="*/ 341 h 1718"/>
                <a:gd name="T82" fmla="*/ 113 w 1566"/>
                <a:gd name="T83" fmla="*/ 532 h 1718"/>
                <a:gd name="T84" fmla="*/ 221 w 1566"/>
                <a:gd name="T85" fmla="*/ 836 h 1718"/>
                <a:gd name="T86" fmla="*/ 264 w 1566"/>
                <a:gd name="T87" fmla="*/ 989 h 1718"/>
                <a:gd name="T88" fmla="*/ 216 w 1566"/>
                <a:gd name="T89" fmla="*/ 1030 h 1718"/>
                <a:gd name="T90" fmla="*/ 155 w 1566"/>
                <a:gd name="T91" fmla="*/ 888 h 1718"/>
                <a:gd name="T92" fmla="*/ 69 w 1566"/>
                <a:gd name="T93" fmla="*/ 818 h 1718"/>
                <a:gd name="T94" fmla="*/ 17 w 1566"/>
                <a:gd name="T95" fmla="*/ 826 h 1718"/>
                <a:gd name="T96" fmla="*/ 3 w 1566"/>
                <a:gd name="T97" fmla="*/ 953 h 1718"/>
                <a:gd name="T98" fmla="*/ 22 w 1566"/>
                <a:gd name="T99" fmla="*/ 1242 h 1718"/>
                <a:gd name="T100" fmla="*/ 1 w 1566"/>
                <a:gd name="T101" fmla="*/ 1309 h 1718"/>
                <a:gd name="T102" fmla="*/ 58 w 1566"/>
                <a:gd name="T103" fmla="*/ 1448 h 1718"/>
                <a:gd name="T104" fmla="*/ 126 w 1566"/>
                <a:gd name="T105" fmla="*/ 1497 h 1718"/>
                <a:gd name="T106" fmla="*/ 186 w 1566"/>
                <a:gd name="T107" fmla="*/ 1460 h 1718"/>
                <a:gd name="T108" fmla="*/ 221 w 1566"/>
                <a:gd name="T109" fmla="*/ 1211 h 1718"/>
                <a:gd name="T110" fmla="*/ 421 w 1566"/>
                <a:gd name="T111" fmla="*/ 1205 h 1718"/>
                <a:gd name="T112" fmla="*/ 441 w 1566"/>
                <a:gd name="T113" fmla="*/ 1344 h 1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66" h="1718">
                  <a:moveTo>
                    <a:pt x="457" y="1137"/>
                  </a:moveTo>
                  <a:lnTo>
                    <a:pt x="562" y="1095"/>
                  </a:lnTo>
                  <a:lnTo>
                    <a:pt x="470" y="1155"/>
                  </a:lnTo>
                  <a:lnTo>
                    <a:pt x="457" y="1137"/>
                  </a:lnTo>
                  <a:close/>
                  <a:moveTo>
                    <a:pt x="795" y="1035"/>
                  </a:moveTo>
                  <a:lnTo>
                    <a:pt x="815" y="991"/>
                  </a:lnTo>
                  <a:lnTo>
                    <a:pt x="830" y="962"/>
                  </a:lnTo>
                  <a:lnTo>
                    <a:pt x="835" y="955"/>
                  </a:lnTo>
                  <a:lnTo>
                    <a:pt x="841" y="951"/>
                  </a:lnTo>
                  <a:lnTo>
                    <a:pt x="847" y="946"/>
                  </a:lnTo>
                  <a:lnTo>
                    <a:pt x="856" y="941"/>
                  </a:lnTo>
                  <a:lnTo>
                    <a:pt x="864" y="937"/>
                  </a:lnTo>
                  <a:lnTo>
                    <a:pt x="876" y="933"/>
                  </a:lnTo>
                  <a:lnTo>
                    <a:pt x="889" y="929"/>
                  </a:lnTo>
                  <a:lnTo>
                    <a:pt x="904" y="924"/>
                  </a:lnTo>
                  <a:lnTo>
                    <a:pt x="904" y="948"/>
                  </a:lnTo>
                  <a:lnTo>
                    <a:pt x="901" y="971"/>
                  </a:lnTo>
                  <a:lnTo>
                    <a:pt x="900" y="982"/>
                  </a:lnTo>
                  <a:lnTo>
                    <a:pt x="898" y="994"/>
                  </a:lnTo>
                  <a:lnTo>
                    <a:pt x="894" y="1004"/>
                  </a:lnTo>
                  <a:lnTo>
                    <a:pt x="891" y="1014"/>
                  </a:lnTo>
                  <a:lnTo>
                    <a:pt x="888" y="1023"/>
                  </a:lnTo>
                  <a:lnTo>
                    <a:pt x="883" y="1032"/>
                  </a:lnTo>
                  <a:lnTo>
                    <a:pt x="877" y="1039"/>
                  </a:lnTo>
                  <a:lnTo>
                    <a:pt x="872" y="1044"/>
                  </a:lnTo>
                  <a:lnTo>
                    <a:pt x="864" y="1050"/>
                  </a:lnTo>
                  <a:lnTo>
                    <a:pt x="857" y="1054"/>
                  </a:lnTo>
                  <a:lnTo>
                    <a:pt x="848" y="1056"/>
                  </a:lnTo>
                  <a:lnTo>
                    <a:pt x="839" y="1057"/>
                  </a:lnTo>
                  <a:lnTo>
                    <a:pt x="830" y="1053"/>
                  </a:lnTo>
                  <a:lnTo>
                    <a:pt x="815" y="1045"/>
                  </a:lnTo>
                  <a:lnTo>
                    <a:pt x="801" y="1038"/>
                  </a:lnTo>
                  <a:lnTo>
                    <a:pt x="795" y="1035"/>
                  </a:lnTo>
                  <a:close/>
                  <a:moveTo>
                    <a:pt x="761" y="733"/>
                  </a:moveTo>
                  <a:lnTo>
                    <a:pt x="782" y="753"/>
                  </a:lnTo>
                  <a:lnTo>
                    <a:pt x="731" y="860"/>
                  </a:lnTo>
                  <a:lnTo>
                    <a:pt x="815" y="834"/>
                  </a:lnTo>
                  <a:lnTo>
                    <a:pt x="698" y="982"/>
                  </a:lnTo>
                  <a:lnTo>
                    <a:pt x="674" y="964"/>
                  </a:lnTo>
                  <a:lnTo>
                    <a:pt x="725" y="857"/>
                  </a:lnTo>
                  <a:lnTo>
                    <a:pt x="708" y="860"/>
                  </a:lnTo>
                  <a:lnTo>
                    <a:pt x="688" y="865"/>
                  </a:lnTo>
                  <a:lnTo>
                    <a:pt x="668" y="873"/>
                  </a:lnTo>
                  <a:lnTo>
                    <a:pt x="645" y="881"/>
                  </a:lnTo>
                  <a:lnTo>
                    <a:pt x="623" y="892"/>
                  </a:lnTo>
                  <a:lnTo>
                    <a:pt x="600" y="903"/>
                  </a:lnTo>
                  <a:lnTo>
                    <a:pt x="578" y="916"/>
                  </a:lnTo>
                  <a:lnTo>
                    <a:pt x="556" y="927"/>
                  </a:lnTo>
                  <a:lnTo>
                    <a:pt x="514" y="951"/>
                  </a:lnTo>
                  <a:lnTo>
                    <a:pt x="479" y="971"/>
                  </a:lnTo>
                  <a:lnTo>
                    <a:pt x="454" y="985"/>
                  </a:lnTo>
                  <a:lnTo>
                    <a:pt x="441" y="991"/>
                  </a:lnTo>
                  <a:lnTo>
                    <a:pt x="436" y="990"/>
                  </a:lnTo>
                  <a:lnTo>
                    <a:pt x="431" y="989"/>
                  </a:lnTo>
                  <a:lnTo>
                    <a:pt x="425" y="986"/>
                  </a:lnTo>
                  <a:lnTo>
                    <a:pt x="420" y="983"/>
                  </a:lnTo>
                  <a:lnTo>
                    <a:pt x="411" y="975"/>
                  </a:lnTo>
                  <a:lnTo>
                    <a:pt x="402" y="965"/>
                  </a:lnTo>
                  <a:lnTo>
                    <a:pt x="387" y="944"/>
                  </a:lnTo>
                  <a:lnTo>
                    <a:pt x="376" y="924"/>
                  </a:lnTo>
                  <a:lnTo>
                    <a:pt x="439" y="877"/>
                  </a:lnTo>
                  <a:lnTo>
                    <a:pt x="573" y="880"/>
                  </a:lnTo>
                  <a:lnTo>
                    <a:pt x="761" y="733"/>
                  </a:lnTo>
                  <a:close/>
                  <a:moveTo>
                    <a:pt x="464" y="815"/>
                  </a:moveTo>
                  <a:lnTo>
                    <a:pt x="468" y="797"/>
                  </a:lnTo>
                  <a:lnTo>
                    <a:pt x="474" y="779"/>
                  </a:lnTo>
                  <a:lnTo>
                    <a:pt x="477" y="772"/>
                  </a:lnTo>
                  <a:lnTo>
                    <a:pt x="480" y="764"/>
                  </a:lnTo>
                  <a:lnTo>
                    <a:pt x="483" y="758"/>
                  </a:lnTo>
                  <a:lnTo>
                    <a:pt x="488" y="752"/>
                  </a:lnTo>
                  <a:lnTo>
                    <a:pt x="493" y="746"/>
                  </a:lnTo>
                  <a:lnTo>
                    <a:pt x="498" y="741"/>
                  </a:lnTo>
                  <a:lnTo>
                    <a:pt x="505" y="736"/>
                  </a:lnTo>
                  <a:lnTo>
                    <a:pt x="512" y="733"/>
                  </a:lnTo>
                  <a:lnTo>
                    <a:pt x="521" y="730"/>
                  </a:lnTo>
                  <a:lnTo>
                    <a:pt x="529" y="728"/>
                  </a:lnTo>
                  <a:lnTo>
                    <a:pt x="540" y="727"/>
                  </a:lnTo>
                  <a:lnTo>
                    <a:pt x="552" y="727"/>
                  </a:lnTo>
                  <a:lnTo>
                    <a:pt x="640" y="727"/>
                  </a:lnTo>
                  <a:lnTo>
                    <a:pt x="636" y="742"/>
                  </a:lnTo>
                  <a:lnTo>
                    <a:pt x="630" y="756"/>
                  </a:lnTo>
                  <a:lnTo>
                    <a:pt x="625" y="768"/>
                  </a:lnTo>
                  <a:lnTo>
                    <a:pt x="618" y="777"/>
                  </a:lnTo>
                  <a:lnTo>
                    <a:pt x="611" y="786"/>
                  </a:lnTo>
                  <a:lnTo>
                    <a:pt x="603" y="793"/>
                  </a:lnTo>
                  <a:lnTo>
                    <a:pt x="595" y="799"/>
                  </a:lnTo>
                  <a:lnTo>
                    <a:pt x="585" y="804"/>
                  </a:lnTo>
                  <a:lnTo>
                    <a:pt x="574" y="807"/>
                  </a:lnTo>
                  <a:lnTo>
                    <a:pt x="563" y="809"/>
                  </a:lnTo>
                  <a:lnTo>
                    <a:pt x="549" y="812"/>
                  </a:lnTo>
                  <a:lnTo>
                    <a:pt x="535" y="813"/>
                  </a:lnTo>
                  <a:lnTo>
                    <a:pt x="503" y="815"/>
                  </a:lnTo>
                  <a:lnTo>
                    <a:pt x="464" y="815"/>
                  </a:lnTo>
                  <a:close/>
                  <a:moveTo>
                    <a:pt x="23" y="1718"/>
                  </a:moveTo>
                  <a:lnTo>
                    <a:pt x="37" y="1714"/>
                  </a:lnTo>
                  <a:lnTo>
                    <a:pt x="51" y="1708"/>
                  </a:lnTo>
                  <a:lnTo>
                    <a:pt x="63" y="1703"/>
                  </a:lnTo>
                  <a:lnTo>
                    <a:pt x="77" y="1696"/>
                  </a:lnTo>
                  <a:lnTo>
                    <a:pt x="91" y="1689"/>
                  </a:lnTo>
                  <a:lnTo>
                    <a:pt x="104" y="1681"/>
                  </a:lnTo>
                  <a:lnTo>
                    <a:pt x="118" y="1672"/>
                  </a:lnTo>
                  <a:lnTo>
                    <a:pt x="131" y="1662"/>
                  </a:lnTo>
                  <a:lnTo>
                    <a:pt x="158" y="1642"/>
                  </a:lnTo>
                  <a:lnTo>
                    <a:pt x="185" y="1620"/>
                  </a:lnTo>
                  <a:lnTo>
                    <a:pt x="211" y="1597"/>
                  </a:lnTo>
                  <a:lnTo>
                    <a:pt x="236" y="1573"/>
                  </a:lnTo>
                  <a:lnTo>
                    <a:pt x="286" y="1523"/>
                  </a:lnTo>
                  <a:lnTo>
                    <a:pt x="334" y="1475"/>
                  </a:lnTo>
                  <a:lnTo>
                    <a:pt x="358" y="1451"/>
                  </a:lnTo>
                  <a:lnTo>
                    <a:pt x="381" y="1429"/>
                  </a:lnTo>
                  <a:lnTo>
                    <a:pt x="403" y="1410"/>
                  </a:lnTo>
                  <a:lnTo>
                    <a:pt x="425" y="1393"/>
                  </a:lnTo>
                  <a:lnTo>
                    <a:pt x="448" y="1376"/>
                  </a:lnTo>
                  <a:lnTo>
                    <a:pt x="472" y="1360"/>
                  </a:lnTo>
                  <a:lnTo>
                    <a:pt x="499" y="1343"/>
                  </a:lnTo>
                  <a:lnTo>
                    <a:pt x="527" y="1327"/>
                  </a:lnTo>
                  <a:lnTo>
                    <a:pt x="586" y="1292"/>
                  </a:lnTo>
                  <a:lnTo>
                    <a:pt x="649" y="1258"/>
                  </a:lnTo>
                  <a:lnTo>
                    <a:pt x="711" y="1224"/>
                  </a:lnTo>
                  <a:lnTo>
                    <a:pt x="772" y="1190"/>
                  </a:lnTo>
                  <a:lnTo>
                    <a:pt x="801" y="1173"/>
                  </a:lnTo>
                  <a:lnTo>
                    <a:pt x="830" y="1156"/>
                  </a:lnTo>
                  <a:lnTo>
                    <a:pt x="857" y="1140"/>
                  </a:lnTo>
                  <a:lnTo>
                    <a:pt x="883" y="1123"/>
                  </a:lnTo>
                  <a:lnTo>
                    <a:pt x="900" y="1137"/>
                  </a:lnTo>
                  <a:lnTo>
                    <a:pt x="916" y="1151"/>
                  </a:lnTo>
                  <a:lnTo>
                    <a:pt x="932" y="1166"/>
                  </a:lnTo>
                  <a:lnTo>
                    <a:pt x="947" y="1180"/>
                  </a:lnTo>
                  <a:lnTo>
                    <a:pt x="955" y="1186"/>
                  </a:lnTo>
                  <a:lnTo>
                    <a:pt x="962" y="1191"/>
                  </a:lnTo>
                  <a:lnTo>
                    <a:pt x="970" y="1197"/>
                  </a:lnTo>
                  <a:lnTo>
                    <a:pt x="978" y="1202"/>
                  </a:lnTo>
                  <a:lnTo>
                    <a:pt x="987" y="1205"/>
                  </a:lnTo>
                  <a:lnTo>
                    <a:pt x="995" y="1209"/>
                  </a:lnTo>
                  <a:lnTo>
                    <a:pt x="1005" y="1211"/>
                  </a:lnTo>
                  <a:lnTo>
                    <a:pt x="1015" y="1211"/>
                  </a:lnTo>
                  <a:lnTo>
                    <a:pt x="1037" y="1211"/>
                  </a:lnTo>
                  <a:lnTo>
                    <a:pt x="1053" y="1211"/>
                  </a:lnTo>
                  <a:lnTo>
                    <a:pt x="1069" y="1209"/>
                  </a:lnTo>
                  <a:lnTo>
                    <a:pt x="1086" y="1206"/>
                  </a:lnTo>
                  <a:lnTo>
                    <a:pt x="1099" y="1202"/>
                  </a:lnTo>
                  <a:lnTo>
                    <a:pt x="1113" y="1198"/>
                  </a:lnTo>
                  <a:lnTo>
                    <a:pt x="1126" y="1191"/>
                  </a:lnTo>
                  <a:lnTo>
                    <a:pt x="1138" y="1185"/>
                  </a:lnTo>
                  <a:lnTo>
                    <a:pt x="1150" y="1177"/>
                  </a:lnTo>
                  <a:lnTo>
                    <a:pt x="1161" y="1169"/>
                  </a:lnTo>
                  <a:lnTo>
                    <a:pt x="1171" y="1160"/>
                  </a:lnTo>
                  <a:lnTo>
                    <a:pt x="1181" y="1151"/>
                  </a:lnTo>
                  <a:lnTo>
                    <a:pt x="1191" y="1141"/>
                  </a:lnTo>
                  <a:lnTo>
                    <a:pt x="1199" y="1130"/>
                  </a:lnTo>
                  <a:lnTo>
                    <a:pt x="1208" y="1118"/>
                  </a:lnTo>
                  <a:lnTo>
                    <a:pt x="1216" y="1107"/>
                  </a:lnTo>
                  <a:lnTo>
                    <a:pt x="1224" y="1095"/>
                  </a:lnTo>
                  <a:lnTo>
                    <a:pt x="1238" y="1069"/>
                  </a:lnTo>
                  <a:lnTo>
                    <a:pt x="1252" y="1043"/>
                  </a:lnTo>
                  <a:lnTo>
                    <a:pt x="1265" y="1016"/>
                  </a:lnTo>
                  <a:lnTo>
                    <a:pt x="1278" y="990"/>
                  </a:lnTo>
                  <a:lnTo>
                    <a:pt x="1291" y="963"/>
                  </a:lnTo>
                  <a:lnTo>
                    <a:pt x="1303" y="937"/>
                  </a:lnTo>
                  <a:lnTo>
                    <a:pt x="1317" y="912"/>
                  </a:lnTo>
                  <a:lnTo>
                    <a:pt x="1331" y="889"/>
                  </a:lnTo>
                  <a:lnTo>
                    <a:pt x="1345" y="870"/>
                  </a:lnTo>
                  <a:lnTo>
                    <a:pt x="1361" y="849"/>
                  </a:lnTo>
                  <a:lnTo>
                    <a:pt x="1379" y="829"/>
                  </a:lnTo>
                  <a:lnTo>
                    <a:pt x="1398" y="808"/>
                  </a:lnTo>
                  <a:lnTo>
                    <a:pt x="1437" y="765"/>
                  </a:lnTo>
                  <a:lnTo>
                    <a:pt x="1475" y="719"/>
                  </a:lnTo>
                  <a:lnTo>
                    <a:pt x="1493" y="696"/>
                  </a:lnTo>
                  <a:lnTo>
                    <a:pt x="1510" y="671"/>
                  </a:lnTo>
                  <a:lnTo>
                    <a:pt x="1526" y="645"/>
                  </a:lnTo>
                  <a:lnTo>
                    <a:pt x="1540" y="620"/>
                  </a:lnTo>
                  <a:lnTo>
                    <a:pt x="1545" y="606"/>
                  </a:lnTo>
                  <a:lnTo>
                    <a:pt x="1550" y="593"/>
                  </a:lnTo>
                  <a:lnTo>
                    <a:pt x="1555" y="579"/>
                  </a:lnTo>
                  <a:lnTo>
                    <a:pt x="1559" y="565"/>
                  </a:lnTo>
                  <a:lnTo>
                    <a:pt x="1562" y="550"/>
                  </a:lnTo>
                  <a:lnTo>
                    <a:pt x="1564" y="536"/>
                  </a:lnTo>
                  <a:lnTo>
                    <a:pt x="1565" y="521"/>
                  </a:lnTo>
                  <a:lnTo>
                    <a:pt x="1566" y="506"/>
                  </a:lnTo>
                  <a:lnTo>
                    <a:pt x="1565" y="503"/>
                  </a:lnTo>
                  <a:lnTo>
                    <a:pt x="1564" y="499"/>
                  </a:lnTo>
                  <a:lnTo>
                    <a:pt x="1562" y="495"/>
                  </a:lnTo>
                  <a:lnTo>
                    <a:pt x="1559" y="491"/>
                  </a:lnTo>
                  <a:lnTo>
                    <a:pt x="1550" y="481"/>
                  </a:lnTo>
                  <a:lnTo>
                    <a:pt x="1540" y="469"/>
                  </a:lnTo>
                  <a:lnTo>
                    <a:pt x="1512" y="445"/>
                  </a:lnTo>
                  <a:lnTo>
                    <a:pt x="1481" y="418"/>
                  </a:lnTo>
                  <a:lnTo>
                    <a:pt x="1448" y="393"/>
                  </a:lnTo>
                  <a:lnTo>
                    <a:pt x="1420" y="372"/>
                  </a:lnTo>
                  <a:lnTo>
                    <a:pt x="1399" y="357"/>
                  </a:lnTo>
                  <a:lnTo>
                    <a:pt x="1389" y="351"/>
                  </a:lnTo>
                  <a:lnTo>
                    <a:pt x="1381" y="352"/>
                  </a:lnTo>
                  <a:lnTo>
                    <a:pt x="1371" y="355"/>
                  </a:lnTo>
                  <a:lnTo>
                    <a:pt x="1360" y="358"/>
                  </a:lnTo>
                  <a:lnTo>
                    <a:pt x="1350" y="362"/>
                  </a:lnTo>
                  <a:lnTo>
                    <a:pt x="1339" y="366"/>
                  </a:lnTo>
                  <a:lnTo>
                    <a:pt x="1327" y="373"/>
                  </a:lnTo>
                  <a:lnTo>
                    <a:pt x="1315" y="380"/>
                  </a:lnTo>
                  <a:lnTo>
                    <a:pt x="1302" y="388"/>
                  </a:lnTo>
                  <a:lnTo>
                    <a:pt x="1250" y="425"/>
                  </a:lnTo>
                  <a:lnTo>
                    <a:pt x="1193" y="468"/>
                  </a:lnTo>
                  <a:lnTo>
                    <a:pt x="1164" y="490"/>
                  </a:lnTo>
                  <a:lnTo>
                    <a:pt x="1134" y="511"/>
                  </a:lnTo>
                  <a:lnTo>
                    <a:pt x="1103" y="532"/>
                  </a:lnTo>
                  <a:lnTo>
                    <a:pt x="1072" y="551"/>
                  </a:lnTo>
                  <a:lnTo>
                    <a:pt x="1057" y="559"/>
                  </a:lnTo>
                  <a:lnTo>
                    <a:pt x="1040" y="567"/>
                  </a:lnTo>
                  <a:lnTo>
                    <a:pt x="1025" y="573"/>
                  </a:lnTo>
                  <a:lnTo>
                    <a:pt x="1009" y="580"/>
                  </a:lnTo>
                  <a:lnTo>
                    <a:pt x="994" y="585"/>
                  </a:lnTo>
                  <a:lnTo>
                    <a:pt x="979" y="590"/>
                  </a:lnTo>
                  <a:lnTo>
                    <a:pt x="964" y="593"/>
                  </a:lnTo>
                  <a:lnTo>
                    <a:pt x="949" y="594"/>
                  </a:lnTo>
                  <a:lnTo>
                    <a:pt x="930" y="579"/>
                  </a:lnTo>
                  <a:lnTo>
                    <a:pt x="1070" y="409"/>
                  </a:lnTo>
                  <a:lnTo>
                    <a:pt x="1108" y="177"/>
                  </a:lnTo>
                  <a:lnTo>
                    <a:pt x="1107" y="173"/>
                  </a:lnTo>
                  <a:lnTo>
                    <a:pt x="1106" y="169"/>
                  </a:lnTo>
                  <a:lnTo>
                    <a:pt x="1103" y="165"/>
                  </a:lnTo>
                  <a:lnTo>
                    <a:pt x="1099" y="160"/>
                  </a:lnTo>
                  <a:lnTo>
                    <a:pt x="1091" y="149"/>
                  </a:lnTo>
                  <a:lnTo>
                    <a:pt x="1078" y="137"/>
                  </a:lnTo>
                  <a:lnTo>
                    <a:pt x="1064" y="122"/>
                  </a:lnTo>
                  <a:lnTo>
                    <a:pt x="1048" y="108"/>
                  </a:lnTo>
                  <a:lnTo>
                    <a:pt x="1030" y="92"/>
                  </a:lnTo>
                  <a:lnTo>
                    <a:pt x="1011" y="77"/>
                  </a:lnTo>
                  <a:lnTo>
                    <a:pt x="992" y="62"/>
                  </a:lnTo>
                  <a:lnTo>
                    <a:pt x="973" y="48"/>
                  </a:lnTo>
                  <a:lnTo>
                    <a:pt x="953" y="35"/>
                  </a:lnTo>
                  <a:lnTo>
                    <a:pt x="936" y="23"/>
                  </a:lnTo>
                  <a:lnTo>
                    <a:pt x="919" y="13"/>
                  </a:lnTo>
                  <a:lnTo>
                    <a:pt x="905" y="6"/>
                  </a:lnTo>
                  <a:lnTo>
                    <a:pt x="898" y="3"/>
                  </a:lnTo>
                  <a:lnTo>
                    <a:pt x="892" y="1"/>
                  </a:lnTo>
                  <a:lnTo>
                    <a:pt x="887" y="0"/>
                  </a:lnTo>
                  <a:lnTo>
                    <a:pt x="883" y="0"/>
                  </a:lnTo>
                  <a:lnTo>
                    <a:pt x="877" y="0"/>
                  </a:lnTo>
                  <a:lnTo>
                    <a:pt x="872" y="1"/>
                  </a:lnTo>
                  <a:lnTo>
                    <a:pt x="865" y="3"/>
                  </a:lnTo>
                  <a:lnTo>
                    <a:pt x="860" y="5"/>
                  </a:lnTo>
                  <a:lnTo>
                    <a:pt x="846" y="11"/>
                  </a:lnTo>
                  <a:lnTo>
                    <a:pt x="832" y="19"/>
                  </a:lnTo>
                  <a:lnTo>
                    <a:pt x="818" y="30"/>
                  </a:lnTo>
                  <a:lnTo>
                    <a:pt x="803" y="41"/>
                  </a:lnTo>
                  <a:lnTo>
                    <a:pt x="788" y="53"/>
                  </a:lnTo>
                  <a:lnTo>
                    <a:pt x="774" y="67"/>
                  </a:lnTo>
                  <a:lnTo>
                    <a:pt x="760" y="82"/>
                  </a:lnTo>
                  <a:lnTo>
                    <a:pt x="747" y="96"/>
                  </a:lnTo>
                  <a:lnTo>
                    <a:pt x="737" y="111"/>
                  </a:lnTo>
                  <a:lnTo>
                    <a:pt x="726" y="125"/>
                  </a:lnTo>
                  <a:lnTo>
                    <a:pt x="717" y="139"/>
                  </a:lnTo>
                  <a:lnTo>
                    <a:pt x="712" y="153"/>
                  </a:lnTo>
                  <a:lnTo>
                    <a:pt x="709" y="158"/>
                  </a:lnTo>
                  <a:lnTo>
                    <a:pt x="708" y="165"/>
                  </a:lnTo>
                  <a:lnTo>
                    <a:pt x="707" y="170"/>
                  </a:lnTo>
                  <a:lnTo>
                    <a:pt x="707" y="175"/>
                  </a:lnTo>
                  <a:lnTo>
                    <a:pt x="707" y="198"/>
                  </a:lnTo>
                  <a:lnTo>
                    <a:pt x="707" y="217"/>
                  </a:lnTo>
                  <a:lnTo>
                    <a:pt x="708" y="231"/>
                  </a:lnTo>
                  <a:lnTo>
                    <a:pt x="709" y="236"/>
                  </a:lnTo>
                  <a:lnTo>
                    <a:pt x="710" y="240"/>
                  </a:lnTo>
                  <a:lnTo>
                    <a:pt x="712" y="242"/>
                  </a:lnTo>
                  <a:lnTo>
                    <a:pt x="714" y="244"/>
                  </a:lnTo>
                  <a:lnTo>
                    <a:pt x="728" y="252"/>
                  </a:lnTo>
                  <a:lnTo>
                    <a:pt x="751" y="263"/>
                  </a:lnTo>
                  <a:lnTo>
                    <a:pt x="762" y="254"/>
                  </a:lnTo>
                  <a:lnTo>
                    <a:pt x="772" y="245"/>
                  </a:lnTo>
                  <a:lnTo>
                    <a:pt x="780" y="237"/>
                  </a:lnTo>
                  <a:lnTo>
                    <a:pt x="786" y="228"/>
                  </a:lnTo>
                  <a:lnTo>
                    <a:pt x="796" y="213"/>
                  </a:lnTo>
                  <a:lnTo>
                    <a:pt x="803" y="200"/>
                  </a:lnTo>
                  <a:lnTo>
                    <a:pt x="806" y="195"/>
                  </a:lnTo>
                  <a:lnTo>
                    <a:pt x="811" y="190"/>
                  </a:lnTo>
                  <a:lnTo>
                    <a:pt x="815" y="186"/>
                  </a:lnTo>
                  <a:lnTo>
                    <a:pt x="820" y="182"/>
                  </a:lnTo>
                  <a:lnTo>
                    <a:pt x="828" y="180"/>
                  </a:lnTo>
                  <a:lnTo>
                    <a:pt x="836" y="178"/>
                  </a:lnTo>
                  <a:lnTo>
                    <a:pt x="847" y="175"/>
                  </a:lnTo>
                  <a:lnTo>
                    <a:pt x="860" y="175"/>
                  </a:lnTo>
                  <a:lnTo>
                    <a:pt x="866" y="175"/>
                  </a:lnTo>
                  <a:lnTo>
                    <a:pt x="871" y="177"/>
                  </a:lnTo>
                  <a:lnTo>
                    <a:pt x="876" y="179"/>
                  </a:lnTo>
                  <a:lnTo>
                    <a:pt x="880" y="181"/>
                  </a:lnTo>
                  <a:lnTo>
                    <a:pt x="885" y="184"/>
                  </a:lnTo>
                  <a:lnTo>
                    <a:pt x="888" y="187"/>
                  </a:lnTo>
                  <a:lnTo>
                    <a:pt x="891" y="190"/>
                  </a:lnTo>
                  <a:lnTo>
                    <a:pt x="894" y="195"/>
                  </a:lnTo>
                  <a:lnTo>
                    <a:pt x="899" y="204"/>
                  </a:lnTo>
                  <a:lnTo>
                    <a:pt x="902" y="216"/>
                  </a:lnTo>
                  <a:lnTo>
                    <a:pt x="904" y="228"/>
                  </a:lnTo>
                  <a:lnTo>
                    <a:pt x="904" y="242"/>
                  </a:lnTo>
                  <a:lnTo>
                    <a:pt x="903" y="269"/>
                  </a:lnTo>
                  <a:lnTo>
                    <a:pt x="901" y="296"/>
                  </a:lnTo>
                  <a:lnTo>
                    <a:pt x="895" y="323"/>
                  </a:lnTo>
                  <a:lnTo>
                    <a:pt x="889" y="351"/>
                  </a:lnTo>
                  <a:lnTo>
                    <a:pt x="880" y="379"/>
                  </a:lnTo>
                  <a:lnTo>
                    <a:pt x="871" y="407"/>
                  </a:lnTo>
                  <a:lnTo>
                    <a:pt x="860" y="434"/>
                  </a:lnTo>
                  <a:lnTo>
                    <a:pt x="848" y="460"/>
                  </a:lnTo>
                  <a:lnTo>
                    <a:pt x="835" y="485"/>
                  </a:lnTo>
                  <a:lnTo>
                    <a:pt x="821" y="509"/>
                  </a:lnTo>
                  <a:lnTo>
                    <a:pt x="807" y="533"/>
                  </a:lnTo>
                  <a:lnTo>
                    <a:pt x="791" y="553"/>
                  </a:lnTo>
                  <a:lnTo>
                    <a:pt x="776" y="572"/>
                  </a:lnTo>
                  <a:lnTo>
                    <a:pt x="760" y="590"/>
                  </a:lnTo>
                  <a:lnTo>
                    <a:pt x="744" y="605"/>
                  </a:lnTo>
                  <a:lnTo>
                    <a:pt x="728" y="616"/>
                  </a:lnTo>
                  <a:lnTo>
                    <a:pt x="699" y="616"/>
                  </a:lnTo>
                  <a:lnTo>
                    <a:pt x="670" y="616"/>
                  </a:lnTo>
                  <a:lnTo>
                    <a:pt x="641" y="617"/>
                  </a:lnTo>
                  <a:lnTo>
                    <a:pt x="614" y="620"/>
                  </a:lnTo>
                  <a:lnTo>
                    <a:pt x="588" y="623"/>
                  </a:lnTo>
                  <a:lnTo>
                    <a:pt x="564" y="626"/>
                  </a:lnTo>
                  <a:lnTo>
                    <a:pt x="540" y="631"/>
                  </a:lnTo>
                  <a:lnTo>
                    <a:pt x="519" y="638"/>
                  </a:lnTo>
                  <a:lnTo>
                    <a:pt x="508" y="642"/>
                  </a:lnTo>
                  <a:lnTo>
                    <a:pt x="498" y="646"/>
                  </a:lnTo>
                  <a:lnTo>
                    <a:pt x="490" y="652"/>
                  </a:lnTo>
                  <a:lnTo>
                    <a:pt x="480" y="657"/>
                  </a:lnTo>
                  <a:lnTo>
                    <a:pt x="472" y="662"/>
                  </a:lnTo>
                  <a:lnTo>
                    <a:pt x="464" y="669"/>
                  </a:lnTo>
                  <a:lnTo>
                    <a:pt x="457" y="676"/>
                  </a:lnTo>
                  <a:lnTo>
                    <a:pt x="450" y="684"/>
                  </a:lnTo>
                  <a:lnTo>
                    <a:pt x="445" y="693"/>
                  </a:lnTo>
                  <a:lnTo>
                    <a:pt x="439" y="701"/>
                  </a:lnTo>
                  <a:lnTo>
                    <a:pt x="434" y="711"/>
                  </a:lnTo>
                  <a:lnTo>
                    <a:pt x="430" y="721"/>
                  </a:lnTo>
                  <a:lnTo>
                    <a:pt x="426" y="732"/>
                  </a:lnTo>
                  <a:lnTo>
                    <a:pt x="423" y="744"/>
                  </a:lnTo>
                  <a:lnTo>
                    <a:pt x="421" y="757"/>
                  </a:lnTo>
                  <a:lnTo>
                    <a:pt x="420" y="771"/>
                  </a:lnTo>
                  <a:lnTo>
                    <a:pt x="405" y="765"/>
                  </a:lnTo>
                  <a:lnTo>
                    <a:pt x="392" y="758"/>
                  </a:lnTo>
                  <a:lnTo>
                    <a:pt x="381" y="748"/>
                  </a:lnTo>
                  <a:lnTo>
                    <a:pt x="372" y="736"/>
                  </a:lnTo>
                  <a:lnTo>
                    <a:pt x="364" y="724"/>
                  </a:lnTo>
                  <a:lnTo>
                    <a:pt x="358" y="709"/>
                  </a:lnTo>
                  <a:lnTo>
                    <a:pt x="352" y="694"/>
                  </a:lnTo>
                  <a:lnTo>
                    <a:pt x="348" y="675"/>
                  </a:lnTo>
                  <a:lnTo>
                    <a:pt x="345" y="657"/>
                  </a:lnTo>
                  <a:lnTo>
                    <a:pt x="343" y="638"/>
                  </a:lnTo>
                  <a:lnTo>
                    <a:pt x="340" y="618"/>
                  </a:lnTo>
                  <a:lnTo>
                    <a:pt x="339" y="597"/>
                  </a:lnTo>
                  <a:lnTo>
                    <a:pt x="337" y="555"/>
                  </a:lnTo>
                  <a:lnTo>
                    <a:pt x="336" y="511"/>
                  </a:lnTo>
                  <a:lnTo>
                    <a:pt x="334" y="468"/>
                  </a:lnTo>
                  <a:lnTo>
                    <a:pt x="330" y="428"/>
                  </a:lnTo>
                  <a:lnTo>
                    <a:pt x="326" y="408"/>
                  </a:lnTo>
                  <a:lnTo>
                    <a:pt x="322" y="389"/>
                  </a:lnTo>
                  <a:lnTo>
                    <a:pt x="318" y="372"/>
                  </a:lnTo>
                  <a:lnTo>
                    <a:pt x="311" y="356"/>
                  </a:lnTo>
                  <a:lnTo>
                    <a:pt x="303" y="340"/>
                  </a:lnTo>
                  <a:lnTo>
                    <a:pt x="294" y="327"/>
                  </a:lnTo>
                  <a:lnTo>
                    <a:pt x="284" y="315"/>
                  </a:lnTo>
                  <a:lnTo>
                    <a:pt x="271" y="304"/>
                  </a:lnTo>
                  <a:lnTo>
                    <a:pt x="256" y="297"/>
                  </a:lnTo>
                  <a:lnTo>
                    <a:pt x="240" y="290"/>
                  </a:lnTo>
                  <a:lnTo>
                    <a:pt x="220" y="287"/>
                  </a:lnTo>
                  <a:lnTo>
                    <a:pt x="199" y="286"/>
                  </a:lnTo>
                  <a:lnTo>
                    <a:pt x="194" y="286"/>
                  </a:lnTo>
                  <a:lnTo>
                    <a:pt x="188" y="288"/>
                  </a:lnTo>
                  <a:lnTo>
                    <a:pt x="182" y="292"/>
                  </a:lnTo>
                  <a:lnTo>
                    <a:pt x="175" y="297"/>
                  </a:lnTo>
                  <a:lnTo>
                    <a:pt x="168" y="302"/>
                  </a:lnTo>
                  <a:lnTo>
                    <a:pt x="161" y="308"/>
                  </a:lnTo>
                  <a:lnTo>
                    <a:pt x="154" y="316"/>
                  </a:lnTo>
                  <a:lnTo>
                    <a:pt x="146" y="323"/>
                  </a:lnTo>
                  <a:lnTo>
                    <a:pt x="139" y="332"/>
                  </a:lnTo>
                  <a:lnTo>
                    <a:pt x="132" y="341"/>
                  </a:lnTo>
                  <a:lnTo>
                    <a:pt x="127" y="350"/>
                  </a:lnTo>
                  <a:lnTo>
                    <a:pt x="121" y="359"/>
                  </a:lnTo>
                  <a:lnTo>
                    <a:pt x="117" y="369"/>
                  </a:lnTo>
                  <a:lnTo>
                    <a:pt x="114" y="378"/>
                  </a:lnTo>
                  <a:lnTo>
                    <a:pt x="112" y="387"/>
                  </a:lnTo>
                  <a:lnTo>
                    <a:pt x="111" y="395"/>
                  </a:lnTo>
                  <a:lnTo>
                    <a:pt x="111" y="506"/>
                  </a:lnTo>
                  <a:lnTo>
                    <a:pt x="112" y="520"/>
                  </a:lnTo>
                  <a:lnTo>
                    <a:pt x="113" y="532"/>
                  </a:lnTo>
                  <a:lnTo>
                    <a:pt x="116" y="541"/>
                  </a:lnTo>
                  <a:lnTo>
                    <a:pt x="119" y="549"/>
                  </a:lnTo>
                  <a:lnTo>
                    <a:pt x="124" y="555"/>
                  </a:lnTo>
                  <a:lnTo>
                    <a:pt x="129" y="561"/>
                  </a:lnTo>
                  <a:lnTo>
                    <a:pt x="135" y="565"/>
                  </a:lnTo>
                  <a:lnTo>
                    <a:pt x="143" y="568"/>
                  </a:lnTo>
                  <a:lnTo>
                    <a:pt x="177" y="579"/>
                  </a:lnTo>
                  <a:lnTo>
                    <a:pt x="221" y="594"/>
                  </a:lnTo>
                  <a:lnTo>
                    <a:pt x="221" y="836"/>
                  </a:lnTo>
                  <a:lnTo>
                    <a:pt x="240" y="860"/>
                  </a:lnTo>
                  <a:lnTo>
                    <a:pt x="253" y="877"/>
                  </a:lnTo>
                  <a:lnTo>
                    <a:pt x="258" y="886"/>
                  </a:lnTo>
                  <a:lnTo>
                    <a:pt x="262" y="895"/>
                  </a:lnTo>
                  <a:lnTo>
                    <a:pt x="264" y="908"/>
                  </a:lnTo>
                  <a:lnTo>
                    <a:pt x="265" y="924"/>
                  </a:lnTo>
                  <a:lnTo>
                    <a:pt x="265" y="968"/>
                  </a:lnTo>
                  <a:lnTo>
                    <a:pt x="265" y="979"/>
                  </a:lnTo>
                  <a:lnTo>
                    <a:pt x="264" y="989"/>
                  </a:lnTo>
                  <a:lnTo>
                    <a:pt x="263" y="996"/>
                  </a:lnTo>
                  <a:lnTo>
                    <a:pt x="262" y="1003"/>
                  </a:lnTo>
                  <a:lnTo>
                    <a:pt x="260" y="1008"/>
                  </a:lnTo>
                  <a:lnTo>
                    <a:pt x="257" y="1013"/>
                  </a:lnTo>
                  <a:lnTo>
                    <a:pt x="255" y="1016"/>
                  </a:lnTo>
                  <a:lnTo>
                    <a:pt x="250" y="1020"/>
                  </a:lnTo>
                  <a:lnTo>
                    <a:pt x="242" y="1024"/>
                  </a:lnTo>
                  <a:lnTo>
                    <a:pt x="230" y="1027"/>
                  </a:lnTo>
                  <a:lnTo>
                    <a:pt x="216" y="1030"/>
                  </a:lnTo>
                  <a:lnTo>
                    <a:pt x="199" y="1035"/>
                  </a:lnTo>
                  <a:lnTo>
                    <a:pt x="198" y="1015"/>
                  </a:lnTo>
                  <a:lnTo>
                    <a:pt x="195" y="997"/>
                  </a:lnTo>
                  <a:lnTo>
                    <a:pt x="191" y="978"/>
                  </a:lnTo>
                  <a:lnTo>
                    <a:pt x="187" y="959"/>
                  </a:lnTo>
                  <a:lnTo>
                    <a:pt x="180" y="939"/>
                  </a:lnTo>
                  <a:lnTo>
                    <a:pt x="173" y="921"/>
                  </a:lnTo>
                  <a:lnTo>
                    <a:pt x="164" y="904"/>
                  </a:lnTo>
                  <a:lnTo>
                    <a:pt x="155" y="888"/>
                  </a:lnTo>
                  <a:lnTo>
                    <a:pt x="144" y="872"/>
                  </a:lnTo>
                  <a:lnTo>
                    <a:pt x="132" y="858"/>
                  </a:lnTo>
                  <a:lnTo>
                    <a:pt x="119" y="846"/>
                  </a:lnTo>
                  <a:lnTo>
                    <a:pt x="106" y="835"/>
                  </a:lnTo>
                  <a:lnTo>
                    <a:pt x="99" y="830"/>
                  </a:lnTo>
                  <a:lnTo>
                    <a:pt x="91" y="827"/>
                  </a:lnTo>
                  <a:lnTo>
                    <a:pt x="84" y="822"/>
                  </a:lnTo>
                  <a:lnTo>
                    <a:pt x="76" y="820"/>
                  </a:lnTo>
                  <a:lnTo>
                    <a:pt x="69" y="818"/>
                  </a:lnTo>
                  <a:lnTo>
                    <a:pt x="61" y="816"/>
                  </a:lnTo>
                  <a:lnTo>
                    <a:pt x="53" y="815"/>
                  </a:lnTo>
                  <a:lnTo>
                    <a:pt x="44" y="815"/>
                  </a:lnTo>
                  <a:lnTo>
                    <a:pt x="39" y="815"/>
                  </a:lnTo>
                  <a:lnTo>
                    <a:pt x="33" y="816"/>
                  </a:lnTo>
                  <a:lnTo>
                    <a:pt x="29" y="817"/>
                  </a:lnTo>
                  <a:lnTo>
                    <a:pt x="25" y="820"/>
                  </a:lnTo>
                  <a:lnTo>
                    <a:pt x="20" y="822"/>
                  </a:lnTo>
                  <a:lnTo>
                    <a:pt x="17" y="826"/>
                  </a:lnTo>
                  <a:lnTo>
                    <a:pt x="14" y="830"/>
                  </a:lnTo>
                  <a:lnTo>
                    <a:pt x="11" y="834"/>
                  </a:lnTo>
                  <a:lnTo>
                    <a:pt x="7" y="844"/>
                  </a:lnTo>
                  <a:lnTo>
                    <a:pt x="3" y="855"/>
                  </a:lnTo>
                  <a:lnTo>
                    <a:pt x="1" y="867"/>
                  </a:lnTo>
                  <a:lnTo>
                    <a:pt x="0" y="880"/>
                  </a:lnTo>
                  <a:lnTo>
                    <a:pt x="0" y="924"/>
                  </a:lnTo>
                  <a:lnTo>
                    <a:pt x="1" y="941"/>
                  </a:lnTo>
                  <a:lnTo>
                    <a:pt x="3" y="953"/>
                  </a:lnTo>
                  <a:lnTo>
                    <a:pt x="8" y="964"/>
                  </a:lnTo>
                  <a:lnTo>
                    <a:pt x="13" y="973"/>
                  </a:lnTo>
                  <a:lnTo>
                    <a:pt x="27" y="990"/>
                  </a:lnTo>
                  <a:lnTo>
                    <a:pt x="44" y="1013"/>
                  </a:lnTo>
                  <a:lnTo>
                    <a:pt x="62" y="1189"/>
                  </a:lnTo>
                  <a:lnTo>
                    <a:pt x="53" y="1205"/>
                  </a:lnTo>
                  <a:lnTo>
                    <a:pt x="42" y="1218"/>
                  </a:lnTo>
                  <a:lnTo>
                    <a:pt x="31" y="1230"/>
                  </a:lnTo>
                  <a:lnTo>
                    <a:pt x="22" y="1242"/>
                  </a:lnTo>
                  <a:lnTo>
                    <a:pt x="17" y="1247"/>
                  </a:lnTo>
                  <a:lnTo>
                    <a:pt x="13" y="1252"/>
                  </a:lnTo>
                  <a:lnTo>
                    <a:pt x="10" y="1259"/>
                  </a:lnTo>
                  <a:lnTo>
                    <a:pt x="7" y="1266"/>
                  </a:lnTo>
                  <a:lnTo>
                    <a:pt x="4" y="1273"/>
                  </a:lnTo>
                  <a:lnTo>
                    <a:pt x="2" y="1281"/>
                  </a:lnTo>
                  <a:lnTo>
                    <a:pt x="1" y="1290"/>
                  </a:lnTo>
                  <a:lnTo>
                    <a:pt x="0" y="1299"/>
                  </a:lnTo>
                  <a:lnTo>
                    <a:pt x="1" y="1309"/>
                  </a:lnTo>
                  <a:lnTo>
                    <a:pt x="3" y="1322"/>
                  </a:lnTo>
                  <a:lnTo>
                    <a:pt x="7" y="1336"/>
                  </a:lnTo>
                  <a:lnTo>
                    <a:pt x="11" y="1351"/>
                  </a:lnTo>
                  <a:lnTo>
                    <a:pt x="16" y="1367"/>
                  </a:lnTo>
                  <a:lnTo>
                    <a:pt x="23" y="1383"/>
                  </a:lnTo>
                  <a:lnTo>
                    <a:pt x="30" y="1401"/>
                  </a:lnTo>
                  <a:lnTo>
                    <a:pt x="39" y="1417"/>
                  </a:lnTo>
                  <a:lnTo>
                    <a:pt x="48" y="1433"/>
                  </a:lnTo>
                  <a:lnTo>
                    <a:pt x="58" y="1448"/>
                  </a:lnTo>
                  <a:lnTo>
                    <a:pt x="70" y="1462"/>
                  </a:lnTo>
                  <a:lnTo>
                    <a:pt x="81" y="1473"/>
                  </a:lnTo>
                  <a:lnTo>
                    <a:pt x="87" y="1479"/>
                  </a:lnTo>
                  <a:lnTo>
                    <a:pt x="93" y="1483"/>
                  </a:lnTo>
                  <a:lnTo>
                    <a:pt x="100" y="1487"/>
                  </a:lnTo>
                  <a:lnTo>
                    <a:pt x="106" y="1491"/>
                  </a:lnTo>
                  <a:lnTo>
                    <a:pt x="113" y="1494"/>
                  </a:lnTo>
                  <a:lnTo>
                    <a:pt x="119" y="1496"/>
                  </a:lnTo>
                  <a:lnTo>
                    <a:pt x="126" y="1497"/>
                  </a:lnTo>
                  <a:lnTo>
                    <a:pt x="133" y="1497"/>
                  </a:lnTo>
                  <a:lnTo>
                    <a:pt x="138" y="1497"/>
                  </a:lnTo>
                  <a:lnTo>
                    <a:pt x="143" y="1495"/>
                  </a:lnTo>
                  <a:lnTo>
                    <a:pt x="149" y="1492"/>
                  </a:lnTo>
                  <a:lnTo>
                    <a:pt x="157" y="1486"/>
                  </a:lnTo>
                  <a:lnTo>
                    <a:pt x="163" y="1481"/>
                  </a:lnTo>
                  <a:lnTo>
                    <a:pt x="171" y="1475"/>
                  </a:lnTo>
                  <a:lnTo>
                    <a:pt x="178" y="1467"/>
                  </a:lnTo>
                  <a:lnTo>
                    <a:pt x="186" y="1460"/>
                  </a:lnTo>
                  <a:lnTo>
                    <a:pt x="192" y="1451"/>
                  </a:lnTo>
                  <a:lnTo>
                    <a:pt x="200" y="1442"/>
                  </a:lnTo>
                  <a:lnTo>
                    <a:pt x="205" y="1433"/>
                  </a:lnTo>
                  <a:lnTo>
                    <a:pt x="211" y="1424"/>
                  </a:lnTo>
                  <a:lnTo>
                    <a:pt x="215" y="1414"/>
                  </a:lnTo>
                  <a:lnTo>
                    <a:pt x="218" y="1405"/>
                  </a:lnTo>
                  <a:lnTo>
                    <a:pt x="220" y="1396"/>
                  </a:lnTo>
                  <a:lnTo>
                    <a:pt x="221" y="1388"/>
                  </a:lnTo>
                  <a:lnTo>
                    <a:pt x="221" y="1211"/>
                  </a:lnTo>
                  <a:lnTo>
                    <a:pt x="331" y="1234"/>
                  </a:lnTo>
                  <a:lnTo>
                    <a:pt x="453" y="1129"/>
                  </a:lnTo>
                  <a:lnTo>
                    <a:pt x="450" y="1143"/>
                  </a:lnTo>
                  <a:lnTo>
                    <a:pt x="447" y="1156"/>
                  </a:lnTo>
                  <a:lnTo>
                    <a:pt x="441" y="1168"/>
                  </a:lnTo>
                  <a:lnTo>
                    <a:pt x="435" y="1178"/>
                  </a:lnTo>
                  <a:lnTo>
                    <a:pt x="430" y="1189"/>
                  </a:lnTo>
                  <a:lnTo>
                    <a:pt x="424" y="1198"/>
                  </a:lnTo>
                  <a:lnTo>
                    <a:pt x="421" y="1205"/>
                  </a:lnTo>
                  <a:lnTo>
                    <a:pt x="420" y="1211"/>
                  </a:lnTo>
                  <a:lnTo>
                    <a:pt x="420" y="1236"/>
                  </a:lnTo>
                  <a:lnTo>
                    <a:pt x="422" y="1254"/>
                  </a:lnTo>
                  <a:lnTo>
                    <a:pt x="424" y="1265"/>
                  </a:lnTo>
                  <a:lnTo>
                    <a:pt x="427" y="1274"/>
                  </a:lnTo>
                  <a:lnTo>
                    <a:pt x="432" y="1284"/>
                  </a:lnTo>
                  <a:lnTo>
                    <a:pt x="435" y="1296"/>
                  </a:lnTo>
                  <a:lnTo>
                    <a:pt x="438" y="1315"/>
                  </a:lnTo>
                  <a:lnTo>
                    <a:pt x="441" y="1344"/>
                  </a:lnTo>
                  <a:lnTo>
                    <a:pt x="23" y="17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2"/>
            <p:cNvSpPr>
              <a:spLocks noEditPoints="1"/>
            </p:cNvSpPr>
            <p:nvPr/>
          </p:nvSpPr>
          <p:spPr bwMode="auto">
            <a:xfrm>
              <a:off x="1356" y="2102"/>
              <a:ext cx="123" cy="88"/>
            </a:xfrm>
            <a:custGeom>
              <a:avLst/>
              <a:gdLst>
                <a:gd name="T0" fmla="*/ 1129 w 1720"/>
                <a:gd name="T1" fmla="*/ 935 h 1234"/>
                <a:gd name="T2" fmla="*/ 1205 w 1720"/>
                <a:gd name="T3" fmla="*/ 926 h 1234"/>
                <a:gd name="T4" fmla="*/ 1252 w 1720"/>
                <a:gd name="T5" fmla="*/ 954 h 1234"/>
                <a:gd name="T6" fmla="*/ 1167 w 1720"/>
                <a:gd name="T7" fmla="*/ 1013 h 1234"/>
                <a:gd name="T8" fmla="*/ 996 w 1720"/>
                <a:gd name="T9" fmla="*/ 1079 h 1234"/>
                <a:gd name="T10" fmla="*/ 750 w 1720"/>
                <a:gd name="T11" fmla="*/ 1102 h 1234"/>
                <a:gd name="T12" fmla="*/ 768 w 1720"/>
                <a:gd name="T13" fmla="*/ 1039 h 1234"/>
                <a:gd name="T14" fmla="*/ 806 w 1720"/>
                <a:gd name="T15" fmla="*/ 1003 h 1234"/>
                <a:gd name="T16" fmla="*/ 882 w 1720"/>
                <a:gd name="T17" fmla="*/ 988 h 1234"/>
                <a:gd name="T18" fmla="*/ 135 w 1720"/>
                <a:gd name="T19" fmla="*/ 1055 h 1234"/>
                <a:gd name="T20" fmla="*/ 306 w 1720"/>
                <a:gd name="T21" fmla="*/ 955 h 1234"/>
                <a:gd name="T22" fmla="*/ 554 w 1720"/>
                <a:gd name="T23" fmla="*/ 717 h 1234"/>
                <a:gd name="T24" fmla="*/ 830 w 1720"/>
                <a:gd name="T25" fmla="*/ 450 h 1234"/>
                <a:gd name="T26" fmla="*/ 1069 w 1720"/>
                <a:gd name="T27" fmla="*/ 275 h 1234"/>
                <a:gd name="T28" fmla="*/ 1346 w 1720"/>
                <a:gd name="T29" fmla="*/ 220 h 1234"/>
                <a:gd name="T30" fmla="*/ 1295 w 1720"/>
                <a:gd name="T31" fmla="*/ 292 h 1234"/>
                <a:gd name="T32" fmla="*/ 1119 w 1720"/>
                <a:gd name="T33" fmla="*/ 459 h 1234"/>
                <a:gd name="T34" fmla="*/ 1080 w 1720"/>
                <a:gd name="T35" fmla="*/ 507 h 1234"/>
                <a:gd name="T36" fmla="*/ 1103 w 1720"/>
                <a:gd name="T37" fmla="*/ 573 h 1234"/>
                <a:gd name="T38" fmla="*/ 1123 w 1720"/>
                <a:gd name="T39" fmla="*/ 630 h 1234"/>
                <a:gd name="T40" fmla="*/ 1113 w 1720"/>
                <a:gd name="T41" fmla="*/ 778 h 1234"/>
                <a:gd name="T42" fmla="*/ 1027 w 1720"/>
                <a:gd name="T43" fmla="*/ 846 h 1234"/>
                <a:gd name="T44" fmla="*/ 847 w 1720"/>
                <a:gd name="T45" fmla="*/ 905 h 1234"/>
                <a:gd name="T46" fmla="*/ 715 w 1720"/>
                <a:gd name="T47" fmla="*/ 959 h 1234"/>
                <a:gd name="T48" fmla="*/ 631 w 1720"/>
                <a:gd name="T49" fmla="*/ 1054 h 1234"/>
                <a:gd name="T50" fmla="*/ 710 w 1720"/>
                <a:gd name="T51" fmla="*/ 1233 h 1234"/>
                <a:gd name="T52" fmla="*/ 1149 w 1720"/>
                <a:gd name="T53" fmla="*/ 1208 h 1234"/>
                <a:gd name="T54" fmla="*/ 1366 w 1720"/>
                <a:gd name="T55" fmla="*/ 1176 h 1234"/>
                <a:gd name="T56" fmla="*/ 1512 w 1720"/>
                <a:gd name="T57" fmla="*/ 1125 h 1234"/>
                <a:gd name="T58" fmla="*/ 1540 w 1720"/>
                <a:gd name="T59" fmla="*/ 1051 h 1234"/>
                <a:gd name="T60" fmla="*/ 1500 w 1720"/>
                <a:gd name="T61" fmla="*/ 1002 h 1234"/>
                <a:gd name="T62" fmla="*/ 1459 w 1720"/>
                <a:gd name="T63" fmla="*/ 954 h 1234"/>
                <a:gd name="T64" fmla="*/ 1469 w 1720"/>
                <a:gd name="T65" fmla="*/ 877 h 1234"/>
                <a:gd name="T66" fmla="*/ 1516 w 1720"/>
                <a:gd name="T67" fmla="*/ 836 h 1234"/>
                <a:gd name="T68" fmla="*/ 1544 w 1720"/>
                <a:gd name="T69" fmla="*/ 771 h 1234"/>
                <a:gd name="T70" fmla="*/ 1522 w 1720"/>
                <a:gd name="T71" fmla="*/ 688 h 1234"/>
                <a:gd name="T72" fmla="*/ 1467 w 1720"/>
                <a:gd name="T73" fmla="*/ 646 h 1234"/>
                <a:gd name="T74" fmla="*/ 1339 w 1720"/>
                <a:gd name="T75" fmla="*/ 607 h 1234"/>
                <a:gd name="T76" fmla="*/ 1304 w 1720"/>
                <a:gd name="T77" fmla="*/ 571 h 1234"/>
                <a:gd name="T78" fmla="*/ 1320 w 1720"/>
                <a:gd name="T79" fmla="*/ 487 h 1234"/>
                <a:gd name="T80" fmla="*/ 1398 w 1720"/>
                <a:gd name="T81" fmla="*/ 417 h 1234"/>
                <a:gd name="T82" fmla="*/ 1587 w 1720"/>
                <a:gd name="T83" fmla="*/ 338 h 1234"/>
                <a:gd name="T84" fmla="*/ 1682 w 1720"/>
                <a:gd name="T85" fmla="*/ 289 h 1234"/>
                <a:gd name="T86" fmla="*/ 1720 w 1720"/>
                <a:gd name="T87" fmla="*/ 220 h 1234"/>
                <a:gd name="T88" fmla="*/ 1707 w 1720"/>
                <a:gd name="T89" fmla="*/ 156 h 1234"/>
                <a:gd name="T90" fmla="*/ 1637 w 1720"/>
                <a:gd name="T91" fmla="*/ 82 h 1234"/>
                <a:gd name="T92" fmla="*/ 1497 w 1720"/>
                <a:gd name="T93" fmla="*/ 11 h 1234"/>
                <a:gd name="T94" fmla="*/ 1411 w 1720"/>
                <a:gd name="T95" fmla="*/ 2 h 1234"/>
                <a:gd name="T96" fmla="*/ 1225 w 1720"/>
                <a:gd name="T97" fmla="*/ 91 h 1234"/>
                <a:gd name="T98" fmla="*/ 944 w 1720"/>
                <a:gd name="T99" fmla="*/ 304 h 1234"/>
                <a:gd name="T100" fmla="*/ 572 w 1720"/>
                <a:gd name="T101" fmla="*/ 603 h 1234"/>
                <a:gd name="T102" fmla="*/ 376 w 1720"/>
                <a:gd name="T103" fmla="*/ 730 h 1234"/>
                <a:gd name="T104" fmla="*/ 261 w 1720"/>
                <a:gd name="T105" fmla="*/ 662 h 1234"/>
                <a:gd name="T106" fmla="*/ 169 w 1720"/>
                <a:gd name="T107" fmla="*/ 747 h 1234"/>
                <a:gd name="T108" fmla="*/ 4 w 1720"/>
                <a:gd name="T109" fmla="*/ 941 h 1234"/>
                <a:gd name="T110" fmla="*/ 15 w 1720"/>
                <a:gd name="T111" fmla="*/ 996 h 1234"/>
                <a:gd name="T112" fmla="*/ 63 w 1720"/>
                <a:gd name="T113" fmla="*/ 1043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20" h="1234">
                  <a:moveTo>
                    <a:pt x="1036" y="991"/>
                  </a:moveTo>
                  <a:lnTo>
                    <a:pt x="1070" y="968"/>
                  </a:lnTo>
                  <a:lnTo>
                    <a:pt x="1102" y="946"/>
                  </a:lnTo>
                  <a:lnTo>
                    <a:pt x="1110" y="942"/>
                  </a:lnTo>
                  <a:lnTo>
                    <a:pt x="1119" y="938"/>
                  </a:lnTo>
                  <a:lnTo>
                    <a:pt x="1129" y="935"/>
                  </a:lnTo>
                  <a:lnTo>
                    <a:pt x="1139" y="931"/>
                  </a:lnTo>
                  <a:lnTo>
                    <a:pt x="1151" y="929"/>
                  </a:lnTo>
                  <a:lnTo>
                    <a:pt x="1163" y="927"/>
                  </a:lnTo>
                  <a:lnTo>
                    <a:pt x="1177" y="926"/>
                  </a:lnTo>
                  <a:lnTo>
                    <a:pt x="1191" y="925"/>
                  </a:lnTo>
                  <a:lnTo>
                    <a:pt x="1205" y="926"/>
                  </a:lnTo>
                  <a:lnTo>
                    <a:pt x="1216" y="927"/>
                  </a:lnTo>
                  <a:lnTo>
                    <a:pt x="1223" y="928"/>
                  </a:lnTo>
                  <a:lnTo>
                    <a:pt x="1230" y="930"/>
                  </a:lnTo>
                  <a:lnTo>
                    <a:pt x="1241" y="938"/>
                  </a:lnTo>
                  <a:lnTo>
                    <a:pt x="1258" y="947"/>
                  </a:lnTo>
                  <a:lnTo>
                    <a:pt x="1252" y="954"/>
                  </a:lnTo>
                  <a:lnTo>
                    <a:pt x="1246" y="960"/>
                  </a:lnTo>
                  <a:lnTo>
                    <a:pt x="1239" y="967"/>
                  </a:lnTo>
                  <a:lnTo>
                    <a:pt x="1231" y="973"/>
                  </a:lnTo>
                  <a:lnTo>
                    <a:pt x="1212" y="987"/>
                  </a:lnTo>
                  <a:lnTo>
                    <a:pt x="1191" y="1000"/>
                  </a:lnTo>
                  <a:lnTo>
                    <a:pt x="1167" y="1013"/>
                  </a:lnTo>
                  <a:lnTo>
                    <a:pt x="1142" y="1026"/>
                  </a:lnTo>
                  <a:lnTo>
                    <a:pt x="1114" y="1039"/>
                  </a:lnTo>
                  <a:lnTo>
                    <a:pt x="1085" y="1050"/>
                  </a:lnTo>
                  <a:lnTo>
                    <a:pt x="1056" y="1061"/>
                  </a:lnTo>
                  <a:lnTo>
                    <a:pt x="1026" y="1071"/>
                  </a:lnTo>
                  <a:lnTo>
                    <a:pt x="996" y="1079"/>
                  </a:lnTo>
                  <a:lnTo>
                    <a:pt x="966" y="1087"/>
                  </a:lnTo>
                  <a:lnTo>
                    <a:pt x="938" y="1093"/>
                  </a:lnTo>
                  <a:lnTo>
                    <a:pt x="910" y="1098"/>
                  </a:lnTo>
                  <a:lnTo>
                    <a:pt x="884" y="1101"/>
                  </a:lnTo>
                  <a:lnTo>
                    <a:pt x="860" y="1102"/>
                  </a:lnTo>
                  <a:lnTo>
                    <a:pt x="750" y="1102"/>
                  </a:lnTo>
                  <a:lnTo>
                    <a:pt x="752" y="1089"/>
                  </a:lnTo>
                  <a:lnTo>
                    <a:pt x="754" y="1077"/>
                  </a:lnTo>
                  <a:lnTo>
                    <a:pt x="756" y="1065"/>
                  </a:lnTo>
                  <a:lnTo>
                    <a:pt x="759" y="1056"/>
                  </a:lnTo>
                  <a:lnTo>
                    <a:pt x="764" y="1046"/>
                  </a:lnTo>
                  <a:lnTo>
                    <a:pt x="768" y="1039"/>
                  </a:lnTo>
                  <a:lnTo>
                    <a:pt x="772" y="1030"/>
                  </a:lnTo>
                  <a:lnTo>
                    <a:pt x="779" y="1024"/>
                  </a:lnTo>
                  <a:lnTo>
                    <a:pt x="784" y="1018"/>
                  </a:lnTo>
                  <a:lnTo>
                    <a:pt x="791" y="1013"/>
                  </a:lnTo>
                  <a:lnTo>
                    <a:pt x="798" y="1007"/>
                  </a:lnTo>
                  <a:lnTo>
                    <a:pt x="806" y="1003"/>
                  </a:lnTo>
                  <a:lnTo>
                    <a:pt x="813" y="1000"/>
                  </a:lnTo>
                  <a:lnTo>
                    <a:pt x="822" y="997"/>
                  </a:lnTo>
                  <a:lnTo>
                    <a:pt x="830" y="995"/>
                  </a:lnTo>
                  <a:lnTo>
                    <a:pt x="840" y="992"/>
                  </a:lnTo>
                  <a:lnTo>
                    <a:pt x="860" y="990"/>
                  </a:lnTo>
                  <a:lnTo>
                    <a:pt x="882" y="988"/>
                  </a:lnTo>
                  <a:lnTo>
                    <a:pt x="904" y="988"/>
                  </a:lnTo>
                  <a:lnTo>
                    <a:pt x="928" y="988"/>
                  </a:lnTo>
                  <a:lnTo>
                    <a:pt x="981" y="990"/>
                  </a:lnTo>
                  <a:lnTo>
                    <a:pt x="1036" y="991"/>
                  </a:lnTo>
                  <a:close/>
                  <a:moveTo>
                    <a:pt x="111" y="1058"/>
                  </a:moveTo>
                  <a:lnTo>
                    <a:pt x="135" y="1055"/>
                  </a:lnTo>
                  <a:lnTo>
                    <a:pt x="159" y="1048"/>
                  </a:lnTo>
                  <a:lnTo>
                    <a:pt x="186" y="1036"/>
                  </a:lnTo>
                  <a:lnTo>
                    <a:pt x="214" y="1021"/>
                  </a:lnTo>
                  <a:lnTo>
                    <a:pt x="244" y="1002"/>
                  </a:lnTo>
                  <a:lnTo>
                    <a:pt x="274" y="981"/>
                  </a:lnTo>
                  <a:lnTo>
                    <a:pt x="306" y="955"/>
                  </a:lnTo>
                  <a:lnTo>
                    <a:pt x="339" y="927"/>
                  </a:lnTo>
                  <a:lnTo>
                    <a:pt x="373" y="896"/>
                  </a:lnTo>
                  <a:lnTo>
                    <a:pt x="407" y="864"/>
                  </a:lnTo>
                  <a:lnTo>
                    <a:pt x="443" y="828"/>
                  </a:lnTo>
                  <a:lnTo>
                    <a:pt x="479" y="793"/>
                  </a:lnTo>
                  <a:lnTo>
                    <a:pt x="554" y="717"/>
                  </a:lnTo>
                  <a:lnTo>
                    <a:pt x="632" y="638"/>
                  </a:lnTo>
                  <a:lnTo>
                    <a:pt x="670" y="600"/>
                  </a:lnTo>
                  <a:lnTo>
                    <a:pt x="710" y="561"/>
                  </a:lnTo>
                  <a:lnTo>
                    <a:pt x="750" y="523"/>
                  </a:lnTo>
                  <a:lnTo>
                    <a:pt x="789" y="485"/>
                  </a:lnTo>
                  <a:lnTo>
                    <a:pt x="830" y="450"/>
                  </a:lnTo>
                  <a:lnTo>
                    <a:pt x="870" y="414"/>
                  </a:lnTo>
                  <a:lnTo>
                    <a:pt x="910" y="382"/>
                  </a:lnTo>
                  <a:lnTo>
                    <a:pt x="949" y="351"/>
                  </a:lnTo>
                  <a:lnTo>
                    <a:pt x="990" y="323"/>
                  </a:lnTo>
                  <a:lnTo>
                    <a:pt x="1029" y="297"/>
                  </a:lnTo>
                  <a:lnTo>
                    <a:pt x="1069" y="275"/>
                  </a:lnTo>
                  <a:lnTo>
                    <a:pt x="1107" y="257"/>
                  </a:lnTo>
                  <a:lnTo>
                    <a:pt x="1146" y="242"/>
                  </a:lnTo>
                  <a:lnTo>
                    <a:pt x="1183" y="230"/>
                  </a:lnTo>
                  <a:lnTo>
                    <a:pt x="1221" y="222"/>
                  </a:lnTo>
                  <a:lnTo>
                    <a:pt x="1258" y="220"/>
                  </a:lnTo>
                  <a:lnTo>
                    <a:pt x="1346" y="220"/>
                  </a:lnTo>
                  <a:lnTo>
                    <a:pt x="1342" y="228"/>
                  </a:lnTo>
                  <a:lnTo>
                    <a:pt x="1339" y="235"/>
                  </a:lnTo>
                  <a:lnTo>
                    <a:pt x="1334" y="244"/>
                  </a:lnTo>
                  <a:lnTo>
                    <a:pt x="1328" y="253"/>
                  </a:lnTo>
                  <a:lnTo>
                    <a:pt x="1313" y="272"/>
                  </a:lnTo>
                  <a:lnTo>
                    <a:pt x="1295" y="292"/>
                  </a:lnTo>
                  <a:lnTo>
                    <a:pt x="1275" y="313"/>
                  </a:lnTo>
                  <a:lnTo>
                    <a:pt x="1253" y="336"/>
                  </a:lnTo>
                  <a:lnTo>
                    <a:pt x="1230" y="357"/>
                  </a:lnTo>
                  <a:lnTo>
                    <a:pt x="1206" y="380"/>
                  </a:lnTo>
                  <a:lnTo>
                    <a:pt x="1159" y="422"/>
                  </a:lnTo>
                  <a:lnTo>
                    <a:pt x="1119" y="459"/>
                  </a:lnTo>
                  <a:lnTo>
                    <a:pt x="1104" y="475"/>
                  </a:lnTo>
                  <a:lnTo>
                    <a:pt x="1091" y="488"/>
                  </a:lnTo>
                  <a:lnTo>
                    <a:pt x="1087" y="494"/>
                  </a:lnTo>
                  <a:lnTo>
                    <a:pt x="1084" y="499"/>
                  </a:lnTo>
                  <a:lnTo>
                    <a:pt x="1081" y="503"/>
                  </a:lnTo>
                  <a:lnTo>
                    <a:pt x="1080" y="507"/>
                  </a:lnTo>
                  <a:lnTo>
                    <a:pt x="1081" y="518"/>
                  </a:lnTo>
                  <a:lnTo>
                    <a:pt x="1083" y="528"/>
                  </a:lnTo>
                  <a:lnTo>
                    <a:pt x="1085" y="538"/>
                  </a:lnTo>
                  <a:lnTo>
                    <a:pt x="1088" y="545"/>
                  </a:lnTo>
                  <a:lnTo>
                    <a:pt x="1094" y="559"/>
                  </a:lnTo>
                  <a:lnTo>
                    <a:pt x="1103" y="573"/>
                  </a:lnTo>
                  <a:lnTo>
                    <a:pt x="1107" y="579"/>
                  </a:lnTo>
                  <a:lnTo>
                    <a:pt x="1110" y="588"/>
                  </a:lnTo>
                  <a:lnTo>
                    <a:pt x="1115" y="597"/>
                  </a:lnTo>
                  <a:lnTo>
                    <a:pt x="1118" y="606"/>
                  </a:lnTo>
                  <a:lnTo>
                    <a:pt x="1121" y="617"/>
                  </a:lnTo>
                  <a:lnTo>
                    <a:pt x="1123" y="630"/>
                  </a:lnTo>
                  <a:lnTo>
                    <a:pt x="1124" y="644"/>
                  </a:lnTo>
                  <a:lnTo>
                    <a:pt x="1124" y="661"/>
                  </a:lnTo>
                  <a:lnTo>
                    <a:pt x="1124" y="728"/>
                  </a:lnTo>
                  <a:lnTo>
                    <a:pt x="1123" y="746"/>
                  </a:lnTo>
                  <a:lnTo>
                    <a:pt x="1119" y="763"/>
                  </a:lnTo>
                  <a:lnTo>
                    <a:pt x="1113" y="778"/>
                  </a:lnTo>
                  <a:lnTo>
                    <a:pt x="1103" y="792"/>
                  </a:lnTo>
                  <a:lnTo>
                    <a:pt x="1091" y="805"/>
                  </a:lnTo>
                  <a:lnTo>
                    <a:pt x="1078" y="817"/>
                  </a:lnTo>
                  <a:lnTo>
                    <a:pt x="1063" y="827"/>
                  </a:lnTo>
                  <a:lnTo>
                    <a:pt x="1046" y="837"/>
                  </a:lnTo>
                  <a:lnTo>
                    <a:pt x="1027" y="846"/>
                  </a:lnTo>
                  <a:lnTo>
                    <a:pt x="1007" y="854"/>
                  </a:lnTo>
                  <a:lnTo>
                    <a:pt x="986" y="862"/>
                  </a:lnTo>
                  <a:lnTo>
                    <a:pt x="964" y="869"/>
                  </a:lnTo>
                  <a:lnTo>
                    <a:pt x="918" y="883"/>
                  </a:lnTo>
                  <a:lnTo>
                    <a:pt x="871" y="897"/>
                  </a:lnTo>
                  <a:lnTo>
                    <a:pt x="847" y="905"/>
                  </a:lnTo>
                  <a:lnTo>
                    <a:pt x="824" y="912"/>
                  </a:lnTo>
                  <a:lnTo>
                    <a:pt x="801" y="920"/>
                  </a:lnTo>
                  <a:lnTo>
                    <a:pt x="779" y="928"/>
                  </a:lnTo>
                  <a:lnTo>
                    <a:pt x="756" y="938"/>
                  </a:lnTo>
                  <a:lnTo>
                    <a:pt x="736" y="948"/>
                  </a:lnTo>
                  <a:lnTo>
                    <a:pt x="715" y="959"/>
                  </a:lnTo>
                  <a:lnTo>
                    <a:pt x="697" y="971"/>
                  </a:lnTo>
                  <a:lnTo>
                    <a:pt x="680" y="985"/>
                  </a:lnTo>
                  <a:lnTo>
                    <a:pt x="665" y="1000"/>
                  </a:lnTo>
                  <a:lnTo>
                    <a:pt x="651" y="1016"/>
                  </a:lnTo>
                  <a:lnTo>
                    <a:pt x="639" y="1034"/>
                  </a:lnTo>
                  <a:lnTo>
                    <a:pt x="631" y="1054"/>
                  </a:lnTo>
                  <a:lnTo>
                    <a:pt x="623" y="1075"/>
                  </a:lnTo>
                  <a:lnTo>
                    <a:pt x="619" y="1099"/>
                  </a:lnTo>
                  <a:lnTo>
                    <a:pt x="618" y="1123"/>
                  </a:lnTo>
                  <a:lnTo>
                    <a:pt x="618" y="1234"/>
                  </a:lnTo>
                  <a:lnTo>
                    <a:pt x="658" y="1234"/>
                  </a:lnTo>
                  <a:lnTo>
                    <a:pt x="710" y="1233"/>
                  </a:lnTo>
                  <a:lnTo>
                    <a:pt x="771" y="1232"/>
                  </a:lnTo>
                  <a:lnTo>
                    <a:pt x="840" y="1228"/>
                  </a:lnTo>
                  <a:lnTo>
                    <a:pt x="914" y="1225"/>
                  </a:lnTo>
                  <a:lnTo>
                    <a:pt x="991" y="1221"/>
                  </a:lnTo>
                  <a:lnTo>
                    <a:pt x="1071" y="1215"/>
                  </a:lnTo>
                  <a:lnTo>
                    <a:pt x="1149" y="1208"/>
                  </a:lnTo>
                  <a:lnTo>
                    <a:pt x="1188" y="1204"/>
                  </a:lnTo>
                  <a:lnTo>
                    <a:pt x="1226" y="1198"/>
                  </a:lnTo>
                  <a:lnTo>
                    <a:pt x="1263" y="1193"/>
                  </a:lnTo>
                  <a:lnTo>
                    <a:pt x="1299" y="1188"/>
                  </a:lnTo>
                  <a:lnTo>
                    <a:pt x="1334" y="1182"/>
                  </a:lnTo>
                  <a:lnTo>
                    <a:pt x="1366" y="1176"/>
                  </a:lnTo>
                  <a:lnTo>
                    <a:pt x="1396" y="1168"/>
                  </a:lnTo>
                  <a:lnTo>
                    <a:pt x="1425" y="1161"/>
                  </a:lnTo>
                  <a:lnTo>
                    <a:pt x="1451" y="1153"/>
                  </a:lnTo>
                  <a:lnTo>
                    <a:pt x="1474" y="1144"/>
                  </a:lnTo>
                  <a:lnTo>
                    <a:pt x="1495" y="1135"/>
                  </a:lnTo>
                  <a:lnTo>
                    <a:pt x="1512" y="1125"/>
                  </a:lnTo>
                  <a:lnTo>
                    <a:pt x="1525" y="1115"/>
                  </a:lnTo>
                  <a:lnTo>
                    <a:pt x="1536" y="1104"/>
                  </a:lnTo>
                  <a:lnTo>
                    <a:pt x="1542" y="1092"/>
                  </a:lnTo>
                  <a:lnTo>
                    <a:pt x="1544" y="1079"/>
                  </a:lnTo>
                  <a:lnTo>
                    <a:pt x="1543" y="1064"/>
                  </a:lnTo>
                  <a:lnTo>
                    <a:pt x="1540" y="1051"/>
                  </a:lnTo>
                  <a:lnTo>
                    <a:pt x="1536" y="1041"/>
                  </a:lnTo>
                  <a:lnTo>
                    <a:pt x="1530" y="1031"/>
                  </a:lnTo>
                  <a:lnTo>
                    <a:pt x="1524" y="1023"/>
                  </a:lnTo>
                  <a:lnTo>
                    <a:pt x="1516" y="1015"/>
                  </a:lnTo>
                  <a:lnTo>
                    <a:pt x="1508" y="1009"/>
                  </a:lnTo>
                  <a:lnTo>
                    <a:pt x="1500" y="1002"/>
                  </a:lnTo>
                  <a:lnTo>
                    <a:pt x="1492" y="996"/>
                  </a:lnTo>
                  <a:lnTo>
                    <a:pt x="1484" y="989"/>
                  </a:lnTo>
                  <a:lnTo>
                    <a:pt x="1477" y="983"/>
                  </a:lnTo>
                  <a:lnTo>
                    <a:pt x="1469" y="974"/>
                  </a:lnTo>
                  <a:lnTo>
                    <a:pt x="1464" y="965"/>
                  </a:lnTo>
                  <a:lnTo>
                    <a:pt x="1459" y="954"/>
                  </a:lnTo>
                  <a:lnTo>
                    <a:pt x="1456" y="941"/>
                  </a:lnTo>
                  <a:lnTo>
                    <a:pt x="1456" y="925"/>
                  </a:lnTo>
                  <a:lnTo>
                    <a:pt x="1456" y="910"/>
                  </a:lnTo>
                  <a:lnTo>
                    <a:pt x="1459" y="897"/>
                  </a:lnTo>
                  <a:lnTo>
                    <a:pt x="1464" y="886"/>
                  </a:lnTo>
                  <a:lnTo>
                    <a:pt x="1469" y="877"/>
                  </a:lnTo>
                  <a:lnTo>
                    <a:pt x="1477" y="868"/>
                  </a:lnTo>
                  <a:lnTo>
                    <a:pt x="1484" y="862"/>
                  </a:lnTo>
                  <a:lnTo>
                    <a:pt x="1492" y="854"/>
                  </a:lnTo>
                  <a:lnTo>
                    <a:pt x="1500" y="849"/>
                  </a:lnTo>
                  <a:lnTo>
                    <a:pt x="1508" y="842"/>
                  </a:lnTo>
                  <a:lnTo>
                    <a:pt x="1516" y="836"/>
                  </a:lnTo>
                  <a:lnTo>
                    <a:pt x="1524" y="828"/>
                  </a:lnTo>
                  <a:lnTo>
                    <a:pt x="1530" y="820"/>
                  </a:lnTo>
                  <a:lnTo>
                    <a:pt x="1536" y="810"/>
                  </a:lnTo>
                  <a:lnTo>
                    <a:pt x="1540" y="799"/>
                  </a:lnTo>
                  <a:lnTo>
                    <a:pt x="1543" y="787"/>
                  </a:lnTo>
                  <a:lnTo>
                    <a:pt x="1544" y="771"/>
                  </a:lnTo>
                  <a:lnTo>
                    <a:pt x="1543" y="753"/>
                  </a:lnTo>
                  <a:lnTo>
                    <a:pt x="1541" y="737"/>
                  </a:lnTo>
                  <a:lnTo>
                    <a:pt x="1538" y="723"/>
                  </a:lnTo>
                  <a:lnTo>
                    <a:pt x="1533" y="710"/>
                  </a:lnTo>
                  <a:lnTo>
                    <a:pt x="1528" y="699"/>
                  </a:lnTo>
                  <a:lnTo>
                    <a:pt x="1522" y="688"/>
                  </a:lnTo>
                  <a:lnTo>
                    <a:pt x="1514" y="679"/>
                  </a:lnTo>
                  <a:lnTo>
                    <a:pt x="1506" y="671"/>
                  </a:lnTo>
                  <a:lnTo>
                    <a:pt x="1497" y="663"/>
                  </a:lnTo>
                  <a:lnTo>
                    <a:pt x="1487" y="657"/>
                  </a:lnTo>
                  <a:lnTo>
                    <a:pt x="1478" y="651"/>
                  </a:lnTo>
                  <a:lnTo>
                    <a:pt x="1467" y="646"/>
                  </a:lnTo>
                  <a:lnTo>
                    <a:pt x="1445" y="637"/>
                  </a:lnTo>
                  <a:lnTo>
                    <a:pt x="1423" y="631"/>
                  </a:lnTo>
                  <a:lnTo>
                    <a:pt x="1400" y="626"/>
                  </a:lnTo>
                  <a:lnTo>
                    <a:pt x="1378" y="620"/>
                  </a:lnTo>
                  <a:lnTo>
                    <a:pt x="1357" y="614"/>
                  </a:lnTo>
                  <a:lnTo>
                    <a:pt x="1339" y="607"/>
                  </a:lnTo>
                  <a:lnTo>
                    <a:pt x="1331" y="603"/>
                  </a:lnTo>
                  <a:lnTo>
                    <a:pt x="1324" y="598"/>
                  </a:lnTo>
                  <a:lnTo>
                    <a:pt x="1318" y="592"/>
                  </a:lnTo>
                  <a:lnTo>
                    <a:pt x="1311" y="586"/>
                  </a:lnTo>
                  <a:lnTo>
                    <a:pt x="1307" y="578"/>
                  </a:lnTo>
                  <a:lnTo>
                    <a:pt x="1304" y="571"/>
                  </a:lnTo>
                  <a:lnTo>
                    <a:pt x="1302" y="561"/>
                  </a:lnTo>
                  <a:lnTo>
                    <a:pt x="1302" y="551"/>
                  </a:lnTo>
                  <a:lnTo>
                    <a:pt x="1303" y="533"/>
                  </a:lnTo>
                  <a:lnTo>
                    <a:pt x="1306" y="517"/>
                  </a:lnTo>
                  <a:lnTo>
                    <a:pt x="1311" y="501"/>
                  </a:lnTo>
                  <a:lnTo>
                    <a:pt x="1320" y="487"/>
                  </a:lnTo>
                  <a:lnTo>
                    <a:pt x="1328" y="473"/>
                  </a:lnTo>
                  <a:lnTo>
                    <a:pt x="1340" y="460"/>
                  </a:lnTo>
                  <a:lnTo>
                    <a:pt x="1353" y="449"/>
                  </a:lnTo>
                  <a:lnTo>
                    <a:pt x="1367" y="438"/>
                  </a:lnTo>
                  <a:lnTo>
                    <a:pt x="1382" y="427"/>
                  </a:lnTo>
                  <a:lnTo>
                    <a:pt x="1398" y="417"/>
                  </a:lnTo>
                  <a:lnTo>
                    <a:pt x="1415" y="409"/>
                  </a:lnTo>
                  <a:lnTo>
                    <a:pt x="1434" y="399"/>
                  </a:lnTo>
                  <a:lnTo>
                    <a:pt x="1471" y="383"/>
                  </a:lnTo>
                  <a:lnTo>
                    <a:pt x="1511" y="368"/>
                  </a:lnTo>
                  <a:lnTo>
                    <a:pt x="1550" y="353"/>
                  </a:lnTo>
                  <a:lnTo>
                    <a:pt x="1587" y="338"/>
                  </a:lnTo>
                  <a:lnTo>
                    <a:pt x="1605" y="331"/>
                  </a:lnTo>
                  <a:lnTo>
                    <a:pt x="1623" y="323"/>
                  </a:lnTo>
                  <a:lnTo>
                    <a:pt x="1640" y="316"/>
                  </a:lnTo>
                  <a:lnTo>
                    <a:pt x="1655" y="307"/>
                  </a:lnTo>
                  <a:lnTo>
                    <a:pt x="1669" y="298"/>
                  </a:lnTo>
                  <a:lnTo>
                    <a:pt x="1682" y="289"/>
                  </a:lnTo>
                  <a:lnTo>
                    <a:pt x="1692" y="279"/>
                  </a:lnTo>
                  <a:lnTo>
                    <a:pt x="1702" y="268"/>
                  </a:lnTo>
                  <a:lnTo>
                    <a:pt x="1710" y="258"/>
                  </a:lnTo>
                  <a:lnTo>
                    <a:pt x="1716" y="246"/>
                  </a:lnTo>
                  <a:lnTo>
                    <a:pt x="1719" y="234"/>
                  </a:lnTo>
                  <a:lnTo>
                    <a:pt x="1720" y="220"/>
                  </a:lnTo>
                  <a:lnTo>
                    <a:pt x="1720" y="199"/>
                  </a:lnTo>
                  <a:lnTo>
                    <a:pt x="1719" y="190"/>
                  </a:lnTo>
                  <a:lnTo>
                    <a:pt x="1718" y="181"/>
                  </a:lnTo>
                  <a:lnTo>
                    <a:pt x="1716" y="173"/>
                  </a:lnTo>
                  <a:lnTo>
                    <a:pt x="1712" y="164"/>
                  </a:lnTo>
                  <a:lnTo>
                    <a:pt x="1707" y="156"/>
                  </a:lnTo>
                  <a:lnTo>
                    <a:pt x="1702" y="147"/>
                  </a:lnTo>
                  <a:lnTo>
                    <a:pt x="1697" y="139"/>
                  </a:lnTo>
                  <a:lnTo>
                    <a:pt x="1689" y="130"/>
                  </a:lnTo>
                  <a:lnTo>
                    <a:pt x="1674" y="114"/>
                  </a:lnTo>
                  <a:lnTo>
                    <a:pt x="1656" y="97"/>
                  </a:lnTo>
                  <a:lnTo>
                    <a:pt x="1637" y="82"/>
                  </a:lnTo>
                  <a:lnTo>
                    <a:pt x="1615" y="67"/>
                  </a:lnTo>
                  <a:lnTo>
                    <a:pt x="1593" y="53"/>
                  </a:lnTo>
                  <a:lnTo>
                    <a:pt x="1569" y="40"/>
                  </a:lnTo>
                  <a:lnTo>
                    <a:pt x="1544" y="28"/>
                  </a:lnTo>
                  <a:lnTo>
                    <a:pt x="1521" y="18"/>
                  </a:lnTo>
                  <a:lnTo>
                    <a:pt x="1497" y="11"/>
                  </a:lnTo>
                  <a:lnTo>
                    <a:pt x="1474" y="4"/>
                  </a:lnTo>
                  <a:lnTo>
                    <a:pt x="1464" y="2"/>
                  </a:lnTo>
                  <a:lnTo>
                    <a:pt x="1453" y="1"/>
                  </a:lnTo>
                  <a:lnTo>
                    <a:pt x="1443" y="0"/>
                  </a:lnTo>
                  <a:lnTo>
                    <a:pt x="1434" y="0"/>
                  </a:lnTo>
                  <a:lnTo>
                    <a:pt x="1411" y="2"/>
                  </a:lnTo>
                  <a:lnTo>
                    <a:pt x="1385" y="9"/>
                  </a:lnTo>
                  <a:lnTo>
                    <a:pt x="1357" y="18"/>
                  </a:lnTo>
                  <a:lnTo>
                    <a:pt x="1327" y="32"/>
                  </a:lnTo>
                  <a:lnTo>
                    <a:pt x="1295" y="48"/>
                  </a:lnTo>
                  <a:lnTo>
                    <a:pt x="1261" y="69"/>
                  </a:lnTo>
                  <a:lnTo>
                    <a:pt x="1225" y="91"/>
                  </a:lnTo>
                  <a:lnTo>
                    <a:pt x="1188" y="116"/>
                  </a:lnTo>
                  <a:lnTo>
                    <a:pt x="1150" y="144"/>
                  </a:lnTo>
                  <a:lnTo>
                    <a:pt x="1110" y="173"/>
                  </a:lnTo>
                  <a:lnTo>
                    <a:pt x="1070" y="204"/>
                  </a:lnTo>
                  <a:lnTo>
                    <a:pt x="1028" y="236"/>
                  </a:lnTo>
                  <a:lnTo>
                    <a:pt x="944" y="304"/>
                  </a:lnTo>
                  <a:lnTo>
                    <a:pt x="858" y="372"/>
                  </a:lnTo>
                  <a:lnTo>
                    <a:pt x="773" y="442"/>
                  </a:lnTo>
                  <a:lnTo>
                    <a:pt x="690" y="510"/>
                  </a:lnTo>
                  <a:lnTo>
                    <a:pt x="650" y="543"/>
                  </a:lnTo>
                  <a:lnTo>
                    <a:pt x="610" y="573"/>
                  </a:lnTo>
                  <a:lnTo>
                    <a:pt x="572" y="603"/>
                  </a:lnTo>
                  <a:lnTo>
                    <a:pt x="535" y="630"/>
                  </a:lnTo>
                  <a:lnTo>
                    <a:pt x="500" y="656"/>
                  </a:lnTo>
                  <a:lnTo>
                    <a:pt x="466" y="678"/>
                  </a:lnTo>
                  <a:lnTo>
                    <a:pt x="434" y="699"/>
                  </a:lnTo>
                  <a:lnTo>
                    <a:pt x="404" y="716"/>
                  </a:lnTo>
                  <a:lnTo>
                    <a:pt x="376" y="730"/>
                  </a:lnTo>
                  <a:lnTo>
                    <a:pt x="351" y="740"/>
                  </a:lnTo>
                  <a:lnTo>
                    <a:pt x="329" y="747"/>
                  </a:lnTo>
                  <a:lnTo>
                    <a:pt x="310" y="749"/>
                  </a:lnTo>
                  <a:lnTo>
                    <a:pt x="334" y="662"/>
                  </a:lnTo>
                  <a:lnTo>
                    <a:pt x="266" y="661"/>
                  </a:lnTo>
                  <a:lnTo>
                    <a:pt x="261" y="662"/>
                  </a:lnTo>
                  <a:lnTo>
                    <a:pt x="257" y="664"/>
                  </a:lnTo>
                  <a:lnTo>
                    <a:pt x="252" y="667"/>
                  </a:lnTo>
                  <a:lnTo>
                    <a:pt x="245" y="673"/>
                  </a:lnTo>
                  <a:lnTo>
                    <a:pt x="230" y="686"/>
                  </a:lnTo>
                  <a:lnTo>
                    <a:pt x="211" y="703"/>
                  </a:lnTo>
                  <a:lnTo>
                    <a:pt x="169" y="747"/>
                  </a:lnTo>
                  <a:lnTo>
                    <a:pt x="122" y="797"/>
                  </a:lnTo>
                  <a:lnTo>
                    <a:pt x="77" y="849"/>
                  </a:lnTo>
                  <a:lnTo>
                    <a:pt x="38" y="895"/>
                  </a:lnTo>
                  <a:lnTo>
                    <a:pt x="22" y="914"/>
                  </a:lnTo>
                  <a:lnTo>
                    <a:pt x="11" y="930"/>
                  </a:lnTo>
                  <a:lnTo>
                    <a:pt x="4" y="941"/>
                  </a:lnTo>
                  <a:lnTo>
                    <a:pt x="0" y="947"/>
                  </a:lnTo>
                  <a:lnTo>
                    <a:pt x="1" y="957"/>
                  </a:lnTo>
                  <a:lnTo>
                    <a:pt x="3" y="967"/>
                  </a:lnTo>
                  <a:lnTo>
                    <a:pt x="6" y="976"/>
                  </a:lnTo>
                  <a:lnTo>
                    <a:pt x="10" y="986"/>
                  </a:lnTo>
                  <a:lnTo>
                    <a:pt x="15" y="996"/>
                  </a:lnTo>
                  <a:lnTo>
                    <a:pt x="22" y="1005"/>
                  </a:lnTo>
                  <a:lnTo>
                    <a:pt x="28" y="1014"/>
                  </a:lnTo>
                  <a:lnTo>
                    <a:pt x="36" y="1021"/>
                  </a:lnTo>
                  <a:lnTo>
                    <a:pt x="44" y="1029"/>
                  </a:lnTo>
                  <a:lnTo>
                    <a:pt x="53" y="1036"/>
                  </a:lnTo>
                  <a:lnTo>
                    <a:pt x="63" y="1043"/>
                  </a:lnTo>
                  <a:lnTo>
                    <a:pt x="71" y="1047"/>
                  </a:lnTo>
                  <a:lnTo>
                    <a:pt x="81" y="1051"/>
                  </a:lnTo>
                  <a:lnTo>
                    <a:pt x="92" y="1055"/>
                  </a:lnTo>
                  <a:lnTo>
                    <a:pt x="101" y="1057"/>
                  </a:lnTo>
                  <a:lnTo>
                    <a:pt x="111" y="10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3"/>
            <p:cNvSpPr>
              <a:spLocks/>
            </p:cNvSpPr>
            <p:nvPr/>
          </p:nvSpPr>
          <p:spPr bwMode="auto">
            <a:xfrm>
              <a:off x="1024" y="2044"/>
              <a:ext cx="121" cy="88"/>
            </a:xfrm>
            <a:custGeom>
              <a:avLst/>
              <a:gdLst>
                <a:gd name="T0" fmla="*/ 968 w 1698"/>
                <a:gd name="T1" fmla="*/ 254 h 1234"/>
                <a:gd name="T2" fmla="*/ 853 w 1698"/>
                <a:gd name="T3" fmla="*/ 406 h 1234"/>
                <a:gd name="T4" fmla="*/ 490 w 1698"/>
                <a:gd name="T5" fmla="*/ 729 h 1234"/>
                <a:gd name="T6" fmla="*/ 367 w 1698"/>
                <a:gd name="T7" fmla="*/ 520 h 1234"/>
                <a:gd name="T8" fmla="*/ 240 w 1698"/>
                <a:gd name="T9" fmla="*/ 631 h 1234"/>
                <a:gd name="T10" fmla="*/ 171 w 1698"/>
                <a:gd name="T11" fmla="*/ 784 h 1234"/>
                <a:gd name="T12" fmla="*/ 87 w 1698"/>
                <a:gd name="T13" fmla="*/ 932 h 1234"/>
                <a:gd name="T14" fmla="*/ 0 w 1698"/>
                <a:gd name="T15" fmla="*/ 1051 h 1234"/>
                <a:gd name="T16" fmla="*/ 42 w 1698"/>
                <a:gd name="T17" fmla="*/ 1156 h 1234"/>
                <a:gd name="T18" fmla="*/ 136 w 1698"/>
                <a:gd name="T19" fmla="*/ 1231 h 1234"/>
                <a:gd name="T20" fmla="*/ 232 w 1698"/>
                <a:gd name="T21" fmla="*/ 1205 h 1234"/>
                <a:gd name="T22" fmla="*/ 538 w 1698"/>
                <a:gd name="T23" fmla="*/ 895 h 1234"/>
                <a:gd name="T24" fmla="*/ 858 w 1698"/>
                <a:gd name="T25" fmla="*/ 570 h 1234"/>
                <a:gd name="T26" fmla="*/ 942 w 1698"/>
                <a:gd name="T27" fmla="*/ 551 h 1234"/>
                <a:gd name="T28" fmla="*/ 947 w 1698"/>
                <a:gd name="T29" fmla="*/ 607 h 1234"/>
                <a:gd name="T30" fmla="*/ 884 w 1698"/>
                <a:gd name="T31" fmla="*/ 699 h 1234"/>
                <a:gd name="T32" fmla="*/ 882 w 1698"/>
                <a:gd name="T33" fmla="*/ 859 h 1234"/>
                <a:gd name="T34" fmla="*/ 606 w 1698"/>
                <a:gd name="T35" fmla="*/ 1018 h 1234"/>
                <a:gd name="T36" fmla="*/ 600 w 1698"/>
                <a:gd name="T37" fmla="*/ 1095 h 1234"/>
                <a:gd name="T38" fmla="*/ 645 w 1698"/>
                <a:gd name="T39" fmla="*/ 1136 h 1234"/>
                <a:gd name="T40" fmla="*/ 721 w 1698"/>
                <a:gd name="T41" fmla="*/ 1138 h 1234"/>
                <a:gd name="T42" fmla="*/ 787 w 1698"/>
                <a:gd name="T43" fmla="*/ 1074 h 1234"/>
                <a:gd name="T44" fmla="*/ 865 w 1698"/>
                <a:gd name="T45" fmla="*/ 1083 h 1234"/>
                <a:gd name="T46" fmla="*/ 896 w 1698"/>
                <a:gd name="T47" fmla="*/ 1121 h 1234"/>
                <a:gd name="T48" fmla="*/ 965 w 1698"/>
                <a:gd name="T49" fmla="*/ 1109 h 1234"/>
                <a:gd name="T50" fmla="*/ 1039 w 1698"/>
                <a:gd name="T51" fmla="*/ 994 h 1234"/>
                <a:gd name="T52" fmla="*/ 1104 w 1698"/>
                <a:gd name="T53" fmla="*/ 914 h 1234"/>
                <a:gd name="T54" fmla="*/ 1166 w 1698"/>
                <a:gd name="T55" fmla="*/ 920 h 1234"/>
                <a:gd name="T56" fmla="*/ 1149 w 1698"/>
                <a:gd name="T57" fmla="*/ 972 h 1234"/>
                <a:gd name="T58" fmla="*/ 1054 w 1698"/>
                <a:gd name="T59" fmla="*/ 1093 h 1234"/>
                <a:gd name="T60" fmla="*/ 1106 w 1698"/>
                <a:gd name="T61" fmla="*/ 1128 h 1234"/>
                <a:gd name="T62" fmla="*/ 1423 w 1698"/>
                <a:gd name="T63" fmla="*/ 995 h 1234"/>
                <a:gd name="T64" fmla="*/ 1521 w 1698"/>
                <a:gd name="T65" fmla="*/ 911 h 1234"/>
                <a:gd name="T66" fmla="*/ 1482 w 1698"/>
                <a:gd name="T67" fmla="*/ 795 h 1234"/>
                <a:gd name="T68" fmla="*/ 1371 w 1698"/>
                <a:gd name="T69" fmla="*/ 690 h 1234"/>
                <a:gd name="T70" fmla="*/ 1278 w 1698"/>
                <a:gd name="T71" fmla="*/ 685 h 1234"/>
                <a:gd name="T72" fmla="*/ 1205 w 1698"/>
                <a:gd name="T73" fmla="*/ 749 h 1234"/>
                <a:gd name="T74" fmla="*/ 1133 w 1698"/>
                <a:gd name="T75" fmla="*/ 793 h 1234"/>
                <a:gd name="T76" fmla="*/ 1093 w 1698"/>
                <a:gd name="T77" fmla="*/ 778 h 1234"/>
                <a:gd name="T78" fmla="*/ 1087 w 1698"/>
                <a:gd name="T79" fmla="*/ 674 h 1234"/>
                <a:gd name="T80" fmla="*/ 1223 w 1698"/>
                <a:gd name="T81" fmla="*/ 544 h 1234"/>
                <a:gd name="T82" fmla="*/ 1601 w 1698"/>
                <a:gd name="T83" fmla="*/ 330 h 1234"/>
                <a:gd name="T84" fmla="*/ 1698 w 1698"/>
                <a:gd name="T85" fmla="*/ 242 h 1234"/>
                <a:gd name="T86" fmla="*/ 1638 w 1698"/>
                <a:gd name="T87" fmla="*/ 79 h 1234"/>
                <a:gd name="T88" fmla="*/ 1538 w 1698"/>
                <a:gd name="T89" fmla="*/ 5 h 1234"/>
                <a:gd name="T90" fmla="*/ 1469 w 1698"/>
                <a:gd name="T91" fmla="*/ 17 h 1234"/>
                <a:gd name="T92" fmla="*/ 1362 w 1698"/>
                <a:gd name="T93" fmla="*/ 280 h 1234"/>
                <a:gd name="T94" fmla="*/ 1247 w 1698"/>
                <a:gd name="T95" fmla="*/ 434 h 1234"/>
                <a:gd name="T96" fmla="*/ 1141 w 1698"/>
                <a:gd name="T97" fmla="*/ 483 h 1234"/>
                <a:gd name="T98" fmla="*/ 1138 w 1698"/>
                <a:gd name="T99" fmla="*/ 373 h 1234"/>
                <a:gd name="T100" fmla="*/ 1269 w 1698"/>
                <a:gd name="T101" fmla="*/ 281 h 1234"/>
                <a:gd name="T102" fmla="*/ 1355 w 1698"/>
                <a:gd name="T103" fmla="*/ 183 h 1234"/>
                <a:gd name="T104" fmla="*/ 1340 w 1698"/>
                <a:gd name="T105" fmla="*/ 157 h 1234"/>
                <a:gd name="T106" fmla="*/ 1191 w 1698"/>
                <a:gd name="T107" fmla="*/ 242 h 1234"/>
                <a:gd name="T108" fmla="*/ 1086 w 1698"/>
                <a:gd name="T109" fmla="*/ 123 h 1234"/>
                <a:gd name="T110" fmla="*/ 1014 w 1698"/>
                <a:gd name="T111" fmla="*/ 88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98" h="1234">
                  <a:moveTo>
                    <a:pt x="904" y="88"/>
                  </a:moveTo>
                  <a:lnTo>
                    <a:pt x="910" y="102"/>
                  </a:lnTo>
                  <a:lnTo>
                    <a:pt x="918" y="123"/>
                  </a:lnTo>
                  <a:lnTo>
                    <a:pt x="929" y="150"/>
                  </a:lnTo>
                  <a:lnTo>
                    <a:pt x="941" y="180"/>
                  </a:lnTo>
                  <a:lnTo>
                    <a:pt x="952" y="209"/>
                  </a:lnTo>
                  <a:lnTo>
                    <a:pt x="961" y="235"/>
                  </a:lnTo>
                  <a:lnTo>
                    <a:pt x="968" y="254"/>
                  </a:lnTo>
                  <a:lnTo>
                    <a:pt x="970" y="264"/>
                  </a:lnTo>
                  <a:lnTo>
                    <a:pt x="969" y="270"/>
                  </a:lnTo>
                  <a:lnTo>
                    <a:pt x="965" y="279"/>
                  </a:lnTo>
                  <a:lnTo>
                    <a:pt x="958" y="290"/>
                  </a:lnTo>
                  <a:lnTo>
                    <a:pt x="948" y="302"/>
                  </a:lnTo>
                  <a:lnTo>
                    <a:pt x="924" y="331"/>
                  </a:lnTo>
                  <a:lnTo>
                    <a:pt x="892" y="367"/>
                  </a:lnTo>
                  <a:lnTo>
                    <a:pt x="853" y="406"/>
                  </a:lnTo>
                  <a:lnTo>
                    <a:pt x="810" y="449"/>
                  </a:lnTo>
                  <a:lnTo>
                    <a:pt x="763" y="493"/>
                  </a:lnTo>
                  <a:lnTo>
                    <a:pt x="714" y="538"/>
                  </a:lnTo>
                  <a:lnTo>
                    <a:pt x="665" y="582"/>
                  </a:lnTo>
                  <a:lnTo>
                    <a:pt x="617" y="625"/>
                  </a:lnTo>
                  <a:lnTo>
                    <a:pt x="571" y="665"/>
                  </a:lnTo>
                  <a:lnTo>
                    <a:pt x="528" y="699"/>
                  </a:lnTo>
                  <a:lnTo>
                    <a:pt x="490" y="729"/>
                  </a:lnTo>
                  <a:lnTo>
                    <a:pt x="458" y="752"/>
                  </a:lnTo>
                  <a:lnTo>
                    <a:pt x="445" y="759"/>
                  </a:lnTo>
                  <a:lnTo>
                    <a:pt x="434" y="766"/>
                  </a:lnTo>
                  <a:lnTo>
                    <a:pt x="426" y="770"/>
                  </a:lnTo>
                  <a:lnTo>
                    <a:pt x="419" y="771"/>
                  </a:lnTo>
                  <a:lnTo>
                    <a:pt x="331" y="771"/>
                  </a:lnTo>
                  <a:lnTo>
                    <a:pt x="386" y="508"/>
                  </a:lnTo>
                  <a:lnTo>
                    <a:pt x="367" y="520"/>
                  </a:lnTo>
                  <a:lnTo>
                    <a:pt x="348" y="532"/>
                  </a:lnTo>
                  <a:lnTo>
                    <a:pt x="331" y="544"/>
                  </a:lnTo>
                  <a:lnTo>
                    <a:pt x="314" y="557"/>
                  </a:lnTo>
                  <a:lnTo>
                    <a:pt x="298" y="570"/>
                  </a:lnTo>
                  <a:lnTo>
                    <a:pt x="282" y="583"/>
                  </a:lnTo>
                  <a:lnTo>
                    <a:pt x="268" y="598"/>
                  </a:lnTo>
                  <a:lnTo>
                    <a:pt x="253" y="614"/>
                  </a:lnTo>
                  <a:lnTo>
                    <a:pt x="240" y="631"/>
                  </a:lnTo>
                  <a:lnTo>
                    <a:pt x="228" y="647"/>
                  </a:lnTo>
                  <a:lnTo>
                    <a:pt x="216" y="665"/>
                  </a:lnTo>
                  <a:lnTo>
                    <a:pt x="206" y="684"/>
                  </a:lnTo>
                  <a:lnTo>
                    <a:pt x="196" y="704"/>
                  </a:lnTo>
                  <a:lnTo>
                    <a:pt x="188" y="725"/>
                  </a:lnTo>
                  <a:lnTo>
                    <a:pt x="181" y="747"/>
                  </a:lnTo>
                  <a:lnTo>
                    <a:pt x="174" y="769"/>
                  </a:lnTo>
                  <a:lnTo>
                    <a:pt x="171" y="784"/>
                  </a:lnTo>
                  <a:lnTo>
                    <a:pt x="167" y="799"/>
                  </a:lnTo>
                  <a:lnTo>
                    <a:pt x="161" y="813"/>
                  </a:lnTo>
                  <a:lnTo>
                    <a:pt x="156" y="826"/>
                  </a:lnTo>
                  <a:lnTo>
                    <a:pt x="144" y="852"/>
                  </a:lnTo>
                  <a:lnTo>
                    <a:pt x="131" y="874"/>
                  </a:lnTo>
                  <a:lnTo>
                    <a:pt x="117" y="896"/>
                  </a:lnTo>
                  <a:lnTo>
                    <a:pt x="102" y="915"/>
                  </a:lnTo>
                  <a:lnTo>
                    <a:pt x="87" y="932"/>
                  </a:lnTo>
                  <a:lnTo>
                    <a:pt x="73" y="949"/>
                  </a:lnTo>
                  <a:lnTo>
                    <a:pt x="46" y="979"/>
                  </a:lnTo>
                  <a:lnTo>
                    <a:pt x="22" y="1006"/>
                  </a:lnTo>
                  <a:lnTo>
                    <a:pt x="13" y="1019"/>
                  </a:lnTo>
                  <a:lnTo>
                    <a:pt x="6" y="1032"/>
                  </a:lnTo>
                  <a:lnTo>
                    <a:pt x="4" y="1038"/>
                  </a:lnTo>
                  <a:lnTo>
                    <a:pt x="2" y="1045"/>
                  </a:lnTo>
                  <a:lnTo>
                    <a:pt x="0" y="1051"/>
                  </a:lnTo>
                  <a:lnTo>
                    <a:pt x="0" y="1058"/>
                  </a:lnTo>
                  <a:lnTo>
                    <a:pt x="2" y="1070"/>
                  </a:lnTo>
                  <a:lnTo>
                    <a:pt x="4" y="1084"/>
                  </a:lnTo>
                  <a:lnTo>
                    <a:pt x="9" y="1098"/>
                  </a:lnTo>
                  <a:lnTo>
                    <a:pt x="15" y="1113"/>
                  </a:lnTo>
                  <a:lnTo>
                    <a:pt x="23" y="1127"/>
                  </a:lnTo>
                  <a:lnTo>
                    <a:pt x="32" y="1142"/>
                  </a:lnTo>
                  <a:lnTo>
                    <a:pt x="42" y="1156"/>
                  </a:lnTo>
                  <a:lnTo>
                    <a:pt x="53" y="1170"/>
                  </a:lnTo>
                  <a:lnTo>
                    <a:pt x="65" y="1183"/>
                  </a:lnTo>
                  <a:lnTo>
                    <a:pt x="78" y="1195"/>
                  </a:lnTo>
                  <a:lnTo>
                    <a:pt x="90" y="1206"/>
                  </a:lnTo>
                  <a:lnTo>
                    <a:pt x="104" y="1215"/>
                  </a:lnTo>
                  <a:lnTo>
                    <a:pt x="116" y="1223"/>
                  </a:lnTo>
                  <a:lnTo>
                    <a:pt x="129" y="1229"/>
                  </a:lnTo>
                  <a:lnTo>
                    <a:pt x="136" y="1231"/>
                  </a:lnTo>
                  <a:lnTo>
                    <a:pt x="142" y="1232"/>
                  </a:lnTo>
                  <a:lnTo>
                    <a:pt x="149" y="1234"/>
                  </a:lnTo>
                  <a:lnTo>
                    <a:pt x="154" y="1234"/>
                  </a:lnTo>
                  <a:lnTo>
                    <a:pt x="177" y="1234"/>
                  </a:lnTo>
                  <a:lnTo>
                    <a:pt x="187" y="1231"/>
                  </a:lnTo>
                  <a:lnTo>
                    <a:pt x="200" y="1226"/>
                  </a:lnTo>
                  <a:lnTo>
                    <a:pt x="215" y="1217"/>
                  </a:lnTo>
                  <a:lnTo>
                    <a:pt x="232" y="1205"/>
                  </a:lnTo>
                  <a:lnTo>
                    <a:pt x="251" y="1190"/>
                  </a:lnTo>
                  <a:lnTo>
                    <a:pt x="271" y="1171"/>
                  </a:lnTo>
                  <a:lnTo>
                    <a:pt x="294" y="1151"/>
                  </a:lnTo>
                  <a:lnTo>
                    <a:pt x="317" y="1128"/>
                  </a:lnTo>
                  <a:lnTo>
                    <a:pt x="368" y="1078"/>
                  </a:lnTo>
                  <a:lnTo>
                    <a:pt x="422" y="1020"/>
                  </a:lnTo>
                  <a:lnTo>
                    <a:pt x="479" y="959"/>
                  </a:lnTo>
                  <a:lnTo>
                    <a:pt x="538" y="895"/>
                  </a:lnTo>
                  <a:lnTo>
                    <a:pt x="597" y="830"/>
                  </a:lnTo>
                  <a:lnTo>
                    <a:pt x="655" y="768"/>
                  </a:lnTo>
                  <a:lnTo>
                    <a:pt x="712" y="708"/>
                  </a:lnTo>
                  <a:lnTo>
                    <a:pt x="766" y="654"/>
                  </a:lnTo>
                  <a:lnTo>
                    <a:pt x="791" y="630"/>
                  </a:lnTo>
                  <a:lnTo>
                    <a:pt x="814" y="607"/>
                  </a:lnTo>
                  <a:lnTo>
                    <a:pt x="838" y="587"/>
                  </a:lnTo>
                  <a:lnTo>
                    <a:pt x="858" y="570"/>
                  </a:lnTo>
                  <a:lnTo>
                    <a:pt x="879" y="555"/>
                  </a:lnTo>
                  <a:lnTo>
                    <a:pt x="896" y="543"/>
                  </a:lnTo>
                  <a:lnTo>
                    <a:pt x="912" y="534"/>
                  </a:lnTo>
                  <a:lnTo>
                    <a:pt x="926" y="529"/>
                  </a:lnTo>
                  <a:lnTo>
                    <a:pt x="931" y="538"/>
                  </a:lnTo>
                  <a:lnTo>
                    <a:pt x="936" y="545"/>
                  </a:lnTo>
                  <a:lnTo>
                    <a:pt x="939" y="549"/>
                  </a:lnTo>
                  <a:lnTo>
                    <a:pt x="942" y="551"/>
                  </a:lnTo>
                  <a:lnTo>
                    <a:pt x="946" y="552"/>
                  </a:lnTo>
                  <a:lnTo>
                    <a:pt x="948" y="552"/>
                  </a:lnTo>
                  <a:lnTo>
                    <a:pt x="948" y="552"/>
                  </a:lnTo>
                  <a:lnTo>
                    <a:pt x="948" y="557"/>
                  </a:lnTo>
                  <a:lnTo>
                    <a:pt x="948" y="571"/>
                  </a:lnTo>
                  <a:lnTo>
                    <a:pt x="948" y="595"/>
                  </a:lnTo>
                  <a:lnTo>
                    <a:pt x="947" y="601"/>
                  </a:lnTo>
                  <a:lnTo>
                    <a:pt x="947" y="607"/>
                  </a:lnTo>
                  <a:lnTo>
                    <a:pt x="945" y="614"/>
                  </a:lnTo>
                  <a:lnTo>
                    <a:pt x="943" y="621"/>
                  </a:lnTo>
                  <a:lnTo>
                    <a:pt x="937" y="634"/>
                  </a:lnTo>
                  <a:lnTo>
                    <a:pt x="929" y="647"/>
                  </a:lnTo>
                  <a:lnTo>
                    <a:pt x="919" y="660"/>
                  </a:lnTo>
                  <a:lnTo>
                    <a:pt x="909" y="674"/>
                  </a:lnTo>
                  <a:lnTo>
                    <a:pt x="897" y="686"/>
                  </a:lnTo>
                  <a:lnTo>
                    <a:pt x="884" y="699"/>
                  </a:lnTo>
                  <a:lnTo>
                    <a:pt x="858" y="725"/>
                  </a:lnTo>
                  <a:lnTo>
                    <a:pt x="834" y="749"/>
                  </a:lnTo>
                  <a:lnTo>
                    <a:pt x="822" y="760"/>
                  </a:lnTo>
                  <a:lnTo>
                    <a:pt x="811" y="772"/>
                  </a:lnTo>
                  <a:lnTo>
                    <a:pt x="801" y="783"/>
                  </a:lnTo>
                  <a:lnTo>
                    <a:pt x="794" y="793"/>
                  </a:lnTo>
                  <a:lnTo>
                    <a:pt x="881" y="819"/>
                  </a:lnTo>
                  <a:lnTo>
                    <a:pt x="882" y="859"/>
                  </a:lnTo>
                  <a:lnTo>
                    <a:pt x="664" y="913"/>
                  </a:lnTo>
                  <a:lnTo>
                    <a:pt x="653" y="929"/>
                  </a:lnTo>
                  <a:lnTo>
                    <a:pt x="641" y="946"/>
                  </a:lnTo>
                  <a:lnTo>
                    <a:pt x="630" y="964"/>
                  </a:lnTo>
                  <a:lnTo>
                    <a:pt x="619" y="985"/>
                  </a:lnTo>
                  <a:lnTo>
                    <a:pt x="615" y="995"/>
                  </a:lnTo>
                  <a:lnTo>
                    <a:pt x="609" y="1007"/>
                  </a:lnTo>
                  <a:lnTo>
                    <a:pt x="606" y="1018"/>
                  </a:lnTo>
                  <a:lnTo>
                    <a:pt x="602" y="1030"/>
                  </a:lnTo>
                  <a:lnTo>
                    <a:pt x="600" y="1042"/>
                  </a:lnTo>
                  <a:lnTo>
                    <a:pt x="597" y="1054"/>
                  </a:lnTo>
                  <a:lnTo>
                    <a:pt x="596" y="1066"/>
                  </a:lnTo>
                  <a:lnTo>
                    <a:pt x="595" y="1079"/>
                  </a:lnTo>
                  <a:lnTo>
                    <a:pt x="596" y="1084"/>
                  </a:lnTo>
                  <a:lnTo>
                    <a:pt x="597" y="1090"/>
                  </a:lnTo>
                  <a:lnTo>
                    <a:pt x="600" y="1095"/>
                  </a:lnTo>
                  <a:lnTo>
                    <a:pt x="603" y="1102"/>
                  </a:lnTo>
                  <a:lnTo>
                    <a:pt x="607" y="1107"/>
                  </a:lnTo>
                  <a:lnTo>
                    <a:pt x="612" y="1112"/>
                  </a:lnTo>
                  <a:lnTo>
                    <a:pt x="618" y="1118"/>
                  </a:lnTo>
                  <a:lnTo>
                    <a:pt x="623" y="1123"/>
                  </a:lnTo>
                  <a:lnTo>
                    <a:pt x="630" y="1127"/>
                  </a:lnTo>
                  <a:lnTo>
                    <a:pt x="637" y="1132"/>
                  </a:lnTo>
                  <a:lnTo>
                    <a:pt x="645" y="1136"/>
                  </a:lnTo>
                  <a:lnTo>
                    <a:pt x="652" y="1139"/>
                  </a:lnTo>
                  <a:lnTo>
                    <a:pt x="660" y="1141"/>
                  </a:lnTo>
                  <a:lnTo>
                    <a:pt x="667" y="1143"/>
                  </a:lnTo>
                  <a:lnTo>
                    <a:pt x="676" y="1146"/>
                  </a:lnTo>
                  <a:lnTo>
                    <a:pt x="683" y="1146"/>
                  </a:lnTo>
                  <a:lnTo>
                    <a:pt x="698" y="1145"/>
                  </a:lnTo>
                  <a:lnTo>
                    <a:pt x="710" y="1142"/>
                  </a:lnTo>
                  <a:lnTo>
                    <a:pt x="721" y="1138"/>
                  </a:lnTo>
                  <a:lnTo>
                    <a:pt x="731" y="1133"/>
                  </a:lnTo>
                  <a:lnTo>
                    <a:pt x="739" y="1126"/>
                  </a:lnTo>
                  <a:lnTo>
                    <a:pt x="747" y="1119"/>
                  </a:lnTo>
                  <a:lnTo>
                    <a:pt x="754" y="1110"/>
                  </a:lnTo>
                  <a:lnTo>
                    <a:pt x="762" y="1102"/>
                  </a:lnTo>
                  <a:lnTo>
                    <a:pt x="769" y="1092"/>
                  </a:lnTo>
                  <a:lnTo>
                    <a:pt x="778" y="1083"/>
                  </a:lnTo>
                  <a:lnTo>
                    <a:pt x="787" y="1074"/>
                  </a:lnTo>
                  <a:lnTo>
                    <a:pt x="798" y="1065"/>
                  </a:lnTo>
                  <a:lnTo>
                    <a:pt x="810" y="1057"/>
                  </a:lnTo>
                  <a:lnTo>
                    <a:pt x="824" y="1049"/>
                  </a:lnTo>
                  <a:lnTo>
                    <a:pt x="841" y="1042"/>
                  </a:lnTo>
                  <a:lnTo>
                    <a:pt x="860" y="1035"/>
                  </a:lnTo>
                  <a:lnTo>
                    <a:pt x="861" y="1057"/>
                  </a:lnTo>
                  <a:lnTo>
                    <a:pt x="864" y="1076"/>
                  </a:lnTo>
                  <a:lnTo>
                    <a:pt x="865" y="1083"/>
                  </a:lnTo>
                  <a:lnTo>
                    <a:pt x="866" y="1091"/>
                  </a:lnTo>
                  <a:lnTo>
                    <a:pt x="868" y="1097"/>
                  </a:lnTo>
                  <a:lnTo>
                    <a:pt x="870" y="1103"/>
                  </a:lnTo>
                  <a:lnTo>
                    <a:pt x="873" y="1108"/>
                  </a:lnTo>
                  <a:lnTo>
                    <a:pt x="878" y="1112"/>
                  </a:lnTo>
                  <a:lnTo>
                    <a:pt x="882" y="1116"/>
                  </a:lnTo>
                  <a:lnTo>
                    <a:pt x="888" y="1119"/>
                  </a:lnTo>
                  <a:lnTo>
                    <a:pt x="896" y="1121"/>
                  </a:lnTo>
                  <a:lnTo>
                    <a:pt x="904" y="1122"/>
                  </a:lnTo>
                  <a:lnTo>
                    <a:pt x="914" y="1123"/>
                  </a:lnTo>
                  <a:lnTo>
                    <a:pt x="926" y="1123"/>
                  </a:lnTo>
                  <a:lnTo>
                    <a:pt x="934" y="1123"/>
                  </a:lnTo>
                  <a:lnTo>
                    <a:pt x="942" y="1121"/>
                  </a:lnTo>
                  <a:lnTo>
                    <a:pt x="951" y="1118"/>
                  </a:lnTo>
                  <a:lnTo>
                    <a:pt x="957" y="1114"/>
                  </a:lnTo>
                  <a:lnTo>
                    <a:pt x="965" y="1109"/>
                  </a:lnTo>
                  <a:lnTo>
                    <a:pt x="971" y="1104"/>
                  </a:lnTo>
                  <a:lnTo>
                    <a:pt x="977" y="1096"/>
                  </a:lnTo>
                  <a:lnTo>
                    <a:pt x="984" y="1090"/>
                  </a:lnTo>
                  <a:lnTo>
                    <a:pt x="996" y="1073"/>
                  </a:lnTo>
                  <a:lnTo>
                    <a:pt x="1006" y="1054"/>
                  </a:lnTo>
                  <a:lnTo>
                    <a:pt x="1017" y="1035"/>
                  </a:lnTo>
                  <a:lnTo>
                    <a:pt x="1028" y="1015"/>
                  </a:lnTo>
                  <a:lnTo>
                    <a:pt x="1039" y="994"/>
                  </a:lnTo>
                  <a:lnTo>
                    <a:pt x="1048" y="975"/>
                  </a:lnTo>
                  <a:lnTo>
                    <a:pt x="1060" y="957"/>
                  </a:lnTo>
                  <a:lnTo>
                    <a:pt x="1071" y="941"/>
                  </a:lnTo>
                  <a:lnTo>
                    <a:pt x="1077" y="934"/>
                  </a:lnTo>
                  <a:lnTo>
                    <a:pt x="1084" y="928"/>
                  </a:lnTo>
                  <a:lnTo>
                    <a:pt x="1090" y="921"/>
                  </a:lnTo>
                  <a:lnTo>
                    <a:pt x="1097" y="917"/>
                  </a:lnTo>
                  <a:lnTo>
                    <a:pt x="1104" y="914"/>
                  </a:lnTo>
                  <a:lnTo>
                    <a:pt x="1112" y="911"/>
                  </a:lnTo>
                  <a:lnTo>
                    <a:pt x="1119" y="910"/>
                  </a:lnTo>
                  <a:lnTo>
                    <a:pt x="1127" y="910"/>
                  </a:lnTo>
                  <a:lnTo>
                    <a:pt x="1138" y="911"/>
                  </a:lnTo>
                  <a:lnTo>
                    <a:pt x="1148" y="912"/>
                  </a:lnTo>
                  <a:lnTo>
                    <a:pt x="1156" y="915"/>
                  </a:lnTo>
                  <a:lnTo>
                    <a:pt x="1162" y="917"/>
                  </a:lnTo>
                  <a:lnTo>
                    <a:pt x="1166" y="920"/>
                  </a:lnTo>
                  <a:lnTo>
                    <a:pt x="1170" y="925"/>
                  </a:lnTo>
                  <a:lnTo>
                    <a:pt x="1171" y="929"/>
                  </a:lnTo>
                  <a:lnTo>
                    <a:pt x="1171" y="933"/>
                  </a:lnTo>
                  <a:lnTo>
                    <a:pt x="1170" y="939"/>
                  </a:lnTo>
                  <a:lnTo>
                    <a:pt x="1167" y="945"/>
                  </a:lnTo>
                  <a:lnTo>
                    <a:pt x="1164" y="951"/>
                  </a:lnTo>
                  <a:lnTo>
                    <a:pt x="1160" y="958"/>
                  </a:lnTo>
                  <a:lnTo>
                    <a:pt x="1149" y="972"/>
                  </a:lnTo>
                  <a:lnTo>
                    <a:pt x="1135" y="988"/>
                  </a:lnTo>
                  <a:lnTo>
                    <a:pt x="1120" y="1005"/>
                  </a:lnTo>
                  <a:lnTo>
                    <a:pt x="1104" y="1023"/>
                  </a:lnTo>
                  <a:lnTo>
                    <a:pt x="1088" y="1043"/>
                  </a:lnTo>
                  <a:lnTo>
                    <a:pt x="1073" y="1062"/>
                  </a:lnTo>
                  <a:lnTo>
                    <a:pt x="1067" y="1072"/>
                  </a:lnTo>
                  <a:lnTo>
                    <a:pt x="1060" y="1082"/>
                  </a:lnTo>
                  <a:lnTo>
                    <a:pt x="1054" y="1093"/>
                  </a:lnTo>
                  <a:lnTo>
                    <a:pt x="1048" y="1103"/>
                  </a:lnTo>
                  <a:lnTo>
                    <a:pt x="1044" y="1113"/>
                  </a:lnTo>
                  <a:lnTo>
                    <a:pt x="1041" y="1124"/>
                  </a:lnTo>
                  <a:lnTo>
                    <a:pt x="1038" y="1135"/>
                  </a:lnTo>
                  <a:lnTo>
                    <a:pt x="1036" y="1146"/>
                  </a:lnTo>
                  <a:lnTo>
                    <a:pt x="1053" y="1142"/>
                  </a:lnTo>
                  <a:lnTo>
                    <a:pt x="1076" y="1137"/>
                  </a:lnTo>
                  <a:lnTo>
                    <a:pt x="1106" y="1128"/>
                  </a:lnTo>
                  <a:lnTo>
                    <a:pt x="1141" y="1117"/>
                  </a:lnTo>
                  <a:lnTo>
                    <a:pt x="1179" y="1104"/>
                  </a:lnTo>
                  <a:lnTo>
                    <a:pt x="1219" y="1089"/>
                  </a:lnTo>
                  <a:lnTo>
                    <a:pt x="1262" y="1072"/>
                  </a:lnTo>
                  <a:lnTo>
                    <a:pt x="1304" y="1053"/>
                  </a:lnTo>
                  <a:lnTo>
                    <a:pt x="1346" y="1034"/>
                  </a:lnTo>
                  <a:lnTo>
                    <a:pt x="1385" y="1015"/>
                  </a:lnTo>
                  <a:lnTo>
                    <a:pt x="1423" y="995"/>
                  </a:lnTo>
                  <a:lnTo>
                    <a:pt x="1455" y="975"/>
                  </a:lnTo>
                  <a:lnTo>
                    <a:pt x="1469" y="965"/>
                  </a:lnTo>
                  <a:lnTo>
                    <a:pt x="1482" y="956"/>
                  </a:lnTo>
                  <a:lnTo>
                    <a:pt x="1494" y="946"/>
                  </a:lnTo>
                  <a:lnTo>
                    <a:pt x="1503" y="937"/>
                  </a:lnTo>
                  <a:lnTo>
                    <a:pt x="1511" y="928"/>
                  </a:lnTo>
                  <a:lnTo>
                    <a:pt x="1516" y="919"/>
                  </a:lnTo>
                  <a:lnTo>
                    <a:pt x="1521" y="911"/>
                  </a:lnTo>
                  <a:lnTo>
                    <a:pt x="1522" y="903"/>
                  </a:lnTo>
                  <a:lnTo>
                    <a:pt x="1522" y="881"/>
                  </a:lnTo>
                  <a:lnTo>
                    <a:pt x="1521" y="870"/>
                  </a:lnTo>
                  <a:lnTo>
                    <a:pt x="1516" y="857"/>
                  </a:lnTo>
                  <a:lnTo>
                    <a:pt x="1511" y="843"/>
                  </a:lnTo>
                  <a:lnTo>
                    <a:pt x="1502" y="828"/>
                  </a:lnTo>
                  <a:lnTo>
                    <a:pt x="1494" y="812"/>
                  </a:lnTo>
                  <a:lnTo>
                    <a:pt x="1482" y="795"/>
                  </a:lnTo>
                  <a:lnTo>
                    <a:pt x="1470" y="779"/>
                  </a:lnTo>
                  <a:lnTo>
                    <a:pt x="1457" y="762"/>
                  </a:lnTo>
                  <a:lnTo>
                    <a:pt x="1443" y="747"/>
                  </a:lnTo>
                  <a:lnTo>
                    <a:pt x="1428" y="732"/>
                  </a:lnTo>
                  <a:lnTo>
                    <a:pt x="1414" y="718"/>
                  </a:lnTo>
                  <a:lnTo>
                    <a:pt x="1399" y="707"/>
                  </a:lnTo>
                  <a:lnTo>
                    <a:pt x="1385" y="696"/>
                  </a:lnTo>
                  <a:lnTo>
                    <a:pt x="1371" y="690"/>
                  </a:lnTo>
                  <a:lnTo>
                    <a:pt x="1364" y="686"/>
                  </a:lnTo>
                  <a:lnTo>
                    <a:pt x="1357" y="684"/>
                  </a:lnTo>
                  <a:lnTo>
                    <a:pt x="1351" y="683"/>
                  </a:lnTo>
                  <a:lnTo>
                    <a:pt x="1345" y="683"/>
                  </a:lnTo>
                  <a:lnTo>
                    <a:pt x="1301" y="683"/>
                  </a:lnTo>
                  <a:lnTo>
                    <a:pt x="1293" y="683"/>
                  </a:lnTo>
                  <a:lnTo>
                    <a:pt x="1286" y="684"/>
                  </a:lnTo>
                  <a:lnTo>
                    <a:pt x="1278" y="685"/>
                  </a:lnTo>
                  <a:lnTo>
                    <a:pt x="1272" y="688"/>
                  </a:lnTo>
                  <a:lnTo>
                    <a:pt x="1259" y="693"/>
                  </a:lnTo>
                  <a:lnTo>
                    <a:pt x="1248" y="700"/>
                  </a:lnTo>
                  <a:lnTo>
                    <a:pt x="1238" y="708"/>
                  </a:lnTo>
                  <a:lnTo>
                    <a:pt x="1230" y="718"/>
                  </a:lnTo>
                  <a:lnTo>
                    <a:pt x="1221" y="727"/>
                  </a:lnTo>
                  <a:lnTo>
                    <a:pt x="1213" y="738"/>
                  </a:lnTo>
                  <a:lnTo>
                    <a:pt x="1205" y="749"/>
                  </a:lnTo>
                  <a:lnTo>
                    <a:pt x="1196" y="758"/>
                  </a:lnTo>
                  <a:lnTo>
                    <a:pt x="1187" y="768"/>
                  </a:lnTo>
                  <a:lnTo>
                    <a:pt x="1177" y="775"/>
                  </a:lnTo>
                  <a:lnTo>
                    <a:pt x="1166" y="783"/>
                  </a:lnTo>
                  <a:lnTo>
                    <a:pt x="1155" y="788"/>
                  </a:lnTo>
                  <a:lnTo>
                    <a:pt x="1147" y="791"/>
                  </a:lnTo>
                  <a:lnTo>
                    <a:pt x="1141" y="792"/>
                  </a:lnTo>
                  <a:lnTo>
                    <a:pt x="1133" y="793"/>
                  </a:lnTo>
                  <a:lnTo>
                    <a:pt x="1125" y="793"/>
                  </a:lnTo>
                  <a:lnTo>
                    <a:pt x="1119" y="793"/>
                  </a:lnTo>
                  <a:lnTo>
                    <a:pt x="1114" y="792"/>
                  </a:lnTo>
                  <a:lnTo>
                    <a:pt x="1109" y="791"/>
                  </a:lnTo>
                  <a:lnTo>
                    <a:pt x="1105" y="787"/>
                  </a:lnTo>
                  <a:lnTo>
                    <a:pt x="1101" y="785"/>
                  </a:lnTo>
                  <a:lnTo>
                    <a:pt x="1097" y="782"/>
                  </a:lnTo>
                  <a:lnTo>
                    <a:pt x="1093" y="778"/>
                  </a:lnTo>
                  <a:lnTo>
                    <a:pt x="1091" y="773"/>
                  </a:lnTo>
                  <a:lnTo>
                    <a:pt x="1086" y="764"/>
                  </a:lnTo>
                  <a:lnTo>
                    <a:pt x="1083" y="753"/>
                  </a:lnTo>
                  <a:lnTo>
                    <a:pt x="1082" y="740"/>
                  </a:lnTo>
                  <a:lnTo>
                    <a:pt x="1080" y="727"/>
                  </a:lnTo>
                  <a:lnTo>
                    <a:pt x="1080" y="705"/>
                  </a:lnTo>
                  <a:lnTo>
                    <a:pt x="1083" y="690"/>
                  </a:lnTo>
                  <a:lnTo>
                    <a:pt x="1087" y="674"/>
                  </a:lnTo>
                  <a:lnTo>
                    <a:pt x="1096" y="659"/>
                  </a:lnTo>
                  <a:lnTo>
                    <a:pt x="1107" y="642"/>
                  </a:lnTo>
                  <a:lnTo>
                    <a:pt x="1121" y="625"/>
                  </a:lnTo>
                  <a:lnTo>
                    <a:pt x="1137" y="609"/>
                  </a:lnTo>
                  <a:lnTo>
                    <a:pt x="1157" y="593"/>
                  </a:lnTo>
                  <a:lnTo>
                    <a:pt x="1177" y="577"/>
                  </a:lnTo>
                  <a:lnTo>
                    <a:pt x="1200" y="560"/>
                  </a:lnTo>
                  <a:lnTo>
                    <a:pt x="1223" y="544"/>
                  </a:lnTo>
                  <a:lnTo>
                    <a:pt x="1249" y="528"/>
                  </a:lnTo>
                  <a:lnTo>
                    <a:pt x="1276" y="511"/>
                  </a:lnTo>
                  <a:lnTo>
                    <a:pt x="1332" y="478"/>
                  </a:lnTo>
                  <a:lnTo>
                    <a:pt x="1390" y="447"/>
                  </a:lnTo>
                  <a:lnTo>
                    <a:pt x="1447" y="416"/>
                  </a:lnTo>
                  <a:lnTo>
                    <a:pt x="1502" y="386"/>
                  </a:lnTo>
                  <a:lnTo>
                    <a:pt x="1555" y="357"/>
                  </a:lnTo>
                  <a:lnTo>
                    <a:pt x="1601" y="330"/>
                  </a:lnTo>
                  <a:lnTo>
                    <a:pt x="1623" y="317"/>
                  </a:lnTo>
                  <a:lnTo>
                    <a:pt x="1641" y="305"/>
                  </a:lnTo>
                  <a:lnTo>
                    <a:pt x="1657" y="293"/>
                  </a:lnTo>
                  <a:lnTo>
                    <a:pt x="1671" y="282"/>
                  </a:lnTo>
                  <a:lnTo>
                    <a:pt x="1683" y="271"/>
                  </a:lnTo>
                  <a:lnTo>
                    <a:pt x="1691" y="261"/>
                  </a:lnTo>
                  <a:lnTo>
                    <a:pt x="1696" y="251"/>
                  </a:lnTo>
                  <a:lnTo>
                    <a:pt x="1698" y="242"/>
                  </a:lnTo>
                  <a:lnTo>
                    <a:pt x="1697" y="221"/>
                  </a:lnTo>
                  <a:lnTo>
                    <a:pt x="1694" y="199"/>
                  </a:lnTo>
                  <a:lnTo>
                    <a:pt x="1688" y="178"/>
                  </a:lnTo>
                  <a:lnTo>
                    <a:pt x="1682" y="157"/>
                  </a:lnTo>
                  <a:lnTo>
                    <a:pt x="1673" y="136"/>
                  </a:lnTo>
                  <a:lnTo>
                    <a:pt x="1662" y="116"/>
                  </a:lnTo>
                  <a:lnTo>
                    <a:pt x="1652" y="98"/>
                  </a:lnTo>
                  <a:lnTo>
                    <a:pt x="1638" y="79"/>
                  </a:lnTo>
                  <a:lnTo>
                    <a:pt x="1624" y="62"/>
                  </a:lnTo>
                  <a:lnTo>
                    <a:pt x="1609" y="47"/>
                  </a:lnTo>
                  <a:lnTo>
                    <a:pt x="1593" y="33"/>
                  </a:lnTo>
                  <a:lnTo>
                    <a:pt x="1575" y="22"/>
                  </a:lnTo>
                  <a:lnTo>
                    <a:pt x="1566" y="17"/>
                  </a:lnTo>
                  <a:lnTo>
                    <a:pt x="1557" y="13"/>
                  </a:lnTo>
                  <a:lnTo>
                    <a:pt x="1548" y="8"/>
                  </a:lnTo>
                  <a:lnTo>
                    <a:pt x="1538" y="5"/>
                  </a:lnTo>
                  <a:lnTo>
                    <a:pt x="1528" y="3"/>
                  </a:lnTo>
                  <a:lnTo>
                    <a:pt x="1519" y="1"/>
                  </a:lnTo>
                  <a:lnTo>
                    <a:pt x="1509" y="0"/>
                  </a:lnTo>
                  <a:lnTo>
                    <a:pt x="1499" y="0"/>
                  </a:lnTo>
                  <a:lnTo>
                    <a:pt x="1494" y="1"/>
                  </a:lnTo>
                  <a:lnTo>
                    <a:pt x="1486" y="5"/>
                  </a:lnTo>
                  <a:lnTo>
                    <a:pt x="1478" y="11"/>
                  </a:lnTo>
                  <a:lnTo>
                    <a:pt x="1469" y="17"/>
                  </a:lnTo>
                  <a:lnTo>
                    <a:pt x="1450" y="32"/>
                  </a:lnTo>
                  <a:lnTo>
                    <a:pt x="1434" y="44"/>
                  </a:lnTo>
                  <a:lnTo>
                    <a:pt x="1434" y="154"/>
                  </a:lnTo>
                  <a:lnTo>
                    <a:pt x="1419" y="177"/>
                  </a:lnTo>
                  <a:lnTo>
                    <a:pt x="1405" y="202"/>
                  </a:lnTo>
                  <a:lnTo>
                    <a:pt x="1391" y="227"/>
                  </a:lnTo>
                  <a:lnTo>
                    <a:pt x="1377" y="253"/>
                  </a:lnTo>
                  <a:lnTo>
                    <a:pt x="1362" y="280"/>
                  </a:lnTo>
                  <a:lnTo>
                    <a:pt x="1347" y="307"/>
                  </a:lnTo>
                  <a:lnTo>
                    <a:pt x="1332" y="332"/>
                  </a:lnTo>
                  <a:lnTo>
                    <a:pt x="1316" y="358"/>
                  </a:lnTo>
                  <a:lnTo>
                    <a:pt x="1297" y="382"/>
                  </a:lnTo>
                  <a:lnTo>
                    <a:pt x="1278" y="404"/>
                  </a:lnTo>
                  <a:lnTo>
                    <a:pt x="1268" y="415"/>
                  </a:lnTo>
                  <a:lnTo>
                    <a:pt x="1258" y="425"/>
                  </a:lnTo>
                  <a:lnTo>
                    <a:pt x="1247" y="434"/>
                  </a:lnTo>
                  <a:lnTo>
                    <a:pt x="1236" y="443"/>
                  </a:lnTo>
                  <a:lnTo>
                    <a:pt x="1223" y="452"/>
                  </a:lnTo>
                  <a:lnTo>
                    <a:pt x="1211" y="459"/>
                  </a:lnTo>
                  <a:lnTo>
                    <a:pt x="1199" y="465"/>
                  </a:lnTo>
                  <a:lnTo>
                    <a:pt x="1185" y="471"/>
                  </a:lnTo>
                  <a:lnTo>
                    <a:pt x="1171" y="476"/>
                  </a:lnTo>
                  <a:lnTo>
                    <a:pt x="1156" y="479"/>
                  </a:lnTo>
                  <a:lnTo>
                    <a:pt x="1141" y="483"/>
                  </a:lnTo>
                  <a:lnTo>
                    <a:pt x="1125" y="485"/>
                  </a:lnTo>
                  <a:lnTo>
                    <a:pt x="1125" y="418"/>
                  </a:lnTo>
                  <a:lnTo>
                    <a:pt x="1125" y="410"/>
                  </a:lnTo>
                  <a:lnTo>
                    <a:pt x="1127" y="402"/>
                  </a:lnTo>
                  <a:lnTo>
                    <a:pt x="1128" y="395"/>
                  </a:lnTo>
                  <a:lnTo>
                    <a:pt x="1131" y="387"/>
                  </a:lnTo>
                  <a:lnTo>
                    <a:pt x="1134" y="381"/>
                  </a:lnTo>
                  <a:lnTo>
                    <a:pt x="1138" y="373"/>
                  </a:lnTo>
                  <a:lnTo>
                    <a:pt x="1143" y="367"/>
                  </a:lnTo>
                  <a:lnTo>
                    <a:pt x="1148" y="361"/>
                  </a:lnTo>
                  <a:lnTo>
                    <a:pt x="1160" y="350"/>
                  </a:lnTo>
                  <a:lnTo>
                    <a:pt x="1174" y="339"/>
                  </a:lnTo>
                  <a:lnTo>
                    <a:pt x="1188" y="328"/>
                  </a:lnTo>
                  <a:lnTo>
                    <a:pt x="1204" y="318"/>
                  </a:lnTo>
                  <a:lnTo>
                    <a:pt x="1237" y="300"/>
                  </a:lnTo>
                  <a:lnTo>
                    <a:pt x="1269" y="281"/>
                  </a:lnTo>
                  <a:lnTo>
                    <a:pt x="1284" y="270"/>
                  </a:lnTo>
                  <a:lnTo>
                    <a:pt x="1298" y="261"/>
                  </a:lnTo>
                  <a:lnTo>
                    <a:pt x="1310" y="249"/>
                  </a:lnTo>
                  <a:lnTo>
                    <a:pt x="1321" y="237"/>
                  </a:lnTo>
                  <a:lnTo>
                    <a:pt x="1333" y="221"/>
                  </a:lnTo>
                  <a:lnTo>
                    <a:pt x="1342" y="206"/>
                  </a:lnTo>
                  <a:lnTo>
                    <a:pt x="1350" y="194"/>
                  </a:lnTo>
                  <a:lnTo>
                    <a:pt x="1355" y="183"/>
                  </a:lnTo>
                  <a:lnTo>
                    <a:pt x="1359" y="175"/>
                  </a:lnTo>
                  <a:lnTo>
                    <a:pt x="1360" y="168"/>
                  </a:lnTo>
                  <a:lnTo>
                    <a:pt x="1361" y="163"/>
                  </a:lnTo>
                  <a:lnTo>
                    <a:pt x="1359" y="159"/>
                  </a:lnTo>
                  <a:lnTo>
                    <a:pt x="1356" y="157"/>
                  </a:lnTo>
                  <a:lnTo>
                    <a:pt x="1352" y="155"/>
                  </a:lnTo>
                  <a:lnTo>
                    <a:pt x="1347" y="155"/>
                  </a:lnTo>
                  <a:lnTo>
                    <a:pt x="1340" y="157"/>
                  </a:lnTo>
                  <a:lnTo>
                    <a:pt x="1325" y="162"/>
                  </a:lnTo>
                  <a:lnTo>
                    <a:pt x="1308" y="169"/>
                  </a:lnTo>
                  <a:lnTo>
                    <a:pt x="1289" y="179"/>
                  </a:lnTo>
                  <a:lnTo>
                    <a:pt x="1269" y="191"/>
                  </a:lnTo>
                  <a:lnTo>
                    <a:pt x="1250" y="203"/>
                  </a:lnTo>
                  <a:lnTo>
                    <a:pt x="1232" y="214"/>
                  </a:lnTo>
                  <a:lnTo>
                    <a:pt x="1203" y="234"/>
                  </a:lnTo>
                  <a:lnTo>
                    <a:pt x="1191" y="242"/>
                  </a:lnTo>
                  <a:lnTo>
                    <a:pt x="1177" y="233"/>
                  </a:lnTo>
                  <a:lnTo>
                    <a:pt x="1165" y="221"/>
                  </a:lnTo>
                  <a:lnTo>
                    <a:pt x="1154" y="209"/>
                  </a:lnTo>
                  <a:lnTo>
                    <a:pt x="1143" y="197"/>
                  </a:lnTo>
                  <a:lnTo>
                    <a:pt x="1123" y="172"/>
                  </a:lnTo>
                  <a:lnTo>
                    <a:pt x="1104" y="146"/>
                  </a:lnTo>
                  <a:lnTo>
                    <a:pt x="1096" y="134"/>
                  </a:lnTo>
                  <a:lnTo>
                    <a:pt x="1086" y="123"/>
                  </a:lnTo>
                  <a:lnTo>
                    <a:pt x="1076" y="114"/>
                  </a:lnTo>
                  <a:lnTo>
                    <a:pt x="1065" y="105"/>
                  </a:lnTo>
                  <a:lnTo>
                    <a:pt x="1054" y="98"/>
                  </a:lnTo>
                  <a:lnTo>
                    <a:pt x="1042" y="92"/>
                  </a:lnTo>
                  <a:lnTo>
                    <a:pt x="1035" y="91"/>
                  </a:lnTo>
                  <a:lnTo>
                    <a:pt x="1029" y="89"/>
                  </a:lnTo>
                  <a:lnTo>
                    <a:pt x="1021" y="88"/>
                  </a:lnTo>
                  <a:lnTo>
                    <a:pt x="1014" y="88"/>
                  </a:lnTo>
                  <a:lnTo>
                    <a:pt x="904"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4"/>
            <p:cNvSpPr>
              <a:spLocks noEditPoints="1"/>
            </p:cNvSpPr>
            <p:nvPr/>
          </p:nvSpPr>
          <p:spPr bwMode="auto">
            <a:xfrm>
              <a:off x="1052" y="2129"/>
              <a:ext cx="79" cy="69"/>
            </a:xfrm>
            <a:custGeom>
              <a:avLst/>
              <a:gdLst>
                <a:gd name="T0" fmla="*/ 351 w 1102"/>
                <a:gd name="T1" fmla="*/ 370 h 973"/>
                <a:gd name="T2" fmla="*/ 331 w 1102"/>
                <a:gd name="T3" fmla="*/ 325 h 973"/>
                <a:gd name="T4" fmla="*/ 352 w 1102"/>
                <a:gd name="T5" fmla="*/ 277 h 973"/>
                <a:gd name="T6" fmla="*/ 390 w 1102"/>
                <a:gd name="T7" fmla="*/ 271 h 973"/>
                <a:gd name="T8" fmla="*/ 413 w 1102"/>
                <a:gd name="T9" fmla="*/ 298 h 973"/>
                <a:gd name="T10" fmla="*/ 410 w 1102"/>
                <a:gd name="T11" fmla="*/ 357 h 973"/>
                <a:gd name="T12" fmla="*/ 573 w 1102"/>
                <a:gd name="T13" fmla="*/ 378 h 973"/>
                <a:gd name="T14" fmla="*/ 585 w 1102"/>
                <a:gd name="T15" fmla="*/ 286 h 973"/>
                <a:gd name="T16" fmla="*/ 630 w 1102"/>
                <a:gd name="T17" fmla="*/ 201 h 973"/>
                <a:gd name="T18" fmla="*/ 682 w 1102"/>
                <a:gd name="T19" fmla="*/ 128 h 973"/>
                <a:gd name="T20" fmla="*/ 676 w 1102"/>
                <a:gd name="T21" fmla="*/ 70 h 973"/>
                <a:gd name="T22" fmla="*/ 649 w 1102"/>
                <a:gd name="T23" fmla="*/ 51 h 973"/>
                <a:gd name="T24" fmla="*/ 578 w 1102"/>
                <a:gd name="T25" fmla="*/ 53 h 973"/>
                <a:gd name="T26" fmla="*/ 437 w 1102"/>
                <a:gd name="T27" fmla="*/ 37 h 973"/>
                <a:gd name="T28" fmla="*/ 165 w 1102"/>
                <a:gd name="T29" fmla="*/ 302 h 973"/>
                <a:gd name="T30" fmla="*/ 25 w 1102"/>
                <a:gd name="T31" fmla="*/ 464 h 973"/>
                <a:gd name="T32" fmla="*/ 1 w 1102"/>
                <a:gd name="T33" fmla="*/ 537 h 973"/>
                <a:gd name="T34" fmla="*/ 30 w 1102"/>
                <a:gd name="T35" fmla="*/ 579 h 973"/>
                <a:gd name="T36" fmla="*/ 83 w 1102"/>
                <a:gd name="T37" fmla="*/ 614 h 973"/>
                <a:gd name="T38" fmla="*/ 126 w 1102"/>
                <a:gd name="T39" fmla="*/ 617 h 973"/>
                <a:gd name="T40" fmla="*/ 185 w 1102"/>
                <a:gd name="T41" fmla="*/ 542 h 973"/>
                <a:gd name="T42" fmla="*/ 230 w 1102"/>
                <a:gd name="T43" fmla="*/ 505 h 973"/>
                <a:gd name="T44" fmla="*/ 295 w 1102"/>
                <a:gd name="T45" fmla="*/ 488 h 973"/>
                <a:gd name="T46" fmla="*/ 357 w 1102"/>
                <a:gd name="T47" fmla="*/ 499 h 973"/>
                <a:gd name="T48" fmla="*/ 374 w 1102"/>
                <a:gd name="T49" fmla="*/ 537 h 973"/>
                <a:gd name="T50" fmla="*/ 365 w 1102"/>
                <a:gd name="T51" fmla="*/ 579 h 973"/>
                <a:gd name="T52" fmla="*/ 291 w 1102"/>
                <a:gd name="T53" fmla="*/ 624 h 973"/>
                <a:gd name="T54" fmla="*/ 267 w 1102"/>
                <a:gd name="T55" fmla="*/ 662 h 973"/>
                <a:gd name="T56" fmla="*/ 270 w 1102"/>
                <a:gd name="T57" fmla="*/ 705 h 973"/>
                <a:gd name="T58" fmla="*/ 327 w 1102"/>
                <a:gd name="T59" fmla="*/ 742 h 973"/>
                <a:gd name="T60" fmla="*/ 427 w 1102"/>
                <a:gd name="T61" fmla="*/ 944 h 973"/>
                <a:gd name="T62" fmla="*/ 496 w 1102"/>
                <a:gd name="T63" fmla="*/ 971 h 973"/>
                <a:gd name="T64" fmla="*/ 602 w 1102"/>
                <a:gd name="T65" fmla="*/ 965 h 973"/>
                <a:gd name="T66" fmla="*/ 737 w 1102"/>
                <a:gd name="T67" fmla="*/ 924 h 973"/>
                <a:gd name="T68" fmla="*/ 879 w 1102"/>
                <a:gd name="T69" fmla="*/ 859 h 973"/>
                <a:gd name="T70" fmla="*/ 1003 w 1102"/>
                <a:gd name="T71" fmla="*/ 779 h 973"/>
                <a:gd name="T72" fmla="*/ 1085 w 1102"/>
                <a:gd name="T73" fmla="*/ 695 h 973"/>
                <a:gd name="T74" fmla="*/ 1100 w 1102"/>
                <a:gd name="T75" fmla="*/ 632 h 973"/>
                <a:gd name="T76" fmla="*/ 1074 w 1102"/>
                <a:gd name="T77" fmla="*/ 599 h 973"/>
                <a:gd name="T78" fmla="*/ 1030 w 1102"/>
                <a:gd name="T79" fmla="*/ 579 h 973"/>
                <a:gd name="T80" fmla="*/ 904 w 1102"/>
                <a:gd name="T81" fmla="*/ 632 h 973"/>
                <a:gd name="T82" fmla="*/ 738 w 1102"/>
                <a:gd name="T83" fmla="*/ 752 h 973"/>
                <a:gd name="T84" fmla="*/ 627 w 1102"/>
                <a:gd name="T85" fmla="*/ 803 h 973"/>
                <a:gd name="T86" fmla="*/ 524 w 1102"/>
                <a:gd name="T87" fmla="*/ 819 h 973"/>
                <a:gd name="T88" fmla="*/ 499 w 1102"/>
                <a:gd name="T89" fmla="*/ 804 h 973"/>
                <a:gd name="T90" fmla="*/ 485 w 1102"/>
                <a:gd name="T91" fmla="*/ 731 h 973"/>
                <a:gd name="T92" fmla="*/ 507 w 1102"/>
                <a:gd name="T93" fmla="*/ 650 h 973"/>
                <a:gd name="T94" fmla="*/ 598 w 1102"/>
                <a:gd name="T95" fmla="*/ 515 h 973"/>
                <a:gd name="T96" fmla="*/ 706 w 1102"/>
                <a:gd name="T97" fmla="*/ 422 h 973"/>
                <a:gd name="T98" fmla="*/ 819 w 1102"/>
                <a:gd name="T99" fmla="*/ 348 h 973"/>
                <a:gd name="T100" fmla="*/ 938 w 1102"/>
                <a:gd name="T101" fmla="*/ 232 h 973"/>
                <a:gd name="T102" fmla="*/ 968 w 1102"/>
                <a:gd name="T103" fmla="*/ 175 h 973"/>
                <a:gd name="T104" fmla="*/ 958 w 1102"/>
                <a:gd name="T105" fmla="*/ 108 h 973"/>
                <a:gd name="T106" fmla="*/ 907 w 1102"/>
                <a:gd name="T107" fmla="*/ 36 h 973"/>
                <a:gd name="T108" fmla="*/ 838 w 1102"/>
                <a:gd name="T109" fmla="*/ 4 h 973"/>
                <a:gd name="T110" fmla="*/ 780 w 1102"/>
                <a:gd name="T111" fmla="*/ 10 h 973"/>
                <a:gd name="T112" fmla="*/ 757 w 1102"/>
                <a:gd name="T113" fmla="*/ 30 h 973"/>
                <a:gd name="T114" fmla="*/ 746 w 1102"/>
                <a:gd name="T115" fmla="*/ 99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2" h="973">
                  <a:moveTo>
                    <a:pt x="374" y="378"/>
                  </a:moveTo>
                  <a:lnTo>
                    <a:pt x="369" y="378"/>
                  </a:lnTo>
                  <a:lnTo>
                    <a:pt x="364" y="377"/>
                  </a:lnTo>
                  <a:lnTo>
                    <a:pt x="359" y="375"/>
                  </a:lnTo>
                  <a:lnTo>
                    <a:pt x="355" y="373"/>
                  </a:lnTo>
                  <a:lnTo>
                    <a:pt x="351" y="370"/>
                  </a:lnTo>
                  <a:lnTo>
                    <a:pt x="347" y="367"/>
                  </a:lnTo>
                  <a:lnTo>
                    <a:pt x="344" y="363"/>
                  </a:lnTo>
                  <a:lnTo>
                    <a:pt x="341" y="359"/>
                  </a:lnTo>
                  <a:lnTo>
                    <a:pt x="337" y="349"/>
                  </a:lnTo>
                  <a:lnTo>
                    <a:pt x="334" y="337"/>
                  </a:lnTo>
                  <a:lnTo>
                    <a:pt x="331" y="325"/>
                  </a:lnTo>
                  <a:lnTo>
                    <a:pt x="330" y="313"/>
                  </a:lnTo>
                  <a:lnTo>
                    <a:pt x="331" y="305"/>
                  </a:lnTo>
                  <a:lnTo>
                    <a:pt x="335" y="296"/>
                  </a:lnTo>
                  <a:lnTo>
                    <a:pt x="340" y="290"/>
                  </a:lnTo>
                  <a:lnTo>
                    <a:pt x="345" y="282"/>
                  </a:lnTo>
                  <a:lnTo>
                    <a:pt x="352" y="277"/>
                  </a:lnTo>
                  <a:lnTo>
                    <a:pt x="359" y="272"/>
                  </a:lnTo>
                  <a:lnTo>
                    <a:pt x="367" y="269"/>
                  </a:lnTo>
                  <a:lnTo>
                    <a:pt x="374" y="267"/>
                  </a:lnTo>
                  <a:lnTo>
                    <a:pt x="381" y="269"/>
                  </a:lnTo>
                  <a:lnTo>
                    <a:pt x="386" y="270"/>
                  </a:lnTo>
                  <a:lnTo>
                    <a:pt x="390" y="271"/>
                  </a:lnTo>
                  <a:lnTo>
                    <a:pt x="395" y="273"/>
                  </a:lnTo>
                  <a:lnTo>
                    <a:pt x="399" y="276"/>
                  </a:lnTo>
                  <a:lnTo>
                    <a:pt x="402" y="279"/>
                  </a:lnTo>
                  <a:lnTo>
                    <a:pt x="405" y="284"/>
                  </a:lnTo>
                  <a:lnTo>
                    <a:pt x="409" y="288"/>
                  </a:lnTo>
                  <a:lnTo>
                    <a:pt x="413" y="298"/>
                  </a:lnTo>
                  <a:lnTo>
                    <a:pt x="416" y="308"/>
                  </a:lnTo>
                  <a:lnTo>
                    <a:pt x="418" y="321"/>
                  </a:lnTo>
                  <a:lnTo>
                    <a:pt x="419" y="334"/>
                  </a:lnTo>
                  <a:lnTo>
                    <a:pt x="418" y="341"/>
                  </a:lnTo>
                  <a:lnTo>
                    <a:pt x="415" y="349"/>
                  </a:lnTo>
                  <a:lnTo>
                    <a:pt x="410" y="357"/>
                  </a:lnTo>
                  <a:lnTo>
                    <a:pt x="404" y="363"/>
                  </a:lnTo>
                  <a:lnTo>
                    <a:pt x="398" y="369"/>
                  </a:lnTo>
                  <a:lnTo>
                    <a:pt x="390" y="374"/>
                  </a:lnTo>
                  <a:lnTo>
                    <a:pt x="382" y="377"/>
                  </a:lnTo>
                  <a:lnTo>
                    <a:pt x="374" y="378"/>
                  </a:lnTo>
                  <a:close/>
                  <a:moveTo>
                    <a:pt x="573" y="378"/>
                  </a:moveTo>
                  <a:lnTo>
                    <a:pt x="574" y="360"/>
                  </a:lnTo>
                  <a:lnTo>
                    <a:pt x="575" y="343"/>
                  </a:lnTo>
                  <a:lnTo>
                    <a:pt x="577" y="326"/>
                  </a:lnTo>
                  <a:lnTo>
                    <a:pt x="579" y="311"/>
                  </a:lnTo>
                  <a:lnTo>
                    <a:pt x="582" y="299"/>
                  </a:lnTo>
                  <a:lnTo>
                    <a:pt x="585" y="286"/>
                  </a:lnTo>
                  <a:lnTo>
                    <a:pt x="589" y="274"/>
                  </a:lnTo>
                  <a:lnTo>
                    <a:pt x="592" y="263"/>
                  </a:lnTo>
                  <a:lnTo>
                    <a:pt x="601" y="244"/>
                  </a:lnTo>
                  <a:lnTo>
                    <a:pt x="610" y="228"/>
                  </a:lnTo>
                  <a:lnTo>
                    <a:pt x="620" y="214"/>
                  </a:lnTo>
                  <a:lnTo>
                    <a:pt x="630" y="201"/>
                  </a:lnTo>
                  <a:lnTo>
                    <a:pt x="650" y="181"/>
                  </a:lnTo>
                  <a:lnTo>
                    <a:pt x="667" y="162"/>
                  </a:lnTo>
                  <a:lnTo>
                    <a:pt x="674" y="153"/>
                  </a:lnTo>
                  <a:lnTo>
                    <a:pt x="679" y="141"/>
                  </a:lnTo>
                  <a:lnTo>
                    <a:pt x="681" y="134"/>
                  </a:lnTo>
                  <a:lnTo>
                    <a:pt x="682" y="128"/>
                  </a:lnTo>
                  <a:lnTo>
                    <a:pt x="683" y="122"/>
                  </a:lnTo>
                  <a:lnTo>
                    <a:pt x="683" y="114"/>
                  </a:lnTo>
                  <a:lnTo>
                    <a:pt x="682" y="96"/>
                  </a:lnTo>
                  <a:lnTo>
                    <a:pt x="680" y="82"/>
                  </a:lnTo>
                  <a:lnTo>
                    <a:pt x="678" y="75"/>
                  </a:lnTo>
                  <a:lnTo>
                    <a:pt x="676" y="70"/>
                  </a:lnTo>
                  <a:lnTo>
                    <a:pt x="673" y="66"/>
                  </a:lnTo>
                  <a:lnTo>
                    <a:pt x="670" y="62"/>
                  </a:lnTo>
                  <a:lnTo>
                    <a:pt x="665" y="58"/>
                  </a:lnTo>
                  <a:lnTo>
                    <a:pt x="661" y="55"/>
                  </a:lnTo>
                  <a:lnTo>
                    <a:pt x="656" y="53"/>
                  </a:lnTo>
                  <a:lnTo>
                    <a:pt x="649" y="51"/>
                  </a:lnTo>
                  <a:lnTo>
                    <a:pt x="635" y="49"/>
                  </a:lnTo>
                  <a:lnTo>
                    <a:pt x="617" y="48"/>
                  </a:lnTo>
                  <a:lnTo>
                    <a:pt x="603" y="48"/>
                  </a:lnTo>
                  <a:lnTo>
                    <a:pt x="593" y="49"/>
                  </a:lnTo>
                  <a:lnTo>
                    <a:pt x="585" y="51"/>
                  </a:lnTo>
                  <a:lnTo>
                    <a:pt x="578" y="53"/>
                  </a:lnTo>
                  <a:lnTo>
                    <a:pt x="566" y="59"/>
                  </a:lnTo>
                  <a:lnTo>
                    <a:pt x="551" y="70"/>
                  </a:lnTo>
                  <a:lnTo>
                    <a:pt x="467" y="0"/>
                  </a:lnTo>
                  <a:lnTo>
                    <a:pt x="458" y="11"/>
                  </a:lnTo>
                  <a:lnTo>
                    <a:pt x="448" y="24"/>
                  </a:lnTo>
                  <a:lnTo>
                    <a:pt x="437" y="37"/>
                  </a:lnTo>
                  <a:lnTo>
                    <a:pt x="424" y="51"/>
                  </a:lnTo>
                  <a:lnTo>
                    <a:pt x="395" y="81"/>
                  </a:lnTo>
                  <a:lnTo>
                    <a:pt x="360" y="114"/>
                  </a:lnTo>
                  <a:lnTo>
                    <a:pt x="284" y="187"/>
                  </a:lnTo>
                  <a:lnTo>
                    <a:pt x="204" y="263"/>
                  </a:lnTo>
                  <a:lnTo>
                    <a:pt x="165" y="302"/>
                  </a:lnTo>
                  <a:lnTo>
                    <a:pt x="127" y="340"/>
                  </a:lnTo>
                  <a:lnTo>
                    <a:pt x="92" y="378"/>
                  </a:lnTo>
                  <a:lnTo>
                    <a:pt x="62" y="413"/>
                  </a:lnTo>
                  <a:lnTo>
                    <a:pt x="48" y="431"/>
                  </a:lnTo>
                  <a:lnTo>
                    <a:pt x="36" y="448"/>
                  </a:lnTo>
                  <a:lnTo>
                    <a:pt x="25" y="464"/>
                  </a:lnTo>
                  <a:lnTo>
                    <a:pt x="17" y="479"/>
                  </a:lnTo>
                  <a:lnTo>
                    <a:pt x="9" y="494"/>
                  </a:lnTo>
                  <a:lnTo>
                    <a:pt x="4" y="508"/>
                  </a:lnTo>
                  <a:lnTo>
                    <a:pt x="1" y="521"/>
                  </a:lnTo>
                  <a:lnTo>
                    <a:pt x="0" y="532"/>
                  </a:lnTo>
                  <a:lnTo>
                    <a:pt x="1" y="537"/>
                  </a:lnTo>
                  <a:lnTo>
                    <a:pt x="3" y="543"/>
                  </a:lnTo>
                  <a:lnTo>
                    <a:pt x="6" y="550"/>
                  </a:lnTo>
                  <a:lnTo>
                    <a:pt x="10" y="556"/>
                  </a:lnTo>
                  <a:lnTo>
                    <a:pt x="17" y="564"/>
                  </a:lnTo>
                  <a:lnTo>
                    <a:pt x="23" y="571"/>
                  </a:lnTo>
                  <a:lnTo>
                    <a:pt x="30" y="579"/>
                  </a:lnTo>
                  <a:lnTo>
                    <a:pt x="38" y="585"/>
                  </a:lnTo>
                  <a:lnTo>
                    <a:pt x="47" y="593"/>
                  </a:lnTo>
                  <a:lnTo>
                    <a:pt x="55" y="599"/>
                  </a:lnTo>
                  <a:lnTo>
                    <a:pt x="64" y="604"/>
                  </a:lnTo>
                  <a:lnTo>
                    <a:pt x="74" y="610"/>
                  </a:lnTo>
                  <a:lnTo>
                    <a:pt x="83" y="614"/>
                  </a:lnTo>
                  <a:lnTo>
                    <a:pt x="92" y="617"/>
                  </a:lnTo>
                  <a:lnTo>
                    <a:pt x="102" y="619"/>
                  </a:lnTo>
                  <a:lnTo>
                    <a:pt x="110" y="620"/>
                  </a:lnTo>
                  <a:lnTo>
                    <a:pt x="116" y="620"/>
                  </a:lnTo>
                  <a:lnTo>
                    <a:pt x="121" y="619"/>
                  </a:lnTo>
                  <a:lnTo>
                    <a:pt x="126" y="617"/>
                  </a:lnTo>
                  <a:lnTo>
                    <a:pt x="131" y="615"/>
                  </a:lnTo>
                  <a:lnTo>
                    <a:pt x="139" y="609"/>
                  </a:lnTo>
                  <a:lnTo>
                    <a:pt x="147" y="600"/>
                  </a:lnTo>
                  <a:lnTo>
                    <a:pt x="161" y="579"/>
                  </a:lnTo>
                  <a:lnTo>
                    <a:pt x="176" y="554"/>
                  </a:lnTo>
                  <a:lnTo>
                    <a:pt x="185" y="542"/>
                  </a:lnTo>
                  <a:lnTo>
                    <a:pt x="196" y="530"/>
                  </a:lnTo>
                  <a:lnTo>
                    <a:pt x="201" y="525"/>
                  </a:lnTo>
                  <a:lnTo>
                    <a:pt x="208" y="518"/>
                  </a:lnTo>
                  <a:lnTo>
                    <a:pt x="215" y="514"/>
                  </a:lnTo>
                  <a:lnTo>
                    <a:pt x="223" y="509"/>
                  </a:lnTo>
                  <a:lnTo>
                    <a:pt x="230" y="505"/>
                  </a:lnTo>
                  <a:lnTo>
                    <a:pt x="239" y="500"/>
                  </a:lnTo>
                  <a:lnTo>
                    <a:pt x="249" y="497"/>
                  </a:lnTo>
                  <a:lnTo>
                    <a:pt x="259" y="494"/>
                  </a:lnTo>
                  <a:lnTo>
                    <a:pt x="270" y="492"/>
                  </a:lnTo>
                  <a:lnTo>
                    <a:pt x="282" y="490"/>
                  </a:lnTo>
                  <a:lnTo>
                    <a:pt x="295" y="488"/>
                  </a:lnTo>
                  <a:lnTo>
                    <a:pt x="309" y="488"/>
                  </a:lnTo>
                  <a:lnTo>
                    <a:pt x="326" y="490"/>
                  </a:lnTo>
                  <a:lnTo>
                    <a:pt x="340" y="492"/>
                  </a:lnTo>
                  <a:lnTo>
                    <a:pt x="346" y="494"/>
                  </a:lnTo>
                  <a:lnTo>
                    <a:pt x="352" y="496"/>
                  </a:lnTo>
                  <a:lnTo>
                    <a:pt x="357" y="499"/>
                  </a:lnTo>
                  <a:lnTo>
                    <a:pt x="360" y="502"/>
                  </a:lnTo>
                  <a:lnTo>
                    <a:pt x="365" y="507"/>
                  </a:lnTo>
                  <a:lnTo>
                    <a:pt x="367" y="511"/>
                  </a:lnTo>
                  <a:lnTo>
                    <a:pt x="370" y="516"/>
                  </a:lnTo>
                  <a:lnTo>
                    <a:pt x="372" y="523"/>
                  </a:lnTo>
                  <a:lnTo>
                    <a:pt x="374" y="537"/>
                  </a:lnTo>
                  <a:lnTo>
                    <a:pt x="374" y="554"/>
                  </a:lnTo>
                  <a:lnTo>
                    <a:pt x="374" y="559"/>
                  </a:lnTo>
                  <a:lnTo>
                    <a:pt x="373" y="564"/>
                  </a:lnTo>
                  <a:lnTo>
                    <a:pt x="372" y="568"/>
                  </a:lnTo>
                  <a:lnTo>
                    <a:pt x="370" y="572"/>
                  </a:lnTo>
                  <a:lnTo>
                    <a:pt x="365" y="579"/>
                  </a:lnTo>
                  <a:lnTo>
                    <a:pt x="357" y="585"/>
                  </a:lnTo>
                  <a:lnTo>
                    <a:pt x="340" y="595"/>
                  </a:lnTo>
                  <a:lnTo>
                    <a:pt x="320" y="604"/>
                  </a:lnTo>
                  <a:lnTo>
                    <a:pt x="310" y="610"/>
                  </a:lnTo>
                  <a:lnTo>
                    <a:pt x="299" y="616"/>
                  </a:lnTo>
                  <a:lnTo>
                    <a:pt x="291" y="624"/>
                  </a:lnTo>
                  <a:lnTo>
                    <a:pt x="282" y="632"/>
                  </a:lnTo>
                  <a:lnTo>
                    <a:pt x="278" y="636"/>
                  </a:lnTo>
                  <a:lnTo>
                    <a:pt x="274" y="642"/>
                  </a:lnTo>
                  <a:lnTo>
                    <a:pt x="272" y="648"/>
                  </a:lnTo>
                  <a:lnTo>
                    <a:pt x="269" y="655"/>
                  </a:lnTo>
                  <a:lnTo>
                    <a:pt x="267" y="662"/>
                  </a:lnTo>
                  <a:lnTo>
                    <a:pt x="266" y="670"/>
                  </a:lnTo>
                  <a:lnTo>
                    <a:pt x="265" y="677"/>
                  </a:lnTo>
                  <a:lnTo>
                    <a:pt x="265" y="687"/>
                  </a:lnTo>
                  <a:lnTo>
                    <a:pt x="265" y="693"/>
                  </a:lnTo>
                  <a:lnTo>
                    <a:pt x="267" y="699"/>
                  </a:lnTo>
                  <a:lnTo>
                    <a:pt x="270" y="705"/>
                  </a:lnTo>
                  <a:lnTo>
                    <a:pt x="274" y="709"/>
                  </a:lnTo>
                  <a:lnTo>
                    <a:pt x="280" y="715"/>
                  </a:lnTo>
                  <a:lnTo>
                    <a:pt x="285" y="719"/>
                  </a:lnTo>
                  <a:lnTo>
                    <a:pt x="292" y="723"/>
                  </a:lnTo>
                  <a:lnTo>
                    <a:pt x="298" y="728"/>
                  </a:lnTo>
                  <a:lnTo>
                    <a:pt x="327" y="742"/>
                  </a:lnTo>
                  <a:lnTo>
                    <a:pt x="353" y="752"/>
                  </a:lnTo>
                  <a:lnTo>
                    <a:pt x="353" y="885"/>
                  </a:lnTo>
                  <a:lnTo>
                    <a:pt x="374" y="900"/>
                  </a:lnTo>
                  <a:lnTo>
                    <a:pt x="393" y="916"/>
                  </a:lnTo>
                  <a:lnTo>
                    <a:pt x="409" y="930"/>
                  </a:lnTo>
                  <a:lnTo>
                    <a:pt x="427" y="944"/>
                  </a:lnTo>
                  <a:lnTo>
                    <a:pt x="435" y="951"/>
                  </a:lnTo>
                  <a:lnTo>
                    <a:pt x="445" y="956"/>
                  </a:lnTo>
                  <a:lnTo>
                    <a:pt x="456" y="960"/>
                  </a:lnTo>
                  <a:lnTo>
                    <a:pt x="468" y="965"/>
                  </a:lnTo>
                  <a:lnTo>
                    <a:pt x="481" y="968"/>
                  </a:lnTo>
                  <a:lnTo>
                    <a:pt x="496" y="971"/>
                  </a:lnTo>
                  <a:lnTo>
                    <a:pt x="512" y="972"/>
                  </a:lnTo>
                  <a:lnTo>
                    <a:pt x="529" y="973"/>
                  </a:lnTo>
                  <a:lnTo>
                    <a:pt x="546" y="972"/>
                  </a:lnTo>
                  <a:lnTo>
                    <a:pt x="563" y="971"/>
                  </a:lnTo>
                  <a:lnTo>
                    <a:pt x="583" y="968"/>
                  </a:lnTo>
                  <a:lnTo>
                    <a:pt x="602" y="965"/>
                  </a:lnTo>
                  <a:lnTo>
                    <a:pt x="623" y="959"/>
                  </a:lnTo>
                  <a:lnTo>
                    <a:pt x="645" y="954"/>
                  </a:lnTo>
                  <a:lnTo>
                    <a:pt x="667" y="948"/>
                  </a:lnTo>
                  <a:lnTo>
                    <a:pt x="690" y="940"/>
                  </a:lnTo>
                  <a:lnTo>
                    <a:pt x="714" y="933"/>
                  </a:lnTo>
                  <a:lnTo>
                    <a:pt x="737" y="924"/>
                  </a:lnTo>
                  <a:lnTo>
                    <a:pt x="761" y="914"/>
                  </a:lnTo>
                  <a:lnTo>
                    <a:pt x="784" y="904"/>
                  </a:lnTo>
                  <a:lnTo>
                    <a:pt x="808" y="893"/>
                  </a:lnTo>
                  <a:lnTo>
                    <a:pt x="833" y="882"/>
                  </a:lnTo>
                  <a:lnTo>
                    <a:pt x="855" y="870"/>
                  </a:lnTo>
                  <a:lnTo>
                    <a:pt x="879" y="859"/>
                  </a:lnTo>
                  <a:lnTo>
                    <a:pt x="901" y="846"/>
                  </a:lnTo>
                  <a:lnTo>
                    <a:pt x="924" y="833"/>
                  </a:lnTo>
                  <a:lnTo>
                    <a:pt x="945" y="820"/>
                  </a:lnTo>
                  <a:lnTo>
                    <a:pt x="966" y="806"/>
                  </a:lnTo>
                  <a:lnTo>
                    <a:pt x="985" y="792"/>
                  </a:lnTo>
                  <a:lnTo>
                    <a:pt x="1003" y="779"/>
                  </a:lnTo>
                  <a:lnTo>
                    <a:pt x="1021" y="765"/>
                  </a:lnTo>
                  <a:lnTo>
                    <a:pt x="1037" y="751"/>
                  </a:lnTo>
                  <a:lnTo>
                    <a:pt x="1051" y="737"/>
                  </a:lnTo>
                  <a:lnTo>
                    <a:pt x="1064" y="723"/>
                  </a:lnTo>
                  <a:lnTo>
                    <a:pt x="1075" y="709"/>
                  </a:lnTo>
                  <a:lnTo>
                    <a:pt x="1085" y="695"/>
                  </a:lnTo>
                  <a:lnTo>
                    <a:pt x="1093" y="682"/>
                  </a:lnTo>
                  <a:lnTo>
                    <a:pt x="1098" y="669"/>
                  </a:lnTo>
                  <a:lnTo>
                    <a:pt x="1101" y="656"/>
                  </a:lnTo>
                  <a:lnTo>
                    <a:pt x="1102" y="643"/>
                  </a:lnTo>
                  <a:lnTo>
                    <a:pt x="1102" y="638"/>
                  </a:lnTo>
                  <a:lnTo>
                    <a:pt x="1100" y="632"/>
                  </a:lnTo>
                  <a:lnTo>
                    <a:pt x="1098" y="627"/>
                  </a:lnTo>
                  <a:lnTo>
                    <a:pt x="1095" y="620"/>
                  </a:lnTo>
                  <a:lnTo>
                    <a:pt x="1090" y="615"/>
                  </a:lnTo>
                  <a:lnTo>
                    <a:pt x="1086" y="610"/>
                  </a:lnTo>
                  <a:lnTo>
                    <a:pt x="1081" y="604"/>
                  </a:lnTo>
                  <a:lnTo>
                    <a:pt x="1074" y="599"/>
                  </a:lnTo>
                  <a:lnTo>
                    <a:pt x="1068" y="595"/>
                  </a:lnTo>
                  <a:lnTo>
                    <a:pt x="1060" y="590"/>
                  </a:lnTo>
                  <a:lnTo>
                    <a:pt x="1054" y="586"/>
                  </a:lnTo>
                  <a:lnTo>
                    <a:pt x="1046" y="583"/>
                  </a:lnTo>
                  <a:lnTo>
                    <a:pt x="1038" y="581"/>
                  </a:lnTo>
                  <a:lnTo>
                    <a:pt x="1030" y="579"/>
                  </a:lnTo>
                  <a:lnTo>
                    <a:pt x="1023" y="576"/>
                  </a:lnTo>
                  <a:lnTo>
                    <a:pt x="1014" y="576"/>
                  </a:lnTo>
                  <a:lnTo>
                    <a:pt x="970" y="576"/>
                  </a:lnTo>
                  <a:lnTo>
                    <a:pt x="956" y="587"/>
                  </a:lnTo>
                  <a:lnTo>
                    <a:pt x="925" y="614"/>
                  </a:lnTo>
                  <a:lnTo>
                    <a:pt x="904" y="632"/>
                  </a:lnTo>
                  <a:lnTo>
                    <a:pt x="880" y="653"/>
                  </a:lnTo>
                  <a:lnTo>
                    <a:pt x="852" y="675"/>
                  </a:lnTo>
                  <a:lnTo>
                    <a:pt x="822" y="698"/>
                  </a:lnTo>
                  <a:lnTo>
                    <a:pt x="790" y="720"/>
                  </a:lnTo>
                  <a:lnTo>
                    <a:pt x="757" y="742"/>
                  </a:lnTo>
                  <a:lnTo>
                    <a:pt x="738" y="752"/>
                  </a:lnTo>
                  <a:lnTo>
                    <a:pt x="720" y="763"/>
                  </a:lnTo>
                  <a:lnTo>
                    <a:pt x="702" y="772"/>
                  </a:lnTo>
                  <a:lnTo>
                    <a:pt x="683" y="781"/>
                  </a:lnTo>
                  <a:lnTo>
                    <a:pt x="664" y="789"/>
                  </a:lnTo>
                  <a:lnTo>
                    <a:pt x="645" y="796"/>
                  </a:lnTo>
                  <a:lnTo>
                    <a:pt x="627" y="803"/>
                  </a:lnTo>
                  <a:lnTo>
                    <a:pt x="607" y="808"/>
                  </a:lnTo>
                  <a:lnTo>
                    <a:pt x="587" y="812"/>
                  </a:lnTo>
                  <a:lnTo>
                    <a:pt x="568" y="816"/>
                  </a:lnTo>
                  <a:lnTo>
                    <a:pt x="548" y="818"/>
                  </a:lnTo>
                  <a:lnTo>
                    <a:pt x="529" y="819"/>
                  </a:lnTo>
                  <a:lnTo>
                    <a:pt x="524" y="819"/>
                  </a:lnTo>
                  <a:lnTo>
                    <a:pt x="518" y="818"/>
                  </a:lnTo>
                  <a:lnTo>
                    <a:pt x="514" y="816"/>
                  </a:lnTo>
                  <a:lnTo>
                    <a:pt x="510" y="813"/>
                  </a:lnTo>
                  <a:lnTo>
                    <a:pt x="505" y="810"/>
                  </a:lnTo>
                  <a:lnTo>
                    <a:pt x="502" y="807"/>
                  </a:lnTo>
                  <a:lnTo>
                    <a:pt x="499" y="804"/>
                  </a:lnTo>
                  <a:lnTo>
                    <a:pt x="496" y="800"/>
                  </a:lnTo>
                  <a:lnTo>
                    <a:pt x="491" y="790"/>
                  </a:lnTo>
                  <a:lnTo>
                    <a:pt x="488" y="778"/>
                  </a:lnTo>
                  <a:lnTo>
                    <a:pt x="486" y="766"/>
                  </a:lnTo>
                  <a:lnTo>
                    <a:pt x="485" y="752"/>
                  </a:lnTo>
                  <a:lnTo>
                    <a:pt x="485" y="731"/>
                  </a:lnTo>
                  <a:lnTo>
                    <a:pt x="486" y="722"/>
                  </a:lnTo>
                  <a:lnTo>
                    <a:pt x="487" y="713"/>
                  </a:lnTo>
                  <a:lnTo>
                    <a:pt x="488" y="703"/>
                  </a:lnTo>
                  <a:lnTo>
                    <a:pt x="491" y="693"/>
                  </a:lnTo>
                  <a:lnTo>
                    <a:pt x="498" y="673"/>
                  </a:lnTo>
                  <a:lnTo>
                    <a:pt x="507" y="650"/>
                  </a:lnTo>
                  <a:lnTo>
                    <a:pt x="519" y="628"/>
                  </a:lnTo>
                  <a:lnTo>
                    <a:pt x="532" y="605"/>
                  </a:lnTo>
                  <a:lnTo>
                    <a:pt x="547" y="582"/>
                  </a:lnTo>
                  <a:lnTo>
                    <a:pt x="563" y="559"/>
                  </a:lnTo>
                  <a:lnTo>
                    <a:pt x="579" y="537"/>
                  </a:lnTo>
                  <a:lnTo>
                    <a:pt x="598" y="515"/>
                  </a:lnTo>
                  <a:lnTo>
                    <a:pt x="616" y="495"/>
                  </a:lnTo>
                  <a:lnTo>
                    <a:pt x="634" y="476"/>
                  </a:lnTo>
                  <a:lnTo>
                    <a:pt x="653" y="459"/>
                  </a:lnTo>
                  <a:lnTo>
                    <a:pt x="672" y="444"/>
                  </a:lnTo>
                  <a:lnTo>
                    <a:pt x="689" y="432"/>
                  </a:lnTo>
                  <a:lnTo>
                    <a:pt x="706" y="422"/>
                  </a:lnTo>
                  <a:lnTo>
                    <a:pt x="720" y="414"/>
                  </a:lnTo>
                  <a:lnTo>
                    <a:pt x="736" y="405"/>
                  </a:lnTo>
                  <a:lnTo>
                    <a:pt x="755" y="393"/>
                  </a:lnTo>
                  <a:lnTo>
                    <a:pt x="776" y="379"/>
                  </a:lnTo>
                  <a:lnTo>
                    <a:pt x="797" y="364"/>
                  </a:lnTo>
                  <a:lnTo>
                    <a:pt x="819" y="348"/>
                  </a:lnTo>
                  <a:lnTo>
                    <a:pt x="841" y="330"/>
                  </a:lnTo>
                  <a:lnTo>
                    <a:pt x="863" y="311"/>
                  </a:lnTo>
                  <a:lnTo>
                    <a:pt x="884" y="292"/>
                  </a:lnTo>
                  <a:lnTo>
                    <a:pt x="905" y="272"/>
                  </a:lnTo>
                  <a:lnTo>
                    <a:pt x="922" y="252"/>
                  </a:lnTo>
                  <a:lnTo>
                    <a:pt x="938" y="232"/>
                  </a:lnTo>
                  <a:lnTo>
                    <a:pt x="945" y="222"/>
                  </a:lnTo>
                  <a:lnTo>
                    <a:pt x="952" y="213"/>
                  </a:lnTo>
                  <a:lnTo>
                    <a:pt x="957" y="203"/>
                  </a:lnTo>
                  <a:lnTo>
                    <a:pt x="962" y="193"/>
                  </a:lnTo>
                  <a:lnTo>
                    <a:pt x="965" y="185"/>
                  </a:lnTo>
                  <a:lnTo>
                    <a:pt x="968" y="175"/>
                  </a:lnTo>
                  <a:lnTo>
                    <a:pt x="969" y="167"/>
                  </a:lnTo>
                  <a:lnTo>
                    <a:pt x="970" y="158"/>
                  </a:lnTo>
                  <a:lnTo>
                    <a:pt x="969" y="146"/>
                  </a:lnTo>
                  <a:lnTo>
                    <a:pt x="967" y="133"/>
                  </a:lnTo>
                  <a:lnTo>
                    <a:pt x="964" y="121"/>
                  </a:lnTo>
                  <a:lnTo>
                    <a:pt x="958" y="108"/>
                  </a:lnTo>
                  <a:lnTo>
                    <a:pt x="952" y="95"/>
                  </a:lnTo>
                  <a:lnTo>
                    <a:pt x="944" y="82"/>
                  </a:lnTo>
                  <a:lnTo>
                    <a:pt x="937" y="69"/>
                  </a:lnTo>
                  <a:lnTo>
                    <a:pt x="927" y="57"/>
                  </a:lnTo>
                  <a:lnTo>
                    <a:pt x="918" y="46"/>
                  </a:lnTo>
                  <a:lnTo>
                    <a:pt x="907" y="36"/>
                  </a:lnTo>
                  <a:lnTo>
                    <a:pt x="896" y="27"/>
                  </a:lnTo>
                  <a:lnTo>
                    <a:pt x="885" y="19"/>
                  </a:lnTo>
                  <a:lnTo>
                    <a:pt x="874" y="12"/>
                  </a:lnTo>
                  <a:lnTo>
                    <a:pt x="862" y="8"/>
                  </a:lnTo>
                  <a:lnTo>
                    <a:pt x="850" y="5"/>
                  </a:lnTo>
                  <a:lnTo>
                    <a:pt x="838" y="4"/>
                  </a:lnTo>
                  <a:lnTo>
                    <a:pt x="816" y="4"/>
                  </a:lnTo>
                  <a:lnTo>
                    <a:pt x="807" y="4"/>
                  </a:lnTo>
                  <a:lnTo>
                    <a:pt x="799" y="5"/>
                  </a:lnTo>
                  <a:lnTo>
                    <a:pt x="793" y="6"/>
                  </a:lnTo>
                  <a:lnTo>
                    <a:pt x="787" y="8"/>
                  </a:lnTo>
                  <a:lnTo>
                    <a:pt x="780" y="10"/>
                  </a:lnTo>
                  <a:lnTo>
                    <a:pt x="775" y="12"/>
                  </a:lnTo>
                  <a:lnTo>
                    <a:pt x="770" y="15"/>
                  </a:lnTo>
                  <a:lnTo>
                    <a:pt x="766" y="19"/>
                  </a:lnTo>
                  <a:lnTo>
                    <a:pt x="763" y="22"/>
                  </a:lnTo>
                  <a:lnTo>
                    <a:pt x="759" y="26"/>
                  </a:lnTo>
                  <a:lnTo>
                    <a:pt x="757" y="30"/>
                  </a:lnTo>
                  <a:lnTo>
                    <a:pt x="754" y="36"/>
                  </a:lnTo>
                  <a:lnTo>
                    <a:pt x="750" y="46"/>
                  </a:lnTo>
                  <a:lnTo>
                    <a:pt x="748" y="57"/>
                  </a:lnTo>
                  <a:lnTo>
                    <a:pt x="747" y="70"/>
                  </a:lnTo>
                  <a:lnTo>
                    <a:pt x="746" y="84"/>
                  </a:lnTo>
                  <a:lnTo>
                    <a:pt x="746" y="99"/>
                  </a:lnTo>
                  <a:lnTo>
                    <a:pt x="747" y="114"/>
                  </a:lnTo>
                  <a:lnTo>
                    <a:pt x="749" y="146"/>
                  </a:lnTo>
                  <a:lnTo>
                    <a:pt x="750" y="180"/>
                  </a:lnTo>
                  <a:lnTo>
                    <a:pt x="573" y="3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5"/>
            <p:cNvSpPr>
              <a:spLocks/>
            </p:cNvSpPr>
            <p:nvPr/>
          </p:nvSpPr>
          <p:spPr bwMode="auto">
            <a:xfrm>
              <a:off x="1080" y="2026"/>
              <a:ext cx="40" cy="20"/>
            </a:xfrm>
            <a:custGeom>
              <a:avLst/>
              <a:gdLst>
                <a:gd name="T0" fmla="*/ 64 w 551"/>
                <a:gd name="T1" fmla="*/ 32 h 280"/>
                <a:gd name="T2" fmla="*/ 28 w 551"/>
                <a:gd name="T3" fmla="*/ 58 h 280"/>
                <a:gd name="T4" fmla="*/ 15 w 551"/>
                <a:gd name="T5" fmla="*/ 70 h 280"/>
                <a:gd name="T6" fmla="*/ 6 w 551"/>
                <a:gd name="T7" fmla="*/ 83 h 280"/>
                <a:gd name="T8" fmla="*/ 1 w 551"/>
                <a:gd name="T9" fmla="*/ 97 h 280"/>
                <a:gd name="T10" fmla="*/ 1 w 551"/>
                <a:gd name="T11" fmla="*/ 116 h 280"/>
                <a:gd name="T12" fmla="*/ 8 w 551"/>
                <a:gd name="T13" fmla="*/ 144 h 280"/>
                <a:gd name="T14" fmla="*/ 22 w 551"/>
                <a:gd name="T15" fmla="*/ 174 h 280"/>
                <a:gd name="T16" fmla="*/ 42 w 551"/>
                <a:gd name="T17" fmla="*/ 203 h 280"/>
                <a:gd name="T18" fmla="*/ 64 w 551"/>
                <a:gd name="T19" fmla="*/ 230 h 280"/>
                <a:gd name="T20" fmla="*/ 90 w 551"/>
                <a:gd name="T21" fmla="*/ 253 h 280"/>
                <a:gd name="T22" fmla="*/ 116 w 551"/>
                <a:gd name="T23" fmla="*/ 270 h 280"/>
                <a:gd name="T24" fmla="*/ 135 w 551"/>
                <a:gd name="T25" fmla="*/ 277 h 280"/>
                <a:gd name="T26" fmla="*/ 148 w 551"/>
                <a:gd name="T27" fmla="*/ 279 h 280"/>
                <a:gd name="T28" fmla="*/ 176 w 551"/>
                <a:gd name="T29" fmla="*/ 280 h 280"/>
                <a:gd name="T30" fmla="*/ 211 w 551"/>
                <a:gd name="T31" fmla="*/ 276 h 280"/>
                <a:gd name="T32" fmla="*/ 263 w 551"/>
                <a:gd name="T33" fmla="*/ 264 h 280"/>
                <a:gd name="T34" fmla="*/ 324 w 551"/>
                <a:gd name="T35" fmla="*/ 248 h 280"/>
                <a:gd name="T36" fmla="*/ 388 w 551"/>
                <a:gd name="T37" fmla="*/ 227 h 280"/>
                <a:gd name="T38" fmla="*/ 450 w 551"/>
                <a:gd name="T39" fmla="*/ 202 h 280"/>
                <a:gd name="T40" fmla="*/ 502 w 551"/>
                <a:gd name="T41" fmla="*/ 176 h 280"/>
                <a:gd name="T42" fmla="*/ 523 w 551"/>
                <a:gd name="T43" fmla="*/ 163 h 280"/>
                <a:gd name="T44" fmla="*/ 538 w 551"/>
                <a:gd name="T45" fmla="*/ 151 h 280"/>
                <a:gd name="T46" fmla="*/ 547 w 551"/>
                <a:gd name="T47" fmla="*/ 138 h 280"/>
                <a:gd name="T48" fmla="*/ 551 w 551"/>
                <a:gd name="T49" fmla="*/ 126 h 280"/>
                <a:gd name="T50" fmla="*/ 547 w 551"/>
                <a:gd name="T51" fmla="*/ 94 h 280"/>
                <a:gd name="T52" fmla="*/ 538 w 551"/>
                <a:gd name="T53" fmla="*/ 68 h 280"/>
                <a:gd name="T54" fmla="*/ 523 w 551"/>
                <a:gd name="T55" fmla="*/ 47 h 280"/>
                <a:gd name="T56" fmla="*/ 501 w 551"/>
                <a:gd name="T57" fmla="*/ 30 h 280"/>
                <a:gd name="T58" fmla="*/ 477 w 551"/>
                <a:gd name="T59" fmla="*/ 18 h 280"/>
                <a:gd name="T60" fmla="*/ 448 w 551"/>
                <a:gd name="T61" fmla="*/ 9 h 280"/>
                <a:gd name="T62" fmla="*/ 415 w 551"/>
                <a:gd name="T63" fmla="*/ 4 h 280"/>
                <a:gd name="T64" fmla="*/ 381 w 551"/>
                <a:gd name="T65" fmla="*/ 0 h 280"/>
                <a:gd name="T66" fmla="*/ 306 w 551"/>
                <a:gd name="T67" fmla="*/ 2 h 280"/>
                <a:gd name="T68" fmla="*/ 230 w 551"/>
                <a:gd name="T69" fmla="*/ 7 h 280"/>
                <a:gd name="T70" fmla="*/ 154 w 551"/>
                <a:gd name="T71" fmla="*/ 12 h 280"/>
                <a:gd name="T72" fmla="*/ 88 w 551"/>
                <a:gd name="T73" fmla="*/ 1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1" h="280">
                  <a:moveTo>
                    <a:pt x="88" y="15"/>
                  </a:moveTo>
                  <a:lnTo>
                    <a:pt x="64" y="32"/>
                  </a:lnTo>
                  <a:lnTo>
                    <a:pt x="34" y="52"/>
                  </a:lnTo>
                  <a:lnTo>
                    <a:pt x="28" y="58"/>
                  </a:lnTo>
                  <a:lnTo>
                    <a:pt x="21" y="64"/>
                  </a:lnTo>
                  <a:lnTo>
                    <a:pt x="15" y="70"/>
                  </a:lnTo>
                  <a:lnTo>
                    <a:pt x="11" y="77"/>
                  </a:lnTo>
                  <a:lnTo>
                    <a:pt x="6" y="83"/>
                  </a:lnTo>
                  <a:lnTo>
                    <a:pt x="3" y="91"/>
                  </a:lnTo>
                  <a:lnTo>
                    <a:pt x="1" y="97"/>
                  </a:lnTo>
                  <a:lnTo>
                    <a:pt x="0" y="103"/>
                  </a:lnTo>
                  <a:lnTo>
                    <a:pt x="1" y="116"/>
                  </a:lnTo>
                  <a:lnTo>
                    <a:pt x="4" y="130"/>
                  </a:lnTo>
                  <a:lnTo>
                    <a:pt x="8" y="144"/>
                  </a:lnTo>
                  <a:lnTo>
                    <a:pt x="15" y="159"/>
                  </a:lnTo>
                  <a:lnTo>
                    <a:pt x="22" y="174"/>
                  </a:lnTo>
                  <a:lnTo>
                    <a:pt x="32" y="188"/>
                  </a:lnTo>
                  <a:lnTo>
                    <a:pt x="42" y="203"/>
                  </a:lnTo>
                  <a:lnTo>
                    <a:pt x="52" y="217"/>
                  </a:lnTo>
                  <a:lnTo>
                    <a:pt x="64" y="230"/>
                  </a:lnTo>
                  <a:lnTo>
                    <a:pt x="77" y="242"/>
                  </a:lnTo>
                  <a:lnTo>
                    <a:pt x="90" y="253"/>
                  </a:lnTo>
                  <a:lnTo>
                    <a:pt x="103" y="262"/>
                  </a:lnTo>
                  <a:lnTo>
                    <a:pt x="116" y="270"/>
                  </a:lnTo>
                  <a:lnTo>
                    <a:pt x="129" y="275"/>
                  </a:lnTo>
                  <a:lnTo>
                    <a:pt x="135" y="277"/>
                  </a:lnTo>
                  <a:lnTo>
                    <a:pt x="142" y="278"/>
                  </a:lnTo>
                  <a:lnTo>
                    <a:pt x="148" y="279"/>
                  </a:lnTo>
                  <a:lnTo>
                    <a:pt x="154" y="280"/>
                  </a:lnTo>
                  <a:lnTo>
                    <a:pt x="176" y="280"/>
                  </a:lnTo>
                  <a:lnTo>
                    <a:pt x="191" y="279"/>
                  </a:lnTo>
                  <a:lnTo>
                    <a:pt x="211" y="276"/>
                  </a:lnTo>
                  <a:lnTo>
                    <a:pt x="236" y="271"/>
                  </a:lnTo>
                  <a:lnTo>
                    <a:pt x="263" y="264"/>
                  </a:lnTo>
                  <a:lnTo>
                    <a:pt x="293" y="257"/>
                  </a:lnTo>
                  <a:lnTo>
                    <a:pt x="324" y="248"/>
                  </a:lnTo>
                  <a:lnTo>
                    <a:pt x="356" y="238"/>
                  </a:lnTo>
                  <a:lnTo>
                    <a:pt x="388" y="227"/>
                  </a:lnTo>
                  <a:lnTo>
                    <a:pt x="421" y="215"/>
                  </a:lnTo>
                  <a:lnTo>
                    <a:pt x="450" y="202"/>
                  </a:lnTo>
                  <a:lnTo>
                    <a:pt x="478" y="189"/>
                  </a:lnTo>
                  <a:lnTo>
                    <a:pt x="502" y="176"/>
                  </a:lnTo>
                  <a:lnTo>
                    <a:pt x="513" y="170"/>
                  </a:lnTo>
                  <a:lnTo>
                    <a:pt x="523" y="163"/>
                  </a:lnTo>
                  <a:lnTo>
                    <a:pt x="530" y="157"/>
                  </a:lnTo>
                  <a:lnTo>
                    <a:pt x="538" y="151"/>
                  </a:lnTo>
                  <a:lnTo>
                    <a:pt x="543" y="144"/>
                  </a:lnTo>
                  <a:lnTo>
                    <a:pt x="547" y="138"/>
                  </a:lnTo>
                  <a:lnTo>
                    <a:pt x="551" y="131"/>
                  </a:lnTo>
                  <a:lnTo>
                    <a:pt x="551" y="126"/>
                  </a:lnTo>
                  <a:lnTo>
                    <a:pt x="551" y="109"/>
                  </a:lnTo>
                  <a:lnTo>
                    <a:pt x="547" y="94"/>
                  </a:lnTo>
                  <a:lnTo>
                    <a:pt x="543" y="80"/>
                  </a:lnTo>
                  <a:lnTo>
                    <a:pt x="538" y="68"/>
                  </a:lnTo>
                  <a:lnTo>
                    <a:pt x="531" y="56"/>
                  </a:lnTo>
                  <a:lnTo>
                    <a:pt x="523" y="47"/>
                  </a:lnTo>
                  <a:lnTo>
                    <a:pt x="513" y="38"/>
                  </a:lnTo>
                  <a:lnTo>
                    <a:pt x="501" y="30"/>
                  </a:lnTo>
                  <a:lnTo>
                    <a:pt x="489" y="23"/>
                  </a:lnTo>
                  <a:lnTo>
                    <a:pt x="477" y="18"/>
                  </a:lnTo>
                  <a:lnTo>
                    <a:pt x="463" y="13"/>
                  </a:lnTo>
                  <a:lnTo>
                    <a:pt x="448" y="9"/>
                  </a:lnTo>
                  <a:lnTo>
                    <a:pt x="431" y="6"/>
                  </a:lnTo>
                  <a:lnTo>
                    <a:pt x="415" y="4"/>
                  </a:lnTo>
                  <a:lnTo>
                    <a:pt x="398" y="2"/>
                  </a:lnTo>
                  <a:lnTo>
                    <a:pt x="381" y="0"/>
                  </a:lnTo>
                  <a:lnTo>
                    <a:pt x="344" y="0"/>
                  </a:lnTo>
                  <a:lnTo>
                    <a:pt x="306" y="2"/>
                  </a:lnTo>
                  <a:lnTo>
                    <a:pt x="268" y="4"/>
                  </a:lnTo>
                  <a:lnTo>
                    <a:pt x="230" y="7"/>
                  </a:lnTo>
                  <a:lnTo>
                    <a:pt x="191" y="10"/>
                  </a:lnTo>
                  <a:lnTo>
                    <a:pt x="154" y="12"/>
                  </a:lnTo>
                  <a:lnTo>
                    <a:pt x="120" y="14"/>
                  </a:lnTo>
                  <a:lnTo>
                    <a:pt x="88" y="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6"/>
            <p:cNvSpPr>
              <a:spLocks noEditPoints="1"/>
            </p:cNvSpPr>
            <p:nvPr/>
          </p:nvSpPr>
          <p:spPr bwMode="auto">
            <a:xfrm>
              <a:off x="744" y="2079"/>
              <a:ext cx="76" cy="102"/>
            </a:xfrm>
            <a:custGeom>
              <a:avLst/>
              <a:gdLst>
                <a:gd name="T0" fmla="*/ 458 w 1058"/>
                <a:gd name="T1" fmla="*/ 533 h 1431"/>
                <a:gd name="T2" fmla="*/ 514 w 1058"/>
                <a:gd name="T3" fmla="*/ 511 h 1431"/>
                <a:gd name="T4" fmla="*/ 567 w 1058"/>
                <a:gd name="T5" fmla="*/ 549 h 1431"/>
                <a:gd name="T6" fmla="*/ 543 w 1058"/>
                <a:gd name="T7" fmla="*/ 597 h 1431"/>
                <a:gd name="T8" fmla="*/ 472 w 1058"/>
                <a:gd name="T9" fmla="*/ 621 h 1431"/>
                <a:gd name="T10" fmla="*/ 484 w 1058"/>
                <a:gd name="T11" fmla="*/ 396 h 1431"/>
                <a:gd name="T12" fmla="*/ 514 w 1058"/>
                <a:gd name="T13" fmla="*/ 314 h 1431"/>
                <a:gd name="T14" fmla="*/ 574 w 1058"/>
                <a:gd name="T15" fmla="*/ 245 h 1431"/>
                <a:gd name="T16" fmla="*/ 710 w 1058"/>
                <a:gd name="T17" fmla="*/ 134 h 1431"/>
                <a:gd name="T18" fmla="*/ 746 w 1058"/>
                <a:gd name="T19" fmla="*/ 83 h 1431"/>
                <a:gd name="T20" fmla="*/ 742 w 1058"/>
                <a:gd name="T21" fmla="*/ 44 h 1431"/>
                <a:gd name="T22" fmla="*/ 708 w 1058"/>
                <a:gd name="T23" fmla="*/ 14 h 1431"/>
                <a:gd name="T24" fmla="*/ 661 w 1058"/>
                <a:gd name="T25" fmla="*/ 0 h 1431"/>
                <a:gd name="T26" fmla="*/ 469 w 1058"/>
                <a:gd name="T27" fmla="*/ 57 h 1431"/>
                <a:gd name="T28" fmla="*/ 287 w 1058"/>
                <a:gd name="T29" fmla="*/ 132 h 1431"/>
                <a:gd name="T30" fmla="*/ 74 w 1058"/>
                <a:gd name="T31" fmla="*/ 311 h 1431"/>
                <a:gd name="T32" fmla="*/ 132 w 1058"/>
                <a:gd name="T33" fmla="*/ 348 h 1431"/>
                <a:gd name="T34" fmla="*/ 231 w 1058"/>
                <a:gd name="T35" fmla="*/ 346 h 1431"/>
                <a:gd name="T36" fmla="*/ 297 w 1058"/>
                <a:gd name="T37" fmla="*/ 303 h 1431"/>
                <a:gd name="T38" fmla="*/ 393 w 1058"/>
                <a:gd name="T39" fmla="*/ 296 h 1431"/>
                <a:gd name="T40" fmla="*/ 315 w 1058"/>
                <a:gd name="T41" fmla="*/ 419 h 1431"/>
                <a:gd name="T42" fmla="*/ 194 w 1058"/>
                <a:gd name="T43" fmla="*/ 584 h 1431"/>
                <a:gd name="T44" fmla="*/ 176 w 1058"/>
                <a:gd name="T45" fmla="*/ 648 h 1431"/>
                <a:gd name="T46" fmla="*/ 194 w 1058"/>
                <a:gd name="T47" fmla="*/ 690 h 1431"/>
                <a:gd name="T48" fmla="*/ 288 w 1058"/>
                <a:gd name="T49" fmla="*/ 770 h 1431"/>
                <a:gd name="T50" fmla="*/ 320 w 1058"/>
                <a:gd name="T51" fmla="*/ 829 h 1431"/>
                <a:gd name="T52" fmla="*/ 331 w 1058"/>
                <a:gd name="T53" fmla="*/ 1189 h 1431"/>
                <a:gd name="T54" fmla="*/ 317 w 1058"/>
                <a:gd name="T55" fmla="*/ 1241 h 1431"/>
                <a:gd name="T56" fmla="*/ 264 w 1058"/>
                <a:gd name="T57" fmla="*/ 1255 h 1431"/>
                <a:gd name="T58" fmla="*/ 464 w 1058"/>
                <a:gd name="T59" fmla="*/ 1017 h 1431"/>
                <a:gd name="T60" fmla="*/ 617 w 1058"/>
                <a:gd name="T61" fmla="*/ 991 h 1431"/>
                <a:gd name="T62" fmla="*/ 755 w 1058"/>
                <a:gd name="T63" fmla="*/ 1018 h 1431"/>
                <a:gd name="T64" fmla="*/ 769 w 1058"/>
                <a:gd name="T65" fmla="*/ 1096 h 1431"/>
                <a:gd name="T66" fmla="*/ 711 w 1058"/>
                <a:gd name="T67" fmla="*/ 1156 h 1431"/>
                <a:gd name="T68" fmla="*/ 594 w 1058"/>
                <a:gd name="T69" fmla="*/ 1229 h 1431"/>
                <a:gd name="T70" fmla="*/ 536 w 1058"/>
                <a:gd name="T71" fmla="*/ 1289 h 1431"/>
                <a:gd name="T72" fmla="*/ 507 w 1058"/>
                <a:gd name="T73" fmla="*/ 1388 h 1431"/>
                <a:gd name="T74" fmla="*/ 637 w 1058"/>
                <a:gd name="T75" fmla="*/ 1377 h 1431"/>
                <a:gd name="T76" fmla="*/ 808 w 1058"/>
                <a:gd name="T77" fmla="*/ 1303 h 1431"/>
                <a:gd name="T78" fmla="*/ 950 w 1058"/>
                <a:gd name="T79" fmla="*/ 1277 h 1431"/>
                <a:gd name="T80" fmla="*/ 1034 w 1058"/>
                <a:gd name="T81" fmla="*/ 1230 h 1431"/>
                <a:gd name="T82" fmla="*/ 1058 w 1058"/>
                <a:gd name="T83" fmla="*/ 1179 h 1431"/>
                <a:gd name="T84" fmla="*/ 1051 w 1058"/>
                <a:gd name="T85" fmla="*/ 1095 h 1431"/>
                <a:gd name="T86" fmla="*/ 972 w 1058"/>
                <a:gd name="T87" fmla="*/ 979 h 1431"/>
                <a:gd name="T88" fmla="*/ 865 w 1058"/>
                <a:gd name="T89" fmla="*/ 889 h 1431"/>
                <a:gd name="T90" fmla="*/ 533 w 1058"/>
                <a:gd name="T91" fmla="*/ 868 h 1431"/>
                <a:gd name="T92" fmla="*/ 586 w 1058"/>
                <a:gd name="T93" fmla="*/ 787 h 1431"/>
                <a:gd name="T94" fmla="*/ 749 w 1058"/>
                <a:gd name="T95" fmla="*/ 634 h 1431"/>
                <a:gd name="T96" fmla="*/ 861 w 1058"/>
                <a:gd name="T97" fmla="*/ 518 h 1431"/>
                <a:gd name="T98" fmla="*/ 879 w 1058"/>
                <a:gd name="T99" fmla="*/ 456 h 1431"/>
                <a:gd name="T100" fmla="*/ 822 w 1058"/>
                <a:gd name="T101" fmla="*/ 360 h 1431"/>
                <a:gd name="T102" fmla="*/ 776 w 1058"/>
                <a:gd name="T103" fmla="*/ 330 h 1431"/>
                <a:gd name="T104" fmla="*/ 654 w 1058"/>
                <a:gd name="T105" fmla="*/ 338 h 1431"/>
                <a:gd name="T106" fmla="*/ 484 w 1058"/>
                <a:gd name="T107" fmla="*/ 396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8" h="1431">
                  <a:moveTo>
                    <a:pt x="440" y="573"/>
                  </a:moveTo>
                  <a:lnTo>
                    <a:pt x="441" y="563"/>
                  </a:lnTo>
                  <a:lnTo>
                    <a:pt x="443" y="554"/>
                  </a:lnTo>
                  <a:lnTo>
                    <a:pt x="448" y="546"/>
                  </a:lnTo>
                  <a:lnTo>
                    <a:pt x="452" y="539"/>
                  </a:lnTo>
                  <a:lnTo>
                    <a:pt x="458" y="533"/>
                  </a:lnTo>
                  <a:lnTo>
                    <a:pt x="466" y="528"/>
                  </a:lnTo>
                  <a:lnTo>
                    <a:pt x="475" y="523"/>
                  </a:lnTo>
                  <a:lnTo>
                    <a:pt x="483" y="519"/>
                  </a:lnTo>
                  <a:lnTo>
                    <a:pt x="494" y="516"/>
                  </a:lnTo>
                  <a:lnTo>
                    <a:pt x="504" y="514"/>
                  </a:lnTo>
                  <a:lnTo>
                    <a:pt x="514" y="511"/>
                  </a:lnTo>
                  <a:lnTo>
                    <a:pt x="526" y="509"/>
                  </a:lnTo>
                  <a:lnTo>
                    <a:pt x="550" y="507"/>
                  </a:lnTo>
                  <a:lnTo>
                    <a:pt x="573" y="506"/>
                  </a:lnTo>
                  <a:lnTo>
                    <a:pt x="571" y="522"/>
                  </a:lnTo>
                  <a:lnTo>
                    <a:pt x="569" y="536"/>
                  </a:lnTo>
                  <a:lnTo>
                    <a:pt x="567" y="549"/>
                  </a:lnTo>
                  <a:lnTo>
                    <a:pt x="565" y="560"/>
                  </a:lnTo>
                  <a:lnTo>
                    <a:pt x="562" y="569"/>
                  </a:lnTo>
                  <a:lnTo>
                    <a:pt x="557" y="578"/>
                  </a:lnTo>
                  <a:lnTo>
                    <a:pt x="553" y="584"/>
                  </a:lnTo>
                  <a:lnTo>
                    <a:pt x="549" y="592"/>
                  </a:lnTo>
                  <a:lnTo>
                    <a:pt x="543" y="597"/>
                  </a:lnTo>
                  <a:lnTo>
                    <a:pt x="537" y="603"/>
                  </a:lnTo>
                  <a:lnTo>
                    <a:pt x="530" y="608"/>
                  </a:lnTo>
                  <a:lnTo>
                    <a:pt x="523" y="613"/>
                  </a:lnTo>
                  <a:lnTo>
                    <a:pt x="506" y="625"/>
                  </a:lnTo>
                  <a:lnTo>
                    <a:pt x="484" y="638"/>
                  </a:lnTo>
                  <a:lnTo>
                    <a:pt x="472" y="621"/>
                  </a:lnTo>
                  <a:lnTo>
                    <a:pt x="457" y="603"/>
                  </a:lnTo>
                  <a:lnTo>
                    <a:pt x="451" y="594"/>
                  </a:lnTo>
                  <a:lnTo>
                    <a:pt x="446" y="585"/>
                  </a:lnTo>
                  <a:lnTo>
                    <a:pt x="442" y="578"/>
                  </a:lnTo>
                  <a:lnTo>
                    <a:pt x="440" y="573"/>
                  </a:lnTo>
                  <a:close/>
                  <a:moveTo>
                    <a:pt x="484" y="396"/>
                  </a:moveTo>
                  <a:lnTo>
                    <a:pt x="486" y="382"/>
                  </a:lnTo>
                  <a:lnTo>
                    <a:pt x="490" y="367"/>
                  </a:lnTo>
                  <a:lnTo>
                    <a:pt x="494" y="353"/>
                  </a:lnTo>
                  <a:lnTo>
                    <a:pt x="500" y="340"/>
                  </a:lnTo>
                  <a:lnTo>
                    <a:pt x="507" y="326"/>
                  </a:lnTo>
                  <a:lnTo>
                    <a:pt x="514" y="314"/>
                  </a:lnTo>
                  <a:lnTo>
                    <a:pt x="523" y="301"/>
                  </a:lnTo>
                  <a:lnTo>
                    <a:pt x="531" y="289"/>
                  </a:lnTo>
                  <a:lnTo>
                    <a:pt x="541" y="278"/>
                  </a:lnTo>
                  <a:lnTo>
                    <a:pt x="552" y="267"/>
                  </a:lnTo>
                  <a:lnTo>
                    <a:pt x="563" y="256"/>
                  </a:lnTo>
                  <a:lnTo>
                    <a:pt x="574" y="245"/>
                  </a:lnTo>
                  <a:lnTo>
                    <a:pt x="598" y="225"/>
                  </a:lnTo>
                  <a:lnTo>
                    <a:pt x="622" y="206"/>
                  </a:lnTo>
                  <a:lnTo>
                    <a:pt x="646" y="186"/>
                  </a:lnTo>
                  <a:lnTo>
                    <a:pt x="669" y="169"/>
                  </a:lnTo>
                  <a:lnTo>
                    <a:pt x="690" y="151"/>
                  </a:lnTo>
                  <a:lnTo>
                    <a:pt x="710" y="134"/>
                  </a:lnTo>
                  <a:lnTo>
                    <a:pt x="718" y="125"/>
                  </a:lnTo>
                  <a:lnTo>
                    <a:pt x="726" y="117"/>
                  </a:lnTo>
                  <a:lnTo>
                    <a:pt x="732" y="108"/>
                  </a:lnTo>
                  <a:lnTo>
                    <a:pt x="739" y="101"/>
                  </a:lnTo>
                  <a:lnTo>
                    <a:pt x="743" y="92"/>
                  </a:lnTo>
                  <a:lnTo>
                    <a:pt x="746" y="83"/>
                  </a:lnTo>
                  <a:lnTo>
                    <a:pt x="748" y="75"/>
                  </a:lnTo>
                  <a:lnTo>
                    <a:pt x="749" y="65"/>
                  </a:lnTo>
                  <a:lnTo>
                    <a:pt x="748" y="61"/>
                  </a:lnTo>
                  <a:lnTo>
                    <a:pt x="747" y="56"/>
                  </a:lnTo>
                  <a:lnTo>
                    <a:pt x="745" y="49"/>
                  </a:lnTo>
                  <a:lnTo>
                    <a:pt x="742" y="44"/>
                  </a:lnTo>
                  <a:lnTo>
                    <a:pt x="738" y="38"/>
                  </a:lnTo>
                  <a:lnTo>
                    <a:pt x="732" y="33"/>
                  </a:lnTo>
                  <a:lnTo>
                    <a:pt x="727" y="28"/>
                  </a:lnTo>
                  <a:lnTo>
                    <a:pt x="722" y="22"/>
                  </a:lnTo>
                  <a:lnTo>
                    <a:pt x="715" y="18"/>
                  </a:lnTo>
                  <a:lnTo>
                    <a:pt x="708" y="14"/>
                  </a:lnTo>
                  <a:lnTo>
                    <a:pt x="700" y="9"/>
                  </a:lnTo>
                  <a:lnTo>
                    <a:pt x="693" y="6"/>
                  </a:lnTo>
                  <a:lnTo>
                    <a:pt x="685" y="3"/>
                  </a:lnTo>
                  <a:lnTo>
                    <a:pt x="677" y="1"/>
                  </a:lnTo>
                  <a:lnTo>
                    <a:pt x="669" y="0"/>
                  </a:lnTo>
                  <a:lnTo>
                    <a:pt x="661" y="0"/>
                  </a:lnTo>
                  <a:lnTo>
                    <a:pt x="650" y="1"/>
                  </a:lnTo>
                  <a:lnTo>
                    <a:pt x="632" y="4"/>
                  </a:lnTo>
                  <a:lnTo>
                    <a:pt x="612" y="9"/>
                  </a:lnTo>
                  <a:lnTo>
                    <a:pt x="587" y="17"/>
                  </a:lnTo>
                  <a:lnTo>
                    <a:pt x="530" y="35"/>
                  </a:lnTo>
                  <a:lnTo>
                    <a:pt x="469" y="57"/>
                  </a:lnTo>
                  <a:lnTo>
                    <a:pt x="408" y="80"/>
                  </a:lnTo>
                  <a:lnTo>
                    <a:pt x="352" y="102"/>
                  </a:lnTo>
                  <a:lnTo>
                    <a:pt x="330" y="111"/>
                  </a:lnTo>
                  <a:lnTo>
                    <a:pt x="310" y="120"/>
                  </a:lnTo>
                  <a:lnTo>
                    <a:pt x="295" y="126"/>
                  </a:lnTo>
                  <a:lnTo>
                    <a:pt x="287" y="132"/>
                  </a:lnTo>
                  <a:lnTo>
                    <a:pt x="132" y="132"/>
                  </a:lnTo>
                  <a:lnTo>
                    <a:pt x="16" y="237"/>
                  </a:lnTo>
                  <a:lnTo>
                    <a:pt x="29" y="254"/>
                  </a:lnTo>
                  <a:lnTo>
                    <a:pt x="43" y="273"/>
                  </a:lnTo>
                  <a:lnTo>
                    <a:pt x="58" y="293"/>
                  </a:lnTo>
                  <a:lnTo>
                    <a:pt x="74" y="311"/>
                  </a:lnTo>
                  <a:lnTo>
                    <a:pt x="83" y="319"/>
                  </a:lnTo>
                  <a:lnTo>
                    <a:pt x="91" y="327"/>
                  </a:lnTo>
                  <a:lnTo>
                    <a:pt x="101" y="334"/>
                  </a:lnTo>
                  <a:lnTo>
                    <a:pt x="111" y="340"/>
                  </a:lnTo>
                  <a:lnTo>
                    <a:pt x="121" y="345"/>
                  </a:lnTo>
                  <a:lnTo>
                    <a:pt x="132" y="348"/>
                  </a:lnTo>
                  <a:lnTo>
                    <a:pt x="143" y="352"/>
                  </a:lnTo>
                  <a:lnTo>
                    <a:pt x="154" y="352"/>
                  </a:lnTo>
                  <a:lnTo>
                    <a:pt x="198" y="352"/>
                  </a:lnTo>
                  <a:lnTo>
                    <a:pt x="210" y="352"/>
                  </a:lnTo>
                  <a:lnTo>
                    <a:pt x="221" y="349"/>
                  </a:lnTo>
                  <a:lnTo>
                    <a:pt x="231" y="346"/>
                  </a:lnTo>
                  <a:lnTo>
                    <a:pt x="238" y="342"/>
                  </a:lnTo>
                  <a:lnTo>
                    <a:pt x="252" y="332"/>
                  </a:lnTo>
                  <a:lnTo>
                    <a:pt x="267" y="321"/>
                  </a:lnTo>
                  <a:lnTo>
                    <a:pt x="276" y="314"/>
                  </a:lnTo>
                  <a:lnTo>
                    <a:pt x="286" y="309"/>
                  </a:lnTo>
                  <a:lnTo>
                    <a:pt x="297" y="303"/>
                  </a:lnTo>
                  <a:lnTo>
                    <a:pt x="311" y="298"/>
                  </a:lnTo>
                  <a:lnTo>
                    <a:pt x="327" y="294"/>
                  </a:lnTo>
                  <a:lnTo>
                    <a:pt x="347" y="289"/>
                  </a:lnTo>
                  <a:lnTo>
                    <a:pt x="369" y="287"/>
                  </a:lnTo>
                  <a:lnTo>
                    <a:pt x="396" y="286"/>
                  </a:lnTo>
                  <a:lnTo>
                    <a:pt x="393" y="296"/>
                  </a:lnTo>
                  <a:lnTo>
                    <a:pt x="390" y="306"/>
                  </a:lnTo>
                  <a:lnTo>
                    <a:pt x="384" y="315"/>
                  </a:lnTo>
                  <a:lnTo>
                    <a:pt x="379" y="326"/>
                  </a:lnTo>
                  <a:lnTo>
                    <a:pt x="366" y="348"/>
                  </a:lnTo>
                  <a:lnTo>
                    <a:pt x="351" y="371"/>
                  </a:lnTo>
                  <a:lnTo>
                    <a:pt x="315" y="419"/>
                  </a:lnTo>
                  <a:lnTo>
                    <a:pt x="276" y="469"/>
                  </a:lnTo>
                  <a:lnTo>
                    <a:pt x="257" y="493"/>
                  </a:lnTo>
                  <a:lnTo>
                    <a:pt x="238" y="518"/>
                  </a:lnTo>
                  <a:lnTo>
                    <a:pt x="222" y="540"/>
                  </a:lnTo>
                  <a:lnTo>
                    <a:pt x="207" y="563"/>
                  </a:lnTo>
                  <a:lnTo>
                    <a:pt x="194" y="584"/>
                  </a:lnTo>
                  <a:lnTo>
                    <a:pt x="185" y="604"/>
                  </a:lnTo>
                  <a:lnTo>
                    <a:pt x="180" y="613"/>
                  </a:lnTo>
                  <a:lnTo>
                    <a:pt x="178" y="622"/>
                  </a:lnTo>
                  <a:lnTo>
                    <a:pt x="176" y="631"/>
                  </a:lnTo>
                  <a:lnTo>
                    <a:pt x="176" y="638"/>
                  </a:lnTo>
                  <a:lnTo>
                    <a:pt x="176" y="648"/>
                  </a:lnTo>
                  <a:lnTo>
                    <a:pt x="177" y="655"/>
                  </a:lnTo>
                  <a:lnTo>
                    <a:pt x="179" y="663"/>
                  </a:lnTo>
                  <a:lnTo>
                    <a:pt x="183" y="670"/>
                  </a:lnTo>
                  <a:lnTo>
                    <a:pt x="186" y="677"/>
                  </a:lnTo>
                  <a:lnTo>
                    <a:pt x="190" y="683"/>
                  </a:lnTo>
                  <a:lnTo>
                    <a:pt x="194" y="690"/>
                  </a:lnTo>
                  <a:lnTo>
                    <a:pt x="200" y="695"/>
                  </a:lnTo>
                  <a:lnTo>
                    <a:pt x="224" y="716"/>
                  </a:lnTo>
                  <a:lnTo>
                    <a:pt x="253" y="737"/>
                  </a:lnTo>
                  <a:lnTo>
                    <a:pt x="267" y="750"/>
                  </a:lnTo>
                  <a:lnTo>
                    <a:pt x="281" y="763"/>
                  </a:lnTo>
                  <a:lnTo>
                    <a:pt x="288" y="770"/>
                  </a:lnTo>
                  <a:lnTo>
                    <a:pt x="294" y="779"/>
                  </a:lnTo>
                  <a:lnTo>
                    <a:pt x="301" y="787"/>
                  </a:lnTo>
                  <a:lnTo>
                    <a:pt x="306" y="797"/>
                  </a:lnTo>
                  <a:lnTo>
                    <a:pt x="311" y="806"/>
                  </a:lnTo>
                  <a:lnTo>
                    <a:pt x="316" y="817"/>
                  </a:lnTo>
                  <a:lnTo>
                    <a:pt x="320" y="829"/>
                  </a:lnTo>
                  <a:lnTo>
                    <a:pt x="323" y="842"/>
                  </a:lnTo>
                  <a:lnTo>
                    <a:pt x="326" y="856"/>
                  </a:lnTo>
                  <a:lnTo>
                    <a:pt x="329" y="870"/>
                  </a:lnTo>
                  <a:lnTo>
                    <a:pt x="330" y="886"/>
                  </a:lnTo>
                  <a:lnTo>
                    <a:pt x="331" y="903"/>
                  </a:lnTo>
                  <a:lnTo>
                    <a:pt x="331" y="1189"/>
                  </a:lnTo>
                  <a:lnTo>
                    <a:pt x="330" y="1207"/>
                  </a:lnTo>
                  <a:lnTo>
                    <a:pt x="327" y="1221"/>
                  </a:lnTo>
                  <a:lnTo>
                    <a:pt x="325" y="1227"/>
                  </a:lnTo>
                  <a:lnTo>
                    <a:pt x="323" y="1232"/>
                  </a:lnTo>
                  <a:lnTo>
                    <a:pt x="320" y="1238"/>
                  </a:lnTo>
                  <a:lnTo>
                    <a:pt x="317" y="1241"/>
                  </a:lnTo>
                  <a:lnTo>
                    <a:pt x="312" y="1245"/>
                  </a:lnTo>
                  <a:lnTo>
                    <a:pt x="307" y="1247"/>
                  </a:lnTo>
                  <a:lnTo>
                    <a:pt x="302" y="1251"/>
                  </a:lnTo>
                  <a:lnTo>
                    <a:pt x="296" y="1253"/>
                  </a:lnTo>
                  <a:lnTo>
                    <a:pt x="281" y="1255"/>
                  </a:lnTo>
                  <a:lnTo>
                    <a:pt x="264" y="1255"/>
                  </a:lnTo>
                  <a:lnTo>
                    <a:pt x="0" y="1255"/>
                  </a:lnTo>
                  <a:lnTo>
                    <a:pt x="221" y="1431"/>
                  </a:lnTo>
                  <a:lnTo>
                    <a:pt x="395" y="1404"/>
                  </a:lnTo>
                  <a:lnTo>
                    <a:pt x="436" y="1361"/>
                  </a:lnTo>
                  <a:lnTo>
                    <a:pt x="440" y="1035"/>
                  </a:lnTo>
                  <a:lnTo>
                    <a:pt x="464" y="1017"/>
                  </a:lnTo>
                  <a:lnTo>
                    <a:pt x="481" y="1003"/>
                  </a:lnTo>
                  <a:lnTo>
                    <a:pt x="490" y="997"/>
                  </a:lnTo>
                  <a:lnTo>
                    <a:pt x="499" y="994"/>
                  </a:lnTo>
                  <a:lnTo>
                    <a:pt x="512" y="992"/>
                  </a:lnTo>
                  <a:lnTo>
                    <a:pt x="528" y="991"/>
                  </a:lnTo>
                  <a:lnTo>
                    <a:pt x="617" y="991"/>
                  </a:lnTo>
                  <a:lnTo>
                    <a:pt x="645" y="992"/>
                  </a:lnTo>
                  <a:lnTo>
                    <a:pt x="671" y="994"/>
                  </a:lnTo>
                  <a:lnTo>
                    <a:pt x="694" y="999"/>
                  </a:lnTo>
                  <a:lnTo>
                    <a:pt x="715" y="1004"/>
                  </a:lnTo>
                  <a:lnTo>
                    <a:pt x="735" y="1010"/>
                  </a:lnTo>
                  <a:lnTo>
                    <a:pt x="755" y="1018"/>
                  </a:lnTo>
                  <a:lnTo>
                    <a:pt x="774" y="1025"/>
                  </a:lnTo>
                  <a:lnTo>
                    <a:pt x="793" y="1035"/>
                  </a:lnTo>
                  <a:lnTo>
                    <a:pt x="789" y="1052"/>
                  </a:lnTo>
                  <a:lnTo>
                    <a:pt x="783" y="1068"/>
                  </a:lnTo>
                  <a:lnTo>
                    <a:pt x="776" y="1082"/>
                  </a:lnTo>
                  <a:lnTo>
                    <a:pt x="769" y="1096"/>
                  </a:lnTo>
                  <a:lnTo>
                    <a:pt x="761" y="1108"/>
                  </a:lnTo>
                  <a:lnTo>
                    <a:pt x="752" y="1119"/>
                  </a:lnTo>
                  <a:lnTo>
                    <a:pt x="743" y="1129"/>
                  </a:lnTo>
                  <a:lnTo>
                    <a:pt x="732" y="1139"/>
                  </a:lnTo>
                  <a:lnTo>
                    <a:pt x="722" y="1148"/>
                  </a:lnTo>
                  <a:lnTo>
                    <a:pt x="711" y="1156"/>
                  </a:lnTo>
                  <a:lnTo>
                    <a:pt x="700" y="1165"/>
                  </a:lnTo>
                  <a:lnTo>
                    <a:pt x="688" y="1171"/>
                  </a:lnTo>
                  <a:lnTo>
                    <a:pt x="665" y="1186"/>
                  </a:lnTo>
                  <a:lnTo>
                    <a:pt x="640" y="1199"/>
                  </a:lnTo>
                  <a:lnTo>
                    <a:pt x="616" y="1214"/>
                  </a:lnTo>
                  <a:lnTo>
                    <a:pt x="594" y="1229"/>
                  </a:lnTo>
                  <a:lnTo>
                    <a:pt x="583" y="1237"/>
                  </a:lnTo>
                  <a:lnTo>
                    <a:pt x="572" y="1246"/>
                  </a:lnTo>
                  <a:lnTo>
                    <a:pt x="563" y="1256"/>
                  </a:lnTo>
                  <a:lnTo>
                    <a:pt x="553" y="1266"/>
                  </a:lnTo>
                  <a:lnTo>
                    <a:pt x="544" y="1277"/>
                  </a:lnTo>
                  <a:lnTo>
                    <a:pt x="536" y="1289"/>
                  </a:lnTo>
                  <a:lnTo>
                    <a:pt x="529" y="1302"/>
                  </a:lnTo>
                  <a:lnTo>
                    <a:pt x="523" y="1317"/>
                  </a:lnTo>
                  <a:lnTo>
                    <a:pt x="518" y="1332"/>
                  </a:lnTo>
                  <a:lnTo>
                    <a:pt x="512" y="1349"/>
                  </a:lnTo>
                  <a:lnTo>
                    <a:pt x="509" y="1368"/>
                  </a:lnTo>
                  <a:lnTo>
                    <a:pt x="507" y="1388"/>
                  </a:lnTo>
                  <a:lnTo>
                    <a:pt x="573" y="1388"/>
                  </a:lnTo>
                  <a:lnTo>
                    <a:pt x="584" y="1387"/>
                  </a:lnTo>
                  <a:lnTo>
                    <a:pt x="595" y="1387"/>
                  </a:lnTo>
                  <a:lnTo>
                    <a:pt x="606" y="1385"/>
                  </a:lnTo>
                  <a:lnTo>
                    <a:pt x="616" y="1383"/>
                  </a:lnTo>
                  <a:lnTo>
                    <a:pt x="637" y="1377"/>
                  </a:lnTo>
                  <a:lnTo>
                    <a:pt x="656" y="1371"/>
                  </a:lnTo>
                  <a:lnTo>
                    <a:pt x="696" y="1353"/>
                  </a:lnTo>
                  <a:lnTo>
                    <a:pt x="738" y="1332"/>
                  </a:lnTo>
                  <a:lnTo>
                    <a:pt x="759" y="1322"/>
                  </a:lnTo>
                  <a:lnTo>
                    <a:pt x="783" y="1313"/>
                  </a:lnTo>
                  <a:lnTo>
                    <a:pt x="808" y="1303"/>
                  </a:lnTo>
                  <a:lnTo>
                    <a:pt x="835" y="1295"/>
                  </a:lnTo>
                  <a:lnTo>
                    <a:pt x="864" y="1287"/>
                  </a:lnTo>
                  <a:lnTo>
                    <a:pt x="897" y="1282"/>
                  </a:lnTo>
                  <a:lnTo>
                    <a:pt x="914" y="1281"/>
                  </a:lnTo>
                  <a:lnTo>
                    <a:pt x="932" y="1278"/>
                  </a:lnTo>
                  <a:lnTo>
                    <a:pt x="950" y="1277"/>
                  </a:lnTo>
                  <a:lnTo>
                    <a:pt x="970" y="1277"/>
                  </a:lnTo>
                  <a:lnTo>
                    <a:pt x="985" y="1268"/>
                  </a:lnTo>
                  <a:lnTo>
                    <a:pt x="1000" y="1258"/>
                  </a:lnTo>
                  <a:lnTo>
                    <a:pt x="1015" y="1248"/>
                  </a:lnTo>
                  <a:lnTo>
                    <a:pt x="1027" y="1237"/>
                  </a:lnTo>
                  <a:lnTo>
                    <a:pt x="1034" y="1230"/>
                  </a:lnTo>
                  <a:lnTo>
                    <a:pt x="1040" y="1223"/>
                  </a:lnTo>
                  <a:lnTo>
                    <a:pt x="1045" y="1215"/>
                  </a:lnTo>
                  <a:lnTo>
                    <a:pt x="1049" y="1208"/>
                  </a:lnTo>
                  <a:lnTo>
                    <a:pt x="1053" y="1198"/>
                  </a:lnTo>
                  <a:lnTo>
                    <a:pt x="1055" y="1188"/>
                  </a:lnTo>
                  <a:lnTo>
                    <a:pt x="1058" y="1179"/>
                  </a:lnTo>
                  <a:lnTo>
                    <a:pt x="1058" y="1167"/>
                  </a:lnTo>
                  <a:lnTo>
                    <a:pt x="1058" y="1123"/>
                  </a:lnTo>
                  <a:lnTo>
                    <a:pt x="1058" y="1118"/>
                  </a:lnTo>
                  <a:lnTo>
                    <a:pt x="1056" y="1110"/>
                  </a:lnTo>
                  <a:lnTo>
                    <a:pt x="1054" y="1104"/>
                  </a:lnTo>
                  <a:lnTo>
                    <a:pt x="1051" y="1095"/>
                  </a:lnTo>
                  <a:lnTo>
                    <a:pt x="1043" y="1079"/>
                  </a:lnTo>
                  <a:lnTo>
                    <a:pt x="1032" y="1060"/>
                  </a:lnTo>
                  <a:lnTo>
                    <a:pt x="1020" y="1040"/>
                  </a:lnTo>
                  <a:lnTo>
                    <a:pt x="1005" y="1020"/>
                  </a:lnTo>
                  <a:lnTo>
                    <a:pt x="989" y="1000"/>
                  </a:lnTo>
                  <a:lnTo>
                    <a:pt x="972" y="979"/>
                  </a:lnTo>
                  <a:lnTo>
                    <a:pt x="953" y="960"/>
                  </a:lnTo>
                  <a:lnTo>
                    <a:pt x="935" y="942"/>
                  </a:lnTo>
                  <a:lnTo>
                    <a:pt x="917" y="924"/>
                  </a:lnTo>
                  <a:lnTo>
                    <a:pt x="899" y="911"/>
                  </a:lnTo>
                  <a:lnTo>
                    <a:pt x="881" y="898"/>
                  </a:lnTo>
                  <a:lnTo>
                    <a:pt x="865" y="889"/>
                  </a:lnTo>
                  <a:lnTo>
                    <a:pt x="858" y="886"/>
                  </a:lnTo>
                  <a:lnTo>
                    <a:pt x="850" y="883"/>
                  </a:lnTo>
                  <a:lnTo>
                    <a:pt x="844" y="882"/>
                  </a:lnTo>
                  <a:lnTo>
                    <a:pt x="837" y="881"/>
                  </a:lnTo>
                  <a:lnTo>
                    <a:pt x="528" y="881"/>
                  </a:lnTo>
                  <a:lnTo>
                    <a:pt x="533" y="868"/>
                  </a:lnTo>
                  <a:lnTo>
                    <a:pt x="539" y="855"/>
                  </a:lnTo>
                  <a:lnTo>
                    <a:pt x="545" y="842"/>
                  </a:lnTo>
                  <a:lnTo>
                    <a:pt x="554" y="828"/>
                  </a:lnTo>
                  <a:lnTo>
                    <a:pt x="564" y="814"/>
                  </a:lnTo>
                  <a:lnTo>
                    <a:pt x="574" y="800"/>
                  </a:lnTo>
                  <a:lnTo>
                    <a:pt x="586" y="787"/>
                  </a:lnTo>
                  <a:lnTo>
                    <a:pt x="599" y="773"/>
                  </a:lnTo>
                  <a:lnTo>
                    <a:pt x="627" y="745"/>
                  </a:lnTo>
                  <a:lnTo>
                    <a:pt x="656" y="716"/>
                  </a:lnTo>
                  <a:lnTo>
                    <a:pt x="687" y="688"/>
                  </a:lnTo>
                  <a:lnTo>
                    <a:pt x="719" y="661"/>
                  </a:lnTo>
                  <a:lnTo>
                    <a:pt x="749" y="634"/>
                  </a:lnTo>
                  <a:lnTo>
                    <a:pt x="779" y="606"/>
                  </a:lnTo>
                  <a:lnTo>
                    <a:pt x="807" y="580"/>
                  </a:lnTo>
                  <a:lnTo>
                    <a:pt x="832" y="554"/>
                  </a:lnTo>
                  <a:lnTo>
                    <a:pt x="843" y="542"/>
                  </a:lnTo>
                  <a:lnTo>
                    <a:pt x="852" y="530"/>
                  </a:lnTo>
                  <a:lnTo>
                    <a:pt x="861" y="518"/>
                  </a:lnTo>
                  <a:lnTo>
                    <a:pt x="868" y="506"/>
                  </a:lnTo>
                  <a:lnTo>
                    <a:pt x="874" y="494"/>
                  </a:lnTo>
                  <a:lnTo>
                    <a:pt x="878" y="484"/>
                  </a:lnTo>
                  <a:lnTo>
                    <a:pt x="880" y="473"/>
                  </a:lnTo>
                  <a:lnTo>
                    <a:pt x="881" y="462"/>
                  </a:lnTo>
                  <a:lnTo>
                    <a:pt x="879" y="456"/>
                  </a:lnTo>
                  <a:lnTo>
                    <a:pt x="873" y="441"/>
                  </a:lnTo>
                  <a:lnTo>
                    <a:pt x="862" y="419"/>
                  </a:lnTo>
                  <a:lnTo>
                    <a:pt x="848" y="396"/>
                  </a:lnTo>
                  <a:lnTo>
                    <a:pt x="840" y="383"/>
                  </a:lnTo>
                  <a:lnTo>
                    <a:pt x="831" y="371"/>
                  </a:lnTo>
                  <a:lnTo>
                    <a:pt x="822" y="360"/>
                  </a:lnTo>
                  <a:lnTo>
                    <a:pt x="813" y="351"/>
                  </a:lnTo>
                  <a:lnTo>
                    <a:pt x="803" y="342"/>
                  </a:lnTo>
                  <a:lnTo>
                    <a:pt x="792" y="336"/>
                  </a:lnTo>
                  <a:lnTo>
                    <a:pt x="787" y="333"/>
                  </a:lnTo>
                  <a:lnTo>
                    <a:pt x="782" y="331"/>
                  </a:lnTo>
                  <a:lnTo>
                    <a:pt x="776" y="330"/>
                  </a:lnTo>
                  <a:lnTo>
                    <a:pt x="771" y="330"/>
                  </a:lnTo>
                  <a:lnTo>
                    <a:pt x="705" y="330"/>
                  </a:lnTo>
                  <a:lnTo>
                    <a:pt x="693" y="330"/>
                  </a:lnTo>
                  <a:lnTo>
                    <a:pt x="680" y="332"/>
                  </a:lnTo>
                  <a:lnTo>
                    <a:pt x="667" y="334"/>
                  </a:lnTo>
                  <a:lnTo>
                    <a:pt x="654" y="338"/>
                  </a:lnTo>
                  <a:lnTo>
                    <a:pt x="627" y="346"/>
                  </a:lnTo>
                  <a:lnTo>
                    <a:pt x="599" y="356"/>
                  </a:lnTo>
                  <a:lnTo>
                    <a:pt x="571" y="368"/>
                  </a:lnTo>
                  <a:lnTo>
                    <a:pt x="543" y="378"/>
                  </a:lnTo>
                  <a:lnTo>
                    <a:pt x="514" y="388"/>
                  </a:lnTo>
                  <a:lnTo>
                    <a:pt x="484" y="3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7"/>
            <p:cNvSpPr>
              <a:spLocks/>
            </p:cNvSpPr>
            <p:nvPr/>
          </p:nvSpPr>
          <p:spPr bwMode="auto">
            <a:xfrm>
              <a:off x="689" y="2151"/>
              <a:ext cx="68" cy="43"/>
            </a:xfrm>
            <a:custGeom>
              <a:avLst/>
              <a:gdLst>
                <a:gd name="T0" fmla="*/ 117 w 948"/>
                <a:gd name="T1" fmla="*/ 595 h 596"/>
                <a:gd name="T2" fmla="*/ 142 w 948"/>
                <a:gd name="T3" fmla="*/ 583 h 596"/>
                <a:gd name="T4" fmla="*/ 203 w 948"/>
                <a:gd name="T5" fmla="*/ 548 h 596"/>
                <a:gd name="T6" fmla="*/ 319 w 948"/>
                <a:gd name="T7" fmla="*/ 474 h 596"/>
                <a:gd name="T8" fmla="*/ 460 w 948"/>
                <a:gd name="T9" fmla="*/ 380 h 596"/>
                <a:gd name="T10" fmla="*/ 608 w 948"/>
                <a:gd name="T11" fmla="*/ 277 h 596"/>
                <a:gd name="T12" fmla="*/ 747 w 948"/>
                <a:gd name="T13" fmla="*/ 179 h 596"/>
                <a:gd name="T14" fmla="*/ 861 w 948"/>
                <a:gd name="T15" fmla="*/ 95 h 596"/>
                <a:gd name="T16" fmla="*/ 919 w 948"/>
                <a:gd name="T17" fmla="*/ 49 h 596"/>
                <a:gd name="T18" fmla="*/ 943 w 948"/>
                <a:gd name="T19" fmla="*/ 29 h 596"/>
                <a:gd name="T20" fmla="*/ 938 w 948"/>
                <a:gd name="T21" fmla="*/ 18 h 596"/>
                <a:gd name="T22" fmla="*/ 928 w 948"/>
                <a:gd name="T23" fmla="*/ 10 h 596"/>
                <a:gd name="T24" fmla="*/ 923 w 948"/>
                <a:gd name="T25" fmla="*/ 4 h 596"/>
                <a:gd name="T26" fmla="*/ 925 w 948"/>
                <a:gd name="T27" fmla="*/ 0 h 596"/>
                <a:gd name="T28" fmla="*/ 906 w 948"/>
                <a:gd name="T29" fmla="*/ 0 h 596"/>
                <a:gd name="T30" fmla="*/ 863 w 948"/>
                <a:gd name="T31" fmla="*/ 7 h 596"/>
                <a:gd name="T32" fmla="*/ 766 w 948"/>
                <a:gd name="T33" fmla="*/ 42 h 596"/>
                <a:gd name="T34" fmla="*/ 636 w 948"/>
                <a:gd name="T35" fmla="*/ 93 h 596"/>
                <a:gd name="T36" fmla="*/ 527 w 948"/>
                <a:gd name="T37" fmla="*/ 135 h 596"/>
                <a:gd name="T38" fmla="*/ 462 w 948"/>
                <a:gd name="T39" fmla="*/ 161 h 596"/>
                <a:gd name="T40" fmla="*/ 407 w 948"/>
                <a:gd name="T41" fmla="*/ 187 h 596"/>
                <a:gd name="T42" fmla="*/ 371 w 948"/>
                <a:gd name="T43" fmla="*/ 207 h 596"/>
                <a:gd name="T44" fmla="*/ 343 w 948"/>
                <a:gd name="T45" fmla="*/ 221 h 596"/>
                <a:gd name="T46" fmla="*/ 315 w 948"/>
                <a:gd name="T47" fmla="*/ 232 h 596"/>
                <a:gd name="T48" fmla="*/ 277 w 948"/>
                <a:gd name="T49" fmla="*/ 239 h 596"/>
                <a:gd name="T50" fmla="*/ 222 w 948"/>
                <a:gd name="T51" fmla="*/ 242 h 596"/>
                <a:gd name="T52" fmla="*/ 141 w 948"/>
                <a:gd name="T53" fmla="*/ 243 h 596"/>
                <a:gd name="T54" fmla="*/ 82 w 948"/>
                <a:gd name="T55" fmla="*/ 258 h 596"/>
                <a:gd name="T56" fmla="*/ 57 w 948"/>
                <a:gd name="T57" fmla="*/ 325 h 596"/>
                <a:gd name="T58" fmla="*/ 26 w 948"/>
                <a:gd name="T59" fmla="*/ 411 h 596"/>
                <a:gd name="T60" fmla="*/ 3 w 948"/>
                <a:gd name="T61" fmla="*/ 475 h 596"/>
                <a:gd name="T62" fmla="*/ 0 w 948"/>
                <a:gd name="T63" fmla="*/ 508 h 596"/>
                <a:gd name="T64" fmla="*/ 1 w 948"/>
                <a:gd name="T65" fmla="*/ 526 h 596"/>
                <a:gd name="T66" fmla="*/ 7 w 948"/>
                <a:gd name="T67" fmla="*/ 543 h 596"/>
                <a:gd name="T68" fmla="*/ 14 w 948"/>
                <a:gd name="T69" fmla="*/ 558 h 596"/>
                <a:gd name="T70" fmla="*/ 25 w 948"/>
                <a:gd name="T71" fmla="*/ 571 h 596"/>
                <a:gd name="T72" fmla="*/ 38 w 948"/>
                <a:gd name="T73" fmla="*/ 582 h 596"/>
                <a:gd name="T74" fmla="*/ 53 w 948"/>
                <a:gd name="T75" fmla="*/ 589 h 596"/>
                <a:gd name="T76" fmla="*/ 70 w 948"/>
                <a:gd name="T77" fmla="*/ 595 h 596"/>
                <a:gd name="T78" fmla="*/ 88 w 948"/>
                <a:gd name="T79" fmla="*/ 596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8" h="596">
                  <a:moveTo>
                    <a:pt x="110" y="596"/>
                  </a:moveTo>
                  <a:lnTo>
                    <a:pt x="117" y="595"/>
                  </a:lnTo>
                  <a:lnTo>
                    <a:pt x="128" y="590"/>
                  </a:lnTo>
                  <a:lnTo>
                    <a:pt x="142" y="583"/>
                  </a:lnTo>
                  <a:lnTo>
                    <a:pt x="159" y="573"/>
                  </a:lnTo>
                  <a:lnTo>
                    <a:pt x="203" y="548"/>
                  </a:lnTo>
                  <a:lnTo>
                    <a:pt x="257" y="513"/>
                  </a:lnTo>
                  <a:lnTo>
                    <a:pt x="319" y="474"/>
                  </a:lnTo>
                  <a:lnTo>
                    <a:pt x="388" y="428"/>
                  </a:lnTo>
                  <a:lnTo>
                    <a:pt x="460" y="380"/>
                  </a:lnTo>
                  <a:lnTo>
                    <a:pt x="534" y="329"/>
                  </a:lnTo>
                  <a:lnTo>
                    <a:pt x="608" y="277"/>
                  </a:lnTo>
                  <a:lnTo>
                    <a:pt x="680" y="227"/>
                  </a:lnTo>
                  <a:lnTo>
                    <a:pt x="747" y="179"/>
                  </a:lnTo>
                  <a:lnTo>
                    <a:pt x="809" y="135"/>
                  </a:lnTo>
                  <a:lnTo>
                    <a:pt x="861" y="95"/>
                  </a:lnTo>
                  <a:lnTo>
                    <a:pt x="903" y="63"/>
                  </a:lnTo>
                  <a:lnTo>
                    <a:pt x="919" y="49"/>
                  </a:lnTo>
                  <a:lnTo>
                    <a:pt x="933" y="38"/>
                  </a:lnTo>
                  <a:lnTo>
                    <a:pt x="943" y="29"/>
                  </a:lnTo>
                  <a:lnTo>
                    <a:pt x="948" y="23"/>
                  </a:lnTo>
                  <a:lnTo>
                    <a:pt x="938" y="18"/>
                  </a:lnTo>
                  <a:lnTo>
                    <a:pt x="932" y="14"/>
                  </a:lnTo>
                  <a:lnTo>
                    <a:pt x="928" y="10"/>
                  </a:lnTo>
                  <a:lnTo>
                    <a:pt x="925" y="8"/>
                  </a:lnTo>
                  <a:lnTo>
                    <a:pt x="923" y="4"/>
                  </a:lnTo>
                  <a:lnTo>
                    <a:pt x="925" y="2"/>
                  </a:lnTo>
                  <a:lnTo>
                    <a:pt x="925" y="0"/>
                  </a:lnTo>
                  <a:lnTo>
                    <a:pt x="919" y="0"/>
                  </a:lnTo>
                  <a:lnTo>
                    <a:pt x="906" y="0"/>
                  </a:lnTo>
                  <a:lnTo>
                    <a:pt x="882" y="2"/>
                  </a:lnTo>
                  <a:lnTo>
                    <a:pt x="863" y="7"/>
                  </a:lnTo>
                  <a:lnTo>
                    <a:pt x="821" y="21"/>
                  </a:lnTo>
                  <a:lnTo>
                    <a:pt x="766" y="42"/>
                  </a:lnTo>
                  <a:lnTo>
                    <a:pt x="701" y="67"/>
                  </a:lnTo>
                  <a:lnTo>
                    <a:pt x="636" y="93"/>
                  </a:lnTo>
                  <a:lnTo>
                    <a:pt x="576" y="116"/>
                  </a:lnTo>
                  <a:lnTo>
                    <a:pt x="527" y="135"/>
                  </a:lnTo>
                  <a:lnTo>
                    <a:pt x="498" y="146"/>
                  </a:lnTo>
                  <a:lnTo>
                    <a:pt x="462" y="161"/>
                  </a:lnTo>
                  <a:lnTo>
                    <a:pt x="432" y="175"/>
                  </a:lnTo>
                  <a:lnTo>
                    <a:pt x="407" y="187"/>
                  </a:lnTo>
                  <a:lnTo>
                    <a:pt x="388" y="198"/>
                  </a:lnTo>
                  <a:lnTo>
                    <a:pt x="371" y="207"/>
                  </a:lnTo>
                  <a:lnTo>
                    <a:pt x="357" y="215"/>
                  </a:lnTo>
                  <a:lnTo>
                    <a:pt x="343" y="221"/>
                  </a:lnTo>
                  <a:lnTo>
                    <a:pt x="329" y="227"/>
                  </a:lnTo>
                  <a:lnTo>
                    <a:pt x="315" y="232"/>
                  </a:lnTo>
                  <a:lnTo>
                    <a:pt x="298" y="235"/>
                  </a:lnTo>
                  <a:lnTo>
                    <a:pt x="277" y="239"/>
                  </a:lnTo>
                  <a:lnTo>
                    <a:pt x="252" y="241"/>
                  </a:lnTo>
                  <a:lnTo>
                    <a:pt x="222" y="242"/>
                  </a:lnTo>
                  <a:lnTo>
                    <a:pt x="186" y="243"/>
                  </a:lnTo>
                  <a:lnTo>
                    <a:pt x="141" y="243"/>
                  </a:lnTo>
                  <a:lnTo>
                    <a:pt x="88" y="243"/>
                  </a:lnTo>
                  <a:lnTo>
                    <a:pt x="82" y="258"/>
                  </a:lnTo>
                  <a:lnTo>
                    <a:pt x="71" y="287"/>
                  </a:lnTo>
                  <a:lnTo>
                    <a:pt x="57" y="325"/>
                  </a:lnTo>
                  <a:lnTo>
                    <a:pt x="41" y="368"/>
                  </a:lnTo>
                  <a:lnTo>
                    <a:pt x="26" y="411"/>
                  </a:lnTo>
                  <a:lnTo>
                    <a:pt x="13" y="448"/>
                  </a:lnTo>
                  <a:lnTo>
                    <a:pt x="3" y="475"/>
                  </a:lnTo>
                  <a:lnTo>
                    <a:pt x="0" y="485"/>
                  </a:lnTo>
                  <a:lnTo>
                    <a:pt x="0" y="508"/>
                  </a:lnTo>
                  <a:lnTo>
                    <a:pt x="0" y="518"/>
                  </a:lnTo>
                  <a:lnTo>
                    <a:pt x="1" y="526"/>
                  </a:lnTo>
                  <a:lnTo>
                    <a:pt x="3" y="535"/>
                  </a:lnTo>
                  <a:lnTo>
                    <a:pt x="7" y="543"/>
                  </a:lnTo>
                  <a:lnTo>
                    <a:pt x="10" y="551"/>
                  </a:lnTo>
                  <a:lnTo>
                    <a:pt x="14" y="558"/>
                  </a:lnTo>
                  <a:lnTo>
                    <a:pt x="19" y="565"/>
                  </a:lnTo>
                  <a:lnTo>
                    <a:pt x="25" y="571"/>
                  </a:lnTo>
                  <a:lnTo>
                    <a:pt x="31" y="577"/>
                  </a:lnTo>
                  <a:lnTo>
                    <a:pt x="38" y="582"/>
                  </a:lnTo>
                  <a:lnTo>
                    <a:pt x="45" y="586"/>
                  </a:lnTo>
                  <a:lnTo>
                    <a:pt x="53" y="589"/>
                  </a:lnTo>
                  <a:lnTo>
                    <a:pt x="60" y="593"/>
                  </a:lnTo>
                  <a:lnTo>
                    <a:pt x="70" y="595"/>
                  </a:lnTo>
                  <a:lnTo>
                    <a:pt x="79" y="596"/>
                  </a:lnTo>
                  <a:lnTo>
                    <a:pt x="88" y="596"/>
                  </a:lnTo>
                  <a:lnTo>
                    <a:pt x="110" y="5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8"/>
            <p:cNvSpPr>
              <a:spLocks/>
            </p:cNvSpPr>
            <p:nvPr/>
          </p:nvSpPr>
          <p:spPr bwMode="auto">
            <a:xfrm>
              <a:off x="777" y="2036"/>
              <a:ext cx="27" cy="38"/>
            </a:xfrm>
            <a:custGeom>
              <a:avLst/>
              <a:gdLst>
                <a:gd name="T0" fmla="*/ 1 w 374"/>
                <a:gd name="T1" fmla="*/ 108 h 527"/>
                <a:gd name="T2" fmla="*/ 7 w 374"/>
                <a:gd name="T3" fmla="*/ 146 h 527"/>
                <a:gd name="T4" fmla="*/ 20 w 374"/>
                <a:gd name="T5" fmla="*/ 185 h 527"/>
                <a:gd name="T6" fmla="*/ 35 w 374"/>
                <a:gd name="T7" fmla="*/ 222 h 527"/>
                <a:gd name="T8" fmla="*/ 60 w 374"/>
                <a:gd name="T9" fmla="*/ 273 h 527"/>
                <a:gd name="T10" fmla="*/ 79 w 374"/>
                <a:gd name="T11" fmla="*/ 310 h 527"/>
                <a:gd name="T12" fmla="*/ 87 w 374"/>
                <a:gd name="T13" fmla="*/ 327 h 527"/>
                <a:gd name="T14" fmla="*/ 87 w 374"/>
                <a:gd name="T15" fmla="*/ 349 h 527"/>
                <a:gd name="T16" fmla="*/ 81 w 374"/>
                <a:gd name="T17" fmla="*/ 387 h 527"/>
                <a:gd name="T18" fmla="*/ 75 w 374"/>
                <a:gd name="T19" fmla="*/ 424 h 527"/>
                <a:gd name="T20" fmla="*/ 70 w 374"/>
                <a:gd name="T21" fmla="*/ 457 h 527"/>
                <a:gd name="T22" fmla="*/ 70 w 374"/>
                <a:gd name="T23" fmla="*/ 480 h 527"/>
                <a:gd name="T24" fmla="*/ 72 w 374"/>
                <a:gd name="T25" fmla="*/ 494 h 527"/>
                <a:gd name="T26" fmla="*/ 77 w 374"/>
                <a:gd name="T27" fmla="*/ 505 h 527"/>
                <a:gd name="T28" fmla="*/ 85 w 374"/>
                <a:gd name="T29" fmla="*/ 514 h 527"/>
                <a:gd name="T30" fmla="*/ 95 w 374"/>
                <a:gd name="T31" fmla="*/ 521 h 527"/>
                <a:gd name="T32" fmla="*/ 110 w 374"/>
                <a:gd name="T33" fmla="*/ 525 h 527"/>
                <a:gd name="T34" fmla="*/ 129 w 374"/>
                <a:gd name="T35" fmla="*/ 527 h 527"/>
                <a:gd name="T36" fmla="*/ 153 w 374"/>
                <a:gd name="T37" fmla="*/ 525 h 527"/>
                <a:gd name="T38" fmla="*/ 187 w 374"/>
                <a:gd name="T39" fmla="*/ 520 h 527"/>
                <a:gd name="T40" fmla="*/ 223 w 374"/>
                <a:gd name="T41" fmla="*/ 509 h 527"/>
                <a:gd name="T42" fmla="*/ 255 w 374"/>
                <a:gd name="T43" fmla="*/ 496 h 527"/>
                <a:gd name="T44" fmla="*/ 282 w 374"/>
                <a:gd name="T45" fmla="*/ 479 h 527"/>
                <a:gd name="T46" fmla="*/ 306 w 374"/>
                <a:gd name="T47" fmla="*/ 460 h 527"/>
                <a:gd name="T48" fmla="*/ 327 w 374"/>
                <a:gd name="T49" fmla="*/ 438 h 527"/>
                <a:gd name="T50" fmla="*/ 356 w 374"/>
                <a:gd name="T51" fmla="*/ 402 h 527"/>
                <a:gd name="T52" fmla="*/ 355 w 374"/>
                <a:gd name="T53" fmla="*/ 349 h 527"/>
                <a:gd name="T54" fmla="*/ 319 w 374"/>
                <a:gd name="T55" fmla="*/ 303 h 527"/>
                <a:gd name="T56" fmla="*/ 267 w 374"/>
                <a:gd name="T57" fmla="*/ 247 h 527"/>
                <a:gd name="T58" fmla="*/ 219 w 374"/>
                <a:gd name="T59" fmla="*/ 195 h 527"/>
                <a:gd name="T60" fmla="*/ 190 w 374"/>
                <a:gd name="T61" fmla="*/ 154 h 527"/>
                <a:gd name="T62" fmla="*/ 164 w 374"/>
                <a:gd name="T63" fmla="*/ 103 h 527"/>
                <a:gd name="T64" fmla="*/ 141 w 374"/>
                <a:gd name="T65" fmla="*/ 39 h 527"/>
                <a:gd name="T66" fmla="*/ 121 w 374"/>
                <a:gd name="T67" fmla="*/ 1 h 527"/>
                <a:gd name="T68" fmla="*/ 97 w 374"/>
                <a:gd name="T69" fmla="*/ 6 h 527"/>
                <a:gd name="T70" fmla="*/ 75 w 374"/>
                <a:gd name="T71" fmla="*/ 13 h 527"/>
                <a:gd name="T72" fmla="*/ 53 w 374"/>
                <a:gd name="T73" fmla="*/ 22 h 527"/>
                <a:gd name="T74" fmla="*/ 34 w 374"/>
                <a:gd name="T75" fmla="*/ 33 h 527"/>
                <a:gd name="T76" fmla="*/ 18 w 374"/>
                <a:gd name="T77" fmla="*/ 47 h 527"/>
                <a:gd name="T78" fmla="*/ 7 w 374"/>
                <a:gd name="T79" fmla="*/ 62 h 527"/>
                <a:gd name="T80" fmla="*/ 1 w 374"/>
                <a:gd name="T81" fmla="*/ 80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74" h="527">
                  <a:moveTo>
                    <a:pt x="0" y="88"/>
                  </a:moveTo>
                  <a:lnTo>
                    <a:pt x="1" y="108"/>
                  </a:lnTo>
                  <a:lnTo>
                    <a:pt x="3" y="127"/>
                  </a:lnTo>
                  <a:lnTo>
                    <a:pt x="7" y="146"/>
                  </a:lnTo>
                  <a:lnTo>
                    <a:pt x="14" y="166"/>
                  </a:lnTo>
                  <a:lnTo>
                    <a:pt x="20" y="185"/>
                  </a:lnTo>
                  <a:lnTo>
                    <a:pt x="28" y="204"/>
                  </a:lnTo>
                  <a:lnTo>
                    <a:pt x="35" y="222"/>
                  </a:lnTo>
                  <a:lnTo>
                    <a:pt x="44" y="241"/>
                  </a:lnTo>
                  <a:lnTo>
                    <a:pt x="60" y="273"/>
                  </a:lnTo>
                  <a:lnTo>
                    <a:pt x="74" y="300"/>
                  </a:lnTo>
                  <a:lnTo>
                    <a:pt x="79" y="310"/>
                  </a:lnTo>
                  <a:lnTo>
                    <a:pt x="84" y="319"/>
                  </a:lnTo>
                  <a:lnTo>
                    <a:pt x="87" y="327"/>
                  </a:lnTo>
                  <a:lnTo>
                    <a:pt x="88" y="331"/>
                  </a:lnTo>
                  <a:lnTo>
                    <a:pt x="87" y="349"/>
                  </a:lnTo>
                  <a:lnTo>
                    <a:pt x="85" y="368"/>
                  </a:lnTo>
                  <a:lnTo>
                    <a:pt x="81" y="387"/>
                  </a:lnTo>
                  <a:lnTo>
                    <a:pt x="78" y="406"/>
                  </a:lnTo>
                  <a:lnTo>
                    <a:pt x="75" y="424"/>
                  </a:lnTo>
                  <a:lnTo>
                    <a:pt x="72" y="441"/>
                  </a:lnTo>
                  <a:lnTo>
                    <a:pt x="70" y="457"/>
                  </a:lnTo>
                  <a:lnTo>
                    <a:pt x="70" y="473"/>
                  </a:lnTo>
                  <a:lnTo>
                    <a:pt x="70" y="480"/>
                  </a:lnTo>
                  <a:lnTo>
                    <a:pt x="71" y="487"/>
                  </a:lnTo>
                  <a:lnTo>
                    <a:pt x="72" y="494"/>
                  </a:lnTo>
                  <a:lnTo>
                    <a:pt x="74" y="499"/>
                  </a:lnTo>
                  <a:lnTo>
                    <a:pt x="77" y="505"/>
                  </a:lnTo>
                  <a:lnTo>
                    <a:pt x="80" y="510"/>
                  </a:lnTo>
                  <a:lnTo>
                    <a:pt x="85" y="514"/>
                  </a:lnTo>
                  <a:lnTo>
                    <a:pt x="89" y="517"/>
                  </a:lnTo>
                  <a:lnTo>
                    <a:pt x="95" y="521"/>
                  </a:lnTo>
                  <a:lnTo>
                    <a:pt x="102" y="524"/>
                  </a:lnTo>
                  <a:lnTo>
                    <a:pt x="110" y="525"/>
                  </a:lnTo>
                  <a:lnTo>
                    <a:pt x="119" y="526"/>
                  </a:lnTo>
                  <a:lnTo>
                    <a:pt x="129" y="527"/>
                  </a:lnTo>
                  <a:lnTo>
                    <a:pt x="140" y="527"/>
                  </a:lnTo>
                  <a:lnTo>
                    <a:pt x="153" y="525"/>
                  </a:lnTo>
                  <a:lnTo>
                    <a:pt x="166" y="524"/>
                  </a:lnTo>
                  <a:lnTo>
                    <a:pt x="187" y="520"/>
                  </a:lnTo>
                  <a:lnTo>
                    <a:pt x="206" y="515"/>
                  </a:lnTo>
                  <a:lnTo>
                    <a:pt x="223" y="509"/>
                  </a:lnTo>
                  <a:lnTo>
                    <a:pt x="240" y="502"/>
                  </a:lnTo>
                  <a:lnTo>
                    <a:pt x="255" y="496"/>
                  </a:lnTo>
                  <a:lnTo>
                    <a:pt x="269" y="487"/>
                  </a:lnTo>
                  <a:lnTo>
                    <a:pt x="282" y="479"/>
                  </a:lnTo>
                  <a:lnTo>
                    <a:pt x="295" y="470"/>
                  </a:lnTo>
                  <a:lnTo>
                    <a:pt x="306" y="460"/>
                  </a:lnTo>
                  <a:lnTo>
                    <a:pt x="316" y="450"/>
                  </a:lnTo>
                  <a:lnTo>
                    <a:pt x="327" y="438"/>
                  </a:lnTo>
                  <a:lnTo>
                    <a:pt x="337" y="426"/>
                  </a:lnTo>
                  <a:lnTo>
                    <a:pt x="356" y="402"/>
                  </a:lnTo>
                  <a:lnTo>
                    <a:pt x="374" y="375"/>
                  </a:lnTo>
                  <a:lnTo>
                    <a:pt x="355" y="349"/>
                  </a:lnTo>
                  <a:lnTo>
                    <a:pt x="337" y="324"/>
                  </a:lnTo>
                  <a:lnTo>
                    <a:pt x="319" y="303"/>
                  </a:lnTo>
                  <a:lnTo>
                    <a:pt x="301" y="284"/>
                  </a:lnTo>
                  <a:lnTo>
                    <a:pt x="267" y="247"/>
                  </a:lnTo>
                  <a:lnTo>
                    <a:pt x="234" y="213"/>
                  </a:lnTo>
                  <a:lnTo>
                    <a:pt x="219" y="195"/>
                  </a:lnTo>
                  <a:lnTo>
                    <a:pt x="204" y="175"/>
                  </a:lnTo>
                  <a:lnTo>
                    <a:pt x="190" y="154"/>
                  </a:lnTo>
                  <a:lnTo>
                    <a:pt x="177" y="129"/>
                  </a:lnTo>
                  <a:lnTo>
                    <a:pt x="164" y="103"/>
                  </a:lnTo>
                  <a:lnTo>
                    <a:pt x="152" y="73"/>
                  </a:lnTo>
                  <a:lnTo>
                    <a:pt x="141" y="39"/>
                  </a:lnTo>
                  <a:lnTo>
                    <a:pt x="132" y="0"/>
                  </a:lnTo>
                  <a:lnTo>
                    <a:pt x="121" y="1"/>
                  </a:lnTo>
                  <a:lnTo>
                    <a:pt x="109" y="4"/>
                  </a:lnTo>
                  <a:lnTo>
                    <a:pt x="97" y="6"/>
                  </a:lnTo>
                  <a:lnTo>
                    <a:pt x="87" y="9"/>
                  </a:lnTo>
                  <a:lnTo>
                    <a:pt x="75" y="13"/>
                  </a:lnTo>
                  <a:lnTo>
                    <a:pt x="64" y="16"/>
                  </a:lnTo>
                  <a:lnTo>
                    <a:pt x="53" y="22"/>
                  </a:lnTo>
                  <a:lnTo>
                    <a:pt x="44" y="27"/>
                  </a:lnTo>
                  <a:lnTo>
                    <a:pt x="34" y="33"/>
                  </a:lnTo>
                  <a:lnTo>
                    <a:pt x="26" y="39"/>
                  </a:lnTo>
                  <a:lnTo>
                    <a:pt x="18" y="47"/>
                  </a:lnTo>
                  <a:lnTo>
                    <a:pt x="12" y="54"/>
                  </a:lnTo>
                  <a:lnTo>
                    <a:pt x="7" y="62"/>
                  </a:lnTo>
                  <a:lnTo>
                    <a:pt x="3" y="70"/>
                  </a:lnTo>
                  <a:lnTo>
                    <a:pt x="1" y="80"/>
                  </a:lnTo>
                  <a:lnTo>
                    <a:pt x="0"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9"/>
            <p:cNvSpPr>
              <a:spLocks noEditPoints="1"/>
            </p:cNvSpPr>
            <p:nvPr/>
          </p:nvSpPr>
          <p:spPr bwMode="auto">
            <a:xfrm>
              <a:off x="636" y="2218"/>
              <a:ext cx="751" cy="775"/>
            </a:xfrm>
            <a:custGeom>
              <a:avLst/>
              <a:gdLst>
                <a:gd name="T0" fmla="*/ 9512 w 10517"/>
                <a:gd name="T1" fmla="*/ 8353 h 10849"/>
                <a:gd name="T2" fmla="*/ 756 w 10517"/>
                <a:gd name="T3" fmla="*/ 7858 h 10849"/>
                <a:gd name="T4" fmla="*/ 9079 w 10517"/>
                <a:gd name="T5" fmla="*/ 1644 h 10849"/>
                <a:gd name="T6" fmla="*/ 8623 w 10517"/>
                <a:gd name="T7" fmla="*/ 3319 h 10849"/>
                <a:gd name="T8" fmla="*/ 9538 w 10517"/>
                <a:gd name="T9" fmla="*/ 3356 h 10849"/>
                <a:gd name="T10" fmla="*/ 8223 w 10517"/>
                <a:gd name="T11" fmla="*/ 7116 h 10849"/>
                <a:gd name="T12" fmla="*/ 8411 w 10517"/>
                <a:gd name="T13" fmla="*/ 5584 h 10849"/>
                <a:gd name="T14" fmla="*/ 8479 w 10517"/>
                <a:gd name="T15" fmla="*/ 4136 h 10849"/>
                <a:gd name="T16" fmla="*/ 7951 w 10517"/>
                <a:gd name="T17" fmla="*/ 3809 h 10849"/>
                <a:gd name="T18" fmla="*/ 8117 w 10517"/>
                <a:gd name="T19" fmla="*/ 2403 h 10849"/>
                <a:gd name="T20" fmla="*/ 6120 w 10517"/>
                <a:gd name="T21" fmla="*/ 2791 h 10849"/>
                <a:gd name="T22" fmla="*/ 7089 w 10517"/>
                <a:gd name="T23" fmla="*/ 4173 h 10849"/>
                <a:gd name="T24" fmla="*/ 7602 w 10517"/>
                <a:gd name="T25" fmla="*/ 5016 h 10849"/>
                <a:gd name="T26" fmla="*/ 6549 w 10517"/>
                <a:gd name="T27" fmla="*/ 8077 h 10849"/>
                <a:gd name="T28" fmla="*/ 7820 w 10517"/>
                <a:gd name="T29" fmla="*/ 6187 h 10849"/>
                <a:gd name="T30" fmla="*/ 7540 w 10517"/>
                <a:gd name="T31" fmla="*/ 4658 h 10849"/>
                <a:gd name="T32" fmla="*/ 5454 w 10517"/>
                <a:gd name="T33" fmla="*/ 2335 h 10849"/>
                <a:gd name="T34" fmla="*/ 6202 w 10517"/>
                <a:gd name="T35" fmla="*/ 8168 h 10849"/>
                <a:gd name="T36" fmla="*/ 7319 w 10517"/>
                <a:gd name="T37" fmla="*/ 5337 h 10849"/>
                <a:gd name="T38" fmla="*/ 6295 w 10517"/>
                <a:gd name="T39" fmla="*/ 5396 h 10849"/>
                <a:gd name="T40" fmla="*/ 6983 w 10517"/>
                <a:gd name="T41" fmla="*/ 3062 h 10849"/>
                <a:gd name="T42" fmla="*/ 6621 w 10517"/>
                <a:gd name="T43" fmla="*/ 5950 h 10849"/>
                <a:gd name="T44" fmla="*/ 2020 w 10517"/>
                <a:gd name="T45" fmla="*/ 2775 h 10849"/>
                <a:gd name="T46" fmla="*/ 2340 w 10517"/>
                <a:gd name="T47" fmla="*/ 4039 h 10849"/>
                <a:gd name="T48" fmla="*/ 2612 w 10517"/>
                <a:gd name="T49" fmla="*/ 2153 h 10849"/>
                <a:gd name="T50" fmla="*/ 1311 w 10517"/>
                <a:gd name="T51" fmla="*/ 1812 h 10849"/>
                <a:gd name="T52" fmla="*/ 1452 w 10517"/>
                <a:gd name="T53" fmla="*/ 6602 h 10849"/>
                <a:gd name="T54" fmla="*/ 2732 w 10517"/>
                <a:gd name="T55" fmla="*/ 7155 h 10849"/>
                <a:gd name="T56" fmla="*/ 1944 w 10517"/>
                <a:gd name="T57" fmla="*/ 5088 h 10849"/>
                <a:gd name="T58" fmla="*/ 2011 w 10517"/>
                <a:gd name="T59" fmla="*/ 6172 h 10849"/>
                <a:gd name="T60" fmla="*/ 2377 w 10517"/>
                <a:gd name="T61" fmla="*/ 5935 h 10849"/>
                <a:gd name="T62" fmla="*/ 1586 w 10517"/>
                <a:gd name="T63" fmla="*/ 5770 h 10849"/>
                <a:gd name="T64" fmla="*/ 2291 w 10517"/>
                <a:gd name="T65" fmla="*/ 4854 h 10849"/>
                <a:gd name="T66" fmla="*/ 3361 w 10517"/>
                <a:gd name="T67" fmla="*/ 8817 h 10849"/>
                <a:gd name="T68" fmla="*/ 3417 w 10517"/>
                <a:gd name="T69" fmla="*/ 8319 h 10849"/>
                <a:gd name="T70" fmla="*/ 4334 w 10517"/>
                <a:gd name="T71" fmla="*/ 5917 h 10849"/>
                <a:gd name="T72" fmla="*/ 4712 w 10517"/>
                <a:gd name="T73" fmla="*/ 7848 h 10849"/>
                <a:gd name="T74" fmla="*/ 3966 w 10517"/>
                <a:gd name="T75" fmla="*/ 7677 h 10849"/>
                <a:gd name="T76" fmla="*/ 4132 w 10517"/>
                <a:gd name="T77" fmla="*/ 6931 h 10849"/>
                <a:gd name="T78" fmla="*/ 4498 w 10517"/>
                <a:gd name="T79" fmla="*/ 7398 h 10849"/>
                <a:gd name="T80" fmla="*/ 3676 w 10517"/>
                <a:gd name="T81" fmla="*/ 6094 h 10849"/>
                <a:gd name="T82" fmla="*/ 3679 w 10517"/>
                <a:gd name="T83" fmla="*/ 8060 h 10849"/>
                <a:gd name="T84" fmla="*/ 5114 w 10517"/>
                <a:gd name="T85" fmla="*/ 8678 h 10849"/>
                <a:gd name="T86" fmla="*/ 4210 w 10517"/>
                <a:gd name="T87" fmla="*/ 2658 h 10849"/>
                <a:gd name="T88" fmla="*/ 3526 w 10517"/>
                <a:gd name="T89" fmla="*/ 3762 h 10849"/>
                <a:gd name="T90" fmla="*/ 4376 w 10517"/>
                <a:gd name="T91" fmla="*/ 4886 h 10849"/>
                <a:gd name="T92" fmla="*/ 4348 w 10517"/>
                <a:gd name="T93" fmla="*/ 3722 h 10849"/>
                <a:gd name="T94" fmla="*/ 3930 w 10517"/>
                <a:gd name="T95" fmla="*/ 4086 h 10849"/>
                <a:gd name="T96" fmla="*/ 4565 w 10517"/>
                <a:gd name="T97" fmla="*/ 3443 h 10849"/>
                <a:gd name="T98" fmla="*/ 3741 w 10517"/>
                <a:gd name="T99" fmla="*/ 5034 h 10849"/>
                <a:gd name="T100" fmla="*/ 2948 w 10517"/>
                <a:gd name="T101" fmla="*/ 1635 h 10849"/>
                <a:gd name="T102" fmla="*/ 1578 w 10517"/>
                <a:gd name="T103" fmla="*/ 3329 h 10849"/>
                <a:gd name="T104" fmla="*/ 2360 w 10517"/>
                <a:gd name="T105" fmla="*/ 2819 h 10849"/>
                <a:gd name="T106" fmla="*/ 3840 w 10517"/>
                <a:gd name="T107" fmla="*/ 1108 h 10849"/>
                <a:gd name="T108" fmla="*/ 4916 w 10517"/>
                <a:gd name="T109" fmla="*/ 865 h 10849"/>
                <a:gd name="T110" fmla="*/ 4934 w 10517"/>
                <a:gd name="T111" fmla="*/ 1128 h 10849"/>
                <a:gd name="T112" fmla="*/ 4571 w 10517"/>
                <a:gd name="T113" fmla="*/ 934 h 10849"/>
                <a:gd name="T114" fmla="*/ 5322 w 10517"/>
                <a:gd name="T115" fmla="*/ 916 h 10849"/>
                <a:gd name="T116" fmla="*/ 4718 w 10517"/>
                <a:gd name="T117" fmla="*/ 1187 h 10849"/>
                <a:gd name="T118" fmla="*/ 6638 w 10517"/>
                <a:gd name="T119" fmla="*/ 1076 h 10849"/>
                <a:gd name="T120" fmla="*/ 6820 w 10517"/>
                <a:gd name="T121" fmla="*/ 895 h 10849"/>
                <a:gd name="T122" fmla="*/ 7284 w 10517"/>
                <a:gd name="T123" fmla="*/ 866 h 10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517" h="10849">
                  <a:moveTo>
                    <a:pt x="0" y="0"/>
                  </a:moveTo>
                  <a:lnTo>
                    <a:pt x="657" y="0"/>
                  </a:lnTo>
                  <a:lnTo>
                    <a:pt x="1315" y="0"/>
                  </a:lnTo>
                  <a:lnTo>
                    <a:pt x="1972" y="0"/>
                  </a:lnTo>
                  <a:lnTo>
                    <a:pt x="2629" y="0"/>
                  </a:lnTo>
                  <a:lnTo>
                    <a:pt x="3287" y="0"/>
                  </a:lnTo>
                  <a:lnTo>
                    <a:pt x="3944" y="0"/>
                  </a:lnTo>
                  <a:lnTo>
                    <a:pt x="4601" y="0"/>
                  </a:lnTo>
                  <a:lnTo>
                    <a:pt x="5258" y="0"/>
                  </a:lnTo>
                  <a:lnTo>
                    <a:pt x="5916" y="0"/>
                  </a:lnTo>
                  <a:lnTo>
                    <a:pt x="6573" y="0"/>
                  </a:lnTo>
                  <a:lnTo>
                    <a:pt x="7231" y="0"/>
                  </a:lnTo>
                  <a:lnTo>
                    <a:pt x="7888" y="0"/>
                  </a:lnTo>
                  <a:lnTo>
                    <a:pt x="8546" y="0"/>
                  </a:lnTo>
                  <a:lnTo>
                    <a:pt x="9203" y="0"/>
                  </a:lnTo>
                  <a:lnTo>
                    <a:pt x="9860" y="0"/>
                  </a:lnTo>
                  <a:lnTo>
                    <a:pt x="10517" y="0"/>
                  </a:lnTo>
                  <a:lnTo>
                    <a:pt x="10501" y="391"/>
                  </a:lnTo>
                  <a:lnTo>
                    <a:pt x="10484" y="784"/>
                  </a:lnTo>
                  <a:lnTo>
                    <a:pt x="10467" y="1176"/>
                  </a:lnTo>
                  <a:lnTo>
                    <a:pt x="10450" y="1568"/>
                  </a:lnTo>
                  <a:lnTo>
                    <a:pt x="10434" y="1961"/>
                  </a:lnTo>
                  <a:lnTo>
                    <a:pt x="10417" y="2353"/>
                  </a:lnTo>
                  <a:lnTo>
                    <a:pt x="10400" y="2745"/>
                  </a:lnTo>
                  <a:lnTo>
                    <a:pt x="10384" y="3137"/>
                  </a:lnTo>
                  <a:lnTo>
                    <a:pt x="10366" y="3530"/>
                  </a:lnTo>
                  <a:lnTo>
                    <a:pt x="10350" y="3922"/>
                  </a:lnTo>
                  <a:lnTo>
                    <a:pt x="10333" y="4314"/>
                  </a:lnTo>
                  <a:lnTo>
                    <a:pt x="10316" y="4707"/>
                  </a:lnTo>
                  <a:lnTo>
                    <a:pt x="10300" y="5098"/>
                  </a:lnTo>
                  <a:lnTo>
                    <a:pt x="10283" y="5491"/>
                  </a:lnTo>
                  <a:lnTo>
                    <a:pt x="10267" y="5884"/>
                  </a:lnTo>
                  <a:lnTo>
                    <a:pt x="10249" y="6275"/>
                  </a:lnTo>
                  <a:lnTo>
                    <a:pt x="10225" y="6487"/>
                  </a:lnTo>
                  <a:lnTo>
                    <a:pt x="10191" y="6693"/>
                  </a:lnTo>
                  <a:lnTo>
                    <a:pt x="10150" y="6894"/>
                  </a:lnTo>
                  <a:lnTo>
                    <a:pt x="10099" y="7093"/>
                  </a:lnTo>
                  <a:lnTo>
                    <a:pt x="10041" y="7286"/>
                  </a:lnTo>
                  <a:lnTo>
                    <a:pt x="9974" y="7475"/>
                  </a:lnTo>
                  <a:lnTo>
                    <a:pt x="9898" y="7659"/>
                  </a:lnTo>
                  <a:lnTo>
                    <a:pt x="9815" y="7838"/>
                  </a:lnTo>
                  <a:lnTo>
                    <a:pt x="9722" y="8014"/>
                  </a:lnTo>
                  <a:lnTo>
                    <a:pt x="9621" y="8186"/>
                  </a:lnTo>
                  <a:lnTo>
                    <a:pt x="9512" y="8353"/>
                  </a:lnTo>
                  <a:lnTo>
                    <a:pt x="9394" y="8515"/>
                  </a:lnTo>
                  <a:lnTo>
                    <a:pt x="9267" y="8674"/>
                  </a:lnTo>
                  <a:lnTo>
                    <a:pt x="9133" y="8827"/>
                  </a:lnTo>
                  <a:lnTo>
                    <a:pt x="8989" y="8976"/>
                  </a:lnTo>
                  <a:lnTo>
                    <a:pt x="8838" y="9122"/>
                  </a:lnTo>
                  <a:lnTo>
                    <a:pt x="8678" y="9263"/>
                  </a:lnTo>
                  <a:lnTo>
                    <a:pt x="8508" y="9399"/>
                  </a:lnTo>
                  <a:lnTo>
                    <a:pt x="8332" y="9531"/>
                  </a:lnTo>
                  <a:lnTo>
                    <a:pt x="8146" y="9659"/>
                  </a:lnTo>
                  <a:lnTo>
                    <a:pt x="7952" y="9782"/>
                  </a:lnTo>
                  <a:lnTo>
                    <a:pt x="7749" y="9901"/>
                  </a:lnTo>
                  <a:lnTo>
                    <a:pt x="7539" y="10015"/>
                  </a:lnTo>
                  <a:lnTo>
                    <a:pt x="7319" y="10125"/>
                  </a:lnTo>
                  <a:lnTo>
                    <a:pt x="7091" y="10232"/>
                  </a:lnTo>
                  <a:lnTo>
                    <a:pt x="6855" y="10332"/>
                  </a:lnTo>
                  <a:lnTo>
                    <a:pt x="6610" y="10430"/>
                  </a:lnTo>
                  <a:lnTo>
                    <a:pt x="6357" y="10522"/>
                  </a:lnTo>
                  <a:lnTo>
                    <a:pt x="6095" y="10610"/>
                  </a:lnTo>
                  <a:lnTo>
                    <a:pt x="5824" y="10695"/>
                  </a:lnTo>
                  <a:lnTo>
                    <a:pt x="5546" y="10774"/>
                  </a:lnTo>
                  <a:lnTo>
                    <a:pt x="5258" y="10849"/>
                  </a:lnTo>
                  <a:lnTo>
                    <a:pt x="4965" y="10784"/>
                  </a:lnTo>
                  <a:lnTo>
                    <a:pt x="4682" y="10713"/>
                  </a:lnTo>
                  <a:lnTo>
                    <a:pt x="4406" y="10636"/>
                  </a:lnTo>
                  <a:lnTo>
                    <a:pt x="4140" y="10552"/>
                  </a:lnTo>
                  <a:lnTo>
                    <a:pt x="3882" y="10464"/>
                  </a:lnTo>
                  <a:lnTo>
                    <a:pt x="3633" y="10369"/>
                  </a:lnTo>
                  <a:lnTo>
                    <a:pt x="3393" y="10268"/>
                  </a:lnTo>
                  <a:lnTo>
                    <a:pt x="3162" y="10162"/>
                  </a:lnTo>
                  <a:lnTo>
                    <a:pt x="2939" y="10049"/>
                  </a:lnTo>
                  <a:lnTo>
                    <a:pt x="2726" y="9931"/>
                  </a:lnTo>
                  <a:lnTo>
                    <a:pt x="2522" y="9807"/>
                  </a:lnTo>
                  <a:lnTo>
                    <a:pt x="2326" y="9677"/>
                  </a:lnTo>
                  <a:lnTo>
                    <a:pt x="2138" y="9541"/>
                  </a:lnTo>
                  <a:lnTo>
                    <a:pt x="1961" y="9399"/>
                  </a:lnTo>
                  <a:lnTo>
                    <a:pt x="1792" y="9251"/>
                  </a:lnTo>
                  <a:lnTo>
                    <a:pt x="1632" y="9098"/>
                  </a:lnTo>
                  <a:lnTo>
                    <a:pt x="1479" y="8938"/>
                  </a:lnTo>
                  <a:lnTo>
                    <a:pt x="1336" y="8773"/>
                  </a:lnTo>
                  <a:lnTo>
                    <a:pt x="1203" y="8601"/>
                  </a:lnTo>
                  <a:lnTo>
                    <a:pt x="1078" y="8424"/>
                  </a:lnTo>
                  <a:lnTo>
                    <a:pt x="962" y="8241"/>
                  </a:lnTo>
                  <a:lnTo>
                    <a:pt x="854" y="8052"/>
                  </a:lnTo>
                  <a:lnTo>
                    <a:pt x="756" y="7858"/>
                  </a:lnTo>
                  <a:lnTo>
                    <a:pt x="667" y="7656"/>
                  </a:lnTo>
                  <a:lnTo>
                    <a:pt x="586" y="7450"/>
                  </a:lnTo>
                  <a:lnTo>
                    <a:pt x="514" y="7238"/>
                  </a:lnTo>
                  <a:lnTo>
                    <a:pt x="451" y="7019"/>
                  </a:lnTo>
                  <a:lnTo>
                    <a:pt x="396" y="6794"/>
                  </a:lnTo>
                  <a:lnTo>
                    <a:pt x="351" y="6564"/>
                  </a:lnTo>
                  <a:lnTo>
                    <a:pt x="314" y="6328"/>
                  </a:lnTo>
                  <a:lnTo>
                    <a:pt x="286" y="6085"/>
                  </a:lnTo>
                  <a:lnTo>
                    <a:pt x="268" y="5838"/>
                  </a:lnTo>
                  <a:lnTo>
                    <a:pt x="251" y="5473"/>
                  </a:lnTo>
                  <a:lnTo>
                    <a:pt x="234" y="5108"/>
                  </a:lnTo>
                  <a:lnTo>
                    <a:pt x="218" y="4743"/>
                  </a:lnTo>
                  <a:lnTo>
                    <a:pt x="201" y="4379"/>
                  </a:lnTo>
                  <a:lnTo>
                    <a:pt x="184" y="4013"/>
                  </a:lnTo>
                  <a:lnTo>
                    <a:pt x="167" y="3648"/>
                  </a:lnTo>
                  <a:lnTo>
                    <a:pt x="151" y="3283"/>
                  </a:lnTo>
                  <a:lnTo>
                    <a:pt x="134" y="2919"/>
                  </a:lnTo>
                  <a:lnTo>
                    <a:pt x="117" y="2554"/>
                  </a:lnTo>
                  <a:lnTo>
                    <a:pt x="101" y="2189"/>
                  </a:lnTo>
                  <a:lnTo>
                    <a:pt x="84" y="1824"/>
                  </a:lnTo>
                  <a:lnTo>
                    <a:pt x="67" y="1459"/>
                  </a:lnTo>
                  <a:lnTo>
                    <a:pt x="50" y="1094"/>
                  </a:lnTo>
                  <a:lnTo>
                    <a:pt x="33" y="729"/>
                  </a:lnTo>
                  <a:lnTo>
                    <a:pt x="17" y="364"/>
                  </a:lnTo>
                  <a:lnTo>
                    <a:pt x="0" y="0"/>
                  </a:lnTo>
                  <a:close/>
                  <a:moveTo>
                    <a:pt x="6172" y="2726"/>
                  </a:moveTo>
                  <a:lnTo>
                    <a:pt x="6351" y="2659"/>
                  </a:lnTo>
                  <a:lnTo>
                    <a:pt x="6531" y="2593"/>
                  </a:lnTo>
                  <a:lnTo>
                    <a:pt x="6710" y="2525"/>
                  </a:lnTo>
                  <a:lnTo>
                    <a:pt x="6890" y="2458"/>
                  </a:lnTo>
                  <a:lnTo>
                    <a:pt x="7069" y="2392"/>
                  </a:lnTo>
                  <a:lnTo>
                    <a:pt x="7249" y="2324"/>
                  </a:lnTo>
                  <a:lnTo>
                    <a:pt x="7428" y="2258"/>
                  </a:lnTo>
                  <a:lnTo>
                    <a:pt x="7607" y="2191"/>
                  </a:lnTo>
                  <a:lnTo>
                    <a:pt x="7787" y="2124"/>
                  </a:lnTo>
                  <a:lnTo>
                    <a:pt x="7966" y="2057"/>
                  </a:lnTo>
                  <a:lnTo>
                    <a:pt x="8146" y="1991"/>
                  </a:lnTo>
                  <a:lnTo>
                    <a:pt x="8326" y="1923"/>
                  </a:lnTo>
                  <a:lnTo>
                    <a:pt x="8505" y="1857"/>
                  </a:lnTo>
                  <a:lnTo>
                    <a:pt x="8684" y="1790"/>
                  </a:lnTo>
                  <a:lnTo>
                    <a:pt x="8863" y="1723"/>
                  </a:lnTo>
                  <a:lnTo>
                    <a:pt x="9043" y="1656"/>
                  </a:lnTo>
                  <a:lnTo>
                    <a:pt x="9062" y="1650"/>
                  </a:lnTo>
                  <a:lnTo>
                    <a:pt x="9079" y="1644"/>
                  </a:lnTo>
                  <a:lnTo>
                    <a:pt x="9096" y="1639"/>
                  </a:lnTo>
                  <a:lnTo>
                    <a:pt x="9113" y="1636"/>
                  </a:lnTo>
                  <a:lnTo>
                    <a:pt x="9129" y="1632"/>
                  </a:lnTo>
                  <a:lnTo>
                    <a:pt x="9144" y="1631"/>
                  </a:lnTo>
                  <a:lnTo>
                    <a:pt x="9158" y="1630"/>
                  </a:lnTo>
                  <a:lnTo>
                    <a:pt x="9171" y="1630"/>
                  </a:lnTo>
                  <a:lnTo>
                    <a:pt x="9183" y="1631"/>
                  </a:lnTo>
                  <a:lnTo>
                    <a:pt x="9195" y="1633"/>
                  </a:lnTo>
                  <a:lnTo>
                    <a:pt x="9206" y="1637"/>
                  </a:lnTo>
                  <a:lnTo>
                    <a:pt x="9217" y="1641"/>
                  </a:lnTo>
                  <a:lnTo>
                    <a:pt x="9226" y="1646"/>
                  </a:lnTo>
                  <a:lnTo>
                    <a:pt x="9235" y="1653"/>
                  </a:lnTo>
                  <a:lnTo>
                    <a:pt x="9242" y="1660"/>
                  </a:lnTo>
                  <a:lnTo>
                    <a:pt x="9250" y="1668"/>
                  </a:lnTo>
                  <a:lnTo>
                    <a:pt x="9256" y="1677"/>
                  </a:lnTo>
                  <a:lnTo>
                    <a:pt x="9262" y="1688"/>
                  </a:lnTo>
                  <a:lnTo>
                    <a:pt x="9267" y="1699"/>
                  </a:lnTo>
                  <a:lnTo>
                    <a:pt x="9271" y="1711"/>
                  </a:lnTo>
                  <a:lnTo>
                    <a:pt x="9275" y="1725"/>
                  </a:lnTo>
                  <a:lnTo>
                    <a:pt x="9277" y="1739"/>
                  </a:lnTo>
                  <a:lnTo>
                    <a:pt x="9279" y="1754"/>
                  </a:lnTo>
                  <a:lnTo>
                    <a:pt x="9280" y="1770"/>
                  </a:lnTo>
                  <a:lnTo>
                    <a:pt x="9281" y="1787"/>
                  </a:lnTo>
                  <a:lnTo>
                    <a:pt x="9280" y="1805"/>
                  </a:lnTo>
                  <a:lnTo>
                    <a:pt x="9279" y="1824"/>
                  </a:lnTo>
                  <a:lnTo>
                    <a:pt x="9277" y="1845"/>
                  </a:lnTo>
                  <a:lnTo>
                    <a:pt x="9275" y="1866"/>
                  </a:lnTo>
                  <a:lnTo>
                    <a:pt x="9271" y="1889"/>
                  </a:lnTo>
                  <a:lnTo>
                    <a:pt x="9267" y="1911"/>
                  </a:lnTo>
                  <a:lnTo>
                    <a:pt x="9262" y="1936"/>
                  </a:lnTo>
                  <a:lnTo>
                    <a:pt x="9217" y="2035"/>
                  </a:lnTo>
                  <a:lnTo>
                    <a:pt x="9171" y="2133"/>
                  </a:lnTo>
                  <a:lnTo>
                    <a:pt x="9125" y="2232"/>
                  </a:lnTo>
                  <a:lnTo>
                    <a:pt x="9079" y="2331"/>
                  </a:lnTo>
                  <a:lnTo>
                    <a:pt x="9034" y="2429"/>
                  </a:lnTo>
                  <a:lnTo>
                    <a:pt x="8988" y="2528"/>
                  </a:lnTo>
                  <a:lnTo>
                    <a:pt x="8943" y="2627"/>
                  </a:lnTo>
                  <a:lnTo>
                    <a:pt x="8897" y="2726"/>
                  </a:lnTo>
                  <a:lnTo>
                    <a:pt x="8852" y="2824"/>
                  </a:lnTo>
                  <a:lnTo>
                    <a:pt x="8805" y="2924"/>
                  </a:lnTo>
                  <a:lnTo>
                    <a:pt x="8760" y="3023"/>
                  </a:lnTo>
                  <a:lnTo>
                    <a:pt x="8714" y="3121"/>
                  </a:lnTo>
                  <a:lnTo>
                    <a:pt x="8669" y="3220"/>
                  </a:lnTo>
                  <a:lnTo>
                    <a:pt x="8623" y="3319"/>
                  </a:lnTo>
                  <a:lnTo>
                    <a:pt x="8578" y="3417"/>
                  </a:lnTo>
                  <a:lnTo>
                    <a:pt x="8532" y="3516"/>
                  </a:lnTo>
                  <a:lnTo>
                    <a:pt x="8528" y="3528"/>
                  </a:lnTo>
                  <a:lnTo>
                    <a:pt x="8524" y="3540"/>
                  </a:lnTo>
                  <a:lnTo>
                    <a:pt x="8522" y="3550"/>
                  </a:lnTo>
                  <a:lnTo>
                    <a:pt x="8521" y="3561"/>
                  </a:lnTo>
                  <a:lnTo>
                    <a:pt x="8520" y="3571"/>
                  </a:lnTo>
                  <a:lnTo>
                    <a:pt x="8520" y="3581"/>
                  </a:lnTo>
                  <a:lnTo>
                    <a:pt x="8521" y="3589"/>
                  </a:lnTo>
                  <a:lnTo>
                    <a:pt x="8523" y="3597"/>
                  </a:lnTo>
                  <a:lnTo>
                    <a:pt x="8525" y="3604"/>
                  </a:lnTo>
                  <a:lnTo>
                    <a:pt x="8530" y="3611"/>
                  </a:lnTo>
                  <a:lnTo>
                    <a:pt x="8534" y="3617"/>
                  </a:lnTo>
                  <a:lnTo>
                    <a:pt x="8539" y="3622"/>
                  </a:lnTo>
                  <a:lnTo>
                    <a:pt x="8545" y="3627"/>
                  </a:lnTo>
                  <a:lnTo>
                    <a:pt x="8552" y="3631"/>
                  </a:lnTo>
                  <a:lnTo>
                    <a:pt x="8560" y="3635"/>
                  </a:lnTo>
                  <a:lnTo>
                    <a:pt x="8568" y="3637"/>
                  </a:lnTo>
                  <a:lnTo>
                    <a:pt x="8578" y="3640"/>
                  </a:lnTo>
                  <a:lnTo>
                    <a:pt x="8589" y="3642"/>
                  </a:lnTo>
                  <a:lnTo>
                    <a:pt x="8599" y="3643"/>
                  </a:lnTo>
                  <a:lnTo>
                    <a:pt x="8612" y="3644"/>
                  </a:lnTo>
                  <a:lnTo>
                    <a:pt x="8625" y="3643"/>
                  </a:lnTo>
                  <a:lnTo>
                    <a:pt x="8639" y="3643"/>
                  </a:lnTo>
                  <a:lnTo>
                    <a:pt x="8653" y="3642"/>
                  </a:lnTo>
                  <a:lnTo>
                    <a:pt x="8669" y="3640"/>
                  </a:lnTo>
                  <a:lnTo>
                    <a:pt x="8702" y="3633"/>
                  </a:lnTo>
                  <a:lnTo>
                    <a:pt x="8740" y="3626"/>
                  </a:lnTo>
                  <a:lnTo>
                    <a:pt x="8780" y="3615"/>
                  </a:lnTo>
                  <a:lnTo>
                    <a:pt x="8824" y="3601"/>
                  </a:lnTo>
                  <a:lnTo>
                    <a:pt x="8875" y="3584"/>
                  </a:lnTo>
                  <a:lnTo>
                    <a:pt x="8926" y="3567"/>
                  </a:lnTo>
                  <a:lnTo>
                    <a:pt x="8977" y="3548"/>
                  </a:lnTo>
                  <a:lnTo>
                    <a:pt x="9028" y="3531"/>
                  </a:lnTo>
                  <a:lnTo>
                    <a:pt x="9079" y="3514"/>
                  </a:lnTo>
                  <a:lnTo>
                    <a:pt x="9130" y="3497"/>
                  </a:lnTo>
                  <a:lnTo>
                    <a:pt x="9181" y="3479"/>
                  </a:lnTo>
                  <a:lnTo>
                    <a:pt x="9232" y="3461"/>
                  </a:lnTo>
                  <a:lnTo>
                    <a:pt x="9282" y="3444"/>
                  </a:lnTo>
                  <a:lnTo>
                    <a:pt x="9334" y="3426"/>
                  </a:lnTo>
                  <a:lnTo>
                    <a:pt x="9384" y="3409"/>
                  </a:lnTo>
                  <a:lnTo>
                    <a:pt x="9436" y="3392"/>
                  </a:lnTo>
                  <a:lnTo>
                    <a:pt x="9486" y="3375"/>
                  </a:lnTo>
                  <a:lnTo>
                    <a:pt x="9538" y="3356"/>
                  </a:lnTo>
                  <a:lnTo>
                    <a:pt x="9588" y="3339"/>
                  </a:lnTo>
                  <a:lnTo>
                    <a:pt x="9640" y="3322"/>
                  </a:lnTo>
                  <a:lnTo>
                    <a:pt x="9655" y="3319"/>
                  </a:lnTo>
                  <a:lnTo>
                    <a:pt x="9670" y="3316"/>
                  </a:lnTo>
                  <a:lnTo>
                    <a:pt x="9684" y="3314"/>
                  </a:lnTo>
                  <a:lnTo>
                    <a:pt x="9697" y="3313"/>
                  </a:lnTo>
                  <a:lnTo>
                    <a:pt x="9708" y="3313"/>
                  </a:lnTo>
                  <a:lnTo>
                    <a:pt x="9719" y="3314"/>
                  </a:lnTo>
                  <a:lnTo>
                    <a:pt x="9730" y="3316"/>
                  </a:lnTo>
                  <a:lnTo>
                    <a:pt x="9740" y="3319"/>
                  </a:lnTo>
                  <a:lnTo>
                    <a:pt x="9748" y="3322"/>
                  </a:lnTo>
                  <a:lnTo>
                    <a:pt x="9756" y="3326"/>
                  </a:lnTo>
                  <a:lnTo>
                    <a:pt x="9763" y="3332"/>
                  </a:lnTo>
                  <a:lnTo>
                    <a:pt x="9770" y="3338"/>
                  </a:lnTo>
                  <a:lnTo>
                    <a:pt x="9775" y="3345"/>
                  </a:lnTo>
                  <a:lnTo>
                    <a:pt x="9779" y="3352"/>
                  </a:lnTo>
                  <a:lnTo>
                    <a:pt x="9782" y="3361"/>
                  </a:lnTo>
                  <a:lnTo>
                    <a:pt x="9786" y="3370"/>
                  </a:lnTo>
                  <a:lnTo>
                    <a:pt x="9787" y="3381"/>
                  </a:lnTo>
                  <a:lnTo>
                    <a:pt x="9788" y="3392"/>
                  </a:lnTo>
                  <a:lnTo>
                    <a:pt x="9788" y="3404"/>
                  </a:lnTo>
                  <a:lnTo>
                    <a:pt x="9788" y="3416"/>
                  </a:lnTo>
                  <a:lnTo>
                    <a:pt x="9786" y="3430"/>
                  </a:lnTo>
                  <a:lnTo>
                    <a:pt x="9784" y="3445"/>
                  </a:lnTo>
                  <a:lnTo>
                    <a:pt x="9780" y="3460"/>
                  </a:lnTo>
                  <a:lnTo>
                    <a:pt x="9776" y="3476"/>
                  </a:lnTo>
                  <a:lnTo>
                    <a:pt x="9765" y="3512"/>
                  </a:lnTo>
                  <a:lnTo>
                    <a:pt x="9751" y="3550"/>
                  </a:lnTo>
                  <a:lnTo>
                    <a:pt x="9733" y="3592"/>
                  </a:lnTo>
                  <a:lnTo>
                    <a:pt x="9713" y="3637"/>
                  </a:lnTo>
                  <a:lnTo>
                    <a:pt x="9605" y="3886"/>
                  </a:lnTo>
                  <a:lnTo>
                    <a:pt x="9499" y="4135"/>
                  </a:lnTo>
                  <a:lnTo>
                    <a:pt x="9393" y="4383"/>
                  </a:lnTo>
                  <a:lnTo>
                    <a:pt x="9286" y="4632"/>
                  </a:lnTo>
                  <a:lnTo>
                    <a:pt x="9180" y="4881"/>
                  </a:lnTo>
                  <a:lnTo>
                    <a:pt x="9074" y="5128"/>
                  </a:lnTo>
                  <a:lnTo>
                    <a:pt x="8968" y="5377"/>
                  </a:lnTo>
                  <a:lnTo>
                    <a:pt x="8861" y="5625"/>
                  </a:lnTo>
                  <a:lnTo>
                    <a:pt x="8755" y="5874"/>
                  </a:lnTo>
                  <a:lnTo>
                    <a:pt x="8648" y="6123"/>
                  </a:lnTo>
                  <a:lnTo>
                    <a:pt x="8541" y="6371"/>
                  </a:lnTo>
                  <a:lnTo>
                    <a:pt x="8435" y="6620"/>
                  </a:lnTo>
                  <a:lnTo>
                    <a:pt x="8329" y="6868"/>
                  </a:lnTo>
                  <a:lnTo>
                    <a:pt x="8223" y="7116"/>
                  </a:lnTo>
                  <a:lnTo>
                    <a:pt x="8116" y="7365"/>
                  </a:lnTo>
                  <a:lnTo>
                    <a:pt x="8010" y="7614"/>
                  </a:lnTo>
                  <a:lnTo>
                    <a:pt x="7972" y="7653"/>
                  </a:lnTo>
                  <a:lnTo>
                    <a:pt x="7936" y="7689"/>
                  </a:lnTo>
                  <a:lnTo>
                    <a:pt x="7900" y="7725"/>
                  </a:lnTo>
                  <a:lnTo>
                    <a:pt x="7866" y="7757"/>
                  </a:lnTo>
                  <a:lnTo>
                    <a:pt x="7834" y="7788"/>
                  </a:lnTo>
                  <a:lnTo>
                    <a:pt x="7803" y="7816"/>
                  </a:lnTo>
                  <a:lnTo>
                    <a:pt x="7773" y="7843"/>
                  </a:lnTo>
                  <a:lnTo>
                    <a:pt x="7744" y="7867"/>
                  </a:lnTo>
                  <a:lnTo>
                    <a:pt x="7717" y="7889"/>
                  </a:lnTo>
                  <a:lnTo>
                    <a:pt x="7690" y="7909"/>
                  </a:lnTo>
                  <a:lnTo>
                    <a:pt x="7665" y="7927"/>
                  </a:lnTo>
                  <a:lnTo>
                    <a:pt x="7642" y="7944"/>
                  </a:lnTo>
                  <a:lnTo>
                    <a:pt x="7619" y="7958"/>
                  </a:lnTo>
                  <a:lnTo>
                    <a:pt x="7599" y="7970"/>
                  </a:lnTo>
                  <a:lnTo>
                    <a:pt x="7578" y="7980"/>
                  </a:lnTo>
                  <a:lnTo>
                    <a:pt x="7560" y="7988"/>
                  </a:lnTo>
                  <a:lnTo>
                    <a:pt x="7543" y="7994"/>
                  </a:lnTo>
                  <a:lnTo>
                    <a:pt x="7527" y="7998"/>
                  </a:lnTo>
                  <a:lnTo>
                    <a:pt x="7513" y="8000"/>
                  </a:lnTo>
                  <a:lnTo>
                    <a:pt x="7499" y="8000"/>
                  </a:lnTo>
                  <a:lnTo>
                    <a:pt x="7487" y="7997"/>
                  </a:lnTo>
                  <a:lnTo>
                    <a:pt x="7476" y="7993"/>
                  </a:lnTo>
                  <a:lnTo>
                    <a:pt x="7467" y="7986"/>
                  </a:lnTo>
                  <a:lnTo>
                    <a:pt x="7458" y="7979"/>
                  </a:lnTo>
                  <a:lnTo>
                    <a:pt x="7452" y="7968"/>
                  </a:lnTo>
                  <a:lnTo>
                    <a:pt x="7445" y="7955"/>
                  </a:lnTo>
                  <a:lnTo>
                    <a:pt x="7441" y="7940"/>
                  </a:lnTo>
                  <a:lnTo>
                    <a:pt x="7439" y="7924"/>
                  </a:lnTo>
                  <a:lnTo>
                    <a:pt x="7437" y="7905"/>
                  </a:lnTo>
                  <a:lnTo>
                    <a:pt x="7436" y="7884"/>
                  </a:lnTo>
                  <a:lnTo>
                    <a:pt x="7437" y="7862"/>
                  </a:lnTo>
                  <a:lnTo>
                    <a:pt x="7439" y="7837"/>
                  </a:lnTo>
                  <a:lnTo>
                    <a:pt x="7535" y="7612"/>
                  </a:lnTo>
                  <a:lnTo>
                    <a:pt x="7633" y="7387"/>
                  </a:lnTo>
                  <a:lnTo>
                    <a:pt x="7731" y="7161"/>
                  </a:lnTo>
                  <a:lnTo>
                    <a:pt x="7827" y="6936"/>
                  </a:lnTo>
                  <a:lnTo>
                    <a:pt x="7925" y="6711"/>
                  </a:lnTo>
                  <a:lnTo>
                    <a:pt x="8022" y="6486"/>
                  </a:lnTo>
                  <a:lnTo>
                    <a:pt x="8119" y="6260"/>
                  </a:lnTo>
                  <a:lnTo>
                    <a:pt x="8216" y="6035"/>
                  </a:lnTo>
                  <a:lnTo>
                    <a:pt x="8314" y="5810"/>
                  </a:lnTo>
                  <a:lnTo>
                    <a:pt x="8411" y="5584"/>
                  </a:lnTo>
                  <a:lnTo>
                    <a:pt x="8508" y="5359"/>
                  </a:lnTo>
                  <a:lnTo>
                    <a:pt x="8606" y="5134"/>
                  </a:lnTo>
                  <a:lnTo>
                    <a:pt x="8702" y="4909"/>
                  </a:lnTo>
                  <a:lnTo>
                    <a:pt x="8800" y="4683"/>
                  </a:lnTo>
                  <a:lnTo>
                    <a:pt x="8897" y="4458"/>
                  </a:lnTo>
                  <a:lnTo>
                    <a:pt x="8994" y="4234"/>
                  </a:lnTo>
                  <a:lnTo>
                    <a:pt x="9000" y="4211"/>
                  </a:lnTo>
                  <a:lnTo>
                    <a:pt x="9004" y="4191"/>
                  </a:lnTo>
                  <a:lnTo>
                    <a:pt x="9007" y="4171"/>
                  </a:lnTo>
                  <a:lnTo>
                    <a:pt x="9009" y="4151"/>
                  </a:lnTo>
                  <a:lnTo>
                    <a:pt x="9012" y="4134"/>
                  </a:lnTo>
                  <a:lnTo>
                    <a:pt x="9013" y="4117"/>
                  </a:lnTo>
                  <a:lnTo>
                    <a:pt x="9013" y="4101"/>
                  </a:lnTo>
                  <a:lnTo>
                    <a:pt x="9013" y="4086"/>
                  </a:lnTo>
                  <a:lnTo>
                    <a:pt x="9012" y="4072"/>
                  </a:lnTo>
                  <a:lnTo>
                    <a:pt x="9009" y="4059"/>
                  </a:lnTo>
                  <a:lnTo>
                    <a:pt x="9007" y="4047"/>
                  </a:lnTo>
                  <a:lnTo>
                    <a:pt x="9004" y="4036"/>
                  </a:lnTo>
                  <a:lnTo>
                    <a:pt x="9000" y="4026"/>
                  </a:lnTo>
                  <a:lnTo>
                    <a:pt x="8994" y="4017"/>
                  </a:lnTo>
                  <a:lnTo>
                    <a:pt x="8989" y="4010"/>
                  </a:lnTo>
                  <a:lnTo>
                    <a:pt x="8983" y="4002"/>
                  </a:lnTo>
                  <a:lnTo>
                    <a:pt x="8975" y="3997"/>
                  </a:lnTo>
                  <a:lnTo>
                    <a:pt x="8968" y="3991"/>
                  </a:lnTo>
                  <a:lnTo>
                    <a:pt x="8958" y="3987"/>
                  </a:lnTo>
                  <a:lnTo>
                    <a:pt x="8949" y="3985"/>
                  </a:lnTo>
                  <a:lnTo>
                    <a:pt x="8939" y="3983"/>
                  </a:lnTo>
                  <a:lnTo>
                    <a:pt x="8928" y="3982"/>
                  </a:lnTo>
                  <a:lnTo>
                    <a:pt x="8916" y="3982"/>
                  </a:lnTo>
                  <a:lnTo>
                    <a:pt x="8903" y="3983"/>
                  </a:lnTo>
                  <a:lnTo>
                    <a:pt x="8890" y="3985"/>
                  </a:lnTo>
                  <a:lnTo>
                    <a:pt x="8876" y="3988"/>
                  </a:lnTo>
                  <a:lnTo>
                    <a:pt x="8861" y="3991"/>
                  </a:lnTo>
                  <a:lnTo>
                    <a:pt x="8845" y="3997"/>
                  </a:lnTo>
                  <a:lnTo>
                    <a:pt x="8829" y="4003"/>
                  </a:lnTo>
                  <a:lnTo>
                    <a:pt x="8812" y="4010"/>
                  </a:lnTo>
                  <a:lnTo>
                    <a:pt x="8794" y="4018"/>
                  </a:lnTo>
                  <a:lnTo>
                    <a:pt x="8775" y="4027"/>
                  </a:lnTo>
                  <a:lnTo>
                    <a:pt x="8726" y="4045"/>
                  </a:lnTo>
                  <a:lnTo>
                    <a:pt x="8677" y="4063"/>
                  </a:lnTo>
                  <a:lnTo>
                    <a:pt x="8627" y="4081"/>
                  </a:lnTo>
                  <a:lnTo>
                    <a:pt x="8578" y="4100"/>
                  </a:lnTo>
                  <a:lnTo>
                    <a:pt x="8528" y="4118"/>
                  </a:lnTo>
                  <a:lnTo>
                    <a:pt x="8479" y="4136"/>
                  </a:lnTo>
                  <a:lnTo>
                    <a:pt x="8430" y="4154"/>
                  </a:lnTo>
                  <a:lnTo>
                    <a:pt x="8380" y="4173"/>
                  </a:lnTo>
                  <a:lnTo>
                    <a:pt x="8331" y="4191"/>
                  </a:lnTo>
                  <a:lnTo>
                    <a:pt x="8282" y="4209"/>
                  </a:lnTo>
                  <a:lnTo>
                    <a:pt x="8232" y="4227"/>
                  </a:lnTo>
                  <a:lnTo>
                    <a:pt x="8183" y="4246"/>
                  </a:lnTo>
                  <a:lnTo>
                    <a:pt x="8133" y="4264"/>
                  </a:lnTo>
                  <a:lnTo>
                    <a:pt x="8084" y="4282"/>
                  </a:lnTo>
                  <a:lnTo>
                    <a:pt x="8034" y="4300"/>
                  </a:lnTo>
                  <a:lnTo>
                    <a:pt x="7984" y="4319"/>
                  </a:lnTo>
                  <a:lnTo>
                    <a:pt x="7963" y="4321"/>
                  </a:lnTo>
                  <a:lnTo>
                    <a:pt x="7943" y="4322"/>
                  </a:lnTo>
                  <a:lnTo>
                    <a:pt x="7924" y="4322"/>
                  </a:lnTo>
                  <a:lnTo>
                    <a:pt x="7906" y="4322"/>
                  </a:lnTo>
                  <a:lnTo>
                    <a:pt x="7889" y="4321"/>
                  </a:lnTo>
                  <a:lnTo>
                    <a:pt x="7873" y="4319"/>
                  </a:lnTo>
                  <a:lnTo>
                    <a:pt x="7859" y="4315"/>
                  </a:lnTo>
                  <a:lnTo>
                    <a:pt x="7845" y="4312"/>
                  </a:lnTo>
                  <a:lnTo>
                    <a:pt x="7833" y="4308"/>
                  </a:lnTo>
                  <a:lnTo>
                    <a:pt x="7821" y="4304"/>
                  </a:lnTo>
                  <a:lnTo>
                    <a:pt x="7811" y="4297"/>
                  </a:lnTo>
                  <a:lnTo>
                    <a:pt x="7802" y="4291"/>
                  </a:lnTo>
                  <a:lnTo>
                    <a:pt x="7794" y="4284"/>
                  </a:lnTo>
                  <a:lnTo>
                    <a:pt x="7788" y="4276"/>
                  </a:lnTo>
                  <a:lnTo>
                    <a:pt x="7782" y="4267"/>
                  </a:lnTo>
                  <a:lnTo>
                    <a:pt x="7778" y="4257"/>
                  </a:lnTo>
                  <a:lnTo>
                    <a:pt x="7775" y="4248"/>
                  </a:lnTo>
                  <a:lnTo>
                    <a:pt x="7773" y="4236"/>
                  </a:lnTo>
                  <a:lnTo>
                    <a:pt x="7772" y="4224"/>
                  </a:lnTo>
                  <a:lnTo>
                    <a:pt x="7772" y="4212"/>
                  </a:lnTo>
                  <a:lnTo>
                    <a:pt x="7773" y="4198"/>
                  </a:lnTo>
                  <a:lnTo>
                    <a:pt x="7776" y="4184"/>
                  </a:lnTo>
                  <a:lnTo>
                    <a:pt x="7779" y="4169"/>
                  </a:lnTo>
                  <a:lnTo>
                    <a:pt x="7783" y="4154"/>
                  </a:lnTo>
                  <a:lnTo>
                    <a:pt x="7790" y="4138"/>
                  </a:lnTo>
                  <a:lnTo>
                    <a:pt x="7797" y="4121"/>
                  </a:lnTo>
                  <a:lnTo>
                    <a:pt x="7805" y="4103"/>
                  </a:lnTo>
                  <a:lnTo>
                    <a:pt x="7815" y="4085"/>
                  </a:lnTo>
                  <a:lnTo>
                    <a:pt x="7825" y="4065"/>
                  </a:lnTo>
                  <a:lnTo>
                    <a:pt x="7836" y="4045"/>
                  </a:lnTo>
                  <a:lnTo>
                    <a:pt x="7849" y="4024"/>
                  </a:lnTo>
                  <a:lnTo>
                    <a:pt x="7863" y="4002"/>
                  </a:lnTo>
                  <a:lnTo>
                    <a:pt x="7907" y="3906"/>
                  </a:lnTo>
                  <a:lnTo>
                    <a:pt x="7951" y="3809"/>
                  </a:lnTo>
                  <a:lnTo>
                    <a:pt x="7995" y="3712"/>
                  </a:lnTo>
                  <a:lnTo>
                    <a:pt x="8039" y="3616"/>
                  </a:lnTo>
                  <a:lnTo>
                    <a:pt x="8084" y="3519"/>
                  </a:lnTo>
                  <a:lnTo>
                    <a:pt x="8128" y="3424"/>
                  </a:lnTo>
                  <a:lnTo>
                    <a:pt x="8172" y="3327"/>
                  </a:lnTo>
                  <a:lnTo>
                    <a:pt x="8216" y="3231"/>
                  </a:lnTo>
                  <a:lnTo>
                    <a:pt x="8260" y="3134"/>
                  </a:lnTo>
                  <a:lnTo>
                    <a:pt x="8304" y="3038"/>
                  </a:lnTo>
                  <a:lnTo>
                    <a:pt x="8348" y="2941"/>
                  </a:lnTo>
                  <a:lnTo>
                    <a:pt x="8392" y="2845"/>
                  </a:lnTo>
                  <a:lnTo>
                    <a:pt x="8436" y="2748"/>
                  </a:lnTo>
                  <a:lnTo>
                    <a:pt x="8480" y="2652"/>
                  </a:lnTo>
                  <a:lnTo>
                    <a:pt x="8524" y="2555"/>
                  </a:lnTo>
                  <a:lnTo>
                    <a:pt x="8568" y="2458"/>
                  </a:lnTo>
                  <a:lnTo>
                    <a:pt x="8579" y="2423"/>
                  </a:lnTo>
                  <a:lnTo>
                    <a:pt x="8586" y="2391"/>
                  </a:lnTo>
                  <a:lnTo>
                    <a:pt x="8590" y="2376"/>
                  </a:lnTo>
                  <a:lnTo>
                    <a:pt x="8591" y="2362"/>
                  </a:lnTo>
                  <a:lnTo>
                    <a:pt x="8593" y="2349"/>
                  </a:lnTo>
                  <a:lnTo>
                    <a:pt x="8593" y="2337"/>
                  </a:lnTo>
                  <a:lnTo>
                    <a:pt x="8593" y="2325"/>
                  </a:lnTo>
                  <a:lnTo>
                    <a:pt x="8593" y="2315"/>
                  </a:lnTo>
                  <a:lnTo>
                    <a:pt x="8592" y="2305"/>
                  </a:lnTo>
                  <a:lnTo>
                    <a:pt x="8590" y="2296"/>
                  </a:lnTo>
                  <a:lnTo>
                    <a:pt x="8586" y="2288"/>
                  </a:lnTo>
                  <a:lnTo>
                    <a:pt x="8583" y="2281"/>
                  </a:lnTo>
                  <a:lnTo>
                    <a:pt x="8579" y="2275"/>
                  </a:lnTo>
                  <a:lnTo>
                    <a:pt x="8575" y="2270"/>
                  </a:lnTo>
                  <a:lnTo>
                    <a:pt x="8569" y="2264"/>
                  </a:lnTo>
                  <a:lnTo>
                    <a:pt x="8563" y="2261"/>
                  </a:lnTo>
                  <a:lnTo>
                    <a:pt x="8556" y="2258"/>
                  </a:lnTo>
                  <a:lnTo>
                    <a:pt x="8549" y="2256"/>
                  </a:lnTo>
                  <a:lnTo>
                    <a:pt x="8540" y="2255"/>
                  </a:lnTo>
                  <a:lnTo>
                    <a:pt x="8532" y="2254"/>
                  </a:lnTo>
                  <a:lnTo>
                    <a:pt x="8522" y="2254"/>
                  </a:lnTo>
                  <a:lnTo>
                    <a:pt x="8511" y="2256"/>
                  </a:lnTo>
                  <a:lnTo>
                    <a:pt x="8501" y="2257"/>
                  </a:lnTo>
                  <a:lnTo>
                    <a:pt x="8489" y="2260"/>
                  </a:lnTo>
                  <a:lnTo>
                    <a:pt x="8477" y="2264"/>
                  </a:lnTo>
                  <a:lnTo>
                    <a:pt x="8464" y="2269"/>
                  </a:lnTo>
                  <a:lnTo>
                    <a:pt x="8436" y="2280"/>
                  </a:lnTo>
                  <a:lnTo>
                    <a:pt x="8405" y="2295"/>
                  </a:lnTo>
                  <a:lnTo>
                    <a:pt x="8260" y="2349"/>
                  </a:lnTo>
                  <a:lnTo>
                    <a:pt x="8117" y="2403"/>
                  </a:lnTo>
                  <a:lnTo>
                    <a:pt x="7976" y="2456"/>
                  </a:lnTo>
                  <a:lnTo>
                    <a:pt x="7835" y="2510"/>
                  </a:lnTo>
                  <a:lnTo>
                    <a:pt x="7696" y="2565"/>
                  </a:lnTo>
                  <a:lnTo>
                    <a:pt x="7560" y="2618"/>
                  </a:lnTo>
                  <a:lnTo>
                    <a:pt x="7425" y="2672"/>
                  </a:lnTo>
                  <a:lnTo>
                    <a:pt x="7292" y="2726"/>
                  </a:lnTo>
                  <a:lnTo>
                    <a:pt x="7160" y="2780"/>
                  </a:lnTo>
                  <a:lnTo>
                    <a:pt x="7029" y="2834"/>
                  </a:lnTo>
                  <a:lnTo>
                    <a:pt x="6900" y="2888"/>
                  </a:lnTo>
                  <a:lnTo>
                    <a:pt x="6773" y="2941"/>
                  </a:lnTo>
                  <a:lnTo>
                    <a:pt x="6648" y="2996"/>
                  </a:lnTo>
                  <a:lnTo>
                    <a:pt x="6524" y="3049"/>
                  </a:lnTo>
                  <a:lnTo>
                    <a:pt x="6402" y="3103"/>
                  </a:lnTo>
                  <a:lnTo>
                    <a:pt x="6281" y="3158"/>
                  </a:lnTo>
                  <a:lnTo>
                    <a:pt x="6248" y="3163"/>
                  </a:lnTo>
                  <a:lnTo>
                    <a:pt x="6216" y="3169"/>
                  </a:lnTo>
                  <a:lnTo>
                    <a:pt x="6187" y="3172"/>
                  </a:lnTo>
                  <a:lnTo>
                    <a:pt x="6159" y="3174"/>
                  </a:lnTo>
                  <a:lnTo>
                    <a:pt x="6133" y="3175"/>
                  </a:lnTo>
                  <a:lnTo>
                    <a:pt x="6109" y="3175"/>
                  </a:lnTo>
                  <a:lnTo>
                    <a:pt x="6087" y="3173"/>
                  </a:lnTo>
                  <a:lnTo>
                    <a:pt x="6067" y="3171"/>
                  </a:lnTo>
                  <a:lnTo>
                    <a:pt x="6050" y="3166"/>
                  </a:lnTo>
                  <a:lnTo>
                    <a:pt x="6033" y="3161"/>
                  </a:lnTo>
                  <a:lnTo>
                    <a:pt x="6018" y="3155"/>
                  </a:lnTo>
                  <a:lnTo>
                    <a:pt x="6007" y="3147"/>
                  </a:lnTo>
                  <a:lnTo>
                    <a:pt x="5996" y="3137"/>
                  </a:lnTo>
                  <a:lnTo>
                    <a:pt x="5988" y="3127"/>
                  </a:lnTo>
                  <a:lnTo>
                    <a:pt x="5982" y="3116"/>
                  </a:lnTo>
                  <a:lnTo>
                    <a:pt x="5978" y="3103"/>
                  </a:lnTo>
                  <a:lnTo>
                    <a:pt x="5974" y="3088"/>
                  </a:lnTo>
                  <a:lnTo>
                    <a:pt x="5974" y="3073"/>
                  </a:lnTo>
                  <a:lnTo>
                    <a:pt x="5975" y="3057"/>
                  </a:lnTo>
                  <a:lnTo>
                    <a:pt x="5980" y="3039"/>
                  </a:lnTo>
                  <a:lnTo>
                    <a:pt x="5984" y="3019"/>
                  </a:lnTo>
                  <a:lnTo>
                    <a:pt x="5992" y="2999"/>
                  </a:lnTo>
                  <a:lnTo>
                    <a:pt x="6001" y="2978"/>
                  </a:lnTo>
                  <a:lnTo>
                    <a:pt x="6012" y="2955"/>
                  </a:lnTo>
                  <a:lnTo>
                    <a:pt x="6026" y="2930"/>
                  </a:lnTo>
                  <a:lnTo>
                    <a:pt x="6041" y="2905"/>
                  </a:lnTo>
                  <a:lnTo>
                    <a:pt x="6057" y="2878"/>
                  </a:lnTo>
                  <a:lnTo>
                    <a:pt x="6076" y="2850"/>
                  </a:lnTo>
                  <a:lnTo>
                    <a:pt x="6098" y="2821"/>
                  </a:lnTo>
                  <a:lnTo>
                    <a:pt x="6120" y="2791"/>
                  </a:lnTo>
                  <a:lnTo>
                    <a:pt x="6145" y="2759"/>
                  </a:lnTo>
                  <a:lnTo>
                    <a:pt x="6172" y="2726"/>
                  </a:lnTo>
                  <a:close/>
                  <a:moveTo>
                    <a:pt x="8039" y="2908"/>
                  </a:moveTo>
                  <a:lnTo>
                    <a:pt x="8043" y="2881"/>
                  </a:lnTo>
                  <a:lnTo>
                    <a:pt x="8046" y="2855"/>
                  </a:lnTo>
                  <a:lnTo>
                    <a:pt x="8049" y="2831"/>
                  </a:lnTo>
                  <a:lnTo>
                    <a:pt x="8049" y="2809"/>
                  </a:lnTo>
                  <a:lnTo>
                    <a:pt x="8049" y="2790"/>
                  </a:lnTo>
                  <a:lnTo>
                    <a:pt x="8048" y="2772"/>
                  </a:lnTo>
                  <a:lnTo>
                    <a:pt x="8044" y="2756"/>
                  </a:lnTo>
                  <a:lnTo>
                    <a:pt x="8040" y="2742"/>
                  </a:lnTo>
                  <a:lnTo>
                    <a:pt x="8035" y="2730"/>
                  </a:lnTo>
                  <a:lnTo>
                    <a:pt x="8029" y="2720"/>
                  </a:lnTo>
                  <a:lnTo>
                    <a:pt x="8022" y="2712"/>
                  </a:lnTo>
                  <a:lnTo>
                    <a:pt x="8013" y="2706"/>
                  </a:lnTo>
                  <a:lnTo>
                    <a:pt x="8002" y="2702"/>
                  </a:lnTo>
                  <a:lnTo>
                    <a:pt x="7992" y="2700"/>
                  </a:lnTo>
                  <a:lnTo>
                    <a:pt x="7980" y="2700"/>
                  </a:lnTo>
                  <a:lnTo>
                    <a:pt x="7966" y="2702"/>
                  </a:lnTo>
                  <a:lnTo>
                    <a:pt x="7952" y="2705"/>
                  </a:lnTo>
                  <a:lnTo>
                    <a:pt x="7936" y="2712"/>
                  </a:lnTo>
                  <a:lnTo>
                    <a:pt x="7920" y="2719"/>
                  </a:lnTo>
                  <a:lnTo>
                    <a:pt x="7902" y="2729"/>
                  </a:lnTo>
                  <a:lnTo>
                    <a:pt x="7882" y="2741"/>
                  </a:lnTo>
                  <a:lnTo>
                    <a:pt x="7862" y="2754"/>
                  </a:lnTo>
                  <a:lnTo>
                    <a:pt x="7840" y="2770"/>
                  </a:lnTo>
                  <a:lnTo>
                    <a:pt x="7818" y="2788"/>
                  </a:lnTo>
                  <a:lnTo>
                    <a:pt x="7794" y="2807"/>
                  </a:lnTo>
                  <a:lnTo>
                    <a:pt x="7769" y="2829"/>
                  </a:lnTo>
                  <a:lnTo>
                    <a:pt x="7744" y="2852"/>
                  </a:lnTo>
                  <a:lnTo>
                    <a:pt x="7716" y="2878"/>
                  </a:lnTo>
                  <a:lnTo>
                    <a:pt x="7688" y="2905"/>
                  </a:lnTo>
                  <a:lnTo>
                    <a:pt x="7658" y="2935"/>
                  </a:lnTo>
                  <a:lnTo>
                    <a:pt x="7628" y="2966"/>
                  </a:lnTo>
                  <a:lnTo>
                    <a:pt x="7596" y="2999"/>
                  </a:lnTo>
                  <a:lnTo>
                    <a:pt x="7539" y="3130"/>
                  </a:lnTo>
                  <a:lnTo>
                    <a:pt x="7483" y="3260"/>
                  </a:lnTo>
                  <a:lnTo>
                    <a:pt x="7427" y="3391"/>
                  </a:lnTo>
                  <a:lnTo>
                    <a:pt x="7370" y="3520"/>
                  </a:lnTo>
                  <a:lnTo>
                    <a:pt x="7314" y="3651"/>
                  </a:lnTo>
                  <a:lnTo>
                    <a:pt x="7257" y="3781"/>
                  </a:lnTo>
                  <a:lnTo>
                    <a:pt x="7202" y="3912"/>
                  </a:lnTo>
                  <a:lnTo>
                    <a:pt x="7146" y="4042"/>
                  </a:lnTo>
                  <a:lnTo>
                    <a:pt x="7089" y="4173"/>
                  </a:lnTo>
                  <a:lnTo>
                    <a:pt x="7033" y="4302"/>
                  </a:lnTo>
                  <a:lnTo>
                    <a:pt x="6976" y="4432"/>
                  </a:lnTo>
                  <a:lnTo>
                    <a:pt x="6920" y="4563"/>
                  </a:lnTo>
                  <a:lnTo>
                    <a:pt x="6864" y="4693"/>
                  </a:lnTo>
                  <a:lnTo>
                    <a:pt x="6808" y="4824"/>
                  </a:lnTo>
                  <a:lnTo>
                    <a:pt x="6752" y="4954"/>
                  </a:lnTo>
                  <a:lnTo>
                    <a:pt x="6695" y="5085"/>
                  </a:lnTo>
                  <a:lnTo>
                    <a:pt x="6694" y="5097"/>
                  </a:lnTo>
                  <a:lnTo>
                    <a:pt x="6693" y="5109"/>
                  </a:lnTo>
                  <a:lnTo>
                    <a:pt x="6693" y="5121"/>
                  </a:lnTo>
                  <a:lnTo>
                    <a:pt x="6694" y="5132"/>
                  </a:lnTo>
                  <a:lnTo>
                    <a:pt x="6695" y="5142"/>
                  </a:lnTo>
                  <a:lnTo>
                    <a:pt x="6697" y="5153"/>
                  </a:lnTo>
                  <a:lnTo>
                    <a:pt x="6699" y="5163"/>
                  </a:lnTo>
                  <a:lnTo>
                    <a:pt x="6702" y="5172"/>
                  </a:lnTo>
                  <a:lnTo>
                    <a:pt x="6707" y="5181"/>
                  </a:lnTo>
                  <a:lnTo>
                    <a:pt x="6712" y="5190"/>
                  </a:lnTo>
                  <a:lnTo>
                    <a:pt x="6717" y="5197"/>
                  </a:lnTo>
                  <a:lnTo>
                    <a:pt x="6724" y="5205"/>
                  </a:lnTo>
                  <a:lnTo>
                    <a:pt x="6730" y="5212"/>
                  </a:lnTo>
                  <a:lnTo>
                    <a:pt x="6739" y="5219"/>
                  </a:lnTo>
                  <a:lnTo>
                    <a:pt x="6746" y="5225"/>
                  </a:lnTo>
                  <a:lnTo>
                    <a:pt x="6756" y="5230"/>
                  </a:lnTo>
                  <a:lnTo>
                    <a:pt x="6766" y="5236"/>
                  </a:lnTo>
                  <a:lnTo>
                    <a:pt x="6776" y="5240"/>
                  </a:lnTo>
                  <a:lnTo>
                    <a:pt x="6788" y="5244"/>
                  </a:lnTo>
                  <a:lnTo>
                    <a:pt x="6800" y="5248"/>
                  </a:lnTo>
                  <a:lnTo>
                    <a:pt x="6813" y="5251"/>
                  </a:lnTo>
                  <a:lnTo>
                    <a:pt x="6826" y="5254"/>
                  </a:lnTo>
                  <a:lnTo>
                    <a:pt x="6840" y="5256"/>
                  </a:lnTo>
                  <a:lnTo>
                    <a:pt x="6855" y="5257"/>
                  </a:lnTo>
                  <a:lnTo>
                    <a:pt x="6887" y="5259"/>
                  </a:lnTo>
                  <a:lnTo>
                    <a:pt x="6921" y="5259"/>
                  </a:lnTo>
                  <a:lnTo>
                    <a:pt x="6959" y="5258"/>
                  </a:lnTo>
                  <a:lnTo>
                    <a:pt x="7000" y="5254"/>
                  </a:lnTo>
                  <a:lnTo>
                    <a:pt x="7073" y="5226"/>
                  </a:lnTo>
                  <a:lnTo>
                    <a:pt x="7146" y="5197"/>
                  </a:lnTo>
                  <a:lnTo>
                    <a:pt x="7219" y="5168"/>
                  </a:lnTo>
                  <a:lnTo>
                    <a:pt x="7292" y="5139"/>
                  </a:lnTo>
                  <a:lnTo>
                    <a:pt x="7365" y="5110"/>
                  </a:lnTo>
                  <a:lnTo>
                    <a:pt x="7438" y="5081"/>
                  </a:lnTo>
                  <a:lnTo>
                    <a:pt x="7511" y="5052"/>
                  </a:lnTo>
                  <a:lnTo>
                    <a:pt x="7584" y="5023"/>
                  </a:lnTo>
                  <a:lnTo>
                    <a:pt x="7602" y="5016"/>
                  </a:lnTo>
                  <a:lnTo>
                    <a:pt x="7619" y="5008"/>
                  </a:lnTo>
                  <a:lnTo>
                    <a:pt x="7636" y="5003"/>
                  </a:lnTo>
                  <a:lnTo>
                    <a:pt x="7652" y="4998"/>
                  </a:lnTo>
                  <a:lnTo>
                    <a:pt x="7667" y="4993"/>
                  </a:lnTo>
                  <a:lnTo>
                    <a:pt x="7682" y="4990"/>
                  </a:lnTo>
                  <a:lnTo>
                    <a:pt x="7696" y="4988"/>
                  </a:lnTo>
                  <a:lnTo>
                    <a:pt x="7709" y="4987"/>
                  </a:lnTo>
                  <a:lnTo>
                    <a:pt x="7722" y="4987"/>
                  </a:lnTo>
                  <a:lnTo>
                    <a:pt x="7734" y="4987"/>
                  </a:lnTo>
                  <a:lnTo>
                    <a:pt x="7745" y="4989"/>
                  </a:lnTo>
                  <a:lnTo>
                    <a:pt x="7756" y="4991"/>
                  </a:lnTo>
                  <a:lnTo>
                    <a:pt x="7765" y="4995"/>
                  </a:lnTo>
                  <a:lnTo>
                    <a:pt x="7774" y="5000"/>
                  </a:lnTo>
                  <a:lnTo>
                    <a:pt x="7782" y="5005"/>
                  </a:lnTo>
                  <a:lnTo>
                    <a:pt x="7790" y="5012"/>
                  </a:lnTo>
                  <a:lnTo>
                    <a:pt x="7797" y="5019"/>
                  </a:lnTo>
                  <a:lnTo>
                    <a:pt x="7803" y="5027"/>
                  </a:lnTo>
                  <a:lnTo>
                    <a:pt x="7808" y="5036"/>
                  </a:lnTo>
                  <a:lnTo>
                    <a:pt x="7813" y="5046"/>
                  </a:lnTo>
                  <a:lnTo>
                    <a:pt x="7818" y="5058"/>
                  </a:lnTo>
                  <a:lnTo>
                    <a:pt x="7821" y="5069"/>
                  </a:lnTo>
                  <a:lnTo>
                    <a:pt x="7823" y="5082"/>
                  </a:lnTo>
                  <a:lnTo>
                    <a:pt x="7825" y="5096"/>
                  </a:lnTo>
                  <a:lnTo>
                    <a:pt x="7826" y="5111"/>
                  </a:lnTo>
                  <a:lnTo>
                    <a:pt x="7826" y="5127"/>
                  </a:lnTo>
                  <a:lnTo>
                    <a:pt x="7826" y="5144"/>
                  </a:lnTo>
                  <a:lnTo>
                    <a:pt x="7825" y="5162"/>
                  </a:lnTo>
                  <a:lnTo>
                    <a:pt x="7824" y="5180"/>
                  </a:lnTo>
                  <a:lnTo>
                    <a:pt x="7821" y="5200"/>
                  </a:lnTo>
                  <a:lnTo>
                    <a:pt x="7818" y="5221"/>
                  </a:lnTo>
                  <a:lnTo>
                    <a:pt x="7815" y="5242"/>
                  </a:lnTo>
                  <a:lnTo>
                    <a:pt x="7717" y="5460"/>
                  </a:lnTo>
                  <a:lnTo>
                    <a:pt x="7620" y="5679"/>
                  </a:lnTo>
                  <a:lnTo>
                    <a:pt x="7523" y="5897"/>
                  </a:lnTo>
                  <a:lnTo>
                    <a:pt x="7425" y="6114"/>
                  </a:lnTo>
                  <a:lnTo>
                    <a:pt x="7328" y="6332"/>
                  </a:lnTo>
                  <a:lnTo>
                    <a:pt x="7231" y="6551"/>
                  </a:lnTo>
                  <a:lnTo>
                    <a:pt x="7133" y="6769"/>
                  </a:lnTo>
                  <a:lnTo>
                    <a:pt x="7036" y="6986"/>
                  </a:lnTo>
                  <a:lnTo>
                    <a:pt x="6938" y="7205"/>
                  </a:lnTo>
                  <a:lnTo>
                    <a:pt x="6841" y="7423"/>
                  </a:lnTo>
                  <a:lnTo>
                    <a:pt x="6744" y="7641"/>
                  </a:lnTo>
                  <a:lnTo>
                    <a:pt x="6646" y="7859"/>
                  </a:lnTo>
                  <a:lnTo>
                    <a:pt x="6549" y="8077"/>
                  </a:lnTo>
                  <a:lnTo>
                    <a:pt x="6452" y="8295"/>
                  </a:lnTo>
                  <a:lnTo>
                    <a:pt x="6354" y="8513"/>
                  </a:lnTo>
                  <a:lnTo>
                    <a:pt x="6257" y="8731"/>
                  </a:lnTo>
                  <a:lnTo>
                    <a:pt x="6263" y="8754"/>
                  </a:lnTo>
                  <a:lnTo>
                    <a:pt x="6271" y="8774"/>
                  </a:lnTo>
                  <a:lnTo>
                    <a:pt x="6278" y="8792"/>
                  </a:lnTo>
                  <a:lnTo>
                    <a:pt x="6288" y="8807"/>
                  </a:lnTo>
                  <a:lnTo>
                    <a:pt x="6299" y="8820"/>
                  </a:lnTo>
                  <a:lnTo>
                    <a:pt x="6309" y="8831"/>
                  </a:lnTo>
                  <a:lnTo>
                    <a:pt x="6321" y="8838"/>
                  </a:lnTo>
                  <a:lnTo>
                    <a:pt x="6335" y="8843"/>
                  </a:lnTo>
                  <a:lnTo>
                    <a:pt x="6349" y="8847"/>
                  </a:lnTo>
                  <a:lnTo>
                    <a:pt x="6364" y="8847"/>
                  </a:lnTo>
                  <a:lnTo>
                    <a:pt x="6380" y="8846"/>
                  </a:lnTo>
                  <a:lnTo>
                    <a:pt x="6397" y="8840"/>
                  </a:lnTo>
                  <a:lnTo>
                    <a:pt x="6416" y="8834"/>
                  </a:lnTo>
                  <a:lnTo>
                    <a:pt x="6435" y="8824"/>
                  </a:lnTo>
                  <a:lnTo>
                    <a:pt x="6455" y="8812"/>
                  </a:lnTo>
                  <a:lnTo>
                    <a:pt x="6476" y="8798"/>
                  </a:lnTo>
                  <a:lnTo>
                    <a:pt x="6498" y="8781"/>
                  </a:lnTo>
                  <a:lnTo>
                    <a:pt x="6522" y="8762"/>
                  </a:lnTo>
                  <a:lnTo>
                    <a:pt x="6546" y="8740"/>
                  </a:lnTo>
                  <a:lnTo>
                    <a:pt x="6571" y="8716"/>
                  </a:lnTo>
                  <a:lnTo>
                    <a:pt x="6597" y="8689"/>
                  </a:lnTo>
                  <a:lnTo>
                    <a:pt x="6624" y="8660"/>
                  </a:lnTo>
                  <a:lnTo>
                    <a:pt x="6652" y="8629"/>
                  </a:lnTo>
                  <a:lnTo>
                    <a:pt x="6682" y="8595"/>
                  </a:lnTo>
                  <a:lnTo>
                    <a:pt x="6712" y="8558"/>
                  </a:lnTo>
                  <a:lnTo>
                    <a:pt x="6743" y="8518"/>
                  </a:lnTo>
                  <a:lnTo>
                    <a:pt x="6775" y="8478"/>
                  </a:lnTo>
                  <a:lnTo>
                    <a:pt x="6808" y="8434"/>
                  </a:lnTo>
                  <a:lnTo>
                    <a:pt x="6842" y="8386"/>
                  </a:lnTo>
                  <a:lnTo>
                    <a:pt x="6877" y="8338"/>
                  </a:lnTo>
                  <a:lnTo>
                    <a:pt x="6914" y="8287"/>
                  </a:lnTo>
                  <a:lnTo>
                    <a:pt x="6950" y="8233"/>
                  </a:lnTo>
                  <a:lnTo>
                    <a:pt x="7047" y="8006"/>
                  </a:lnTo>
                  <a:lnTo>
                    <a:pt x="7144" y="7778"/>
                  </a:lnTo>
                  <a:lnTo>
                    <a:pt x="7240" y="7551"/>
                  </a:lnTo>
                  <a:lnTo>
                    <a:pt x="7337" y="7324"/>
                  </a:lnTo>
                  <a:lnTo>
                    <a:pt x="7433" y="7097"/>
                  </a:lnTo>
                  <a:lnTo>
                    <a:pt x="7530" y="6870"/>
                  </a:lnTo>
                  <a:lnTo>
                    <a:pt x="7627" y="6642"/>
                  </a:lnTo>
                  <a:lnTo>
                    <a:pt x="7723" y="6415"/>
                  </a:lnTo>
                  <a:lnTo>
                    <a:pt x="7820" y="6187"/>
                  </a:lnTo>
                  <a:lnTo>
                    <a:pt x="7917" y="5961"/>
                  </a:lnTo>
                  <a:lnTo>
                    <a:pt x="8013" y="5734"/>
                  </a:lnTo>
                  <a:lnTo>
                    <a:pt x="8110" y="5506"/>
                  </a:lnTo>
                  <a:lnTo>
                    <a:pt x="8206" y="5279"/>
                  </a:lnTo>
                  <a:lnTo>
                    <a:pt x="8303" y="5051"/>
                  </a:lnTo>
                  <a:lnTo>
                    <a:pt x="8400" y="4825"/>
                  </a:lnTo>
                  <a:lnTo>
                    <a:pt x="8496" y="4597"/>
                  </a:lnTo>
                  <a:lnTo>
                    <a:pt x="8503" y="4580"/>
                  </a:lnTo>
                  <a:lnTo>
                    <a:pt x="8507" y="4563"/>
                  </a:lnTo>
                  <a:lnTo>
                    <a:pt x="8510" y="4548"/>
                  </a:lnTo>
                  <a:lnTo>
                    <a:pt x="8513" y="4533"/>
                  </a:lnTo>
                  <a:lnTo>
                    <a:pt x="8515" y="4519"/>
                  </a:lnTo>
                  <a:lnTo>
                    <a:pt x="8516" y="4505"/>
                  </a:lnTo>
                  <a:lnTo>
                    <a:pt x="8515" y="4493"/>
                  </a:lnTo>
                  <a:lnTo>
                    <a:pt x="8513" y="4482"/>
                  </a:lnTo>
                  <a:lnTo>
                    <a:pt x="8511" y="4471"/>
                  </a:lnTo>
                  <a:lnTo>
                    <a:pt x="8507" y="4460"/>
                  </a:lnTo>
                  <a:lnTo>
                    <a:pt x="8503" y="4451"/>
                  </a:lnTo>
                  <a:lnTo>
                    <a:pt x="8497" y="4442"/>
                  </a:lnTo>
                  <a:lnTo>
                    <a:pt x="8491" y="4434"/>
                  </a:lnTo>
                  <a:lnTo>
                    <a:pt x="8483" y="4427"/>
                  </a:lnTo>
                  <a:lnTo>
                    <a:pt x="8475" y="4422"/>
                  </a:lnTo>
                  <a:lnTo>
                    <a:pt x="8465" y="4416"/>
                  </a:lnTo>
                  <a:lnTo>
                    <a:pt x="8454" y="4411"/>
                  </a:lnTo>
                  <a:lnTo>
                    <a:pt x="8443" y="4407"/>
                  </a:lnTo>
                  <a:lnTo>
                    <a:pt x="8431" y="4404"/>
                  </a:lnTo>
                  <a:lnTo>
                    <a:pt x="8417" y="4401"/>
                  </a:lnTo>
                  <a:lnTo>
                    <a:pt x="8402" y="4400"/>
                  </a:lnTo>
                  <a:lnTo>
                    <a:pt x="8387" y="4399"/>
                  </a:lnTo>
                  <a:lnTo>
                    <a:pt x="8370" y="4399"/>
                  </a:lnTo>
                  <a:lnTo>
                    <a:pt x="8351" y="4400"/>
                  </a:lnTo>
                  <a:lnTo>
                    <a:pt x="8333" y="4401"/>
                  </a:lnTo>
                  <a:lnTo>
                    <a:pt x="8314" y="4403"/>
                  </a:lnTo>
                  <a:lnTo>
                    <a:pt x="8292" y="4407"/>
                  </a:lnTo>
                  <a:lnTo>
                    <a:pt x="8271" y="4411"/>
                  </a:lnTo>
                  <a:lnTo>
                    <a:pt x="8224" y="4420"/>
                  </a:lnTo>
                  <a:lnTo>
                    <a:pt x="8173" y="4434"/>
                  </a:lnTo>
                  <a:lnTo>
                    <a:pt x="8083" y="4466"/>
                  </a:lnTo>
                  <a:lnTo>
                    <a:pt x="7993" y="4498"/>
                  </a:lnTo>
                  <a:lnTo>
                    <a:pt x="7902" y="4530"/>
                  </a:lnTo>
                  <a:lnTo>
                    <a:pt x="7811" y="4562"/>
                  </a:lnTo>
                  <a:lnTo>
                    <a:pt x="7721" y="4593"/>
                  </a:lnTo>
                  <a:lnTo>
                    <a:pt x="7630" y="4625"/>
                  </a:lnTo>
                  <a:lnTo>
                    <a:pt x="7540" y="4658"/>
                  </a:lnTo>
                  <a:lnTo>
                    <a:pt x="7450" y="4690"/>
                  </a:lnTo>
                  <a:lnTo>
                    <a:pt x="7427" y="4682"/>
                  </a:lnTo>
                  <a:lnTo>
                    <a:pt x="7407" y="4674"/>
                  </a:lnTo>
                  <a:lnTo>
                    <a:pt x="7398" y="4669"/>
                  </a:lnTo>
                  <a:lnTo>
                    <a:pt x="7389" y="4664"/>
                  </a:lnTo>
                  <a:lnTo>
                    <a:pt x="7381" y="4659"/>
                  </a:lnTo>
                  <a:lnTo>
                    <a:pt x="7373" y="4653"/>
                  </a:lnTo>
                  <a:lnTo>
                    <a:pt x="7367" y="4648"/>
                  </a:lnTo>
                  <a:lnTo>
                    <a:pt x="7360" y="4641"/>
                  </a:lnTo>
                  <a:lnTo>
                    <a:pt x="7354" y="4635"/>
                  </a:lnTo>
                  <a:lnTo>
                    <a:pt x="7349" y="4629"/>
                  </a:lnTo>
                  <a:lnTo>
                    <a:pt x="7344" y="4621"/>
                  </a:lnTo>
                  <a:lnTo>
                    <a:pt x="7340" y="4614"/>
                  </a:lnTo>
                  <a:lnTo>
                    <a:pt x="7337" y="4606"/>
                  </a:lnTo>
                  <a:lnTo>
                    <a:pt x="7334" y="4597"/>
                  </a:lnTo>
                  <a:lnTo>
                    <a:pt x="7331" y="4590"/>
                  </a:lnTo>
                  <a:lnTo>
                    <a:pt x="7329" y="4581"/>
                  </a:lnTo>
                  <a:lnTo>
                    <a:pt x="7328" y="4572"/>
                  </a:lnTo>
                  <a:lnTo>
                    <a:pt x="7328" y="4563"/>
                  </a:lnTo>
                  <a:lnTo>
                    <a:pt x="7327" y="4553"/>
                  </a:lnTo>
                  <a:lnTo>
                    <a:pt x="7328" y="4544"/>
                  </a:lnTo>
                  <a:lnTo>
                    <a:pt x="7329" y="4533"/>
                  </a:lnTo>
                  <a:lnTo>
                    <a:pt x="7330" y="4522"/>
                  </a:lnTo>
                  <a:lnTo>
                    <a:pt x="7336" y="4501"/>
                  </a:lnTo>
                  <a:lnTo>
                    <a:pt x="7343" y="4477"/>
                  </a:lnTo>
                  <a:lnTo>
                    <a:pt x="7353" y="4454"/>
                  </a:lnTo>
                  <a:lnTo>
                    <a:pt x="7365" y="4428"/>
                  </a:lnTo>
                  <a:lnTo>
                    <a:pt x="7407" y="4333"/>
                  </a:lnTo>
                  <a:lnTo>
                    <a:pt x="7448" y="4238"/>
                  </a:lnTo>
                  <a:lnTo>
                    <a:pt x="7490" y="4143"/>
                  </a:lnTo>
                  <a:lnTo>
                    <a:pt x="7533" y="4048"/>
                  </a:lnTo>
                  <a:lnTo>
                    <a:pt x="7575" y="3953"/>
                  </a:lnTo>
                  <a:lnTo>
                    <a:pt x="7617" y="3858"/>
                  </a:lnTo>
                  <a:lnTo>
                    <a:pt x="7660" y="3763"/>
                  </a:lnTo>
                  <a:lnTo>
                    <a:pt x="7702" y="3668"/>
                  </a:lnTo>
                  <a:lnTo>
                    <a:pt x="7744" y="3573"/>
                  </a:lnTo>
                  <a:lnTo>
                    <a:pt x="7787" y="3479"/>
                  </a:lnTo>
                  <a:lnTo>
                    <a:pt x="7829" y="3383"/>
                  </a:lnTo>
                  <a:lnTo>
                    <a:pt x="7870" y="3288"/>
                  </a:lnTo>
                  <a:lnTo>
                    <a:pt x="7913" y="3193"/>
                  </a:lnTo>
                  <a:lnTo>
                    <a:pt x="7955" y="3098"/>
                  </a:lnTo>
                  <a:lnTo>
                    <a:pt x="7997" y="3003"/>
                  </a:lnTo>
                  <a:lnTo>
                    <a:pt x="8039" y="2908"/>
                  </a:lnTo>
                  <a:close/>
                  <a:moveTo>
                    <a:pt x="5454" y="2335"/>
                  </a:moveTo>
                  <a:lnTo>
                    <a:pt x="5454" y="2821"/>
                  </a:lnTo>
                  <a:lnTo>
                    <a:pt x="5454" y="3308"/>
                  </a:lnTo>
                  <a:lnTo>
                    <a:pt x="5454" y="3794"/>
                  </a:lnTo>
                  <a:lnTo>
                    <a:pt x="5454" y="4281"/>
                  </a:lnTo>
                  <a:lnTo>
                    <a:pt x="5454" y="4767"/>
                  </a:lnTo>
                  <a:lnTo>
                    <a:pt x="5454" y="5254"/>
                  </a:lnTo>
                  <a:lnTo>
                    <a:pt x="5454" y="5741"/>
                  </a:lnTo>
                  <a:lnTo>
                    <a:pt x="5454" y="6227"/>
                  </a:lnTo>
                  <a:lnTo>
                    <a:pt x="5454" y="6714"/>
                  </a:lnTo>
                  <a:lnTo>
                    <a:pt x="5454" y="7200"/>
                  </a:lnTo>
                  <a:lnTo>
                    <a:pt x="5454" y="7687"/>
                  </a:lnTo>
                  <a:lnTo>
                    <a:pt x="5454" y="8173"/>
                  </a:lnTo>
                  <a:lnTo>
                    <a:pt x="5454" y="8660"/>
                  </a:lnTo>
                  <a:lnTo>
                    <a:pt x="5454" y="9146"/>
                  </a:lnTo>
                  <a:lnTo>
                    <a:pt x="5454" y="9633"/>
                  </a:lnTo>
                  <a:lnTo>
                    <a:pt x="5454" y="10119"/>
                  </a:lnTo>
                  <a:lnTo>
                    <a:pt x="5508" y="10081"/>
                  </a:lnTo>
                  <a:lnTo>
                    <a:pt x="5563" y="10044"/>
                  </a:lnTo>
                  <a:lnTo>
                    <a:pt x="5618" y="10007"/>
                  </a:lnTo>
                  <a:lnTo>
                    <a:pt x="5673" y="9970"/>
                  </a:lnTo>
                  <a:lnTo>
                    <a:pt x="5727" y="9932"/>
                  </a:lnTo>
                  <a:lnTo>
                    <a:pt x="5782" y="9895"/>
                  </a:lnTo>
                  <a:lnTo>
                    <a:pt x="5837" y="9857"/>
                  </a:lnTo>
                  <a:lnTo>
                    <a:pt x="5892" y="9820"/>
                  </a:lnTo>
                  <a:lnTo>
                    <a:pt x="5892" y="8400"/>
                  </a:lnTo>
                  <a:lnTo>
                    <a:pt x="5911" y="8395"/>
                  </a:lnTo>
                  <a:lnTo>
                    <a:pt x="5929" y="8389"/>
                  </a:lnTo>
                  <a:lnTo>
                    <a:pt x="5948" y="8381"/>
                  </a:lnTo>
                  <a:lnTo>
                    <a:pt x="5966" y="8374"/>
                  </a:lnTo>
                  <a:lnTo>
                    <a:pt x="5983" y="8365"/>
                  </a:lnTo>
                  <a:lnTo>
                    <a:pt x="6001" y="8355"/>
                  </a:lnTo>
                  <a:lnTo>
                    <a:pt x="6018" y="8346"/>
                  </a:lnTo>
                  <a:lnTo>
                    <a:pt x="6035" y="8335"/>
                  </a:lnTo>
                  <a:lnTo>
                    <a:pt x="6052" y="8323"/>
                  </a:lnTo>
                  <a:lnTo>
                    <a:pt x="6068" y="8310"/>
                  </a:lnTo>
                  <a:lnTo>
                    <a:pt x="6084" y="8297"/>
                  </a:lnTo>
                  <a:lnTo>
                    <a:pt x="6099" y="8285"/>
                  </a:lnTo>
                  <a:lnTo>
                    <a:pt x="6115" y="8270"/>
                  </a:lnTo>
                  <a:lnTo>
                    <a:pt x="6130" y="8254"/>
                  </a:lnTo>
                  <a:lnTo>
                    <a:pt x="6145" y="8238"/>
                  </a:lnTo>
                  <a:lnTo>
                    <a:pt x="6159" y="8222"/>
                  </a:lnTo>
                  <a:lnTo>
                    <a:pt x="6174" y="8204"/>
                  </a:lnTo>
                  <a:lnTo>
                    <a:pt x="6188" y="8187"/>
                  </a:lnTo>
                  <a:lnTo>
                    <a:pt x="6202" y="8168"/>
                  </a:lnTo>
                  <a:lnTo>
                    <a:pt x="6215" y="8148"/>
                  </a:lnTo>
                  <a:lnTo>
                    <a:pt x="6228" y="8128"/>
                  </a:lnTo>
                  <a:lnTo>
                    <a:pt x="6241" y="8106"/>
                  </a:lnTo>
                  <a:lnTo>
                    <a:pt x="6254" y="8085"/>
                  </a:lnTo>
                  <a:lnTo>
                    <a:pt x="6266" y="8062"/>
                  </a:lnTo>
                  <a:lnTo>
                    <a:pt x="6278" y="8040"/>
                  </a:lnTo>
                  <a:lnTo>
                    <a:pt x="6290" y="8015"/>
                  </a:lnTo>
                  <a:lnTo>
                    <a:pt x="6301" y="7991"/>
                  </a:lnTo>
                  <a:lnTo>
                    <a:pt x="6313" y="7966"/>
                  </a:lnTo>
                  <a:lnTo>
                    <a:pt x="6334" y="7912"/>
                  </a:lnTo>
                  <a:lnTo>
                    <a:pt x="6354" y="7856"/>
                  </a:lnTo>
                  <a:lnTo>
                    <a:pt x="6420" y="7708"/>
                  </a:lnTo>
                  <a:lnTo>
                    <a:pt x="6485" y="7560"/>
                  </a:lnTo>
                  <a:lnTo>
                    <a:pt x="6551" y="7412"/>
                  </a:lnTo>
                  <a:lnTo>
                    <a:pt x="6615" y="7264"/>
                  </a:lnTo>
                  <a:lnTo>
                    <a:pt x="6681" y="7116"/>
                  </a:lnTo>
                  <a:lnTo>
                    <a:pt x="6746" y="6967"/>
                  </a:lnTo>
                  <a:lnTo>
                    <a:pt x="6812" y="6819"/>
                  </a:lnTo>
                  <a:lnTo>
                    <a:pt x="6877" y="6671"/>
                  </a:lnTo>
                  <a:lnTo>
                    <a:pt x="6943" y="6523"/>
                  </a:lnTo>
                  <a:lnTo>
                    <a:pt x="7008" y="6375"/>
                  </a:lnTo>
                  <a:lnTo>
                    <a:pt x="7074" y="6227"/>
                  </a:lnTo>
                  <a:lnTo>
                    <a:pt x="7139" y="6078"/>
                  </a:lnTo>
                  <a:lnTo>
                    <a:pt x="7205" y="5930"/>
                  </a:lnTo>
                  <a:lnTo>
                    <a:pt x="7270" y="5782"/>
                  </a:lnTo>
                  <a:lnTo>
                    <a:pt x="7336" y="5634"/>
                  </a:lnTo>
                  <a:lnTo>
                    <a:pt x="7401" y="5486"/>
                  </a:lnTo>
                  <a:lnTo>
                    <a:pt x="7400" y="5471"/>
                  </a:lnTo>
                  <a:lnTo>
                    <a:pt x="7399" y="5457"/>
                  </a:lnTo>
                  <a:lnTo>
                    <a:pt x="7398" y="5443"/>
                  </a:lnTo>
                  <a:lnTo>
                    <a:pt x="7396" y="5431"/>
                  </a:lnTo>
                  <a:lnTo>
                    <a:pt x="7394" y="5419"/>
                  </a:lnTo>
                  <a:lnTo>
                    <a:pt x="7390" y="5408"/>
                  </a:lnTo>
                  <a:lnTo>
                    <a:pt x="7387" y="5398"/>
                  </a:lnTo>
                  <a:lnTo>
                    <a:pt x="7383" y="5388"/>
                  </a:lnTo>
                  <a:lnTo>
                    <a:pt x="7378" y="5380"/>
                  </a:lnTo>
                  <a:lnTo>
                    <a:pt x="7372" y="5372"/>
                  </a:lnTo>
                  <a:lnTo>
                    <a:pt x="7366" y="5364"/>
                  </a:lnTo>
                  <a:lnTo>
                    <a:pt x="7359" y="5358"/>
                  </a:lnTo>
                  <a:lnTo>
                    <a:pt x="7353" y="5352"/>
                  </a:lnTo>
                  <a:lnTo>
                    <a:pt x="7344" y="5347"/>
                  </a:lnTo>
                  <a:lnTo>
                    <a:pt x="7337" y="5343"/>
                  </a:lnTo>
                  <a:lnTo>
                    <a:pt x="7328" y="5340"/>
                  </a:lnTo>
                  <a:lnTo>
                    <a:pt x="7319" y="5337"/>
                  </a:lnTo>
                  <a:lnTo>
                    <a:pt x="7308" y="5336"/>
                  </a:lnTo>
                  <a:lnTo>
                    <a:pt x="7298" y="5333"/>
                  </a:lnTo>
                  <a:lnTo>
                    <a:pt x="7286" y="5333"/>
                  </a:lnTo>
                  <a:lnTo>
                    <a:pt x="7275" y="5333"/>
                  </a:lnTo>
                  <a:lnTo>
                    <a:pt x="7263" y="5336"/>
                  </a:lnTo>
                  <a:lnTo>
                    <a:pt x="7250" y="5337"/>
                  </a:lnTo>
                  <a:lnTo>
                    <a:pt x="7237" y="5340"/>
                  </a:lnTo>
                  <a:lnTo>
                    <a:pt x="7223" y="5343"/>
                  </a:lnTo>
                  <a:lnTo>
                    <a:pt x="7208" y="5347"/>
                  </a:lnTo>
                  <a:lnTo>
                    <a:pt x="7193" y="5352"/>
                  </a:lnTo>
                  <a:lnTo>
                    <a:pt x="7177" y="5358"/>
                  </a:lnTo>
                  <a:lnTo>
                    <a:pt x="7145" y="5372"/>
                  </a:lnTo>
                  <a:lnTo>
                    <a:pt x="7109" y="5388"/>
                  </a:lnTo>
                  <a:lnTo>
                    <a:pt x="7020" y="5414"/>
                  </a:lnTo>
                  <a:lnTo>
                    <a:pt x="6931" y="5440"/>
                  </a:lnTo>
                  <a:lnTo>
                    <a:pt x="6842" y="5465"/>
                  </a:lnTo>
                  <a:lnTo>
                    <a:pt x="6753" y="5491"/>
                  </a:lnTo>
                  <a:lnTo>
                    <a:pt x="6664" y="5518"/>
                  </a:lnTo>
                  <a:lnTo>
                    <a:pt x="6575" y="5544"/>
                  </a:lnTo>
                  <a:lnTo>
                    <a:pt x="6487" y="5569"/>
                  </a:lnTo>
                  <a:lnTo>
                    <a:pt x="6397" y="5595"/>
                  </a:lnTo>
                  <a:lnTo>
                    <a:pt x="6385" y="5592"/>
                  </a:lnTo>
                  <a:lnTo>
                    <a:pt x="6374" y="5589"/>
                  </a:lnTo>
                  <a:lnTo>
                    <a:pt x="6363" y="5584"/>
                  </a:lnTo>
                  <a:lnTo>
                    <a:pt x="6353" y="5580"/>
                  </a:lnTo>
                  <a:lnTo>
                    <a:pt x="6344" y="5575"/>
                  </a:lnTo>
                  <a:lnTo>
                    <a:pt x="6335" y="5569"/>
                  </a:lnTo>
                  <a:lnTo>
                    <a:pt x="6328" y="5563"/>
                  </a:lnTo>
                  <a:lnTo>
                    <a:pt x="6320" y="5557"/>
                  </a:lnTo>
                  <a:lnTo>
                    <a:pt x="6314" y="5550"/>
                  </a:lnTo>
                  <a:lnTo>
                    <a:pt x="6308" y="5543"/>
                  </a:lnTo>
                  <a:lnTo>
                    <a:pt x="6303" y="5534"/>
                  </a:lnTo>
                  <a:lnTo>
                    <a:pt x="6299" y="5525"/>
                  </a:lnTo>
                  <a:lnTo>
                    <a:pt x="6294" y="5516"/>
                  </a:lnTo>
                  <a:lnTo>
                    <a:pt x="6291" y="5506"/>
                  </a:lnTo>
                  <a:lnTo>
                    <a:pt x="6289" y="5496"/>
                  </a:lnTo>
                  <a:lnTo>
                    <a:pt x="6288" y="5486"/>
                  </a:lnTo>
                  <a:lnTo>
                    <a:pt x="6287" y="5474"/>
                  </a:lnTo>
                  <a:lnTo>
                    <a:pt x="6286" y="5462"/>
                  </a:lnTo>
                  <a:lnTo>
                    <a:pt x="6287" y="5450"/>
                  </a:lnTo>
                  <a:lnTo>
                    <a:pt x="6288" y="5437"/>
                  </a:lnTo>
                  <a:lnTo>
                    <a:pt x="6290" y="5423"/>
                  </a:lnTo>
                  <a:lnTo>
                    <a:pt x="6292" y="5410"/>
                  </a:lnTo>
                  <a:lnTo>
                    <a:pt x="6295" y="5396"/>
                  </a:lnTo>
                  <a:lnTo>
                    <a:pt x="6299" y="5381"/>
                  </a:lnTo>
                  <a:lnTo>
                    <a:pt x="6308" y="5349"/>
                  </a:lnTo>
                  <a:lnTo>
                    <a:pt x="6321" y="5315"/>
                  </a:lnTo>
                  <a:lnTo>
                    <a:pt x="6336" y="5280"/>
                  </a:lnTo>
                  <a:lnTo>
                    <a:pt x="6354" y="5242"/>
                  </a:lnTo>
                  <a:lnTo>
                    <a:pt x="6407" y="5113"/>
                  </a:lnTo>
                  <a:lnTo>
                    <a:pt x="6460" y="4984"/>
                  </a:lnTo>
                  <a:lnTo>
                    <a:pt x="6512" y="4855"/>
                  </a:lnTo>
                  <a:lnTo>
                    <a:pt x="6564" y="4725"/>
                  </a:lnTo>
                  <a:lnTo>
                    <a:pt x="6616" y="4596"/>
                  </a:lnTo>
                  <a:lnTo>
                    <a:pt x="6669" y="4468"/>
                  </a:lnTo>
                  <a:lnTo>
                    <a:pt x="6722" y="4338"/>
                  </a:lnTo>
                  <a:lnTo>
                    <a:pt x="6774" y="4209"/>
                  </a:lnTo>
                  <a:lnTo>
                    <a:pt x="6827" y="4079"/>
                  </a:lnTo>
                  <a:lnTo>
                    <a:pt x="6879" y="3951"/>
                  </a:lnTo>
                  <a:lnTo>
                    <a:pt x="6932" y="3822"/>
                  </a:lnTo>
                  <a:lnTo>
                    <a:pt x="6984" y="3692"/>
                  </a:lnTo>
                  <a:lnTo>
                    <a:pt x="7036" y="3563"/>
                  </a:lnTo>
                  <a:lnTo>
                    <a:pt x="7089" y="3434"/>
                  </a:lnTo>
                  <a:lnTo>
                    <a:pt x="7141" y="3305"/>
                  </a:lnTo>
                  <a:lnTo>
                    <a:pt x="7194" y="3176"/>
                  </a:lnTo>
                  <a:lnTo>
                    <a:pt x="7196" y="3154"/>
                  </a:lnTo>
                  <a:lnTo>
                    <a:pt x="7196" y="3134"/>
                  </a:lnTo>
                  <a:lnTo>
                    <a:pt x="7196" y="3115"/>
                  </a:lnTo>
                  <a:lnTo>
                    <a:pt x="7195" y="3098"/>
                  </a:lnTo>
                  <a:lnTo>
                    <a:pt x="7193" y="3083"/>
                  </a:lnTo>
                  <a:lnTo>
                    <a:pt x="7190" y="3069"/>
                  </a:lnTo>
                  <a:lnTo>
                    <a:pt x="7185" y="3056"/>
                  </a:lnTo>
                  <a:lnTo>
                    <a:pt x="7180" y="3045"/>
                  </a:lnTo>
                  <a:lnTo>
                    <a:pt x="7174" y="3036"/>
                  </a:lnTo>
                  <a:lnTo>
                    <a:pt x="7167" y="3028"/>
                  </a:lnTo>
                  <a:lnTo>
                    <a:pt x="7159" y="3022"/>
                  </a:lnTo>
                  <a:lnTo>
                    <a:pt x="7149" y="3016"/>
                  </a:lnTo>
                  <a:lnTo>
                    <a:pt x="7139" y="3013"/>
                  </a:lnTo>
                  <a:lnTo>
                    <a:pt x="7129" y="3011"/>
                  </a:lnTo>
                  <a:lnTo>
                    <a:pt x="7116" y="3011"/>
                  </a:lnTo>
                  <a:lnTo>
                    <a:pt x="7103" y="3012"/>
                  </a:lnTo>
                  <a:lnTo>
                    <a:pt x="7089" y="3014"/>
                  </a:lnTo>
                  <a:lnTo>
                    <a:pt x="7074" y="3018"/>
                  </a:lnTo>
                  <a:lnTo>
                    <a:pt x="7057" y="3024"/>
                  </a:lnTo>
                  <a:lnTo>
                    <a:pt x="7039" y="3031"/>
                  </a:lnTo>
                  <a:lnTo>
                    <a:pt x="7022" y="3040"/>
                  </a:lnTo>
                  <a:lnTo>
                    <a:pt x="7003" y="3051"/>
                  </a:lnTo>
                  <a:lnTo>
                    <a:pt x="6983" y="3062"/>
                  </a:lnTo>
                  <a:lnTo>
                    <a:pt x="6961" y="3075"/>
                  </a:lnTo>
                  <a:lnTo>
                    <a:pt x="6940" y="3090"/>
                  </a:lnTo>
                  <a:lnTo>
                    <a:pt x="6916" y="3106"/>
                  </a:lnTo>
                  <a:lnTo>
                    <a:pt x="6891" y="3125"/>
                  </a:lnTo>
                  <a:lnTo>
                    <a:pt x="6867" y="3144"/>
                  </a:lnTo>
                  <a:lnTo>
                    <a:pt x="6813" y="3187"/>
                  </a:lnTo>
                  <a:lnTo>
                    <a:pt x="6756" y="3236"/>
                  </a:lnTo>
                  <a:lnTo>
                    <a:pt x="5892" y="5400"/>
                  </a:lnTo>
                  <a:lnTo>
                    <a:pt x="5892" y="2092"/>
                  </a:lnTo>
                  <a:lnTo>
                    <a:pt x="5841" y="2101"/>
                  </a:lnTo>
                  <a:lnTo>
                    <a:pt x="5795" y="2112"/>
                  </a:lnTo>
                  <a:lnTo>
                    <a:pt x="5751" y="2124"/>
                  </a:lnTo>
                  <a:lnTo>
                    <a:pt x="5709" y="2136"/>
                  </a:lnTo>
                  <a:lnTo>
                    <a:pt x="5672" y="2148"/>
                  </a:lnTo>
                  <a:lnTo>
                    <a:pt x="5636" y="2162"/>
                  </a:lnTo>
                  <a:lnTo>
                    <a:pt x="5605" y="2176"/>
                  </a:lnTo>
                  <a:lnTo>
                    <a:pt x="5576" y="2191"/>
                  </a:lnTo>
                  <a:lnTo>
                    <a:pt x="5562" y="2199"/>
                  </a:lnTo>
                  <a:lnTo>
                    <a:pt x="5550" y="2206"/>
                  </a:lnTo>
                  <a:lnTo>
                    <a:pt x="5539" y="2215"/>
                  </a:lnTo>
                  <a:lnTo>
                    <a:pt x="5527" y="2222"/>
                  </a:lnTo>
                  <a:lnTo>
                    <a:pt x="5517" y="2231"/>
                  </a:lnTo>
                  <a:lnTo>
                    <a:pt x="5507" y="2240"/>
                  </a:lnTo>
                  <a:lnTo>
                    <a:pt x="5499" y="2248"/>
                  </a:lnTo>
                  <a:lnTo>
                    <a:pt x="5490" y="2258"/>
                  </a:lnTo>
                  <a:lnTo>
                    <a:pt x="5483" y="2266"/>
                  </a:lnTo>
                  <a:lnTo>
                    <a:pt x="5476" y="2276"/>
                  </a:lnTo>
                  <a:lnTo>
                    <a:pt x="5471" y="2285"/>
                  </a:lnTo>
                  <a:lnTo>
                    <a:pt x="5466" y="2294"/>
                  </a:lnTo>
                  <a:lnTo>
                    <a:pt x="5461" y="2304"/>
                  </a:lnTo>
                  <a:lnTo>
                    <a:pt x="5458" y="2315"/>
                  </a:lnTo>
                  <a:lnTo>
                    <a:pt x="5456" y="2324"/>
                  </a:lnTo>
                  <a:lnTo>
                    <a:pt x="5454" y="2335"/>
                  </a:lnTo>
                  <a:close/>
                  <a:moveTo>
                    <a:pt x="5892" y="7887"/>
                  </a:moveTo>
                  <a:lnTo>
                    <a:pt x="5892" y="6166"/>
                  </a:lnTo>
                  <a:lnTo>
                    <a:pt x="5982" y="6139"/>
                  </a:lnTo>
                  <a:lnTo>
                    <a:pt x="6071" y="6112"/>
                  </a:lnTo>
                  <a:lnTo>
                    <a:pt x="6161" y="6085"/>
                  </a:lnTo>
                  <a:lnTo>
                    <a:pt x="6251" y="6059"/>
                  </a:lnTo>
                  <a:lnTo>
                    <a:pt x="6341" y="6032"/>
                  </a:lnTo>
                  <a:lnTo>
                    <a:pt x="6431" y="6005"/>
                  </a:lnTo>
                  <a:lnTo>
                    <a:pt x="6521" y="5978"/>
                  </a:lnTo>
                  <a:lnTo>
                    <a:pt x="6610" y="5950"/>
                  </a:lnTo>
                  <a:lnTo>
                    <a:pt x="6621" y="5950"/>
                  </a:lnTo>
                  <a:lnTo>
                    <a:pt x="6630" y="5952"/>
                  </a:lnTo>
                  <a:lnTo>
                    <a:pt x="6638" y="5955"/>
                  </a:lnTo>
                  <a:lnTo>
                    <a:pt x="6646" y="5959"/>
                  </a:lnTo>
                  <a:lnTo>
                    <a:pt x="6653" y="5963"/>
                  </a:lnTo>
                  <a:lnTo>
                    <a:pt x="6658" y="5970"/>
                  </a:lnTo>
                  <a:lnTo>
                    <a:pt x="6664" y="5978"/>
                  </a:lnTo>
                  <a:lnTo>
                    <a:pt x="6668" y="5987"/>
                  </a:lnTo>
                  <a:lnTo>
                    <a:pt x="6671" y="5997"/>
                  </a:lnTo>
                  <a:lnTo>
                    <a:pt x="6674" y="6009"/>
                  </a:lnTo>
                  <a:lnTo>
                    <a:pt x="6675" y="6023"/>
                  </a:lnTo>
                  <a:lnTo>
                    <a:pt x="6677" y="6037"/>
                  </a:lnTo>
                  <a:lnTo>
                    <a:pt x="6677" y="6053"/>
                  </a:lnTo>
                  <a:lnTo>
                    <a:pt x="6675" y="6070"/>
                  </a:lnTo>
                  <a:lnTo>
                    <a:pt x="6673" y="6089"/>
                  </a:lnTo>
                  <a:lnTo>
                    <a:pt x="6671" y="6108"/>
                  </a:lnTo>
                  <a:lnTo>
                    <a:pt x="6622" y="6219"/>
                  </a:lnTo>
                  <a:lnTo>
                    <a:pt x="6573" y="6331"/>
                  </a:lnTo>
                  <a:lnTo>
                    <a:pt x="6525" y="6442"/>
                  </a:lnTo>
                  <a:lnTo>
                    <a:pt x="6476" y="6553"/>
                  </a:lnTo>
                  <a:lnTo>
                    <a:pt x="6427" y="6664"/>
                  </a:lnTo>
                  <a:lnTo>
                    <a:pt x="6379" y="6775"/>
                  </a:lnTo>
                  <a:lnTo>
                    <a:pt x="6330" y="6887"/>
                  </a:lnTo>
                  <a:lnTo>
                    <a:pt x="6281" y="6997"/>
                  </a:lnTo>
                  <a:lnTo>
                    <a:pt x="6233" y="7109"/>
                  </a:lnTo>
                  <a:lnTo>
                    <a:pt x="6184" y="7219"/>
                  </a:lnTo>
                  <a:lnTo>
                    <a:pt x="6135" y="7331"/>
                  </a:lnTo>
                  <a:lnTo>
                    <a:pt x="6087" y="7441"/>
                  </a:lnTo>
                  <a:lnTo>
                    <a:pt x="6038" y="7553"/>
                  </a:lnTo>
                  <a:lnTo>
                    <a:pt x="5989" y="7664"/>
                  </a:lnTo>
                  <a:lnTo>
                    <a:pt x="5941" y="7775"/>
                  </a:lnTo>
                  <a:lnTo>
                    <a:pt x="5892" y="7887"/>
                  </a:lnTo>
                  <a:close/>
                  <a:moveTo>
                    <a:pt x="2170" y="3012"/>
                  </a:moveTo>
                  <a:lnTo>
                    <a:pt x="2157" y="2982"/>
                  </a:lnTo>
                  <a:lnTo>
                    <a:pt x="2144" y="2955"/>
                  </a:lnTo>
                  <a:lnTo>
                    <a:pt x="2131" y="2929"/>
                  </a:lnTo>
                  <a:lnTo>
                    <a:pt x="2118" y="2906"/>
                  </a:lnTo>
                  <a:lnTo>
                    <a:pt x="2105" y="2883"/>
                  </a:lnTo>
                  <a:lnTo>
                    <a:pt x="2093" y="2862"/>
                  </a:lnTo>
                  <a:lnTo>
                    <a:pt x="2080" y="2844"/>
                  </a:lnTo>
                  <a:lnTo>
                    <a:pt x="2069" y="2826"/>
                  </a:lnTo>
                  <a:lnTo>
                    <a:pt x="2056" y="2810"/>
                  </a:lnTo>
                  <a:lnTo>
                    <a:pt x="2044" y="2797"/>
                  </a:lnTo>
                  <a:lnTo>
                    <a:pt x="2032" y="2785"/>
                  </a:lnTo>
                  <a:lnTo>
                    <a:pt x="2020" y="2775"/>
                  </a:lnTo>
                  <a:lnTo>
                    <a:pt x="2009" y="2766"/>
                  </a:lnTo>
                  <a:lnTo>
                    <a:pt x="1998" y="2759"/>
                  </a:lnTo>
                  <a:lnTo>
                    <a:pt x="1986" y="2753"/>
                  </a:lnTo>
                  <a:lnTo>
                    <a:pt x="1975" y="2750"/>
                  </a:lnTo>
                  <a:lnTo>
                    <a:pt x="1963" y="2748"/>
                  </a:lnTo>
                  <a:lnTo>
                    <a:pt x="1953" y="2748"/>
                  </a:lnTo>
                  <a:lnTo>
                    <a:pt x="1942" y="2750"/>
                  </a:lnTo>
                  <a:lnTo>
                    <a:pt x="1931" y="2753"/>
                  </a:lnTo>
                  <a:lnTo>
                    <a:pt x="1921" y="2759"/>
                  </a:lnTo>
                  <a:lnTo>
                    <a:pt x="1910" y="2765"/>
                  </a:lnTo>
                  <a:lnTo>
                    <a:pt x="1899" y="2774"/>
                  </a:lnTo>
                  <a:lnTo>
                    <a:pt x="1889" y="2783"/>
                  </a:lnTo>
                  <a:lnTo>
                    <a:pt x="1879" y="2795"/>
                  </a:lnTo>
                  <a:lnTo>
                    <a:pt x="1869" y="2809"/>
                  </a:lnTo>
                  <a:lnTo>
                    <a:pt x="1858" y="2824"/>
                  </a:lnTo>
                  <a:lnTo>
                    <a:pt x="1849" y="2841"/>
                  </a:lnTo>
                  <a:lnTo>
                    <a:pt x="1839" y="2860"/>
                  </a:lnTo>
                  <a:lnTo>
                    <a:pt x="1829" y="2880"/>
                  </a:lnTo>
                  <a:lnTo>
                    <a:pt x="1820" y="2903"/>
                  </a:lnTo>
                  <a:lnTo>
                    <a:pt x="1811" y="2926"/>
                  </a:lnTo>
                  <a:lnTo>
                    <a:pt x="1812" y="3016"/>
                  </a:lnTo>
                  <a:lnTo>
                    <a:pt x="1813" y="3105"/>
                  </a:lnTo>
                  <a:lnTo>
                    <a:pt x="1815" y="3195"/>
                  </a:lnTo>
                  <a:lnTo>
                    <a:pt x="1816" y="3286"/>
                  </a:lnTo>
                  <a:lnTo>
                    <a:pt x="1819" y="3375"/>
                  </a:lnTo>
                  <a:lnTo>
                    <a:pt x="1820" y="3465"/>
                  </a:lnTo>
                  <a:lnTo>
                    <a:pt x="1822" y="3554"/>
                  </a:lnTo>
                  <a:lnTo>
                    <a:pt x="1823" y="3644"/>
                  </a:lnTo>
                  <a:lnTo>
                    <a:pt x="1859" y="3680"/>
                  </a:lnTo>
                  <a:lnTo>
                    <a:pt x="1895" y="3716"/>
                  </a:lnTo>
                  <a:lnTo>
                    <a:pt x="1930" y="3749"/>
                  </a:lnTo>
                  <a:lnTo>
                    <a:pt x="1965" y="3781"/>
                  </a:lnTo>
                  <a:lnTo>
                    <a:pt x="1999" y="3811"/>
                  </a:lnTo>
                  <a:lnTo>
                    <a:pt x="2032" y="3840"/>
                  </a:lnTo>
                  <a:lnTo>
                    <a:pt x="2065" y="3867"/>
                  </a:lnTo>
                  <a:lnTo>
                    <a:pt x="2098" y="3893"/>
                  </a:lnTo>
                  <a:lnTo>
                    <a:pt x="2130" y="3916"/>
                  </a:lnTo>
                  <a:lnTo>
                    <a:pt x="2162" y="3939"/>
                  </a:lnTo>
                  <a:lnTo>
                    <a:pt x="2192" y="3959"/>
                  </a:lnTo>
                  <a:lnTo>
                    <a:pt x="2223" y="3979"/>
                  </a:lnTo>
                  <a:lnTo>
                    <a:pt x="2253" y="3996"/>
                  </a:lnTo>
                  <a:lnTo>
                    <a:pt x="2282" y="4012"/>
                  </a:lnTo>
                  <a:lnTo>
                    <a:pt x="2311" y="4026"/>
                  </a:lnTo>
                  <a:lnTo>
                    <a:pt x="2340" y="4039"/>
                  </a:lnTo>
                  <a:lnTo>
                    <a:pt x="2368" y="4050"/>
                  </a:lnTo>
                  <a:lnTo>
                    <a:pt x="2395" y="4060"/>
                  </a:lnTo>
                  <a:lnTo>
                    <a:pt x="2422" y="4068"/>
                  </a:lnTo>
                  <a:lnTo>
                    <a:pt x="2448" y="4074"/>
                  </a:lnTo>
                  <a:lnTo>
                    <a:pt x="2473" y="4078"/>
                  </a:lnTo>
                  <a:lnTo>
                    <a:pt x="2499" y="4081"/>
                  </a:lnTo>
                  <a:lnTo>
                    <a:pt x="2524" y="4084"/>
                  </a:lnTo>
                  <a:lnTo>
                    <a:pt x="2549" y="4084"/>
                  </a:lnTo>
                  <a:lnTo>
                    <a:pt x="2572" y="4083"/>
                  </a:lnTo>
                  <a:lnTo>
                    <a:pt x="2595" y="4079"/>
                  </a:lnTo>
                  <a:lnTo>
                    <a:pt x="2617" y="4074"/>
                  </a:lnTo>
                  <a:lnTo>
                    <a:pt x="2640" y="4068"/>
                  </a:lnTo>
                  <a:lnTo>
                    <a:pt x="2661" y="4060"/>
                  </a:lnTo>
                  <a:lnTo>
                    <a:pt x="2683" y="4050"/>
                  </a:lnTo>
                  <a:lnTo>
                    <a:pt x="2703" y="4040"/>
                  </a:lnTo>
                  <a:lnTo>
                    <a:pt x="2722" y="4027"/>
                  </a:lnTo>
                  <a:lnTo>
                    <a:pt x="2722" y="3921"/>
                  </a:lnTo>
                  <a:lnTo>
                    <a:pt x="2722" y="3814"/>
                  </a:lnTo>
                  <a:lnTo>
                    <a:pt x="2722" y="3708"/>
                  </a:lnTo>
                  <a:lnTo>
                    <a:pt x="2722" y="3603"/>
                  </a:lnTo>
                  <a:lnTo>
                    <a:pt x="2722" y="3497"/>
                  </a:lnTo>
                  <a:lnTo>
                    <a:pt x="2722" y="3391"/>
                  </a:lnTo>
                  <a:lnTo>
                    <a:pt x="2722" y="3284"/>
                  </a:lnTo>
                  <a:lnTo>
                    <a:pt x="2722" y="3178"/>
                  </a:lnTo>
                  <a:lnTo>
                    <a:pt x="2722" y="3073"/>
                  </a:lnTo>
                  <a:lnTo>
                    <a:pt x="2722" y="2967"/>
                  </a:lnTo>
                  <a:lnTo>
                    <a:pt x="2722" y="2861"/>
                  </a:lnTo>
                  <a:lnTo>
                    <a:pt x="2722" y="2754"/>
                  </a:lnTo>
                  <a:lnTo>
                    <a:pt x="2722" y="2648"/>
                  </a:lnTo>
                  <a:lnTo>
                    <a:pt x="2722" y="2543"/>
                  </a:lnTo>
                  <a:lnTo>
                    <a:pt x="2722" y="2437"/>
                  </a:lnTo>
                  <a:lnTo>
                    <a:pt x="2722" y="2331"/>
                  </a:lnTo>
                  <a:lnTo>
                    <a:pt x="2717" y="2314"/>
                  </a:lnTo>
                  <a:lnTo>
                    <a:pt x="2712" y="2298"/>
                  </a:lnTo>
                  <a:lnTo>
                    <a:pt x="2704" y="2281"/>
                  </a:lnTo>
                  <a:lnTo>
                    <a:pt x="2697" y="2265"/>
                  </a:lnTo>
                  <a:lnTo>
                    <a:pt x="2689" y="2250"/>
                  </a:lnTo>
                  <a:lnTo>
                    <a:pt x="2680" y="2235"/>
                  </a:lnTo>
                  <a:lnTo>
                    <a:pt x="2670" y="2220"/>
                  </a:lnTo>
                  <a:lnTo>
                    <a:pt x="2660" y="2206"/>
                  </a:lnTo>
                  <a:lnTo>
                    <a:pt x="2648" y="2192"/>
                  </a:lnTo>
                  <a:lnTo>
                    <a:pt x="2638" y="2178"/>
                  </a:lnTo>
                  <a:lnTo>
                    <a:pt x="2625" y="2166"/>
                  </a:lnTo>
                  <a:lnTo>
                    <a:pt x="2612" y="2153"/>
                  </a:lnTo>
                  <a:lnTo>
                    <a:pt x="2598" y="2141"/>
                  </a:lnTo>
                  <a:lnTo>
                    <a:pt x="2584" y="2129"/>
                  </a:lnTo>
                  <a:lnTo>
                    <a:pt x="2569" y="2117"/>
                  </a:lnTo>
                  <a:lnTo>
                    <a:pt x="2553" y="2105"/>
                  </a:lnTo>
                  <a:lnTo>
                    <a:pt x="2536" y="2095"/>
                  </a:lnTo>
                  <a:lnTo>
                    <a:pt x="2518" y="2085"/>
                  </a:lnTo>
                  <a:lnTo>
                    <a:pt x="2501" y="2074"/>
                  </a:lnTo>
                  <a:lnTo>
                    <a:pt x="2483" y="2065"/>
                  </a:lnTo>
                  <a:lnTo>
                    <a:pt x="2464" y="2056"/>
                  </a:lnTo>
                  <a:lnTo>
                    <a:pt x="2443" y="2046"/>
                  </a:lnTo>
                  <a:lnTo>
                    <a:pt x="2423" y="2038"/>
                  </a:lnTo>
                  <a:lnTo>
                    <a:pt x="2401" y="2030"/>
                  </a:lnTo>
                  <a:lnTo>
                    <a:pt x="2379" y="2022"/>
                  </a:lnTo>
                  <a:lnTo>
                    <a:pt x="2356" y="2014"/>
                  </a:lnTo>
                  <a:lnTo>
                    <a:pt x="2333" y="2008"/>
                  </a:lnTo>
                  <a:lnTo>
                    <a:pt x="2309" y="2001"/>
                  </a:lnTo>
                  <a:lnTo>
                    <a:pt x="2259" y="1989"/>
                  </a:lnTo>
                  <a:lnTo>
                    <a:pt x="2206" y="1978"/>
                  </a:lnTo>
                  <a:lnTo>
                    <a:pt x="2127" y="1951"/>
                  </a:lnTo>
                  <a:lnTo>
                    <a:pt x="2046" y="1923"/>
                  </a:lnTo>
                  <a:lnTo>
                    <a:pt x="1967" y="1896"/>
                  </a:lnTo>
                  <a:lnTo>
                    <a:pt x="1886" y="1868"/>
                  </a:lnTo>
                  <a:lnTo>
                    <a:pt x="1807" y="1842"/>
                  </a:lnTo>
                  <a:lnTo>
                    <a:pt x="1727" y="1814"/>
                  </a:lnTo>
                  <a:lnTo>
                    <a:pt x="1647" y="1787"/>
                  </a:lnTo>
                  <a:lnTo>
                    <a:pt x="1567" y="1759"/>
                  </a:lnTo>
                  <a:lnTo>
                    <a:pt x="1548" y="1757"/>
                  </a:lnTo>
                  <a:lnTo>
                    <a:pt x="1530" y="1755"/>
                  </a:lnTo>
                  <a:lnTo>
                    <a:pt x="1511" y="1754"/>
                  </a:lnTo>
                  <a:lnTo>
                    <a:pt x="1493" y="1754"/>
                  </a:lnTo>
                  <a:lnTo>
                    <a:pt x="1477" y="1754"/>
                  </a:lnTo>
                  <a:lnTo>
                    <a:pt x="1461" y="1754"/>
                  </a:lnTo>
                  <a:lnTo>
                    <a:pt x="1445" y="1756"/>
                  </a:lnTo>
                  <a:lnTo>
                    <a:pt x="1430" y="1757"/>
                  </a:lnTo>
                  <a:lnTo>
                    <a:pt x="1415" y="1760"/>
                  </a:lnTo>
                  <a:lnTo>
                    <a:pt x="1401" y="1763"/>
                  </a:lnTo>
                  <a:lnTo>
                    <a:pt x="1388" y="1766"/>
                  </a:lnTo>
                  <a:lnTo>
                    <a:pt x="1375" y="1772"/>
                  </a:lnTo>
                  <a:lnTo>
                    <a:pt x="1363" y="1776"/>
                  </a:lnTo>
                  <a:lnTo>
                    <a:pt x="1351" y="1783"/>
                  </a:lnTo>
                  <a:lnTo>
                    <a:pt x="1341" y="1789"/>
                  </a:lnTo>
                  <a:lnTo>
                    <a:pt x="1330" y="1795"/>
                  </a:lnTo>
                  <a:lnTo>
                    <a:pt x="1320" y="1804"/>
                  </a:lnTo>
                  <a:lnTo>
                    <a:pt x="1311" y="1812"/>
                  </a:lnTo>
                  <a:lnTo>
                    <a:pt x="1302" y="1821"/>
                  </a:lnTo>
                  <a:lnTo>
                    <a:pt x="1295" y="1831"/>
                  </a:lnTo>
                  <a:lnTo>
                    <a:pt x="1287" y="1841"/>
                  </a:lnTo>
                  <a:lnTo>
                    <a:pt x="1281" y="1852"/>
                  </a:lnTo>
                  <a:lnTo>
                    <a:pt x="1274" y="1863"/>
                  </a:lnTo>
                  <a:lnTo>
                    <a:pt x="1269" y="1876"/>
                  </a:lnTo>
                  <a:lnTo>
                    <a:pt x="1263" y="1889"/>
                  </a:lnTo>
                  <a:lnTo>
                    <a:pt x="1259" y="1902"/>
                  </a:lnTo>
                  <a:lnTo>
                    <a:pt x="1255" y="1917"/>
                  </a:lnTo>
                  <a:lnTo>
                    <a:pt x="1252" y="1931"/>
                  </a:lnTo>
                  <a:lnTo>
                    <a:pt x="1250" y="1947"/>
                  </a:lnTo>
                  <a:lnTo>
                    <a:pt x="1247" y="1963"/>
                  </a:lnTo>
                  <a:lnTo>
                    <a:pt x="1245" y="1979"/>
                  </a:lnTo>
                  <a:lnTo>
                    <a:pt x="1245" y="1996"/>
                  </a:lnTo>
                  <a:lnTo>
                    <a:pt x="1245" y="2265"/>
                  </a:lnTo>
                  <a:lnTo>
                    <a:pt x="1245" y="2535"/>
                  </a:lnTo>
                  <a:lnTo>
                    <a:pt x="1245" y="2804"/>
                  </a:lnTo>
                  <a:lnTo>
                    <a:pt x="1245" y="3072"/>
                  </a:lnTo>
                  <a:lnTo>
                    <a:pt x="1245" y="3341"/>
                  </a:lnTo>
                  <a:lnTo>
                    <a:pt x="1245" y="3611"/>
                  </a:lnTo>
                  <a:lnTo>
                    <a:pt x="1245" y="3879"/>
                  </a:lnTo>
                  <a:lnTo>
                    <a:pt x="1245" y="4148"/>
                  </a:lnTo>
                  <a:lnTo>
                    <a:pt x="1245" y="4417"/>
                  </a:lnTo>
                  <a:lnTo>
                    <a:pt x="1245" y="4687"/>
                  </a:lnTo>
                  <a:lnTo>
                    <a:pt x="1245" y="4955"/>
                  </a:lnTo>
                  <a:lnTo>
                    <a:pt x="1245" y="5224"/>
                  </a:lnTo>
                  <a:lnTo>
                    <a:pt x="1245" y="5493"/>
                  </a:lnTo>
                  <a:lnTo>
                    <a:pt x="1245" y="5762"/>
                  </a:lnTo>
                  <a:lnTo>
                    <a:pt x="1245" y="6031"/>
                  </a:lnTo>
                  <a:lnTo>
                    <a:pt x="1245" y="6300"/>
                  </a:lnTo>
                  <a:lnTo>
                    <a:pt x="1242" y="6314"/>
                  </a:lnTo>
                  <a:lnTo>
                    <a:pt x="1242" y="6329"/>
                  </a:lnTo>
                  <a:lnTo>
                    <a:pt x="1245" y="6345"/>
                  </a:lnTo>
                  <a:lnTo>
                    <a:pt x="1251" y="6362"/>
                  </a:lnTo>
                  <a:lnTo>
                    <a:pt x="1258" y="6381"/>
                  </a:lnTo>
                  <a:lnTo>
                    <a:pt x="1269" y="6401"/>
                  </a:lnTo>
                  <a:lnTo>
                    <a:pt x="1283" y="6422"/>
                  </a:lnTo>
                  <a:lnTo>
                    <a:pt x="1299" y="6445"/>
                  </a:lnTo>
                  <a:lnTo>
                    <a:pt x="1318" y="6467"/>
                  </a:lnTo>
                  <a:lnTo>
                    <a:pt x="1340" y="6492"/>
                  </a:lnTo>
                  <a:lnTo>
                    <a:pt x="1363" y="6518"/>
                  </a:lnTo>
                  <a:lnTo>
                    <a:pt x="1390" y="6545"/>
                  </a:lnTo>
                  <a:lnTo>
                    <a:pt x="1420" y="6573"/>
                  </a:lnTo>
                  <a:lnTo>
                    <a:pt x="1452" y="6602"/>
                  </a:lnTo>
                  <a:lnTo>
                    <a:pt x="1487" y="6632"/>
                  </a:lnTo>
                  <a:lnTo>
                    <a:pt x="1524" y="6665"/>
                  </a:lnTo>
                  <a:lnTo>
                    <a:pt x="1565" y="6698"/>
                  </a:lnTo>
                  <a:lnTo>
                    <a:pt x="1608" y="6731"/>
                  </a:lnTo>
                  <a:lnTo>
                    <a:pt x="1653" y="6767"/>
                  </a:lnTo>
                  <a:lnTo>
                    <a:pt x="1703" y="6803"/>
                  </a:lnTo>
                  <a:lnTo>
                    <a:pt x="1753" y="6841"/>
                  </a:lnTo>
                  <a:lnTo>
                    <a:pt x="1807" y="6879"/>
                  </a:lnTo>
                  <a:lnTo>
                    <a:pt x="1864" y="6920"/>
                  </a:lnTo>
                  <a:lnTo>
                    <a:pt x="1923" y="6961"/>
                  </a:lnTo>
                  <a:lnTo>
                    <a:pt x="2048" y="7047"/>
                  </a:lnTo>
                  <a:lnTo>
                    <a:pt x="2186" y="7138"/>
                  </a:lnTo>
                  <a:lnTo>
                    <a:pt x="2334" y="7233"/>
                  </a:lnTo>
                  <a:lnTo>
                    <a:pt x="2492" y="7333"/>
                  </a:lnTo>
                  <a:lnTo>
                    <a:pt x="2509" y="7340"/>
                  </a:lnTo>
                  <a:lnTo>
                    <a:pt x="2525" y="7347"/>
                  </a:lnTo>
                  <a:lnTo>
                    <a:pt x="2540" y="7352"/>
                  </a:lnTo>
                  <a:lnTo>
                    <a:pt x="2555" y="7357"/>
                  </a:lnTo>
                  <a:lnTo>
                    <a:pt x="2569" y="7360"/>
                  </a:lnTo>
                  <a:lnTo>
                    <a:pt x="2583" y="7363"/>
                  </a:lnTo>
                  <a:lnTo>
                    <a:pt x="2596" y="7364"/>
                  </a:lnTo>
                  <a:lnTo>
                    <a:pt x="2609" y="7365"/>
                  </a:lnTo>
                  <a:lnTo>
                    <a:pt x="2620" y="7365"/>
                  </a:lnTo>
                  <a:lnTo>
                    <a:pt x="2631" y="7364"/>
                  </a:lnTo>
                  <a:lnTo>
                    <a:pt x="2642" y="7362"/>
                  </a:lnTo>
                  <a:lnTo>
                    <a:pt x="2652" y="7360"/>
                  </a:lnTo>
                  <a:lnTo>
                    <a:pt x="2661" y="7356"/>
                  </a:lnTo>
                  <a:lnTo>
                    <a:pt x="2671" y="7351"/>
                  </a:lnTo>
                  <a:lnTo>
                    <a:pt x="2678" y="7346"/>
                  </a:lnTo>
                  <a:lnTo>
                    <a:pt x="2686" y="7339"/>
                  </a:lnTo>
                  <a:lnTo>
                    <a:pt x="2693" y="7332"/>
                  </a:lnTo>
                  <a:lnTo>
                    <a:pt x="2700" y="7323"/>
                  </a:lnTo>
                  <a:lnTo>
                    <a:pt x="2706" y="7315"/>
                  </a:lnTo>
                  <a:lnTo>
                    <a:pt x="2712" y="7305"/>
                  </a:lnTo>
                  <a:lnTo>
                    <a:pt x="2716" y="7294"/>
                  </a:lnTo>
                  <a:lnTo>
                    <a:pt x="2720" y="7283"/>
                  </a:lnTo>
                  <a:lnTo>
                    <a:pt x="2724" y="7270"/>
                  </a:lnTo>
                  <a:lnTo>
                    <a:pt x="2727" y="7256"/>
                  </a:lnTo>
                  <a:lnTo>
                    <a:pt x="2729" y="7241"/>
                  </a:lnTo>
                  <a:lnTo>
                    <a:pt x="2731" y="7226"/>
                  </a:lnTo>
                  <a:lnTo>
                    <a:pt x="2732" y="7210"/>
                  </a:lnTo>
                  <a:lnTo>
                    <a:pt x="2733" y="7192"/>
                  </a:lnTo>
                  <a:lnTo>
                    <a:pt x="2733" y="7174"/>
                  </a:lnTo>
                  <a:lnTo>
                    <a:pt x="2732" y="7155"/>
                  </a:lnTo>
                  <a:lnTo>
                    <a:pt x="2731" y="7136"/>
                  </a:lnTo>
                  <a:lnTo>
                    <a:pt x="2729" y="7114"/>
                  </a:lnTo>
                  <a:lnTo>
                    <a:pt x="2729" y="7020"/>
                  </a:lnTo>
                  <a:lnTo>
                    <a:pt x="2729" y="6926"/>
                  </a:lnTo>
                  <a:lnTo>
                    <a:pt x="2729" y="6832"/>
                  </a:lnTo>
                  <a:lnTo>
                    <a:pt x="2729" y="6738"/>
                  </a:lnTo>
                  <a:lnTo>
                    <a:pt x="2729" y="6643"/>
                  </a:lnTo>
                  <a:lnTo>
                    <a:pt x="2729" y="6549"/>
                  </a:lnTo>
                  <a:lnTo>
                    <a:pt x="2729" y="6454"/>
                  </a:lnTo>
                  <a:lnTo>
                    <a:pt x="2729" y="6361"/>
                  </a:lnTo>
                  <a:lnTo>
                    <a:pt x="2729" y="6267"/>
                  </a:lnTo>
                  <a:lnTo>
                    <a:pt x="2729" y="6172"/>
                  </a:lnTo>
                  <a:lnTo>
                    <a:pt x="2729" y="6078"/>
                  </a:lnTo>
                  <a:lnTo>
                    <a:pt x="2729" y="5983"/>
                  </a:lnTo>
                  <a:lnTo>
                    <a:pt x="2729" y="5890"/>
                  </a:lnTo>
                  <a:lnTo>
                    <a:pt x="2729" y="5796"/>
                  </a:lnTo>
                  <a:lnTo>
                    <a:pt x="2729" y="5701"/>
                  </a:lnTo>
                  <a:lnTo>
                    <a:pt x="2729" y="5607"/>
                  </a:lnTo>
                  <a:lnTo>
                    <a:pt x="2717" y="5591"/>
                  </a:lnTo>
                  <a:lnTo>
                    <a:pt x="2705" y="5575"/>
                  </a:lnTo>
                  <a:lnTo>
                    <a:pt x="2691" y="5559"/>
                  </a:lnTo>
                  <a:lnTo>
                    <a:pt x="2678" y="5543"/>
                  </a:lnTo>
                  <a:lnTo>
                    <a:pt x="2648" y="5510"/>
                  </a:lnTo>
                  <a:lnTo>
                    <a:pt x="2616" y="5478"/>
                  </a:lnTo>
                  <a:lnTo>
                    <a:pt x="2582" y="5446"/>
                  </a:lnTo>
                  <a:lnTo>
                    <a:pt x="2544" y="5415"/>
                  </a:lnTo>
                  <a:lnTo>
                    <a:pt x="2505" y="5383"/>
                  </a:lnTo>
                  <a:lnTo>
                    <a:pt x="2462" y="5352"/>
                  </a:lnTo>
                  <a:lnTo>
                    <a:pt x="2417" y="5321"/>
                  </a:lnTo>
                  <a:lnTo>
                    <a:pt x="2368" y="5289"/>
                  </a:lnTo>
                  <a:lnTo>
                    <a:pt x="2317" y="5259"/>
                  </a:lnTo>
                  <a:lnTo>
                    <a:pt x="2264" y="5228"/>
                  </a:lnTo>
                  <a:lnTo>
                    <a:pt x="2207" y="5198"/>
                  </a:lnTo>
                  <a:lnTo>
                    <a:pt x="2149" y="5168"/>
                  </a:lnTo>
                  <a:lnTo>
                    <a:pt x="2088" y="5138"/>
                  </a:lnTo>
                  <a:lnTo>
                    <a:pt x="2024" y="5108"/>
                  </a:lnTo>
                  <a:lnTo>
                    <a:pt x="2013" y="5104"/>
                  </a:lnTo>
                  <a:lnTo>
                    <a:pt x="2002" y="5100"/>
                  </a:lnTo>
                  <a:lnTo>
                    <a:pt x="1992" y="5095"/>
                  </a:lnTo>
                  <a:lnTo>
                    <a:pt x="1983" y="5093"/>
                  </a:lnTo>
                  <a:lnTo>
                    <a:pt x="1973" y="5090"/>
                  </a:lnTo>
                  <a:lnTo>
                    <a:pt x="1963" y="5089"/>
                  </a:lnTo>
                  <a:lnTo>
                    <a:pt x="1954" y="5088"/>
                  </a:lnTo>
                  <a:lnTo>
                    <a:pt x="1944" y="5088"/>
                  </a:lnTo>
                  <a:lnTo>
                    <a:pt x="1936" y="5088"/>
                  </a:lnTo>
                  <a:lnTo>
                    <a:pt x="1927" y="5089"/>
                  </a:lnTo>
                  <a:lnTo>
                    <a:pt x="1918" y="5090"/>
                  </a:lnTo>
                  <a:lnTo>
                    <a:pt x="1910" y="5093"/>
                  </a:lnTo>
                  <a:lnTo>
                    <a:pt x="1901" y="5095"/>
                  </a:lnTo>
                  <a:lnTo>
                    <a:pt x="1893" y="5100"/>
                  </a:lnTo>
                  <a:lnTo>
                    <a:pt x="1885" y="5104"/>
                  </a:lnTo>
                  <a:lnTo>
                    <a:pt x="1878" y="5108"/>
                  </a:lnTo>
                  <a:lnTo>
                    <a:pt x="1870" y="5115"/>
                  </a:lnTo>
                  <a:lnTo>
                    <a:pt x="1863" y="5121"/>
                  </a:lnTo>
                  <a:lnTo>
                    <a:pt x="1855" y="5127"/>
                  </a:lnTo>
                  <a:lnTo>
                    <a:pt x="1849" y="5135"/>
                  </a:lnTo>
                  <a:lnTo>
                    <a:pt x="1836" y="5152"/>
                  </a:lnTo>
                  <a:lnTo>
                    <a:pt x="1823" y="5172"/>
                  </a:lnTo>
                  <a:lnTo>
                    <a:pt x="1811" y="5195"/>
                  </a:lnTo>
                  <a:lnTo>
                    <a:pt x="1800" y="5221"/>
                  </a:lnTo>
                  <a:lnTo>
                    <a:pt x="1790" y="5249"/>
                  </a:lnTo>
                  <a:lnTo>
                    <a:pt x="1780" y="5279"/>
                  </a:lnTo>
                  <a:lnTo>
                    <a:pt x="1782" y="5361"/>
                  </a:lnTo>
                  <a:lnTo>
                    <a:pt x="1783" y="5443"/>
                  </a:lnTo>
                  <a:lnTo>
                    <a:pt x="1785" y="5525"/>
                  </a:lnTo>
                  <a:lnTo>
                    <a:pt x="1786" y="5607"/>
                  </a:lnTo>
                  <a:lnTo>
                    <a:pt x="1787" y="5690"/>
                  </a:lnTo>
                  <a:lnTo>
                    <a:pt x="1790" y="5771"/>
                  </a:lnTo>
                  <a:lnTo>
                    <a:pt x="1791" y="5854"/>
                  </a:lnTo>
                  <a:lnTo>
                    <a:pt x="1793" y="5935"/>
                  </a:lnTo>
                  <a:lnTo>
                    <a:pt x="1805" y="5959"/>
                  </a:lnTo>
                  <a:lnTo>
                    <a:pt x="1817" y="5982"/>
                  </a:lnTo>
                  <a:lnTo>
                    <a:pt x="1829" y="6004"/>
                  </a:lnTo>
                  <a:lnTo>
                    <a:pt x="1842" y="6024"/>
                  </a:lnTo>
                  <a:lnTo>
                    <a:pt x="1854" y="6042"/>
                  </a:lnTo>
                  <a:lnTo>
                    <a:pt x="1867" y="6061"/>
                  </a:lnTo>
                  <a:lnTo>
                    <a:pt x="1879" y="6077"/>
                  </a:lnTo>
                  <a:lnTo>
                    <a:pt x="1892" y="6092"/>
                  </a:lnTo>
                  <a:lnTo>
                    <a:pt x="1903" y="6106"/>
                  </a:lnTo>
                  <a:lnTo>
                    <a:pt x="1915" y="6118"/>
                  </a:lnTo>
                  <a:lnTo>
                    <a:pt x="1927" y="6129"/>
                  </a:lnTo>
                  <a:lnTo>
                    <a:pt x="1940" y="6139"/>
                  </a:lnTo>
                  <a:lnTo>
                    <a:pt x="1952" y="6148"/>
                  </a:lnTo>
                  <a:lnTo>
                    <a:pt x="1963" y="6155"/>
                  </a:lnTo>
                  <a:lnTo>
                    <a:pt x="1975" y="6162"/>
                  </a:lnTo>
                  <a:lnTo>
                    <a:pt x="1987" y="6166"/>
                  </a:lnTo>
                  <a:lnTo>
                    <a:pt x="1999" y="6170"/>
                  </a:lnTo>
                  <a:lnTo>
                    <a:pt x="2011" y="6172"/>
                  </a:lnTo>
                  <a:lnTo>
                    <a:pt x="2022" y="6173"/>
                  </a:lnTo>
                  <a:lnTo>
                    <a:pt x="2033" y="6172"/>
                  </a:lnTo>
                  <a:lnTo>
                    <a:pt x="2045" y="6171"/>
                  </a:lnTo>
                  <a:lnTo>
                    <a:pt x="2057" y="6168"/>
                  </a:lnTo>
                  <a:lnTo>
                    <a:pt x="2069" y="6164"/>
                  </a:lnTo>
                  <a:lnTo>
                    <a:pt x="2079" y="6158"/>
                  </a:lnTo>
                  <a:lnTo>
                    <a:pt x="2091" y="6152"/>
                  </a:lnTo>
                  <a:lnTo>
                    <a:pt x="2102" y="6144"/>
                  </a:lnTo>
                  <a:lnTo>
                    <a:pt x="2114" y="6135"/>
                  </a:lnTo>
                  <a:lnTo>
                    <a:pt x="2124" y="6124"/>
                  </a:lnTo>
                  <a:lnTo>
                    <a:pt x="2136" y="6112"/>
                  </a:lnTo>
                  <a:lnTo>
                    <a:pt x="2147" y="6099"/>
                  </a:lnTo>
                  <a:lnTo>
                    <a:pt x="2159" y="6084"/>
                  </a:lnTo>
                  <a:lnTo>
                    <a:pt x="2170" y="6069"/>
                  </a:lnTo>
                  <a:lnTo>
                    <a:pt x="2167" y="6026"/>
                  </a:lnTo>
                  <a:lnTo>
                    <a:pt x="2166" y="5983"/>
                  </a:lnTo>
                  <a:lnTo>
                    <a:pt x="2165" y="5942"/>
                  </a:lnTo>
                  <a:lnTo>
                    <a:pt x="2163" y="5899"/>
                  </a:lnTo>
                  <a:lnTo>
                    <a:pt x="2162" y="5856"/>
                  </a:lnTo>
                  <a:lnTo>
                    <a:pt x="2160" y="5814"/>
                  </a:lnTo>
                  <a:lnTo>
                    <a:pt x="2159" y="5771"/>
                  </a:lnTo>
                  <a:lnTo>
                    <a:pt x="2158" y="5728"/>
                  </a:lnTo>
                  <a:lnTo>
                    <a:pt x="2186" y="5731"/>
                  </a:lnTo>
                  <a:lnTo>
                    <a:pt x="2211" y="5736"/>
                  </a:lnTo>
                  <a:lnTo>
                    <a:pt x="2235" y="5741"/>
                  </a:lnTo>
                  <a:lnTo>
                    <a:pt x="2258" y="5749"/>
                  </a:lnTo>
                  <a:lnTo>
                    <a:pt x="2278" y="5757"/>
                  </a:lnTo>
                  <a:lnTo>
                    <a:pt x="2296" y="5766"/>
                  </a:lnTo>
                  <a:lnTo>
                    <a:pt x="2305" y="5771"/>
                  </a:lnTo>
                  <a:lnTo>
                    <a:pt x="2313" y="5778"/>
                  </a:lnTo>
                  <a:lnTo>
                    <a:pt x="2321" y="5783"/>
                  </a:lnTo>
                  <a:lnTo>
                    <a:pt x="2327" y="5789"/>
                  </a:lnTo>
                  <a:lnTo>
                    <a:pt x="2334" y="5796"/>
                  </a:lnTo>
                  <a:lnTo>
                    <a:pt x="2340" y="5803"/>
                  </a:lnTo>
                  <a:lnTo>
                    <a:pt x="2346" y="5811"/>
                  </a:lnTo>
                  <a:lnTo>
                    <a:pt x="2351" y="5818"/>
                  </a:lnTo>
                  <a:lnTo>
                    <a:pt x="2356" y="5826"/>
                  </a:lnTo>
                  <a:lnTo>
                    <a:pt x="2360" y="5834"/>
                  </a:lnTo>
                  <a:lnTo>
                    <a:pt x="2364" y="5843"/>
                  </a:lnTo>
                  <a:lnTo>
                    <a:pt x="2367" y="5852"/>
                  </a:lnTo>
                  <a:lnTo>
                    <a:pt x="2372" y="5871"/>
                  </a:lnTo>
                  <a:lnTo>
                    <a:pt x="2376" y="5891"/>
                  </a:lnTo>
                  <a:lnTo>
                    <a:pt x="2377" y="5913"/>
                  </a:lnTo>
                  <a:lnTo>
                    <a:pt x="2377" y="5935"/>
                  </a:lnTo>
                  <a:lnTo>
                    <a:pt x="2375" y="6027"/>
                  </a:lnTo>
                  <a:lnTo>
                    <a:pt x="2374" y="6121"/>
                  </a:lnTo>
                  <a:lnTo>
                    <a:pt x="2371" y="6213"/>
                  </a:lnTo>
                  <a:lnTo>
                    <a:pt x="2370" y="6306"/>
                  </a:lnTo>
                  <a:lnTo>
                    <a:pt x="2368" y="6399"/>
                  </a:lnTo>
                  <a:lnTo>
                    <a:pt x="2367" y="6491"/>
                  </a:lnTo>
                  <a:lnTo>
                    <a:pt x="2366" y="6584"/>
                  </a:lnTo>
                  <a:lnTo>
                    <a:pt x="2364" y="6676"/>
                  </a:lnTo>
                  <a:lnTo>
                    <a:pt x="2350" y="6684"/>
                  </a:lnTo>
                  <a:lnTo>
                    <a:pt x="2336" y="6690"/>
                  </a:lnTo>
                  <a:lnTo>
                    <a:pt x="2321" y="6696"/>
                  </a:lnTo>
                  <a:lnTo>
                    <a:pt x="2306" y="6700"/>
                  </a:lnTo>
                  <a:lnTo>
                    <a:pt x="2291" y="6702"/>
                  </a:lnTo>
                  <a:lnTo>
                    <a:pt x="2275" y="6703"/>
                  </a:lnTo>
                  <a:lnTo>
                    <a:pt x="2259" y="6702"/>
                  </a:lnTo>
                  <a:lnTo>
                    <a:pt x="2243" y="6701"/>
                  </a:lnTo>
                  <a:lnTo>
                    <a:pt x="2225" y="6698"/>
                  </a:lnTo>
                  <a:lnTo>
                    <a:pt x="2208" y="6694"/>
                  </a:lnTo>
                  <a:lnTo>
                    <a:pt x="2191" y="6688"/>
                  </a:lnTo>
                  <a:lnTo>
                    <a:pt x="2173" y="6682"/>
                  </a:lnTo>
                  <a:lnTo>
                    <a:pt x="2155" y="6673"/>
                  </a:lnTo>
                  <a:lnTo>
                    <a:pt x="2135" y="6664"/>
                  </a:lnTo>
                  <a:lnTo>
                    <a:pt x="2116" y="6653"/>
                  </a:lnTo>
                  <a:lnTo>
                    <a:pt x="2097" y="6640"/>
                  </a:lnTo>
                  <a:lnTo>
                    <a:pt x="2056" y="6620"/>
                  </a:lnTo>
                  <a:lnTo>
                    <a:pt x="2017" y="6597"/>
                  </a:lnTo>
                  <a:lnTo>
                    <a:pt x="1978" y="6573"/>
                  </a:lnTo>
                  <a:lnTo>
                    <a:pt x="1941" y="6549"/>
                  </a:lnTo>
                  <a:lnTo>
                    <a:pt x="1905" y="6522"/>
                  </a:lnTo>
                  <a:lnTo>
                    <a:pt x="1871" y="6494"/>
                  </a:lnTo>
                  <a:lnTo>
                    <a:pt x="1837" y="6464"/>
                  </a:lnTo>
                  <a:lnTo>
                    <a:pt x="1805" y="6434"/>
                  </a:lnTo>
                  <a:lnTo>
                    <a:pt x="1773" y="6402"/>
                  </a:lnTo>
                  <a:lnTo>
                    <a:pt x="1743" y="6368"/>
                  </a:lnTo>
                  <a:lnTo>
                    <a:pt x="1713" y="6333"/>
                  </a:lnTo>
                  <a:lnTo>
                    <a:pt x="1685" y="6296"/>
                  </a:lnTo>
                  <a:lnTo>
                    <a:pt x="1660" y="6258"/>
                  </a:lnTo>
                  <a:lnTo>
                    <a:pt x="1634" y="6218"/>
                  </a:lnTo>
                  <a:lnTo>
                    <a:pt x="1609" y="6178"/>
                  </a:lnTo>
                  <a:lnTo>
                    <a:pt x="1586" y="6136"/>
                  </a:lnTo>
                  <a:lnTo>
                    <a:pt x="1586" y="6045"/>
                  </a:lnTo>
                  <a:lnTo>
                    <a:pt x="1586" y="5952"/>
                  </a:lnTo>
                  <a:lnTo>
                    <a:pt x="1586" y="5861"/>
                  </a:lnTo>
                  <a:lnTo>
                    <a:pt x="1586" y="5770"/>
                  </a:lnTo>
                  <a:lnTo>
                    <a:pt x="1586" y="5678"/>
                  </a:lnTo>
                  <a:lnTo>
                    <a:pt x="1586" y="5587"/>
                  </a:lnTo>
                  <a:lnTo>
                    <a:pt x="1586" y="5495"/>
                  </a:lnTo>
                  <a:lnTo>
                    <a:pt x="1586" y="5403"/>
                  </a:lnTo>
                  <a:lnTo>
                    <a:pt x="1586" y="5312"/>
                  </a:lnTo>
                  <a:lnTo>
                    <a:pt x="1586" y="5221"/>
                  </a:lnTo>
                  <a:lnTo>
                    <a:pt x="1586" y="5128"/>
                  </a:lnTo>
                  <a:lnTo>
                    <a:pt x="1586" y="5037"/>
                  </a:lnTo>
                  <a:lnTo>
                    <a:pt x="1586" y="4946"/>
                  </a:lnTo>
                  <a:lnTo>
                    <a:pt x="1586" y="4854"/>
                  </a:lnTo>
                  <a:lnTo>
                    <a:pt x="1586" y="4763"/>
                  </a:lnTo>
                  <a:lnTo>
                    <a:pt x="1586" y="4671"/>
                  </a:lnTo>
                  <a:lnTo>
                    <a:pt x="1592" y="4661"/>
                  </a:lnTo>
                  <a:lnTo>
                    <a:pt x="1599" y="4651"/>
                  </a:lnTo>
                  <a:lnTo>
                    <a:pt x="1606" y="4643"/>
                  </a:lnTo>
                  <a:lnTo>
                    <a:pt x="1613" y="4634"/>
                  </a:lnTo>
                  <a:lnTo>
                    <a:pt x="1621" y="4626"/>
                  </a:lnTo>
                  <a:lnTo>
                    <a:pt x="1630" y="4620"/>
                  </a:lnTo>
                  <a:lnTo>
                    <a:pt x="1637" y="4614"/>
                  </a:lnTo>
                  <a:lnTo>
                    <a:pt x="1646" y="4607"/>
                  </a:lnTo>
                  <a:lnTo>
                    <a:pt x="1654" y="4602"/>
                  </a:lnTo>
                  <a:lnTo>
                    <a:pt x="1663" y="4597"/>
                  </a:lnTo>
                  <a:lnTo>
                    <a:pt x="1671" y="4594"/>
                  </a:lnTo>
                  <a:lnTo>
                    <a:pt x="1680" y="4590"/>
                  </a:lnTo>
                  <a:lnTo>
                    <a:pt x="1690" y="4588"/>
                  </a:lnTo>
                  <a:lnTo>
                    <a:pt x="1699" y="4586"/>
                  </a:lnTo>
                  <a:lnTo>
                    <a:pt x="1709" y="4585"/>
                  </a:lnTo>
                  <a:lnTo>
                    <a:pt x="1719" y="4584"/>
                  </a:lnTo>
                  <a:lnTo>
                    <a:pt x="1729" y="4582"/>
                  </a:lnTo>
                  <a:lnTo>
                    <a:pt x="1739" y="4584"/>
                  </a:lnTo>
                  <a:lnTo>
                    <a:pt x="1750" y="4585"/>
                  </a:lnTo>
                  <a:lnTo>
                    <a:pt x="1761" y="4586"/>
                  </a:lnTo>
                  <a:lnTo>
                    <a:pt x="1783" y="4591"/>
                  </a:lnTo>
                  <a:lnTo>
                    <a:pt x="1806" y="4599"/>
                  </a:lnTo>
                  <a:lnTo>
                    <a:pt x="1830" y="4608"/>
                  </a:lnTo>
                  <a:lnTo>
                    <a:pt x="1855" y="4621"/>
                  </a:lnTo>
                  <a:lnTo>
                    <a:pt x="1881" y="4636"/>
                  </a:lnTo>
                  <a:lnTo>
                    <a:pt x="1907" y="4653"/>
                  </a:lnTo>
                  <a:lnTo>
                    <a:pt x="1971" y="4687"/>
                  </a:lnTo>
                  <a:lnTo>
                    <a:pt x="2034" y="4720"/>
                  </a:lnTo>
                  <a:lnTo>
                    <a:pt x="2099" y="4753"/>
                  </a:lnTo>
                  <a:lnTo>
                    <a:pt x="2163" y="4786"/>
                  </a:lnTo>
                  <a:lnTo>
                    <a:pt x="2226" y="4820"/>
                  </a:lnTo>
                  <a:lnTo>
                    <a:pt x="2291" y="4854"/>
                  </a:lnTo>
                  <a:lnTo>
                    <a:pt x="2354" y="4887"/>
                  </a:lnTo>
                  <a:lnTo>
                    <a:pt x="2419" y="4920"/>
                  </a:lnTo>
                  <a:lnTo>
                    <a:pt x="2482" y="4954"/>
                  </a:lnTo>
                  <a:lnTo>
                    <a:pt x="2546" y="4987"/>
                  </a:lnTo>
                  <a:lnTo>
                    <a:pt x="2610" y="5020"/>
                  </a:lnTo>
                  <a:lnTo>
                    <a:pt x="2674" y="5054"/>
                  </a:lnTo>
                  <a:lnTo>
                    <a:pt x="2738" y="5088"/>
                  </a:lnTo>
                  <a:lnTo>
                    <a:pt x="2802" y="5121"/>
                  </a:lnTo>
                  <a:lnTo>
                    <a:pt x="2866" y="5154"/>
                  </a:lnTo>
                  <a:lnTo>
                    <a:pt x="2930" y="5187"/>
                  </a:lnTo>
                  <a:lnTo>
                    <a:pt x="2929" y="5383"/>
                  </a:lnTo>
                  <a:lnTo>
                    <a:pt x="2928" y="5579"/>
                  </a:lnTo>
                  <a:lnTo>
                    <a:pt x="2926" y="5774"/>
                  </a:lnTo>
                  <a:lnTo>
                    <a:pt x="2925" y="5971"/>
                  </a:lnTo>
                  <a:lnTo>
                    <a:pt x="2924" y="6166"/>
                  </a:lnTo>
                  <a:lnTo>
                    <a:pt x="2923" y="6361"/>
                  </a:lnTo>
                  <a:lnTo>
                    <a:pt x="2922" y="6557"/>
                  </a:lnTo>
                  <a:lnTo>
                    <a:pt x="2921" y="6753"/>
                  </a:lnTo>
                  <a:lnTo>
                    <a:pt x="2920" y="6948"/>
                  </a:lnTo>
                  <a:lnTo>
                    <a:pt x="2919" y="7144"/>
                  </a:lnTo>
                  <a:lnTo>
                    <a:pt x="2917" y="7339"/>
                  </a:lnTo>
                  <a:lnTo>
                    <a:pt x="2916" y="7536"/>
                  </a:lnTo>
                  <a:lnTo>
                    <a:pt x="2915" y="7731"/>
                  </a:lnTo>
                  <a:lnTo>
                    <a:pt x="2914" y="7926"/>
                  </a:lnTo>
                  <a:lnTo>
                    <a:pt x="2913" y="8123"/>
                  </a:lnTo>
                  <a:lnTo>
                    <a:pt x="2911" y="8318"/>
                  </a:lnTo>
                  <a:lnTo>
                    <a:pt x="2916" y="8333"/>
                  </a:lnTo>
                  <a:lnTo>
                    <a:pt x="2921" y="8348"/>
                  </a:lnTo>
                  <a:lnTo>
                    <a:pt x="2926" y="8363"/>
                  </a:lnTo>
                  <a:lnTo>
                    <a:pt x="2933" y="8378"/>
                  </a:lnTo>
                  <a:lnTo>
                    <a:pt x="2948" y="8408"/>
                  </a:lnTo>
                  <a:lnTo>
                    <a:pt x="2965" y="8438"/>
                  </a:lnTo>
                  <a:lnTo>
                    <a:pt x="2984" y="8468"/>
                  </a:lnTo>
                  <a:lnTo>
                    <a:pt x="3006" y="8499"/>
                  </a:lnTo>
                  <a:lnTo>
                    <a:pt x="3031" y="8530"/>
                  </a:lnTo>
                  <a:lnTo>
                    <a:pt x="3057" y="8561"/>
                  </a:lnTo>
                  <a:lnTo>
                    <a:pt x="3086" y="8592"/>
                  </a:lnTo>
                  <a:lnTo>
                    <a:pt x="3119" y="8624"/>
                  </a:lnTo>
                  <a:lnTo>
                    <a:pt x="3153" y="8656"/>
                  </a:lnTo>
                  <a:lnTo>
                    <a:pt x="3189" y="8687"/>
                  </a:lnTo>
                  <a:lnTo>
                    <a:pt x="3229" y="8719"/>
                  </a:lnTo>
                  <a:lnTo>
                    <a:pt x="3271" y="8751"/>
                  </a:lnTo>
                  <a:lnTo>
                    <a:pt x="3315" y="8783"/>
                  </a:lnTo>
                  <a:lnTo>
                    <a:pt x="3361" y="8817"/>
                  </a:lnTo>
                  <a:lnTo>
                    <a:pt x="3471" y="8895"/>
                  </a:lnTo>
                  <a:lnTo>
                    <a:pt x="3580" y="8973"/>
                  </a:lnTo>
                  <a:lnTo>
                    <a:pt x="3690" y="9052"/>
                  </a:lnTo>
                  <a:lnTo>
                    <a:pt x="3799" y="9130"/>
                  </a:lnTo>
                  <a:lnTo>
                    <a:pt x="3909" y="9207"/>
                  </a:lnTo>
                  <a:lnTo>
                    <a:pt x="4018" y="9285"/>
                  </a:lnTo>
                  <a:lnTo>
                    <a:pt x="4128" y="9364"/>
                  </a:lnTo>
                  <a:lnTo>
                    <a:pt x="4237" y="9442"/>
                  </a:lnTo>
                  <a:lnTo>
                    <a:pt x="4347" y="9520"/>
                  </a:lnTo>
                  <a:lnTo>
                    <a:pt x="4456" y="9599"/>
                  </a:lnTo>
                  <a:lnTo>
                    <a:pt x="4566" y="9677"/>
                  </a:lnTo>
                  <a:lnTo>
                    <a:pt x="4675" y="9755"/>
                  </a:lnTo>
                  <a:lnTo>
                    <a:pt x="4785" y="9834"/>
                  </a:lnTo>
                  <a:lnTo>
                    <a:pt x="4894" y="9912"/>
                  </a:lnTo>
                  <a:lnTo>
                    <a:pt x="5004" y="9990"/>
                  </a:lnTo>
                  <a:lnTo>
                    <a:pt x="5113" y="10069"/>
                  </a:lnTo>
                  <a:lnTo>
                    <a:pt x="5113" y="9994"/>
                  </a:lnTo>
                  <a:lnTo>
                    <a:pt x="5113" y="9919"/>
                  </a:lnTo>
                  <a:lnTo>
                    <a:pt x="5113" y="9845"/>
                  </a:lnTo>
                  <a:lnTo>
                    <a:pt x="5113" y="9770"/>
                  </a:lnTo>
                  <a:lnTo>
                    <a:pt x="5113" y="9696"/>
                  </a:lnTo>
                  <a:lnTo>
                    <a:pt x="5113" y="9621"/>
                  </a:lnTo>
                  <a:lnTo>
                    <a:pt x="5113" y="9547"/>
                  </a:lnTo>
                  <a:lnTo>
                    <a:pt x="5113" y="9473"/>
                  </a:lnTo>
                  <a:lnTo>
                    <a:pt x="5009" y="9402"/>
                  </a:lnTo>
                  <a:lnTo>
                    <a:pt x="4905" y="9332"/>
                  </a:lnTo>
                  <a:lnTo>
                    <a:pt x="4801" y="9261"/>
                  </a:lnTo>
                  <a:lnTo>
                    <a:pt x="4697" y="9190"/>
                  </a:lnTo>
                  <a:lnTo>
                    <a:pt x="4593" y="9119"/>
                  </a:lnTo>
                  <a:lnTo>
                    <a:pt x="4489" y="9048"/>
                  </a:lnTo>
                  <a:lnTo>
                    <a:pt x="4384" y="8979"/>
                  </a:lnTo>
                  <a:lnTo>
                    <a:pt x="4280" y="8908"/>
                  </a:lnTo>
                  <a:lnTo>
                    <a:pt x="4176" y="8837"/>
                  </a:lnTo>
                  <a:lnTo>
                    <a:pt x="4072" y="8766"/>
                  </a:lnTo>
                  <a:lnTo>
                    <a:pt x="3968" y="8695"/>
                  </a:lnTo>
                  <a:lnTo>
                    <a:pt x="3864" y="8625"/>
                  </a:lnTo>
                  <a:lnTo>
                    <a:pt x="3760" y="8554"/>
                  </a:lnTo>
                  <a:lnTo>
                    <a:pt x="3655" y="8484"/>
                  </a:lnTo>
                  <a:lnTo>
                    <a:pt x="3551" y="8413"/>
                  </a:lnTo>
                  <a:lnTo>
                    <a:pt x="3447" y="8342"/>
                  </a:lnTo>
                  <a:lnTo>
                    <a:pt x="3439" y="8337"/>
                  </a:lnTo>
                  <a:lnTo>
                    <a:pt x="3431" y="8332"/>
                  </a:lnTo>
                  <a:lnTo>
                    <a:pt x="3424" y="8325"/>
                  </a:lnTo>
                  <a:lnTo>
                    <a:pt x="3417" y="8319"/>
                  </a:lnTo>
                  <a:lnTo>
                    <a:pt x="3403" y="8303"/>
                  </a:lnTo>
                  <a:lnTo>
                    <a:pt x="3390" y="8286"/>
                  </a:lnTo>
                  <a:lnTo>
                    <a:pt x="3378" y="8266"/>
                  </a:lnTo>
                  <a:lnTo>
                    <a:pt x="3368" y="8245"/>
                  </a:lnTo>
                  <a:lnTo>
                    <a:pt x="3357" y="8220"/>
                  </a:lnTo>
                  <a:lnTo>
                    <a:pt x="3348" y="8194"/>
                  </a:lnTo>
                  <a:lnTo>
                    <a:pt x="3340" y="8167"/>
                  </a:lnTo>
                  <a:lnTo>
                    <a:pt x="3333" y="8135"/>
                  </a:lnTo>
                  <a:lnTo>
                    <a:pt x="3327" y="8103"/>
                  </a:lnTo>
                  <a:lnTo>
                    <a:pt x="3322" y="8068"/>
                  </a:lnTo>
                  <a:lnTo>
                    <a:pt x="3316" y="8031"/>
                  </a:lnTo>
                  <a:lnTo>
                    <a:pt x="3313" y="7992"/>
                  </a:lnTo>
                  <a:lnTo>
                    <a:pt x="3311" y="7950"/>
                  </a:lnTo>
                  <a:lnTo>
                    <a:pt x="3309" y="7907"/>
                  </a:lnTo>
                  <a:lnTo>
                    <a:pt x="3309" y="7747"/>
                  </a:lnTo>
                  <a:lnTo>
                    <a:pt x="3308" y="7588"/>
                  </a:lnTo>
                  <a:lnTo>
                    <a:pt x="3308" y="7430"/>
                  </a:lnTo>
                  <a:lnTo>
                    <a:pt x="3307" y="7271"/>
                  </a:lnTo>
                  <a:lnTo>
                    <a:pt x="3307" y="7112"/>
                  </a:lnTo>
                  <a:lnTo>
                    <a:pt x="3305" y="6953"/>
                  </a:lnTo>
                  <a:lnTo>
                    <a:pt x="3305" y="6794"/>
                  </a:lnTo>
                  <a:lnTo>
                    <a:pt x="3304" y="6636"/>
                  </a:lnTo>
                  <a:lnTo>
                    <a:pt x="3304" y="6476"/>
                  </a:lnTo>
                  <a:lnTo>
                    <a:pt x="3304" y="6317"/>
                  </a:lnTo>
                  <a:lnTo>
                    <a:pt x="3303" y="6158"/>
                  </a:lnTo>
                  <a:lnTo>
                    <a:pt x="3303" y="6000"/>
                  </a:lnTo>
                  <a:lnTo>
                    <a:pt x="3302" y="5841"/>
                  </a:lnTo>
                  <a:lnTo>
                    <a:pt x="3302" y="5682"/>
                  </a:lnTo>
                  <a:lnTo>
                    <a:pt x="3301" y="5523"/>
                  </a:lnTo>
                  <a:lnTo>
                    <a:pt x="3301" y="5363"/>
                  </a:lnTo>
                  <a:lnTo>
                    <a:pt x="3374" y="5403"/>
                  </a:lnTo>
                  <a:lnTo>
                    <a:pt x="3448" y="5443"/>
                  </a:lnTo>
                  <a:lnTo>
                    <a:pt x="3522" y="5482"/>
                  </a:lnTo>
                  <a:lnTo>
                    <a:pt x="3596" y="5522"/>
                  </a:lnTo>
                  <a:lnTo>
                    <a:pt x="3669" y="5562"/>
                  </a:lnTo>
                  <a:lnTo>
                    <a:pt x="3743" y="5600"/>
                  </a:lnTo>
                  <a:lnTo>
                    <a:pt x="3818" y="5640"/>
                  </a:lnTo>
                  <a:lnTo>
                    <a:pt x="3891" y="5680"/>
                  </a:lnTo>
                  <a:lnTo>
                    <a:pt x="3965" y="5720"/>
                  </a:lnTo>
                  <a:lnTo>
                    <a:pt x="4039" y="5759"/>
                  </a:lnTo>
                  <a:lnTo>
                    <a:pt x="4112" y="5799"/>
                  </a:lnTo>
                  <a:lnTo>
                    <a:pt x="4186" y="5838"/>
                  </a:lnTo>
                  <a:lnTo>
                    <a:pt x="4260" y="5877"/>
                  </a:lnTo>
                  <a:lnTo>
                    <a:pt x="4334" y="5917"/>
                  </a:lnTo>
                  <a:lnTo>
                    <a:pt x="4407" y="5957"/>
                  </a:lnTo>
                  <a:lnTo>
                    <a:pt x="4481" y="5996"/>
                  </a:lnTo>
                  <a:lnTo>
                    <a:pt x="4495" y="6003"/>
                  </a:lnTo>
                  <a:lnTo>
                    <a:pt x="4508" y="6011"/>
                  </a:lnTo>
                  <a:lnTo>
                    <a:pt x="4521" y="6020"/>
                  </a:lnTo>
                  <a:lnTo>
                    <a:pt x="4534" y="6030"/>
                  </a:lnTo>
                  <a:lnTo>
                    <a:pt x="4545" y="6039"/>
                  </a:lnTo>
                  <a:lnTo>
                    <a:pt x="4557" y="6051"/>
                  </a:lnTo>
                  <a:lnTo>
                    <a:pt x="4569" y="6063"/>
                  </a:lnTo>
                  <a:lnTo>
                    <a:pt x="4580" y="6075"/>
                  </a:lnTo>
                  <a:lnTo>
                    <a:pt x="4591" y="6089"/>
                  </a:lnTo>
                  <a:lnTo>
                    <a:pt x="4600" y="6103"/>
                  </a:lnTo>
                  <a:lnTo>
                    <a:pt x="4610" y="6118"/>
                  </a:lnTo>
                  <a:lnTo>
                    <a:pt x="4618" y="6133"/>
                  </a:lnTo>
                  <a:lnTo>
                    <a:pt x="4628" y="6149"/>
                  </a:lnTo>
                  <a:lnTo>
                    <a:pt x="4636" y="6166"/>
                  </a:lnTo>
                  <a:lnTo>
                    <a:pt x="4644" y="6184"/>
                  </a:lnTo>
                  <a:lnTo>
                    <a:pt x="4652" y="6202"/>
                  </a:lnTo>
                  <a:lnTo>
                    <a:pt x="4658" y="6222"/>
                  </a:lnTo>
                  <a:lnTo>
                    <a:pt x="4665" y="6242"/>
                  </a:lnTo>
                  <a:lnTo>
                    <a:pt x="4671" y="6263"/>
                  </a:lnTo>
                  <a:lnTo>
                    <a:pt x="4676" y="6285"/>
                  </a:lnTo>
                  <a:lnTo>
                    <a:pt x="4682" y="6307"/>
                  </a:lnTo>
                  <a:lnTo>
                    <a:pt x="4687" y="6330"/>
                  </a:lnTo>
                  <a:lnTo>
                    <a:pt x="4691" y="6355"/>
                  </a:lnTo>
                  <a:lnTo>
                    <a:pt x="4696" y="6379"/>
                  </a:lnTo>
                  <a:lnTo>
                    <a:pt x="4702" y="6431"/>
                  </a:lnTo>
                  <a:lnTo>
                    <a:pt x="4708" y="6486"/>
                  </a:lnTo>
                  <a:lnTo>
                    <a:pt x="4711" y="6543"/>
                  </a:lnTo>
                  <a:lnTo>
                    <a:pt x="4712" y="6604"/>
                  </a:lnTo>
                  <a:lnTo>
                    <a:pt x="4712" y="6693"/>
                  </a:lnTo>
                  <a:lnTo>
                    <a:pt x="4712" y="6782"/>
                  </a:lnTo>
                  <a:lnTo>
                    <a:pt x="4712" y="6871"/>
                  </a:lnTo>
                  <a:lnTo>
                    <a:pt x="4712" y="6960"/>
                  </a:lnTo>
                  <a:lnTo>
                    <a:pt x="4712" y="7049"/>
                  </a:lnTo>
                  <a:lnTo>
                    <a:pt x="4712" y="7138"/>
                  </a:lnTo>
                  <a:lnTo>
                    <a:pt x="4712" y="7226"/>
                  </a:lnTo>
                  <a:lnTo>
                    <a:pt x="4712" y="7315"/>
                  </a:lnTo>
                  <a:lnTo>
                    <a:pt x="4712" y="7404"/>
                  </a:lnTo>
                  <a:lnTo>
                    <a:pt x="4712" y="7493"/>
                  </a:lnTo>
                  <a:lnTo>
                    <a:pt x="4712" y="7582"/>
                  </a:lnTo>
                  <a:lnTo>
                    <a:pt x="4712" y="7671"/>
                  </a:lnTo>
                  <a:lnTo>
                    <a:pt x="4712" y="7760"/>
                  </a:lnTo>
                  <a:lnTo>
                    <a:pt x="4712" y="7848"/>
                  </a:lnTo>
                  <a:lnTo>
                    <a:pt x="4712" y="7937"/>
                  </a:lnTo>
                  <a:lnTo>
                    <a:pt x="4712" y="8026"/>
                  </a:lnTo>
                  <a:lnTo>
                    <a:pt x="4708" y="8039"/>
                  </a:lnTo>
                  <a:lnTo>
                    <a:pt x="4703" y="8051"/>
                  </a:lnTo>
                  <a:lnTo>
                    <a:pt x="4698" y="8061"/>
                  </a:lnTo>
                  <a:lnTo>
                    <a:pt x="4693" y="8072"/>
                  </a:lnTo>
                  <a:lnTo>
                    <a:pt x="4687" y="8082"/>
                  </a:lnTo>
                  <a:lnTo>
                    <a:pt x="4681" y="8090"/>
                  </a:lnTo>
                  <a:lnTo>
                    <a:pt x="4674" y="8098"/>
                  </a:lnTo>
                  <a:lnTo>
                    <a:pt x="4668" y="8105"/>
                  </a:lnTo>
                  <a:lnTo>
                    <a:pt x="4661" y="8112"/>
                  </a:lnTo>
                  <a:lnTo>
                    <a:pt x="4654" y="8117"/>
                  </a:lnTo>
                  <a:lnTo>
                    <a:pt x="4646" y="8123"/>
                  </a:lnTo>
                  <a:lnTo>
                    <a:pt x="4638" y="8127"/>
                  </a:lnTo>
                  <a:lnTo>
                    <a:pt x="4629" y="8130"/>
                  </a:lnTo>
                  <a:lnTo>
                    <a:pt x="4621" y="8132"/>
                  </a:lnTo>
                  <a:lnTo>
                    <a:pt x="4612" y="8134"/>
                  </a:lnTo>
                  <a:lnTo>
                    <a:pt x="4602" y="8135"/>
                  </a:lnTo>
                  <a:lnTo>
                    <a:pt x="4593" y="8135"/>
                  </a:lnTo>
                  <a:lnTo>
                    <a:pt x="4583" y="8135"/>
                  </a:lnTo>
                  <a:lnTo>
                    <a:pt x="4572" y="8134"/>
                  </a:lnTo>
                  <a:lnTo>
                    <a:pt x="4562" y="8132"/>
                  </a:lnTo>
                  <a:lnTo>
                    <a:pt x="4551" y="8130"/>
                  </a:lnTo>
                  <a:lnTo>
                    <a:pt x="4540" y="8127"/>
                  </a:lnTo>
                  <a:lnTo>
                    <a:pt x="4528" y="8123"/>
                  </a:lnTo>
                  <a:lnTo>
                    <a:pt x="4516" y="8117"/>
                  </a:lnTo>
                  <a:lnTo>
                    <a:pt x="4491" y="8105"/>
                  </a:lnTo>
                  <a:lnTo>
                    <a:pt x="4465" y="8090"/>
                  </a:lnTo>
                  <a:lnTo>
                    <a:pt x="4437" y="8072"/>
                  </a:lnTo>
                  <a:lnTo>
                    <a:pt x="4408" y="8051"/>
                  </a:lnTo>
                  <a:lnTo>
                    <a:pt x="4369" y="8036"/>
                  </a:lnTo>
                  <a:lnTo>
                    <a:pt x="4331" y="8018"/>
                  </a:lnTo>
                  <a:lnTo>
                    <a:pt x="4294" y="8000"/>
                  </a:lnTo>
                  <a:lnTo>
                    <a:pt x="4259" y="7980"/>
                  </a:lnTo>
                  <a:lnTo>
                    <a:pt x="4224" y="7957"/>
                  </a:lnTo>
                  <a:lnTo>
                    <a:pt x="4191" y="7934"/>
                  </a:lnTo>
                  <a:lnTo>
                    <a:pt x="4159" y="7908"/>
                  </a:lnTo>
                  <a:lnTo>
                    <a:pt x="4128" y="7880"/>
                  </a:lnTo>
                  <a:lnTo>
                    <a:pt x="4099" y="7851"/>
                  </a:lnTo>
                  <a:lnTo>
                    <a:pt x="4070" y="7820"/>
                  </a:lnTo>
                  <a:lnTo>
                    <a:pt x="4042" y="7787"/>
                  </a:lnTo>
                  <a:lnTo>
                    <a:pt x="4015" y="7751"/>
                  </a:lnTo>
                  <a:lnTo>
                    <a:pt x="3990" y="7715"/>
                  </a:lnTo>
                  <a:lnTo>
                    <a:pt x="3966" y="7677"/>
                  </a:lnTo>
                  <a:lnTo>
                    <a:pt x="3943" y="7637"/>
                  </a:lnTo>
                  <a:lnTo>
                    <a:pt x="3922" y="7595"/>
                  </a:lnTo>
                  <a:lnTo>
                    <a:pt x="3922" y="7543"/>
                  </a:lnTo>
                  <a:lnTo>
                    <a:pt x="3922" y="7492"/>
                  </a:lnTo>
                  <a:lnTo>
                    <a:pt x="3923" y="7440"/>
                  </a:lnTo>
                  <a:lnTo>
                    <a:pt x="3923" y="7390"/>
                  </a:lnTo>
                  <a:lnTo>
                    <a:pt x="3923" y="7338"/>
                  </a:lnTo>
                  <a:lnTo>
                    <a:pt x="3924" y="7287"/>
                  </a:lnTo>
                  <a:lnTo>
                    <a:pt x="3924" y="7235"/>
                  </a:lnTo>
                  <a:lnTo>
                    <a:pt x="3924" y="7184"/>
                  </a:lnTo>
                  <a:lnTo>
                    <a:pt x="3925" y="7133"/>
                  </a:lnTo>
                  <a:lnTo>
                    <a:pt x="3925" y="7082"/>
                  </a:lnTo>
                  <a:lnTo>
                    <a:pt x="3926" y="7030"/>
                  </a:lnTo>
                  <a:lnTo>
                    <a:pt x="3926" y="6979"/>
                  </a:lnTo>
                  <a:lnTo>
                    <a:pt x="3926" y="6927"/>
                  </a:lnTo>
                  <a:lnTo>
                    <a:pt x="3927" y="6877"/>
                  </a:lnTo>
                  <a:lnTo>
                    <a:pt x="3927" y="6826"/>
                  </a:lnTo>
                  <a:lnTo>
                    <a:pt x="3927" y="6774"/>
                  </a:lnTo>
                  <a:lnTo>
                    <a:pt x="3938" y="6769"/>
                  </a:lnTo>
                  <a:lnTo>
                    <a:pt x="3949" y="6764"/>
                  </a:lnTo>
                  <a:lnTo>
                    <a:pt x="3958" y="6760"/>
                  </a:lnTo>
                  <a:lnTo>
                    <a:pt x="3968" y="6758"/>
                  </a:lnTo>
                  <a:lnTo>
                    <a:pt x="3978" y="6756"/>
                  </a:lnTo>
                  <a:lnTo>
                    <a:pt x="3987" y="6755"/>
                  </a:lnTo>
                  <a:lnTo>
                    <a:pt x="3996" y="6754"/>
                  </a:lnTo>
                  <a:lnTo>
                    <a:pt x="4005" y="6755"/>
                  </a:lnTo>
                  <a:lnTo>
                    <a:pt x="4014" y="6756"/>
                  </a:lnTo>
                  <a:lnTo>
                    <a:pt x="4022" y="6757"/>
                  </a:lnTo>
                  <a:lnTo>
                    <a:pt x="4030" y="6760"/>
                  </a:lnTo>
                  <a:lnTo>
                    <a:pt x="4038" y="6763"/>
                  </a:lnTo>
                  <a:lnTo>
                    <a:pt x="4046" y="6768"/>
                  </a:lnTo>
                  <a:lnTo>
                    <a:pt x="4053" y="6773"/>
                  </a:lnTo>
                  <a:lnTo>
                    <a:pt x="4060" y="6779"/>
                  </a:lnTo>
                  <a:lnTo>
                    <a:pt x="4068" y="6786"/>
                  </a:lnTo>
                  <a:lnTo>
                    <a:pt x="4074" y="6793"/>
                  </a:lnTo>
                  <a:lnTo>
                    <a:pt x="4081" y="6802"/>
                  </a:lnTo>
                  <a:lnTo>
                    <a:pt x="4087" y="6812"/>
                  </a:lnTo>
                  <a:lnTo>
                    <a:pt x="4092" y="6821"/>
                  </a:lnTo>
                  <a:lnTo>
                    <a:pt x="4099" y="6832"/>
                  </a:lnTo>
                  <a:lnTo>
                    <a:pt x="4104" y="6844"/>
                  </a:lnTo>
                  <a:lnTo>
                    <a:pt x="4110" y="6857"/>
                  </a:lnTo>
                  <a:lnTo>
                    <a:pt x="4115" y="6870"/>
                  </a:lnTo>
                  <a:lnTo>
                    <a:pt x="4124" y="6899"/>
                  </a:lnTo>
                  <a:lnTo>
                    <a:pt x="4132" y="6931"/>
                  </a:lnTo>
                  <a:lnTo>
                    <a:pt x="4140" y="6966"/>
                  </a:lnTo>
                  <a:lnTo>
                    <a:pt x="4146" y="7005"/>
                  </a:lnTo>
                  <a:lnTo>
                    <a:pt x="4146" y="7054"/>
                  </a:lnTo>
                  <a:lnTo>
                    <a:pt x="4146" y="7103"/>
                  </a:lnTo>
                  <a:lnTo>
                    <a:pt x="4146" y="7153"/>
                  </a:lnTo>
                  <a:lnTo>
                    <a:pt x="4146" y="7202"/>
                  </a:lnTo>
                  <a:lnTo>
                    <a:pt x="4146" y="7251"/>
                  </a:lnTo>
                  <a:lnTo>
                    <a:pt x="4146" y="7301"/>
                  </a:lnTo>
                  <a:lnTo>
                    <a:pt x="4146" y="7351"/>
                  </a:lnTo>
                  <a:lnTo>
                    <a:pt x="4146" y="7401"/>
                  </a:lnTo>
                  <a:lnTo>
                    <a:pt x="4153" y="7420"/>
                  </a:lnTo>
                  <a:lnTo>
                    <a:pt x="4160" y="7438"/>
                  </a:lnTo>
                  <a:lnTo>
                    <a:pt x="4168" y="7455"/>
                  </a:lnTo>
                  <a:lnTo>
                    <a:pt x="4175" y="7472"/>
                  </a:lnTo>
                  <a:lnTo>
                    <a:pt x="4183" y="7487"/>
                  </a:lnTo>
                  <a:lnTo>
                    <a:pt x="4190" y="7502"/>
                  </a:lnTo>
                  <a:lnTo>
                    <a:pt x="4199" y="7515"/>
                  </a:lnTo>
                  <a:lnTo>
                    <a:pt x="4207" y="7528"/>
                  </a:lnTo>
                  <a:lnTo>
                    <a:pt x="4216" y="7539"/>
                  </a:lnTo>
                  <a:lnTo>
                    <a:pt x="4226" y="7550"/>
                  </a:lnTo>
                  <a:lnTo>
                    <a:pt x="4235" y="7558"/>
                  </a:lnTo>
                  <a:lnTo>
                    <a:pt x="4245" y="7567"/>
                  </a:lnTo>
                  <a:lnTo>
                    <a:pt x="4255" y="7573"/>
                  </a:lnTo>
                  <a:lnTo>
                    <a:pt x="4265" y="7580"/>
                  </a:lnTo>
                  <a:lnTo>
                    <a:pt x="4275" y="7585"/>
                  </a:lnTo>
                  <a:lnTo>
                    <a:pt x="4287" y="7588"/>
                  </a:lnTo>
                  <a:lnTo>
                    <a:pt x="4297" y="7592"/>
                  </a:lnTo>
                  <a:lnTo>
                    <a:pt x="4309" y="7594"/>
                  </a:lnTo>
                  <a:lnTo>
                    <a:pt x="4321" y="7594"/>
                  </a:lnTo>
                  <a:lnTo>
                    <a:pt x="4333" y="7594"/>
                  </a:lnTo>
                  <a:lnTo>
                    <a:pt x="4345" y="7593"/>
                  </a:lnTo>
                  <a:lnTo>
                    <a:pt x="4358" y="7590"/>
                  </a:lnTo>
                  <a:lnTo>
                    <a:pt x="4370" y="7587"/>
                  </a:lnTo>
                  <a:lnTo>
                    <a:pt x="4383" y="7583"/>
                  </a:lnTo>
                  <a:lnTo>
                    <a:pt x="4397" y="7577"/>
                  </a:lnTo>
                  <a:lnTo>
                    <a:pt x="4411" y="7570"/>
                  </a:lnTo>
                  <a:lnTo>
                    <a:pt x="4425" y="7563"/>
                  </a:lnTo>
                  <a:lnTo>
                    <a:pt x="4439" y="7554"/>
                  </a:lnTo>
                  <a:lnTo>
                    <a:pt x="4454" y="7544"/>
                  </a:lnTo>
                  <a:lnTo>
                    <a:pt x="4468" y="7534"/>
                  </a:lnTo>
                  <a:lnTo>
                    <a:pt x="4484" y="7522"/>
                  </a:lnTo>
                  <a:lnTo>
                    <a:pt x="4499" y="7510"/>
                  </a:lnTo>
                  <a:lnTo>
                    <a:pt x="4499" y="7454"/>
                  </a:lnTo>
                  <a:lnTo>
                    <a:pt x="4498" y="7398"/>
                  </a:lnTo>
                  <a:lnTo>
                    <a:pt x="4498" y="7343"/>
                  </a:lnTo>
                  <a:lnTo>
                    <a:pt x="4498" y="7288"/>
                  </a:lnTo>
                  <a:lnTo>
                    <a:pt x="4497" y="7232"/>
                  </a:lnTo>
                  <a:lnTo>
                    <a:pt x="4497" y="7176"/>
                  </a:lnTo>
                  <a:lnTo>
                    <a:pt x="4496" y="7122"/>
                  </a:lnTo>
                  <a:lnTo>
                    <a:pt x="4496" y="7066"/>
                  </a:lnTo>
                  <a:lnTo>
                    <a:pt x="4496" y="7010"/>
                  </a:lnTo>
                  <a:lnTo>
                    <a:pt x="4495" y="6955"/>
                  </a:lnTo>
                  <a:lnTo>
                    <a:pt x="4495" y="6900"/>
                  </a:lnTo>
                  <a:lnTo>
                    <a:pt x="4495" y="6844"/>
                  </a:lnTo>
                  <a:lnTo>
                    <a:pt x="4494" y="6788"/>
                  </a:lnTo>
                  <a:lnTo>
                    <a:pt x="4494" y="6733"/>
                  </a:lnTo>
                  <a:lnTo>
                    <a:pt x="4494" y="6678"/>
                  </a:lnTo>
                  <a:lnTo>
                    <a:pt x="4493" y="6622"/>
                  </a:lnTo>
                  <a:lnTo>
                    <a:pt x="4465" y="6583"/>
                  </a:lnTo>
                  <a:lnTo>
                    <a:pt x="4437" y="6547"/>
                  </a:lnTo>
                  <a:lnTo>
                    <a:pt x="4408" y="6510"/>
                  </a:lnTo>
                  <a:lnTo>
                    <a:pt x="4380" y="6476"/>
                  </a:lnTo>
                  <a:lnTo>
                    <a:pt x="4352" y="6444"/>
                  </a:lnTo>
                  <a:lnTo>
                    <a:pt x="4324" y="6413"/>
                  </a:lnTo>
                  <a:lnTo>
                    <a:pt x="4296" y="6383"/>
                  </a:lnTo>
                  <a:lnTo>
                    <a:pt x="4268" y="6354"/>
                  </a:lnTo>
                  <a:lnTo>
                    <a:pt x="4242" y="6327"/>
                  </a:lnTo>
                  <a:lnTo>
                    <a:pt x="4214" y="6301"/>
                  </a:lnTo>
                  <a:lnTo>
                    <a:pt x="4186" y="6277"/>
                  </a:lnTo>
                  <a:lnTo>
                    <a:pt x="4158" y="6255"/>
                  </a:lnTo>
                  <a:lnTo>
                    <a:pt x="4131" y="6233"/>
                  </a:lnTo>
                  <a:lnTo>
                    <a:pt x="4103" y="6213"/>
                  </a:lnTo>
                  <a:lnTo>
                    <a:pt x="4076" y="6195"/>
                  </a:lnTo>
                  <a:lnTo>
                    <a:pt x="4049" y="6179"/>
                  </a:lnTo>
                  <a:lnTo>
                    <a:pt x="4022" y="6163"/>
                  </a:lnTo>
                  <a:lnTo>
                    <a:pt x="3995" y="6149"/>
                  </a:lnTo>
                  <a:lnTo>
                    <a:pt x="3968" y="6137"/>
                  </a:lnTo>
                  <a:lnTo>
                    <a:pt x="3941" y="6125"/>
                  </a:lnTo>
                  <a:lnTo>
                    <a:pt x="3914" y="6115"/>
                  </a:lnTo>
                  <a:lnTo>
                    <a:pt x="3887" y="6108"/>
                  </a:lnTo>
                  <a:lnTo>
                    <a:pt x="3860" y="6100"/>
                  </a:lnTo>
                  <a:lnTo>
                    <a:pt x="3834" y="6095"/>
                  </a:lnTo>
                  <a:lnTo>
                    <a:pt x="3807" y="6092"/>
                  </a:lnTo>
                  <a:lnTo>
                    <a:pt x="3781" y="6090"/>
                  </a:lnTo>
                  <a:lnTo>
                    <a:pt x="3754" y="6089"/>
                  </a:lnTo>
                  <a:lnTo>
                    <a:pt x="3728" y="6089"/>
                  </a:lnTo>
                  <a:lnTo>
                    <a:pt x="3702" y="6091"/>
                  </a:lnTo>
                  <a:lnTo>
                    <a:pt x="3676" y="6094"/>
                  </a:lnTo>
                  <a:lnTo>
                    <a:pt x="3649" y="6099"/>
                  </a:lnTo>
                  <a:lnTo>
                    <a:pt x="3623" y="6106"/>
                  </a:lnTo>
                  <a:lnTo>
                    <a:pt x="3607" y="6116"/>
                  </a:lnTo>
                  <a:lnTo>
                    <a:pt x="3592" y="6128"/>
                  </a:lnTo>
                  <a:lnTo>
                    <a:pt x="3578" y="6141"/>
                  </a:lnTo>
                  <a:lnTo>
                    <a:pt x="3566" y="6155"/>
                  </a:lnTo>
                  <a:lnTo>
                    <a:pt x="3556" y="6171"/>
                  </a:lnTo>
                  <a:lnTo>
                    <a:pt x="3546" y="6188"/>
                  </a:lnTo>
                  <a:lnTo>
                    <a:pt x="3538" y="6207"/>
                  </a:lnTo>
                  <a:lnTo>
                    <a:pt x="3532" y="6227"/>
                  </a:lnTo>
                  <a:lnTo>
                    <a:pt x="3527" y="6248"/>
                  </a:lnTo>
                  <a:lnTo>
                    <a:pt x="3523" y="6271"/>
                  </a:lnTo>
                  <a:lnTo>
                    <a:pt x="3521" y="6295"/>
                  </a:lnTo>
                  <a:lnTo>
                    <a:pt x="3520" y="6319"/>
                  </a:lnTo>
                  <a:lnTo>
                    <a:pt x="3521" y="6346"/>
                  </a:lnTo>
                  <a:lnTo>
                    <a:pt x="3523" y="6374"/>
                  </a:lnTo>
                  <a:lnTo>
                    <a:pt x="3527" y="6403"/>
                  </a:lnTo>
                  <a:lnTo>
                    <a:pt x="3532" y="6434"/>
                  </a:lnTo>
                  <a:lnTo>
                    <a:pt x="3532" y="6517"/>
                  </a:lnTo>
                  <a:lnTo>
                    <a:pt x="3531" y="6599"/>
                  </a:lnTo>
                  <a:lnTo>
                    <a:pt x="3531" y="6682"/>
                  </a:lnTo>
                  <a:lnTo>
                    <a:pt x="3531" y="6764"/>
                  </a:lnTo>
                  <a:lnTo>
                    <a:pt x="3530" y="6848"/>
                  </a:lnTo>
                  <a:lnTo>
                    <a:pt x="3530" y="6931"/>
                  </a:lnTo>
                  <a:lnTo>
                    <a:pt x="3530" y="7013"/>
                  </a:lnTo>
                  <a:lnTo>
                    <a:pt x="3529" y="7096"/>
                  </a:lnTo>
                  <a:lnTo>
                    <a:pt x="3529" y="7179"/>
                  </a:lnTo>
                  <a:lnTo>
                    <a:pt x="3529" y="7262"/>
                  </a:lnTo>
                  <a:lnTo>
                    <a:pt x="3528" y="7345"/>
                  </a:lnTo>
                  <a:lnTo>
                    <a:pt x="3528" y="7427"/>
                  </a:lnTo>
                  <a:lnTo>
                    <a:pt x="3527" y="7510"/>
                  </a:lnTo>
                  <a:lnTo>
                    <a:pt x="3527" y="7593"/>
                  </a:lnTo>
                  <a:lnTo>
                    <a:pt x="3527" y="7676"/>
                  </a:lnTo>
                  <a:lnTo>
                    <a:pt x="3526" y="7759"/>
                  </a:lnTo>
                  <a:lnTo>
                    <a:pt x="3529" y="7786"/>
                  </a:lnTo>
                  <a:lnTo>
                    <a:pt x="3534" y="7814"/>
                  </a:lnTo>
                  <a:lnTo>
                    <a:pt x="3543" y="7841"/>
                  </a:lnTo>
                  <a:lnTo>
                    <a:pt x="3555" y="7870"/>
                  </a:lnTo>
                  <a:lnTo>
                    <a:pt x="3568" y="7900"/>
                  </a:lnTo>
                  <a:lnTo>
                    <a:pt x="3585" y="7932"/>
                  </a:lnTo>
                  <a:lnTo>
                    <a:pt x="3604" y="7963"/>
                  </a:lnTo>
                  <a:lnTo>
                    <a:pt x="3626" y="7994"/>
                  </a:lnTo>
                  <a:lnTo>
                    <a:pt x="3651" y="8027"/>
                  </a:lnTo>
                  <a:lnTo>
                    <a:pt x="3679" y="8060"/>
                  </a:lnTo>
                  <a:lnTo>
                    <a:pt x="3709" y="8095"/>
                  </a:lnTo>
                  <a:lnTo>
                    <a:pt x="3742" y="8129"/>
                  </a:lnTo>
                  <a:lnTo>
                    <a:pt x="3779" y="8164"/>
                  </a:lnTo>
                  <a:lnTo>
                    <a:pt x="3818" y="8201"/>
                  </a:lnTo>
                  <a:lnTo>
                    <a:pt x="3858" y="8237"/>
                  </a:lnTo>
                  <a:lnTo>
                    <a:pt x="3903" y="8275"/>
                  </a:lnTo>
                  <a:lnTo>
                    <a:pt x="3950" y="8313"/>
                  </a:lnTo>
                  <a:lnTo>
                    <a:pt x="4000" y="8353"/>
                  </a:lnTo>
                  <a:lnTo>
                    <a:pt x="4053" y="8393"/>
                  </a:lnTo>
                  <a:lnTo>
                    <a:pt x="4107" y="8433"/>
                  </a:lnTo>
                  <a:lnTo>
                    <a:pt x="4165" y="8474"/>
                  </a:lnTo>
                  <a:lnTo>
                    <a:pt x="4227" y="8516"/>
                  </a:lnTo>
                  <a:lnTo>
                    <a:pt x="4290" y="8559"/>
                  </a:lnTo>
                  <a:lnTo>
                    <a:pt x="4356" y="8602"/>
                  </a:lnTo>
                  <a:lnTo>
                    <a:pt x="4425" y="8646"/>
                  </a:lnTo>
                  <a:lnTo>
                    <a:pt x="4497" y="8691"/>
                  </a:lnTo>
                  <a:lnTo>
                    <a:pt x="4571" y="8736"/>
                  </a:lnTo>
                  <a:lnTo>
                    <a:pt x="4649" y="8782"/>
                  </a:lnTo>
                  <a:lnTo>
                    <a:pt x="4729" y="8829"/>
                  </a:lnTo>
                  <a:lnTo>
                    <a:pt x="4812" y="8877"/>
                  </a:lnTo>
                  <a:lnTo>
                    <a:pt x="4898" y="8925"/>
                  </a:lnTo>
                  <a:lnTo>
                    <a:pt x="4986" y="8974"/>
                  </a:lnTo>
                  <a:lnTo>
                    <a:pt x="4994" y="8975"/>
                  </a:lnTo>
                  <a:lnTo>
                    <a:pt x="5003" y="8976"/>
                  </a:lnTo>
                  <a:lnTo>
                    <a:pt x="5011" y="8975"/>
                  </a:lnTo>
                  <a:lnTo>
                    <a:pt x="5019" y="8974"/>
                  </a:lnTo>
                  <a:lnTo>
                    <a:pt x="5026" y="8972"/>
                  </a:lnTo>
                  <a:lnTo>
                    <a:pt x="5034" y="8969"/>
                  </a:lnTo>
                  <a:lnTo>
                    <a:pt x="5040" y="8965"/>
                  </a:lnTo>
                  <a:lnTo>
                    <a:pt x="5048" y="8960"/>
                  </a:lnTo>
                  <a:lnTo>
                    <a:pt x="5053" y="8954"/>
                  </a:lnTo>
                  <a:lnTo>
                    <a:pt x="5060" y="8947"/>
                  </a:lnTo>
                  <a:lnTo>
                    <a:pt x="5065" y="8940"/>
                  </a:lnTo>
                  <a:lnTo>
                    <a:pt x="5070" y="8931"/>
                  </a:lnTo>
                  <a:lnTo>
                    <a:pt x="5076" y="8923"/>
                  </a:lnTo>
                  <a:lnTo>
                    <a:pt x="5080" y="8912"/>
                  </a:lnTo>
                  <a:lnTo>
                    <a:pt x="5085" y="8901"/>
                  </a:lnTo>
                  <a:lnTo>
                    <a:pt x="5090" y="8890"/>
                  </a:lnTo>
                  <a:lnTo>
                    <a:pt x="5096" y="8863"/>
                  </a:lnTo>
                  <a:lnTo>
                    <a:pt x="5103" y="8833"/>
                  </a:lnTo>
                  <a:lnTo>
                    <a:pt x="5108" y="8799"/>
                  </a:lnTo>
                  <a:lnTo>
                    <a:pt x="5111" y="8762"/>
                  </a:lnTo>
                  <a:lnTo>
                    <a:pt x="5113" y="8722"/>
                  </a:lnTo>
                  <a:lnTo>
                    <a:pt x="5114" y="8678"/>
                  </a:lnTo>
                  <a:lnTo>
                    <a:pt x="5114" y="8630"/>
                  </a:lnTo>
                  <a:lnTo>
                    <a:pt x="5113" y="8580"/>
                  </a:lnTo>
                  <a:lnTo>
                    <a:pt x="5113" y="8239"/>
                  </a:lnTo>
                  <a:lnTo>
                    <a:pt x="5113" y="7899"/>
                  </a:lnTo>
                  <a:lnTo>
                    <a:pt x="5113" y="7559"/>
                  </a:lnTo>
                  <a:lnTo>
                    <a:pt x="5113" y="7219"/>
                  </a:lnTo>
                  <a:lnTo>
                    <a:pt x="5113" y="6879"/>
                  </a:lnTo>
                  <a:lnTo>
                    <a:pt x="5113" y="6539"/>
                  </a:lnTo>
                  <a:lnTo>
                    <a:pt x="5113" y="6199"/>
                  </a:lnTo>
                  <a:lnTo>
                    <a:pt x="5113" y="5859"/>
                  </a:lnTo>
                  <a:lnTo>
                    <a:pt x="5113" y="5519"/>
                  </a:lnTo>
                  <a:lnTo>
                    <a:pt x="5113" y="5179"/>
                  </a:lnTo>
                  <a:lnTo>
                    <a:pt x="5113" y="4839"/>
                  </a:lnTo>
                  <a:lnTo>
                    <a:pt x="5113" y="4499"/>
                  </a:lnTo>
                  <a:lnTo>
                    <a:pt x="5113" y="4159"/>
                  </a:lnTo>
                  <a:lnTo>
                    <a:pt x="5113" y="3820"/>
                  </a:lnTo>
                  <a:lnTo>
                    <a:pt x="5113" y="3480"/>
                  </a:lnTo>
                  <a:lnTo>
                    <a:pt x="5113" y="3140"/>
                  </a:lnTo>
                  <a:lnTo>
                    <a:pt x="5107" y="3119"/>
                  </a:lnTo>
                  <a:lnTo>
                    <a:pt x="5097" y="3100"/>
                  </a:lnTo>
                  <a:lnTo>
                    <a:pt x="5087" y="3081"/>
                  </a:lnTo>
                  <a:lnTo>
                    <a:pt x="5073" y="3061"/>
                  </a:lnTo>
                  <a:lnTo>
                    <a:pt x="5058" y="3042"/>
                  </a:lnTo>
                  <a:lnTo>
                    <a:pt x="5039" y="3023"/>
                  </a:lnTo>
                  <a:lnTo>
                    <a:pt x="5019" y="3003"/>
                  </a:lnTo>
                  <a:lnTo>
                    <a:pt x="4996" y="2984"/>
                  </a:lnTo>
                  <a:lnTo>
                    <a:pt x="4972" y="2966"/>
                  </a:lnTo>
                  <a:lnTo>
                    <a:pt x="4945" y="2947"/>
                  </a:lnTo>
                  <a:lnTo>
                    <a:pt x="4916" y="2927"/>
                  </a:lnTo>
                  <a:lnTo>
                    <a:pt x="4885" y="2909"/>
                  </a:lnTo>
                  <a:lnTo>
                    <a:pt x="4850" y="2891"/>
                  </a:lnTo>
                  <a:lnTo>
                    <a:pt x="4815" y="2872"/>
                  </a:lnTo>
                  <a:lnTo>
                    <a:pt x="4776" y="2853"/>
                  </a:lnTo>
                  <a:lnTo>
                    <a:pt x="4737" y="2835"/>
                  </a:lnTo>
                  <a:lnTo>
                    <a:pt x="4694" y="2817"/>
                  </a:lnTo>
                  <a:lnTo>
                    <a:pt x="4650" y="2800"/>
                  </a:lnTo>
                  <a:lnTo>
                    <a:pt x="4602" y="2781"/>
                  </a:lnTo>
                  <a:lnTo>
                    <a:pt x="4553" y="2763"/>
                  </a:lnTo>
                  <a:lnTo>
                    <a:pt x="4501" y="2745"/>
                  </a:lnTo>
                  <a:lnTo>
                    <a:pt x="4448" y="2728"/>
                  </a:lnTo>
                  <a:lnTo>
                    <a:pt x="4392" y="2711"/>
                  </a:lnTo>
                  <a:lnTo>
                    <a:pt x="4334" y="2692"/>
                  </a:lnTo>
                  <a:lnTo>
                    <a:pt x="4273" y="2675"/>
                  </a:lnTo>
                  <a:lnTo>
                    <a:pt x="4210" y="2658"/>
                  </a:lnTo>
                  <a:lnTo>
                    <a:pt x="4145" y="2641"/>
                  </a:lnTo>
                  <a:lnTo>
                    <a:pt x="4078" y="2624"/>
                  </a:lnTo>
                  <a:lnTo>
                    <a:pt x="4009" y="2606"/>
                  </a:lnTo>
                  <a:lnTo>
                    <a:pt x="3938" y="2589"/>
                  </a:lnTo>
                  <a:lnTo>
                    <a:pt x="3864" y="2572"/>
                  </a:lnTo>
                  <a:lnTo>
                    <a:pt x="3787" y="2556"/>
                  </a:lnTo>
                  <a:lnTo>
                    <a:pt x="3757" y="2553"/>
                  </a:lnTo>
                  <a:lnTo>
                    <a:pt x="3730" y="2551"/>
                  </a:lnTo>
                  <a:lnTo>
                    <a:pt x="3717" y="2552"/>
                  </a:lnTo>
                  <a:lnTo>
                    <a:pt x="3704" y="2553"/>
                  </a:lnTo>
                  <a:lnTo>
                    <a:pt x="3691" y="2554"/>
                  </a:lnTo>
                  <a:lnTo>
                    <a:pt x="3679" y="2556"/>
                  </a:lnTo>
                  <a:lnTo>
                    <a:pt x="3667" y="2558"/>
                  </a:lnTo>
                  <a:lnTo>
                    <a:pt x="3657" y="2561"/>
                  </a:lnTo>
                  <a:lnTo>
                    <a:pt x="3646" y="2565"/>
                  </a:lnTo>
                  <a:lnTo>
                    <a:pt x="3635" y="2569"/>
                  </a:lnTo>
                  <a:lnTo>
                    <a:pt x="3625" y="2574"/>
                  </a:lnTo>
                  <a:lnTo>
                    <a:pt x="3616" y="2580"/>
                  </a:lnTo>
                  <a:lnTo>
                    <a:pt x="3607" y="2586"/>
                  </a:lnTo>
                  <a:lnTo>
                    <a:pt x="3599" y="2593"/>
                  </a:lnTo>
                  <a:lnTo>
                    <a:pt x="3591" y="2599"/>
                  </a:lnTo>
                  <a:lnTo>
                    <a:pt x="3584" y="2608"/>
                  </a:lnTo>
                  <a:lnTo>
                    <a:pt x="3576" y="2615"/>
                  </a:lnTo>
                  <a:lnTo>
                    <a:pt x="3570" y="2624"/>
                  </a:lnTo>
                  <a:lnTo>
                    <a:pt x="3564" y="2633"/>
                  </a:lnTo>
                  <a:lnTo>
                    <a:pt x="3558" y="2644"/>
                  </a:lnTo>
                  <a:lnTo>
                    <a:pt x="3552" y="2654"/>
                  </a:lnTo>
                  <a:lnTo>
                    <a:pt x="3548" y="2665"/>
                  </a:lnTo>
                  <a:lnTo>
                    <a:pt x="3544" y="2677"/>
                  </a:lnTo>
                  <a:lnTo>
                    <a:pt x="3539" y="2689"/>
                  </a:lnTo>
                  <a:lnTo>
                    <a:pt x="3536" y="2702"/>
                  </a:lnTo>
                  <a:lnTo>
                    <a:pt x="3533" y="2715"/>
                  </a:lnTo>
                  <a:lnTo>
                    <a:pt x="3529" y="2744"/>
                  </a:lnTo>
                  <a:lnTo>
                    <a:pt x="3526" y="2775"/>
                  </a:lnTo>
                  <a:lnTo>
                    <a:pt x="3526" y="2874"/>
                  </a:lnTo>
                  <a:lnTo>
                    <a:pt x="3526" y="2972"/>
                  </a:lnTo>
                  <a:lnTo>
                    <a:pt x="3526" y="3071"/>
                  </a:lnTo>
                  <a:lnTo>
                    <a:pt x="3526" y="3170"/>
                  </a:lnTo>
                  <a:lnTo>
                    <a:pt x="3526" y="3268"/>
                  </a:lnTo>
                  <a:lnTo>
                    <a:pt x="3526" y="3367"/>
                  </a:lnTo>
                  <a:lnTo>
                    <a:pt x="3526" y="3466"/>
                  </a:lnTo>
                  <a:lnTo>
                    <a:pt x="3526" y="3564"/>
                  </a:lnTo>
                  <a:lnTo>
                    <a:pt x="3526" y="3663"/>
                  </a:lnTo>
                  <a:lnTo>
                    <a:pt x="3526" y="3762"/>
                  </a:lnTo>
                  <a:lnTo>
                    <a:pt x="3526" y="3862"/>
                  </a:lnTo>
                  <a:lnTo>
                    <a:pt x="3526" y="3960"/>
                  </a:lnTo>
                  <a:lnTo>
                    <a:pt x="3526" y="4059"/>
                  </a:lnTo>
                  <a:lnTo>
                    <a:pt x="3526" y="4158"/>
                  </a:lnTo>
                  <a:lnTo>
                    <a:pt x="3526" y="4256"/>
                  </a:lnTo>
                  <a:lnTo>
                    <a:pt x="3526" y="4355"/>
                  </a:lnTo>
                  <a:lnTo>
                    <a:pt x="3535" y="4379"/>
                  </a:lnTo>
                  <a:lnTo>
                    <a:pt x="3545" y="4403"/>
                  </a:lnTo>
                  <a:lnTo>
                    <a:pt x="3557" y="4426"/>
                  </a:lnTo>
                  <a:lnTo>
                    <a:pt x="3568" y="4449"/>
                  </a:lnTo>
                  <a:lnTo>
                    <a:pt x="3581" y="4471"/>
                  </a:lnTo>
                  <a:lnTo>
                    <a:pt x="3595" y="4493"/>
                  </a:lnTo>
                  <a:lnTo>
                    <a:pt x="3610" y="4514"/>
                  </a:lnTo>
                  <a:lnTo>
                    <a:pt x="3626" y="4535"/>
                  </a:lnTo>
                  <a:lnTo>
                    <a:pt x="3644" y="4556"/>
                  </a:lnTo>
                  <a:lnTo>
                    <a:pt x="3661" y="4575"/>
                  </a:lnTo>
                  <a:lnTo>
                    <a:pt x="3680" y="4594"/>
                  </a:lnTo>
                  <a:lnTo>
                    <a:pt x="3699" y="4612"/>
                  </a:lnTo>
                  <a:lnTo>
                    <a:pt x="3720" y="4632"/>
                  </a:lnTo>
                  <a:lnTo>
                    <a:pt x="3741" y="4649"/>
                  </a:lnTo>
                  <a:lnTo>
                    <a:pt x="3764" y="4666"/>
                  </a:lnTo>
                  <a:lnTo>
                    <a:pt x="3787" y="4683"/>
                  </a:lnTo>
                  <a:lnTo>
                    <a:pt x="3812" y="4699"/>
                  </a:lnTo>
                  <a:lnTo>
                    <a:pt x="3837" y="4715"/>
                  </a:lnTo>
                  <a:lnTo>
                    <a:pt x="3864" y="4730"/>
                  </a:lnTo>
                  <a:lnTo>
                    <a:pt x="3891" y="4746"/>
                  </a:lnTo>
                  <a:lnTo>
                    <a:pt x="3920" y="4759"/>
                  </a:lnTo>
                  <a:lnTo>
                    <a:pt x="3949" y="4773"/>
                  </a:lnTo>
                  <a:lnTo>
                    <a:pt x="3979" y="4786"/>
                  </a:lnTo>
                  <a:lnTo>
                    <a:pt x="4010" y="4799"/>
                  </a:lnTo>
                  <a:lnTo>
                    <a:pt x="4042" y="4812"/>
                  </a:lnTo>
                  <a:lnTo>
                    <a:pt x="4074" y="4824"/>
                  </a:lnTo>
                  <a:lnTo>
                    <a:pt x="4108" y="4835"/>
                  </a:lnTo>
                  <a:lnTo>
                    <a:pt x="4143" y="4845"/>
                  </a:lnTo>
                  <a:lnTo>
                    <a:pt x="4179" y="4856"/>
                  </a:lnTo>
                  <a:lnTo>
                    <a:pt x="4216" y="4866"/>
                  </a:lnTo>
                  <a:lnTo>
                    <a:pt x="4253" y="4875"/>
                  </a:lnTo>
                  <a:lnTo>
                    <a:pt x="4292" y="4884"/>
                  </a:lnTo>
                  <a:lnTo>
                    <a:pt x="4316" y="4887"/>
                  </a:lnTo>
                  <a:lnTo>
                    <a:pt x="4337" y="4889"/>
                  </a:lnTo>
                  <a:lnTo>
                    <a:pt x="4347" y="4889"/>
                  </a:lnTo>
                  <a:lnTo>
                    <a:pt x="4358" y="4888"/>
                  </a:lnTo>
                  <a:lnTo>
                    <a:pt x="4367" y="4887"/>
                  </a:lnTo>
                  <a:lnTo>
                    <a:pt x="4376" y="4886"/>
                  </a:lnTo>
                  <a:lnTo>
                    <a:pt x="4385" y="4884"/>
                  </a:lnTo>
                  <a:lnTo>
                    <a:pt x="4394" y="4881"/>
                  </a:lnTo>
                  <a:lnTo>
                    <a:pt x="4402" y="4877"/>
                  </a:lnTo>
                  <a:lnTo>
                    <a:pt x="4410" y="4874"/>
                  </a:lnTo>
                  <a:lnTo>
                    <a:pt x="4418" y="4870"/>
                  </a:lnTo>
                  <a:lnTo>
                    <a:pt x="4425" y="4865"/>
                  </a:lnTo>
                  <a:lnTo>
                    <a:pt x="4432" y="4859"/>
                  </a:lnTo>
                  <a:lnTo>
                    <a:pt x="4438" y="4853"/>
                  </a:lnTo>
                  <a:lnTo>
                    <a:pt x="4445" y="4846"/>
                  </a:lnTo>
                  <a:lnTo>
                    <a:pt x="4451" y="4840"/>
                  </a:lnTo>
                  <a:lnTo>
                    <a:pt x="4456" y="4832"/>
                  </a:lnTo>
                  <a:lnTo>
                    <a:pt x="4462" y="4824"/>
                  </a:lnTo>
                  <a:lnTo>
                    <a:pt x="4471" y="4806"/>
                  </a:lnTo>
                  <a:lnTo>
                    <a:pt x="4480" y="4785"/>
                  </a:lnTo>
                  <a:lnTo>
                    <a:pt x="4486" y="4764"/>
                  </a:lnTo>
                  <a:lnTo>
                    <a:pt x="4492" y="4739"/>
                  </a:lnTo>
                  <a:lnTo>
                    <a:pt x="4496" y="4712"/>
                  </a:lnTo>
                  <a:lnTo>
                    <a:pt x="4499" y="4683"/>
                  </a:lnTo>
                  <a:lnTo>
                    <a:pt x="4499" y="4634"/>
                  </a:lnTo>
                  <a:lnTo>
                    <a:pt x="4498" y="4585"/>
                  </a:lnTo>
                  <a:lnTo>
                    <a:pt x="4498" y="4536"/>
                  </a:lnTo>
                  <a:lnTo>
                    <a:pt x="4498" y="4487"/>
                  </a:lnTo>
                  <a:lnTo>
                    <a:pt x="4497" y="4438"/>
                  </a:lnTo>
                  <a:lnTo>
                    <a:pt x="4497" y="4389"/>
                  </a:lnTo>
                  <a:lnTo>
                    <a:pt x="4496" y="4340"/>
                  </a:lnTo>
                  <a:lnTo>
                    <a:pt x="4496" y="4291"/>
                  </a:lnTo>
                  <a:lnTo>
                    <a:pt x="4496" y="4242"/>
                  </a:lnTo>
                  <a:lnTo>
                    <a:pt x="4495" y="4193"/>
                  </a:lnTo>
                  <a:lnTo>
                    <a:pt x="4495" y="4144"/>
                  </a:lnTo>
                  <a:lnTo>
                    <a:pt x="4495" y="4095"/>
                  </a:lnTo>
                  <a:lnTo>
                    <a:pt x="4494" y="4046"/>
                  </a:lnTo>
                  <a:lnTo>
                    <a:pt x="4494" y="3997"/>
                  </a:lnTo>
                  <a:lnTo>
                    <a:pt x="4494" y="3948"/>
                  </a:lnTo>
                  <a:lnTo>
                    <a:pt x="4493" y="3899"/>
                  </a:lnTo>
                  <a:lnTo>
                    <a:pt x="4478" y="3874"/>
                  </a:lnTo>
                  <a:lnTo>
                    <a:pt x="4463" y="3852"/>
                  </a:lnTo>
                  <a:lnTo>
                    <a:pt x="4448" y="3830"/>
                  </a:lnTo>
                  <a:lnTo>
                    <a:pt x="4433" y="3810"/>
                  </a:lnTo>
                  <a:lnTo>
                    <a:pt x="4418" y="3792"/>
                  </a:lnTo>
                  <a:lnTo>
                    <a:pt x="4404" y="3775"/>
                  </a:lnTo>
                  <a:lnTo>
                    <a:pt x="4390" y="3760"/>
                  </a:lnTo>
                  <a:lnTo>
                    <a:pt x="4375" y="3746"/>
                  </a:lnTo>
                  <a:lnTo>
                    <a:pt x="4361" y="3733"/>
                  </a:lnTo>
                  <a:lnTo>
                    <a:pt x="4348" y="3722"/>
                  </a:lnTo>
                  <a:lnTo>
                    <a:pt x="4334" y="3712"/>
                  </a:lnTo>
                  <a:lnTo>
                    <a:pt x="4320" y="3704"/>
                  </a:lnTo>
                  <a:lnTo>
                    <a:pt x="4307" y="3697"/>
                  </a:lnTo>
                  <a:lnTo>
                    <a:pt x="4294" y="3692"/>
                  </a:lnTo>
                  <a:lnTo>
                    <a:pt x="4281" y="3689"/>
                  </a:lnTo>
                  <a:lnTo>
                    <a:pt x="4268" y="3687"/>
                  </a:lnTo>
                  <a:lnTo>
                    <a:pt x="4256" y="3686"/>
                  </a:lnTo>
                  <a:lnTo>
                    <a:pt x="4243" y="3687"/>
                  </a:lnTo>
                  <a:lnTo>
                    <a:pt x="4231" y="3689"/>
                  </a:lnTo>
                  <a:lnTo>
                    <a:pt x="4218" y="3692"/>
                  </a:lnTo>
                  <a:lnTo>
                    <a:pt x="4206" y="3697"/>
                  </a:lnTo>
                  <a:lnTo>
                    <a:pt x="4194" y="3704"/>
                  </a:lnTo>
                  <a:lnTo>
                    <a:pt x="4183" y="3711"/>
                  </a:lnTo>
                  <a:lnTo>
                    <a:pt x="4172" y="3721"/>
                  </a:lnTo>
                  <a:lnTo>
                    <a:pt x="4160" y="3732"/>
                  </a:lnTo>
                  <a:lnTo>
                    <a:pt x="4149" y="3745"/>
                  </a:lnTo>
                  <a:lnTo>
                    <a:pt x="4139" y="3759"/>
                  </a:lnTo>
                  <a:lnTo>
                    <a:pt x="4127" y="3774"/>
                  </a:lnTo>
                  <a:lnTo>
                    <a:pt x="4116" y="3791"/>
                  </a:lnTo>
                  <a:lnTo>
                    <a:pt x="4106" y="3809"/>
                  </a:lnTo>
                  <a:lnTo>
                    <a:pt x="4096" y="3829"/>
                  </a:lnTo>
                  <a:lnTo>
                    <a:pt x="4086" y="3851"/>
                  </a:lnTo>
                  <a:lnTo>
                    <a:pt x="4085" y="3891"/>
                  </a:lnTo>
                  <a:lnTo>
                    <a:pt x="4084" y="3931"/>
                  </a:lnTo>
                  <a:lnTo>
                    <a:pt x="4084" y="3971"/>
                  </a:lnTo>
                  <a:lnTo>
                    <a:pt x="4083" y="4012"/>
                  </a:lnTo>
                  <a:lnTo>
                    <a:pt x="4082" y="4051"/>
                  </a:lnTo>
                  <a:lnTo>
                    <a:pt x="4081" y="4092"/>
                  </a:lnTo>
                  <a:lnTo>
                    <a:pt x="4081" y="4132"/>
                  </a:lnTo>
                  <a:lnTo>
                    <a:pt x="4080" y="4173"/>
                  </a:lnTo>
                  <a:lnTo>
                    <a:pt x="4063" y="4178"/>
                  </a:lnTo>
                  <a:lnTo>
                    <a:pt x="4049" y="4182"/>
                  </a:lnTo>
                  <a:lnTo>
                    <a:pt x="4035" y="4183"/>
                  </a:lnTo>
                  <a:lnTo>
                    <a:pt x="4022" y="4184"/>
                  </a:lnTo>
                  <a:lnTo>
                    <a:pt x="4009" y="4182"/>
                  </a:lnTo>
                  <a:lnTo>
                    <a:pt x="3997" y="4179"/>
                  </a:lnTo>
                  <a:lnTo>
                    <a:pt x="3986" y="4174"/>
                  </a:lnTo>
                  <a:lnTo>
                    <a:pt x="3976" y="4166"/>
                  </a:lnTo>
                  <a:lnTo>
                    <a:pt x="3967" y="4158"/>
                  </a:lnTo>
                  <a:lnTo>
                    <a:pt x="3958" y="4147"/>
                  </a:lnTo>
                  <a:lnTo>
                    <a:pt x="3950" y="4134"/>
                  </a:lnTo>
                  <a:lnTo>
                    <a:pt x="3942" y="4120"/>
                  </a:lnTo>
                  <a:lnTo>
                    <a:pt x="3936" y="4104"/>
                  </a:lnTo>
                  <a:lnTo>
                    <a:pt x="3930" y="4086"/>
                  </a:lnTo>
                  <a:lnTo>
                    <a:pt x="3926" y="4066"/>
                  </a:lnTo>
                  <a:lnTo>
                    <a:pt x="3922" y="4045"/>
                  </a:lnTo>
                  <a:lnTo>
                    <a:pt x="3922" y="3997"/>
                  </a:lnTo>
                  <a:lnTo>
                    <a:pt x="3922" y="3950"/>
                  </a:lnTo>
                  <a:lnTo>
                    <a:pt x="3922" y="3901"/>
                  </a:lnTo>
                  <a:lnTo>
                    <a:pt x="3922" y="3853"/>
                  </a:lnTo>
                  <a:lnTo>
                    <a:pt x="3922" y="3806"/>
                  </a:lnTo>
                  <a:lnTo>
                    <a:pt x="3922" y="3758"/>
                  </a:lnTo>
                  <a:lnTo>
                    <a:pt x="3922" y="3710"/>
                  </a:lnTo>
                  <a:lnTo>
                    <a:pt x="3922" y="3662"/>
                  </a:lnTo>
                  <a:lnTo>
                    <a:pt x="3922" y="3614"/>
                  </a:lnTo>
                  <a:lnTo>
                    <a:pt x="3922" y="3567"/>
                  </a:lnTo>
                  <a:lnTo>
                    <a:pt x="3922" y="3518"/>
                  </a:lnTo>
                  <a:lnTo>
                    <a:pt x="3922" y="3470"/>
                  </a:lnTo>
                  <a:lnTo>
                    <a:pt x="3922" y="3423"/>
                  </a:lnTo>
                  <a:lnTo>
                    <a:pt x="3922" y="3375"/>
                  </a:lnTo>
                  <a:lnTo>
                    <a:pt x="3922" y="3327"/>
                  </a:lnTo>
                  <a:lnTo>
                    <a:pt x="3922" y="3279"/>
                  </a:lnTo>
                  <a:lnTo>
                    <a:pt x="3947" y="3266"/>
                  </a:lnTo>
                  <a:lnTo>
                    <a:pt x="3974" y="3254"/>
                  </a:lnTo>
                  <a:lnTo>
                    <a:pt x="4000" y="3244"/>
                  </a:lnTo>
                  <a:lnTo>
                    <a:pt x="4027" y="3235"/>
                  </a:lnTo>
                  <a:lnTo>
                    <a:pt x="4053" y="3229"/>
                  </a:lnTo>
                  <a:lnTo>
                    <a:pt x="4078" y="3223"/>
                  </a:lnTo>
                  <a:lnTo>
                    <a:pt x="4104" y="3219"/>
                  </a:lnTo>
                  <a:lnTo>
                    <a:pt x="4130" y="3217"/>
                  </a:lnTo>
                  <a:lnTo>
                    <a:pt x="4155" y="3216"/>
                  </a:lnTo>
                  <a:lnTo>
                    <a:pt x="4180" y="3217"/>
                  </a:lnTo>
                  <a:lnTo>
                    <a:pt x="4205" y="3219"/>
                  </a:lnTo>
                  <a:lnTo>
                    <a:pt x="4231" y="3223"/>
                  </a:lnTo>
                  <a:lnTo>
                    <a:pt x="4256" y="3229"/>
                  </a:lnTo>
                  <a:lnTo>
                    <a:pt x="4280" y="3236"/>
                  </a:lnTo>
                  <a:lnTo>
                    <a:pt x="4305" y="3245"/>
                  </a:lnTo>
                  <a:lnTo>
                    <a:pt x="4329" y="3254"/>
                  </a:lnTo>
                  <a:lnTo>
                    <a:pt x="4353" y="3266"/>
                  </a:lnTo>
                  <a:lnTo>
                    <a:pt x="4377" y="3280"/>
                  </a:lnTo>
                  <a:lnTo>
                    <a:pt x="4402" y="3295"/>
                  </a:lnTo>
                  <a:lnTo>
                    <a:pt x="4425" y="3311"/>
                  </a:lnTo>
                  <a:lnTo>
                    <a:pt x="4449" y="3329"/>
                  </a:lnTo>
                  <a:lnTo>
                    <a:pt x="4472" y="3349"/>
                  </a:lnTo>
                  <a:lnTo>
                    <a:pt x="4496" y="3370"/>
                  </a:lnTo>
                  <a:lnTo>
                    <a:pt x="4519" y="3393"/>
                  </a:lnTo>
                  <a:lnTo>
                    <a:pt x="4542" y="3417"/>
                  </a:lnTo>
                  <a:lnTo>
                    <a:pt x="4565" y="3443"/>
                  </a:lnTo>
                  <a:lnTo>
                    <a:pt x="4588" y="3471"/>
                  </a:lnTo>
                  <a:lnTo>
                    <a:pt x="4611" y="3500"/>
                  </a:lnTo>
                  <a:lnTo>
                    <a:pt x="4633" y="3530"/>
                  </a:lnTo>
                  <a:lnTo>
                    <a:pt x="4656" y="3562"/>
                  </a:lnTo>
                  <a:lnTo>
                    <a:pt x="4678" y="3597"/>
                  </a:lnTo>
                  <a:lnTo>
                    <a:pt x="4700" y="3632"/>
                  </a:lnTo>
                  <a:lnTo>
                    <a:pt x="4700" y="3739"/>
                  </a:lnTo>
                  <a:lnTo>
                    <a:pt x="4701" y="3847"/>
                  </a:lnTo>
                  <a:lnTo>
                    <a:pt x="4701" y="3954"/>
                  </a:lnTo>
                  <a:lnTo>
                    <a:pt x="4701" y="4061"/>
                  </a:lnTo>
                  <a:lnTo>
                    <a:pt x="4702" y="4169"/>
                  </a:lnTo>
                  <a:lnTo>
                    <a:pt x="4702" y="4277"/>
                  </a:lnTo>
                  <a:lnTo>
                    <a:pt x="4702" y="4384"/>
                  </a:lnTo>
                  <a:lnTo>
                    <a:pt x="4703" y="4491"/>
                  </a:lnTo>
                  <a:lnTo>
                    <a:pt x="4703" y="4600"/>
                  </a:lnTo>
                  <a:lnTo>
                    <a:pt x="4703" y="4707"/>
                  </a:lnTo>
                  <a:lnTo>
                    <a:pt x="4704" y="4814"/>
                  </a:lnTo>
                  <a:lnTo>
                    <a:pt x="4704" y="4921"/>
                  </a:lnTo>
                  <a:lnTo>
                    <a:pt x="4704" y="5029"/>
                  </a:lnTo>
                  <a:lnTo>
                    <a:pt x="4705" y="5137"/>
                  </a:lnTo>
                  <a:lnTo>
                    <a:pt x="4705" y="5244"/>
                  </a:lnTo>
                  <a:lnTo>
                    <a:pt x="4706" y="5352"/>
                  </a:lnTo>
                  <a:lnTo>
                    <a:pt x="4697" y="5368"/>
                  </a:lnTo>
                  <a:lnTo>
                    <a:pt x="4687" y="5383"/>
                  </a:lnTo>
                  <a:lnTo>
                    <a:pt x="4676" y="5396"/>
                  </a:lnTo>
                  <a:lnTo>
                    <a:pt x="4665" y="5407"/>
                  </a:lnTo>
                  <a:lnTo>
                    <a:pt x="4652" y="5417"/>
                  </a:lnTo>
                  <a:lnTo>
                    <a:pt x="4638" y="5426"/>
                  </a:lnTo>
                  <a:lnTo>
                    <a:pt x="4624" y="5432"/>
                  </a:lnTo>
                  <a:lnTo>
                    <a:pt x="4609" y="5436"/>
                  </a:lnTo>
                  <a:lnTo>
                    <a:pt x="4593" y="5441"/>
                  </a:lnTo>
                  <a:lnTo>
                    <a:pt x="4576" y="5442"/>
                  </a:lnTo>
                  <a:lnTo>
                    <a:pt x="4558" y="5442"/>
                  </a:lnTo>
                  <a:lnTo>
                    <a:pt x="4539" y="5441"/>
                  </a:lnTo>
                  <a:lnTo>
                    <a:pt x="4520" y="5437"/>
                  </a:lnTo>
                  <a:lnTo>
                    <a:pt x="4499" y="5433"/>
                  </a:lnTo>
                  <a:lnTo>
                    <a:pt x="4479" y="5427"/>
                  </a:lnTo>
                  <a:lnTo>
                    <a:pt x="4456" y="5418"/>
                  </a:lnTo>
                  <a:lnTo>
                    <a:pt x="4314" y="5341"/>
                  </a:lnTo>
                  <a:lnTo>
                    <a:pt x="4179" y="5269"/>
                  </a:lnTo>
                  <a:lnTo>
                    <a:pt x="4056" y="5201"/>
                  </a:lnTo>
                  <a:lnTo>
                    <a:pt x="3941" y="5140"/>
                  </a:lnTo>
                  <a:lnTo>
                    <a:pt x="3837" y="5085"/>
                  </a:lnTo>
                  <a:lnTo>
                    <a:pt x="3741" y="5034"/>
                  </a:lnTo>
                  <a:lnTo>
                    <a:pt x="3657" y="4990"/>
                  </a:lnTo>
                  <a:lnTo>
                    <a:pt x="3580" y="4950"/>
                  </a:lnTo>
                  <a:lnTo>
                    <a:pt x="3515" y="4917"/>
                  </a:lnTo>
                  <a:lnTo>
                    <a:pt x="3459" y="4888"/>
                  </a:lnTo>
                  <a:lnTo>
                    <a:pt x="3412" y="4866"/>
                  </a:lnTo>
                  <a:lnTo>
                    <a:pt x="3375" y="4849"/>
                  </a:lnTo>
                  <a:lnTo>
                    <a:pt x="3348" y="4837"/>
                  </a:lnTo>
                  <a:lnTo>
                    <a:pt x="3331" y="4831"/>
                  </a:lnTo>
                  <a:lnTo>
                    <a:pt x="3326" y="4830"/>
                  </a:lnTo>
                  <a:lnTo>
                    <a:pt x="3324" y="4830"/>
                  </a:lnTo>
                  <a:lnTo>
                    <a:pt x="3323" y="4832"/>
                  </a:lnTo>
                  <a:lnTo>
                    <a:pt x="3325" y="4835"/>
                  </a:lnTo>
                  <a:lnTo>
                    <a:pt x="3326" y="4641"/>
                  </a:lnTo>
                  <a:lnTo>
                    <a:pt x="3327" y="4448"/>
                  </a:lnTo>
                  <a:lnTo>
                    <a:pt x="3328" y="4255"/>
                  </a:lnTo>
                  <a:lnTo>
                    <a:pt x="3328" y="4061"/>
                  </a:lnTo>
                  <a:lnTo>
                    <a:pt x="3329" y="3868"/>
                  </a:lnTo>
                  <a:lnTo>
                    <a:pt x="3330" y="3675"/>
                  </a:lnTo>
                  <a:lnTo>
                    <a:pt x="3330" y="3482"/>
                  </a:lnTo>
                  <a:lnTo>
                    <a:pt x="3331" y="3288"/>
                  </a:lnTo>
                  <a:lnTo>
                    <a:pt x="3332" y="3095"/>
                  </a:lnTo>
                  <a:lnTo>
                    <a:pt x="3332" y="2901"/>
                  </a:lnTo>
                  <a:lnTo>
                    <a:pt x="3333" y="2708"/>
                  </a:lnTo>
                  <a:lnTo>
                    <a:pt x="3334" y="2514"/>
                  </a:lnTo>
                  <a:lnTo>
                    <a:pt x="3336" y="2321"/>
                  </a:lnTo>
                  <a:lnTo>
                    <a:pt x="3336" y="2128"/>
                  </a:lnTo>
                  <a:lnTo>
                    <a:pt x="3337" y="1935"/>
                  </a:lnTo>
                  <a:lnTo>
                    <a:pt x="3338" y="1741"/>
                  </a:lnTo>
                  <a:lnTo>
                    <a:pt x="3297" y="1720"/>
                  </a:lnTo>
                  <a:lnTo>
                    <a:pt x="3258" y="1701"/>
                  </a:lnTo>
                  <a:lnTo>
                    <a:pt x="3222" y="1684"/>
                  </a:lnTo>
                  <a:lnTo>
                    <a:pt x="3187" y="1669"/>
                  </a:lnTo>
                  <a:lnTo>
                    <a:pt x="3153" y="1656"/>
                  </a:lnTo>
                  <a:lnTo>
                    <a:pt x="3122" y="1646"/>
                  </a:lnTo>
                  <a:lnTo>
                    <a:pt x="3092" y="1638"/>
                  </a:lnTo>
                  <a:lnTo>
                    <a:pt x="3064" y="1631"/>
                  </a:lnTo>
                  <a:lnTo>
                    <a:pt x="3037" y="1628"/>
                  </a:lnTo>
                  <a:lnTo>
                    <a:pt x="3012" y="1626"/>
                  </a:lnTo>
                  <a:lnTo>
                    <a:pt x="3001" y="1626"/>
                  </a:lnTo>
                  <a:lnTo>
                    <a:pt x="2989" y="1627"/>
                  </a:lnTo>
                  <a:lnTo>
                    <a:pt x="2978" y="1628"/>
                  </a:lnTo>
                  <a:lnTo>
                    <a:pt x="2968" y="1629"/>
                  </a:lnTo>
                  <a:lnTo>
                    <a:pt x="2958" y="1631"/>
                  </a:lnTo>
                  <a:lnTo>
                    <a:pt x="2948" y="1635"/>
                  </a:lnTo>
                  <a:lnTo>
                    <a:pt x="2939" y="1638"/>
                  </a:lnTo>
                  <a:lnTo>
                    <a:pt x="2930" y="1642"/>
                  </a:lnTo>
                  <a:lnTo>
                    <a:pt x="2922" y="1646"/>
                  </a:lnTo>
                  <a:lnTo>
                    <a:pt x="2914" y="1651"/>
                  </a:lnTo>
                  <a:lnTo>
                    <a:pt x="2906" y="1656"/>
                  </a:lnTo>
                  <a:lnTo>
                    <a:pt x="2900" y="1662"/>
                  </a:lnTo>
                  <a:lnTo>
                    <a:pt x="2901" y="1847"/>
                  </a:lnTo>
                  <a:lnTo>
                    <a:pt x="2903" y="2033"/>
                  </a:lnTo>
                  <a:lnTo>
                    <a:pt x="2904" y="2217"/>
                  </a:lnTo>
                  <a:lnTo>
                    <a:pt x="2905" y="2403"/>
                  </a:lnTo>
                  <a:lnTo>
                    <a:pt x="2907" y="2587"/>
                  </a:lnTo>
                  <a:lnTo>
                    <a:pt x="2908" y="2773"/>
                  </a:lnTo>
                  <a:lnTo>
                    <a:pt x="2910" y="2957"/>
                  </a:lnTo>
                  <a:lnTo>
                    <a:pt x="2911" y="3143"/>
                  </a:lnTo>
                  <a:lnTo>
                    <a:pt x="2914" y="3327"/>
                  </a:lnTo>
                  <a:lnTo>
                    <a:pt x="2915" y="3512"/>
                  </a:lnTo>
                  <a:lnTo>
                    <a:pt x="2916" y="3697"/>
                  </a:lnTo>
                  <a:lnTo>
                    <a:pt x="2918" y="3882"/>
                  </a:lnTo>
                  <a:lnTo>
                    <a:pt x="2919" y="4068"/>
                  </a:lnTo>
                  <a:lnTo>
                    <a:pt x="2921" y="4252"/>
                  </a:lnTo>
                  <a:lnTo>
                    <a:pt x="2922" y="4438"/>
                  </a:lnTo>
                  <a:lnTo>
                    <a:pt x="2923" y="4622"/>
                  </a:lnTo>
                  <a:lnTo>
                    <a:pt x="2827" y="4580"/>
                  </a:lnTo>
                  <a:lnTo>
                    <a:pt x="2731" y="4537"/>
                  </a:lnTo>
                  <a:lnTo>
                    <a:pt x="2638" y="4494"/>
                  </a:lnTo>
                  <a:lnTo>
                    <a:pt x="2545" y="4451"/>
                  </a:lnTo>
                  <a:lnTo>
                    <a:pt x="2455" y="4407"/>
                  </a:lnTo>
                  <a:lnTo>
                    <a:pt x="2366" y="4361"/>
                  </a:lnTo>
                  <a:lnTo>
                    <a:pt x="2279" y="4315"/>
                  </a:lnTo>
                  <a:lnTo>
                    <a:pt x="2194" y="4270"/>
                  </a:lnTo>
                  <a:lnTo>
                    <a:pt x="2111" y="4223"/>
                  </a:lnTo>
                  <a:lnTo>
                    <a:pt x="2029" y="4176"/>
                  </a:lnTo>
                  <a:lnTo>
                    <a:pt x="1948" y="4129"/>
                  </a:lnTo>
                  <a:lnTo>
                    <a:pt x="1870" y="4079"/>
                  </a:lnTo>
                  <a:lnTo>
                    <a:pt x="1793" y="4031"/>
                  </a:lnTo>
                  <a:lnTo>
                    <a:pt x="1719" y="3982"/>
                  </a:lnTo>
                  <a:lnTo>
                    <a:pt x="1645" y="3931"/>
                  </a:lnTo>
                  <a:lnTo>
                    <a:pt x="1574" y="3881"/>
                  </a:lnTo>
                  <a:lnTo>
                    <a:pt x="1574" y="3789"/>
                  </a:lnTo>
                  <a:lnTo>
                    <a:pt x="1575" y="3697"/>
                  </a:lnTo>
                  <a:lnTo>
                    <a:pt x="1576" y="3605"/>
                  </a:lnTo>
                  <a:lnTo>
                    <a:pt x="1576" y="3513"/>
                  </a:lnTo>
                  <a:lnTo>
                    <a:pt x="1577" y="3421"/>
                  </a:lnTo>
                  <a:lnTo>
                    <a:pt x="1578" y="3329"/>
                  </a:lnTo>
                  <a:lnTo>
                    <a:pt x="1579" y="3237"/>
                  </a:lnTo>
                  <a:lnTo>
                    <a:pt x="1579" y="3145"/>
                  </a:lnTo>
                  <a:lnTo>
                    <a:pt x="1580" y="3054"/>
                  </a:lnTo>
                  <a:lnTo>
                    <a:pt x="1581" y="2962"/>
                  </a:lnTo>
                  <a:lnTo>
                    <a:pt x="1581" y="2869"/>
                  </a:lnTo>
                  <a:lnTo>
                    <a:pt x="1582" y="2778"/>
                  </a:lnTo>
                  <a:lnTo>
                    <a:pt x="1583" y="2686"/>
                  </a:lnTo>
                  <a:lnTo>
                    <a:pt x="1584" y="2594"/>
                  </a:lnTo>
                  <a:lnTo>
                    <a:pt x="1584" y="2501"/>
                  </a:lnTo>
                  <a:lnTo>
                    <a:pt x="1586" y="2410"/>
                  </a:lnTo>
                  <a:lnTo>
                    <a:pt x="1599" y="2394"/>
                  </a:lnTo>
                  <a:lnTo>
                    <a:pt x="1615" y="2380"/>
                  </a:lnTo>
                  <a:lnTo>
                    <a:pt x="1631" y="2367"/>
                  </a:lnTo>
                  <a:lnTo>
                    <a:pt x="1647" y="2357"/>
                  </a:lnTo>
                  <a:lnTo>
                    <a:pt x="1664" y="2347"/>
                  </a:lnTo>
                  <a:lnTo>
                    <a:pt x="1681" y="2338"/>
                  </a:lnTo>
                  <a:lnTo>
                    <a:pt x="1699" y="2332"/>
                  </a:lnTo>
                  <a:lnTo>
                    <a:pt x="1718" y="2326"/>
                  </a:lnTo>
                  <a:lnTo>
                    <a:pt x="1737" y="2322"/>
                  </a:lnTo>
                  <a:lnTo>
                    <a:pt x="1757" y="2320"/>
                  </a:lnTo>
                  <a:lnTo>
                    <a:pt x="1778" y="2319"/>
                  </a:lnTo>
                  <a:lnTo>
                    <a:pt x="1799" y="2320"/>
                  </a:lnTo>
                  <a:lnTo>
                    <a:pt x="1821" y="2322"/>
                  </a:lnTo>
                  <a:lnTo>
                    <a:pt x="1843" y="2325"/>
                  </a:lnTo>
                  <a:lnTo>
                    <a:pt x="1866" y="2331"/>
                  </a:lnTo>
                  <a:lnTo>
                    <a:pt x="1889" y="2337"/>
                  </a:lnTo>
                  <a:lnTo>
                    <a:pt x="1914" y="2345"/>
                  </a:lnTo>
                  <a:lnTo>
                    <a:pt x="1939" y="2354"/>
                  </a:lnTo>
                  <a:lnTo>
                    <a:pt x="1965" y="2365"/>
                  </a:lnTo>
                  <a:lnTo>
                    <a:pt x="1990" y="2378"/>
                  </a:lnTo>
                  <a:lnTo>
                    <a:pt x="2017" y="2392"/>
                  </a:lnTo>
                  <a:lnTo>
                    <a:pt x="2044" y="2407"/>
                  </a:lnTo>
                  <a:lnTo>
                    <a:pt x="2073" y="2423"/>
                  </a:lnTo>
                  <a:lnTo>
                    <a:pt x="2101" y="2441"/>
                  </a:lnTo>
                  <a:lnTo>
                    <a:pt x="2130" y="2462"/>
                  </a:lnTo>
                  <a:lnTo>
                    <a:pt x="2160" y="2483"/>
                  </a:lnTo>
                  <a:lnTo>
                    <a:pt x="2190" y="2506"/>
                  </a:lnTo>
                  <a:lnTo>
                    <a:pt x="2221" y="2529"/>
                  </a:lnTo>
                  <a:lnTo>
                    <a:pt x="2253" y="2555"/>
                  </a:lnTo>
                  <a:lnTo>
                    <a:pt x="2286" y="2582"/>
                  </a:lnTo>
                  <a:lnTo>
                    <a:pt x="2319" y="2611"/>
                  </a:lnTo>
                  <a:lnTo>
                    <a:pt x="2352" y="2641"/>
                  </a:lnTo>
                  <a:lnTo>
                    <a:pt x="2355" y="2730"/>
                  </a:lnTo>
                  <a:lnTo>
                    <a:pt x="2360" y="2819"/>
                  </a:lnTo>
                  <a:lnTo>
                    <a:pt x="2364" y="2908"/>
                  </a:lnTo>
                  <a:lnTo>
                    <a:pt x="2367" y="2997"/>
                  </a:lnTo>
                  <a:lnTo>
                    <a:pt x="2371" y="3085"/>
                  </a:lnTo>
                  <a:lnTo>
                    <a:pt x="2375" y="3174"/>
                  </a:lnTo>
                  <a:lnTo>
                    <a:pt x="2379" y="3263"/>
                  </a:lnTo>
                  <a:lnTo>
                    <a:pt x="2382" y="3352"/>
                  </a:lnTo>
                  <a:lnTo>
                    <a:pt x="2372" y="3373"/>
                  </a:lnTo>
                  <a:lnTo>
                    <a:pt x="2363" y="3392"/>
                  </a:lnTo>
                  <a:lnTo>
                    <a:pt x="2357" y="3399"/>
                  </a:lnTo>
                  <a:lnTo>
                    <a:pt x="2352" y="3407"/>
                  </a:lnTo>
                  <a:lnTo>
                    <a:pt x="2346" y="3413"/>
                  </a:lnTo>
                  <a:lnTo>
                    <a:pt x="2340" y="3419"/>
                  </a:lnTo>
                  <a:lnTo>
                    <a:pt x="2335" y="3424"/>
                  </a:lnTo>
                  <a:lnTo>
                    <a:pt x="2328" y="3428"/>
                  </a:lnTo>
                  <a:lnTo>
                    <a:pt x="2323" y="3431"/>
                  </a:lnTo>
                  <a:lnTo>
                    <a:pt x="2317" y="3434"/>
                  </a:lnTo>
                  <a:lnTo>
                    <a:pt x="2310" y="3436"/>
                  </a:lnTo>
                  <a:lnTo>
                    <a:pt x="2304" y="3437"/>
                  </a:lnTo>
                  <a:lnTo>
                    <a:pt x="2297" y="3438"/>
                  </a:lnTo>
                  <a:lnTo>
                    <a:pt x="2291" y="3437"/>
                  </a:lnTo>
                  <a:lnTo>
                    <a:pt x="2284" y="3436"/>
                  </a:lnTo>
                  <a:lnTo>
                    <a:pt x="2278" y="3434"/>
                  </a:lnTo>
                  <a:lnTo>
                    <a:pt x="2270" y="3431"/>
                  </a:lnTo>
                  <a:lnTo>
                    <a:pt x="2264" y="3428"/>
                  </a:lnTo>
                  <a:lnTo>
                    <a:pt x="2257" y="3424"/>
                  </a:lnTo>
                  <a:lnTo>
                    <a:pt x="2249" y="3419"/>
                  </a:lnTo>
                  <a:lnTo>
                    <a:pt x="2242" y="3413"/>
                  </a:lnTo>
                  <a:lnTo>
                    <a:pt x="2234" y="3407"/>
                  </a:lnTo>
                  <a:lnTo>
                    <a:pt x="2219" y="3392"/>
                  </a:lnTo>
                  <a:lnTo>
                    <a:pt x="2203" y="3373"/>
                  </a:lnTo>
                  <a:lnTo>
                    <a:pt x="2187" y="3352"/>
                  </a:lnTo>
                  <a:lnTo>
                    <a:pt x="2170" y="3327"/>
                  </a:lnTo>
                  <a:lnTo>
                    <a:pt x="2170" y="3288"/>
                  </a:lnTo>
                  <a:lnTo>
                    <a:pt x="2170" y="3249"/>
                  </a:lnTo>
                  <a:lnTo>
                    <a:pt x="2170" y="3209"/>
                  </a:lnTo>
                  <a:lnTo>
                    <a:pt x="2170" y="3170"/>
                  </a:lnTo>
                  <a:lnTo>
                    <a:pt x="2170" y="3130"/>
                  </a:lnTo>
                  <a:lnTo>
                    <a:pt x="2170" y="3090"/>
                  </a:lnTo>
                  <a:lnTo>
                    <a:pt x="2170" y="3051"/>
                  </a:lnTo>
                  <a:lnTo>
                    <a:pt x="2170" y="3012"/>
                  </a:lnTo>
                  <a:close/>
                  <a:moveTo>
                    <a:pt x="4257" y="1203"/>
                  </a:moveTo>
                  <a:lnTo>
                    <a:pt x="3710" y="1203"/>
                  </a:lnTo>
                  <a:lnTo>
                    <a:pt x="3710" y="1108"/>
                  </a:lnTo>
                  <a:lnTo>
                    <a:pt x="3840" y="1108"/>
                  </a:lnTo>
                  <a:lnTo>
                    <a:pt x="3840" y="921"/>
                  </a:lnTo>
                  <a:lnTo>
                    <a:pt x="3821" y="923"/>
                  </a:lnTo>
                  <a:lnTo>
                    <a:pt x="3798" y="924"/>
                  </a:lnTo>
                  <a:lnTo>
                    <a:pt x="3772" y="925"/>
                  </a:lnTo>
                  <a:lnTo>
                    <a:pt x="3742" y="925"/>
                  </a:lnTo>
                  <a:lnTo>
                    <a:pt x="3734" y="925"/>
                  </a:lnTo>
                  <a:lnTo>
                    <a:pt x="3725" y="925"/>
                  </a:lnTo>
                  <a:lnTo>
                    <a:pt x="3717" y="924"/>
                  </a:lnTo>
                  <a:lnTo>
                    <a:pt x="3710" y="924"/>
                  </a:lnTo>
                  <a:lnTo>
                    <a:pt x="3710" y="833"/>
                  </a:lnTo>
                  <a:lnTo>
                    <a:pt x="3718" y="833"/>
                  </a:lnTo>
                  <a:lnTo>
                    <a:pt x="3726" y="833"/>
                  </a:lnTo>
                  <a:lnTo>
                    <a:pt x="3768" y="832"/>
                  </a:lnTo>
                  <a:lnTo>
                    <a:pt x="3809" y="830"/>
                  </a:lnTo>
                  <a:lnTo>
                    <a:pt x="3849" y="825"/>
                  </a:lnTo>
                  <a:lnTo>
                    <a:pt x="3886" y="818"/>
                  </a:lnTo>
                  <a:lnTo>
                    <a:pt x="3921" y="811"/>
                  </a:lnTo>
                  <a:lnTo>
                    <a:pt x="3951" y="801"/>
                  </a:lnTo>
                  <a:lnTo>
                    <a:pt x="3962" y="797"/>
                  </a:lnTo>
                  <a:lnTo>
                    <a:pt x="3974" y="792"/>
                  </a:lnTo>
                  <a:lnTo>
                    <a:pt x="3984" y="787"/>
                  </a:lnTo>
                  <a:lnTo>
                    <a:pt x="3993" y="782"/>
                  </a:lnTo>
                  <a:lnTo>
                    <a:pt x="4130" y="782"/>
                  </a:lnTo>
                  <a:lnTo>
                    <a:pt x="4130" y="1108"/>
                  </a:lnTo>
                  <a:lnTo>
                    <a:pt x="4257" y="1108"/>
                  </a:lnTo>
                  <a:lnTo>
                    <a:pt x="4257" y="1203"/>
                  </a:lnTo>
                  <a:close/>
                  <a:moveTo>
                    <a:pt x="5060" y="958"/>
                  </a:moveTo>
                  <a:lnTo>
                    <a:pt x="5059" y="947"/>
                  </a:lnTo>
                  <a:lnTo>
                    <a:pt x="5058" y="936"/>
                  </a:lnTo>
                  <a:lnTo>
                    <a:pt x="5055" y="927"/>
                  </a:lnTo>
                  <a:lnTo>
                    <a:pt x="5052" y="917"/>
                  </a:lnTo>
                  <a:lnTo>
                    <a:pt x="5048" y="908"/>
                  </a:lnTo>
                  <a:lnTo>
                    <a:pt x="5043" y="901"/>
                  </a:lnTo>
                  <a:lnTo>
                    <a:pt x="5036" y="894"/>
                  </a:lnTo>
                  <a:lnTo>
                    <a:pt x="5030" y="888"/>
                  </a:lnTo>
                  <a:lnTo>
                    <a:pt x="5021" y="883"/>
                  </a:lnTo>
                  <a:lnTo>
                    <a:pt x="5012" y="877"/>
                  </a:lnTo>
                  <a:lnTo>
                    <a:pt x="5002" y="874"/>
                  </a:lnTo>
                  <a:lnTo>
                    <a:pt x="4991" y="871"/>
                  </a:lnTo>
                  <a:lnTo>
                    <a:pt x="4979" y="868"/>
                  </a:lnTo>
                  <a:lnTo>
                    <a:pt x="4966" y="866"/>
                  </a:lnTo>
                  <a:lnTo>
                    <a:pt x="4952" y="865"/>
                  </a:lnTo>
                  <a:lnTo>
                    <a:pt x="4938" y="864"/>
                  </a:lnTo>
                  <a:lnTo>
                    <a:pt x="4916" y="865"/>
                  </a:lnTo>
                  <a:lnTo>
                    <a:pt x="4897" y="868"/>
                  </a:lnTo>
                  <a:lnTo>
                    <a:pt x="4888" y="870"/>
                  </a:lnTo>
                  <a:lnTo>
                    <a:pt x="4880" y="872"/>
                  </a:lnTo>
                  <a:lnTo>
                    <a:pt x="4874" y="875"/>
                  </a:lnTo>
                  <a:lnTo>
                    <a:pt x="4868" y="878"/>
                  </a:lnTo>
                  <a:lnTo>
                    <a:pt x="4862" y="881"/>
                  </a:lnTo>
                  <a:lnTo>
                    <a:pt x="4857" y="886"/>
                  </a:lnTo>
                  <a:lnTo>
                    <a:pt x="4852" y="890"/>
                  </a:lnTo>
                  <a:lnTo>
                    <a:pt x="4849" y="895"/>
                  </a:lnTo>
                  <a:lnTo>
                    <a:pt x="4847" y="900"/>
                  </a:lnTo>
                  <a:lnTo>
                    <a:pt x="4845" y="906"/>
                  </a:lnTo>
                  <a:lnTo>
                    <a:pt x="4844" y="912"/>
                  </a:lnTo>
                  <a:lnTo>
                    <a:pt x="4844" y="919"/>
                  </a:lnTo>
                  <a:lnTo>
                    <a:pt x="4844" y="925"/>
                  </a:lnTo>
                  <a:lnTo>
                    <a:pt x="4845" y="932"/>
                  </a:lnTo>
                  <a:lnTo>
                    <a:pt x="4847" y="937"/>
                  </a:lnTo>
                  <a:lnTo>
                    <a:pt x="4850" y="943"/>
                  </a:lnTo>
                  <a:lnTo>
                    <a:pt x="4855" y="948"/>
                  </a:lnTo>
                  <a:lnTo>
                    <a:pt x="4859" y="952"/>
                  </a:lnTo>
                  <a:lnTo>
                    <a:pt x="4865" y="957"/>
                  </a:lnTo>
                  <a:lnTo>
                    <a:pt x="4872" y="961"/>
                  </a:lnTo>
                  <a:lnTo>
                    <a:pt x="4879" y="964"/>
                  </a:lnTo>
                  <a:lnTo>
                    <a:pt x="4887" y="967"/>
                  </a:lnTo>
                  <a:lnTo>
                    <a:pt x="4895" y="969"/>
                  </a:lnTo>
                  <a:lnTo>
                    <a:pt x="4904" y="972"/>
                  </a:lnTo>
                  <a:lnTo>
                    <a:pt x="4923" y="975"/>
                  </a:lnTo>
                  <a:lnTo>
                    <a:pt x="4945" y="976"/>
                  </a:lnTo>
                  <a:lnTo>
                    <a:pt x="4959" y="976"/>
                  </a:lnTo>
                  <a:lnTo>
                    <a:pt x="4973" y="975"/>
                  </a:lnTo>
                  <a:lnTo>
                    <a:pt x="4988" y="974"/>
                  </a:lnTo>
                  <a:lnTo>
                    <a:pt x="5002" y="972"/>
                  </a:lnTo>
                  <a:lnTo>
                    <a:pt x="5031" y="966"/>
                  </a:lnTo>
                  <a:lnTo>
                    <a:pt x="5060" y="958"/>
                  </a:lnTo>
                  <a:close/>
                  <a:moveTo>
                    <a:pt x="4579" y="1105"/>
                  </a:moveTo>
                  <a:lnTo>
                    <a:pt x="4807" y="1095"/>
                  </a:lnTo>
                  <a:lnTo>
                    <a:pt x="4816" y="1104"/>
                  </a:lnTo>
                  <a:lnTo>
                    <a:pt x="4826" y="1110"/>
                  </a:lnTo>
                  <a:lnTo>
                    <a:pt x="4837" y="1115"/>
                  </a:lnTo>
                  <a:lnTo>
                    <a:pt x="4850" y="1121"/>
                  </a:lnTo>
                  <a:lnTo>
                    <a:pt x="4865" y="1124"/>
                  </a:lnTo>
                  <a:lnTo>
                    <a:pt x="4881" y="1127"/>
                  </a:lnTo>
                  <a:lnTo>
                    <a:pt x="4899" y="1128"/>
                  </a:lnTo>
                  <a:lnTo>
                    <a:pt x="4918" y="1128"/>
                  </a:lnTo>
                  <a:lnTo>
                    <a:pt x="4934" y="1128"/>
                  </a:lnTo>
                  <a:lnTo>
                    <a:pt x="4948" y="1127"/>
                  </a:lnTo>
                  <a:lnTo>
                    <a:pt x="4962" y="1125"/>
                  </a:lnTo>
                  <a:lnTo>
                    <a:pt x="4975" y="1123"/>
                  </a:lnTo>
                  <a:lnTo>
                    <a:pt x="4988" y="1120"/>
                  </a:lnTo>
                  <a:lnTo>
                    <a:pt x="4999" y="1115"/>
                  </a:lnTo>
                  <a:lnTo>
                    <a:pt x="5008" y="1110"/>
                  </a:lnTo>
                  <a:lnTo>
                    <a:pt x="5018" y="1105"/>
                  </a:lnTo>
                  <a:lnTo>
                    <a:pt x="5025" y="1098"/>
                  </a:lnTo>
                  <a:lnTo>
                    <a:pt x="5033" y="1091"/>
                  </a:lnTo>
                  <a:lnTo>
                    <a:pt x="5038" y="1083"/>
                  </a:lnTo>
                  <a:lnTo>
                    <a:pt x="5044" y="1075"/>
                  </a:lnTo>
                  <a:lnTo>
                    <a:pt x="5048" y="1065"/>
                  </a:lnTo>
                  <a:lnTo>
                    <a:pt x="5051" y="1055"/>
                  </a:lnTo>
                  <a:lnTo>
                    <a:pt x="5053" y="1045"/>
                  </a:lnTo>
                  <a:lnTo>
                    <a:pt x="5055" y="1033"/>
                  </a:lnTo>
                  <a:lnTo>
                    <a:pt x="5034" y="1038"/>
                  </a:lnTo>
                  <a:lnTo>
                    <a:pt x="5014" y="1043"/>
                  </a:lnTo>
                  <a:lnTo>
                    <a:pt x="4991" y="1048"/>
                  </a:lnTo>
                  <a:lnTo>
                    <a:pt x="4967" y="1052"/>
                  </a:lnTo>
                  <a:lnTo>
                    <a:pt x="4944" y="1054"/>
                  </a:lnTo>
                  <a:lnTo>
                    <a:pt x="4919" y="1056"/>
                  </a:lnTo>
                  <a:lnTo>
                    <a:pt x="4892" y="1057"/>
                  </a:lnTo>
                  <a:lnTo>
                    <a:pt x="4865" y="1058"/>
                  </a:lnTo>
                  <a:lnTo>
                    <a:pt x="4835" y="1057"/>
                  </a:lnTo>
                  <a:lnTo>
                    <a:pt x="4806" y="1055"/>
                  </a:lnTo>
                  <a:lnTo>
                    <a:pt x="4779" y="1053"/>
                  </a:lnTo>
                  <a:lnTo>
                    <a:pt x="4753" y="1049"/>
                  </a:lnTo>
                  <a:lnTo>
                    <a:pt x="4727" y="1043"/>
                  </a:lnTo>
                  <a:lnTo>
                    <a:pt x="4703" y="1037"/>
                  </a:lnTo>
                  <a:lnTo>
                    <a:pt x="4680" y="1030"/>
                  </a:lnTo>
                  <a:lnTo>
                    <a:pt x="4658" y="1021"/>
                  </a:lnTo>
                  <a:lnTo>
                    <a:pt x="4638" y="1011"/>
                  </a:lnTo>
                  <a:lnTo>
                    <a:pt x="4620" y="1002"/>
                  </a:lnTo>
                  <a:lnTo>
                    <a:pt x="4612" y="996"/>
                  </a:lnTo>
                  <a:lnTo>
                    <a:pt x="4604" y="991"/>
                  </a:lnTo>
                  <a:lnTo>
                    <a:pt x="4598" y="984"/>
                  </a:lnTo>
                  <a:lnTo>
                    <a:pt x="4593" y="979"/>
                  </a:lnTo>
                  <a:lnTo>
                    <a:pt x="4587" y="973"/>
                  </a:lnTo>
                  <a:lnTo>
                    <a:pt x="4583" y="967"/>
                  </a:lnTo>
                  <a:lnTo>
                    <a:pt x="4580" y="961"/>
                  </a:lnTo>
                  <a:lnTo>
                    <a:pt x="4577" y="954"/>
                  </a:lnTo>
                  <a:lnTo>
                    <a:pt x="4574" y="948"/>
                  </a:lnTo>
                  <a:lnTo>
                    <a:pt x="4572" y="940"/>
                  </a:lnTo>
                  <a:lnTo>
                    <a:pt x="4571" y="934"/>
                  </a:lnTo>
                  <a:lnTo>
                    <a:pt x="4571" y="927"/>
                  </a:lnTo>
                  <a:lnTo>
                    <a:pt x="4571" y="919"/>
                  </a:lnTo>
                  <a:lnTo>
                    <a:pt x="4572" y="910"/>
                  </a:lnTo>
                  <a:lnTo>
                    <a:pt x="4574" y="903"/>
                  </a:lnTo>
                  <a:lnTo>
                    <a:pt x="4578" y="894"/>
                  </a:lnTo>
                  <a:lnTo>
                    <a:pt x="4582" y="887"/>
                  </a:lnTo>
                  <a:lnTo>
                    <a:pt x="4586" y="880"/>
                  </a:lnTo>
                  <a:lnTo>
                    <a:pt x="4592" y="873"/>
                  </a:lnTo>
                  <a:lnTo>
                    <a:pt x="4598" y="866"/>
                  </a:lnTo>
                  <a:lnTo>
                    <a:pt x="4606" y="860"/>
                  </a:lnTo>
                  <a:lnTo>
                    <a:pt x="4613" y="854"/>
                  </a:lnTo>
                  <a:lnTo>
                    <a:pt x="4622" y="847"/>
                  </a:lnTo>
                  <a:lnTo>
                    <a:pt x="4631" y="842"/>
                  </a:lnTo>
                  <a:lnTo>
                    <a:pt x="4642" y="836"/>
                  </a:lnTo>
                  <a:lnTo>
                    <a:pt x="4654" y="830"/>
                  </a:lnTo>
                  <a:lnTo>
                    <a:pt x="4666" y="826"/>
                  </a:lnTo>
                  <a:lnTo>
                    <a:pt x="4679" y="820"/>
                  </a:lnTo>
                  <a:lnTo>
                    <a:pt x="4706" y="812"/>
                  </a:lnTo>
                  <a:lnTo>
                    <a:pt x="4734" y="803"/>
                  </a:lnTo>
                  <a:lnTo>
                    <a:pt x="4764" y="797"/>
                  </a:lnTo>
                  <a:lnTo>
                    <a:pt x="4795" y="791"/>
                  </a:lnTo>
                  <a:lnTo>
                    <a:pt x="4827" y="787"/>
                  </a:lnTo>
                  <a:lnTo>
                    <a:pt x="4860" y="784"/>
                  </a:lnTo>
                  <a:lnTo>
                    <a:pt x="4894" y="783"/>
                  </a:lnTo>
                  <a:lnTo>
                    <a:pt x="4930" y="782"/>
                  </a:lnTo>
                  <a:lnTo>
                    <a:pt x="4974" y="783"/>
                  </a:lnTo>
                  <a:lnTo>
                    <a:pt x="5016" y="785"/>
                  </a:lnTo>
                  <a:lnTo>
                    <a:pt x="5055" y="789"/>
                  </a:lnTo>
                  <a:lnTo>
                    <a:pt x="5094" y="796"/>
                  </a:lnTo>
                  <a:lnTo>
                    <a:pt x="5129" y="803"/>
                  </a:lnTo>
                  <a:lnTo>
                    <a:pt x="5164" y="813"/>
                  </a:lnTo>
                  <a:lnTo>
                    <a:pt x="5181" y="818"/>
                  </a:lnTo>
                  <a:lnTo>
                    <a:pt x="5196" y="824"/>
                  </a:lnTo>
                  <a:lnTo>
                    <a:pt x="5212" y="830"/>
                  </a:lnTo>
                  <a:lnTo>
                    <a:pt x="5227" y="836"/>
                  </a:lnTo>
                  <a:lnTo>
                    <a:pt x="5241" y="844"/>
                  </a:lnTo>
                  <a:lnTo>
                    <a:pt x="5254" y="851"/>
                  </a:lnTo>
                  <a:lnTo>
                    <a:pt x="5267" y="860"/>
                  </a:lnTo>
                  <a:lnTo>
                    <a:pt x="5279" y="868"/>
                  </a:lnTo>
                  <a:lnTo>
                    <a:pt x="5289" y="877"/>
                  </a:lnTo>
                  <a:lnTo>
                    <a:pt x="5298" y="886"/>
                  </a:lnTo>
                  <a:lnTo>
                    <a:pt x="5308" y="895"/>
                  </a:lnTo>
                  <a:lnTo>
                    <a:pt x="5315" y="905"/>
                  </a:lnTo>
                  <a:lnTo>
                    <a:pt x="5322" y="916"/>
                  </a:lnTo>
                  <a:lnTo>
                    <a:pt x="5328" y="927"/>
                  </a:lnTo>
                  <a:lnTo>
                    <a:pt x="5333" y="937"/>
                  </a:lnTo>
                  <a:lnTo>
                    <a:pt x="5337" y="949"/>
                  </a:lnTo>
                  <a:lnTo>
                    <a:pt x="5340" y="961"/>
                  </a:lnTo>
                  <a:lnTo>
                    <a:pt x="5343" y="973"/>
                  </a:lnTo>
                  <a:lnTo>
                    <a:pt x="5344" y="986"/>
                  </a:lnTo>
                  <a:lnTo>
                    <a:pt x="5344" y="998"/>
                  </a:lnTo>
                  <a:lnTo>
                    <a:pt x="5344" y="1010"/>
                  </a:lnTo>
                  <a:lnTo>
                    <a:pt x="5343" y="1021"/>
                  </a:lnTo>
                  <a:lnTo>
                    <a:pt x="5341" y="1033"/>
                  </a:lnTo>
                  <a:lnTo>
                    <a:pt x="5338" y="1043"/>
                  </a:lnTo>
                  <a:lnTo>
                    <a:pt x="5333" y="1053"/>
                  </a:lnTo>
                  <a:lnTo>
                    <a:pt x="5329" y="1064"/>
                  </a:lnTo>
                  <a:lnTo>
                    <a:pt x="5324" y="1073"/>
                  </a:lnTo>
                  <a:lnTo>
                    <a:pt x="5317" y="1083"/>
                  </a:lnTo>
                  <a:lnTo>
                    <a:pt x="5311" y="1093"/>
                  </a:lnTo>
                  <a:lnTo>
                    <a:pt x="5302" y="1101"/>
                  </a:lnTo>
                  <a:lnTo>
                    <a:pt x="5294" y="1110"/>
                  </a:lnTo>
                  <a:lnTo>
                    <a:pt x="5284" y="1119"/>
                  </a:lnTo>
                  <a:lnTo>
                    <a:pt x="5273" y="1127"/>
                  </a:lnTo>
                  <a:lnTo>
                    <a:pt x="5263" y="1135"/>
                  </a:lnTo>
                  <a:lnTo>
                    <a:pt x="5250" y="1142"/>
                  </a:lnTo>
                  <a:lnTo>
                    <a:pt x="5237" y="1150"/>
                  </a:lnTo>
                  <a:lnTo>
                    <a:pt x="5223" y="1156"/>
                  </a:lnTo>
                  <a:lnTo>
                    <a:pt x="5209" y="1163"/>
                  </a:lnTo>
                  <a:lnTo>
                    <a:pt x="5193" y="1169"/>
                  </a:lnTo>
                  <a:lnTo>
                    <a:pt x="5177" y="1174"/>
                  </a:lnTo>
                  <a:lnTo>
                    <a:pt x="5160" y="1180"/>
                  </a:lnTo>
                  <a:lnTo>
                    <a:pt x="5142" y="1184"/>
                  </a:lnTo>
                  <a:lnTo>
                    <a:pt x="5123" y="1188"/>
                  </a:lnTo>
                  <a:lnTo>
                    <a:pt x="5104" y="1193"/>
                  </a:lnTo>
                  <a:lnTo>
                    <a:pt x="5083" y="1196"/>
                  </a:lnTo>
                  <a:lnTo>
                    <a:pt x="5063" y="1199"/>
                  </a:lnTo>
                  <a:lnTo>
                    <a:pt x="5040" y="1201"/>
                  </a:lnTo>
                  <a:lnTo>
                    <a:pt x="5018" y="1203"/>
                  </a:lnTo>
                  <a:lnTo>
                    <a:pt x="4971" y="1205"/>
                  </a:lnTo>
                  <a:lnTo>
                    <a:pt x="4919" y="1207"/>
                  </a:lnTo>
                  <a:lnTo>
                    <a:pt x="4886" y="1207"/>
                  </a:lnTo>
                  <a:lnTo>
                    <a:pt x="4855" y="1205"/>
                  </a:lnTo>
                  <a:lnTo>
                    <a:pt x="4825" y="1203"/>
                  </a:lnTo>
                  <a:lnTo>
                    <a:pt x="4796" y="1200"/>
                  </a:lnTo>
                  <a:lnTo>
                    <a:pt x="4769" y="1197"/>
                  </a:lnTo>
                  <a:lnTo>
                    <a:pt x="4743" y="1193"/>
                  </a:lnTo>
                  <a:lnTo>
                    <a:pt x="4718" y="1187"/>
                  </a:lnTo>
                  <a:lnTo>
                    <a:pt x="4695" y="1181"/>
                  </a:lnTo>
                  <a:lnTo>
                    <a:pt x="4673" y="1174"/>
                  </a:lnTo>
                  <a:lnTo>
                    <a:pt x="4654" y="1167"/>
                  </a:lnTo>
                  <a:lnTo>
                    <a:pt x="4637" y="1158"/>
                  </a:lnTo>
                  <a:lnTo>
                    <a:pt x="4621" y="1150"/>
                  </a:lnTo>
                  <a:lnTo>
                    <a:pt x="4608" y="1139"/>
                  </a:lnTo>
                  <a:lnTo>
                    <a:pt x="4596" y="1128"/>
                  </a:lnTo>
                  <a:lnTo>
                    <a:pt x="4586" y="1116"/>
                  </a:lnTo>
                  <a:lnTo>
                    <a:pt x="4579" y="1105"/>
                  </a:lnTo>
                  <a:close/>
                  <a:moveTo>
                    <a:pt x="5722" y="994"/>
                  </a:moveTo>
                  <a:lnTo>
                    <a:pt x="5969" y="994"/>
                  </a:lnTo>
                  <a:lnTo>
                    <a:pt x="5969" y="880"/>
                  </a:lnTo>
                  <a:lnTo>
                    <a:pt x="5722" y="994"/>
                  </a:lnTo>
                  <a:close/>
                  <a:moveTo>
                    <a:pt x="6336" y="1203"/>
                  </a:moveTo>
                  <a:lnTo>
                    <a:pt x="5858" y="1203"/>
                  </a:lnTo>
                  <a:lnTo>
                    <a:pt x="5858" y="1120"/>
                  </a:lnTo>
                  <a:lnTo>
                    <a:pt x="5969" y="1120"/>
                  </a:lnTo>
                  <a:lnTo>
                    <a:pt x="5969" y="1067"/>
                  </a:lnTo>
                  <a:lnTo>
                    <a:pt x="5585" y="1067"/>
                  </a:lnTo>
                  <a:lnTo>
                    <a:pt x="5533" y="981"/>
                  </a:lnTo>
                  <a:lnTo>
                    <a:pt x="5960" y="782"/>
                  </a:lnTo>
                  <a:lnTo>
                    <a:pt x="6243" y="782"/>
                  </a:lnTo>
                  <a:lnTo>
                    <a:pt x="6243" y="994"/>
                  </a:lnTo>
                  <a:lnTo>
                    <a:pt x="6336" y="994"/>
                  </a:lnTo>
                  <a:lnTo>
                    <a:pt x="6336" y="1067"/>
                  </a:lnTo>
                  <a:lnTo>
                    <a:pt x="6243" y="1067"/>
                  </a:lnTo>
                  <a:lnTo>
                    <a:pt x="6243" y="1120"/>
                  </a:lnTo>
                  <a:lnTo>
                    <a:pt x="6336" y="1120"/>
                  </a:lnTo>
                  <a:lnTo>
                    <a:pt x="6336" y="1203"/>
                  </a:lnTo>
                  <a:close/>
                  <a:moveTo>
                    <a:pt x="7115" y="1073"/>
                  </a:moveTo>
                  <a:lnTo>
                    <a:pt x="7304" y="1073"/>
                  </a:lnTo>
                  <a:lnTo>
                    <a:pt x="7296" y="1203"/>
                  </a:lnTo>
                  <a:lnTo>
                    <a:pt x="6569" y="1203"/>
                  </a:lnTo>
                  <a:lnTo>
                    <a:pt x="6568" y="1194"/>
                  </a:lnTo>
                  <a:lnTo>
                    <a:pt x="6568" y="1190"/>
                  </a:lnTo>
                  <a:lnTo>
                    <a:pt x="6568" y="1176"/>
                  </a:lnTo>
                  <a:lnTo>
                    <a:pt x="6571" y="1163"/>
                  </a:lnTo>
                  <a:lnTo>
                    <a:pt x="6576" y="1149"/>
                  </a:lnTo>
                  <a:lnTo>
                    <a:pt x="6581" y="1136"/>
                  </a:lnTo>
                  <a:lnTo>
                    <a:pt x="6590" y="1123"/>
                  </a:lnTo>
                  <a:lnTo>
                    <a:pt x="6599" y="1111"/>
                  </a:lnTo>
                  <a:lnTo>
                    <a:pt x="6610" y="1098"/>
                  </a:lnTo>
                  <a:lnTo>
                    <a:pt x="6623" y="1087"/>
                  </a:lnTo>
                  <a:lnTo>
                    <a:pt x="6638" y="1076"/>
                  </a:lnTo>
                  <a:lnTo>
                    <a:pt x="6656" y="1064"/>
                  </a:lnTo>
                  <a:lnTo>
                    <a:pt x="6678" y="1052"/>
                  </a:lnTo>
                  <a:lnTo>
                    <a:pt x="6701" y="1040"/>
                  </a:lnTo>
                  <a:lnTo>
                    <a:pt x="6727" y="1028"/>
                  </a:lnTo>
                  <a:lnTo>
                    <a:pt x="6756" y="1017"/>
                  </a:lnTo>
                  <a:lnTo>
                    <a:pt x="6788" y="1006"/>
                  </a:lnTo>
                  <a:lnTo>
                    <a:pt x="6823" y="994"/>
                  </a:lnTo>
                  <a:lnTo>
                    <a:pt x="6877" y="975"/>
                  </a:lnTo>
                  <a:lnTo>
                    <a:pt x="6921" y="959"/>
                  </a:lnTo>
                  <a:lnTo>
                    <a:pt x="6956" y="946"/>
                  </a:lnTo>
                  <a:lnTo>
                    <a:pt x="6978" y="935"/>
                  </a:lnTo>
                  <a:lnTo>
                    <a:pt x="6986" y="931"/>
                  </a:lnTo>
                  <a:lnTo>
                    <a:pt x="6993" y="927"/>
                  </a:lnTo>
                  <a:lnTo>
                    <a:pt x="7000" y="921"/>
                  </a:lnTo>
                  <a:lnTo>
                    <a:pt x="7004" y="917"/>
                  </a:lnTo>
                  <a:lnTo>
                    <a:pt x="7008" y="913"/>
                  </a:lnTo>
                  <a:lnTo>
                    <a:pt x="7010" y="907"/>
                  </a:lnTo>
                  <a:lnTo>
                    <a:pt x="7013" y="903"/>
                  </a:lnTo>
                  <a:lnTo>
                    <a:pt x="7013" y="899"/>
                  </a:lnTo>
                  <a:lnTo>
                    <a:pt x="7013" y="894"/>
                  </a:lnTo>
                  <a:lnTo>
                    <a:pt x="7012" y="890"/>
                  </a:lnTo>
                  <a:lnTo>
                    <a:pt x="7009" y="886"/>
                  </a:lnTo>
                  <a:lnTo>
                    <a:pt x="7007" y="881"/>
                  </a:lnTo>
                  <a:lnTo>
                    <a:pt x="7004" y="878"/>
                  </a:lnTo>
                  <a:lnTo>
                    <a:pt x="7000" y="875"/>
                  </a:lnTo>
                  <a:lnTo>
                    <a:pt x="6994" y="872"/>
                  </a:lnTo>
                  <a:lnTo>
                    <a:pt x="6989" y="869"/>
                  </a:lnTo>
                  <a:lnTo>
                    <a:pt x="6983" y="866"/>
                  </a:lnTo>
                  <a:lnTo>
                    <a:pt x="6976" y="863"/>
                  </a:lnTo>
                  <a:lnTo>
                    <a:pt x="6969" y="862"/>
                  </a:lnTo>
                  <a:lnTo>
                    <a:pt x="6960" y="860"/>
                  </a:lnTo>
                  <a:lnTo>
                    <a:pt x="6941" y="858"/>
                  </a:lnTo>
                  <a:lnTo>
                    <a:pt x="6918" y="857"/>
                  </a:lnTo>
                  <a:lnTo>
                    <a:pt x="6894" y="858"/>
                  </a:lnTo>
                  <a:lnTo>
                    <a:pt x="6874" y="861"/>
                  </a:lnTo>
                  <a:lnTo>
                    <a:pt x="6865" y="863"/>
                  </a:lnTo>
                  <a:lnTo>
                    <a:pt x="6857" y="865"/>
                  </a:lnTo>
                  <a:lnTo>
                    <a:pt x="6849" y="869"/>
                  </a:lnTo>
                  <a:lnTo>
                    <a:pt x="6843" y="872"/>
                  </a:lnTo>
                  <a:lnTo>
                    <a:pt x="6837" y="875"/>
                  </a:lnTo>
                  <a:lnTo>
                    <a:pt x="6831" y="879"/>
                  </a:lnTo>
                  <a:lnTo>
                    <a:pt x="6827" y="885"/>
                  </a:lnTo>
                  <a:lnTo>
                    <a:pt x="6824" y="890"/>
                  </a:lnTo>
                  <a:lnTo>
                    <a:pt x="6820" y="895"/>
                  </a:lnTo>
                  <a:lnTo>
                    <a:pt x="6818" y="902"/>
                  </a:lnTo>
                  <a:lnTo>
                    <a:pt x="6817" y="908"/>
                  </a:lnTo>
                  <a:lnTo>
                    <a:pt x="6817" y="915"/>
                  </a:lnTo>
                  <a:lnTo>
                    <a:pt x="6582" y="912"/>
                  </a:lnTo>
                  <a:lnTo>
                    <a:pt x="6583" y="903"/>
                  </a:lnTo>
                  <a:lnTo>
                    <a:pt x="6585" y="894"/>
                  </a:lnTo>
                  <a:lnTo>
                    <a:pt x="6589" y="887"/>
                  </a:lnTo>
                  <a:lnTo>
                    <a:pt x="6592" y="879"/>
                  </a:lnTo>
                  <a:lnTo>
                    <a:pt x="6595" y="872"/>
                  </a:lnTo>
                  <a:lnTo>
                    <a:pt x="6600" y="864"/>
                  </a:lnTo>
                  <a:lnTo>
                    <a:pt x="6606" y="858"/>
                  </a:lnTo>
                  <a:lnTo>
                    <a:pt x="6612" y="851"/>
                  </a:lnTo>
                  <a:lnTo>
                    <a:pt x="6619" y="845"/>
                  </a:lnTo>
                  <a:lnTo>
                    <a:pt x="6626" y="840"/>
                  </a:lnTo>
                  <a:lnTo>
                    <a:pt x="6635" y="833"/>
                  </a:lnTo>
                  <a:lnTo>
                    <a:pt x="6643" y="829"/>
                  </a:lnTo>
                  <a:lnTo>
                    <a:pt x="6653" y="824"/>
                  </a:lnTo>
                  <a:lnTo>
                    <a:pt x="6664" y="819"/>
                  </a:lnTo>
                  <a:lnTo>
                    <a:pt x="6674" y="815"/>
                  </a:lnTo>
                  <a:lnTo>
                    <a:pt x="6686" y="811"/>
                  </a:lnTo>
                  <a:lnTo>
                    <a:pt x="6712" y="804"/>
                  </a:lnTo>
                  <a:lnTo>
                    <a:pt x="6739" y="798"/>
                  </a:lnTo>
                  <a:lnTo>
                    <a:pt x="6767" y="794"/>
                  </a:lnTo>
                  <a:lnTo>
                    <a:pt x="6797" y="789"/>
                  </a:lnTo>
                  <a:lnTo>
                    <a:pt x="6829" y="786"/>
                  </a:lnTo>
                  <a:lnTo>
                    <a:pt x="6862" y="784"/>
                  </a:lnTo>
                  <a:lnTo>
                    <a:pt x="6897" y="782"/>
                  </a:lnTo>
                  <a:lnTo>
                    <a:pt x="6933" y="782"/>
                  </a:lnTo>
                  <a:lnTo>
                    <a:pt x="6973" y="783"/>
                  </a:lnTo>
                  <a:lnTo>
                    <a:pt x="7012" y="784"/>
                  </a:lnTo>
                  <a:lnTo>
                    <a:pt x="7047" y="786"/>
                  </a:lnTo>
                  <a:lnTo>
                    <a:pt x="7081" y="790"/>
                  </a:lnTo>
                  <a:lnTo>
                    <a:pt x="7112" y="795"/>
                  </a:lnTo>
                  <a:lnTo>
                    <a:pt x="7144" y="801"/>
                  </a:lnTo>
                  <a:lnTo>
                    <a:pt x="7171" y="807"/>
                  </a:lnTo>
                  <a:lnTo>
                    <a:pt x="7197" y="816"/>
                  </a:lnTo>
                  <a:lnTo>
                    <a:pt x="7221" y="825"/>
                  </a:lnTo>
                  <a:lnTo>
                    <a:pt x="7241" y="834"/>
                  </a:lnTo>
                  <a:lnTo>
                    <a:pt x="7251" y="839"/>
                  </a:lnTo>
                  <a:lnTo>
                    <a:pt x="7260" y="844"/>
                  </a:lnTo>
                  <a:lnTo>
                    <a:pt x="7267" y="849"/>
                  </a:lnTo>
                  <a:lnTo>
                    <a:pt x="7273" y="855"/>
                  </a:lnTo>
                  <a:lnTo>
                    <a:pt x="7279" y="860"/>
                  </a:lnTo>
                  <a:lnTo>
                    <a:pt x="7284" y="866"/>
                  </a:lnTo>
                  <a:lnTo>
                    <a:pt x="7288" y="872"/>
                  </a:lnTo>
                  <a:lnTo>
                    <a:pt x="7292" y="878"/>
                  </a:lnTo>
                  <a:lnTo>
                    <a:pt x="7295" y="885"/>
                  </a:lnTo>
                  <a:lnTo>
                    <a:pt x="7297" y="891"/>
                  </a:lnTo>
                  <a:lnTo>
                    <a:pt x="7298" y="898"/>
                  </a:lnTo>
                  <a:lnTo>
                    <a:pt x="7298" y="905"/>
                  </a:lnTo>
                  <a:lnTo>
                    <a:pt x="7298" y="914"/>
                  </a:lnTo>
                  <a:lnTo>
                    <a:pt x="7295" y="922"/>
                  </a:lnTo>
                  <a:lnTo>
                    <a:pt x="7292" y="931"/>
                  </a:lnTo>
                  <a:lnTo>
                    <a:pt x="7285" y="938"/>
                  </a:lnTo>
                  <a:lnTo>
                    <a:pt x="7279" y="947"/>
                  </a:lnTo>
                  <a:lnTo>
                    <a:pt x="7270" y="954"/>
                  </a:lnTo>
                  <a:lnTo>
                    <a:pt x="7260" y="962"/>
                  </a:lnTo>
                  <a:lnTo>
                    <a:pt x="7248" y="969"/>
                  </a:lnTo>
                  <a:lnTo>
                    <a:pt x="7233" y="977"/>
                  </a:lnTo>
                  <a:lnTo>
                    <a:pt x="7215" y="986"/>
                  </a:lnTo>
                  <a:lnTo>
                    <a:pt x="7194" y="993"/>
                  </a:lnTo>
                  <a:lnTo>
                    <a:pt x="7171" y="1001"/>
                  </a:lnTo>
                  <a:lnTo>
                    <a:pt x="7145" y="1009"/>
                  </a:lnTo>
                  <a:lnTo>
                    <a:pt x="7115" y="1018"/>
                  </a:lnTo>
                  <a:lnTo>
                    <a:pt x="7082" y="1025"/>
                  </a:lnTo>
                  <a:lnTo>
                    <a:pt x="7047" y="1034"/>
                  </a:lnTo>
                  <a:lnTo>
                    <a:pt x="6992" y="1047"/>
                  </a:lnTo>
                  <a:lnTo>
                    <a:pt x="6947" y="1058"/>
                  </a:lnTo>
                  <a:lnTo>
                    <a:pt x="6912" y="1067"/>
                  </a:lnTo>
                  <a:lnTo>
                    <a:pt x="6887" y="1076"/>
                  </a:lnTo>
                  <a:lnTo>
                    <a:pt x="6868" y="1083"/>
                  </a:lnTo>
                  <a:lnTo>
                    <a:pt x="6850" y="1091"/>
                  </a:lnTo>
                  <a:lnTo>
                    <a:pt x="6835" y="1099"/>
                  </a:lnTo>
                  <a:lnTo>
                    <a:pt x="6824" y="1108"/>
                  </a:lnTo>
                  <a:lnTo>
                    <a:pt x="7111" y="1108"/>
                  </a:lnTo>
                  <a:lnTo>
                    <a:pt x="7115" y="107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0"/>
            <p:cNvSpPr>
              <a:spLocks noEditPoints="1"/>
            </p:cNvSpPr>
            <p:nvPr/>
          </p:nvSpPr>
          <p:spPr bwMode="auto">
            <a:xfrm>
              <a:off x="533" y="2395"/>
              <a:ext cx="944" cy="696"/>
            </a:xfrm>
            <a:custGeom>
              <a:avLst/>
              <a:gdLst>
                <a:gd name="T0" fmla="*/ 503 w 13220"/>
                <a:gd name="T1" fmla="*/ 814 h 9747"/>
                <a:gd name="T2" fmla="*/ 750 w 13220"/>
                <a:gd name="T3" fmla="*/ 995 h 9747"/>
                <a:gd name="T4" fmla="*/ 1020 w 13220"/>
                <a:gd name="T5" fmla="*/ 2052 h 9747"/>
                <a:gd name="T6" fmla="*/ 66 w 13220"/>
                <a:gd name="T7" fmla="*/ 2085 h 9747"/>
                <a:gd name="T8" fmla="*/ 779 w 13220"/>
                <a:gd name="T9" fmla="*/ 1670 h 9747"/>
                <a:gd name="T10" fmla="*/ 915 w 13220"/>
                <a:gd name="T11" fmla="*/ 2433 h 9747"/>
                <a:gd name="T12" fmla="*/ 837 w 13220"/>
                <a:gd name="T13" fmla="*/ 2867 h 9747"/>
                <a:gd name="T14" fmla="*/ 341 w 13220"/>
                <a:gd name="T15" fmla="*/ 3349 h 9747"/>
                <a:gd name="T16" fmla="*/ 222 w 13220"/>
                <a:gd name="T17" fmla="*/ 3727 h 9747"/>
                <a:gd name="T18" fmla="*/ 718 w 13220"/>
                <a:gd name="T19" fmla="*/ 3555 h 9747"/>
                <a:gd name="T20" fmla="*/ 414 w 13220"/>
                <a:gd name="T21" fmla="*/ 4409 h 9747"/>
                <a:gd name="T22" fmla="*/ 1032 w 13220"/>
                <a:gd name="T23" fmla="*/ 5141 h 9747"/>
                <a:gd name="T24" fmla="*/ 1290 w 13220"/>
                <a:gd name="T25" fmla="*/ 5249 h 9747"/>
                <a:gd name="T26" fmla="*/ 1600 w 13220"/>
                <a:gd name="T27" fmla="*/ 6086 h 9747"/>
                <a:gd name="T28" fmla="*/ 1247 w 13220"/>
                <a:gd name="T29" fmla="*/ 6337 h 9747"/>
                <a:gd name="T30" fmla="*/ 1969 w 13220"/>
                <a:gd name="T31" fmla="*/ 6628 h 9747"/>
                <a:gd name="T32" fmla="*/ 2034 w 13220"/>
                <a:gd name="T33" fmla="*/ 6899 h 9747"/>
                <a:gd name="T34" fmla="*/ 1782 w 13220"/>
                <a:gd name="T35" fmla="*/ 7139 h 9747"/>
                <a:gd name="T36" fmla="*/ 2326 w 13220"/>
                <a:gd name="T37" fmla="*/ 7070 h 9747"/>
                <a:gd name="T38" fmla="*/ 2579 w 13220"/>
                <a:gd name="T39" fmla="*/ 8019 h 9747"/>
                <a:gd name="T40" fmla="*/ 3161 w 13220"/>
                <a:gd name="T41" fmla="*/ 8195 h 9747"/>
                <a:gd name="T42" fmla="*/ 3817 w 13220"/>
                <a:gd name="T43" fmla="*/ 8035 h 9747"/>
                <a:gd name="T44" fmla="*/ 3379 w 13220"/>
                <a:gd name="T45" fmla="*/ 8107 h 9747"/>
                <a:gd name="T46" fmla="*/ 3956 w 13220"/>
                <a:gd name="T47" fmla="*/ 8312 h 9747"/>
                <a:gd name="T48" fmla="*/ 4673 w 13220"/>
                <a:gd name="T49" fmla="*/ 8533 h 9747"/>
                <a:gd name="T50" fmla="*/ 4825 w 13220"/>
                <a:gd name="T51" fmla="*/ 9159 h 9747"/>
                <a:gd name="T52" fmla="*/ 5227 w 13220"/>
                <a:gd name="T53" fmla="*/ 8845 h 9747"/>
                <a:gd name="T54" fmla="*/ 5493 w 13220"/>
                <a:gd name="T55" fmla="*/ 9522 h 9747"/>
                <a:gd name="T56" fmla="*/ 5662 w 13220"/>
                <a:gd name="T57" fmla="*/ 8980 h 9747"/>
                <a:gd name="T58" fmla="*/ 5905 w 13220"/>
                <a:gd name="T59" fmla="*/ 9568 h 9747"/>
                <a:gd name="T60" fmla="*/ 6621 w 13220"/>
                <a:gd name="T61" fmla="*/ 9552 h 9747"/>
                <a:gd name="T62" fmla="*/ 6326 w 13220"/>
                <a:gd name="T63" fmla="*/ 9398 h 9747"/>
                <a:gd name="T64" fmla="*/ 7080 w 13220"/>
                <a:gd name="T65" fmla="*/ 9384 h 9747"/>
                <a:gd name="T66" fmla="*/ 7211 w 13220"/>
                <a:gd name="T67" fmla="*/ 9113 h 9747"/>
                <a:gd name="T68" fmla="*/ 7690 w 13220"/>
                <a:gd name="T69" fmla="*/ 9138 h 9747"/>
                <a:gd name="T70" fmla="*/ 8279 w 13220"/>
                <a:gd name="T71" fmla="*/ 8760 h 9747"/>
                <a:gd name="T72" fmla="*/ 8554 w 13220"/>
                <a:gd name="T73" fmla="*/ 9168 h 9747"/>
                <a:gd name="T74" fmla="*/ 9147 w 13220"/>
                <a:gd name="T75" fmla="*/ 9006 h 9747"/>
                <a:gd name="T76" fmla="*/ 9485 w 13220"/>
                <a:gd name="T77" fmla="*/ 8698 h 9747"/>
                <a:gd name="T78" fmla="*/ 9574 w 13220"/>
                <a:gd name="T79" fmla="*/ 8300 h 9747"/>
                <a:gd name="T80" fmla="*/ 10133 w 13220"/>
                <a:gd name="T81" fmla="*/ 8084 h 9747"/>
                <a:gd name="T82" fmla="*/ 10224 w 13220"/>
                <a:gd name="T83" fmla="*/ 7920 h 9747"/>
                <a:gd name="T84" fmla="*/ 10785 w 13220"/>
                <a:gd name="T85" fmla="*/ 7933 h 9747"/>
                <a:gd name="T86" fmla="*/ 10951 w 13220"/>
                <a:gd name="T87" fmla="*/ 7166 h 9747"/>
                <a:gd name="T88" fmla="*/ 11443 w 13220"/>
                <a:gd name="T89" fmla="*/ 7286 h 9747"/>
                <a:gd name="T90" fmla="*/ 11054 w 13220"/>
                <a:gd name="T91" fmla="*/ 7347 h 9747"/>
                <a:gd name="T92" fmla="*/ 11434 w 13220"/>
                <a:gd name="T93" fmla="*/ 6851 h 9747"/>
                <a:gd name="T94" fmla="*/ 11568 w 13220"/>
                <a:gd name="T95" fmla="*/ 6460 h 9747"/>
                <a:gd name="T96" fmla="*/ 11993 w 13220"/>
                <a:gd name="T97" fmla="*/ 6075 h 9747"/>
                <a:gd name="T98" fmla="*/ 12010 w 13220"/>
                <a:gd name="T99" fmla="*/ 5924 h 9747"/>
                <a:gd name="T100" fmla="*/ 12237 w 13220"/>
                <a:gd name="T101" fmla="*/ 5210 h 9747"/>
                <a:gd name="T102" fmla="*/ 12340 w 13220"/>
                <a:gd name="T103" fmla="*/ 4207 h 9747"/>
                <a:gd name="T104" fmla="*/ 12529 w 13220"/>
                <a:gd name="T105" fmla="*/ 3833 h 9747"/>
                <a:gd name="T106" fmla="*/ 12985 w 13220"/>
                <a:gd name="T107" fmla="*/ 3852 h 9747"/>
                <a:gd name="T108" fmla="*/ 12812 w 13220"/>
                <a:gd name="T109" fmla="*/ 3612 h 9747"/>
                <a:gd name="T110" fmla="*/ 12541 w 13220"/>
                <a:gd name="T111" fmla="*/ 3451 h 9747"/>
                <a:gd name="T112" fmla="*/ 13124 w 13220"/>
                <a:gd name="T113" fmla="*/ 2934 h 9747"/>
                <a:gd name="T114" fmla="*/ 12481 w 13220"/>
                <a:gd name="T115" fmla="*/ 2597 h 9747"/>
                <a:gd name="T116" fmla="*/ 13197 w 13220"/>
                <a:gd name="T117" fmla="*/ 1219 h 9747"/>
                <a:gd name="T118" fmla="*/ 13047 w 13220"/>
                <a:gd name="T119" fmla="*/ 2300 h 9747"/>
                <a:gd name="T120" fmla="*/ 12599 w 13220"/>
                <a:gd name="T121" fmla="*/ 2049 h 9747"/>
                <a:gd name="T122" fmla="*/ 13217 w 13220"/>
                <a:gd name="T123" fmla="*/ 876 h 9747"/>
                <a:gd name="T124" fmla="*/ 12660 w 13220"/>
                <a:gd name="T125" fmla="*/ 927 h 9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20" h="9747">
                  <a:moveTo>
                    <a:pt x="927" y="419"/>
                  </a:moveTo>
                  <a:lnTo>
                    <a:pt x="699" y="429"/>
                  </a:lnTo>
                  <a:lnTo>
                    <a:pt x="654" y="432"/>
                  </a:lnTo>
                  <a:lnTo>
                    <a:pt x="610" y="434"/>
                  </a:lnTo>
                  <a:lnTo>
                    <a:pt x="567" y="438"/>
                  </a:lnTo>
                  <a:lnTo>
                    <a:pt x="527" y="441"/>
                  </a:lnTo>
                  <a:lnTo>
                    <a:pt x="486" y="444"/>
                  </a:lnTo>
                  <a:lnTo>
                    <a:pt x="447" y="448"/>
                  </a:lnTo>
                  <a:lnTo>
                    <a:pt x="409" y="453"/>
                  </a:lnTo>
                  <a:lnTo>
                    <a:pt x="373" y="457"/>
                  </a:lnTo>
                  <a:lnTo>
                    <a:pt x="373" y="456"/>
                  </a:lnTo>
                  <a:lnTo>
                    <a:pt x="403" y="442"/>
                  </a:lnTo>
                  <a:lnTo>
                    <a:pt x="433" y="428"/>
                  </a:lnTo>
                  <a:lnTo>
                    <a:pt x="464" y="413"/>
                  </a:lnTo>
                  <a:lnTo>
                    <a:pt x="495" y="397"/>
                  </a:lnTo>
                  <a:lnTo>
                    <a:pt x="527" y="381"/>
                  </a:lnTo>
                  <a:lnTo>
                    <a:pt x="557" y="364"/>
                  </a:lnTo>
                  <a:lnTo>
                    <a:pt x="587" y="348"/>
                  </a:lnTo>
                  <a:lnTo>
                    <a:pt x="616" y="330"/>
                  </a:lnTo>
                  <a:lnTo>
                    <a:pt x="915" y="158"/>
                  </a:lnTo>
                  <a:lnTo>
                    <a:pt x="908" y="0"/>
                  </a:lnTo>
                  <a:lnTo>
                    <a:pt x="150" y="34"/>
                  </a:lnTo>
                  <a:lnTo>
                    <a:pt x="156" y="166"/>
                  </a:lnTo>
                  <a:lnTo>
                    <a:pt x="389" y="155"/>
                  </a:lnTo>
                  <a:lnTo>
                    <a:pt x="438" y="153"/>
                  </a:lnTo>
                  <a:lnTo>
                    <a:pt x="485" y="150"/>
                  </a:lnTo>
                  <a:lnTo>
                    <a:pt x="530" y="148"/>
                  </a:lnTo>
                  <a:lnTo>
                    <a:pt x="572" y="145"/>
                  </a:lnTo>
                  <a:lnTo>
                    <a:pt x="612" y="142"/>
                  </a:lnTo>
                  <a:lnTo>
                    <a:pt x="651" y="138"/>
                  </a:lnTo>
                  <a:lnTo>
                    <a:pt x="688" y="135"/>
                  </a:lnTo>
                  <a:lnTo>
                    <a:pt x="723" y="132"/>
                  </a:lnTo>
                  <a:lnTo>
                    <a:pt x="724" y="135"/>
                  </a:lnTo>
                  <a:lnTo>
                    <a:pt x="693" y="149"/>
                  </a:lnTo>
                  <a:lnTo>
                    <a:pt x="661" y="164"/>
                  </a:lnTo>
                  <a:lnTo>
                    <a:pt x="630" y="180"/>
                  </a:lnTo>
                  <a:lnTo>
                    <a:pt x="597" y="196"/>
                  </a:lnTo>
                  <a:lnTo>
                    <a:pt x="565" y="212"/>
                  </a:lnTo>
                  <a:lnTo>
                    <a:pt x="534" y="230"/>
                  </a:lnTo>
                  <a:lnTo>
                    <a:pt x="504" y="247"/>
                  </a:lnTo>
                  <a:lnTo>
                    <a:pt x="475" y="263"/>
                  </a:lnTo>
                  <a:lnTo>
                    <a:pt x="169" y="440"/>
                  </a:lnTo>
                  <a:lnTo>
                    <a:pt x="175" y="586"/>
                  </a:lnTo>
                  <a:lnTo>
                    <a:pt x="933" y="551"/>
                  </a:lnTo>
                  <a:lnTo>
                    <a:pt x="927" y="419"/>
                  </a:lnTo>
                  <a:close/>
                  <a:moveTo>
                    <a:pt x="604" y="781"/>
                  </a:moveTo>
                  <a:lnTo>
                    <a:pt x="612" y="794"/>
                  </a:lnTo>
                  <a:lnTo>
                    <a:pt x="621" y="809"/>
                  </a:lnTo>
                  <a:lnTo>
                    <a:pt x="627" y="825"/>
                  </a:lnTo>
                  <a:lnTo>
                    <a:pt x="634" y="841"/>
                  </a:lnTo>
                  <a:lnTo>
                    <a:pt x="639" y="858"/>
                  </a:lnTo>
                  <a:lnTo>
                    <a:pt x="644" y="876"/>
                  </a:lnTo>
                  <a:lnTo>
                    <a:pt x="646" y="895"/>
                  </a:lnTo>
                  <a:lnTo>
                    <a:pt x="648" y="914"/>
                  </a:lnTo>
                  <a:lnTo>
                    <a:pt x="648" y="928"/>
                  </a:lnTo>
                  <a:lnTo>
                    <a:pt x="647" y="941"/>
                  </a:lnTo>
                  <a:lnTo>
                    <a:pt x="646" y="953"/>
                  </a:lnTo>
                  <a:lnTo>
                    <a:pt x="642" y="963"/>
                  </a:lnTo>
                  <a:lnTo>
                    <a:pt x="639" y="973"/>
                  </a:lnTo>
                  <a:lnTo>
                    <a:pt x="635" y="980"/>
                  </a:lnTo>
                  <a:lnTo>
                    <a:pt x="630" y="988"/>
                  </a:lnTo>
                  <a:lnTo>
                    <a:pt x="624" y="994"/>
                  </a:lnTo>
                  <a:lnTo>
                    <a:pt x="618" y="1000"/>
                  </a:lnTo>
                  <a:lnTo>
                    <a:pt x="610" y="1004"/>
                  </a:lnTo>
                  <a:lnTo>
                    <a:pt x="603" y="1007"/>
                  </a:lnTo>
                  <a:lnTo>
                    <a:pt x="594" y="1010"/>
                  </a:lnTo>
                  <a:lnTo>
                    <a:pt x="586" y="1013"/>
                  </a:lnTo>
                  <a:lnTo>
                    <a:pt x="576" y="1015"/>
                  </a:lnTo>
                  <a:lnTo>
                    <a:pt x="566" y="1016"/>
                  </a:lnTo>
                  <a:lnTo>
                    <a:pt x="557" y="1017"/>
                  </a:lnTo>
                  <a:lnTo>
                    <a:pt x="554" y="985"/>
                  </a:lnTo>
                  <a:lnTo>
                    <a:pt x="551" y="954"/>
                  </a:lnTo>
                  <a:lnTo>
                    <a:pt x="546" y="925"/>
                  </a:lnTo>
                  <a:lnTo>
                    <a:pt x="538" y="897"/>
                  </a:lnTo>
                  <a:lnTo>
                    <a:pt x="531" y="871"/>
                  </a:lnTo>
                  <a:lnTo>
                    <a:pt x="520" y="846"/>
                  </a:lnTo>
                  <a:lnTo>
                    <a:pt x="515" y="836"/>
                  </a:lnTo>
                  <a:lnTo>
                    <a:pt x="509" y="824"/>
                  </a:lnTo>
                  <a:lnTo>
                    <a:pt x="503" y="814"/>
                  </a:lnTo>
                  <a:lnTo>
                    <a:pt x="496" y="803"/>
                  </a:lnTo>
                  <a:lnTo>
                    <a:pt x="489" y="795"/>
                  </a:lnTo>
                  <a:lnTo>
                    <a:pt x="481" y="785"/>
                  </a:lnTo>
                  <a:lnTo>
                    <a:pt x="474" y="778"/>
                  </a:lnTo>
                  <a:lnTo>
                    <a:pt x="465" y="769"/>
                  </a:lnTo>
                  <a:lnTo>
                    <a:pt x="457" y="763"/>
                  </a:lnTo>
                  <a:lnTo>
                    <a:pt x="448" y="756"/>
                  </a:lnTo>
                  <a:lnTo>
                    <a:pt x="438" y="750"/>
                  </a:lnTo>
                  <a:lnTo>
                    <a:pt x="429" y="744"/>
                  </a:lnTo>
                  <a:lnTo>
                    <a:pt x="419" y="740"/>
                  </a:lnTo>
                  <a:lnTo>
                    <a:pt x="408" y="736"/>
                  </a:lnTo>
                  <a:lnTo>
                    <a:pt x="397" y="733"/>
                  </a:lnTo>
                  <a:lnTo>
                    <a:pt x="386" y="730"/>
                  </a:lnTo>
                  <a:lnTo>
                    <a:pt x="374" y="728"/>
                  </a:lnTo>
                  <a:lnTo>
                    <a:pt x="361" y="727"/>
                  </a:lnTo>
                  <a:lnTo>
                    <a:pt x="349" y="726"/>
                  </a:lnTo>
                  <a:lnTo>
                    <a:pt x="336" y="726"/>
                  </a:lnTo>
                  <a:lnTo>
                    <a:pt x="319" y="728"/>
                  </a:lnTo>
                  <a:lnTo>
                    <a:pt x="303" y="732"/>
                  </a:lnTo>
                  <a:lnTo>
                    <a:pt x="288" y="736"/>
                  </a:lnTo>
                  <a:lnTo>
                    <a:pt x="273" y="741"/>
                  </a:lnTo>
                  <a:lnTo>
                    <a:pt x="259" y="748"/>
                  </a:lnTo>
                  <a:lnTo>
                    <a:pt x="246" y="756"/>
                  </a:lnTo>
                  <a:lnTo>
                    <a:pt x="233" y="766"/>
                  </a:lnTo>
                  <a:lnTo>
                    <a:pt x="223" y="777"/>
                  </a:lnTo>
                  <a:lnTo>
                    <a:pt x="212" y="788"/>
                  </a:lnTo>
                  <a:lnTo>
                    <a:pt x="203" y="800"/>
                  </a:lnTo>
                  <a:lnTo>
                    <a:pt x="196" y="814"/>
                  </a:lnTo>
                  <a:lnTo>
                    <a:pt x="189" y="829"/>
                  </a:lnTo>
                  <a:lnTo>
                    <a:pt x="184" y="845"/>
                  </a:lnTo>
                  <a:lnTo>
                    <a:pt x="181" y="862"/>
                  </a:lnTo>
                  <a:lnTo>
                    <a:pt x="179" y="880"/>
                  </a:lnTo>
                  <a:lnTo>
                    <a:pt x="179" y="899"/>
                  </a:lnTo>
                  <a:lnTo>
                    <a:pt x="180" y="910"/>
                  </a:lnTo>
                  <a:lnTo>
                    <a:pt x="181" y="921"/>
                  </a:lnTo>
                  <a:lnTo>
                    <a:pt x="183" y="932"/>
                  </a:lnTo>
                  <a:lnTo>
                    <a:pt x="185" y="943"/>
                  </a:lnTo>
                  <a:lnTo>
                    <a:pt x="188" y="953"/>
                  </a:lnTo>
                  <a:lnTo>
                    <a:pt x="192" y="963"/>
                  </a:lnTo>
                  <a:lnTo>
                    <a:pt x="196" y="973"/>
                  </a:lnTo>
                  <a:lnTo>
                    <a:pt x="200" y="982"/>
                  </a:lnTo>
                  <a:lnTo>
                    <a:pt x="205" y="991"/>
                  </a:lnTo>
                  <a:lnTo>
                    <a:pt x="211" y="1000"/>
                  </a:lnTo>
                  <a:lnTo>
                    <a:pt x="217" y="1007"/>
                  </a:lnTo>
                  <a:lnTo>
                    <a:pt x="224" y="1015"/>
                  </a:lnTo>
                  <a:lnTo>
                    <a:pt x="230" y="1022"/>
                  </a:lnTo>
                  <a:lnTo>
                    <a:pt x="238" y="1029"/>
                  </a:lnTo>
                  <a:lnTo>
                    <a:pt x="245" y="1035"/>
                  </a:lnTo>
                  <a:lnTo>
                    <a:pt x="254" y="1042"/>
                  </a:lnTo>
                  <a:lnTo>
                    <a:pt x="254" y="1045"/>
                  </a:lnTo>
                  <a:lnTo>
                    <a:pt x="197" y="1056"/>
                  </a:lnTo>
                  <a:lnTo>
                    <a:pt x="203" y="1186"/>
                  </a:lnTo>
                  <a:lnTo>
                    <a:pt x="230" y="1182"/>
                  </a:lnTo>
                  <a:lnTo>
                    <a:pt x="262" y="1178"/>
                  </a:lnTo>
                  <a:lnTo>
                    <a:pt x="297" y="1175"/>
                  </a:lnTo>
                  <a:lnTo>
                    <a:pt x="333" y="1172"/>
                  </a:lnTo>
                  <a:lnTo>
                    <a:pt x="534" y="1164"/>
                  </a:lnTo>
                  <a:lnTo>
                    <a:pt x="557" y="1162"/>
                  </a:lnTo>
                  <a:lnTo>
                    <a:pt x="578" y="1160"/>
                  </a:lnTo>
                  <a:lnTo>
                    <a:pt x="600" y="1155"/>
                  </a:lnTo>
                  <a:lnTo>
                    <a:pt x="620" y="1150"/>
                  </a:lnTo>
                  <a:lnTo>
                    <a:pt x="639" y="1142"/>
                  </a:lnTo>
                  <a:lnTo>
                    <a:pt x="657" y="1134"/>
                  </a:lnTo>
                  <a:lnTo>
                    <a:pt x="667" y="1130"/>
                  </a:lnTo>
                  <a:lnTo>
                    <a:pt x="676" y="1124"/>
                  </a:lnTo>
                  <a:lnTo>
                    <a:pt x="683" y="1118"/>
                  </a:lnTo>
                  <a:lnTo>
                    <a:pt x="691" y="1112"/>
                  </a:lnTo>
                  <a:lnTo>
                    <a:pt x="698" y="1105"/>
                  </a:lnTo>
                  <a:lnTo>
                    <a:pt x="706" y="1098"/>
                  </a:lnTo>
                  <a:lnTo>
                    <a:pt x="712" y="1090"/>
                  </a:lnTo>
                  <a:lnTo>
                    <a:pt x="719" y="1082"/>
                  </a:lnTo>
                  <a:lnTo>
                    <a:pt x="724" y="1073"/>
                  </a:lnTo>
                  <a:lnTo>
                    <a:pt x="729" y="1064"/>
                  </a:lnTo>
                  <a:lnTo>
                    <a:pt x="735" y="1053"/>
                  </a:lnTo>
                  <a:lnTo>
                    <a:pt x="739" y="1043"/>
                  </a:lnTo>
                  <a:lnTo>
                    <a:pt x="742" y="1032"/>
                  </a:lnTo>
                  <a:lnTo>
                    <a:pt x="746" y="1020"/>
                  </a:lnTo>
                  <a:lnTo>
                    <a:pt x="749" y="1008"/>
                  </a:lnTo>
                  <a:lnTo>
                    <a:pt x="750" y="995"/>
                  </a:lnTo>
                  <a:lnTo>
                    <a:pt x="752" y="982"/>
                  </a:lnTo>
                  <a:lnTo>
                    <a:pt x="753" y="968"/>
                  </a:lnTo>
                  <a:lnTo>
                    <a:pt x="753" y="953"/>
                  </a:lnTo>
                  <a:lnTo>
                    <a:pt x="753" y="936"/>
                  </a:lnTo>
                  <a:lnTo>
                    <a:pt x="750" y="905"/>
                  </a:lnTo>
                  <a:lnTo>
                    <a:pt x="746" y="876"/>
                  </a:lnTo>
                  <a:lnTo>
                    <a:pt x="739" y="848"/>
                  </a:lnTo>
                  <a:lnTo>
                    <a:pt x="733" y="824"/>
                  </a:lnTo>
                  <a:lnTo>
                    <a:pt x="724" y="801"/>
                  </a:lnTo>
                  <a:lnTo>
                    <a:pt x="715" y="781"/>
                  </a:lnTo>
                  <a:lnTo>
                    <a:pt x="707" y="764"/>
                  </a:lnTo>
                  <a:lnTo>
                    <a:pt x="697" y="749"/>
                  </a:lnTo>
                  <a:lnTo>
                    <a:pt x="604" y="781"/>
                  </a:lnTo>
                  <a:close/>
                  <a:moveTo>
                    <a:pt x="385" y="1029"/>
                  </a:moveTo>
                  <a:lnTo>
                    <a:pt x="372" y="1029"/>
                  </a:lnTo>
                  <a:lnTo>
                    <a:pt x="360" y="1027"/>
                  </a:lnTo>
                  <a:lnTo>
                    <a:pt x="349" y="1024"/>
                  </a:lnTo>
                  <a:lnTo>
                    <a:pt x="340" y="1021"/>
                  </a:lnTo>
                  <a:lnTo>
                    <a:pt x="331" y="1017"/>
                  </a:lnTo>
                  <a:lnTo>
                    <a:pt x="323" y="1012"/>
                  </a:lnTo>
                  <a:lnTo>
                    <a:pt x="316" y="1005"/>
                  </a:lnTo>
                  <a:lnTo>
                    <a:pt x="310" y="999"/>
                  </a:lnTo>
                  <a:lnTo>
                    <a:pt x="304" y="992"/>
                  </a:lnTo>
                  <a:lnTo>
                    <a:pt x="299" y="985"/>
                  </a:lnTo>
                  <a:lnTo>
                    <a:pt x="295" y="977"/>
                  </a:lnTo>
                  <a:lnTo>
                    <a:pt x="291" y="970"/>
                  </a:lnTo>
                  <a:lnTo>
                    <a:pt x="289" y="962"/>
                  </a:lnTo>
                  <a:lnTo>
                    <a:pt x="287" y="955"/>
                  </a:lnTo>
                  <a:lnTo>
                    <a:pt x="286" y="948"/>
                  </a:lnTo>
                  <a:lnTo>
                    <a:pt x="286" y="941"/>
                  </a:lnTo>
                  <a:lnTo>
                    <a:pt x="286" y="934"/>
                  </a:lnTo>
                  <a:lnTo>
                    <a:pt x="286" y="928"/>
                  </a:lnTo>
                  <a:lnTo>
                    <a:pt x="287" y="921"/>
                  </a:lnTo>
                  <a:lnTo>
                    <a:pt x="289" y="915"/>
                  </a:lnTo>
                  <a:lnTo>
                    <a:pt x="291" y="909"/>
                  </a:lnTo>
                  <a:lnTo>
                    <a:pt x="294" y="903"/>
                  </a:lnTo>
                  <a:lnTo>
                    <a:pt x="297" y="898"/>
                  </a:lnTo>
                  <a:lnTo>
                    <a:pt x="301" y="892"/>
                  </a:lnTo>
                  <a:lnTo>
                    <a:pt x="306" y="887"/>
                  </a:lnTo>
                  <a:lnTo>
                    <a:pt x="311" y="883"/>
                  </a:lnTo>
                  <a:lnTo>
                    <a:pt x="317" y="880"/>
                  </a:lnTo>
                  <a:lnTo>
                    <a:pt x="324" y="876"/>
                  </a:lnTo>
                  <a:lnTo>
                    <a:pt x="331" y="873"/>
                  </a:lnTo>
                  <a:lnTo>
                    <a:pt x="340" y="871"/>
                  </a:lnTo>
                  <a:lnTo>
                    <a:pt x="348" y="870"/>
                  </a:lnTo>
                  <a:lnTo>
                    <a:pt x="357" y="869"/>
                  </a:lnTo>
                  <a:lnTo>
                    <a:pt x="372" y="869"/>
                  </a:lnTo>
                  <a:lnTo>
                    <a:pt x="385" y="871"/>
                  </a:lnTo>
                  <a:lnTo>
                    <a:pt x="397" y="875"/>
                  </a:lnTo>
                  <a:lnTo>
                    <a:pt x="407" y="881"/>
                  </a:lnTo>
                  <a:lnTo>
                    <a:pt x="417" y="887"/>
                  </a:lnTo>
                  <a:lnTo>
                    <a:pt x="425" y="896"/>
                  </a:lnTo>
                  <a:lnTo>
                    <a:pt x="432" y="905"/>
                  </a:lnTo>
                  <a:lnTo>
                    <a:pt x="438" y="916"/>
                  </a:lnTo>
                  <a:lnTo>
                    <a:pt x="445" y="928"/>
                  </a:lnTo>
                  <a:lnTo>
                    <a:pt x="449" y="940"/>
                  </a:lnTo>
                  <a:lnTo>
                    <a:pt x="453" y="953"/>
                  </a:lnTo>
                  <a:lnTo>
                    <a:pt x="457" y="966"/>
                  </a:lnTo>
                  <a:lnTo>
                    <a:pt x="459" y="980"/>
                  </a:lnTo>
                  <a:lnTo>
                    <a:pt x="461" y="995"/>
                  </a:lnTo>
                  <a:lnTo>
                    <a:pt x="462" y="1010"/>
                  </a:lnTo>
                  <a:lnTo>
                    <a:pt x="463" y="1024"/>
                  </a:lnTo>
                  <a:lnTo>
                    <a:pt x="385" y="1029"/>
                  </a:lnTo>
                  <a:close/>
                  <a:moveTo>
                    <a:pt x="946" y="2125"/>
                  </a:moveTo>
                  <a:lnTo>
                    <a:pt x="955" y="2124"/>
                  </a:lnTo>
                  <a:lnTo>
                    <a:pt x="962" y="2123"/>
                  </a:lnTo>
                  <a:lnTo>
                    <a:pt x="970" y="2121"/>
                  </a:lnTo>
                  <a:lnTo>
                    <a:pt x="977" y="2119"/>
                  </a:lnTo>
                  <a:lnTo>
                    <a:pt x="984" y="2115"/>
                  </a:lnTo>
                  <a:lnTo>
                    <a:pt x="990" y="2111"/>
                  </a:lnTo>
                  <a:lnTo>
                    <a:pt x="996" y="2107"/>
                  </a:lnTo>
                  <a:lnTo>
                    <a:pt x="1001" y="2101"/>
                  </a:lnTo>
                  <a:lnTo>
                    <a:pt x="1005" y="2096"/>
                  </a:lnTo>
                  <a:lnTo>
                    <a:pt x="1010" y="2090"/>
                  </a:lnTo>
                  <a:lnTo>
                    <a:pt x="1013" y="2083"/>
                  </a:lnTo>
                  <a:lnTo>
                    <a:pt x="1016" y="2076"/>
                  </a:lnTo>
                  <a:lnTo>
                    <a:pt x="1018" y="2069"/>
                  </a:lnTo>
                  <a:lnTo>
                    <a:pt x="1020" y="2061"/>
                  </a:lnTo>
                  <a:lnTo>
                    <a:pt x="1020" y="2052"/>
                  </a:lnTo>
                  <a:lnTo>
                    <a:pt x="1020" y="2044"/>
                  </a:lnTo>
                  <a:lnTo>
                    <a:pt x="1020" y="2035"/>
                  </a:lnTo>
                  <a:lnTo>
                    <a:pt x="1018" y="2027"/>
                  </a:lnTo>
                  <a:lnTo>
                    <a:pt x="1016" y="2020"/>
                  </a:lnTo>
                  <a:lnTo>
                    <a:pt x="1013" y="2012"/>
                  </a:lnTo>
                  <a:lnTo>
                    <a:pt x="1010" y="2006"/>
                  </a:lnTo>
                  <a:lnTo>
                    <a:pt x="1005" y="2000"/>
                  </a:lnTo>
                  <a:lnTo>
                    <a:pt x="1001" y="1993"/>
                  </a:lnTo>
                  <a:lnTo>
                    <a:pt x="996" y="1988"/>
                  </a:lnTo>
                  <a:lnTo>
                    <a:pt x="990" y="1983"/>
                  </a:lnTo>
                  <a:lnTo>
                    <a:pt x="984" y="1979"/>
                  </a:lnTo>
                  <a:lnTo>
                    <a:pt x="977" y="1976"/>
                  </a:lnTo>
                  <a:lnTo>
                    <a:pt x="971" y="1973"/>
                  </a:lnTo>
                  <a:lnTo>
                    <a:pt x="963" y="1971"/>
                  </a:lnTo>
                  <a:lnTo>
                    <a:pt x="956" y="1970"/>
                  </a:lnTo>
                  <a:lnTo>
                    <a:pt x="947" y="1968"/>
                  </a:lnTo>
                  <a:lnTo>
                    <a:pt x="939" y="1968"/>
                  </a:lnTo>
                  <a:lnTo>
                    <a:pt x="931" y="1970"/>
                  </a:lnTo>
                  <a:lnTo>
                    <a:pt x="923" y="1971"/>
                  </a:lnTo>
                  <a:lnTo>
                    <a:pt x="915" y="1973"/>
                  </a:lnTo>
                  <a:lnTo>
                    <a:pt x="909" y="1976"/>
                  </a:lnTo>
                  <a:lnTo>
                    <a:pt x="902" y="1979"/>
                  </a:lnTo>
                  <a:lnTo>
                    <a:pt x="896" y="1983"/>
                  </a:lnTo>
                  <a:lnTo>
                    <a:pt x="889" y="1988"/>
                  </a:lnTo>
                  <a:lnTo>
                    <a:pt x="884" y="1993"/>
                  </a:lnTo>
                  <a:lnTo>
                    <a:pt x="880" y="1998"/>
                  </a:lnTo>
                  <a:lnTo>
                    <a:pt x="875" y="2005"/>
                  </a:lnTo>
                  <a:lnTo>
                    <a:pt x="872" y="2011"/>
                  </a:lnTo>
                  <a:lnTo>
                    <a:pt x="869" y="2018"/>
                  </a:lnTo>
                  <a:lnTo>
                    <a:pt x="867" y="2025"/>
                  </a:lnTo>
                  <a:lnTo>
                    <a:pt x="866" y="2033"/>
                  </a:lnTo>
                  <a:lnTo>
                    <a:pt x="865" y="2041"/>
                  </a:lnTo>
                  <a:lnTo>
                    <a:pt x="865" y="2050"/>
                  </a:lnTo>
                  <a:lnTo>
                    <a:pt x="866" y="2059"/>
                  </a:lnTo>
                  <a:lnTo>
                    <a:pt x="867" y="2066"/>
                  </a:lnTo>
                  <a:lnTo>
                    <a:pt x="869" y="2074"/>
                  </a:lnTo>
                  <a:lnTo>
                    <a:pt x="872" y="2081"/>
                  </a:lnTo>
                  <a:lnTo>
                    <a:pt x="875" y="2088"/>
                  </a:lnTo>
                  <a:lnTo>
                    <a:pt x="879" y="2094"/>
                  </a:lnTo>
                  <a:lnTo>
                    <a:pt x="884" y="2100"/>
                  </a:lnTo>
                  <a:lnTo>
                    <a:pt x="888" y="2106"/>
                  </a:lnTo>
                  <a:lnTo>
                    <a:pt x="894" y="2110"/>
                  </a:lnTo>
                  <a:lnTo>
                    <a:pt x="900" y="2114"/>
                  </a:lnTo>
                  <a:lnTo>
                    <a:pt x="907" y="2118"/>
                  </a:lnTo>
                  <a:lnTo>
                    <a:pt x="914" y="2121"/>
                  </a:lnTo>
                  <a:lnTo>
                    <a:pt x="922" y="2123"/>
                  </a:lnTo>
                  <a:lnTo>
                    <a:pt x="929" y="2124"/>
                  </a:lnTo>
                  <a:lnTo>
                    <a:pt x="938" y="2125"/>
                  </a:lnTo>
                  <a:lnTo>
                    <a:pt x="946" y="2125"/>
                  </a:lnTo>
                  <a:close/>
                  <a:moveTo>
                    <a:pt x="790" y="1981"/>
                  </a:moveTo>
                  <a:lnTo>
                    <a:pt x="330" y="2003"/>
                  </a:lnTo>
                  <a:lnTo>
                    <a:pt x="282" y="2004"/>
                  </a:lnTo>
                  <a:lnTo>
                    <a:pt x="240" y="2004"/>
                  </a:lnTo>
                  <a:lnTo>
                    <a:pt x="222" y="2002"/>
                  </a:lnTo>
                  <a:lnTo>
                    <a:pt x="204" y="2000"/>
                  </a:lnTo>
                  <a:lnTo>
                    <a:pt x="189" y="1996"/>
                  </a:lnTo>
                  <a:lnTo>
                    <a:pt x="175" y="1991"/>
                  </a:lnTo>
                  <a:lnTo>
                    <a:pt x="163" y="1985"/>
                  </a:lnTo>
                  <a:lnTo>
                    <a:pt x="152" y="1977"/>
                  </a:lnTo>
                  <a:lnTo>
                    <a:pt x="146" y="1972"/>
                  </a:lnTo>
                  <a:lnTo>
                    <a:pt x="142" y="1967"/>
                  </a:lnTo>
                  <a:lnTo>
                    <a:pt x="138" y="1962"/>
                  </a:lnTo>
                  <a:lnTo>
                    <a:pt x="134" y="1956"/>
                  </a:lnTo>
                  <a:lnTo>
                    <a:pt x="127" y="1942"/>
                  </a:lnTo>
                  <a:lnTo>
                    <a:pt x="122" y="1927"/>
                  </a:lnTo>
                  <a:lnTo>
                    <a:pt x="117" y="1908"/>
                  </a:lnTo>
                  <a:lnTo>
                    <a:pt x="113" y="1888"/>
                  </a:lnTo>
                  <a:lnTo>
                    <a:pt x="0" y="1907"/>
                  </a:lnTo>
                  <a:lnTo>
                    <a:pt x="2" y="1930"/>
                  </a:lnTo>
                  <a:lnTo>
                    <a:pt x="5" y="1951"/>
                  </a:lnTo>
                  <a:lnTo>
                    <a:pt x="8" y="1972"/>
                  </a:lnTo>
                  <a:lnTo>
                    <a:pt x="12" y="1990"/>
                  </a:lnTo>
                  <a:lnTo>
                    <a:pt x="18" y="2007"/>
                  </a:lnTo>
                  <a:lnTo>
                    <a:pt x="24" y="2023"/>
                  </a:lnTo>
                  <a:lnTo>
                    <a:pt x="32" y="2038"/>
                  </a:lnTo>
                  <a:lnTo>
                    <a:pt x="39" y="2051"/>
                  </a:lnTo>
                  <a:lnTo>
                    <a:pt x="48" y="2064"/>
                  </a:lnTo>
                  <a:lnTo>
                    <a:pt x="56" y="2076"/>
                  </a:lnTo>
                  <a:lnTo>
                    <a:pt x="66" y="2085"/>
                  </a:lnTo>
                  <a:lnTo>
                    <a:pt x="77" y="2095"/>
                  </a:lnTo>
                  <a:lnTo>
                    <a:pt x="86" y="2104"/>
                  </a:lnTo>
                  <a:lnTo>
                    <a:pt x="98" y="2111"/>
                  </a:lnTo>
                  <a:lnTo>
                    <a:pt x="109" y="2119"/>
                  </a:lnTo>
                  <a:lnTo>
                    <a:pt x="121" y="2124"/>
                  </a:lnTo>
                  <a:lnTo>
                    <a:pt x="132" y="2129"/>
                  </a:lnTo>
                  <a:lnTo>
                    <a:pt x="144" y="2134"/>
                  </a:lnTo>
                  <a:lnTo>
                    <a:pt x="156" y="2138"/>
                  </a:lnTo>
                  <a:lnTo>
                    <a:pt x="169" y="2141"/>
                  </a:lnTo>
                  <a:lnTo>
                    <a:pt x="193" y="2145"/>
                  </a:lnTo>
                  <a:lnTo>
                    <a:pt x="217" y="2149"/>
                  </a:lnTo>
                  <a:lnTo>
                    <a:pt x="240" y="2151"/>
                  </a:lnTo>
                  <a:lnTo>
                    <a:pt x="262" y="2151"/>
                  </a:lnTo>
                  <a:lnTo>
                    <a:pt x="283" y="2151"/>
                  </a:lnTo>
                  <a:lnTo>
                    <a:pt x="300" y="2150"/>
                  </a:lnTo>
                  <a:lnTo>
                    <a:pt x="796" y="2127"/>
                  </a:lnTo>
                  <a:lnTo>
                    <a:pt x="790" y="1981"/>
                  </a:lnTo>
                  <a:close/>
                  <a:moveTo>
                    <a:pt x="692" y="1459"/>
                  </a:moveTo>
                  <a:lnTo>
                    <a:pt x="765" y="1448"/>
                  </a:lnTo>
                  <a:lnTo>
                    <a:pt x="759" y="1323"/>
                  </a:lnTo>
                  <a:lnTo>
                    <a:pt x="741" y="1324"/>
                  </a:lnTo>
                  <a:lnTo>
                    <a:pt x="722" y="1326"/>
                  </a:lnTo>
                  <a:lnTo>
                    <a:pt x="703" y="1327"/>
                  </a:lnTo>
                  <a:lnTo>
                    <a:pt x="683" y="1328"/>
                  </a:lnTo>
                  <a:lnTo>
                    <a:pt x="662" y="1330"/>
                  </a:lnTo>
                  <a:lnTo>
                    <a:pt x="640" y="1331"/>
                  </a:lnTo>
                  <a:lnTo>
                    <a:pt x="618" y="1332"/>
                  </a:lnTo>
                  <a:lnTo>
                    <a:pt x="594" y="1333"/>
                  </a:lnTo>
                  <a:lnTo>
                    <a:pt x="211" y="1352"/>
                  </a:lnTo>
                  <a:lnTo>
                    <a:pt x="217" y="1498"/>
                  </a:lnTo>
                  <a:lnTo>
                    <a:pt x="544" y="1482"/>
                  </a:lnTo>
                  <a:lnTo>
                    <a:pt x="559" y="1482"/>
                  </a:lnTo>
                  <a:lnTo>
                    <a:pt x="573" y="1484"/>
                  </a:lnTo>
                  <a:lnTo>
                    <a:pt x="586" y="1486"/>
                  </a:lnTo>
                  <a:lnTo>
                    <a:pt x="597" y="1489"/>
                  </a:lnTo>
                  <a:lnTo>
                    <a:pt x="608" y="1493"/>
                  </a:lnTo>
                  <a:lnTo>
                    <a:pt x="618" y="1499"/>
                  </a:lnTo>
                  <a:lnTo>
                    <a:pt x="626" y="1504"/>
                  </a:lnTo>
                  <a:lnTo>
                    <a:pt x="634" y="1510"/>
                  </a:lnTo>
                  <a:lnTo>
                    <a:pt x="640" y="1517"/>
                  </a:lnTo>
                  <a:lnTo>
                    <a:pt x="646" y="1524"/>
                  </a:lnTo>
                  <a:lnTo>
                    <a:pt x="651" y="1532"/>
                  </a:lnTo>
                  <a:lnTo>
                    <a:pt x="654" y="1539"/>
                  </a:lnTo>
                  <a:lnTo>
                    <a:pt x="657" y="1548"/>
                  </a:lnTo>
                  <a:lnTo>
                    <a:pt x="660" y="1555"/>
                  </a:lnTo>
                  <a:lnTo>
                    <a:pt x="662" y="1563"/>
                  </a:lnTo>
                  <a:lnTo>
                    <a:pt x="662" y="1570"/>
                  </a:lnTo>
                  <a:lnTo>
                    <a:pt x="662" y="1582"/>
                  </a:lnTo>
                  <a:lnTo>
                    <a:pt x="661" y="1592"/>
                  </a:lnTo>
                  <a:lnTo>
                    <a:pt x="659" y="1602"/>
                  </a:lnTo>
                  <a:lnTo>
                    <a:pt x="654" y="1610"/>
                  </a:lnTo>
                  <a:lnTo>
                    <a:pt x="650" y="1618"/>
                  </a:lnTo>
                  <a:lnTo>
                    <a:pt x="645" y="1625"/>
                  </a:lnTo>
                  <a:lnTo>
                    <a:pt x="637" y="1632"/>
                  </a:lnTo>
                  <a:lnTo>
                    <a:pt x="630" y="1637"/>
                  </a:lnTo>
                  <a:lnTo>
                    <a:pt x="622" y="1642"/>
                  </a:lnTo>
                  <a:lnTo>
                    <a:pt x="612" y="1647"/>
                  </a:lnTo>
                  <a:lnTo>
                    <a:pt x="603" y="1650"/>
                  </a:lnTo>
                  <a:lnTo>
                    <a:pt x="593" y="1653"/>
                  </a:lnTo>
                  <a:lnTo>
                    <a:pt x="581" y="1655"/>
                  </a:lnTo>
                  <a:lnTo>
                    <a:pt x="571" y="1657"/>
                  </a:lnTo>
                  <a:lnTo>
                    <a:pt x="558" y="1658"/>
                  </a:lnTo>
                  <a:lnTo>
                    <a:pt x="546" y="1659"/>
                  </a:lnTo>
                  <a:lnTo>
                    <a:pt x="226" y="1675"/>
                  </a:lnTo>
                  <a:lnTo>
                    <a:pt x="232" y="1820"/>
                  </a:lnTo>
                  <a:lnTo>
                    <a:pt x="568" y="1804"/>
                  </a:lnTo>
                  <a:lnTo>
                    <a:pt x="596" y="1802"/>
                  </a:lnTo>
                  <a:lnTo>
                    <a:pt x="622" y="1799"/>
                  </a:lnTo>
                  <a:lnTo>
                    <a:pt x="646" y="1794"/>
                  </a:lnTo>
                  <a:lnTo>
                    <a:pt x="667" y="1786"/>
                  </a:lnTo>
                  <a:lnTo>
                    <a:pt x="688" y="1779"/>
                  </a:lnTo>
                  <a:lnTo>
                    <a:pt x="705" y="1769"/>
                  </a:lnTo>
                  <a:lnTo>
                    <a:pt x="721" y="1757"/>
                  </a:lnTo>
                  <a:lnTo>
                    <a:pt x="735" y="1745"/>
                  </a:lnTo>
                  <a:lnTo>
                    <a:pt x="748" y="1732"/>
                  </a:lnTo>
                  <a:lnTo>
                    <a:pt x="758" y="1718"/>
                  </a:lnTo>
                  <a:lnTo>
                    <a:pt x="767" y="1703"/>
                  </a:lnTo>
                  <a:lnTo>
                    <a:pt x="773" y="1687"/>
                  </a:lnTo>
                  <a:lnTo>
                    <a:pt x="779" y="1670"/>
                  </a:lnTo>
                  <a:lnTo>
                    <a:pt x="782" y="1653"/>
                  </a:lnTo>
                  <a:lnTo>
                    <a:pt x="784" y="1635"/>
                  </a:lnTo>
                  <a:lnTo>
                    <a:pt x="784" y="1617"/>
                  </a:lnTo>
                  <a:lnTo>
                    <a:pt x="783" y="1602"/>
                  </a:lnTo>
                  <a:lnTo>
                    <a:pt x="781" y="1588"/>
                  </a:lnTo>
                  <a:lnTo>
                    <a:pt x="778" y="1575"/>
                  </a:lnTo>
                  <a:lnTo>
                    <a:pt x="775" y="1562"/>
                  </a:lnTo>
                  <a:lnTo>
                    <a:pt x="769" y="1550"/>
                  </a:lnTo>
                  <a:lnTo>
                    <a:pt x="764" y="1538"/>
                  </a:lnTo>
                  <a:lnTo>
                    <a:pt x="758" y="1528"/>
                  </a:lnTo>
                  <a:lnTo>
                    <a:pt x="752" y="1518"/>
                  </a:lnTo>
                  <a:lnTo>
                    <a:pt x="746" y="1508"/>
                  </a:lnTo>
                  <a:lnTo>
                    <a:pt x="738" y="1500"/>
                  </a:lnTo>
                  <a:lnTo>
                    <a:pt x="730" y="1491"/>
                  </a:lnTo>
                  <a:lnTo>
                    <a:pt x="723" y="1485"/>
                  </a:lnTo>
                  <a:lnTo>
                    <a:pt x="715" y="1477"/>
                  </a:lnTo>
                  <a:lnTo>
                    <a:pt x="707" y="1472"/>
                  </a:lnTo>
                  <a:lnTo>
                    <a:pt x="699" y="1466"/>
                  </a:lnTo>
                  <a:lnTo>
                    <a:pt x="692" y="1462"/>
                  </a:lnTo>
                  <a:lnTo>
                    <a:pt x="692" y="1459"/>
                  </a:lnTo>
                  <a:close/>
                  <a:moveTo>
                    <a:pt x="961" y="2444"/>
                  </a:moveTo>
                  <a:lnTo>
                    <a:pt x="969" y="2443"/>
                  </a:lnTo>
                  <a:lnTo>
                    <a:pt x="977" y="2442"/>
                  </a:lnTo>
                  <a:lnTo>
                    <a:pt x="985" y="2439"/>
                  </a:lnTo>
                  <a:lnTo>
                    <a:pt x="992" y="2436"/>
                  </a:lnTo>
                  <a:lnTo>
                    <a:pt x="999" y="2433"/>
                  </a:lnTo>
                  <a:lnTo>
                    <a:pt x="1005" y="2429"/>
                  </a:lnTo>
                  <a:lnTo>
                    <a:pt x="1011" y="2424"/>
                  </a:lnTo>
                  <a:lnTo>
                    <a:pt x="1016" y="2419"/>
                  </a:lnTo>
                  <a:lnTo>
                    <a:pt x="1020" y="2414"/>
                  </a:lnTo>
                  <a:lnTo>
                    <a:pt x="1025" y="2407"/>
                  </a:lnTo>
                  <a:lnTo>
                    <a:pt x="1028" y="2401"/>
                  </a:lnTo>
                  <a:lnTo>
                    <a:pt x="1031" y="2393"/>
                  </a:lnTo>
                  <a:lnTo>
                    <a:pt x="1033" y="2386"/>
                  </a:lnTo>
                  <a:lnTo>
                    <a:pt x="1034" y="2378"/>
                  </a:lnTo>
                  <a:lnTo>
                    <a:pt x="1035" y="2370"/>
                  </a:lnTo>
                  <a:lnTo>
                    <a:pt x="1035" y="2361"/>
                  </a:lnTo>
                  <a:lnTo>
                    <a:pt x="1034" y="2352"/>
                  </a:lnTo>
                  <a:lnTo>
                    <a:pt x="1033" y="2345"/>
                  </a:lnTo>
                  <a:lnTo>
                    <a:pt x="1031" y="2337"/>
                  </a:lnTo>
                  <a:lnTo>
                    <a:pt x="1028" y="2330"/>
                  </a:lnTo>
                  <a:lnTo>
                    <a:pt x="1025" y="2324"/>
                  </a:lnTo>
                  <a:lnTo>
                    <a:pt x="1020" y="2317"/>
                  </a:lnTo>
                  <a:lnTo>
                    <a:pt x="1016" y="2312"/>
                  </a:lnTo>
                  <a:lnTo>
                    <a:pt x="1011" y="2306"/>
                  </a:lnTo>
                  <a:lnTo>
                    <a:pt x="1005" y="2302"/>
                  </a:lnTo>
                  <a:lnTo>
                    <a:pt x="999" y="2298"/>
                  </a:lnTo>
                  <a:lnTo>
                    <a:pt x="992" y="2295"/>
                  </a:lnTo>
                  <a:lnTo>
                    <a:pt x="985" y="2291"/>
                  </a:lnTo>
                  <a:lnTo>
                    <a:pt x="977" y="2289"/>
                  </a:lnTo>
                  <a:lnTo>
                    <a:pt x="970" y="2288"/>
                  </a:lnTo>
                  <a:lnTo>
                    <a:pt x="962" y="2287"/>
                  </a:lnTo>
                  <a:lnTo>
                    <a:pt x="954" y="2287"/>
                  </a:lnTo>
                  <a:lnTo>
                    <a:pt x="945" y="2288"/>
                  </a:lnTo>
                  <a:lnTo>
                    <a:pt x="938" y="2289"/>
                  </a:lnTo>
                  <a:lnTo>
                    <a:pt x="930" y="2291"/>
                  </a:lnTo>
                  <a:lnTo>
                    <a:pt x="923" y="2293"/>
                  </a:lnTo>
                  <a:lnTo>
                    <a:pt x="916" y="2298"/>
                  </a:lnTo>
                  <a:lnTo>
                    <a:pt x="910" y="2301"/>
                  </a:lnTo>
                  <a:lnTo>
                    <a:pt x="904" y="2306"/>
                  </a:lnTo>
                  <a:lnTo>
                    <a:pt x="899" y="2311"/>
                  </a:lnTo>
                  <a:lnTo>
                    <a:pt x="895" y="2317"/>
                  </a:lnTo>
                  <a:lnTo>
                    <a:pt x="890" y="2322"/>
                  </a:lnTo>
                  <a:lnTo>
                    <a:pt x="887" y="2329"/>
                  </a:lnTo>
                  <a:lnTo>
                    <a:pt x="884" y="2336"/>
                  </a:lnTo>
                  <a:lnTo>
                    <a:pt x="882" y="2344"/>
                  </a:lnTo>
                  <a:lnTo>
                    <a:pt x="880" y="2351"/>
                  </a:lnTo>
                  <a:lnTo>
                    <a:pt x="880" y="2360"/>
                  </a:lnTo>
                  <a:lnTo>
                    <a:pt x="880" y="2369"/>
                  </a:lnTo>
                  <a:lnTo>
                    <a:pt x="880" y="2376"/>
                  </a:lnTo>
                  <a:lnTo>
                    <a:pt x="882" y="2385"/>
                  </a:lnTo>
                  <a:lnTo>
                    <a:pt x="884" y="2392"/>
                  </a:lnTo>
                  <a:lnTo>
                    <a:pt x="886" y="2400"/>
                  </a:lnTo>
                  <a:lnTo>
                    <a:pt x="889" y="2406"/>
                  </a:lnTo>
                  <a:lnTo>
                    <a:pt x="894" y="2413"/>
                  </a:lnTo>
                  <a:lnTo>
                    <a:pt x="898" y="2418"/>
                  </a:lnTo>
                  <a:lnTo>
                    <a:pt x="903" y="2423"/>
                  </a:lnTo>
                  <a:lnTo>
                    <a:pt x="909" y="2429"/>
                  </a:lnTo>
                  <a:lnTo>
                    <a:pt x="915" y="2433"/>
                  </a:lnTo>
                  <a:lnTo>
                    <a:pt x="922" y="2436"/>
                  </a:lnTo>
                  <a:lnTo>
                    <a:pt x="928" y="2439"/>
                  </a:lnTo>
                  <a:lnTo>
                    <a:pt x="936" y="2442"/>
                  </a:lnTo>
                  <a:lnTo>
                    <a:pt x="944" y="2443"/>
                  </a:lnTo>
                  <a:lnTo>
                    <a:pt x="953" y="2444"/>
                  </a:lnTo>
                  <a:lnTo>
                    <a:pt x="961" y="2444"/>
                  </a:lnTo>
                  <a:close/>
                  <a:moveTo>
                    <a:pt x="805" y="2300"/>
                  </a:moveTo>
                  <a:lnTo>
                    <a:pt x="255" y="2325"/>
                  </a:lnTo>
                  <a:lnTo>
                    <a:pt x="262" y="2470"/>
                  </a:lnTo>
                  <a:lnTo>
                    <a:pt x="811" y="2446"/>
                  </a:lnTo>
                  <a:lnTo>
                    <a:pt x="805" y="2300"/>
                  </a:lnTo>
                  <a:close/>
                  <a:moveTo>
                    <a:pt x="751" y="2752"/>
                  </a:moveTo>
                  <a:lnTo>
                    <a:pt x="825" y="2741"/>
                  </a:lnTo>
                  <a:lnTo>
                    <a:pt x="819" y="2615"/>
                  </a:lnTo>
                  <a:lnTo>
                    <a:pt x="800" y="2616"/>
                  </a:lnTo>
                  <a:lnTo>
                    <a:pt x="782" y="2619"/>
                  </a:lnTo>
                  <a:lnTo>
                    <a:pt x="763" y="2620"/>
                  </a:lnTo>
                  <a:lnTo>
                    <a:pt x="742" y="2622"/>
                  </a:lnTo>
                  <a:lnTo>
                    <a:pt x="722" y="2623"/>
                  </a:lnTo>
                  <a:lnTo>
                    <a:pt x="700" y="2624"/>
                  </a:lnTo>
                  <a:lnTo>
                    <a:pt x="678" y="2625"/>
                  </a:lnTo>
                  <a:lnTo>
                    <a:pt x="654" y="2626"/>
                  </a:lnTo>
                  <a:lnTo>
                    <a:pt x="270" y="2644"/>
                  </a:lnTo>
                  <a:lnTo>
                    <a:pt x="276" y="2790"/>
                  </a:lnTo>
                  <a:lnTo>
                    <a:pt x="604" y="2775"/>
                  </a:lnTo>
                  <a:lnTo>
                    <a:pt x="619" y="2775"/>
                  </a:lnTo>
                  <a:lnTo>
                    <a:pt x="632" y="2776"/>
                  </a:lnTo>
                  <a:lnTo>
                    <a:pt x="645" y="2778"/>
                  </a:lnTo>
                  <a:lnTo>
                    <a:pt x="656" y="2782"/>
                  </a:lnTo>
                  <a:lnTo>
                    <a:pt x="667" y="2786"/>
                  </a:lnTo>
                  <a:lnTo>
                    <a:pt x="677" y="2791"/>
                  </a:lnTo>
                  <a:lnTo>
                    <a:pt x="685" y="2797"/>
                  </a:lnTo>
                  <a:lnTo>
                    <a:pt x="693" y="2803"/>
                  </a:lnTo>
                  <a:lnTo>
                    <a:pt x="699" y="2809"/>
                  </a:lnTo>
                  <a:lnTo>
                    <a:pt x="705" y="2817"/>
                  </a:lnTo>
                  <a:lnTo>
                    <a:pt x="710" y="2824"/>
                  </a:lnTo>
                  <a:lnTo>
                    <a:pt x="714" y="2832"/>
                  </a:lnTo>
                  <a:lnTo>
                    <a:pt x="717" y="2841"/>
                  </a:lnTo>
                  <a:lnTo>
                    <a:pt x="720" y="2848"/>
                  </a:lnTo>
                  <a:lnTo>
                    <a:pt x="721" y="2856"/>
                  </a:lnTo>
                  <a:lnTo>
                    <a:pt x="722" y="2863"/>
                  </a:lnTo>
                  <a:lnTo>
                    <a:pt x="721" y="2875"/>
                  </a:lnTo>
                  <a:lnTo>
                    <a:pt x="720" y="2885"/>
                  </a:lnTo>
                  <a:lnTo>
                    <a:pt x="718" y="2894"/>
                  </a:lnTo>
                  <a:lnTo>
                    <a:pt x="713" y="2903"/>
                  </a:lnTo>
                  <a:lnTo>
                    <a:pt x="709" y="2910"/>
                  </a:lnTo>
                  <a:lnTo>
                    <a:pt x="704" y="2918"/>
                  </a:lnTo>
                  <a:lnTo>
                    <a:pt x="697" y="2924"/>
                  </a:lnTo>
                  <a:lnTo>
                    <a:pt x="690" y="2930"/>
                  </a:lnTo>
                  <a:lnTo>
                    <a:pt x="681" y="2935"/>
                  </a:lnTo>
                  <a:lnTo>
                    <a:pt x="673" y="2939"/>
                  </a:lnTo>
                  <a:lnTo>
                    <a:pt x="662" y="2942"/>
                  </a:lnTo>
                  <a:lnTo>
                    <a:pt x="652" y="2946"/>
                  </a:lnTo>
                  <a:lnTo>
                    <a:pt x="641" y="2949"/>
                  </a:lnTo>
                  <a:lnTo>
                    <a:pt x="630" y="2950"/>
                  </a:lnTo>
                  <a:lnTo>
                    <a:pt x="618" y="2952"/>
                  </a:lnTo>
                  <a:lnTo>
                    <a:pt x="605" y="2952"/>
                  </a:lnTo>
                  <a:lnTo>
                    <a:pt x="285" y="2967"/>
                  </a:lnTo>
                  <a:lnTo>
                    <a:pt x="291" y="3113"/>
                  </a:lnTo>
                  <a:lnTo>
                    <a:pt x="627" y="3097"/>
                  </a:lnTo>
                  <a:lnTo>
                    <a:pt x="655" y="3095"/>
                  </a:lnTo>
                  <a:lnTo>
                    <a:pt x="681" y="3092"/>
                  </a:lnTo>
                  <a:lnTo>
                    <a:pt x="705" y="3086"/>
                  </a:lnTo>
                  <a:lnTo>
                    <a:pt x="726" y="3079"/>
                  </a:lnTo>
                  <a:lnTo>
                    <a:pt x="747" y="3071"/>
                  </a:lnTo>
                  <a:lnTo>
                    <a:pt x="765" y="3062"/>
                  </a:lnTo>
                  <a:lnTo>
                    <a:pt x="781" y="3051"/>
                  </a:lnTo>
                  <a:lnTo>
                    <a:pt x="795" y="3038"/>
                  </a:lnTo>
                  <a:lnTo>
                    <a:pt x="807" y="3025"/>
                  </a:lnTo>
                  <a:lnTo>
                    <a:pt x="817" y="3011"/>
                  </a:lnTo>
                  <a:lnTo>
                    <a:pt x="826" y="2996"/>
                  </a:lnTo>
                  <a:lnTo>
                    <a:pt x="832" y="2980"/>
                  </a:lnTo>
                  <a:lnTo>
                    <a:pt x="838" y="2963"/>
                  </a:lnTo>
                  <a:lnTo>
                    <a:pt x="841" y="2946"/>
                  </a:lnTo>
                  <a:lnTo>
                    <a:pt x="843" y="2927"/>
                  </a:lnTo>
                  <a:lnTo>
                    <a:pt x="843" y="2909"/>
                  </a:lnTo>
                  <a:lnTo>
                    <a:pt x="842" y="2894"/>
                  </a:lnTo>
                  <a:lnTo>
                    <a:pt x="840" y="2880"/>
                  </a:lnTo>
                  <a:lnTo>
                    <a:pt x="837" y="2867"/>
                  </a:lnTo>
                  <a:lnTo>
                    <a:pt x="834" y="2855"/>
                  </a:lnTo>
                  <a:lnTo>
                    <a:pt x="829" y="2843"/>
                  </a:lnTo>
                  <a:lnTo>
                    <a:pt x="824" y="2831"/>
                  </a:lnTo>
                  <a:lnTo>
                    <a:pt x="817" y="2820"/>
                  </a:lnTo>
                  <a:lnTo>
                    <a:pt x="811" y="2811"/>
                  </a:lnTo>
                  <a:lnTo>
                    <a:pt x="805" y="2801"/>
                  </a:lnTo>
                  <a:lnTo>
                    <a:pt x="797" y="2792"/>
                  </a:lnTo>
                  <a:lnTo>
                    <a:pt x="790" y="2784"/>
                  </a:lnTo>
                  <a:lnTo>
                    <a:pt x="782" y="2777"/>
                  </a:lnTo>
                  <a:lnTo>
                    <a:pt x="775" y="2770"/>
                  </a:lnTo>
                  <a:lnTo>
                    <a:pt x="767" y="2764"/>
                  </a:lnTo>
                  <a:lnTo>
                    <a:pt x="758" y="2759"/>
                  </a:lnTo>
                  <a:lnTo>
                    <a:pt x="751" y="2755"/>
                  </a:lnTo>
                  <a:lnTo>
                    <a:pt x="751" y="2752"/>
                  </a:lnTo>
                  <a:close/>
                  <a:moveTo>
                    <a:pt x="802" y="3583"/>
                  </a:moveTo>
                  <a:lnTo>
                    <a:pt x="802" y="3581"/>
                  </a:lnTo>
                  <a:lnTo>
                    <a:pt x="810" y="3575"/>
                  </a:lnTo>
                  <a:lnTo>
                    <a:pt x="817" y="3569"/>
                  </a:lnTo>
                  <a:lnTo>
                    <a:pt x="824" y="3563"/>
                  </a:lnTo>
                  <a:lnTo>
                    <a:pt x="830" y="3556"/>
                  </a:lnTo>
                  <a:lnTo>
                    <a:pt x="837" y="3549"/>
                  </a:lnTo>
                  <a:lnTo>
                    <a:pt x="842" y="3541"/>
                  </a:lnTo>
                  <a:lnTo>
                    <a:pt x="848" y="3533"/>
                  </a:lnTo>
                  <a:lnTo>
                    <a:pt x="853" y="3524"/>
                  </a:lnTo>
                  <a:lnTo>
                    <a:pt x="857" y="3514"/>
                  </a:lnTo>
                  <a:lnTo>
                    <a:pt x="860" y="3505"/>
                  </a:lnTo>
                  <a:lnTo>
                    <a:pt x="864" y="3495"/>
                  </a:lnTo>
                  <a:lnTo>
                    <a:pt x="866" y="3484"/>
                  </a:lnTo>
                  <a:lnTo>
                    <a:pt x="867" y="3474"/>
                  </a:lnTo>
                  <a:lnTo>
                    <a:pt x="868" y="3462"/>
                  </a:lnTo>
                  <a:lnTo>
                    <a:pt x="868" y="3449"/>
                  </a:lnTo>
                  <a:lnTo>
                    <a:pt x="868" y="3437"/>
                  </a:lnTo>
                  <a:lnTo>
                    <a:pt x="867" y="3425"/>
                  </a:lnTo>
                  <a:lnTo>
                    <a:pt x="865" y="3415"/>
                  </a:lnTo>
                  <a:lnTo>
                    <a:pt x="863" y="3404"/>
                  </a:lnTo>
                  <a:lnTo>
                    <a:pt x="859" y="3393"/>
                  </a:lnTo>
                  <a:lnTo>
                    <a:pt x="855" y="3382"/>
                  </a:lnTo>
                  <a:lnTo>
                    <a:pt x="851" y="3372"/>
                  </a:lnTo>
                  <a:lnTo>
                    <a:pt x="846" y="3362"/>
                  </a:lnTo>
                  <a:lnTo>
                    <a:pt x="841" y="3352"/>
                  </a:lnTo>
                  <a:lnTo>
                    <a:pt x="835" y="3343"/>
                  </a:lnTo>
                  <a:lnTo>
                    <a:pt x="828" y="3333"/>
                  </a:lnTo>
                  <a:lnTo>
                    <a:pt x="822" y="3324"/>
                  </a:lnTo>
                  <a:lnTo>
                    <a:pt x="814" y="3316"/>
                  </a:lnTo>
                  <a:lnTo>
                    <a:pt x="806" y="3307"/>
                  </a:lnTo>
                  <a:lnTo>
                    <a:pt x="797" y="3300"/>
                  </a:lnTo>
                  <a:lnTo>
                    <a:pt x="788" y="3292"/>
                  </a:lnTo>
                  <a:lnTo>
                    <a:pt x="779" y="3285"/>
                  </a:lnTo>
                  <a:lnTo>
                    <a:pt x="768" y="3278"/>
                  </a:lnTo>
                  <a:lnTo>
                    <a:pt x="757" y="3272"/>
                  </a:lnTo>
                  <a:lnTo>
                    <a:pt x="747" y="3265"/>
                  </a:lnTo>
                  <a:lnTo>
                    <a:pt x="735" y="3260"/>
                  </a:lnTo>
                  <a:lnTo>
                    <a:pt x="723" y="3255"/>
                  </a:lnTo>
                  <a:lnTo>
                    <a:pt x="710" y="3250"/>
                  </a:lnTo>
                  <a:lnTo>
                    <a:pt x="697" y="3246"/>
                  </a:lnTo>
                  <a:lnTo>
                    <a:pt x="684" y="3243"/>
                  </a:lnTo>
                  <a:lnTo>
                    <a:pt x="670" y="3240"/>
                  </a:lnTo>
                  <a:lnTo>
                    <a:pt x="655" y="3238"/>
                  </a:lnTo>
                  <a:lnTo>
                    <a:pt x="641" y="3235"/>
                  </a:lnTo>
                  <a:lnTo>
                    <a:pt x="625" y="3233"/>
                  </a:lnTo>
                  <a:lnTo>
                    <a:pt x="610" y="3233"/>
                  </a:lnTo>
                  <a:lnTo>
                    <a:pt x="594" y="3233"/>
                  </a:lnTo>
                  <a:lnTo>
                    <a:pt x="578" y="3233"/>
                  </a:lnTo>
                  <a:lnTo>
                    <a:pt x="561" y="3234"/>
                  </a:lnTo>
                  <a:lnTo>
                    <a:pt x="533" y="3238"/>
                  </a:lnTo>
                  <a:lnTo>
                    <a:pt x="507" y="3243"/>
                  </a:lnTo>
                  <a:lnTo>
                    <a:pt x="481" y="3249"/>
                  </a:lnTo>
                  <a:lnTo>
                    <a:pt x="458" y="3258"/>
                  </a:lnTo>
                  <a:lnTo>
                    <a:pt x="435" y="3268"/>
                  </a:lnTo>
                  <a:lnTo>
                    <a:pt x="414" y="3279"/>
                  </a:lnTo>
                  <a:lnTo>
                    <a:pt x="404" y="3286"/>
                  </a:lnTo>
                  <a:lnTo>
                    <a:pt x="394" y="3292"/>
                  </a:lnTo>
                  <a:lnTo>
                    <a:pt x="385" y="3300"/>
                  </a:lnTo>
                  <a:lnTo>
                    <a:pt x="376" y="3306"/>
                  </a:lnTo>
                  <a:lnTo>
                    <a:pt x="369" y="3315"/>
                  </a:lnTo>
                  <a:lnTo>
                    <a:pt x="360" y="3322"/>
                  </a:lnTo>
                  <a:lnTo>
                    <a:pt x="354" y="3331"/>
                  </a:lnTo>
                  <a:lnTo>
                    <a:pt x="346" y="3339"/>
                  </a:lnTo>
                  <a:lnTo>
                    <a:pt x="341" y="3349"/>
                  </a:lnTo>
                  <a:lnTo>
                    <a:pt x="334" y="3359"/>
                  </a:lnTo>
                  <a:lnTo>
                    <a:pt x="330" y="3368"/>
                  </a:lnTo>
                  <a:lnTo>
                    <a:pt x="326" y="3378"/>
                  </a:lnTo>
                  <a:lnTo>
                    <a:pt x="321" y="3388"/>
                  </a:lnTo>
                  <a:lnTo>
                    <a:pt x="318" y="3398"/>
                  </a:lnTo>
                  <a:lnTo>
                    <a:pt x="315" y="3409"/>
                  </a:lnTo>
                  <a:lnTo>
                    <a:pt x="313" y="3421"/>
                  </a:lnTo>
                  <a:lnTo>
                    <a:pt x="312" y="3432"/>
                  </a:lnTo>
                  <a:lnTo>
                    <a:pt x="311" y="3443"/>
                  </a:lnTo>
                  <a:lnTo>
                    <a:pt x="311" y="3455"/>
                  </a:lnTo>
                  <a:lnTo>
                    <a:pt x="312" y="3467"/>
                  </a:lnTo>
                  <a:lnTo>
                    <a:pt x="313" y="3479"/>
                  </a:lnTo>
                  <a:lnTo>
                    <a:pt x="315" y="3490"/>
                  </a:lnTo>
                  <a:lnTo>
                    <a:pt x="317" y="3499"/>
                  </a:lnTo>
                  <a:lnTo>
                    <a:pt x="320" y="3510"/>
                  </a:lnTo>
                  <a:lnTo>
                    <a:pt x="324" y="3520"/>
                  </a:lnTo>
                  <a:lnTo>
                    <a:pt x="328" y="3528"/>
                  </a:lnTo>
                  <a:lnTo>
                    <a:pt x="332" y="3538"/>
                  </a:lnTo>
                  <a:lnTo>
                    <a:pt x="338" y="3546"/>
                  </a:lnTo>
                  <a:lnTo>
                    <a:pt x="343" y="3554"/>
                  </a:lnTo>
                  <a:lnTo>
                    <a:pt x="348" y="3561"/>
                  </a:lnTo>
                  <a:lnTo>
                    <a:pt x="355" y="3569"/>
                  </a:lnTo>
                  <a:lnTo>
                    <a:pt x="361" y="3576"/>
                  </a:lnTo>
                  <a:lnTo>
                    <a:pt x="369" y="3582"/>
                  </a:lnTo>
                  <a:lnTo>
                    <a:pt x="376" y="3588"/>
                  </a:lnTo>
                  <a:lnTo>
                    <a:pt x="385" y="3594"/>
                  </a:lnTo>
                  <a:lnTo>
                    <a:pt x="393" y="3598"/>
                  </a:lnTo>
                  <a:lnTo>
                    <a:pt x="393" y="3600"/>
                  </a:lnTo>
                  <a:lnTo>
                    <a:pt x="353" y="3603"/>
                  </a:lnTo>
                  <a:lnTo>
                    <a:pt x="333" y="3604"/>
                  </a:lnTo>
                  <a:lnTo>
                    <a:pt x="316" y="3604"/>
                  </a:lnTo>
                  <a:lnTo>
                    <a:pt x="299" y="3602"/>
                  </a:lnTo>
                  <a:lnTo>
                    <a:pt x="284" y="3599"/>
                  </a:lnTo>
                  <a:lnTo>
                    <a:pt x="270" y="3595"/>
                  </a:lnTo>
                  <a:lnTo>
                    <a:pt x="257" y="3589"/>
                  </a:lnTo>
                  <a:lnTo>
                    <a:pt x="245" y="3583"/>
                  </a:lnTo>
                  <a:lnTo>
                    <a:pt x="234" y="3575"/>
                  </a:lnTo>
                  <a:lnTo>
                    <a:pt x="225" y="3567"/>
                  </a:lnTo>
                  <a:lnTo>
                    <a:pt x="216" y="3557"/>
                  </a:lnTo>
                  <a:lnTo>
                    <a:pt x="210" y="3546"/>
                  </a:lnTo>
                  <a:lnTo>
                    <a:pt x="203" y="3535"/>
                  </a:lnTo>
                  <a:lnTo>
                    <a:pt x="199" y="3523"/>
                  </a:lnTo>
                  <a:lnTo>
                    <a:pt x="195" y="3509"/>
                  </a:lnTo>
                  <a:lnTo>
                    <a:pt x="192" y="3495"/>
                  </a:lnTo>
                  <a:lnTo>
                    <a:pt x="190" y="3480"/>
                  </a:lnTo>
                  <a:lnTo>
                    <a:pt x="189" y="3458"/>
                  </a:lnTo>
                  <a:lnTo>
                    <a:pt x="189" y="3438"/>
                  </a:lnTo>
                  <a:lnTo>
                    <a:pt x="192" y="3418"/>
                  </a:lnTo>
                  <a:lnTo>
                    <a:pt x="195" y="3399"/>
                  </a:lnTo>
                  <a:lnTo>
                    <a:pt x="199" y="3381"/>
                  </a:lnTo>
                  <a:lnTo>
                    <a:pt x="203" y="3364"/>
                  </a:lnTo>
                  <a:lnTo>
                    <a:pt x="209" y="3349"/>
                  </a:lnTo>
                  <a:lnTo>
                    <a:pt x="214" y="3336"/>
                  </a:lnTo>
                  <a:lnTo>
                    <a:pt x="100" y="3317"/>
                  </a:lnTo>
                  <a:lnTo>
                    <a:pt x="93" y="3334"/>
                  </a:lnTo>
                  <a:lnTo>
                    <a:pt x="87" y="3354"/>
                  </a:lnTo>
                  <a:lnTo>
                    <a:pt x="82" y="3375"/>
                  </a:lnTo>
                  <a:lnTo>
                    <a:pt x="79" y="3397"/>
                  </a:lnTo>
                  <a:lnTo>
                    <a:pt x="77" y="3421"/>
                  </a:lnTo>
                  <a:lnTo>
                    <a:pt x="76" y="3445"/>
                  </a:lnTo>
                  <a:lnTo>
                    <a:pt x="76" y="3468"/>
                  </a:lnTo>
                  <a:lnTo>
                    <a:pt x="78" y="3493"/>
                  </a:lnTo>
                  <a:lnTo>
                    <a:pt x="80" y="3516"/>
                  </a:lnTo>
                  <a:lnTo>
                    <a:pt x="83" y="3539"/>
                  </a:lnTo>
                  <a:lnTo>
                    <a:pt x="87" y="3560"/>
                  </a:lnTo>
                  <a:lnTo>
                    <a:pt x="93" y="3580"/>
                  </a:lnTo>
                  <a:lnTo>
                    <a:pt x="99" y="3598"/>
                  </a:lnTo>
                  <a:lnTo>
                    <a:pt x="107" y="3615"/>
                  </a:lnTo>
                  <a:lnTo>
                    <a:pt x="114" y="3631"/>
                  </a:lnTo>
                  <a:lnTo>
                    <a:pt x="123" y="3645"/>
                  </a:lnTo>
                  <a:lnTo>
                    <a:pt x="131" y="3658"/>
                  </a:lnTo>
                  <a:lnTo>
                    <a:pt x="141" y="3671"/>
                  </a:lnTo>
                  <a:lnTo>
                    <a:pt x="152" y="3682"/>
                  </a:lnTo>
                  <a:lnTo>
                    <a:pt x="163" y="3691"/>
                  </a:lnTo>
                  <a:lnTo>
                    <a:pt x="173" y="3700"/>
                  </a:lnTo>
                  <a:lnTo>
                    <a:pt x="185" y="3708"/>
                  </a:lnTo>
                  <a:lnTo>
                    <a:pt x="197" y="3715"/>
                  </a:lnTo>
                  <a:lnTo>
                    <a:pt x="210" y="3721"/>
                  </a:lnTo>
                  <a:lnTo>
                    <a:pt x="222" y="3727"/>
                  </a:lnTo>
                  <a:lnTo>
                    <a:pt x="234" y="3731"/>
                  </a:lnTo>
                  <a:lnTo>
                    <a:pt x="247" y="3735"/>
                  </a:lnTo>
                  <a:lnTo>
                    <a:pt x="260" y="3738"/>
                  </a:lnTo>
                  <a:lnTo>
                    <a:pt x="286" y="3743"/>
                  </a:lnTo>
                  <a:lnTo>
                    <a:pt x="312" y="3745"/>
                  </a:lnTo>
                  <a:lnTo>
                    <a:pt x="338" y="3746"/>
                  </a:lnTo>
                  <a:lnTo>
                    <a:pt x="362" y="3746"/>
                  </a:lnTo>
                  <a:lnTo>
                    <a:pt x="385" y="3745"/>
                  </a:lnTo>
                  <a:lnTo>
                    <a:pt x="406" y="3744"/>
                  </a:lnTo>
                  <a:lnTo>
                    <a:pt x="714" y="3718"/>
                  </a:lnTo>
                  <a:lnTo>
                    <a:pt x="742" y="3716"/>
                  </a:lnTo>
                  <a:lnTo>
                    <a:pt x="767" y="3714"/>
                  </a:lnTo>
                  <a:lnTo>
                    <a:pt x="790" y="3713"/>
                  </a:lnTo>
                  <a:lnTo>
                    <a:pt x="811" y="3712"/>
                  </a:lnTo>
                  <a:lnTo>
                    <a:pt x="829" y="3711"/>
                  </a:lnTo>
                  <a:lnTo>
                    <a:pt x="848" y="3711"/>
                  </a:lnTo>
                  <a:lnTo>
                    <a:pt x="864" y="3710"/>
                  </a:lnTo>
                  <a:lnTo>
                    <a:pt x="879" y="3710"/>
                  </a:lnTo>
                  <a:lnTo>
                    <a:pt x="869" y="3583"/>
                  </a:lnTo>
                  <a:lnTo>
                    <a:pt x="802" y="3583"/>
                  </a:lnTo>
                  <a:close/>
                  <a:moveTo>
                    <a:pt x="547" y="3585"/>
                  </a:moveTo>
                  <a:lnTo>
                    <a:pt x="531" y="3586"/>
                  </a:lnTo>
                  <a:lnTo>
                    <a:pt x="516" y="3585"/>
                  </a:lnTo>
                  <a:lnTo>
                    <a:pt x="502" y="3584"/>
                  </a:lnTo>
                  <a:lnTo>
                    <a:pt x="490" y="3581"/>
                  </a:lnTo>
                  <a:lnTo>
                    <a:pt x="478" y="3576"/>
                  </a:lnTo>
                  <a:lnTo>
                    <a:pt x="469" y="3571"/>
                  </a:lnTo>
                  <a:lnTo>
                    <a:pt x="460" y="3566"/>
                  </a:lnTo>
                  <a:lnTo>
                    <a:pt x="452" y="3559"/>
                  </a:lnTo>
                  <a:lnTo>
                    <a:pt x="446" y="3553"/>
                  </a:lnTo>
                  <a:lnTo>
                    <a:pt x="441" y="3545"/>
                  </a:lnTo>
                  <a:lnTo>
                    <a:pt x="436" y="3538"/>
                  </a:lnTo>
                  <a:lnTo>
                    <a:pt x="433" y="3530"/>
                  </a:lnTo>
                  <a:lnTo>
                    <a:pt x="430" y="3523"/>
                  </a:lnTo>
                  <a:lnTo>
                    <a:pt x="428" y="3516"/>
                  </a:lnTo>
                  <a:lnTo>
                    <a:pt x="427" y="3509"/>
                  </a:lnTo>
                  <a:lnTo>
                    <a:pt x="426" y="3502"/>
                  </a:lnTo>
                  <a:lnTo>
                    <a:pt x="426" y="3490"/>
                  </a:lnTo>
                  <a:lnTo>
                    <a:pt x="427" y="3478"/>
                  </a:lnTo>
                  <a:lnTo>
                    <a:pt x="429" y="3466"/>
                  </a:lnTo>
                  <a:lnTo>
                    <a:pt x="433" y="3455"/>
                  </a:lnTo>
                  <a:lnTo>
                    <a:pt x="440" y="3446"/>
                  </a:lnTo>
                  <a:lnTo>
                    <a:pt x="446" y="3436"/>
                  </a:lnTo>
                  <a:lnTo>
                    <a:pt x="455" y="3426"/>
                  </a:lnTo>
                  <a:lnTo>
                    <a:pt x="463" y="3419"/>
                  </a:lnTo>
                  <a:lnTo>
                    <a:pt x="474" y="3411"/>
                  </a:lnTo>
                  <a:lnTo>
                    <a:pt x="486" y="3404"/>
                  </a:lnTo>
                  <a:lnTo>
                    <a:pt x="499" y="3398"/>
                  </a:lnTo>
                  <a:lnTo>
                    <a:pt x="513" y="3393"/>
                  </a:lnTo>
                  <a:lnTo>
                    <a:pt x="528" y="3389"/>
                  </a:lnTo>
                  <a:lnTo>
                    <a:pt x="543" y="3384"/>
                  </a:lnTo>
                  <a:lnTo>
                    <a:pt x="560" y="3382"/>
                  </a:lnTo>
                  <a:lnTo>
                    <a:pt x="577" y="3380"/>
                  </a:lnTo>
                  <a:lnTo>
                    <a:pt x="596" y="3379"/>
                  </a:lnTo>
                  <a:lnTo>
                    <a:pt x="615" y="3379"/>
                  </a:lnTo>
                  <a:lnTo>
                    <a:pt x="632" y="3380"/>
                  </a:lnTo>
                  <a:lnTo>
                    <a:pt x="648" y="3382"/>
                  </a:lnTo>
                  <a:lnTo>
                    <a:pt x="663" y="3386"/>
                  </a:lnTo>
                  <a:lnTo>
                    <a:pt x="678" y="3390"/>
                  </a:lnTo>
                  <a:lnTo>
                    <a:pt x="691" y="3394"/>
                  </a:lnTo>
                  <a:lnTo>
                    <a:pt x="704" y="3401"/>
                  </a:lnTo>
                  <a:lnTo>
                    <a:pt x="714" y="3407"/>
                  </a:lnTo>
                  <a:lnTo>
                    <a:pt x="724" y="3415"/>
                  </a:lnTo>
                  <a:lnTo>
                    <a:pt x="733" y="3423"/>
                  </a:lnTo>
                  <a:lnTo>
                    <a:pt x="740" y="3433"/>
                  </a:lnTo>
                  <a:lnTo>
                    <a:pt x="747" y="3442"/>
                  </a:lnTo>
                  <a:lnTo>
                    <a:pt x="751" y="3453"/>
                  </a:lnTo>
                  <a:lnTo>
                    <a:pt x="754" y="3465"/>
                  </a:lnTo>
                  <a:lnTo>
                    <a:pt x="756" y="3477"/>
                  </a:lnTo>
                  <a:lnTo>
                    <a:pt x="756" y="3485"/>
                  </a:lnTo>
                  <a:lnTo>
                    <a:pt x="755" y="3495"/>
                  </a:lnTo>
                  <a:lnTo>
                    <a:pt x="754" y="3504"/>
                  </a:lnTo>
                  <a:lnTo>
                    <a:pt x="752" y="3512"/>
                  </a:lnTo>
                  <a:lnTo>
                    <a:pt x="748" y="3521"/>
                  </a:lnTo>
                  <a:lnTo>
                    <a:pt x="743" y="3528"/>
                  </a:lnTo>
                  <a:lnTo>
                    <a:pt x="739" y="3536"/>
                  </a:lnTo>
                  <a:lnTo>
                    <a:pt x="733" y="3543"/>
                  </a:lnTo>
                  <a:lnTo>
                    <a:pt x="725" y="3550"/>
                  </a:lnTo>
                  <a:lnTo>
                    <a:pt x="718" y="3555"/>
                  </a:lnTo>
                  <a:lnTo>
                    <a:pt x="709" y="3560"/>
                  </a:lnTo>
                  <a:lnTo>
                    <a:pt x="699" y="3566"/>
                  </a:lnTo>
                  <a:lnTo>
                    <a:pt x="690" y="3570"/>
                  </a:lnTo>
                  <a:lnTo>
                    <a:pt x="678" y="3573"/>
                  </a:lnTo>
                  <a:lnTo>
                    <a:pt x="666" y="3575"/>
                  </a:lnTo>
                  <a:lnTo>
                    <a:pt x="653" y="3576"/>
                  </a:lnTo>
                  <a:lnTo>
                    <a:pt x="547" y="3585"/>
                  </a:lnTo>
                  <a:close/>
                  <a:moveTo>
                    <a:pt x="1181" y="4333"/>
                  </a:moveTo>
                  <a:lnTo>
                    <a:pt x="734" y="4428"/>
                  </a:lnTo>
                  <a:lnTo>
                    <a:pt x="710" y="4433"/>
                  </a:lnTo>
                  <a:lnTo>
                    <a:pt x="688" y="4436"/>
                  </a:lnTo>
                  <a:lnTo>
                    <a:pt x="666" y="4437"/>
                  </a:lnTo>
                  <a:lnTo>
                    <a:pt x="647" y="4438"/>
                  </a:lnTo>
                  <a:lnTo>
                    <a:pt x="628" y="4436"/>
                  </a:lnTo>
                  <a:lnTo>
                    <a:pt x="612" y="4434"/>
                  </a:lnTo>
                  <a:lnTo>
                    <a:pt x="597" y="4430"/>
                  </a:lnTo>
                  <a:lnTo>
                    <a:pt x="583" y="4425"/>
                  </a:lnTo>
                  <a:lnTo>
                    <a:pt x="572" y="4419"/>
                  </a:lnTo>
                  <a:lnTo>
                    <a:pt x="560" y="4411"/>
                  </a:lnTo>
                  <a:lnTo>
                    <a:pt x="550" y="4403"/>
                  </a:lnTo>
                  <a:lnTo>
                    <a:pt x="542" y="4393"/>
                  </a:lnTo>
                  <a:lnTo>
                    <a:pt x="535" y="4382"/>
                  </a:lnTo>
                  <a:lnTo>
                    <a:pt x="529" y="4370"/>
                  </a:lnTo>
                  <a:lnTo>
                    <a:pt x="524" y="4357"/>
                  </a:lnTo>
                  <a:lnTo>
                    <a:pt x="520" y="4344"/>
                  </a:lnTo>
                  <a:lnTo>
                    <a:pt x="518" y="4330"/>
                  </a:lnTo>
                  <a:lnTo>
                    <a:pt x="517" y="4317"/>
                  </a:lnTo>
                  <a:lnTo>
                    <a:pt x="518" y="4304"/>
                  </a:lnTo>
                  <a:lnTo>
                    <a:pt x="520" y="4291"/>
                  </a:lnTo>
                  <a:lnTo>
                    <a:pt x="524" y="4279"/>
                  </a:lnTo>
                  <a:lnTo>
                    <a:pt x="530" y="4267"/>
                  </a:lnTo>
                  <a:lnTo>
                    <a:pt x="537" y="4256"/>
                  </a:lnTo>
                  <a:lnTo>
                    <a:pt x="546" y="4245"/>
                  </a:lnTo>
                  <a:lnTo>
                    <a:pt x="557" y="4235"/>
                  </a:lnTo>
                  <a:lnTo>
                    <a:pt x="568" y="4226"/>
                  </a:lnTo>
                  <a:lnTo>
                    <a:pt x="583" y="4216"/>
                  </a:lnTo>
                  <a:lnTo>
                    <a:pt x="598" y="4207"/>
                  </a:lnTo>
                  <a:lnTo>
                    <a:pt x="617" y="4200"/>
                  </a:lnTo>
                  <a:lnTo>
                    <a:pt x="636" y="4193"/>
                  </a:lnTo>
                  <a:lnTo>
                    <a:pt x="657" y="4187"/>
                  </a:lnTo>
                  <a:lnTo>
                    <a:pt x="681" y="4182"/>
                  </a:lnTo>
                  <a:lnTo>
                    <a:pt x="1129" y="4086"/>
                  </a:lnTo>
                  <a:lnTo>
                    <a:pt x="1099" y="3943"/>
                  </a:lnTo>
                  <a:lnTo>
                    <a:pt x="663" y="4036"/>
                  </a:lnTo>
                  <a:lnTo>
                    <a:pt x="644" y="4040"/>
                  </a:lnTo>
                  <a:lnTo>
                    <a:pt x="624" y="4045"/>
                  </a:lnTo>
                  <a:lnTo>
                    <a:pt x="606" y="4051"/>
                  </a:lnTo>
                  <a:lnTo>
                    <a:pt x="588" y="4056"/>
                  </a:lnTo>
                  <a:lnTo>
                    <a:pt x="572" y="4062"/>
                  </a:lnTo>
                  <a:lnTo>
                    <a:pt x="555" y="4069"/>
                  </a:lnTo>
                  <a:lnTo>
                    <a:pt x="539" y="4075"/>
                  </a:lnTo>
                  <a:lnTo>
                    <a:pt x="525" y="4083"/>
                  </a:lnTo>
                  <a:lnTo>
                    <a:pt x="511" y="4090"/>
                  </a:lnTo>
                  <a:lnTo>
                    <a:pt x="499" y="4099"/>
                  </a:lnTo>
                  <a:lnTo>
                    <a:pt x="487" y="4108"/>
                  </a:lnTo>
                  <a:lnTo>
                    <a:pt x="475" y="4116"/>
                  </a:lnTo>
                  <a:lnTo>
                    <a:pt x="464" y="4126"/>
                  </a:lnTo>
                  <a:lnTo>
                    <a:pt x="455" y="4134"/>
                  </a:lnTo>
                  <a:lnTo>
                    <a:pt x="446" y="4145"/>
                  </a:lnTo>
                  <a:lnTo>
                    <a:pt x="437" y="4155"/>
                  </a:lnTo>
                  <a:lnTo>
                    <a:pt x="430" y="4165"/>
                  </a:lnTo>
                  <a:lnTo>
                    <a:pt x="423" y="4176"/>
                  </a:lnTo>
                  <a:lnTo>
                    <a:pt x="417" y="4188"/>
                  </a:lnTo>
                  <a:lnTo>
                    <a:pt x="412" y="4200"/>
                  </a:lnTo>
                  <a:lnTo>
                    <a:pt x="406" y="4212"/>
                  </a:lnTo>
                  <a:lnTo>
                    <a:pt x="403" y="4223"/>
                  </a:lnTo>
                  <a:lnTo>
                    <a:pt x="400" y="4236"/>
                  </a:lnTo>
                  <a:lnTo>
                    <a:pt x="397" y="4249"/>
                  </a:lnTo>
                  <a:lnTo>
                    <a:pt x="396" y="4263"/>
                  </a:lnTo>
                  <a:lnTo>
                    <a:pt x="394" y="4276"/>
                  </a:lnTo>
                  <a:lnTo>
                    <a:pt x="393" y="4290"/>
                  </a:lnTo>
                  <a:lnTo>
                    <a:pt x="393" y="4304"/>
                  </a:lnTo>
                  <a:lnTo>
                    <a:pt x="394" y="4319"/>
                  </a:lnTo>
                  <a:lnTo>
                    <a:pt x="397" y="4334"/>
                  </a:lnTo>
                  <a:lnTo>
                    <a:pt x="399" y="4349"/>
                  </a:lnTo>
                  <a:lnTo>
                    <a:pt x="402" y="4365"/>
                  </a:lnTo>
                  <a:lnTo>
                    <a:pt x="405" y="4380"/>
                  </a:lnTo>
                  <a:lnTo>
                    <a:pt x="409" y="4395"/>
                  </a:lnTo>
                  <a:lnTo>
                    <a:pt x="414" y="4409"/>
                  </a:lnTo>
                  <a:lnTo>
                    <a:pt x="419" y="4423"/>
                  </a:lnTo>
                  <a:lnTo>
                    <a:pt x="425" y="4437"/>
                  </a:lnTo>
                  <a:lnTo>
                    <a:pt x="431" y="4450"/>
                  </a:lnTo>
                  <a:lnTo>
                    <a:pt x="437" y="4462"/>
                  </a:lnTo>
                  <a:lnTo>
                    <a:pt x="445" y="4473"/>
                  </a:lnTo>
                  <a:lnTo>
                    <a:pt x="452" y="4485"/>
                  </a:lnTo>
                  <a:lnTo>
                    <a:pt x="461" y="4495"/>
                  </a:lnTo>
                  <a:lnTo>
                    <a:pt x="470" y="4505"/>
                  </a:lnTo>
                  <a:lnTo>
                    <a:pt x="479" y="4515"/>
                  </a:lnTo>
                  <a:lnTo>
                    <a:pt x="489" y="4524"/>
                  </a:lnTo>
                  <a:lnTo>
                    <a:pt x="500" y="4531"/>
                  </a:lnTo>
                  <a:lnTo>
                    <a:pt x="510" y="4540"/>
                  </a:lnTo>
                  <a:lnTo>
                    <a:pt x="521" y="4546"/>
                  </a:lnTo>
                  <a:lnTo>
                    <a:pt x="534" y="4553"/>
                  </a:lnTo>
                  <a:lnTo>
                    <a:pt x="546" y="4558"/>
                  </a:lnTo>
                  <a:lnTo>
                    <a:pt x="559" y="4563"/>
                  </a:lnTo>
                  <a:lnTo>
                    <a:pt x="573" y="4568"/>
                  </a:lnTo>
                  <a:lnTo>
                    <a:pt x="587" y="4572"/>
                  </a:lnTo>
                  <a:lnTo>
                    <a:pt x="602" y="4575"/>
                  </a:lnTo>
                  <a:lnTo>
                    <a:pt x="617" y="4577"/>
                  </a:lnTo>
                  <a:lnTo>
                    <a:pt x="633" y="4580"/>
                  </a:lnTo>
                  <a:lnTo>
                    <a:pt x="649" y="4581"/>
                  </a:lnTo>
                  <a:lnTo>
                    <a:pt x="665" y="4581"/>
                  </a:lnTo>
                  <a:lnTo>
                    <a:pt x="682" y="4581"/>
                  </a:lnTo>
                  <a:lnTo>
                    <a:pt x="700" y="4580"/>
                  </a:lnTo>
                  <a:lnTo>
                    <a:pt x="719" y="4577"/>
                  </a:lnTo>
                  <a:lnTo>
                    <a:pt x="738" y="4575"/>
                  </a:lnTo>
                  <a:lnTo>
                    <a:pt x="757" y="4572"/>
                  </a:lnTo>
                  <a:lnTo>
                    <a:pt x="778" y="4568"/>
                  </a:lnTo>
                  <a:lnTo>
                    <a:pt x="1213" y="4475"/>
                  </a:lnTo>
                  <a:lnTo>
                    <a:pt x="1181" y="4333"/>
                  </a:lnTo>
                  <a:close/>
                  <a:moveTo>
                    <a:pt x="1000" y="4804"/>
                  </a:moveTo>
                  <a:lnTo>
                    <a:pt x="1069" y="4777"/>
                  </a:lnTo>
                  <a:lnTo>
                    <a:pt x="1034" y="4656"/>
                  </a:lnTo>
                  <a:lnTo>
                    <a:pt x="999" y="4667"/>
                  </a:lnTo>
                  <a:lnTo>
                    <a:pt x="961" y="4679"/>
                  </a:lnTo>
                  <a:lnTo>
                    <a:pt x="921" y="4692"/>
                  </a:lnTo>
                  <a:lnTo>
                    <a:pt x="876" y="4705"/>
                  </a:lnTo>
                  <a:lnTo>
                    <a:pt x="507" y="4810"/>
                  </a:lnTo>
                  <a:lnTo>
                    <a:pt x="547" y="4951"/>
                  </a:lnTo>
                  <a:lnTo>
                    <a:pt x="861" y="4861"/>
                  </a:lnTo>
                  <a:lnTo>
                    <a:pt x="876" y="4857"/>
                  </a:lnTo>
                  <a:lnTo>
                    <a:pt x="890" y="4855"/>
                  </a:lnTo>
                  <a:lnTo>
                    <a:pt x="903" y="4854"/>
                  </a:lnTo>
                  <a:lnTo>
                    <a:pt x="915" y="4855"/>
                  </a:lnTo>
                  <a:lnTo>
                    <a:pt x="926" y="4856"/>
                  </a:lnTo>
                  <a:lnTo>
                    <a:pt x="937" y="4859"/>
                  </a:lnTo>
                  <a:lnTo>
                    <a:pt x="946" y="4863"/>
                  </a:lnTo>
                  <a:lnTo>
                    <a:pt x="955" y="4867"/>
                  </a:lnTo>
                  <a:lnTo>
                    <a:pt x="963" y="4872"/>
                  </a:lnTo>
                  <a:lnTo>
                    <a:pt x="971" y="4879"/>
                  </a:lnTo>
                  <a:lnTo>
                    <a:pt x="977" y="4884"/>
                  </a:lnTo>
                  <a:lnTo>
                    <a:pt x="983" y="4892"/>
                  </a:lnTo>
                  <a:lnTo>
                    <a:pt x="987" y="4898"/>
                  </a:lnTo>
                  <a:lnTo>
                    <a:pt x="991" y="4906"/>
                  </a:lnTo>
                  <a:lnTo>
                    <a:pt x="995" y="4912"/>
                  </a:lnTo>
                  <a:lnTo>
                    <a:pt x="997" y="4920"/>
                  </a:lnTo>
                  <a:lnTo>
                    <a:pt x="999" y="4930"/>
                  </a:lnTo>
                  <a:lnTo>
                    <a:pt x="1000" y="4941"/>
                  </a:lnTo>
                  <a:lnTo>
                    <a:pt x="1000" y="4951"/>
                  </a:lnTo>
                  <a:lnTo>
                    <a:pt x="999" y="4960"/>
                  </a:lnTo>
                  <a:lnTo>
                    <a:pt x="996" y="4969"/>
                  </a:lnTo>
                  <a:lnTo>
                    <a:pt x="992" y="4976"/>
                  </a:lnTo>
                  <a:lnTo>
                    <a:pt x="987" y="4985"/>
                  </a:lnTo>
                  <a:lnTo>
                    <a:pt x="981" y="4991"/>
                  </a:lnTo>
                  <a:lnTo>
                    <a:pt x="974" y="4999"/>
                  </a:lnTo>
                  <a:lnTo>
                    <a:pt x="967" y="5005"/>
                  </a:lnTo>
                  <a:lnTo>
                    <a:pt x="958" y="5011"/>
                  </a:lnTo>
                  <a:lnTo>
                    <a:pt x="948" y="5016"/>
                  </a:lnTo>
                  <a:lnTo>
                    <a:pt x="938" y="5021"/>
                  </a:lnTo>
                  <a:lnTo>
                    <a:pt x="927" y="5026"/>
                  </a:lnTo>
                  <a:lnTo>
                    <a:pt x="916" y="5030"/>
                  </a:lnTo>
                  <a:lnTo>
                    <a:pt x="904" y="5033"/>
                  </a:lnTo>
                  <a:lnTo>
                    <a:pt x="596" y="5121"/>
                  </a:lnTo>
                  <a:lnTo>
                    <a:pt x="636" y="5262"/>
                  </a:lnTo>
                  <a:lnTo>
                    <a:pt x="959" y="5170"/>
                  </a:lnTo>
                  <a:lnTo>
                    <a:pt x="986" y="5161"/>
                  </a:lnTo>
                  <a:lnTo>
                    <a:pt x="1011" y="5151"/>
                  </a:lnTo>
                  <a:lnTo>
                    <a:pt x="1032" y="5141"/>
                  </a:lnTo>
                  <a:lnTo>
                    <a:pt x="1051" y="5129"/>
                  </a:lnTo>
                  <a:lnTo>
                    <a:pt x="1069" y="5116"/>
                  </a:lnTo>
                  <a:lnTo>
                    <a:pt x="1085" y="5102"/>
                  </a:lnTo>
                  <a:lnTo>
                    <a:pt x="1098" y="5088"/>
                  </a:lnTo>
                  <a:lnTo>
                    <a:pt x="1108" y="5073"/>
                  </a:lnTo>
                  <a:lnTo>
                    <a:pt x="1117" y="5058"/>
                  </a:lnTo>
                  <a:lnTo>
                    <a:pt x="1124" y="5041"/>
                  </a:lnTo>
                  <a:lnTo>
                    <a:pt x="1129" y="5025"/>
                  </a:lnTo>
                  <a:lnTo>
                    <a:pt x="1132" y="5008"/>
                  </a:lnTo>
                  <a:lnTo>
                    <a:pt x="1133" y="4990"/>
                  </a:lnTo>
                  <a:lnTo>
                    <a:pt x="1133" y="4972"/>
                  </a:lnTo>
                  <a:lnTo>
                    <a:pt x="1130" y="4954"/>
                  </a:lnTo>
                  <a:lnTo>
                    <a:pt x="1126" y="4936"/>
                  </a:lnTo>
                  <a:lnTo>
                    <a:pt x="1121" y="4922"/>
                  </a:lnTo>
                  <a:lnTo>
                    <a:pt x="1116" y="4909"/>
                  </a:lnTo>
                  <a:lnTo>
                    <a:pt x="1111" y="4897"/>
                  </a:lnTo>
                  <a:lnTo>
                    <a:pt x="1104" y="4885"/>
                  </a:lnTo>
                  <a:lnTo>
                    <a:pt x="1097" y="4875"/>
                  </a:lnTo>
                  <a:lnTo>
                    <a:pt x="1089" y="4865"/>
                  </a:lnTo>
                  <a:lnTo>
                    <a:pt x="1080" y="4855"/>
                  </a:lnTo>
                  <a:lnTo>
                    <a:pt x="1072" y="4848"/>
                  </a:lnTo>
                  <a:lnTo>
                    <a:pt x="1063" y="4840"/>
                  </a:lnTo>
                  <a:lnTo>
                    <a:pt x="1055" y="4833"/>
                  </a:lnTo>
                  <a:lnTo>
                    <a:pt x="1045" y="4827"/>
                  </a:lnTo>
                  <a:lnTo>
                    <a:pt x="1036" y="4822"/>
                  </a:lnTo>
                  <a:lnTo>
                    <a:pt x="1027" y="4817"/>
                  </a:lnTo>
                  <a:lnTo>
                    <a:pt x="1018" y="4813"/>
                  </a:lnTo>
                  <a:lnTo>
                    <a:pt x="1010" y="4809"/>
                  </a:lnTo>
                  <a:lnTo>
                    <a:pt x="1000" y="4807"/>
                  </a:lnTo>
                  <a:lnTo>
                    <a:pt x="1000" y="4804"/>
                  </a:lnTo>
                  <a:close/>
                  <a:moveTo>
                    <a:pt x="1393" y="5291"/>
                  </a:moveTo>
                  <a:lnTo>
                    <a:pt x="1400" y="5288"/>
                  </a:lnTo>
                  <a:lnTo>
                    <a:pt x="1407" y="5283"/>
                  </a:lnTo>
                  <a:lnTo>
                    <a:pt x="1413" y="5278"/>
                  </a:lnTo>
                  <a:lnTo>
                    <a:pt x="1420" y="5274"/>
                  </a:lnTo>
                  <a:lnTo>
                    <a:pt x="1424" y="5268"/>
                  </a:lnTo>
                  <a:lnTo>
                    <a:pt x="1429" y="5262"/>
                  </a:lnTo>
                  <a:lnTo>
                    <a:pt x="1433" y="5255"/>
                  </a:lnTo>
                  <a:lnTo>
                    <a:pt x="1436" y="5249"/>
                  </a:lnTo>
                  <a:lnTo>
                    <a:pt x="1438" y="5242"/>
                  </a:lnTo>
                  <a:lnTo>
                    <a:pt x="1440" y="5235"/>
                  </a:lnTo>
                  <a:lnTo>
                    <a:pt x="1441" y="5227"/>
                  </a:lnTo>
                  <a:lnTo>
                    <a:pt x="1441" y="5220"/>
                  </a:lnTo>
                  <a:lnTo>
                    <a:pt x="1440" y="5211"/>
                  </a:lnTo>
                  <a:lnTo>
                    <a:pt x="1439" y="5204"/>
                  </a:lnTo>
                  <a:lnTo>
                    <a:pt x="1437" y="5196"/>
                  </a:lnTo>
                  <a:lnTo>
                    <a:pt x="1434" y="5188"/>
                  </a:lnTo>
                  <a:lnTo>
                    <a:pt x="1429" y="5180"/>
                  </a:lnTo>
                  <a:lnTo>
                    <a:pt x="1426" y="5173"/>
                  </a:lnTo>
                  <a:lnTo>
                    <a:pt x="1421" y="5167"/>
                  </a:lnTo>
                  <a:lnTo>
                    <a:pt x="1415" y="5161"/>
                  </a:lnTo>
                  <a:lnTo>
                    <a:pt x="1410" y="5156"/>
                  </a:lnTo>
                  <a:lnTo>
                    <a:pt x="1405" y="5151"/>
                  </a:lnTo>
                  <a:lnTo>
                    <a:pt x="1398" y="5148"/>
                  </a:lnTo>
                  <a:lnTo>
                    <a:pt x="1392" y="5145"/>
                  </a:lnTo>
                  <a:lnTo>
                    <a:pt x="1384" y="5143"/>
                  </a:lnTo>
                  <a:lnTo>
                    <a:pt x="1377" y="5141"/>
                  </a:lnTo>
                  <a:lnTo>
                    <a:pt x="1370" y="5139"/>
                  </a:lnTo>
                  <a:lnTo>
                    <a:pt x="1363" y="5139"/>
                  </a:lnTo>
                  <a:lnTo>
                    <a:pt x="1354" y="5141"/>
                  </a:lnTo>
                  <a:lnTo>
                    <a:pt x="1347" y="5142"/>
                  </a:lnTo>
                  <a:lnTo>
                    <a:pt x="1339" y="5144"/>
                  </a:lnTo>
                  <a:lnTo>
                    <a:pt x="1332" y="5147"/>
                  </a:lnTo>
                  <a:lnTo>
                    <a:pt x="1324" y="5150"/>
                  </a:lnTo>
                  <a:lnTo>
                    <a:pt x="1317" y="5155"/>
                  </a:lnTo>
                  <a:lnTo>
                    <a:pt x="1311" y="5159"/>
                  </a:lnTo>
                  <a:lnTo>
                    <a:pt x="1305" y="5164"/>
                  </a:lnTo>
                  <a:lnTo>
                    <a:pt x="1299" y="5170"/>
                  </a:lnTo>
                  <a:lnTo>
                    <a:pt x="1295" y="5175"/>
                  </a:lnTo>
                  <a:lnTo>
                    <a:pt x="1292" y="5181"/>
                  </a:lnTo>
                  <a:lnTo>
                    <a:pt x="1289" y="5188"/>
                  </a:lnTo>
                  <a:lnTo>
                    <a:pt x="1287" y="5195"/>
                  </a:lnTo>
                  <a:lnTo>
                    <a:pt x="1284" y="5202"/>
                  </a:lnTo>
                  <a:lnTo>
                    <a:pt x="1283" y="5209"/>
                  </a:lnTo>
                  <a:lnTo>
                    <a:pt x="1283" y="5217"/>
                  </a:lnTo>
                  <a:lnTo>
                    <a:pt x="1283" y="5225"/>
                  </a:lnTo>
                  <a:lnTo>
                    <a:pt x="1284" y="5233"/>
                  </a:lnTo>
                  <a:lnTo>
                    <a:pt x="1287" y="5240"/>
                  </a:lnTo>
                  <a:lnTo>
                    <a:pt x="1290" y="5249"/>
                  </a:lnTo>
                  <a:lnTo>
                    <a:pt x="1294" y="5256"/>
                  </a:lnTo>
                  <a:lnTo>
                    <a:pt x="1297" y="5263"/>
                  </a:lnTo>
                  <a:lnTo>
                    <a:pt x="1303" y="5269"/>
                  </a:lnTo>
                  <a:lnTo>
                    <a:pt x="1307" y="5276"/>
                  </a:lnTo>
                  <a:lnTo>
                    <a:pt x="1313" y="5281"/>
                  </a:lnTo>
                  <a:lnTo>
                    <a:pt x="1319" y="5285"/>
                  </a:lnTo>
                  <a:lnTo>
                    <a:pt x="1325" y="5289"/>
                  </a:lnTo>
                  <a:lnTo>
                    <a:pt x="1332" y="5292"/>
                  </a:lnTo>
                  <a:lnTo>
                    <a:pt x="1338" y="5295"/>
                  </a:lnTo>
                  <a:lnTo>
                    <a:pt x="1346" y="5296"/>
                  </a:lnTo>
                  <a:lnTo>
                    <a:pt x="1353" y="5297"/>
                  </a:lnTo>
                  <a:lnTo>
                    <a:pt x="1361" y="5298"/>
                  </a:lnTo>
                  <a:lnTo>
                    <a:pt x="1368" y="5297"/>
                  </a:lnTo>
                  <a:lnTo>
                    <a:pt x="1377" y="5296"/>
                  </a:lnTo>
                  <a:lnTo>
                    <a:pt x="1384" y="5294"/>
                  </a:lnTo>
                  <a:lnTo>
                    <a:pt x="1393" y="5291"/>
                  </a:lnTo>
                  <a:close/>
                  <a:moveTo>
                    <a:pt x="1195" y="5210"/>
                  </a:moveTo>
                  <a:lnTo>
                    <a:pt x="690" y="5426"/>
                  </a:lnTo>
                  <a:lnTo>
                    <a:pt x="747" y="5560"/>
                  </a:lnTo>
                  <a:lnTo>
                    <a:pt x="1253" y="5344"/>
                  </a:lnTo>
                  <a:lnTo>
                    <a:pt x="1195" y="5210"/>
                  </a:lnTo>
                  <a:close/>
                  <a:moveTo>
                    <a:pt x="1169" y="5826"/>
                  </a:moveTo>
                  <a:lnTo>
                    <a:pt x="1132" y="5832"/>
                  </a:lnTo>
                  <a:lnTo>
                    <a:pt x="1098" y="5839"/>
                  </a:lnTo>
                  <a:lnTo>
                    <a:pt x="1062" y="5845"/>
                  </a:lnTo>
                  <a:lnTo>
                    <a:pt x="1028" y="5853"/>
                  </a:lnTo>
                  <a:lnTo>
                    <a:pt x="1027" y="5851"/>
                  </a:lnTo>
                  <a:lnTo>
                    <a:pt x="1056" y="5830"/>
                  </a:lnTo>
                  <a:lnTo>
                    <a:pt x="1086" y="5810"/>
                  </a:lnTo>
                  <a:lnTo>
                    <a:pt x="1115" y="5789"/>
                  </a:lnTo>
                  <a:lnTo>
                    <a:pt x="1144" y="5767"/>
                  </a:lnTo>
                  <a:lnTo>
                    <a:pt x="1360" y="5596"/>
                  </a:lnTo>
                  <a:lnTo>
                    <a:pt x="1298" y="5453"/>
                  </a:lnTo>
                  <a:lnTo>
                    <a:pt x="866" y="5838"/>
                  </a:lnTo>
                  <a:lnTo>
                    <a:pt x="921" y="5968"/>
                  </a:lnTo>
                  <a:lnTo>
                    <a:pt x="1500" y="5924"/>
                  </a:lnTo>
                  <a:lnTo>
                    <a:pt x="1441" y="5785"/>
                  </a:lnTo>
                  <a:lnTo>
                    <a:pt x="1169" y="5826"/>
                  </a:lnTo>
                  <a:close/>
                  <a:moveTo>
                    <a:pt x="1477" y="6503"/>
                  </a:moveTo>
                  <a:lnTo>
                    <a:pt x="1488" y="6499"/>
                  </a:lnTo>
                  <a:lnTo>
                    <a:pt x="1501" y="6492"/>
                  </a:lnTo>
                  <a:lnTo>
                    <a:pt x="1515" y="6485"/>
                  </a:lnTo>
                  <a:lnTo>
                    <a:pt x="1529" y="6477"/>
                  </a:lnTo>
                  <a:lnTo>
                    <a:pt x="1556" y="6460"/>
                  </a:lnTo>
                  <a:lnTo>
                    <a:pt x="1581" y="6442"/>
                  </a:lnTo>
                  <a:lnTo>
                    <a:pt x="1593" y="6433"/>
                  </a:lnTo>
                  <a:lnTo>
                    <a:pt x="1603" y="6424"/>
                  </a:lnTo>
                  <a:lnTo>
                    <a:pt x="1613" y="6414"/>
                  </a:lnTo>
                  <a:lnTo>
                    <a:pt x="1623" y="6404"/>
                  </a:lnTo>
                  <a:lnTo>
                    <a:pt x="1631" y="6395"/>
                  </a:lnTo>
                  <a:lnTo>
                    <a:pt x="1640" y="6385"/>
                  </a:lnTo>
                  <a:lnTo>
                    <a:pt x="1646" y="6374"/>
                  </a:lnTo>
                  <a:lnTo>
                    <a:pt x="1654" y="6365"/>
                  </a:lnTo>
                  <a:lnTo>
                    <a:pt x="1659" y="6354"/>
                  </a:lnTo>
                  <a:lnTo>
                    <a:pt x="1665" y="6344"/>
                  </a:lnTo>
                  <a:lnTo>
                    <a:pt x="1670" y="6333"/>
                  </a:lnTo>
                  <a:lnTo>
                    <a:pt x="1674" y="6323"/>
                  </a:lnTo>
                  <a:lnTo>
                    <a:pt x="1677" y="6312"/>
                  </a:lnTo>
                  <a:lnTo>
                    <a:pt x="1681" y="6302"/>
                  </a:lnTo>
                  <a:lnTo>
                    <a:pt x="1683" y="6292"/>
                  </a:lnTo>
                  <a:lnTo>
                    <a:pt x="1684" y="6281"/>
                  </a:lnTo>
                  <a:lnTo>
                    <a:pt x="1685" y="6269"/>
                  </a:lnTo>
                  <a:lnTo>
                    <a:pt x="1685" y="6258"/>
                  </a:lnTo>
                  <a:lnTo>
                    <a:pt x="1685" y="6248"/>
                  </a:lnTo>
                  <a:lnTo>
                    <a:pt x="1684" y="6237"/>
                  </a:lnTo>
                  <a:lnTo>
                    <a:pt x="1682" y="6226"/>
                  </a:lnTo>
                  <a:lnTo>
                    <a:pt x="1680" y="6215"/>
                  </a:lnTo>
                  <a:lnTo>
                    <a:pt x="1677" y="6205"/>
                  </a:lnTo>
                  <a:lnTo>
                    <a:pt x="1673" y="6193"/>
                  </a:lnTo>
                  <a:lnTo>
                    <a:pt x="1670" y="6182"/>
                  </a:lnTo>
                  <a:lnTo>
                    <a:pt x="1665" y="6171"/>
                  </a:lnTo>
                  <a:lnTo>
                    <a:pt x="1659" y="6161"/>
                  </a:lnTo>
                  <a:lnTo>
                    <a:pt x="1653" y="6150"/>
                  </a:lnTo>
                  <a:lnTo>
                    <a:pt x="1645" y="6137"/>
                  </a:lnTo>
                  <a:lnTo>
                    <a:pt x="1637" y="6125"/>
                  </a:lnTo>
                  <a:lnTo>
                    <a:pt x="1628" y="6115"/>
                  </a:lnTo>
                  <a:lnTo>
                    <a:pt x="1619" y="6104"/>
                  </a:lnTo>
                  <a:lnTo>
                    <a:pt x="1610" y="6094"/>
                  </a:lnTo>
                  <a:lnTo>
                    <a:pt x="1600" y="6086"/>
                  </a:lnTo>
                  <a:lnTo>
                    <a:pt x="1589" y="6077"/>
                  </a:lnTo>
                  <a:lnTo>
                    <a:pt x="1579" y="6070"/>
                  </a:lnTo>
                  <a:lnTo>
                    <a:pt x="1568" y="6063"/>
                  </a:lnTo>
                  <a:lnTo>
                    <a:pt x="1556" y="6057"/>
                  </a:lnTo>
                  <a:lnTo>
                    <a:pt x="1545" y="6051"/>
                  </a:lnTo>
                  <a:lnTo>
                    <a:pt x="1534" y="6046"/>
                  </a:lnTo>
                  <a:lnTo>
                    <a:pt x="1521" y="6042"/>
                  </a:lnTo>
                  <a:lnTo>
                    <a:pt x="1509" y="6038"/>
                  </a:lnTo>
                  <a:lnTo>
                    <a:pt x="1496" y="6036"/>
                  </a:lnTo>
                  <a:lnTo>
                    <a:pt x="1483" y="6034"/>
                  </a:lnTo>
                  <a:lnTo>
                    <a:pt x="1471" y="6032"/>
                  </a:lnTo>
                  <a:lnTo>
                    <a:pt x="1457" y="6031"/>
                  </a:lnTo>
                  <a:lnTo>
                    <a:pt x="1444" y="6031"/>
                  </a:lnTo>
                  <a:lnTo>
                    <a:pt x="1432" y="6031"/>
                  </a:lnTo>
                  <a:lnTo>
                    <a:pt x="1419" y="6032"/>
                  </a:lnTo>
                  <a:lnTo>
                    <a:pt x="1405" y="6034"/>
                  </a:lnTo>
                  <a:lnTo>
                    <a:pt x="1392" y="6036"/>
                  </a:lnTo>
                  <a:lnTo>
                    <a:pt x="1378" y="6038"/>
                  </a:lnTo>
                  <a:lnTo>
                    <a:pt x="1365" y="6042"/>
                  </a:lnTo>
                  <a:lnTo>
                    <a:pt x="1351" y="6046"/>
                  </a:lnTo>
                  <a:lnTo>
                    <a:pt x="1338" y="6050"/>
                  </a:lnTo>
                  <a:lnTo>
                    <a:pt x="1324" y="6056"/>
                  </a:lnTo>
                  <a:lnTo>
                    <a:pt x="1298" y="6067"/>
                  </a:lnTo>
                  <a:lnTo>
                    <a:pt x="1273" y="6081"/>
                  </a:lnTo>
                  <a:lnTo>
                    <a:pt x="1259" y="6089"/>
                  </a:lnTo>
                  <a:lnTo>
                    <a:pt x="1246" y="6097"/>
                  </a:lnTo>
                  <a:lnTo>
                    <a:pt x="1234" y="6107"/>
                  </a:lnTo>
                  <a:lnTo>
                    <a:pt x="1222" y="6116"/>
                  </a:lnTo>
                  <a:lnTo>
                    <a:pt x="1211" y="6125"/>
                  </a:lnTo>
                  <a:lnTo>
                    <a:pt x="1201" y="6135"/>
                  </a:lnTo>
                  <a:lnTo>
                    <a:pt x="1191" y="6145"/>
                  </a:lnTo>
                  <a:lnTo>
                    <a:pt x="1181" y="6154"/>
                  </a:lnTo>
                  <a:lnTo>
                    <a:pt x="1174" y="6165"/>
                  </a:lnTo>
                  <a:lnTo>
                    <a:pt x="1165" y="6176"/>
                  </a:lnTo>
                  <a:lnTo>
                    <a:pt x="1159" y="6186"/>
                  </a:lnTo>
                  <a:lnTo>
                    <a:pt x="1152" y="6197"/>
                  </a:lnTo>
                  <a:lnTo>
                    <a:pt x="1146" y="6208"/>
                  </a:lnTo>
                  <a:lnTo>
                    <a:pt x="1141" y="6220"/>
                  </a:lnTo>
                  <a:lnTo>
                    <a:pt x="1136" y="6232"/>
                  </a:lnTo>
                  <a:lnTo>
                    <a:pt x="1133" y="6243"/>
                  </a:lnTo>
                  <a:lnTo>
                    <a:pt x="1130" y="6255"/>
                  </a:lnTo>
                  <a:lnTo>
                    <a:pt x="1127" y="6267"/>
                  </a:lnTo>
                  <a:lnTo>
                    <a:pt x="1126" y="6280"/>
                  </a:lnTo>
                  <a:lnTo>
                    <a:pt x="1124" y="6292"/>
                  </a:lnTo>
                  <a:lnTo>
                    <a:pt x="1123" y="6304"/>
                  </a:lnTo>
                  <a:lnTo>
                    <a:pt x="1124" y="6317"/>
                  </a:lnTo>
                  <a:lnTo>
                    <a:pt x="1126" y="6330"/>
                  </a:lnTo>
                  <a:lnTo>
                    <a:pt x="1127" y="6343"/>
                  </a:lnTo>
                  <a:lnTo>
                    <a:pt x="1130" y="6356"/>
                  </a:lnTo>
                  <a:lnTo>
                    <a:pt x="1133" y="6370"/>
                  </a:lnTo>
                  <a:lnTo>
                    <a:pt x="1136" y="6383"/>
                  </a:lnTo>
                  <a:lnTo>
                    <a:pt x="1142" y="6397"/>
                  </a:lnTo>
                  <a:lnTo>
                    <a:pt x="1147" y="6410"/>
                  </a:lnTo>
                  <a:lnTo>
                    <a:pt x="1152" y="6424"/>
                  </a:lnTo>
                  <a:lnTo>
                    <a:pt x="1160" y="6436"/>
                  </a:lnTo>
                  <a:lnTo>
                    <a:pt x="1167" y="6450"/>
                  </a:lnTo>
                  <a:lnTo>
                    <a:pt x="1180" y="6472"/>
                  </a:lnTo>
                  <a:lnTo>
                    <a:pt x="1194" y="6492"/>
                  </a:lnTo>
                  <a:lnTo>
                    <a:pt x="1209" y="6513"/>
                  </a:lnTo>
                  <a:lnTo>
                    <a:pt x="1223" y="6531"/>
                  </a:lnTo>
                  <a:lnTo>
                    <a:pt x="1238" y="6547"/>
                  </a:lnTo>
                  <a:lnTo>
                    <a:pt x="1254" y="6562"/>
                  </a:lnTo>
                  <a:lnTo>
                    <a:pt x="1269" y="6576"/>
                  </a:lnTo>
                  <a:lnTo>
                    <a:pt x="1284" y="6588"/>
                  </a:lnTo>
                  <a:lnTo>
                    <a:pt x="1361" y="6519"/>
                  </a:lnTo>
                  <a:lnTo>
                    <a:pt x="1350" y="6509"/>
                  </a:lnTo>
                  <a:lnTo>
                    <a:pt x="1338" y="6499"/>
                  </a:lnTo>
                  <a:lnTo>
                    <a:pt x="1327" y="6487"/>
                  </a:lnTo>
                  <a:lnTo>
                    <a:pt x="1316" y="6475"/>
                  </a:lnTo>
                  <a:lnTo>
                    <a:pt x="1305" y="6462"/>
                  </a:lnTo>
                  <a:lnTo>
                    <a:pt x="1294" y="6447"/>
                  </a:lnTo>
                  <a:lnTo>
                    <a:pt x="1283" y="6432"/>
                  </a:lnTo>
                  <a:lnTo>
                    <a:pt x="1274" y="6415"/>
                  </a:lnTo>
                  <a:lnTo>
                    <a:pt x="1266" y="6402"/>
                  </a:lnTo>
                  <a:lnTo>
                    <a:pt x="1261" y="6389"/>
                  </a:lnTo>
                  <a:lnTo>
                    <a:pt x="1255" y="6376"/>
                  </a:lnTo>
                  <a:lnTo>
                    <a:pt x="1251" y="6362"/>
                  </a:lnTo>
                  <a:lnTo>
                    <a:pt x="1249" y="6350"/>
                  </a:lnTo>
                  <a:lnTo>
                    <a:pt x="1247" y="6337"/>
                  </a:lnTo>
                  <a:lnTo>
                    <a:pt x="1247" y="6324"/>
                  </a:lnTo>
                  <a:lnTo>
                    <a:pt x="1248" y="6311"/>
                  </a:lnTo>
                  <a:lnTo>
                    <a:pt x="1250" y="6298"/>
                  </a:lnTo>
                  <a:lnTo>
                    <a:pt x="1254" y="6285"/>
                  </a:lnTo>
                  <a:lnTo>
                    <a:pt x="1260" y="6273"/>
                  </a:lnTo>
                  <a:lnTo>
                    <a:pt x="1266" y="6262"/>
                  </a:lnTo>
                  <a:lnTo>
                    <a:pt x="1275" y="6251"/>
                  </a:lnTo>
                  <a:lnTo>
                    <a:pt x="1286" y="6240"/>
                  </a:lnTo>
                  <a:lnTo>
                    <a:pt x="1297" y="6229"/>
                  </a:lnTo>
                  <a:lnTo>
                    <a:pt x="1311" y="6220"/>
                  </a:lnTo>
                  <a:lnTo>
                    <a:pt x="1477" y="6503"/>
                  </a:lnTo>
                  <a:close/>
                  <a:moveTo>
                    <a:pt x="1399" y="6168"/>
                  </a:moveTo>
                  <a:lnTo>
                    <a:pt x="1408" y="6164"/>
                  </a:lnTo>
                  <a:lnTo>
                    <a:pt x="1419" y="6160"/>
                  </a:lnTo>
                  <a:lnTo>
                    <a:pt x="1429" y="6156"/>
                  </a:lnTo>
                  <a:lnTo>
                    <a:pt x="1440" y="6153"/>
                  </a:lnTo>
                  <a:lnTo>
                    <a:pt x="1451" y="6151"/>
                  </a:lnTo>
                  <a:lnTo>
                    <a:pt x="1463" y="6150"/>
                  </a:lnTo>
                  <a:lnTo>
                    <a:pt x="1473" y="6149"/>
                  </a:lnTo>
                  <a:lnTo>
                    <a:pt x="1485" y="6149"/>
                  </a:lnTo>
                  <a:lnTo>
                    <a:pt x="1496" y="6150"/>
                  </a:lnTo>
                  <a:lnTo>
                    <a:pt x="1507" y="6152"/>
                  </a:lnTo>
                  <a:lnTo>
                    <a:pt x="1517" y="6156"/>
                  </a:lnTo>
                  <a:lnTo>
                    <a:pt x="1528" y="6161"/>
                  </a:lnTo>
                  <a:lnTo>
                    <a:pt x="1537" y="6167"/>
                  </a:lnTo>
                  <a:lnTo>
                    <a:pt x="1546" y="6174"/>
                  </a:lnTo>
                  <a:lnTo>
                    <a:pt x="1554" y="6183"/>
                  </a:lnTo>
                  <a:lnTo>
                    <a:pt x="1561" y="6194"/>
                  </a:lnTo>
                  <a:lnTo>
                    <a:pt x="1567" y="6205"/>
                  </a:lnTo>
                  <a:lnTo>
                    <a:pt x="1571" y="6217"/>
                  </a:lnTo>
                  <a:lnTo>
                    <a:pt x="1573" y="6227"/>
                  </a:lnTo>
                  <a:lnTo>
                    <a:pt x="1573" y="6238"/>
                  </a:lnTo>
                  <a:lnTo>
                    <a:pt x="1572" y="6249"/>
                  </a:lnTo>
                  <a:lnTo>
                    <a:pt x="1570" y="6259"/>
                  </a:lnTo>
                  <a:lnTo>
                    <a:pt x="1567" y="6269"/>
                  </a:lnTo>
                  <a:lnTo>
                    <a:pt x="1563" y="6279"/>
                  </a:lnTo>
                  <a:lnTo>
                    <a:pt x="1556" y="6288"/>
                  </a:lnTo>
                  <a:lnTo>
                    <a:pt x="1550" y="6297"/>
                  </a:lnTo>
                  <a:lnTo>
                    <a:pt x="1542" y="6306"/>
                  </a:lnTo>
                  <a:lnTo>
                    <a:pt x="1535" y="6313"/>
                  </a:lnTo>
                  <a:lnTo>
                    <a:pt x="1526" y="6321"/>
                  </a:lnTo>
                  <a:lnTo>
                    <a:pt x="1516" y="6327"/>
                  </a:lnTo>
                  <a:lnTo>
                    <a:pt x="1508" y="6333"/>
                  </a:lnTo>
                  <a:lnTo>
                    <a:pt x="1498" y="6339"/>
                  </a:lnTo>
                  <a:lnTo>
                    <a:pt x="1399" y="6168"/>
                  </a:lnTo>
                  <a:close/>
                  <a:moveTo>
                    <a:pt x="1807" y="6583"/>
                  </a:moveTo>
                  <a:lnTo>
                    <a:pt x="1882" y="6524"/>
                  </a:lnTo>
                  <a:lnTo>
                    <a:pt x="1809" y="6421"/>
                  </a:lnTo>
                  <a:lnTo>
                    <a:pt x="1779" y="6445"/>
                  </a:lnTo>
                  <a:lnTo>
                    <a:pt x="1747" y="6469"/>
                  </a:lnTo>
                  <a:lnTo>
                    <a:pt x="1712" y="6495"/>
                  </a:lnTo>
                  <a:lnTo>
                    <a:pt x="1672" y="6523"/>
                  </a:lnTo>
                  <a:lnTo>
                    <a:pt x="1363" y="6741"/>
                  </a:lnTo>
                  <a:lnTo>
                    <a:pt x="1447" y="6860"/>
                  </a:lnTo>
                  <a:lnTo>
                    <a:pt x="1680" y="6697"/>
                  </a:lnTo>
                  <a:lnTo>
                    <a:pt x="1694" y="6687"/>
                  </a:lnTo>
                  <a:lnTo>
                    <a:pt x="1707" y="6680"/>
                  </a:lnTo>
                  <a:lnTo>
                    <a:pt x="1721" y="6674"/>
                  </a:lnTo>
                  <a:lnTo>
                    <a:pt x="1734" y="6669"/>
                  </a:lnTo>
                  <a:lnTo>
                    <a:pt x="1747" y="6666"/>
                  </a:lnTo>
                  <a:lnTo>
                    <a:pt x="1760" y="6664"/>
                  </a:lnTo>
                  <a:lnTo>
                    <a:pt x="1772" y="6663"/>
                  </a:lnTo>
                  <a:lnTo>
                    <a:pt x="1784" y="6664"/>
                  </a:lnTo>
                  <a:lnTo>
                    <a:pt x="1794" y="6666"/>
                  </a:lnTo>
                  <a:lnTo>
                    <a:pt x="1805" y="6669"/>
                  </a:lnTo>
                  <a:lnTo>
                    <a:pt x="1816" y="6674"/>
                  </a:lnTo>
                  <a:lnTo>
                    <a:pt x="1826" y="6680"/>
                  </a:lnTo>
                  <a:lnTo>
                    <a:pt x="1835" y="6686"/>
                  </a:lnTo>
                  <a:lnTo>
                    <a:pt x="1844" y="6694"/>
                  </a:lnTo>
                  <a:lnTo>
                    <a:pt x="1851" y="6702"/>
                  </a:lnTo>
                  <a:lnTo>
                    <a:pt x="1859" y="6712"/>
                  </a:lnTo>
                  <a:lnTo>
                    <a:pt x="1865" y="6721"/>
                  </a:lnTo>
                  <a:lnTo>
                    <a:pt x="1871" y="6729"/>
                  </a:lnTo>
                  <a:lnTo>
                    <a:pt x="1875" y="6737"/>
                  </a:lnTo>
                  <a:lnTo>
                    <a:pt x="1878" y="6744"/>
                  </a:lnTo>
                  <a:lnTo>
                    <a:pt x="1992" y="6665"/>
                  </a:lnTo>
                  <a:lnTo>
                    <a:pt x="1986" y="6651"/>
                  </a:lnTo>
                  <a:lnTo>
                    <a:pt x="1976" y="6636"/>
                  </a:lnTo>
                  <a:lnTo>
                    <a:pt x="1969" y="6628"/>
                  </a:lnTo>
                  <a:lnTo>
                    <a:pt x="1963" y="6621"/>
                  </a:lnTo>
                  <a:lnTo>
                    <a:pt x="1955" y="6615"/>
                  </a:lnTo>
                  <a:lnTo>
                    <a:pt x="1948" y="6608"/>
                  </a:lnTo>
                  <a:lnTo>
                    <a:pt x="1938" y="6603"/>
                  </a:lnTo>
                  <a:lnTo>
                    <a:pt x="1930" y="6597"/>
                  </a:lnTo>
                  <a:lnTo>
                    <a:pt x="1919" y="6592"/>
                  </a:lnTo>
                  <a:lnTo>
                    <a:pt x="1909" y="6589"/>
                  </a:lnTo>
                  <a:lnTo>
                    <a:pt x="1897" y="6586"/>
                  </a:lnTo>
                  <a:lnTo>
                    <a:pt x="1887" y="6582"/>
                  </a:lnTo>
                  <a:lnTo>
                    <a:pt x="1874" y="6581"/>
                  </a:lnTo>
                  <a:lnTo>
                    <a:pt x="1862" y="6580"/>
                  </a:lnTo>
                  <a:lnTo>
                    <a:pt x="1849" y="6580"/>
                  </a:lnTo>
                  <a:lnTo>
                    <a:pt x="1836" y="6581"/>
                  </a:lnTo>
                  <a:lnTo>
                    <a:pt x="1823" y="6583"/>
                  </a:lnTo>
                  <a:lnTo>
                    <a:pt x="1809" y="6587"/>
                  </a:lnTo>
                  <a:lnTo>
                    <a:pt x="1807" y="6583"/>
                  </a:lnTo>
                  <a:close/>
                  <a:moveTo>
                    <a:pt x="1601" y="7047"/>
                  </a:moveTo>
                  <a:lnTo>
                    <a:pt x="1605" y="7063"/>
                  </a:lnTo>
                  <a:lnTo>
                    <a:pt x="1611" y="7080"/>
                  </a:lnTo>
                  <a:lnTo>
                    <a:pt x="1618" y="7097"/>
                  </a:lnTo>
                  <a:lnTo>
                    <a:pt x="1627" y="7115"/>
                  </a:lnTo>
                  <a:lnTo>
                    <a:pt x="1638" y="7134"/>
                  </a:lnTo>
                  <a:lnTo>
                    <a:pt x="1649" y="7152"/>
                  </a:lnTo>
                  <a:lnTo>
                    <a:pt x="1662" y="7169"/>
                  </a:lnTo>
                  <a:lnTo>
                    <a:pt x="1677" y="7186"/>
                  </a:lnTo>
                  <a:lnTo>
                    <a:pt x="1695" y="7205"/>
                  </a:lnTo>
                  <a:lnTo>
                    <a:pt x="1712" y="7221"/>
                  </a:lnTo>
                  <a:lnTo>
                    <a:pt x="1730" y="7235"/>
                  </a:lnTo>
                  <a:lnTo>
                    <a:pt x="1747" y="7246"/>
                  </a:lnTo>
                  <a:lnTo>
                    <a:pt x="1765" y="7256"/>
                  </a:lnTo>
                  <a:lnTo>
                    <a:pt x="1784" y="7264"/>
                  </a:lnTo>
                  <a:lnTo>
                    <a:pt x="1801" y="7270"/>
                  </a:lnTo>
                  <a:lnTo>
                    <a:pt x="1819" y="7273"/>
                  </a:lnTo>
                  <a:lnTo>
                    <a:pt x="1836" y="7275"/>
                  </a:lnTo>
                  <a:lnTo>
                    <a:pt x="1855" y="7275"/>
                  </a:lnTo>
                  <a:lnTo>
                    <a:pt x="1871" y="7273"/>
                  </a:lnTo>
                  <a:lnTo>
                    <a:pt x="1888" y="7269"/>
                  </a:lnTo>
                  <a:lnTo>
                    <a:pt x="1904" y="7262"/>
                  </a:lnTo>
                  <a:lnTo>
                    <a:pt x="1920" y="7254"/>
                  </a:lnTo>
                  <a:lnTo>
                    <a:pt x="1936" y="7244"/>
                  </a:lnTo>
                  <a:lnTo>
                    <a:pt x="1951" y="7231"/>
                  </a:lnTo>
                  <a:lnTo>
                    <a:pt x="1961" y="7222"/>
                  </a:lnTo>
                  <a:lnTo>
                    <a:pt x="1969" y="7212"/>
                  </a:lnTo>
                  <a:lnTo>
                    <a:pt x="1978" y="7201"/>
                  </a:lnTo>
                  <a:lnTo>
                    <a:pt x="1984" y="7191"/>
                  </a:lnTo>
                  <a:lnTo>
                    <a:pt x="1991" y="7179"/>
                  </a:lnTo>
                  <a:lnTo>
                    <a:pt x="1995" y="7167"/>
                  </a:lnTo>
                  <a:lnTo>
                    <a:pt x="1998" y="7155"/>
                  </a:lnTo>
                  <a:lnTo>
                    <a:pt x="2002" y="7142"/>
                  </a:lnTo>
                  <a:lnTo>
                    <a:pt x="2003" y="7128"/>
                  </a:lnTo>
                  <a:lnTo>
                    <a:pt x="2004" y="7114"/>
                  </a:lnTo>
                  <a:lnTo>
                    <a:pt x="2003" y="7099"/>
                  </a:lnTo>
                  <a:lnTo>
                    <a:pt x="2002" y="7084"/>
                  </a:lnTo>
                  <a:lnTo>
                    <a:pt x="1999" y="7069"/>
                  </a:lnTo>
                  <a:lnTo>
                    <a:pt x="1995" y="7053"/>
                  </a:lnTo>
                  <a:lnTo>
                    <a:pt x="1991" y="7036"/>
                  </a:lnTo>
                  <a:lnTo>
                    <a:pt x="1986" y="7019"/>
                  </a:lnTo>
                  <a:lnTo>
                    <a:pt x="1978" y="6996"/>
                  </a:lnTo>
                  <a:lnTo>
                    <a:pt x="1973" y="6977"/>
                  </a:lnTo>
                  <a:lnTo>
                    <a:pt x="1968" y="6960"/>
                  </a:lnTo>
                  <a:lnTo>
                    <a:pt x="1967" y="6946"/>
                  </a:lnTo>
                  <a:lnTo>
                    <a:pt x="1967" y="6941"/>
                  </a:lnTo>
                  <a:lnTo>
                    <a:pt x="1968" y="6934"/>
                  </a:lnTo>
                  <a:lnTo>
                    <a:pt x="1969" y="6929"/>
                  </a:lnTo>
                  <a:lnTo>
                    <a:pt x="1972" y="6925"/>
                  </a:lnTo>
                  <a:lnTo>
                    <a:pt x="1974" y="6920"/>
                  </a:lnTo>
                  <a:lnTo>
                    <a:pt x="1976" y="6916"/>
                  </a:lnTo>
                  <a:lnTo>
                    <a:pt x="1980" y="6912"/>
                  </a:lnTo>
                  <a:lnTo>
                    <a:pt x="1983" y="6907"/>
                  </a:lnTo>
                  <a:lnTo>
                    <a:pt x="1988" y="6904"/>
                  </a:lnTo>
                  <a:lnTo>
                    <a:pt x="1992" y="6901"/>
                  </a:lnTo>
                  <a:lnTo>
                    <a:pt x="1997" y="6899"/>
                  </a:lnTo>
                  <a:lnTo>
                    <a:pt x="2002" y="6897"/>
                  </a:lnTo>
                  <a:lnTo>
                    <a:pt x="2007" y="6896"/>
                  </a:lnTo>
                  <a:lnTo>
                    <a:pt x="2012" y="6896"/>
                  </a:lnTo>
                  <a:lnTo>
                    <a:pt x="2018" y="6896"/>
                  </a:lnTo>
                  <a:lnTo>
                    <a:pt x="2023" y="6896"/>
                  </a:lnTo>
                  <a:lnTo>
                    <a:pt x="2028" y="6897"/>
                  </a:lnTo>
                  <a:lnTo>
                    <a:pt x="2034" y="6899"/>
                  </a:lnTo>
                  <a:lnTo>
                    <a:pt x="2040" y="6901"/>
                  </a:lnTo>
                  <a:lnTo>
                    <a:pt x="2046" y="6904"/>
                  </a:lnTo>
                  <a:lnTo>
                    <a:pt x="2051" y="6908"/>
                  </a:lnTo>
                  <a:lnTo>
                    <a:pt x="2056" y="6913"/>
                  </a:lnTo>
                  <a:lnTo>
                    <a:pt x="2063" y="6918"/>
                  </a:lnTo>
                  <a:lnTo>
                    <a:pt x="2068" y="6923"/>
                  </a:lnTo>
                  <a:lnTo>
                    <a:pt x="2078" y="6935"/>
                  </a:lnTo>
                  <a:lnTo>
                    <a:pt x="2086" y="6948"/>
                  </a:lnTo>
                  <a:lnTo>
                    <a:pt x="2094" y="6961"/>
                  </a:lnTo>
                  <a:lnTo>
                    <a:pt x="2100" y="6974"/>
                  </a:lnTo>
                  <a:lnTo>
                    <a:pt x="2105" y="6986"/>
                  </a:lnTo>
                  <a:lnTo>
                    <a:pt x="2109" y="6997"/>
                  </a:lnTo>
                  <a:lnTo>
                    <a:pt x="2113" y="7009"/>
                  </a:lnTo>
                  <a:lnTo>
                    <a:pt x="2115" y="7020"/>
                  </a:lnTo>
                  <a:lnTo>
                    <a:pt x="2211" y="6972"/>
                  </a:lnTo>
                  <a:lnTo>
                    <a:pt x="2207" y="6959"/>
                  </a:lnTo>
                  <a:lnTo>
                    <a:pt x="2201" y="6944"/>
                  </a:lnTo>
                  <a:lnTo>
                    <a:pt x="2195" y="6929"/>
                  </a:lnTo>
                  <a:lnTo>
                    <a:pt x="2187" y="6914"/>
                  </a:lnTo>
                  <a:lnTo>
                    <a:pt x="2179" y="6898"/>
                  </a:lnTo>
                  <a:lnTo>
                    <a:pt x="2168" y="6882"/>
                  </a:lnTo>
                  <a:lnTo>
                    <a:pt x="2156" y="6866"/>
                  </a:lnTo>
                  <a:lnTo>
                    <a:pt x="2142" y="6851"/>
                  </a:lnTo>
                  <a:lnTo>
                    <a:pt x="2127" y="6834"/>
                  </a:lnTo>
                  <a:lnTo>
                    <a:pt x="2111" y="6819"/>
                  </a:lnTo>
                  <a:lnTo>
                    <a:pt x="2094" y="6808"/>
                  </a:lnTo>
                  <a:lnTo>
                    <a:pt x="2078" y="6797"/>
                  </a:lnTo>
                  <a:lnTo>
                    <a:pt x="2061" y="6788"/>
                  </a:lnTo>
                  <a:lnTo>
                    <a:pt x="2042" y="6782"/>
                  </a:lnTo>
                  <a:lnTo>
                    <a:pt x="2025" y="6778"/>
                  </a:lnTo>
                  <a:lnTo>
                    <a:pt x="2008" y="6774"/>
                  </a:lnTo>
                  <a:lnTo>
                    <a:pt x="1991" y="6773"/>
                  </a:lnTo>
                  <a:lnTo>
                    <a:pt x="1974" y="6773"/>
                  </a:lnTo>
                  <a:lnTo>
                    <a:pt x="1957" y="6777"/>
                  </a:lnTo>
                  <a:lnTo>
                    <a:pt x="1939" y="6781"/>
                  </a:lnTo>
                  <a:lnTo>
                    <a:pt x="1923" y="6787"/>
                  </a:lnTo>
                  <a:lnTo>
                    <a:pt x="1908" y="6795"/>
                  </a:lnTo>
                  <a:lnTo>
                    <a:pt x="1893" y="6804"/>
                  </a:lnTo>
                  <a:lnTo>
                    <a:pt x="1879" y="6816"/>
                  </a:lnTo>
                  <a:lnTo>
                    <a:pt x="1871" y="6824"/>
                  </a:lnTo>
                  <a:lnTo>
                    <a:pt x="1863" y="6832"/>
                  </a:lnTo>
                  <a:lnTo>
                    <a:pt x="1857" y="6841"/>
                  </a:lnTo>
                  <a:lnTo>
                    <a:pt x="1851" y="6851"/>
                  </a:lnTo>
                  <a:lnTo>
                    <a:pt x="1846" y="6861"/>
                  </a:lnTo>
                  <a:lnTo>
                    <a:pt x="1842" y="6873"/>
                  </a:lnTo>
                  <a:lnTo>
                    <a:pt x="1837" y="6885"/>
                  </a:lnTo>
                  <a:lnTo>
                    <a:pt x="1835" y="6898"/>
                  </a:lnTo>
                  <a:lnTo>
                    <a:pt x="1834" y="6911"/>
                  </a:lnTo>
                  <a:lnTo>
                    <a:pt x="1833" y="6925"/>
                  </a:lnTo>
                  <a:lnTo>
                    <a:pt x="1834" y="6940"/>
                  </a:lnTo>
                  <a:lnTo>
                    <a:pt x="1835" y="6956"/>
                  </a:lnTo>
                  <a:lnTo>
                    <a:pt x="1838" y="6972"/>
                  </a:lnTo>
                  <a:lnTo>
                    <a:pt x="1842" y="6989"/>
                  </a:lnTo>
                  <a:lnTo>
                    <a:pt x="1847" y="7007"/>
                  </a:lnTo>
                  <a:lnTo>
                    <a:pt x="1853" y="7026"/>
                  </a:lnTo>
                  <a:lnTo>
                    <a:pt x="1860" y="7048"/>
                  </a:lnTo>
                  <a:lnTo>
                    <a:pt x="1865" y="7067"/>
                  </a:lnTo>
                  <a:lnTo>
                    <a:pt x="1867" y="7082"/>
                  </a:lnTo>
                  <a:lnTo>
                    <a:pt x="1868" y="7096"/>
                  </a:lnTo>
                  <a:lnTo>
                    <a:pt x="1867" y="7103"/>
                  </a:lnTo>
                  <a:lnTo>
                    <a:pt x="1866" y="7108"/>
                  </a:lnTo>
                  <a:lnTo>
                    <a:pt x="1865" y="7113"/>
                  </a:lnTo>
                  <a:lnTo>
                    <a:pt x="1863" y="7119"/>
                  </a:lnTo>
                  <a:lnTo>
                    <a:pt x="1860" y="7123"/>
                  </a:lnTo>
                  <a:lnTo>
                    <a:pt x="1857" y="7128"/>
                  </a:lnTo>
                  <a:lnTo>
                    <a:pt x="1852" y="7133"/>
                  </a:lnTo>
                  <a:lnTo>
                    <a:pt x="1848" y="7137"/>
                  </a:lnTo>
                  <a:lnTo>
                    <a:pt x="1844" y="7140"/>
                  </a:lnTo>
                  <a:lnTo>
                    <a:pt x="1838" y="7143"/>
                  </a:lnTo>
                  <a:lnTo>
                    <a:pt x="1834" y="7147"/>
                  </a:lnTo>
                  <a:lnTo>
                    <a:pt x="1829" y="7149"/>
                  </a:lnTo>
                  <a:lnTo>
                    <a:pt x="1823" y="7150"/>
                  </a:lnTo>
                  <a:lnTo>
                    <a:pt x="1817" y="7150"/>
                  </a:lnTo>
                  <a:lnTo>
                    <a:pt x="1812" y="7150"/>
                  </a:lnTo>
                  <a:lnTo>
                    <a:pt x="1806" y="7150"/>
                  </a:lnTo>
                  <a:lnTo>
                    <a:pt x="1800" y="7148"/>
                  </a:lnTo>
                  <a:lnTo>
                    <a:pt x="1794" y="7146"/>
                  </a:lnTo>
                  <a:lnTo>
                    <a:pt x="1788" y="7143"/>
                  </a:lnTo>
                  <a:lnTo>
                    <a:pt x="1782" y="7139"/>
                  </a:lnTo>
                  <a:lnTo>
                    <a:pt x="1776" y="7135"/>
                  </a:lnTo>
                  <a:lnTo>
                    <a:pt x="1770" y="7129"/>
                  </a:lnTo>
                  <a:lnTo>
                    <a:pt x="1763" y="7124"/>
                  </a:lnTo>
                  <a:lnTo>
                    <a:pt x="1757" y="7117"/>
                  </a:lnTo>
                  <a:lnTo>
                    <a:pt x="1746" y="7104"/>
                  </a:lnTo>
                  <a:lnTo>
                    <a:pt x="1735" y="7089"/>
                  </a:lnTo>
                  <a:lnTo>
                    <a:pt x="1727" y="7073"/>
                  </a:lnTo>
                  <a:lnTo>
                    <a:pt x="1718" y="7056"/>
                  </a:lnTo>
                  <a:lnTo>
                    <a:pt x="1712" y="7040"/>
                  </a:lnTo>
                  <a:lnTo>
                    <a:pt x="1706" y="7024"/>
                  </a:lnTo>
                  <a:lnTo>
                    <a:pt x="1702" y="7010"/>
                  </a:lnTo>
                  <a:lnTo>
                    <a:pt x="1699" y="6997"/>
                  </a:lnTo>
                  <a:lnTo>
                    <a:pt x="1601" y="7047"/>
                  </a:lnTo>
                  <a:close/>
                  <a:moveTo>
                    <a:pt x="2538" y="7079"/>
                  </a:moveTo>
                  <a:lnTo>
                    <a:pt x="2545" y="7073"/>
                  </a:lnTo>
                  <a:lnTo>
                    <a:pt x="2549" y="7066"/>
                  </a:lnTo>
                  <a:lnTo>
                    <a:pt x="2553" y="7060"/>
                  </a:lnTo>
                  <a:lnTo>
                    <a:pt x="2558" y="7053"/>
                  </a:lnTo>
                  <a:lnTo>
                    <a:pt x="2561" y="7046"/>
                  </a:lnTo>
                  <a:lnTo>
                    <a:pt x="2563" y="7039"/>
                  </a:lnTo>
                  <a:lnTo>
                    <a:pt x="2564" y="7032"/>
                  </a:lnTo>
                  <a:lnTo>
                    <a:pt x="2564" y="7024"/>
                  </a:lnTo>
                  <a:lnTo>
                    <a:pt x="2564" y="7017"/>
                  </a:lnTo>
                  <a:lnTo>
                    <a:pt x="2563" y="7010"/>
                  </a:lnTo>
                  <a:lnTo>
                    <a:pt x="2562" y="7003"/>
                  </a:lnTo>
                  <a:lnTo>
                    <a:pt x="2560" y="6995"/>
                  </a:lnTo>
                  <a:lnTo>
                    <a:pt x="2557" y="6988"/>
                  </a:lnTo>
                  <a:lnTo>
                    <a:pt x="2552" y="6981"/>
                  </a:lnTo>
                  <a:lnTo>
                    <a:pt x="2547" y="6975"/>
                  </a:lnTo>
                  <a:lnTo>
                    <a:pt x="2542" y="6967"/>
                  </a:lnTo>
                  <a:lnTo>
                    <a:pt x="2535" y="6962"/>
                  </a:lnTo>
                  <a:lnTo>
                    <a:pt x="2530" y="6957"/>
                  </a:lnTo>
                  <a:lnTo>
                    <a:pt x="2522" y="6952"/>
                  </a:lnTo>
                  <a:lnTo>
                    <a:pt x="2516" y="6949"/>
                  </a:lnTo>
                  <a:lnTo>
                    <a:pt x="2509" y="6946"/>
                  </a:lnTo>
                  <a:lnTo>
                    <a:pt x="2502" y="6944"/>
                  </a:lnTo>
                  <a:lnTo>
                    <a:pt x="2494" y="6943"/>
                  </a:lnTo>
                  <a:lnTo>
                    <a:pt x="2487" y="6942"/>
                  </a:lnTo>
                  <a:lnTo>
                    <a:pt x="2480" y="6942"/>
                  </a:lnTo>
                  <a:lnTo>
                    <a:pt x="2473" y="6943"/>
                  </a:lnTo>
                  <a:lnTo>
                    <a:pt x="2465" y="6945"/>
                  </a:lnTo>
                  <a:lnTo>
                    <a:pt x="2458" y="6947"/>
                  </a:lnTo>
                  <a:lnTo>
                    <a:pt x="2451" y="6950"/>
                  </a:lnTo>
                  <a:lnTo>
                    <a:pt x="2444" y="6955"/>
                  </a:lnTo>
                  <a:lnTo>
                    <a:pt x="2438" y="6959"/>
                  </a:lnTo>
                  <a:lnTo>
                    <a:pt x="2431" y="6964"/>
                  </a:lnTo>
                  <a:lnTo>
                    <a:pt x="2426" y="6970"/>
                  </a:lnTo>
                  <a:lnTo>
                    <a:pt x="2420" y="6976"/>
                  </a:lnTo>
                  <a:lnTo>
                    <a:pt x="2416" y="6982"/>
                  </a:lnTo>
                  <a:lnTo>
                    <a:pt x="2413" y="6989"/>
                  </a:lnTo>
                  <a:lnTo>
                    <a:pt x="2410" y="6996"/>
                  </a:lnTo>
                  <a:lnTo>
                    <a:pt x="2407" y="7003"/>
                  </a:lnTo>
                  <a:lnTo>
                    <a:pt x="2406" y="7010"/>
                  </a:lnTo>
                  <a:lnTo>
                    <a:pt x="2405" y="7018"/>
                  </a:lnTo>
                  <a:lnTo>
                    <a:pt x="2405" y="7025"/>
                  </a:lnTo>
                  <a:lnTo>
                    <a:pt x="2406" y="7033"/>
                  </a:lnTo>
                  <a:lnTo>
                    <a:pt x="2409" y="7039"/>
                  </a:lnTo>
                  <a:lnTo>
                    <a:pt x="2411" y="7047"/>
                  </a:lnTo>
                  <a:lnTo>
                    <a:pt x="2414" y="7054"/>
                  </a:lnTo>
                  <a:lnTo>
                    <a:pt x="2417" y="7061"/>
                  </a:lnTo>
                  <a:lnTo>
                    <a:pt x="2422" y="7067"/>
                  </a:lnTo>
                  <a:lnTo>
                    <a:pt x="2428" y="7075"/>
                  </a:lnTo>
                  <a:lnTo>
                    <a:pt x="2433" y="7080"/>
                  </a:lnTo>
                  <a:lnTo>
                    <a:pt x="2440" y="7085"/>
                  </a:lnTo>
                  <a:lnTo>
                    <a:pt x="2446" y="7090"/>
                  </a:lnTo>
                  <a:lnTo>
                    <a:pt x="2454" y="7093"/>
                  </a:lnTo>
                  <a:lnTo>
                    <a:pt x="2460" y="7096"/>
                  </a:lnTo>
                  <a:lnTo>
                    <a:pt x="2468" y="7098"/>
                  </a:lnTo>
                  <a:lnTo>
                    <a:pt x="2475" y="7100"/>
                  </a:lnTo>
                  <a:lnTo>
                    <a:pt x="2482" y="7100"/>
                  </a:lnTo>
                  <a:lnTo>
                    <a:pt x="2489" y="7100"/>
                  </a:lnTo>
                  <a:lnTo>
                    <a:pt x="2497" y="7100"/>
                  </a:lnTo>
                  <a:lnTo>
                    <a:pt x="2504" y="7098"/>
                  </a:lnTo>
                  <a:lnTo>
                    <a:pt x="2511" y="7096"/>
                  </a:lnTo>
                  <a:lnTo>
                    <a:pt x="2518" y="7093"/>
                  </a:lnTo>
                  <a:lnTo>
                    <a:pt x="2526" y="7089"/>
                  </a:lnTo>
                  <a:lnTo>
                    <a:pt x="2532" y="7084"/>
                  </a:lnTo>
                  <a:lnTo>
                    <a:pt x="2538" y="7079"/>
                  </a:lnTo>
                  <a:close/>
                  <a:moveTo>
                    <a:pt x="2326" y="7070"/>
                  </a:moveTo>
                  <a:lnTo>
                    <a:pt x="1924" y="7446"/>
                  </a:lnTo>
                  <a:lnTo>
                    <a:pt x="2024" y="7552"/>
                  </a:lnTo>
                  <a:lnTo>
                    <a:pt x="2426" y="7178"/>
                  </a:lnTo>
                  <a:lnTo>
                    <a:pt x="2326" y="7070"/>
                  </a:lnTo>
                  <a:close/>
                  <a:moveTo>
                    <a:pt x="2494" y="7247"/>
                  </a:moveTo>
                  <a:lnTo>
                    <a:pt x="2419" y="7325"/>
                  </a:lnTo>
                  <a:lnTo>
                    <a:pt x="2471" y="7375"/>
                  </a:lnTo>
                  <a:lnTo>
                    <a:pt x="2295" y="7556"/>
                  </a:lnTo>
                  <a:lnTo>
                    <a:pt x="2276" y="7576"/>
                  </a:lnTo>
                  <a:lnTo>
                    <a:pt x="2257" y="7599"/>
                  </a:lnTo>
                  <a:lnTo>
                    <a:pt x="2247" y="7613"/>
                  </a:lnTo>
                  <a:lnTo>
                    <a:pt x="2239" y="7627"/>
                  </a:lnTo>
                  <a:lnTo>
                    <a:pt x="2231" y="7643"/>
                  </a:lnTo>
                  <a:lnTo>
                    <a:pt x="2225" y="7659"/>
                  </a:lnTo>
                  <a:lnTo>
                    <a:pt x="2223" y="7668"/>
                  </a:lnTo>
                  <a:lnTo>
                    <a:pt x="2221" y="7677"/>
                  </a:lnTo>
                  <a:lnTo>
                    <a:pt x="2220" y="7685"/>
                  </a:lnTo>
                  <a:lnTo>
                    <a:pt x="2218" y="7694"/>
                  </a:lnTo>
                  <a:lnTo>
                    <a:pt x="2218" y="7703"/>
                  </a:lnTo>
                  <a:lnTo>
                    <a:pt x="2218" y="7712"/>
                  </a:lnTo>
                  <a:lnTo>
                    <a:pt x="2220" y="7722"/>
                  </a:lnTo>
                  <a:lnTo>
                    <a:pt x="2222" y="7731"/>
                  </a:lnTo>
                  <a:lnTo>
                    <a:pt x="2225" y="7741"/>
                  </a:lnTo>
                  <a:lnTo>
                    <a:pt x="2228" y="7751"/>
                  </a:lnTo>
                  <a:lnTo>
                    <a:pt x="2234" y="7760"/>
                  </a:lnTo>
                  <a:lnTo>
                    <a:pt x="2239" y="7771"/>
                  </a:lnTo>
                  <a:lnTo>
                    <a:pt x="2245" y="7781"/>
                  </a:lnTo>
                  <a:lnTo>
                    <a:pt x="2253" y="7790"/>
                  </a:lnTo>
                  <a:lnTo>
                    <a:pt x="2263" y="7801"/>
                  </a:lnTo>
                  <a:lnTo>
                    <a:pt x="2272" y="7811"/>
                  </a:lnTo>
                  <a:lnTo>
                    <a:pt x="2295" y="7831"/>
                  </a:lnTo>
                  <a:lnTo>
                    <a:pt x="2316" y="7848"/>
                  </a:lnTo>
                  <a:lnTo>
                    <a:pt x="2326" y="7856"/>
                  </a:lnTo>
                  <a:lnTo>
                    <a:pt x="2336" y="7861"/>
                  </a:lnTo>
                  <a:lnTo>
                    <a:pt x="2343" y="7866"/>
                  </a:lnTo>
                  <a:lnTo>
                    <a:pt x="2352" y="7870"/>
                  </a:lnTo>
                  <a:lnTo>
                    <a:pt x="2428" y="7788"/>
                  </a:lnTo>
                  <a:lnTo>
                    <a:pt x="2418" y="7783"/>
                  </a:lnTo>
                  <a:lnTo>
                    <a:pt x="2410" y="7776"/>
                  </a:lnTo>
                  <a:lnTo>
                    <a:pt x="2400" y="7769"/>
                  </a:lnTo>
                  <a:lnTo>
                    <a:pt x="2390" y="7759"/>
                  </a:lnTo>
                  <a:lnTo>
                    <a:pt x="2385" y="7753"/>
                  </a:lnTo>
                  <a:lnTo>
                    <a:pt x="2380" y="7747"/>
                  </a:lnTo>
                  <a:lnTo>
                    <a:pt x="2376" y="7741"/>
                  </a:lnTo>
                  <a:lnTo>
                    <a:pt x="2373" y="7736"/>
                  </a:lnTo>
                  <a:lnTo>
                    <a:pt x="2371" y="7729"/>
                  </a:lnTo>
                  <a:lnTo>
                    <a:pt x="2370" y="7723"/>
                  </a:lnTo>
                  <a:lnTo>
                    <a:pt x="2370" y="7715"/>
                  </a:lnTo>
                  <a:lnTo>
                    <a:pt x="2370" y="7709"/>
                  </a:lnTo>
                  <a:lnTo>
                    <a:pt x="2372" y="7702"/>
                  </a:lnTo>
                  <a:lnTo>
                    <a:pt x="2374" y="7695"/>
                  </a:lnTo>
                  <a:lnTo>
                    <a:pt x="2377" y="7687"/>
                  </a:lnTo>
                  <a:lnTo>
                    <a:pt x="2382" y="7680"/>
                  </a:lnTo>
                  <a:lnTo>
                    <a:pt x="2387" y="7672"/>
                  </a:lnTo>
                  <a:lnTo>
                    <a:pt x="2393" y="7664"/>
                  </a:lnTo>
                  <a:lnTo>
                    <a:pt x="2400" y="7655"/>
                  </a:lnTo>
                  <a:lnTo>
                    <a:pt x="2409" y="7647"/>
                  </a:lnTo>
                  <a:lnTo>
                    <a:pt x="2575" y="7475"/>
                  </a:lnTo>
                  <a:lnTo>
                    <a:pt x="2662" y="7560"/>
                  </a:lnTo>
                  <a:lnTo>
                    <a:pt x="2737" y="7482"/>
                  </a:lnTo>
                  <a:lnTo>
                    <a:pt x="2649" y="7398"/>
                  </a:lnTo>
                  <a:lnTo>
                    <a:pt x="2749" y="7295"/>
                  </a:lnTo>
                  <a:lnTo>
                    <a:pt x="2616" y="7226"/>
                  </a:lnTo>
                  <a:lnTo>
                    <a:pt x="2546" y="7298"/>
                  </a:lnTo>
                  <a:lnTo>
                    <a:pt x="2494" y="7247"/>
                  </a:lnTo>
                  <a:close/>
                  <a:moveTo>
                    <a:pt x="2806" y="7903"/>
                  </a:moveTo>
                  <a:lnTo>
                    <a:pt x="2785" y="7920"/>
                  </a:lnTo>
                  <a:lnTo>
                    <a:pt x="2763" y="7937"/>
                  </a:lnTo>
                  <a:lnTo>
                    <a:pt x="2742" y="7953"/>
                  </a:lnTo>
                  <a:lnTo>
                    <a:pt x="2724" y="7968"/>
                  </a:lnTo>
                  <a:lnTo>
                    <a:pt x="2722" y="7966"/>
                  </a:lnTo>
                  <a:lnTo>
                    <a:pt x="2733" y="7945"/>
                  </a:lnTo>
                  <a:lnTo>
                    <a:pt x="2743" y="7920"/>
                  </a:lnTo>
                  <a:lnTo>
                    <a:pt x="2755" y="7895"/>
                  </a:lnTo>
                  <a:lnTo>
                    <a:pt x="2766" y="7871"/>
                  </a:lnTo>
                  <a:lnTo>
                    <a:pt x="2885" y="7597"/>
                  </a:lnTo>
                  <a:lnTo>
                    <a:pt x="2761" y="7496"/>
                  </a:lnTo>
                  <a:lnTo>
                    <a:pt x="2586" y="8005"/>
                  </a:lnTo>
                  <a:lnTo>
                    <a:pt x="2579" y="8019"/>
                  </a:lnTo>
                  <a:lnTo>
                    <a:pt x="2574" y="8027"/>
                  </a:lnTo>
                  <a:lnTo>
                    <a:pt x="2570" y="8032"/>
                  </a:lnTo>
                  <a:lnTo>
                    <a:pt x="2561" y="8037"/>
                  </a:lnTo>
                  <a:lnTo>
                    <a:pt x="2549" y="8042"/>
                  </a:lnTo>
                  <a:lnTo>
                    <a:pt x="2533" y="8049"/>
                  </a:lnTo>
                  <a:lnTo>
                    <a:pt x="2516" y="8054"/>
                  </a:lnTo>
                  <a:lnTo>
                    <a:pt x="2497" y="8057"/>
                  </a:lnTo>
                  <a:lnTo>
                    <a:pt x="2486" y="8060"/>
                  </a:lnTo>
                  <a:lnTo>
                    <a:pt x="2475" y="8061"/>
                  </a:lnTo>
                  <a:lnTo>
                    <a:pt x="2464" y="8061"/>
                  </a:lnTo>
                  <a:lnTo>
                    <a:pt x="2454" y="8061"/>
                  </a:lnTo>
                  <a:lnTo>
                    <a:pt x="2430" y="8057"/>
                  </a:lnTo>
                  <a:lnTo>
                    <a:pt x="2407" y="8054"/>
                  </a:lnTo>
                  <a:lnTo>
                    <a:pt x="2387" y="8050"/>
                  </a:lnTo>
                  <a:lnTo>
                    <a:pt x="2369" y="8043"/>
                  </a:lnTo>
                  <a:lnTo>
                    <a:pt x="2318" y="8161"/>
                  </a:lnTo>
                  <a:lnTo>
                    <a:pt x="2331" y="8168"/>
                  </a:lnTo>
                  <a:lnTo>
                    <a:pt x="2345" y="8174"/>
                  </a:lnTo>
                  <a:lnTo>
                    <a:pt x="2362" y="8180"/>
                  </a:lnTo>
                  <a:lnTo>
                    <a:pt x="2382" y="8185"/>
                  </a:lnTo>
                  <a:lnTo>
                    <a:pt x="2403" y="8189"/>
                  </a:lnTo>
                  <a:lnTo>
                    <a:pt x="2426" y="8191"/>
                  </a:lnTo>
                  <a:lnTo>
                    <a:pt x="2450" y="8193"/>
                  </a:lnTo>
                  <a:lnTo>
                    <a:pt x="2477" y="8191"/>
                  </a:lnTo>
                  <a:lnTo>
                    <a:pt x="2494" y="8189"/>
                  </a:lnTo>
                  <a:lnTo>
                    <a:pt x="2511" y="8186"/>
                  </a:lnTo>
                  <a:lnTo>
                    <a:pt x="2528" y="8183"/>
                  </a:lnTo>
                  <a:lnTo>
                    <a:pt x="2546" y="8178"/>
                  </a:lnTo>
                  <a:lnTo>
                    <a:pt x="2564" y="8172"/>
                  </a:lnTo>
                  <a:lnTo>
                    <a:pt x="2582" y="8165"/>
                  </a:lnTo>
                  <a:lnTo>
                    <a:pt x="2603" y="8157"/>
                  </a:lnTo>
                  <a:lnTo>
                    <a:pt x="2622" y="8149"/>
                  </a:lnTo>
                  <a:lnTo>
                    <a:pt x="2666" y="8127"/>
                  </a:lnTo>
                  <a:lnTo>
                    <a:pt x="2712" y="8102"/>
                  </a:lnTo>
                  <a:lnTo>
                    <a:pt x="2765" y="8072"/>
                  </a:lnTo>
                  <a:lnTo>
                    <a:pt x="2822" y="8038"/>
                  </a:lnTo>
                  <a:lnTo>
                    <a:pt x="3159" y="7820"/>
                  </a:lnTo>
                  <a:lnTo>
                    <a:pt x="3041" y="7724"/>
                  </a:lnTo>
                  <a:lnTo>
                    <a:pt x="2806" y="7903"/>
                  </a:lnTo>
                  <a:close/>
                  <a:moveTo>
                    <a:pt x="3701" y="7907"/>
                  </a:moveTo>
                  <a:lnTo>
                    <a:pt x="3685" y="7898"/>
                  </a:lnTo>
                  <a:lnTo>
                    <a:pt x="3669" y="7890"/>
                  </a:lnTo>
                  <a:lnTo>
                    <a:pt x="3653" y="7883"/>
                  </a:lnTo>
                  <a:lnTo>
                    <a:pt x="3637" y="7876"/>
                  </a:lnTo>
                  <a:lnTo>
                    <a:pt x="3621" y="7871"/>
                  </a:lnTo>
                  <a:lnTo>
                    <a:pt x="3605" y="7866"/>
                  </a:lnTo>
                  <a:lnTo>
                    <a:pt x="3587" y="7863"/>
                  </a:lnTo>
                  <a:lnTo>
                    <a:pt x="3571" y="7861"/>
                  </a:lnTo>
                  <a:lnTo>
                    <a:pt x="3555" y="7860"/>
                  </a:lnTo>
                  <a:lnTo>
                    <a:pt x="3538" y="7860"/>
                  </a:lnTo>
                  <a:lnTo>
                    <a:pt x="3522" y="7861"/>
                  </a:lnTo>
                  <a:lnTo>
                    <a:pt x="3506" y="7862"/>
                  </a:lnTo>
                  <a:lnTo>
                    <a:pt x="3490" y="7864"/>
                  </a:lnTo>
                  <a:lnTo>
                    <a:pt x="3474" y="7869"/>
                  </a:lnTo>
                  <a:lnTo>
                    <a:pt x="3457" y="7873"/>
                  </a:lnTo>
                  <a:lnTo>
                    <a:pt x="3441" y="7878"/>
                  </a:lnTo>
                  <a:lnTo>
                    <a:pt x="3425" y="7884"/>
                  </a:lnTo>
                  <a:lnTo>
                    <a:pt x="3410" y="7891"/>
                  </a:lnTo>
                  <a:lnTo>
                    <a:pt x="3394" y="7899"/>
                  </a:lnTo>
                  <a:lnTo>
                    <a:pt x="3379" y="7907"/>
                  </a:lnTo>
                  <a:lnTo>
                    <a:pt x="3364" y="7917"/>
                  </a:lnTo>
                  <a:lnTo>
                    <a:pt x="3349" y="7926"/>
                  </a:lnTo>
                  <a:lnTo>
                    <a:pt x="3335" y="7937"/>
                  </a:lnTo>
                  <a:lnTo>
                    <a:pt x="3321" y="7950"/>
                  </a:lnTo>
                  <a:lnTo>
                    <a:pt x="3307" y="7962"/>
                  </a:lnTo>
                  <a:lnTo>
                    <a:pt x="3293" y="7976"/>
                  </a:lnTo>
                  <a:lnTo>
                    <a:pt x="3279" y="7990"/>
                  </a:lnTo>
                  <a:lnTo>
                    <a:pt x="3266" y="8005"/>
                  </a:lnTo>
                  <a:lnTo>
                    <a:pt x="3255" y="8020"/>
                  </a:lnTo>
                  <a:lnTo>
                    <a:pt x="3242" y="8037"/>
                  </a:lnTo>
                  <a:lnTo>
                    <a:pt x="3230" y="8053"/>
                  </a:lnTo>
                  <a:lnTo>
                    <a:pt x="3219" y="8071"/>
                  </a:lnTo>
                  <a:lnTo>
                    <a:pt x="3208" y="8088"/>
                  </a:lnTo>
                  <a:lnTo>
                    <a:pt x="3199" y="8107"/>
                  </a:lnTo>
                  <a:lnTo>
                    <a:pt x="3189" y="8124"/>
                  </a:lnTo>
                  <a:lnTo>
                    <a:pt x="3182" y="8142"/>
                  </a:lnTo>
                  <a:lnTo>
                    <a:pt x="3174" y="8159"/>
                  </a:lnTo>
                  <a:lnTo>
                    <a:pt x="3166" y="8178"/>
                  </a:lnTo>
                  <a:lnTo>
                    <a:pt x="3161" y="8195"/>
                  </a:lnTo>
                  <a:lnTo>
                    <a:pt x="3156" y="8213"/>
                  </a:lnTo>
                  <a:lnTo>
                    <a:pt x="3151" y="8230"/>
                  </a:lnTo>
                  <a:lnTo>
                    <a:pt x="3147" y="8247"/>
                  </a:lnTo>
                  <a:lnTo>
                    <a:pt x="3145" y="8264"/>
                  </a:lnTo>
                  <a:lnTo>
                    <a:pt x="3143" y="8282"/>
                  </a:lnTo>
                  <a:lnTo>
                    <a:pt x="3142" y="8299"/>
                  </a:lnTo>
                  <a:lnTo>
                    <a:pt x="3141" y="8316"/>
                  </a:lnTo>
                  <a:lnTo>
                    <a:pt x="3142" y="8333"/>
                  </a:lnTo>
                  <a:lnTo>
                    <a:pt x="3143" y="8349"/>
                  </a:lnTo>
                  <a:lnTo>
                    <a:pt x="3145" y="8365"/>
                  </a:lnTo>
                  <a:lnTo>
                    <a:pt x="3147" y="8381"/>
                  </a:lnTo>
                  <a:lnTo>
                    <a:pt x="3151" y="8397"/>
                  </a:lnTo>
                  <a:lnTo>
                    <a:pt x="3156" y="8412"/>
                  </a:lnTo>
                  <a:lnTo>
                    <a:pt x="3161" y="8427"/>
                  </a:lnTo>
                  <a:lnTo>
                    <a:pt x="3168" y="8442"/>
                  </a:lnTo>
                  <a:lnTo>
                    <a:pt x="3175" y="8456"/>
                  </a:lnTo>
                  <a:lnTo>
                    <a:pt x="3184" y="8470"/>
                  </a:lnTo>
                  <a:lnTo>
                    <a:pt x="3192" y="8484"/>
                  </a:lnTo>
                  <a:lnTo>
                    <a:pt x="3202" y="8497"/>
                  </a:lnTo>
                  <a:lnTo>
                    <a:pt x="3214" y="8510"/>
                  </a:lnTo>
                  <a:lnTo>
                    <a:pt x="3224" y="8522"/>
                  </a:lnTo>
                  <a:lnTo>
                    <a:pt x="3237" y="8534"/>
                  </a:lnTo>
                  <a:lnTo>
                    <a:pt x="3251" y="8544"/>
                  </a:lnTo>
                  <a:lnTo>
                    <a:pt x="3266" y="8555"/>
                  </a:lnTo>
                  <a:lnTo>
                    <a:pt x="3281" y="8566"/>
                  </a:lnTo>
                  <a:lnTo>
                    <a:pt x="3296" y="8574"/>
                  </a:lnTo>
                  <a:lnTo>
                    <a:pt x="3311" y="8583"/>
                  </a:lnTo>
                  <a:lnTo>
                    <a:pt x="3326" y="8589"/>
                  </a:lnTo>
                  <a:lnTo>
                    <a:pt x="3343" y="8596"/>
                  </a:lnTo>
                  <a:lnTo>
                    <a:pt x="3358" y="8601"/>
                  </a:lnTo>
                  <a:lnTo>
                    <a:pt x="3374" y="8606"/>
                  </a:lnTo>
                  <a:lnTo>
                    <a:pt x="3390" y="8610"/>
                  </a:lnTo>
                  <a:lnTo>
                    <a:pt x="3405" y="8613"/>
                  </a:lnTo>
                  <a:lnTo>
                    <a:pt x="3421" y="8614"/>
                  </a:lnTo>
                  <a:lnTo>
                    <a:pt x="3437" y="8615"/>
                  </a:lnTo>
                  <a:lnTo>
                    <a:pt x="3452" y="8615"/>
                  </a:lnTo>
                  <a:lnTo>
                    <a:pt x="3468" y="8615"/>
                  </a:lnTo>
                  <a:lnTo>
                    <a:pt x="3484" y="8613"/>
                  </a:lnTo>
                  <a:lnTo>
                    <a:pt x="3500" y="8610"/>
                  </a:lnTo>
                  <a:lnTo>
                    <a:pt x="3515" y="8607"/>
                  </a:lnTo>
                  <a:lnTo>
                    <a:pt x="3531" y="8602"/>
                  </a:lnTo>
                  <a:lnTo>
                    <a:pt x="3548" y="8597"/>
                  </a:lnTo>
                  <a:lnTo>
                    <a:pt x="3563" y="8591"/>
                  </a:lnTo>
                  <a:lnTo>
                    <a:pt x="3579" y="8583"/>
                  </a:lnTo>
                  <a:lnTo>
                    <a:pt x="3594" y="8574"/>
                  </a:lnTo>
                  <a:lnTo>
                    <a:pt x="3609" y="8565"/>
                  </a:lnTo>
                  <a:lnTo>
                    <a:pt x="3624" y="8555"/>
                  </a:lnTo>
                  <a:lnTo>
                    <a:pt x="3639" y="8543"/>
                  </a:lnTo>
                  <a:lnTo>
                    <a:pt x="3654" y="8532"/>
                  </a:lnTo>
                  <a:lnTo>
                    <a:pt x="3669" y="8518"/>
                  </a:lnTo>
                  <a:lnTo>
                    <a:pt x="3683" y="8504"/>
                  </a:lnTo>
                  <a:lnTo>
                    <a:pt x="3698" y="8489"/>
                  </a:lnTo>
                  <a:lnTo>
                    <a:pt x="3712" y="8471"/>
                  </a:lnTo>
                  <a:lnTo>
                    <a:pt x="3726" y="8454"/>
                  </a:lnTo>
                  <a:lnTo>
                    <a:pt x="3740" y="8436"/>
                  </a:lnTo>
                  <a:lnTo>
                    <a:pt x="3753" y="8417"/>
                  </a:lnTo>
                  <a:lnTo>
                    <a:pt x="3766" y="8396"/>
                  </a:lnTo>
                  <a:lnTo>
                    <a:pt x="3775" y="8379"/>
                  </a:lnTo>
                  <a:lnTo>
                    <a:pt x="3785" y="8363"/>
                  </a:lnTo>
                  <a:lnTo>
                    <a:pt x="3793" y="8347"/>
                  </a:lnTo>
                  <a:lnTo>
                    <a:pt x="3801" y="8330"/>
                  </a:lnTo>
                  <a:lnTo>
                    <a:pt x="3808" y="8314"/>
                  </a:lnTo>
                  <a:lnTo>
                    <a:pt x="3815" y="8297"/>
                  </a:lnTo>
                  <a:lnTo>
                    <a:pt x="3820" y="8279"/>
                  </a:lnTo>
                  <a:lnTo>
                    <a:pt x="3826" y="8262"/>
                  </a:lnTo>
                  <a:lnTo>
                    <a:pt x="3830" y="8245"/>
                  </a:lnTo>
                  <a:lnTo>
                    <a:pt x="3834" y="8229"/>
                  </a:lnTo>
                  <a:lnTo>
                    <a:pt x="3837" y="8212"/>
                  </a:lnTo>
                  <a:lnTo>
                    <a:pt x="3840" y="8195"/>
                  </a:lnTo>
                  <a:lnTo>
                    <a:pt x="3841" y="8178"/>
                  </a:lnTo>
                  <a:lnTo>
                    <a:pt x="3842" y="8161"/>
                  </a:lnTo>
                  <a:lnTo>
                    <a:pt x="3842" y="8144"/>
                  </a:lnTo>
                  <a:lnTo>
                    <a:pt x="3841" y="8128"/>
                  </a:lnTo>
                  <a:lnTo>
                    <a:pt x="3839" y="8112"/>
                  </a:lnTo>
                  <a:lnTo>
                    <a:pt x="3836" y="8096"/>
                  </a:lnTo>
                  <a:lnTo>
                    <a:pt x="3832" y="8080"/>
                  </a:lnTo>
                  <a:lnTo>
                    <a:pt x="3828" y="8065"/>
                  </a:lnTo>
                  <a:lnTo>
                    <a:pt x="3822" y="8050"/>
                  </a:lnTo>
                  <a:lnTo>
                    <a:pt x="3817" y="8035"/>
                  </a:lnTo>
                  <a:lnTo>
                    <a:pt x="3810" y="8020"/>
                  </a:lnTo>
                  <a:lnTo>
                    <a:pt x="3801" y="8006"/>
                  </a:lnTo>
                  <a:lnTo>
                    <a:pt x="3792" y="7992"/>
                  </a:lnTo>
                  <a:lnTo>
                    <a:pt x="3783" y="7978"/>
                  </a:lnTo>
                  <a:lnTo>
                    <a:pt x="3771" y="7965"/>
                  </a:lnTo>
                  <a:lnTo>
                    <a:pt x="3759" y="7952"/>
                  </a:lnTo>
                  <a:lnTo>
                    <a:pt x="3746" y="7940"/>
                  </a:lnTo>
                  <a:lnTo>
                    <a:pt x="3732" y="7929"/>
                  </a:lnTo>
                  <a:lnTo>
                    <a:pt x="3717" y="7918"/>
                  </a:lnTo>
                  <a:lnTo>
                    <a:pt x="3701" y="7907"/>
                  </a:lnTo>
                  <a:close/>
                  <a:moveTo>
                    <a:pt x="3635" y="8006"/>
                  </a:moveTo>
                  <a:lnTo>
                    <a:pt x="3643" y="8012"/>
                  </a:lnTo>
                  <a:lnTo>
                    <a:pt x="3651" y="8018"/>
                  </a:lnTo>
                  <a:lnTo>
                    <a:pt x="3658" y="8025"/>
                  </a:lnTo>
                  <a:lnTo>
                    <a:pt x="3665" y="8032"/>
                  </a:lnTo>
                  <a:lnTo>
                    <a:pt x="3671" y="8039"/>
                  </a:lnTo>
                  <a:lnTo>
                    <a:pt x="3676" y="8047"/>
                  </a:lnTo>
                  <a:lnTo>
                    <a:pt x="3681" y="8055"/>
                  </a:lnTo>
                  <a:lnTo>
                    <a:pt x="3685" y="8064"/>
                  </a:lnTo>
                  <a:lnTo>
                    <a:pt x="3688" y="8072"/>
                  </a:lnTo>
                  <a:lnTo>
                    <a:pt x="3691" y="8081"/>
                  </a:lnTo>
                  <a:lnTo>
                    <a:pt x="3694" y="8091"/>
                  </a:lnTo>
                  <a:lnTo>
                    <a:pt x="3695" y="8100"/>
                  </a:lnTo>
                  <a:lnTo>
                    <a:pt x="3697" y="8121"/>
                  </a:lnTo>
                  <a:lnTo>
                    <a:pt x="3697" y="8141"/>
                  </a:lnTo>
                  <a:lnTo>
                    <a:pt x="3695" y="8162"/>
                  </a:lnTo>
                  <a:lnTo>
                    <a:pt x="3690" y="8185"/>
                  </a:lnTo>
                  <a:lnTo>
                    <a:pt x="3685" y="8208"/>
                  </a:lnTo>
                  <a:lnTo>
                    <a:pt x="3678" y="8230"/>
                  </a:lnTo>
                  <a:lnTo>
                    <a:pt x="3668" y="8253"/>
                  </a:lnTo>
                  <a:lnTo>
                    <a:pt x="3658" y="8275"/>
                  </a:lnTo>
                  <a:lnTo>
                    <a:pt x="3646" y="8298"/>
                  </a:lnTo>
                  <a:lnTo>
                    <a:pt x="3632" y="8320"/>
                  </a:lnTo>
                  <a:lnTo>
                    <a:pt x="3617" y="8344"/>
                  </a:lnTo>
                  <a:lnTo>
                    <a:pt x="3601" y="8366"/>
                  </a:lnTo>
                  <a:lnTo>
                    <a:pt x="3584" y="8387"/>
                  </a:lnTo>
                  <a:lnTo>
                    <a:pt x="3567" y="8406"/>
                  </a:lnTo>
                  <a:lnTo>
                    <a:pt x="3550" y="8423"/>
                  </a:lnTo>
                  <a:lnTo>
                    <a:pt x="3531" y="8439"/>
                  </a:lnTo>
                  <a:lnTo>
                    <a:pt x="3513" y="8452"/>
                  </a:lnTo>
                  <a:lnTo>
                    <a:pt x="3495" y="8464"/>
                  </a:lnTo>
                  <a:lnTo>
                    <a:pt x="3477" y="8473"/>
                  </a:lnTo>
                  <a:lnTo>
                    <a:pt x="3457" y="8480"/>
                  </a:lnTo>
                  <a:lnTo>
                    <a:pt x="3449" y="8482"/>
                  </a:lnTo>
                  <a:lnTo>
                    <a:pt x="3439" y="8484"/>
                  </a:lnTo>
                  <a:lnTo>
                    <a:pt x="3430" y="8485"/>
                  </a:lnTo>
                  <a:lnTo>
                    <a:pt x="3421" y="8486"/>
                  </a:lnTo>
                  <a:lnTo>
                    <a:pt x="3411" y="8486"/>
                  </a:lnTo>
                  <a:lnTo>
                    <a:pt x="3402" y="8485"/>
                  </a:lnTo>
                  <a:lnTo>
                    <a:pt x="3393" y="8484"/>
                  </a:lnTo>
                  <a:lnTo>
                    <a:pt x="3383" y="8482"/>
                  </a:lnTo>
                  <a:lnTo>
                    <a:pt x="3375" y="8480"/>
                  </a:lnTo>
                  <a:lnTo>
                    <a:pt x="3366" y="8476"/>
                  </a:lnTo>
                  <a:lnTo>
                    <a:pt x="3357" y="8471"/>
                  </a:lnTo>
                  <a:lnTo>
                    <a:pt x="3348" y="8467"/>
                  </a:lnTo>
                  <a:lnTo>
                    <a:pt x="3340" y="8462"/>
                  </a:lnTo>
                  <a:lnTo>
                    <a:pt x="3333" y="8455"/>
                  </a:lnTo>
                  <a:lnTo>
                    <a:pt x="3325" y="8449"/>
                  </a:lnTo>
                  <a:lnTo>
                    <a:pt x="3319" y="8442"/>
                  </a:lnTo>
                  <a:lnTo>
                    <a:pt x="3314" y="8435"/>
                  </a:lnTo>
                  <a:lnTo>
                    <a:pt x="3308" y="8427"/>
                  </a:lnTo>
                  <a:lnTo>
                    <a:pt x="3303" y="8420"/>
                  </a:lnTo>
                  <a:lnTo>
                    <a:pt x="3299" y="8411"/>
                  </a:lnTo>
                  <a:lnTo>
                    <a:pt x="3295" y="8403"/>
                  </a:lnTo>
                  <a:lnTo>
                    <a:pt x="3292" y="8393"/>
                  </a:lnTo>
                  <a:lnTo>
                    <a:pt x="3290" y="8385"/>
                  </a:lnTo>
                  <a:lnTo>
                    <a:pt x="3288" y="8375"/>
                  </a:lnTo>
                  <a:lnTo>
                    <a:pt x="3286" y="8355"/>
                  </a:lnTo>
                  <a:lnTo>
                    <a:pt x="3286" y="8334"/>
                  </a:lnTo>
                  <a:lnTo>
                    <a:pt x="3288" y="8313"/>
                  </a:lnTo>
                  <a:lnTo>
                    <a:pt x="3291" y="8290"/>
                  </a:lnTo>
                  <a:lnTo>
                    <a:pt x="3296" y="8268"/>
                  </a:lnTo>
                  <a:lnTo>
                    <a:pt x="3304" y="8244"/>
                  </a:lnTo>
                  <a:lnTo>
                    <a:pt x="3314" y="8220"/>
                  </a:lnTo>
                  <a:lnTo>
                    <a:pt x="3324" y="8197"/>
                  </a:lnTo>
                  <a:lnTo>
                    <a:pt x="3336" y="8173"/>
                  </a:lnTo>
                  <a:lnTo>
                    <a:pt x="3350" y="8150"/>
                  </a:lnTo>
                  <a:lnTo>
                    <a:pt x="3364" y="8127"/>
                  </a:lnTo>
                  <a:lnTo>
                    <a:pt x="3379" y="8107"/>
                  </a:lnTo>
                  <a:lnTo>
                    <a:pt x="3395" y="8087"/>
                  </a:lnTo>
                  <a:lnTo>
                    <a:pt x="3412" y="8068"/>
                  </a:lnTo>
                  <a:lnTo>
                    <a:pt x="3430" y="8052"/>
                  </a:lnTo>
                  <a:lnTo>
                    <a:pt x="3447" y="8036"/>
                  </a:lnTo>
                  <a:lnTo>
                    <a:pt x="3465" y="8023"/>
                  </a:lnTo>
                  <a:lnTo>
                    <a:pt x="3483" y="8011"/>
                  </a:lnTo>
                  <a:lnTo>
                    <a:pt x="3503" y="8002"/>
                  </a:lnTo>
                  <a:lnTo>
                    <a:pt x="3521" y="7994"/>
                  </a:lnTo>
                  <a:lnTo>
                    <a:pt x="3530" y="7991"/>
                  </a:lnTo>
                  <a:lnTo>
                    <a:pt x="3540" y="7989"/>
                  </a:lnTo>
                  <a:lnTo>
                    <a:pt x="3550" y="7988"/>
                  </a:lnTo>
                  <a:lnTo>
                    <a:pt x="3559" y="7987"/>
                  </a:lnTo>
                  <a:lnTo>
                    <a:pt x="3569" y="7987"/>
                  </a:lnTo>
                  <a:lnTo>
                    <a:pt x="3579" y="7987"/>
                  </a:lnTo>
                  <a:lnTo>
                    <a:pt x="3588" y="7989"/>
                  </a:lnTo>
                  <a:lnTo>
                    <a:pt x="3598" y="7990"/>
                  </a:lnTo>
                  <a:lnTo>
                    <a:pt x="3607" y="7993"/>
                  </a:lnTo>
                  <a:lnTo>
                    <a:pt x="3616" y="7996"/>
                  </a:lnTo>
                  <a:lnTo>
                    <a:pt x="3626" y="8002"/>
                  </a:lnTo>
                  <a:lnTo>
                    <a:pt x="3635" y="8006"/>
                  </a:lnTo>
                  <a:close/>
                  <a:moveTo>
                    <a:pt x="3891" y="8278"/>
                  </a:moveTo>
                  <a:lnTo>
                    <a:pt x="3843" y="8375"/>
                  </a:lnTo>
                  <a:lnTo>
                    <a:pt x="3907" y="8407"/>
                  </a:lnTo>
                  <a:lnTo>
                    <a:pt x="3709" y="8802"/>
                  </a:lnTo>
                  <a:lnTo>
                    <a:pt x="3839" y="8867"/>
                  </a:lnTo>
                  <a:lnTo>
                    <a:pt x="4038" y="8474"/>
                  </a:lnTo>
                  <a:lnTo>
                    <a:pt x="4135" y="8522"/>
                  </a:lnTo>
                  <a:lnTo>
                    <a:pt x="4183" y="8426"/>
                  </a:lnTo>
                  <a:lnTo>
                    <a:pt x="4085" y="8377"/>
                  </a:lnTo>
                  <a:lnTo>
                    <a:pt x="4095" y="8358"/>
                  </a:lnTo>
                  <a:lnTo>
                    <a:pt x="4107" y="8337"/>
                  </a:lnTo>
                  <a:lnTo>
                    <a:pt x="4113" y="8328"/>
                  </a:lnTo>
                  <a:lnTo>
                    <a:pt x="4120" y="8318"/>
                  </a:lnTo>
                  <a:lnTo>
                    <a:pt x="4127" y="8309"/>
                  </a:lnTo>
                  <a:lnTo>
                    <a:pt x="4135" y="8301"/>
                  </a:lnTo>
                  <a:lnTo>
                    <a:pt x="4143" y="8294"/>
                  </a:lnTo>
                  <a:lnTo>
                    <a:pt x="4152" y="8288"/>
                  </a:lnTo>
                  <a:lnTo>
                    <a:pt x="4162" y="8284"/>
                  </a:lnTo>
                  <a:lnTo>
                    <a:pt x="4172" y="8282"/>
                  </a:lnTo>
                  <a:lnTo>
                    <a:pt x="4183" y="8280"/>
                  </a:lnTo>
                  <a:lnTo>
                    <a:pt x="4195" y="8282"/>
                  </a:lnTo>
                  <a:lnTo>
                    <a:pt x="4208" y="8285"/>
                  </a:lnTo>
                  <a:lnTo>
                    <a:pt x="4221" y="8290"/>
                  </a:lnTo>
                  <a:lnTo>
                    <a:pt x="4235" y="8299"/>
                  </a:lnTo>
                  <a:lnTo>
                    <a:pt x="4247" y="8306"/>
                  </a:lnTo>
                  <a:lnTo>
                    <a:pt x="4256" y="8315"/>
                  </a:lnTo>
                  <a:lnTo>
                    <a:pt x="4265" y="8322"/>
                  </a:lnTo>
                  <a:lnTo>
                    <a:pt x="4325" y="8227"/>
                  </a:lnTo>
                  <a:lnTo>
                    <a:pt x="4311" y="8215"/>
                  </a:lnTo>
                  <a:lnTo>
                    <a:pt x="4295" y="8202"/>
                  </a:lnTo>
                  <a:lnTo>
                    <a:pt x="4276" y="8189"/>
                  </a:lnTo>
                  <a:lnTo>
                    <a:pt x="4253" y="8176"/>
                  </a:lnTo>
                  <a:lnTo>
                    <a:pt x="4235" y="8168"/>
                  </a:lnTo>
                  <a:lnTo>
                    <a:pt x="4216" y="8161"/>
                  </a:lnTo>
                  <a:lnTo>
                    <a:pt x="4197" y="8156"/>
                  </a:lnTo>
                  <a:lnTo>
                    <a:pt x="4178" y="8153"/>
                  </a:lnTo>
                  <a:lnTo>
                    <a:pt x="4160" y="8152"/>
                  </a:lnTo>
                  <a:lnTo>
                    <a:pt x="4140" y="8153"/>
                  </a:lnTo>
                  <a:lnTo>
                    <a:pt x="4131" y="8154"/>
                  </a:lnTo>
                  <a:lnTo>
                    <a:pt x="4121" y="8155"/>
                  </a:lnTo>
                  <a:lnTo>
                    <a:pt x="4111" y="8157"/>
                  </a:lnTo>
                  <a:lnTo>
                    <a:pt x="4102" y="8160"/>
                  </a:lnTo>
                  <a:lnTo>
                    <a:pt x="4092" y="8164"/>
                  </a:lnTo>
                  <a:lnTo>
                    <a:pt x="4083" y="8168"/>
                  </a:lnTo>
                  <a:lnTo>
                    <a:pt x="4074" y="8172"/>
                  </a:lnTo>
                  <a:lnTo>
                    <a:pt x="4065" y="8178"/>
                  </a:lnTo>
                  <a:lnTo>
                    <a:pt x="4055" y="8183"/>
                  </a:lnTo>
                  <a:lnTo>
                    <a:pt x="4047" y="8189"/>
                  </a:lnTo>
                  <a:lnTo>
                    <a:pt x="4038" y="8197"/>
                  </a:lnTo>
                  <a:lnTo>
                    <a:pt x="4030" y="8204"/>
                  </a:lnTo>
                  <a:lnTo>
                    <a:pt x="4021" y="8213"/>
                  </a:lnTo>
                  <a:lnTo>
                    <a:pt x="4012" y="8221"/>
                  </a:lnTo>
                  <a:lnTo>
                    <a:pt x="4004" y="8231"/>
                  </a:lnTo>
                  <a:lnTo>
                    <a:pt x="3996" y="8242"/>
                  </a:lnTo>
                  <a:lnTo>
                    <a:pt x="3989" y="8253"/>
                  </a:lnTo>
                  <a:lnTo>
                    <a:pt x="3980" y="8265"/>
                  </a:lnTo>
                  <a:lnTo>
                    <a:pt x="3974" y="8277"/>
                  </a:lnTo>
                  <a:lnTo>
                    <a:pt x="3966" y="8291"/>
                  </a:lnTo>
                  <a:lnTo>
                    <a:pt x="3956" y="8312"/>
                  </a:lnTo>
                  <a:lnTo>
                    <a:pt x="3891" y="8278"/>
                  </a:lnTo>
                  <a:close/>
                  <a:moveTo>
                    <a:pt x="4339" y="9097"/>
                  </a:moveTo>
                  <a:lnTo>
                    <a:pt x="4454" y="8837"/>
                  </a:lnTo>
                  <a:lnTo>
                    <a:pt x="4463" y="8843"/>
                  </a:lnTo>
                  <a:lnTo>
                    <a:pt x="4474" y="8849"/>
                  </a:lnTo>
                  <a:lnTo>
                    <a:pt x="4487" y="8855"/>
                  </a:lnTo>
                  <a:lnTo>
                    <a:pt x="4501" y="8862"/>
                  </a:lnTo>
                  <a:lnTo>
                    <a:pt x="4521" y="8871"/>
                  </a:lnTo>
                  <a:lnTo>
                    <a:pt x="4543" y="8878"/>
                  </a:lnTo>
                  <a:lnTo>
                    <a:pt x="4565" y="8884"/>
                  </a:lnTo>
                  <a:lnTo>
                    <a:pt x="4590" y="8890"/>
                  </a:lnTo>
                  <a:lnTo>
                    <a:pt x="4615" y="8893"/>
                  </a:lnTo>
                  <a:lnTo>
                    <a:pt x="4639" y="8895"/>
                  </a:lnTo>
                  <a:lnTo>
                    <a:pt x="4652" y="8895"/>
                  </a:lnTo>
                  <a:lnTo>
                    <a:pt x="4665" y="8894"/>
                  </a:lnTo>
                  <a:lnTo>
                    <a:pt x="4678" y="8893"/>
                  </a:lnTo>
                  <a:lnTo>
                    <a:pt x="4691" y="8892"/>
                  </a:lnTo>
                  <a:lnTo>
                    <a:pt x="4704" y="8890"/>
                  </a:lnTo>
                  <a:lnTo>
                    <a:pt x="4716" y="8887"/>
                  </a:lnTo>
                  <a:lnTo>
                    <a:pt x="4729" y="8882"/>
                  </a:lnTo>
                  <a:lnTo>
                    <a:pt x="4740" y="8877"/>
                  </a:lnTo>
                  <a:lnTo>
                    <a:pt x="4753" y="8872"/>
                  </a:lnTo>
                  <a:lnTo>
                    <a:pt x="4765" y="8865"/>
                  </a:lnTo>
                  <a:lnTo>
                    <a:pt x="4777" y="8858"/>
                  </a:lnTo>
                  <a:lnTo>
                    <a:pt x="4788" y="8850"/>
                  </a:lnTo>
                  <a:lnTo>
                    <a:pt x="4799" y="8840"/>
                  </a:lnTo>
                  <a:lnTo>
                    <a:pt x="4810" y="8830"/>
                  </a:lnTo>
                  <a:lnTo>
                    <a:pt x="4821" y="8819"/>
                  </a:lnTo>
                  <a:lnTo>
                    <a:pt x="4831" y="8806"/>
                  </a:lnTo>
                  <a:lnTo>
                    <a:pt x="4840" y="8792"/>
                  </a:lnTo>
                  <a:lnTo>
                    <a:pt x="4849" y="8778"/>
                  </a:lnTo>
                  <a:lnTo>
                    <a:pt x="4857" y="8762"/>
                  </a:lnTo>
                  <a:lnTo>
                    <a:pt x="4866" y="8745"/>
                  </a:lnTo>
                  <a:lnTo>
                    <a:pt x="4871" y="8732"/>
                  </a:lnTo>
                  <a:lnTo>
                    <a:pt x="4876" y="8720"/>
                  </a:lnTo>
                  <a:lnTo>
                    <a:pt x="4879" y="8709"/>
                  </a:lnTo>
                  <a:lnTo>
                    <a:pt x="4882" y="8697"/>
                  </a:lnTo>
                  <a:lnTo>
                    <a:pt x="4884" y="8684"/>
                  </a:lnTo>
                  <a:lnTo>
                    <a:pt x="4885" y="8672"/>
                  </a:lnTo>
                  <a:lnTo>
                    <a:pt x="4886" y="8660"/>
                  </a:lnTo>
                  <a:lnTo>
                    <a:pt x="4887" y="8648"/>
                  </a:lnTo>
                  <a:lnTo>
                    <a:pt x="4886" y="8637"/>
                  </a:lnTo>
                  <a:lnTo>
                    <a:pt x="4886" y="8625"/>
                  </a:lnTo>
                  <a:lnTo>
                    <a:pt x="4884" y="8614"/>
                  </a:lnTo>
                  <a:lnTo>
                    <a:pt x="4882" y="8602"/>
                  </a:lnTo>
                  <a:lnTo>
                    <a:pt x="4880" y="8592"/>
                  </a:lnTo>
                  <a:lnTo>
                    <a:pt x="4876" y="8581"/>
                  </a:lnTo>
                  <a:lnTo>
                    <a:pt x="4872" y="8570"/>
                  </a:lnTo>
                  <a:lnTo>
                    <a:pt x="4867" y="8560"/>
                  </a:lnTo>
                  <a:lnTo>
                    <a:pt x="4862" y="8550"/>
                  </a:lnTo>
                  <a:lnTo>
                    <a:pt x="4856" y="8539"/>
                  </a:lnTo>
                  <a:lnTo>
                    <a:pt x="4849" y="8529"/>
                  </a:lnTo>
                  <a:lnTo>
                    <a:pt x="4841" y="8519"/>
                  </a:lnTo>
                  <a:lnTo>
                    <a:pt x="4833" y="8509"/>
                  </a:lnTo>
                  <a:lnTo>
                    <a:pt x="4824" y="8500"/>
                  </a:lnTo>
                  <a:lnTo>
                    <a:pt x="4813" y="8491"/>
                  </a:lnTo>
                  <a:lnTo>
                    <a:pt x="4804" y="8482"/>
                  </a:lnTo>
                  <a:lnTo>
                    <a:pt x="4792" y="8474"/>
                  </a:lnTo>
                  <a:lnTo>
                    <a:pt x="4780" y="8465"/>
                  </a:lnTo>
                  <a:lnTo>
                    <a:pt x="4767" y="8456"/>
                  </a:lnTo>
                  <a:lnTo>
                    <a:pt x="4754" y="8449"/>
                  </a:lnTo>
                  <a:lnTo>
                    <a:pt x="4725" y="8433"/>
                  </a:lnTo>
                  <a:lnTo>
                    <a:pt x="4694" y="8418"/>
                  </a:lnTo>
                  <a:lnTo>
                    <a:pt x="4666" y="8406"/>
                  </a:lnTo>
                  <a:lnTo>
                    <a:pt x="4639" y="8395"/>
                  </a:lnTo>
                  <a:lnTo>
                    <a:pt x="4614" y="8386"/>
                  </a:lnTo>
                  <a:lnTo>
                    <a:pt x="4590" y="8377"/>
                  </a:lnTo>
                  <a:lnTo>
                    <a:pt x="4568" y="8370"/>
                  </a:lnTo>
                  <a:lnTo>
                    <a:pt x="4546" y="8363"/>
                  </a:lnTo>
                  <a:lnTo>
                    <a:pt x="4527" y="8358"/>
                  </a:lnTo>
                  <a:lnTo>
                    <a:pt x="4508" y="8353"/>
                  </a:lnTo>
                  <a:lnTo>
                    <a:pt x="4206" y="9038"/>
                  </a:lnTo>
                  <a:lnTo>
                    <a:pt x="4339" y="9097"/>
                  </a:lnTo>
                  <a:close/>
                  <a:moveTo>
                    <a:pt x="4599" y="8507"/>
                  </a:moveTo>
                  <a:lnTo>
                    <a:pt x="4610" y="8509"/>
                  </a:lnTo>
                  <a:lnTo>
                    <a:pt x="4623" y="8513"/>
                  </a:lnTo>
                  <a:lnTo>
                    <a:pt x="4641" y="8519"/>
                  </a:lnTo>
                  <a:lnTo>
                    <a:pt x="4659" y="8526"/>
                  </a:lnTo>
                  <a:lnTo>
                    <a:pt x="4673" y="8533"/>
                  </a:lnTo>
                  <a:lnTo>
                    <a:pt x="4685" y="8540"/>
                  </a:lnTo>
                  <a:lnTo>
                    <a:pt x="4696" y="8548"/>
                  </a:lnTo>
                  <a:lnTo>
                    <a:pt x="4706" y="8556"/>
                  </a:lnTo>
                  <a:lnTo>
                    <a:pt x="4715" y="8565"/>
                  </a:lnTo>
                  <a:lnTo>
                    <a:pt x="4723" y="8574"/>
                  </a:lnTo>
                  <a:lnTo>
                    <a:pt x="4730" y="8584"/>
                  </a:lnTo>
                  <a:lnTo>
                    <a:pt x="4735" y="8594"/>
                  </a:lnTo>
                  <a:lnTo>
                    <a:pt x="4739" y="8604"/>
                  </a:lnTo>
                  <a:lnTo>
                    <a:pt x="4741" y="8616"/>
                  </a:lnTo>
                  <a:lnTo>
                    <a:pt x="4744" y="8628"/>
                  </a:lnTo>
                  <a:lnTo>
                    <a:pt x="4744" y="8640"/>
                  </a:lnTo>
                  <a:lnTo>
                    <a:pt x="4743" y="8653"/>
                  </a:lnTo>
                  <a:lnTo>
                    <a:pt x="4739" y="8666"/>
                  </a:lnTo>
                  <a:lnTo>
                    <a:pt x="4736" y="8678"/>
                  </a:lnTo>
                  <a:lnTo>
                    <a:pt x="4731" y="8692"/>
                  </a:lnTo>
                  <a:lnTo>
                    <a:pt x="4724" y="8706"/>
                  </a:lnTo>
                  <a:lnTo>
                    <a:pt x="4717" y="8718"/>
                  </a:lnTo>
                  <a:lnTo>
                    <a:pt x="4708" y="8729"/>
                  </a:lnTo>
                  <a:lnTo>
                    <a:pt x="4700" y="8740"/>
                  </a:lnTo>
                  <a:lnTo>
                    <a:pt x="4690" y="8748"/>
                  </a:lnTo>
                  <a:lnTo>
                    <a:pt x="4679" y="8756"/>
                  </a:lnTo>
                  <a:lnTo>
                    <a:pt x="4668" y="8761"/>
                  </a:lnTo>
                  <a:lnTo>
                    <a:pt x="4657" y="8766"/>
                  </a:lnTo>
                  <a:lnTo>
                    <a:pt x="4644" y="8770"/>
                  </a:lnTo>
                  <a:lnTo>
                    <a:pt x="4632" y="8772"/>
                  </a:lnTo>
                  <a:lnTo>
                    <a:pt x="4618" y="8773"/>
                  </a:lnTo>
                  <a:lnTo>
                    <a:pt x="4604" y="8772"/>
                  </a:lnTo>
                  <a:lnTo>
                    <a:pt x="4590" y="8771"/>
                  </a:lnTo>
                  <a:lnTo>
                    <a:pt x="4575" y="8768"/>
                  </a:lnTo>
                  <a:lnTo>
                    <a:pt x="4560" y="8762"/>
                  </a:lnTo>
                  <a:lnTo>
                    <a:pt x="4545" y="8757"/>
                  </a:lnTo>
                  <a:lnTo>
                    <a:pt x="4531" y="8750"/>
                  </a:lnTo>
                  <a:lnTo>
                    <a:pt x="4519" y="8744"/>
                  </a:lnTo>
                  <a:lnTo>
                    <a:pt x="4508" y="8739"/>
                  </a:lnTo>
                  <a:lnTo>
                    <a:pt x="4500" y="8732"/>
                  </a:lnTo>
                  <a:lnTo>
                    <a:pt x="4599" y="8507"/>
                  </a:lnTo>
                  <a:close/>
                  <a:moveTo>
                    <a:pt x="5188" y="8828"/>
                  </a:moveTo>
                  <a:lnTo>
                    <a:pt x="5175" y="8823"/>
                  </a:lnTo>
                  <a:lnTo>
                    <a:pt x="5162" y="8820"/>
                  </a:lnTo>
                  <a:lnTo>
                    <a:pt x="5148" y="8817"/>
                  </a:lnTo>
                  <a:lnTo>
                    <a:pt x="5135" y="8814"/>
                  </a:lnTo>
                  <a:lnTo>
                    <a:pt x="5123" y="8813"/>
                  </a:lnTo>
                  <a:lnTo>
                    <a:pt x="5110" y="8812"/>
                  </a:lnTo>
                  <a:lnTo>
                    <a:pt x="5097" y="8810"/>
                  </a:lnTo>
                  <a:lnTo>
                    <a:pt x="5084" y="8812"/>
                  </a:lnTo>
                  <a:lnTo>
                    <a:pt x="5071" y="8812"/>
                  </a:lnTo>
                  <a:lnTo>
                    <a:pt x="5059" y="8814"/>
                  </a:lnTo>
                  <a:lnTo>
                    <a:pt x="5046" y="8816"/>
                  </a:lnTo>
                  <a:lnTo>
                    <a:pt x="5035" y="8818"/>
                  </a:lnTo>
                  <a:lnTo>
                    <a:pt x="5023" y="8822"/>
                  </a:lnTo>
                  <a:lnTo>
                    <a:pt x="5011" y="8827"/>
                  </a:lnTo>
                  <a:lnTo>
                    <a:pt x="4999" y="8831"/>
                  </a:lnTo>
                  <a:lnTo>
                    <a:pt x="4987" y="8836"/>
                  </a:lnTo>
                  <a:lnTo>
                    <a:pt x="4977" y="8843"/>
                  </a:lnTo>
                  <a:lnTo>
                    <a:pt x="4966" y="8849"/>
                  </a:lnTo>
                  <a:lnTo>
                    <a:pt x="4955" y="8857"/>
                  </a:lnTo>
                  <a:lnTo>
                    <a:pt x="4944" y="8864"/>
                  </a:lnTo>
                  <a:lnTo>
                    <a:pt x="4935" y="8874"/>
                  </a:lnTo>
                  <a:lnTo>
                    <a:pt x="4924" y="8882"/>
                  </a:lnTo>
                  <a:lnTo>
                    <a:pt x="4915" y="8893"/>
                  </a:lnTo>
                  <a:lnTo>
                    <a:pt x="4906" y="8904"/>
                  </a:lnTo>
                  <a:lnTo>
                    <a:pt x="4897" y="8914"/>
                  </a:lnTo>
                  <a:lnTo>
                    <a:pt x="4889" y="8926"/>
                  </a:lnTo>
                  <a:lnTo>
                    <a:pt x="4880" y="8939"/>
                  </a:lnTo>
                  <a:lnTo>
                    <a:pt x="4872" y="8953"/>
                  </a:lnTo>
                  <a:lnTo>
                    <a:pt x="4865" y="8967"/>
                  </a:lnTo>
                  <a:lnTo>
                    <a:pt x="4858" y="8981"/>
                  </a:lnTo>
                  <a:lnTo>
                    <a:pt x="4852" y="8997"/>
                  </a:lnTo>
                  <a:lnTo>
                    <a:pt x="4846" y="9012"/>
                  </a:lnTo>
                  <a:lnTo>
                    <a:pt x="4840" y="9028"/>
                  </a:lnTo>
                  <a:lnTo>
                    <a:pt x="4836" y="9043"/>
                  </a:lnTo>
                  <a:lnTo>
                    <a:pt x="4833" y="9059"/>
                  </a:lnTo>
                  <a:lnTo>
                    <a:pt x="4829" y="9074"/>
                  </a:lnTo>
                  <a:lnTo>
                    <a:pt x="4826" y="9088"/>
                  </a:lnTo>
                  <a:lnTo>
                    <a:pt x="4825" y="9103"/>
                  </a:lnTo>
                  <a:lnTo>
                    <a:pt x="4824" y="9117"/>
                  </a:lnTo>
                  <a:lnTo>
                    <a:pt x="4824" y="9131"/>
                  </a:lnTo>
                  <a:lnTo>
                    <a:pt x="4824" y="9145"/>
                  </a:lnTo>
                  <a:lnTo>
                    <a:pt x="4825" y="9159"/>
                  </a:lnTo>
                  <a:lnTo>
                    <a:pt x="4826" y="9172"/>
                  </a:lnTo>
                  <a:lnTo>
                    <a:pt x="4828" y="9185"/>
                  </a:lnTo>
                  <a:lnTo>
                    <a:pt x="4832" y="9198"/>
                  </a:lnTo>
                  <a:lnTo>
                    <a:pt x="4835" y="9210"/>
                  </a:lnTo>
                  <a:lnTo>
                    <a:pt x="4839" y="9221"/>
                  </a:lnTo>
                  <a:lnTo>
                    <a:pt x="4843" y="9233"/>
                  </a:lnTo>
                  <a:lnTo>
                    <a:pt x="4849" y="9244"/>
                  </a:lnTo>
                  <a:lnTo>
                    <a:pt x="4854" y="9255"/>
                  </a:lnTo>
                  <a:lnTo>
                    <a:pt x="4861" y="9265"/>
                  </a:lnTo>
                  <a:lnTo>
                    <a:pt x="4868" y="9276"/>
                  </a:lnTo>
                  <a:lnTo>
                    <a:pt x="4876" y="9286"/>
                  </a:lnTo>
                  <a:lnTo>
                    <a:pt x="4883" y="9294"/>
                  </a:lnTo>
                  <a:lnTo>
                    <a:pt x="4892" y="9304"/>
                  </a:lnTo>
                  <a:lnTo>
                    <a:pt x="4901" y="9312"/>
                  </a:lnTo>
                  <a:lnTo>
                    <a:pt x="4910" y="9320"/>
                  </a:lnTo>
                  <a:lnTo>
                    <a:pt x="4921" y="9328"/>
                  </a:lnTo>
                  <a:lnTo>
                    <a:pt x="4931" y="9335"/>
                  </a:lnTo>
                  <a:lnTo>
                    <a:pt x="4942" y="9341"/>
                  </a:lnTo>
                  <a:lnTo>
                    <a:pt x="4954" y="9348"/>
                  </a:lnTo>
                  <a:lnTo>
                    <a:pt x="4966" y="9354"/>
                  </a:lnTo>
                  <a:lnTo>
                    <a:pt x="4978" y="9360"/>
                  </a:lnTo>
                  <a:lnTo>
                    <a:pt x="4991" y="9364"/>
                  </a:lnTo>
                  <a:lnTo>
                    <a:pt x="5013" y="9371"/>
                  </a:lnTo>
                  <a:lnTo>
                    <a:pt x="5036" y="9376"/>
                  </a:lnTo>
                  <a:lnTo>
                    <a:pt x="5059" y="9379"/>
                  </a:lnTo>
                  <a:lnTo>
                    <a:pt x="5083" y="9380"/>
                  </a:lnTo>
                  <a:lnTo>
                    <a:pt x="5095" y="9380"/>
                  </a:lnTo>
                  <a:lnTo>
                    <a:pt x="5106" y="9379"/>
                  </a:lnTo>
                  <a:lnTo>
                    <a:pt x="5118" y="9377"/>
                  </a:lnTo>
                  <a:lnTo>
                    <a:pt x="5130" y="9375"/>
                  </a:lnTo>
                  <a:lnTo>
                    <a:pt x="5142" y="9373"/>
                  </a:lnTo>
                  <a:lnTo>
                    <a:pt x="5154" y="9369"/>
                  </a:lnTo>
                  <a:lnTo>
                    <a:pt x="5166" y="9365"/>
                  </a:lnTo>
                  <a:lnTo>
                    <a:pt x="5177" y="9360"/>
                  </a:lnTo>
                  <a:lnTo>
                    <a:pt x="5189" y="9354"/>
                  </a:lnTo>
                  <a:lnTo>
                    <a:pt x="5200" y="9348"/>
                  </a:lnTo>
                  <a:lnTo>
                    <a:pt x="5211" y="9341"/>
                  </a:lnTo>
                  <a:lnTo>
                    <a:pt x="5222" y="9334"/>
                  </a:lnTo>
                  <a:lnTo>
                    <a:pt x="5233" y="9325"/>
                  </a:lnTo>
                  <a:lnTo>
                    <a:pt x="5243" y="9316"/>
                  </a:lnTo>
                  <a:lnTo>
                    <a:pt x="5254" y="9306"/>
                  </a:lnTo>
                  <a:lnTo>
                    <a:pt x="5263" y="9295"/>
                  </a:lnTo>
                  <a:lnTo>
                    <a:pt x="5273" y="9284"/>
                  </a:lnTo>
                  <a:lnTo>
                    <a:pt x="5283" y="9271"/>
                  </a:lnTo>
                  <a:lnTo>
                    <a:pt x="5291" y="9258"/>
                  </a:lnTo>
                  <a:lnTo>
                    <a:pt x="5300" y="9244"/>
                  </a:lnTo>
                  <a:lnTo>
                    <a:pt x="5308" y="9229"/>
                  </a:lnTo>
                  <a:lnTo>
                    <a:pt x="5316" y="9213"/>
                  </a:lnTo>
                  <a:lnTo>
                    <a:pt x="5323" y="9196"/>
                  </a:lnTo>
                  <a:lnTo>
                    <a:pt x="5330" y="9177"/>
                  </a:lnTo>
                  <a:lnTo>
                    <a:pt x="5334" y="9162"/>
                  </a:lnTo>
                  <a:lnTo>
                    <a:pt x="5338" y="9148"/>
                  </a:lnTo>
                  <a:lnTo>
                    <a:pt x="5343" y="9133"/>
                  </a:lnTo>
                  <a:lnTo>
                    <a:pt x="5346" y="9119"/>
                  </a:lnTo>
                  <a:lnTo>
                    <a:pt x="5348" y="9105"/>
                  </a:lnTo>
                  <a:lnTo>
                    <a:pt x="5350" y="9091"/>
                  </a:lnTo>
                  <a:lnTo>
                    <a:pt x="5351" y="9078"/>
                  </a:lnTo>
                  <a:lnTo>
                    <a:pt x="5351" y="9064"/>
                  </a:lnTo>
                  <a:lnTo>
                    <a:pt x="5351" y="9051"/>
                  </a:lnTo>
                  <a:lnTo>
                    <a:pt x="5351" y="9037"/>
                  </a:lnTo>
                  <a:lnTo>
                    <a:pt x="5349" y="9024"/>
                  </a:lnTo>
                  <a:lnTo>
                    <a:pt x="5348" y="9011"/>
                  </a:lnTo>
                  <a:lnTo>
                    <a:pt x="5345" y="8999"/>
                  </a:lnTo>
                  <a:lnTo>
                    <a:pt x="5343" y="8986"/>
                  </a:lnTo>
                  <a:lnTo>
                    <a:pt x="5338" y="8975"/>
                  </a:lnTo>
                  <a:lnTo>
                    <a:pt x="5334" y="8963"/>
                  </a:lnTo>
                  <a:lnTo>
                    <a:pt x="5330" y="8952"/>
                  </a:lnTo>
                  <a:lnTo>
                    <a:pt x="5324" y="8940"/>
                  </a:lnTo>
                  <a:lnTo>
                    <a:pt x="5318" y="8930"/>
                  </a:lnTo>
                  <a:lnTo>
                    <a:pt x="5312" y="8920"/>
                  </a:lnTo>
                  <a:lnTo>
                    <a:pt x="5304" y="8909"/>
                  </a:lnTo>
                  <a:lnTo>
                    <a:pt x="5296" y="8899"/>
                  </a:lnTo>
                  <a:lnTo>
                    <a:pt x="5288" y="8891"/>
                  </a:lnTo>
                  <a:lnTo>
                    <a:pt x="5279" y="8882"/>
                  </a:lnTo>
                  <a:lnTo>
                    <a:pt x="5270" y="8874"/>
                  </a:lnTo>
                  <a:lnTo>
                    <a:pt x="5260" y="8865"/>
                  </a:lnTo>
                  <a:lnTo>
                    <a:pt x="5249" y="8858"/>
                  </a:lnTo>
                  <a:lnTo>
                    <a:pt x="5239" y="8851"/>
                  </a:lnTo>
                  <a:lnTo>
                    <a:pt x="5227" y="8845"/>
                  </a:lnTo>
                  <a:lnTo>
                    <a:pt x="5214" y="8838"/>
                  </a:lnTo>
                  <a:lnTo>
                    <a:pt x="5202" y="8833"/>
                  </a:lnTo>
                  <a:lnTo>
                    <a:pt x="5188" y="8828"/>
                  </a:lnTo>
                  <a:close/>
                  <a:moveTo>
                    <a:pt x="5189" y="9130"/>
                  </a:moveTo>
                  <a:lnTo>
                    <a:pt x="5183" y="9147"/>
                  </a:lnTo>
                  <a:lnTo>
                    <a:pt x="5175" y="9163"/>
                  </a:lnTo>
                  <a:lnTo>
                    <a:pt x="5168" y="9178"/>
                  </a:lnTo>
                  <a:lnTo>
                    <a:pt x="5159" y="9193"/>
                  </a:lnTo>
                  <a:lnTo>
                    <a:pt x="5150" y="9206"/>
                  </a:lnTo>
                  <a:lnTo>
                    <a:pt x="5141" y="9219"/>
                  </a:lnTo>
                  <a:lnTo>
                    <a:pt x="5131" y="9230"/>
                  </a:lnTo>
                  <a:lnTo>
                    <a:pt x="5121" y="9241"/>
                  </a:lnTo>
                  <a:lnTo>
                    <a:pt x="5111" y="9249"/>
                  </a:lnTo>
                  <a:lnTo>
                    <a:pt x="5099" y="9256"/>
                  </a:lnTo>
                  <a:lnTo>
                    <a:pt x="5088" y="9262"/>
                  </a:lnTo>
                  <a:lnTo>
                    <a:pt x="5076" y="9265"/>
                  </a:lnTo>
                  <a:lnTo>
                    <a:pt x="5065" y="9269"/>
                  </a:lnTo>
                  <a:lnTo>
                    <a:pt x="5053" y="9269"/>
                  </a:lnTo>
                  <a:lnTo>
                    <a:pt x="5041" y="9267"/>
                  </a:lnTo>
                  <a:lnTo>
                    <a:pt x="5029" y="9264"/>
                  </a:lnTo>
                  <a:lnTo>
                    <a:pt x="5016" y="9259"/>
                  </a:lnTo>
                  <a:lnTo>
                    <a:pt x="5007" y="9252"/>
                  </a:lnTo>
                  <a:lnTo>
                    <a:pt x="4997" y="9244"/>
                  </a:lnTo>
                  <a:lnTo>
                    <a:pt x="4989" y="9235"/>
                  </a:lnTo>
                  <a:lnTo>
                    <a:pt x="4983" y="9225"/>
                  </a:lnTo>
                  <a:lnTo>
                    <a:pt x="4978" y="9213"/>
                  </a:lnTo>
                  <a:lnTo>
                    <a:pt x="4973" y="9201"/>
                  </a:lnTo>
                  <a:lnTo>
                    <a:pt x="4970" y="9187"/>
                  </a:lnTo>
                  <a:lnTo>
                    <a:pt x="4968" y="9173"/>
                  </a:lnTo>
                  <a:lnTo>
                    <a:pt x="4968" y="9158"/>
                  </a:lnTo>
                  <a:lnTo>
                    <a:pt x="4968" y="9143"/>
                  </a:lnTo>
                  <a:lnTo>
                    <a:pt x="4970" y="9127"/>
                  </a:lnTo>
                  <a:lnTo>
                    <a:pt x="4972" y="9111"/>
                  </a:lnTo>
                  <a:lnTo>
                    <a:pt x="4975" y="9094"/>
                  </a:lnTo>
                  <a:lnTo>
                    <a:pt x="4981" y="9076"/>
                  </a:lnTo>
                  <a:lnTo>
                    <a:pt x="4986" y="9059"/>
                  </a:lnTo>
                  <a:lnTo>
                    <a:pt x="4992" y="9044"/>
                  </a:lnTo>
                  <a:lnTo>
                    <a:pt x="4998" y="9030"/>
                  </a:lnTo>
                  <a:lnTo>
                    <a:pt x="5006" y="9015"/>
                  </a:lnTo>
                  <a:lnTo>
                    <a:pt x="5013" y="9001"/>
                  </a:lnTo>
                  <a:lnTo>
                    <a:pt x="5022" y="8989"/>
                  </a:lnTo>
                  <a:lnTo>
                    <a:pt x="5030" y="8976"/>
                  </a:lnTo>
                  <a:lnTo>
                    <a:pt x="5040" y="8964"/>
                  </a:lnTo>
                  <a:lnTo>
                    <a:pt x="5050" y="8954"/>
                  </a:lnTo>
                  <a:lnTo>
                    <a:pt x="5060" y="8945"/>
                  </a:lnTo>
                  <a:lnTo>
                    <a:pt x="5072" y="8937"/>
                  </a:lnTo>
                  <a:lnTo>
                    <a:pt x="5084" y="8931"/>
                  </a:lnTo>
                  <a:lnTo>
                    <a:pt x="5096" y="8926"/>
                  </a:lnTo>
                  <a:lnTo>
                    <a:pt x="5109" y="8923"/>
                  </a:lnTo>
                  <a:lnTo>
                    <a:pt x="5121" y="8922"/>
                  </a:lnTo>
                  <a:lnTo>
                    <a:pt x="5128" y="8923"/>
                  </a:lnTo>
                  <a:lnTo>
                    <a:pt x="5135" y="8924"/>
                  </a:lnTo>
                  <a:lnTo>
                    <a:pt x="5142" y="8925"/>
                  </a:lnTo>
                  <a:lnTo>
                    <a:pt x="5149" y="8928"/>
                  </a:lnTo>
                  <a:lnTo>
                    <a:pt x="5162" y="8934"/>
                  </a:lnTo>
                  <a:lnTo>
                    <a:pt x="5173" y="8940"/>
                  </a:lnTo>
                  <a:lnTo>
                    <a:pt x="5182" y="8949"/>
                  </a:lnTo>
                  <a:lnTo>
                    <a:pt x="5189" y="8958"/>
                  </a:lnTo>
                  <a:lnTo>
                    <a:pt x="5196" y="8970"/>
                  </a:lnTo>
                  <a:lnTo>
                    <a:pt x="5201" y="8982"/>
                  </a:lnTo>
                  <a:lnTo>
                    <a:pt x="5204" y="8995"/>
                  </a:lnTo>
                  <a:lnTo>
                    <a:pt x="5206" y="9008"/>
                  </a:lnTo>
                  <a:lnTo>
                    <a:pt x="5207" y="9023"/>
                  </a:lnTo>
                  <a:lnTo>
                    <a:pt x="5207" y="9038"/>
                  </a:lnTo>
                  <a:lnTo>
                    <a:pt x="5207" y="9053"/>
                  </a:lnTo>
                  <a:lnTo>
                    <a:pt x="5205" y="9068"/>
                  </a:lnTo>
                  <a:lnTo>
                    <a:pt x="5202" y="9084"/>
                  </a:lnTo>
                  <a:lnTo>
                    <a:pt x="5199" y="9100"/>
                  </a:lnTo>
                  <a:lnTo>
                    <a:pt x="5195" y="9115"/>
                  </a:lnTo>
                  <a:lnTo>
                    <a:pt x="5189" y="9130"/>
                  </a:lnTo>
                  <a:close/>
                  <a:moveTo>
                    <a:pt x="5354" y="9444"/>
                  </a:moveTo>
                  <a:lnTo>
                    <a:pt x="5366" y="9456"/>
                  </a:lnTo>
                  <a:lnTo>
                    <a:pt x="5380" y="9467"/>
                  </a:lnTo>
                  <a:lnTo>
                    <a:pt x="5395" y="9479"/>
                  </a:lnTo>
                  <a:lnTo>
                    <a:pt x="5412" y="9488"/>
                  </a:lnTo>
                  <a:lnTo>
                    <a:pt x="5432" y="9498"/>
                  </a:lnTo>
                  <a:lnTo>
                    <a:pt x="5451" y="9507"/>
                  </a:lnTo>
                  <a:lnTo>
                    <a:pt x="5471" y="9515"/>
                  </a:lnTo>
                  <a:lnTo>
                    <a:pt x="5493" y="9522"/>
                  </a:lnTo>
                  <a:lnTo>
                    <a:pt x="5518" y="9528"/>
                  </a:lnTo>
                  <a:lnTo>
                    <a:pt x="5541" y="9531"/>
                  </a:lnTo>
                  <a:lnTo>
                    <a:pt x="5564" y="9533"/>
                  </a:lnTo>
                  <a:lnTo>
                    <a:pt x="5585" y="9535"/>
                  </a:lnTo>
                  <a:lnTo>
                    <a:pt x="5606" y="9533"/>
                  </a:lnTo>
                  <a:lnTo>
                    <a:pt x="5625" y="9530"/>
                  </a:lnTo>
                  <a:lnTo>
                    <a:pt x="5642" y="9525"/>
                  </a:lnTo>
                  <a:lnTo>
                    <a:pt x="5659" y="9518"/>
                  </a:lnTo>
                  <a:lnTo>
                    <a:pt x="5675" y="9511"/>
                  </a:lnTo>
                  <a:lnTo>
                    <a:pt x="5691" y="9501"/>
                  </a:lnTo>
                  <a:lnTo>
                    <a:pt x="5703" y="9491"/>
                  </a:lnTo>
                  <a:lnTo>
                    <a:pt x="5715" y="9478"/>
                  </a:lnTo>
                  <a:lnTo>
                    <a:pt x="5726" y="9464"/>
                  </a:lnTo>
                  <a:lnTo>
                    <a:pt x="5735" y="9448"/>
                  </a:lnTo>
                  <a:lnTo>
                    <a:pt x="5742" y="9432"/>
                  </a:lnTo>
                  <a:lnTo>
                    <a:pt x="5748" y="9413"/>
                  </a:lnTo>
                  <a:lnTo>
                    <a:pt x="5752" y="9399"/>
                  </a:lnTo>
                  <a:lnTo>
                    <a:pt x="5754" y="9387"/>
                  </a:lnTo>
                  <a:lnTo>
                    <a:pt x="5755" y="9373"/>
                  </a:lnTo>
                  <a:lnTo>
                    <a:pt x="5755" y="9360"/>
                  </a:lnTo>
                  <a:lnTo>
                    <a:pt x="5754" y="9347"/>
                  </a:lnTo>
                  <a:lnTo>
                    <a:pt x="5751" y="9335"/>
                  </a:lnTo>
                  <a:lnTo>
                    <a:pt x="5747" y="9322"/>
                  </a:lnTo>
                  <a:lnTo>
                    <a:pt x="5743" y="9309"/>
                  </a:lnTo>
                  <a:lnTo>
                    <a:pt x="5737" y="9297"/>
                  </a:lnTo>
                  <a:lnTo>
                    <a:pt x="5730" y="9286"/>
                  </a:lnTo>
                  <a:lnTo>
                    <a:pt x="5722" y="9274"/>
                  </a:lnTo>
                  <a:lnTo>
                    <a:pt x="5712" y="9262"/>
                  </a:lnTo>
                  <a:lnTo>
                    <a:pt x="5701" y="9250"/>
                  </a:lnTo>
                  <a:lnTo>
                    <a:pt x="5689" y="9238"/>
                  </a:lnTo>
                  <a:lnTo>
                    <a:pt x="5677" y="9227"/>
                  </a:lnTo>
                  <a:lnTo>
                    <a:pt x="5663" y="9215"/>
                  </a:lnTo>
                  <a:lnTo>
                    <a:pt x="5644" y="9200"/>
                  </a:lnTo>
                  <a:lnTo>
                    <a:pt x="5629" y="9187"/>
                  </a:lnTo>
                  <a:lnTo>
                    <a:pt x="5617" y="9174"/>
                  </a:lnTo>
                  <a:lnTo>
                    <a:pt x="5609" y="9163"/>
                  </a:lnTo>
                  <a:lnTo>
                    <a:pt x="5606" y="9158"/>
                  </a:lnTo>
                  <a:lnTo>
                    <a:pt x="5604" y="9153"/>
                  </a:lnTo>
                  <a:lnTo>
                    <a:pt x="5601" y="9148"/>
                  </a:lnTo>
                  <a:lnTo>
                    <a:pt x="5600" y="9143"/>
                  </a:lnTo>
                  <a:lnTo>
                    <a:pt x="5599" y="9138"/>
                  </a:lnTo>
                  <a:lnTo>
                    <a:pt x="5599" y="9132"/>
                  </a:lnTo>
                  <a:lnTo>
                    <a:pt x="5600" y="9127"/>
                  </a:lnTo>
                  <a:lnTo>
                    <a:pt x="5601" y="9122"/>
                  </a:lnTo>
                  <a:lnTo>
                    <a:pt x="5604" y="9117"/>
                  </a:lnTo>
                  <a:lnTo>
                    <a:pt x="5606" y="9112"/>
                  </a:lnTo>
                  <a:lnTo>
                    <a:pt x="5608" y="9108"/>
                  </a:lnTo>
                  <a:lnTo>
                    <a:pt x="5611" y="9103"/>
                  </a:lnTo>
                  <a:lnTo>
                    <a:pt x="5615" y="9099"/>
                  </a:lnTo>
                  <a:lnTo>
                    <a:pt x="5619" y="9096"/>
                  </a:lnTo>
                  <a:lnTo>
                    <a:pt x="5624" y="9094"/>
                  </a:lnTo>
                  <a:lnTo>
                    <a:pt x="5628" y="9090"/>
                  </a:lnTo>
                  <a:lnTo>
                    <a:pt x="5634" y="9088"/>
                  </a:lnTo>
                  <a:lnTo>
                    <a:pt x="5639" y="9087"/>
                  </a:lnTo>
                  <a:lnTo>
                    <a:pt x="5645" y="9086"/>
                  </a:lnTo>
                  <a:lnTo>
                    <a:pt x="5652" y="9086"/>
                  </a:lnTo>
                  <a:lnTo>
                    <a:pt x="5658" y="9086"/>
                  </a:lnTo>
                  <a:lnTo>
                    <a:pt x="5666" y="9087"/>
                  </a:lnTo>
                  <a:lnTo>
                    <a:pt x="5673" y="9088"/>
                  </a:lnTo>
                  <a:lnTo>
                    <a:pt x="5681" y="9090"/>
                  </a:lnTo>
                  <a:lnTo>
                    <a:pt x="5696" y="9095"/>
                  </a:lnTo>
                  <a:lnTo>
                    <a:pt x="5710" y="9101"/>
                  </a:lnTo>
                  <a:lnTo>
                    <a:pt x="5723" y="9108"/>
                  </a:lnTo>
                  <a:lnTo>
                    <a:pt x="5735" y="9115"/>
                  </a:lnTo>
                  <a:lnTo>
                    <a:pt x="5746" y="9123"/>
                  </a:lnTo>
                  <a:lnTo>
                    <a:pt x="5756" y="9130"/>
                  </a:lnTo>
                  <a:lnTo>
                    <a:pt x="5766" y="9139"/>
                  </a:lnTo>
                  <a:lnTo>
                    <a:pt x="5773" y="9145"/>
                  </a:lnTo>
                  <a:lnTo>
                    <a:pt x="5828" y="9054"/>
                  </a:lnTo>
                  <a:lnTo>
                    <a:pt x="5817" y="9045"/>
                  </a:lnTo>
                  <a:lnTo>
                    <a:pt x="5805" y="9036"/>
                  </a:lnTo>
                  <a:lnTo>
                    <a:pt x="5791" y="9026"/>
                  </a:lnTo>
                  <a:lnTo>
                    <a:pt x="5776" y="9017"/>
                  </a:lnTo>
                  <a:lnTo>
                    <a:pt x="5760" y="9009"/>
                  </a:lnTo>
                  <a:lnTo>
                    <a:pt x="5743" y="9001"/>
                  </a:lnTo>
                  <a:lnTo>
                    <a:pt x="5725" y="8994"/>
                  </a:lnTo>
                  <a:lnTo>
                    <a:pt x="5704" y="8989"/>
                  </a:lnTo>
                  <a:lnTo>
                    <a:pt x="5683" y="8983"/>
                  </a:lnTo>
                  <a:lnTo>
                    <a:pt x="5662" y="8980"/>
                  </a:lnTo>
                  <a:lnTo>
                    <a:pt x="5641" y="8978"/>
                  </a:lnTo>
                  <a:lnTo>
                    <a:pt x="5621" y="8979"/>
                  </a:lnTo>
                  <a:lnTo>
                    <a:pt x="5602" y="8980"/>
                  </a:lnTo>
                  <a:lnTo>
                    <a:pt x="5584" y="8984"/>
                  </a:lnTo>
                  <a:lnTo>
                    <a:pt x="5567" y="8990"/>
                  </a:lnTo>
                  <a:lnTo>
                    <a:pt x="5550" y="8996"/>
                  </a:lnTo>
                  <a:lnTo>
                    <a:pt x="5535" y="9005"/>
                  </a:lnTo>
                  <a:lnTo>
                    <a:pt x="5521" y="9014"/>
                  </a:lnTo>
                  <a:lnTo>
                    <a:pt x="5508" y="9026"/>
                  </a:lnTo>
                  <a:lnTo>
                    <a:pt x="5496" y="9039"/>
                  </a:lnTo>
                  <a:lnTo>
                    <a:pt x="5487" y="9052"/>
                  </a:lnTo>
                  <a:lnTo>
                    <a:pt x="5477" y="9067"/>
                  </a:lnTo>
                  <a:lnTo>
                    <a:pt x="5469" y="9084"/>
                  </a:lnTo>
                  <a:lnTo>
                    <a:pt x="5464" y="9101"/>
                  </a:lnTo>
                  <a:lnTo>
                    <a:pt x="5462" y="9112"/>
                  </a:lnTo>
                  <a:lnTo>
                    <a:pt x="5460" y="9123"/>
                  </a:lnTo>
                  <a:lnTo>
                    <a:pt x="5459" y="9134"/>
                  </a:lnTo>
                  <a:lnTo>
                    <a:pt x="5460" y="9145"/>
                  </a:lnTo>
                  <a:lnTo>
                    <a:pt x="5461" y="9157"/>
                  </a:lnTo>
                  <a:lnTo>
                    <a:pt x="5463" y="9169"/>
                  </a:lnTo>
                  <a:lnTo>
                    <a:pt x="5466" y="9181"/>
                  </a:lnTo>
                  <a:lnTo>
                    <a:pt x="5470" y="9193"/>
                  </a:lnTo>
                  <a:lnTo>
                    <a:pt x="5477" y="9205"/>
                  </a:lnTo>
                  <a:lnTo>
                    <a:pt x="5484" y="9217"/>
                  </a:lnTo>
                  <a:lnTo>
                    <a:pt x="5492" y="9230"/>
                  </a:lnTo>
                  <a:lnTo>
                    <a:pt x="5503" y="9242"/>
                  </a:lnTo>
                  <a:lnTo>
                    <a:pt x="5513" y="9255"/>
                  </a:lnTo>
                  <a:lnTo>
                    <a:pt x="5526" y="9267"/>
                  </a:lnTo>
                  <a:lnTo>
                    <a:pt x="5540" y="9279"/>
                  </a:lnTo>
                  <a:lnTo>
                    <a:pt x="5555" y="9292"/>
                  </a:lnTo>
                  <a:lnTo>
                    <a:pt x="5573" y="9307"/>
                  </a:lnTo>
                  <a:lnTo>
                    <a:pt x="5587" y="9320"/>
                  </a:lnTo>
                  <a:lnTo>
                    <a:pt x="5598" y="9332"/>
                  </a:lnTo>
                  <a:lnTo>
                    <a:pt x="5606" y="9344"/>
                  </a:lnTo>
                  <a:lnTo>
                    <a:pt x="5609" y="9349"/>
                  </a:lnTo>
                  <a:lnTo>
                    <a:pt x="5611" y="9354"/>
                  </a:lnTo>
                  <a:lnTo>
                    <a:pt x="5612" y="9360"/>
                  </a:lnTo>
                  <a:lnTo>
                    <a:pt x="5613" y="9365"/>
                  </a:lnTo>
                  <a:lnTo>
                    <a:pt x="5613" y="9370"/>
                  </a:lnTo>
                  <a:lnTo>
                    <a:pt x="5613" y="9376"/>
                  </a:lnTo>
                  <a:lnTo>
                    <a:pt x="5612" y="9382"/>
                  </a:lnTo>
                  <a:lnTo>
                    <a:pt x="5611" y="9388"/>
                  </a:lnTo>
                  <a:lnTo>
                    <a:pt x="5609" y="9394"/>
                  </a:lnTo>
                  <a:lnTo>
                    <a:pt x="5607" y="9399"/>
                  </a:lnTo>
                  <a:lnTo>
                    <a:pt x="5604" y="9404"/>
                  </a:lnTo>
                  <a:lnTo>
                    <a:pt x="5600" y="9408"/>
                  </a:lnTo>
                  <a:lnTo>
                    <a:pt x="5596" y="9412"/>
                  </a:lnTo>
                  <a:lnTo>
                    <a:pt x="5592" y="9415"/>
                  </a:lnTo>
                  <a:lnTo>
                    <a:pt x="5587" y="9419"/>
                  </a:lnTo>
                  <a:lnTo>
                    <a:pt x="5582" y="9421"/>
                  </a:lnTo>
                  <a:lnTo>
                    <a:pt x="5577" y="9423"/>
                  </a:lnTo>
                  <a:lnTo>
                    <a:pt x="5570" y="9425"/>
                  </a:lnTo>
                  <a:lnTo>
                    <a:pt x="5564" y="9425"/>
                  </a:lnTo>
                  <a:lnTo>
                    <a:pt x="5556" y="9425"/>
                  </a:lnTo>
                  <a:lnTo>
                    <a:pt x="5549" y="9425"/>
                  </a:lnTo>
                  <a:lnTo>
                    <a:pt x="5540" y="9424"/>
                  </a:lnTo>
                  <a:lnTo>
                    <a:pt x="5532" y="9423"/>
                  </a:lnTo>
                  <a:lnTo>
                    <a:pt x="5523" y="9421"/>
                  </a:lnTo>
                  <a:lnTo>
                    <a:pt x="5506" y="9414"/>
                  </a:lnTo>
                  <a:lnTo>
                    <a:pt x="5490" y="9408"/>
                  </a:lnTo>
                  <a:lnTo>
                    <a:pt x="5474" y="9399"/>
                  </a:lnTo>
                  <a:lnTo>
                    <a:pt x="5459" y="9390"/>
                  </a:lnTo>
                  <a:lnTo>
                    <a:pt x="5444" y="9380"/>
                  </a:lnTo>
                  <a:lnTo>
                    <a:pt x="5431" y="9369"/>
                  </a:lnTo>
                  <a:lnTo>
                    <a:pt x="5419" y="9360"/>
                  </a:lnTo>
                  <a:lnTo>
                    <a:pt x="5409" y="9351"/>
                  </a:lnTo>
                  <a:lnTo>
                    <a:pt x="5354" y="9444"/>
                  </a:lnTo>
                  <a:close/>
                  <a:moveTo>
                    <a:pt x="5920" y="9059"/>
                  </a:moveTo>
                  <a:lnTo>
                    <a:pt x="5896" y="9164"/>
                  </a:lnTo>
                  <a:lnTo>
                    <a:pt x="5965" y="9181"/>
                  </a:lnTo>
                  <a:lnTo>
                    <a:pt x="5908" y="9427"/>
                  </a:lnTo>
                  <a:lnTo>
                    <a:pt x="5902" y="9453"/>
                  </a:lnTo>
                  <a:lnTo>
                    <a:pt x="5898" y="9483"/>
                  </a:lnTo>
                  <a:lnTo>
                    <a:pt x="5897" y="9499"/>
                  </a:lnTo>
                  <a:lnTo>
                    <a:pt x="5897" y="9516"/>
                  </a:lnTo>
                  <a:lnTo>
                    <a:pt x="5898" y="9533"/>
                  </a:lnTo>
                  <a:lnTo>
                    <a:pt x="5901" y="9551"/>
                  </a:lnTo>
                  <a:lnTo>
                    <a:pt x="5903" y="9559"/>
                  </a:lnTo>
                  <a:lnTo>
                    <a:pt x="5905" y="9568"/>
                  </a:lnTo>
                  <a:lnTo>
                    <a:pt x="5910" y="9576"/>
                  </a:lnTo>
                  <a:lnTo>
                    <a:pt x="5913" y="9584"/>
                  </a:lnTo>
                  <a:lnTo>
                    <a:pt x="5917" y="9592"/>
                  </a:lnTo>
                  <a:lnTo>
                    <a:pt x="5922" y="9600"/>
                  </a:lnTo>
                  <a:lnTo>
                    <a:pt x="5929" y="9607"/>
                  </a:lnTo>
                  <a:lnTo>
                    <a:pt x="5935" y="9614"/>
                  </a:lnTo>
                  <a:lnTo>
                    <a:pt x="5943" y="9621"/>
                  </a:lnTo>
                  <a:lnTo>
                    <a:pt x="5950" y="9628"/>
                  </a:lnTo>
                  <a:lnTo>
                    <a:pt x="5960" y="9633"/>
                  </a:lnTo>
                  <a:lnTo>
                    <a:pt x="5970" y="9639"/>
                  </a:lnTo>
                  <a:lnTo>
                    <a:pt x="5980" y="9644"/>
                  </a:lnTo>
                  <a:lnTo>
                    <a:pt x="5992" y="9649"/>
                  </a:lnTo>
                  <a:lnTo>
                    <a:pt x="6005" y="9654"/>
                  </a:lnTo>
                  <a:lnTo>
                    <a:pt x="6019" y="9657"/>
                  </a:lnTo>
                  <a:lnTo>
                    <a:pt x="6049" y="9663"/>
                  </a:lnTo>
                  <a:lnTo>
                    <a:pt x="6076" y="9666"/>
                  </a:lnTo>
                  <a:lnTo>
                    <a:pt x="6088" y="9668"/>
                  </a:lnTo>
                  <a:lnTo>
                    <a:pt x="6098" y="9668"/>
                  </a:lnTo>
                  <a:lnTo>
                    <a:pt x="6109" y="9668"/>
                  </a:lnTo>
                  <a:lnTo>
                    <a:pt x="6118" y="9666"/>
                  </a:lnTo>
                  <a:lnTo>
                    <a:pt x="6140" y="9558"/>
                  </a:lnTo>
                  <a:lnTo>
                    <a:pt x="6130" y="9557"/>
                  </a:lnTo>
                  <a:lnTo>
                    <a:pt x="6119" y="9556"/>
                  </a:lnTo>
                  <a:lnTo>
                    <a:pt x="6107" y="9555"/>
                  </a:lnTo>
                  <a:lnTo>
                    <a:pt x="6093" y="9552"/>
                  </a:lnTo>
                  <a:lnTo>
                    <a:pt x="6086" y="9550"/>
                  </a:lnTo>
                  <a:lnTo>
                    <a:pt x="6079" y="9546"/>
                  </a:lnTo>
                  <a:lnTo>
                    <a:pt x="6073" y="9543"/>
                  </a:lnTo>
                  <a:lnTo>
                    <a:pt x="6066" y="9540"/>
                  </a:lnTo>
                  <a:lnTo>
                    <a:pt x="6062" y="9536"/>
                  </a:lnTo>
                  <a:lnTo>
                    <a:pt x="6058" y="9530"/>
                  </a:lnTo>
                  <a:lnTo>
                    <a:pt x="6053" y="9525"/>
                  </a:lnTo>
                  <a:lnTo>
                    <a:pt x="6051" y="9520"/>
                  </a:lnTo>
                  <a:lnTo>
                    <a:pt x="6048" y="9512"/>
                  </a:lnTo>
                  <a:lnTo>
                    <a:pt x="6047" y="9505"/>
                  </a:lnTo>
                  <a:lnTo>
                    <a:pt x="6046" y="9497"/>
                  </a:lnTo>
                  <a:lnTo>
                    <a:pt x="6046" y="9488"/>
                  </a:lnTo>
                  <a:lnTo>
                    <a:pt x="6046" y="9479"/>
                  </a:lnTo>
                  <a:lnTo>
                    <a:pt x="6047" y="9468"/>
                  </a:lnTo>
                  <a:lnTo>
                    <a:pt x="6049" y="9457"/>
                  </a:lnTo>
                  <a:lnTo>
                    <a:pt x="6051" y="9446"/>
                  </a:lnTo>
                  <a:lnTo>
                    <a:pt x="6106" y="9214"/>
                  </a:lnTo>
                  <a:lnTo>
                    <a:pt x="6224" y="9241"/>
                  </a:lnTo>
                  <a:lnTo>
                    <a:pt x="6249" y="9137"/>
                  </a:lnTo>
                  <a:lnTo>
                    <a:pt x="6131" y="9109"/>
                  </a:lnTo>
                  <a:lnTo>
                    <a:pt x="6163" y="8969"/>
                  </a:lnTo>
                  <a:lnTo>
                    <a:pt x="6013" y="8978"/>
                  </a:lnTo>
                  <a:lnTo>
                    <a:pt x="5990" y="9075"/>
                  </a:lnTo>
                  <a:lnTo>
                    <a:pt x="5920" y="9059"/>
                  </a:lnTo>
                  <a:close/>
                  <a:moveTo>
                    <a:pt x="6226" y="9668"/>
                  </a:moveTo>
                  <a:lnTo>
                    <a:pt x="6239" y="9678"/>
                  </a:lnTo>
                  <a:lnTo>
                    <a:pt x="6254" y="9689"/>
                  </a:lnTo>
                  <a:lnTo>
                    <a:pt x="6270" y="9699"/>
                  </a:lnTo>
                  <a:lnTo>
                    <a:pt x="6287" y="9708"/>
                  </a:lnTo>
                  <a:lnTo>
                    <a:pt x="6307" y="9717"/>
                  </a:lnTo>
                  <a:lnTo>
                    <a:pt x="6327" y="9725"/>
                  </a:lnTo>
                  <a:lnTo>
                    <a:pt x="6348" y="9732"/>
                  </a:lnTo>
                  <a:lnTo>
                    <a:pt x="6369" y="9738"/>
                  </a:lnTo>
                  <a:lnTo>
                    <a:pt x="6394" y="9743"/>
                  </a:lnTo>
                  <a:lnTo>
                    <a:pt x="6417" y="9746"/>
                  </a:lnTo>
                  <a:lnTo>
                    <a:pt x="6440" y="9747"/>
                  </a:lnTo>
                  <a:lnTo>
                    <a:pt x="6461" y="9746"/>
                  </a:lnTo>
                  <a:lnTo>
                    <a:pt x="6482" y="9744"/>
                  </a:lnTo>
                  <a:lnTo>
                    <a:pt x="6501" y="9741"/>
                  </a:lnTo>
                  <a:lnTo>
                    <a:pt x="6519" y="9734"/>
                  </a:lnTo>
                  <a:lnTo>
                    <a:pt x="6535" y="9728"/>
                  </a:lnTo>
                  <a:lnTo>
                    <a:pt x="6550" y="9719"/>
                  </a:lnTo>
                  <a:lnTo>
                    <a:pt x="6564" y="9708"/>
                  </a:lnTo>
                  <a:lnTo>
                    <a:pt x="6577" y="9697"/>
                  </a:lnTo>
                  <a:lnTo>
                    <a:pt x="6589" y="9684"/>
                  </a:lnTo>
                  <a:lnTo>
                    <a:pt x="6599" y="9669"/>
                  </a:lnTo>
                  <a:lnTo>
                    <a:pt x="6607" y="9654"/>
                  </a:lnTo>
                  <a:lnTo>
                    <a:pt x="6614" y="9635"/>
                  </a:lnTo>
                  <a:lnTo>
                    <a:pt x="6619" y="9617"/>
                  </a:lnTo>
                  <a:lnTo>
                    <a:pt x="6621" y="9603"/>
                  </a:lnTo>
                  <a:lnTo>
                    <a:pt x="6623" y="9590"/>
                  </a:lnTo>
                  <a:lnTo>
                    <a:pt x="6623" y="9577"/>
                  </a:lnTo>
                  <a:lnTo>
                    <a:pt x="6623" y="9565"/>
                  </a:lnTo>
                  <a:lnTo>
                    <a:pt x="6621" y="9552"/>
                  </a:lnTo>
                  <a:lnTo>
                    <a:pt x="6618" y="9539"/>
                  </a:lnTo>
                  <a:lnTo>
                    <a:pt x="6614" y="9527"/>
                  </a:lnTo>
                  <a:lnTo>
                    <a:pt x="6608" y="9514"/>
                  </a:lnTo>
                  <a:lnTo>
                    <a:pt x="6602" y="9502"/>
                  </a:lnTo>
                  <a:lnTo>
                    <a:pt x="6594" y="9491"/>
                  </a:lnTo>
                  <a:lnTo>
                    <a:pt x="6586" y="9480"/>
                  </a:lnTo>
                  <a:lnTo>
                    <a:pt x="6576" y="9468"/>
                  </a:lnTo>
                  <a:lnTo>
                    <a:pt x="6564" y="9456"/>
                  </a:lnTo>
                  <a:lnTo>
                    <a:pt x="6553" y="9446"/>
                  </a:lnTo>
                  <a:lnTo>
                    <a:pt x="6539" y="9435"/>
                  </a:lnTo>
                  <a:lnTo>
                    <a:pt x="6525" y="9423"/>
                  </a:lnTo>
                  <a:lnTo>
                    <a:pt x="6505" y="9409"/>
                  </a:lnTo>
                  <a:lnTo>
                    <a:pt x="6489" y="9396"/>
                  </a:lnTo>
                  <a:lnTo>
                    <a:pt x="6477" y="9385"/>
                  </a:lnTo>
                  <a:lnTo>
                    <a:pt x="6468" y="9375"/>
                  </a:lnTo>
                  <a:lnTo>
                    <a:pt x="6465" y="9369"/>
                  </a:lnTo>
                  <a:lnTo>
                    <a:pt x="6461" y="9364"/>
                  </a:lnTo>
                  <a:lnTo>
                    <a:pt x="6460" y="9360"/>
                  </a:lnTo>
                  <a:lnTo>
                    <a:pt x="6458" y="9354"/>
                  </a:lnTo>
                  <a:lnTo>
                    <a:pt x="6458" y="9349"/>
                  </a:lnTo>
                  <a:lnTo>
                    <a:pt x="6457" y="9345"/>
                  </a:lnTo>
                  <a:lnTo>
                    <a:pt x="6458" y="9339"/>
                  </a:lnTo>
                  <a:lnTo>
                    <a:pt x="6459" y="9334"/>
                  </a:lnTo>
                  <a:lnTo>
                    <a:pt x="6460" y="9329"/>
                  </a:lnTo>
                  <a:lnTo>
                    <a:pt x="6462" y="9323"/>
                  </a:lnTo>
                  <a:lnTo>
                    <a:pt x="6465" y="9319"/>
                  </a:lnTo>
                  <a:lnTo>
                    <a:pt x="6468" y="9315"/>
                  </a:lnTo>
                  <a:lnTo>
                    <a:pt x="6471" y="9310"/>
                  </a:lnTo>
                  <a:lnTo>
                    <a:pt x="6475" y="9307"/>
                  </a:lnTo>
                  <a:lnTo>
                    <a:pt x="6480" y="9304"/>
                  </a:lnTo>
                  <a:lnTo>
                    <a:pt x="6484" y="9301"/>
                  </a:lnTo>
                  <a:lnTo>
                    <a:pt x="6489" y="9299"/>
                  </a:lnTo>
                  <a:lnTo>
                    <a:pt x="6495" y="9297"/>
                  </a:lnTo>
                  <a:lnTo>
                    <a:pt x="6501" y="9296"/>
                  </a:lnTo>
                  <a:lnTo>
                    <a:pt x="6508" y="9295"/>
                  </a:lnTo>
                  <a:lnTo>
                    <a:pt x="6514" y="9295"/>
                  </a:lnTo>
                  <a:lnTo>
                    <a:pt x="6521" y="9295"/>
                  </a:lnTo>
                  <a:lnTo>
                    <a:pt x="6529" y="9296"/>
                  </a:lnTo>
                  <a:lnTo>
                    <a:pt x="6536" y="9297"/>
                  </a:lnTo>
                  <a:lnTo>
                    <a:pt x="6552" y="9302"/>
                  </a:lnTo>
                  <a:lnTo>
                    <a:pt x="6565" y="9307"/>
                  </a:lnTo>
                  <a:lnTo>
                    <a:pt x="6579" y="9314"/>
                  </a:lnTo>
                  <a:lnTo>
                    <a:pt x="6592" y="9320"/>
                  </a:lnTo>
                  <a:lnTo>
                    <a:pt x="6603" y="9328"/>
                  </a:lnTo>
                  <a:lnTo>
                    <a:pt x="6614" y="9335"/>
                  </a:lnTo>
                  <a:lnTo>
                    <a:pt x="6623" y="9343"/>
                  </a:lnTo>
                  <a:lnTo>
                    <a:pt x="6631" y="9349"/>
                  </a:lnTo>
                  <a:lnTo>
                    <a:pt x="6681" y="9256"/>
                  </a:lnTo>
                  <a:lnTo>
                    <a:pt x="6671" y="9247"/>
                  </a:lnTo>
                  <a:lnTo>
                    <a:pt x="6658" y="9237"/>
                  </a:lnTo>
                  <a:lnTo>
                    <a:pt x="6644" y="9230"/>
                  </a:lnTo>
                  <a:lnTo>
                    <a:pt x="6629" y="9221"/>
                  </a:lnTo>
                  <a:lnTo>
                    <a:pt x="6613" y="9214"/>
                  </a:lnTo>
                  <a:lnTo>
                    <a:pt x="6594" y="9206"/>
                  </a:lnTo>
                  <a:lnTo>
                    <a:pt x="6576" y="9200"/>
                  </a:lnTo>
                  <a:lnTo>
                    <a:pt x="6556" y="9196"/>
                  </a:lnTo>
                  <a:lnTo>
                    <a:pt x="6533" y="9191"/>
                  </a:lnTo>
                  <a:lnTo>
                    <a:pt x="6512" y="9188"/>
                  </a:lnTo>
                  <a:lnTo>
                    <a:pt x="6491" y="9188"/>
                  </a:lnTo>
                  <a:lnTo>
                    <a:pt x="6472" y="9189"/>
                  </a:lnTo>
                  <a:lnTo>
                    <a:pt x="6453" y="9192"/>
                  </a:lnTo>
                  <a:lnTo>
                    <a:pt x="6435" y="9197"/>
                  </a:lnTo>
                  <a:lnTo>
                    <a:pt x="6417" y="9203"/>
                  </a:lnTo>
                  <a:lnTo>
                    <a:pt x="6402" y="9211"/>
                  </a:lnTo>
                  <a:lnTo>
                    <a:pt x="6387" y="9219"/>
                  </a:lnTo>
                  <a:lnTo>
                    <a:pt x="6373" y="9230"/>
                  </a:lnTo>
                  <a:lnTo>
                    <a:pt x="6360" y="9242"/>
                  </a:lnTo>
                  <a:lnTo>
                    <a:pt x="6350" y="9255"/>
                  </a:lnTo>
                  <a:lnTo>
                    <a:pt x="6340" y="9270"/>
                  </a:lnTo>
                  <a:lnTo>
                    <a:pt x="6333" y="9285"/>
                  </a:lnTo>
                  <a:lnTo>
                    <a:pt x="6326" y="9302"/>
                  </a:lnTo>
                  <a:lnTo>
                    <a:pt x="6321" y="9319"/>
                  </a:lnTo>
                  <a:lnTo>
                    <a:pt x="6319" y="9330"/>
                  </a:lnTo>
                  <a:lnTo>
                    <a:pt x="6317" y="9341"/>
                  </a:lnTo>
                  <a:lnTo>
                    <a:pt x="6317" y="9352"/>
                  </a:lnTo>
                  <a:lnTo>
                    <a:pt x="6317" y="9364"/>
                  </a:lnTo>
                  <a:lnTo>
                    <a:pt x="6320" y="9376"/>
                  </a:lnTo>
                  <a:lnTo>
                    <a:pt x="6323" y="9387"/>
                  </a:lnTo>
                  <a:lnTo>
                    <a:pt x="6326" y="9398"/>
                  </a:lnTo>
                  <a:lnTo>
                    <a:pt x="6331" y="9410"/>
                  </a:lnTo>
                  <a:lnTo>
                    <a:pt x="6338" y="9422"/>
                  </a:lnTo>
                  <a:lnTo>
                    <a:pt x="6345" y="9435"/>
                  </a:lnTo>
                  <a:lnTo>
                    <a:pt x="6355" y="9447"/>
                  </a:lnTo>
                  <a:lnTo>
                    <a:pt x="6365" y="9458"/>
                  </a:lnTo>
                  <a:lnTo>
                    <a:pt x="6377" y="9470"/>
                  </a:lnTo>
                  <a:lnTo>
                    <a:pt x="6390" y="9482"/>
                  </a:lnTo>
                  <a:lnTo>
                    <a:pt x="6404" y="9494"/>
                  </a:lnTo>
                  <a:lnTo>
                    <a:pt x="6421" y="9506"/>
                  </a:lnTo>
                  <a:lnTo>
                    <a:pt x="6439" y="9520"/>
                  </a:lnTo>
                  <a:lnTo>
                    <a:pt x="6454" y="9532"/>
                  </a:lnTo>
                  <a:lnTo>
                    <a:pt x="6466" y="9543"/>
                  </a:lnTo>
                  <a:lnTo>
                    <a:pt x="6473" y="9555"/>
                  </a:lnTo>
                  <a:lnTo>
                    <a:pt x="6476" y="9560"/>
                  </a:lnTo>
                  <a:lnTo>
                    <a:pt x="6479" y="9565"/>
                  </a:lnTo>
                  <a:lnTo>
                    <a:pt x="6481" y="9570"/>
                  </a:lnTo>
                  <a:lnTo>
                    <a:pt x="6482" y="9575"/>
                  </a:lnTo>
                  <a:lnTo>
                    <a:pt x="6483" y="9582"/>
                  </a:lnTo>
                  <a:lnTo>
                    <a:pt x="6483" y="9587"/>
                  </a:lnTo>
                  <a:lnTo>
                    <a:pt x="6482" y="9592"/>
                  </a:lnTo>
                  <a:lnTo>
                    <a:pt x="6481" y="9599"/>
                  </a:lnTo>
                  <a:lnTo>
                    <a:pt x="6479" y="9604"/>
                  </a:lnTo>
                  <a:lnTo>
                    <a:pt x="6476" y="9610"/>
                  </a:lnTo>
                  <a:lnTo>
                    <a:pt x="6474" y="9615"/>
                  </a:lnTo>
                  <a:lnTo>
                    <a:pt x="6471" y="9619"/>
                  </a:lnTo>
                  <a:lnTo>
                    <a:pt x="6468" y="9624"/>
                  </a:lnTo>
                  <a:lnTo>
                    <a:pt x="6463" y="9628"/>
                  </a:lnTo>
                  <a:lnTo>
                    <a:pt x="6458" y="9631"/>
                  </a:lnTo>
                  <a:lnTo>
                    <a:pt x="6454" y="9633"/>
                  </a:lnTo>
                  <a:lnTo>
                    <a:pt x="6447" y="9635"/>
                  </a:lnTo>
                  <a:lnTo>
                    <a:pt x="6442" y="9638"/>
                  </a:lnTo>
                  <a:lnTo>
                    <a:pt x="6435" y="9639"/>
                  </a:lnTo>
                  <a:lnTo>
                    <a:pt x="6428" y="9639"/>
                  </a:lnTo>
                  <a:lnTo>
                    <a:pt x="6421" y="9639"/>
                  </a:lnTo>
                  <a:lnTo>
                    <a:pt x="6412" y="9639"/>
                  </a:lnTo>
                  <a:lnTo>
                    <a:pt x="6403" y="9638"/>
                  </a:lnTo>
                  <a:lnTo>
                    <a:pt x="6394" y="9635"/>
                  </a:lnTo>
                  <a:lnTo>
                    <a:pt x="6378" y="9630"/>
                  </a:lnTo>
                  <a:lnTo>
                    <a:pt x="6360" y="9625"/>
                  </a:lnTo>
                  <a:lnTo>
                    <a:pt x="6344" y="9616"/>
                  </a:lnTo>
                  <a:lnTo>
                    <a:pt x="6328" y="9607"/>
                  </a:lnTo>
                  <a:lnTo>
                    <a:pt x="6313" y="9599"/>
                  </a:lnTo>
                  <a:lnTo>
                    <a:pt x="6299" y="9589"/>
                  </a:lnTo>
                  <a:lnTo>
                    <a:pt x="6287" y="9580"/>
                  </a:lnTo>
                  <a:lnTo>
                    <a:pt x="6278" y="9571"/>
                  </a:lnTo>
                  <a:lnTo>
                    <a:pt x="6226" y="9668"/>
                  </a:lnTo>
                  <a:close/>
                  <a:moveTo>
                    <a:pt x="7017" y="9301"/>
                  </a:moveTo>
                  <a:lnTo>
                    <a:pt x="7029" y="9289"/>
                  </a:lnTo>
                  <a:lnTo>
                    <a:pt x="7042" y="9279"/>
                  </a:lnTo>
                  <a:lnTo>
                    <a:pt x="7056" y="9269"/>
                  </a:lnTo>
                  <a:lnTo>
                    <a:pt x="7071" y="9259"/>
                  </a:lnTo>
                  <a:lnTo>
                    <a:pt x="7086" y="9250"/>
                  </a:lnTo>
                  <a:lnTo>
                    <a:pt x="7103" y="9243"/>
                  </a:lnTo>
                  <a:lnTo>
                    <a:pt x="7121" y="9236"/>
                  </a:lnTo>
                  <a:lnTo>
                    <a:pt x="7139" y="9231"/>
                  </a:lnTo>
                  <a:lnTo>
                    <a:pt x="7153" y="9228"/>
                  </a:lnTo>
                  <a:lnTo>
                    <a:pt x="7166" y="9226"/>
                  </a:lnTo>
                  <a:lnTo>
                    <a:pt x="7177" y="9225"/>
                  </a:lnTo>
                  <a:lnTo>
                    <a:pt x="7188" y="9226"/>
                  </a:lnTo>
                  <a:lnTo>
                    <a:pt x="7198" y="9227"/>
                  </a:lnTo>
                  <a:lnTo>
                    <a:pt x="7207" y="9230"/>
                  </a:lnTo>
                  <a:lnTo>
                    <a:pt x="7215" y="9233"/>
                  </a:lnTo>
                  <a:lnTo>
                    <a:pt x="7223" y="9237"/>
                  </a:lnTo>
                  <a:lnTo>
                    <a:pt x="7229" y="9243"/>
                  </a:lnTo>
                  <a:lnTo>
                    <a:pt x="7235" y="9249"/>
                  </a:lnTo>
                  <a:lnTo>
                    <a:pt x="7240" y="9256"/>
                  </a:lnTo>
                  <a:lnTo>
                    <a:pt x="7245" y="9263"/>
                  </a:lnTo>
                  <a:lnTo>
                    <a:pt x="7248" y="9271"/>
                  </a:lnTo>
                  <a:lnTo>
                    <a:pt x="7253" y="9279"/>
                  </a:lnTo>
                  <a:lnTo>
                    <a:pt x="7256" y="9289"/>
                  </a:lnTo>
                  <a:lnTo>
                    <a:pt x="7258" y="9299"/>
                  </a:lnTo>
                  <a:lnTo>
                    <a:pt x="7227" y="9307"/>
                  </a:lnTo>
                  <a:lnTo>
                    <a:pt x="7198" y="9317"/>
                  </a:lnTo>
                  <a:lnTo>
                    <a:pt x="7170" y="9329"/>
                  </a:lnTo>
                  <a:lnTo>
                    <a:pt x="7144" y="9340"/>
                  </a:lnTo>
                  <a:lnTo>
                    <a:pt x="7121" y="9354"/>
                  </a:lnTo>
                  <a:lnTo>
                    <a:pt x="7099" y="9368"/>
                  </a:lnTo>
                  <a:lnTo>
                    <a:pt x="7089" y="9377"/>
                  </a:lnTo>
                  <a:lnTo>
                    <a:pt x="7080" y="9384"/>
                  </a:lnTo>
                  <a:lnTo>
                    <a:pt x="7070" y="9393"/>
                  </a:lnTo>
                  <a:lnTo>
                    <a:pt x="7063" y="9402"/>
                  </a:lnTo>
                  <a:lnTo>
                    <a:pt x="7054" y="9410"/>
                  </a:lnTo>
                  <a:lnTo>
                    <a:pt x="7048" y="9419"/>
                  </a:lnTo>
                  <a:lnTo>
                    <a:pt x="7041" y="9428"/>
                  </a:lnTo>
                  <a:lnTo>
                    <a:pt x="7035" y="9438"/>
                  </a:lnTo>
                  <a:lnTo>
                    <a:pt x="7029" y="9448"/>
                  </a:lnTo>
                  <a:lnTo>
                    <a:pt x="7025" y="9458"/>
                  </a:lnTo>
                  <a:lnTo>
                    <a:pt x="7022" y="9469"/>
                  </a:lnTo>
                  <a:lnTo>
                    <a:pt x="7019" y="9479"/>
                  </a:lnTo>
                  <a:lnTo>
                    <a:pt x="7015" y="9491"/>
                  </a:lnTo>
                  <a:lnTo>
                    <a:pt x="7014" y="9501"/>
                  </a:lnTo>
                  <a:lnTo>
                    <a:pt x="7013" y="9513"/>
                  </a:lnTo>
                  <a:lnTo>
                    <a:pt x="7013" y="9525"/>
                  </a:lnTo>
                  <a:lnTo>
                    <a:pt x="7013" y="9537"/>
                  </a:lnTo>
                  <a:lnTo>
                    <a:pt x="7014" y="9548"/>
                  </a:lnTo>
                  <a:lnTo>
                    <a:pt x="7016" y="9561"/>
                  </a:lnTo>
                  <a:lnTo>
                    <a:pt x="7020" y="9574"/>
                  </a:lnTo>
                  <a:lnTo>
                    <a:pt x="7024" y="9589"/>
                  </a:lnTo>
                  <a:lnTo>
                    <a:pt x="7030" y="9604"/>
                  </a:lnTo>
                  <a:lnTo>
                    <a:pt x="7038" y="9619"/>
                  </a:lnTo>
                  <a:lnTo>
                    <a:pt x="7046" y="9632"/>
                  </a:lnTo>
                  <a:lnTo>
                    <a:pt x="7056" y="9644"/>
                  </a:lnTo>
                  <a:lnTo>
                    <a:pt x="7067" y="9656"/>
                  </a:lnTo>
                  <a:lnTo>
                    <a:pt x="7079" y="9665"/>
                  </a:lnTo>
                  <a:lnTo>
                    <a:pt x="7092" y="9675"/>
                  </a:lnTo>
                  <a:lnTo>
                    <a:pt x="7104" y="9683"/>
                  </a:lnTo>
                  <a:lnTo>
                    <a:pt x="7119" y="9688"/>
                  </a:lnTo>
                  <a:lnTo>
                    <a:pt x="7134" y="9693"/>
                  </a:lnTo>
                  <a:lnTo>
                    <a:pt x="7151" y="9697"/>
                  </a:lnTo>
                  <a:lnTo>
                    <a:pt x="7167" y="9698"/>
                  </a:lnTo>
                  <a:lnTo>
                    <a:pt x="7184" y="9698"/>
                  </a:lnTo>
                  <a:lnTo>
                    <a:pt x="7202" y="9695"/>
                  </a:lnTo>
                  <a:lnTo>
                    <a:pt x="7220" y="9692"/>
                  </a:lnTo>
                  <a:lnTo>
                    <a:pt x="7231" y="9689"/>
                  </a:lnTo>
                  <a:lnTo>
                    <a:pt x="7242" y="9686"/>
                  </a:lnTo>
                  <a:lnTo>
                    <a:pt x="7252" y="9682"/>
                  </a:lnTo>
                  <a:lnTo>
                    <a:pt x="7262" y="9677"/>
                  </a:lnTo>
                  <a:lnTo>
                    <a:pt x="7271" y="9672"/>
                  </a:lnTo>
                  <a:lnTo>
                    <a:pt x="7281" y="9666"/>
                  </a:lnTo>
                  <a:lnTo>
                    <a:pt x="7289" y="9660"/>
                  </a:lnTo>
                  <a:lnTo>
                    <a:pt x="7298" y="9654"/>
                  </a:lnTo>
                  <a:lnTo>
                    <a:pt x="7305" y="9647"/>
                  </a:lnTo>
                  <a:lnTo>
                    <a:pt x="7312" y="9640"/>
                  </a:lnTo>
                  <a:lnTo>
                    <a:pt x="7319" y="9632"/>
                  </a:lnTo>
                  <a:lnTo>
                    <a:pt x="7326" y="9625"/>
                  </a:lnTo>
                  <a:lnTo>
                    <a:pt x="7331" y="9616"/>
                  </a:lnTo>
                  <a:lnTo>
                    <a:pt x="7336" y="9607"/>
                  </a:lnTo>
                  <a:lnTo>
                    <a:pt x="7341" y="9599"/>
                  </a:lnTo>
                  <a:lnTo>
                    <a:pt x="7345" y="9590"/>
                  </a:lnTo>
                  <a:lnTo>
                    <a:pt x="7347" y="9589"/>
                  </a:lnTo>
                  <a:lnTo>
                    <a:pt x="7371" y="9642"/>
                  </a:lnTo>
                  <a:lnTo>
                    <a:pt x="7497" y="9610"/>
                  </a:lnTo>
                  <a:lnTo>
                    <a:pt x="7487" y="9584"/>
                  </a:lnTo>
                  <a:lnTo>
                    <a:pt x="7477" y="9554"/>
                  </a:lnTo>
                  <a:lnTo>
                    <a:pt x="7466" y="9521"/>
                  </a:lnTo>
                  <a:lnTo>
                    <a:pt x="7458" y="9485"/>
                  </a:lnTo>
                  <a:lnTo>
                    <a:pt x="7407" y="9291"/>
                  </a:lnTo>
                  <a:lnTo>
                    <a:pt x="7401" y="9270"/>
                  </a:lnTo>
                  <a:lnTo>
                    <a:pt x="7393" y="9248"/>
                  </a:lnTo>
                  <a:lnTo>
                    <a:pt x="7386" y="9229"/>
                  </a:lnTo>
                  <a:lnTo>
                    <a:pt x="7376" y="9210"/>
                  </a:lnTo>
                  <a:lnTo>
                    <a:pt x="7365" y="9191"/>
                  </a:lnTo>
                  <a:lnTo>
                    <a:pt x="7352" y="9175"/>
                  </a:lnTo>
                  <a:lnTo>
                    <a:pt x="7346" y="9168"/>
                  </a:lnTo>
                  <a:lnTo>
                    <a:pt x="7340" y="9160"/>
                  </a:lnTo>
                  <a:lnTo>
                    <a:pt x="7332" y="9154"/>
                  </a:lnTo>
                  <a:lnTo>
                    <a:pt x="7325" y="9147"/>
                  </a:lnTo>
                  <a:lnTo>
                    <a:pt x="7316" y="9142"/>
                  </a:lnTo>
                  <a:lnTo>
                    <a:pt x="7307" y="9137"/>
                  </a:lnTo>
                  <a:lnTo>
                    <a:pt x="7299" y="9131"/>
                  </a:lnTo>
                  <a:lnTo>
                    <a:pt x="7289" y="9127"/>
                  </a:lnTo>
                  <a:lnTo>
                    <a:pt x="7279" y="9123"/>
                  </a:lnTo>
                  <a:lnTo>
                    <a:pt x="7269" y="9119"/>
                  </a:lnTo>
                  <a:lnTo>
                    <a:pt x="7258" y="9117"/>
                  </a:lnTo>
                  <a:lnTo>
                    <a:pt x="7247" y="9115"/>
                  </a:lnTo>
                  <a:lnTo>
                    <a:pt x="7235" y="9114"/>
                  </a:lnTo>
                  <a:lnTo>
                    <a:pt x="7224" y="9113"/>
                  </a:lnTo>
                  <a:lnTo>
                    <a:pt x="7211" y="9113"/>
                  </a:lnTo>
                  <a:lnTo>
                    <a:pt x="7198" y="9114"/>
                  </a:lnTo>
                  <a:lnTo>
                    <a:pt x="7184" y="9115"/>
                  </a:lnTo>
                  <a:lnTo>
                    <a:pt x="7170" y="9117"/>
                  </a:lnTo>
                  <a:lnTo>
                    <a:pt x="7155" y="9119"/>
                  </a:lnTo>
                  <a:lnTo>
                    <a:pt x="7140" y="9124"/>
                  </a:lnTo>
                  <a:lnTo>
                    <a:pt x="7110" y="9132"/>
                  </a:lnTo>
                  <a:lnTo>
                    <a:pt x="7082" y="9143"/>
                  </a:lnTo>
                  <a:lnTo>
                    <a:pt x="7056" y="9154"/>
                  </a:lnTo>
                  <a:lnTo>
                    <a:pt x="7034" y="9167"/>
                  </a:lnTo>
                  <a:lnTo>
                    <a:pt x="7013" y="9178"/>
                  </a:lnTo>
                  <a:lnTo>
                    <a:pt x="6995" y="9191"/>
                  </a:lnTo>
                  <a:lnTo>
                    <a:pt x="6980" y="9204"/>
                  </a:lnTo>
                  <a:lnTo>
                    <a:pt x="6967" y="9216"/>
                  </a:lnTo>
                  <a:lnTo>
                    <a:pt x="7017" y="9301"/>
                  </a:lnTo>
                  <a:close/>
                  <a:moveTo>
                    <a:pt x="7305" y="9465"/>
                  </a:moveTo>
                  <a:lnTo>
                    <a:pt x="7307" y="9477"/>
                  </a:lnTo>
                  <a:lnTo>
                    <a:pt x="7308" y="9488"/>
                  </a:lnTo>
                  <a:lnTo>
                    <a:pt x="7308" y="9499"/>
                  </a:lnTo>
                  <a:lnTo>
                    <a:pt x="7307" y="9510"/>
                  </a:lnTo>
                  <a:lnTo>
                    <a:pt x="7304" y="9520"/>
                  </a:lnTo>
                  <a:lnTo>
                    <a:pt x="7301" y="9528"/>
                  </a:lnTo>
                  <a:lnTo>
                    <a:pt x="7297" y="9537"/>
                  </a:lnTo>
                  <a:lnTo>
                    <a:pt x="7291" y="9544"/>
                  </a:lnTo>
                  <a:lnTo>
                    <a:pt x="7286" y="9551"/>
                  </a:lnTo>
                  <a:lnTo>
                    <a:pt x="7279" y="9557"/>
                  </a:lnTo>
                  <a:lnTo>
                    <a:pt x="7273" y="9562"/>
                  </a:lnTo>
                  <a:lnTo>
                    <a:pt x="7267" y="9567"/>
                  </a:lnTo>
                  <a:lnTo>
                    <a:pt x="7260" y="9571"/>
                  </a:lnTo>
                  <a:lnTo>
                    <a:pt x="7253" y="9574"/>
                  </a:lnTo>
                  <a:lnTo>
                    <a:pt x="7246" y="9577"/>
                  </a:lnTo>
                  <a:lnTo>
                    <a:pt x="7240" y="9580"/>
                  </a:lnTo>
                  <a:lnTo>
                    <a:pt x="7233" y="9581"/>
                  </a:lnTo>
                  <a:lnTo>
                    <a:pt x="7227" y="9582"/>
                  </a:lnTo>
                  <a:lnTo>
                    <a:pt x="7220" y="9582"/>
                  </a:lnTo>
                  <a:lnTo>
                    <a:pt x="7214" y="9582"/>
                  </a:lnTo>
                  <a:lnTo>
                    <a:pt x="7207" y="9581"/>
                  </a:lnTo>
                  <a:lnTo>
                    <a:pt x="7201" y="9579"/>
                  </a:lnTo>
                  <a:lnTo>
                    <a:pt x="7195" y="9576"/>
                  </a:lnTo>
                  <a:lnTo>
                    <a:pt x="7189" y="9574"/>
                  </a:lnTo>
                  <a:lnTo>
                    <a:pt x="7183" y="9570"/>
                  </a:lnTo>
                  <a:lnTo>
                    <a:pt x="7177" y="9566"/>
                  </a:lnTo>
                  <a:lnTo>
                    <a:pt x="7173" y="9561"/>
                  </a:lnTo>
                  <a:lnTo>
                    <a:pt x="7168" y="9555"/>
                  </a:lnTo>
                  <a:lnTo>
                    <a:pt x="7165" y="9548"/>
                  </a:lnTo>
                  <a:lnTo>
                    <a:pt x="7160" y="9541"/>
                  </a:lnTo>
                  <a:lnTo>
                    <a:pt x="7157" y="9532"/>
                  </a:lnTo>
                  <a:lnTo>
                    <a:pt x="7154" y="9524"/>
                  </a:lnTo>
                  <a:lnTo>
                    <a:pt x="7152" y="9510"/>
                  </a:lnTo>
                  <a:lnTo>
                    <a:pt x="7151" y="9497"/>
                  </a:lnTo>
                  <a:lnTo>
                    <a:pt x="7153" y="9484"/>
                  </a:lnTo>
                  <a:lnTo>
                    <a:pt x="7156" y="9472"/>
                  </a:lnTo>
                  <a:lnTo>
                    <a:pt x="7160" y="9462"/>
                  </a:lnTo>
                  <a:lnTo>
                    <a:pt x="7167" y="9452"/>
                  </a:lnTo>
                  <a:lnTo>
                    <a:pt x="7174" y="9443"/>
                  </a:lnTo>
                  <a:lnTo>
                    <a:pt x="7184" y="9435"/>
                  </a:lnTo>
                  <a:lnTo>
                    <a:pt x="7194" y="9426"/>
                  </a:lnTo>
                  <a:lnTo>
                    <a:pt x="7205" y="9420"/>
                  </a:lnTo>
                  <a:lnTo>
                    <a:pt x="7217" y="9413"/>
                  </a:lnTo>
                  <a:lnTo>
                    <a:pt x="7230" y="9407"/>
                  </a:lnTo>
                  <a:lnTo>
                    <a:pt x="7243" y="9402"/>
                  </a:lnTo>
                  <a:lnTo>
                    <a:pt x="7257" y="9396"/>
                  </a:lnTo>
                  <a:lnTo>
                    <a:pt x="7271" y="9392"/>
                  </a:lnTo>
                  <a:lnTo>
                    <a:pt x="7286" y="9389"/>
                  </a:lnTo>
                  <a:lnTo>
                    <a:pt x="7305" y="9465"/>
                  </a:lnTo>
                  <a:close/>
                  <a:moveTo>
                    <a:pt x="7636" y="9066"/>
                  </a:moveTo>
                  <a:lnTo>
                    <a:pt x="7607" y="8997"/>
                  </a:lnTo>
                  <a:lnTo>
                    <a:pt x="7487" y="9035"/>
                  </a:lnTo>
                  <a:lnTo>
                    <a:pt x="7498" y="9070"/>
                  </a:lnTo>
                  <a:lnTo>
                    <a:pt x="7511" y="9108"/>
                  </a:lnTo>
                  <a:lnTo>
                    <a:pt x="7525" y="9147"/>
                  </a:lnTo>
                  <a:lnTo>
                    <a:pt x="7539" y="9191"/>
                  </a:lnTo>
                  <a:lnTo>
                    <a:pt x="7654" y="9558"/>
                  </a:lnTo>
                  <a:lnTo>
                    <a:pt x="7794" y="9514"/>
                  </a:lnTo>
                  <a:lnTo>
                    <a:pt x="7696" y="9202"/>
                  </a:lnTo>
                  <a:lnTo>
                    <a:pt x="7692" y="9188"/>
                  </a:lnTo>
                  <a:lnTo>
                    <a:pt x="7690" y="9174"/>
                  </a:lnTo>
                  <a:lnTo>
                    <a:pt x="7688" y="9161"/>
                  </a:lnTo>
                  <a:lnTo>
                    <a:pt x="7688" y="9149"/>
                  </a:lnTo>
                  <a:lnTo>
                    <a:pt x="7690" y="9138"/>
                  </a:lnTo>
                  <a:lnTo>
                    <a:pt x="7693" y="9127"/>
                  </a:lnTo>
                  <a:lnTo>
                    <a:pt x="7696" y="9117"/>
                  </a:lnTo>
                  <a:lnTo>
                    <a:pt x="7700" y="9109"/>
                  </a:lnTo>
                  <a:lnTo>
                    <a:pt x="7705" y="9100"/>
                  </a:lnTo>
                  <a:lnTo>
                    <a:pt x="7711" y="9093"/>
                  </a:lnTo>
                  <a:lnTo>
                    <a:pt x="7716" y="9086"/>
                  </a:lnTo>
                  <a:lnTo>
                    <a:pt x="7723" y="9081"/>
                  </a:lnTo>
                  <a:lnTo>
                    <a:pt x="7730" y="9075"/>
                  </a:lnTo>
                  <a:lnTo>
                    <a:pt x="7737" y="9071"/>
                  </a:lnTo>
                  <a:lnTo>
                    <a:pt x="7744" y="9068"/>
                  </a:lnTo>
                  <a:lnTo>
                    <a:pt x="7751" y="9066"/>
                  </a:lnTo>
                  <a:lnTo>
                    <a:pt x="7761" y="9063"/>
                  </a:lnTo>
                  <a:lnTo>
                    <a:pt x="7772" y="9061"/>
                  </a:lnTo>
                  <a:lnTo>
                    <a:pt x="7782" y="9061"/>
                  </a:lnTo>
                  <a:lnTo>
                    <a:pt x="7792" y="9063"/>
                  </a:lnTo>
                  <a:lnTo>
                    <a:pt x="7800" y="9066"/>
                  </a:lnTo>
                  <a:lnTo>
                    <a:pt x="7809" y="9069"/>
                  </a:lnTo>
                  <a:lnTo>
                    <a:pt x="7816" y="9073"/>
                  </a:lnTo>
                  <a:lnTo>
                    <a:pt x="7824" y="9080"/>
                  </a:lnTo>
                  <a:lnTo>
                    <a:pt x="7831" y="9086"/>
                  </a:lnTo>
                  <a:lnTo>
                    <a:pt x="7838" y="9094"/>
                  </a:lnTo>
                  <a:lnTo>
                    <a:pt x="7843" y="9102"/>
                  </a:lnTo>
                  <a:lnTo>
                    <a:pt x="7848" y="9112"/>
                  </a:lnTo>
                  <a:lnTo>
                    <a:pt x="7854" y="9122"/>
                  </a:lnTo>
                  <a:lnTo>
                    <a:pt x="7859" y="9132"/>
                  </a:lnTo>
                  <a:lnTo>
                    <a:pt x="7863" y="9144"/>
                  </a:lnTo>
                  <a:lnTo>
                    <a:pt x="7867" y="9156"/>
                  </a:lnTo>
                  <a:lnTo>
                    <a:pt x="7963" y="9462"/>
                  </a:lnTo>
                  <a:lnTo>
                    <a:pt x="8102" y="9418"/>
                  </a:lnTo>
                  <a:lnTo>
                    <a:pt x="8002" y="9097"/>
                  </a:lnTo>
                  <a:lnTo>
                    <a:pt x="7992" y="9070"/>
                  </a:lnTo>
                  <a:lnTo>
                    <a:pt x="7983" y="9046"/>
                  </a:lnTo>
                  <a:lnTo>
                    <a:pt x="7971" y="9025"/>
                  </a:lnTo>
                  <a:lnTo>
                    <a:pt x="7959" y="9006"/>
                  </a:lnTo>
                  <a:lnTo>
                    <a:pt x="7946" y="8989"/>
                  </a:lnTo>
                  <a:lnTo>
                    <a:pt x="7932" y="8973"/>
                  </a:lnTo>
                  <a:lnTo>
                    <a:pt x="7917" y="8961"/>
                  </a:lnTo>
                  <a:lnTo>
                    <a:pt x="7902" y="8950"/>
                  </a:lnTo>
                  <a:lnTo>
                    <a:pt x="7886" y="8941"/>
                  </a:lnTo>
                  <a:lnTo>
                    <a:pt x="7870" y="8935"/>
                  </a:lnTo>
                  <a:lnTo>
                    <a:pt x="7853" y="8931"/>
                  </a:lnTo>
                  <a:lnTo>
                    <a:pt x="7836" y="8928"/>
                  </a:lnTo>
                  <a:lnTo>
                    <a:pt x="7818" y="8927"/>
                  </a:lnTo>
                  <a:lnTo>
                    <a:pt x="7800" y="8928"/>
                  </a:lnTo>
                  <a:lnTo>
                    <a:pt x="7782" y="8932"/>
                  </a:lnTo>
                  <a:lnTo>
                    <a:pt x="7765" y="8936"/>
                  </a:lnTo>
                  <a:lnTo>
                    <a:pt x="7751" y="8941"/>
                  </a:lnTo>
                  <a:lnTo>
                    <a:pt x="7738" y="8947"/>
                  </a:lnTo>
                  <a:lnTo>
                    <a:pt x="7725" y="8953"/>
                  </a:lnTo>
                  <a:lnTo>
                    <a:pt x="7714" y="8960"/>
                  </a:lnTo>
                  <a:lnTo>
                    <a:pt x="7703" y="8967"/>
                  </a:lnTo>
                  <a:lnTo>
                    <a:pt x="7694" y="8976"/>
                  </a:lnTo>
                  <a:lnTo>
                    <a:pt x="7685" y="8983"/>
                  </a:lnTo>
                  <a:lnTo>
                    <a:pt x="7677" y="8992"/>
                  </a:lnTo>
                  <a:lnTo>
                    <a:pt x="7669" y="9001"/>
                  </a:lnTo>
                  <a:lnTo>
                    <a:pt x="7663" y="9010"/>
                  </a:lnTo>
                  <a:lnTo>
                    <a:pt x="7657" y="9020"/>
                  </a:lnTo>
                  <a:lnTo>
                    <a:pt x="7652" y="9029"/>
                  </a:lnTo>
                  <a:lnTo>
                    <a:pt x="7648" y="9038"/>
                  </a:lnTo>
                  <a:lnTo>
                    <a:pt x="7643" y="9048"/>
                  </a:lnTo>
                  <a:lnTo>
                    <a:pt x="7641" y="9056"/>
                  </a:lnTo>
                  <a:lnTo>
                    <a:pt x="7638" y="9065"/>
                  </a:lnTo>
                  <a:lnTo>
                    <a:pt x="7636" y="9066"/>
                  </a:lnTo>
                  <a:close/>
                  <a:moveTo>
                    <a:pt x="8289" y="8504"/>
                  </a:moveTo>
                  <a:lnTo>
                    <a:pt x="8394" y="8781"/>
                  </a:lnTo>
                  <a:lnTo>
                    <a:pt x="8392" y="8781"/>
                  </a:lnTo>
                  <a:lnTo>
                    <a:pt x="8385" y="8777"/>
                  </a:lnTo>
                  <a:lnTo>
                    <a:pt x="8379" y="8773"/>
                  </a:lnTo>
                  <a:lnTo>
                    <a:pt x="8371" y="8769"/>
                  </a:lnTo>
                  <a:lnTo>
                    <a:pt x="8364" y="8765"/>
                  </a:lnTo>
                  <a:lnTo>
                    <a:pt x="8355" y="8762"/>
                  </a:lnTo>
                  <a:lnTo>
                    <a:pt x="8347" y="8760"/>
                  </a:lnTo>
                  <a:lnTo>
                    <a:pt x="8338" y="8758"/>
                  </a:lnTo>
                  <a:lnTo>
                    <a:pt x="8328" y="8757"/>
                  </a:lnTo>
                  <a:lnTo>
                    <a:pt x="8320" y="8756"/>
                  </a:lnTo>
                  <a:lnTo>
                    <a:pt x="8309" y="8756"/>
                  </a:lnTo>
                  <a:lnTo>
                    <a:pt x="8299" y="8757"/>
                  </a:lnTo>
                  <a:lnTo>
                    <a:pt x="8290" y="8758"/>
                  </a:lnTo>
                  <a:lnTo>
                    <a:pt x="8279" y="8760"/>
                  </a:lnTo>
                  <a:lnTo>
                    <a:pt x="8268" y="8762"/>
                  </a:lnTo>
                  <a:lnTo>
                    <a:pt x="8256" y="8765"/>
                  </a:lnTo>
                  <a:lnTo>
                    <a:pt x="8246" y="8770"/>
                  </a:lnTo>
                  <a:lnTo>
                    <a:pt x="8236" y="8773"/>
                  </a:lnTo>
                  <a:lnTo>
                    <a:pt x="8225" y="8778"/>
                  </a:lnTo>
                  <a:lnTo>
                    <a:pt x="8216" y="8784"/>
                  </a:lnTo>
                  <a:lnTo>
                    <a:pt x="8207" y="8789"/>
                  </a:lnTo>
                  <a:lnTo>
                    <a:pt x="8197" y="8795"/>
                  </a:lnTo>
                  <a:lnTo>
                    <a:pt x="8190" y="8802"/>
                  </a:lnTo>
                  <a:lnTo>
                    <a:pt x="8181" y="8809"/>
                  </a:lnTo>
                  <a:lnTo>
                    <a:pt x="8174" y="8817"/>
                  </a:lnTo>
                  <a:lnTo>
                    <a:pt x="8166" y="8825"/>
                  </a:lnTo>
                  <a:lnTo>
                    <a:pt x="8159" y="8834"/>
                  </a:lnTo>
                  <a:lnTo>
                    <a:pt x="8152" y="8843"/>
                  </a:lnTo>
                  <a:lnTo>
                    <a:pt x="8147" y="8852"/>
                  </a:lnTo>
                  <a:lnTo>
                    <a:pt x="8142" y="8862"/>
                  </a:lnTo>
                  <a:lnTo>
                    <a:pt x="8136" y="8873"/>
                  </a:lnTo>
                  <a:lnTo>
                    <a:pt x="8131" y="8883"/>
                  </a:lnTo>
                  <a:lnTo>
                    <a:pt x="8128" y="8894"/>
                  </a:lnTo>
                  <a:lnTo>
                    <a:pt x="8123" y="8906"/>
                  </a:lnTo>
                  <a:lnTo>
                    <a:pt x="8120" y="8918"/>
                  </a:lnTo>
                  <a:lnTo>
                    <a:pt x="8118" y="8930"/>
                  </a:lnTo>
                  <a:lnTo>
                    <a:pt x="8116" y="8942"/>
                  </a:lnTo>
                  <a:lnTo>
                    <a:pt x="8115" y="8955"/>
                  </a:lnTo>
                  <a:lnTo>
                    <a:pt x="8114" y="8969"/>
                  </a:lnTo>
                  <a:lnTo>
                    <a:pt x="8114" y="8982"/>
                  </a:lnTo>
                  <a:lnTo>
                    <a:pt x="8115" y="8996"/>
                  </a:lnTo>
                  <a:lnTo>
                    <a:pt x="8116" y="9011"/>
                  </a:lnTo>
                  <a:lnTo>
                    <a:pt x="8117" y="9025"/>
                  </a:lnTo>
                  <a:lnTo>
                    <a:pt x="8119" y="9040"/>
                  </a:lnTo>
                  <a:lnTo>
                    <a:pt x="8122" y="9055"/>
                  </a:lnTo>
                  <a:lnTo>
                    <a:pt x="8126" y="9071"/>
                  </a:lnTo>
                  <a:lnTo>
                    <a:pt x="8131" y="9087"/>
                  </a:lnTo>
                  <a:lnTo>
                    <a:pt x="8136" y="9102"/>
                  </a:lnTo>
                  <a:lnTo>
                    <a:pt x="8142" y="9119"/>
                  </a:lnTo>
                  <a:lnTo>
                    <a:pt x="8153" y="9147"/>
                  </a:lnTo>
                  <a:lnTo>
                    <a:pt x="8167" y="9174"/>
                  </a:lnTo>
                  <a:lnTo>
                    <a:pt x="8181" y="9198"/>
                  </a:lnTo>
                  <a:lnTo>
                    <a:pt x="8197" y="9220"/>
                  </a:lnTo>
                  <a:lnTo>
                    <a:pt x="8206" y="9231"/>
                  </a:lnTo>
                  <a:lnTo>
                    <a:pt x="8215" y="9241"/>
                  </a:lnTo>
                  <a:lnTo>
                    <a:pt x="8223" y="9249"/>
                  </a:lnTo>
                  <a:lnTo>
                    <a:pt x="8232" y="9258"/>
                  </a:lnTo>
                  <a:lnTo>
                    <a:pt x="8241" y="9266"/>
                  </a:lnTo>
                  <a:lnTo>
                    <a:pt x="8251" y="9274"/>
                  </a:lnTo>
                  <a:lnTo>
                    <a:pt x="8261" y="9281"/>
                  </a:lnTo>
                  <a:lnTo>
                    <a:pt x="8270" y="9288"/>
                  </a:lnTo>
                  <a:lnTo>
                    <a:pt x="8280" y="9293"/>
                  </a:lnTo>
                  <a:lnTo>
                    <a:pt x="8290" y="9299"/>
                  </a:lnTo>
                  <a:lnTo>
                    <a:pt x="8300" y="9303"/>
                  </a:lnTo>
                  <a:lnTo>
                    <a:pt x="8311" y="9307"/>
                  </a:lnTo>
                  <a:lnTo>
                    <a:pt x="8322" y="9310"/>
                  </a:lnTo>
                  <a:lnTo>
                    <a:pt x="8332" y="9314"/>
                  </a:lnTo>
                  <a:lnTo>
                    <a:pt x="8342" y="9316"/>
                  </a:lnTo>
                  <a:lnTo>
                    <a:pt x="8354" y="9317"/>
                  </a:lnTo>
                  <a:lnTo>
                    <a:pt x="8365" y="9318"/>
                  </a:lnTo>
                  <a:lnTo>
                    <a:pt x="8376" y="9318"/>
                  </a:lnTo>
                  <a:lnTo>
                    <a:pt x="8386" y="9318"/>
                  </a:lnTo>
                  <a:lnTo>
                    <a:pt x="8397" y="9317"/>
                  </a:lnTo>
                  <a:lnTo>
                    <a:pt x="8408" y="9315"/>
                  </a:lnTo>
                  <a:lnTo>
                    <a:pt x="8420" y="9312"/>
                  </a:lnTo>
                  <a:lnTo>
                    <a:pt x="8430" y="9309"/>
                  </a:lnTo>
                  <a:lnTo>
                    <a:pt x="8441" y="9306"/>
                  </a:lnTo>
                  <a:lnTo>
                    <a:pt x="8453" y="9301"/>
                  </a:lnTo>
                  <a:lnTo>
                    <a:pt x="8464" y="9295"/>
                  </a:lnTo>
                  <a:lnTo>
                    <a:pt x="8474" y="9289"/>
                  </a:lnTo>
                  <a:lnTo>
                    <a:pt x="8484" y="9282"/>
                  </a:lnTo>
                  <a:lnTo>
                    <a:pt x="8494" y="9275"/>
                  </a:lnTo>
                  <a:lnTo>
                    <a:pt x="8502" y="9267"/>
                  </a:lnTo>
                  <a:lnTo>
                    <a:pt x="8511" y="9259"/>
                  </a:lnTo>
                  <a:lnTo>
                    <a:pt x="8518" y="9250"/>
                  </a:lnTo>
                  <a:lnTo>
                    <a:pt x="8525" y="9242"/>
                  </a:lnTo>
                  <a:lnTo>
                    <a:pt x="8531" y="9232"/>
                  </a:lnTo>
                  <a:lnTo>
                    <a:pt x="8538" y="9221"/>
                  </a:lnTo>
                  <a:lnTo>
                    <a:pt x="8542" y="9212"/>
                  </a:lnTo>
                  <a:lnTo>
                    <a:pt x="8546" y="9201"/>
                  </a:lnTo>
                  <a:lnTo>
                    <a:pt x="8549" y="9190"/>
                  </a:lnTo>
                  <a:lnTo>
                    <a:pt x="8553" y="9179"/>
                  </a:lnTo>
                  <a:lnTo>
                    <a:pt x="8554" y="9168"/>
                  </a:lnTo>
                  <a:lnTo>
                    <a:pt x="8557" y="9167"/>
                  </a:lnTo>
                  <a:lnTo>
                    <a:pt x="8591" y="9237"/>
                  </a:lnTo>
                  <a:lnTo>
                    <a:pt x="8711" y="9191"/>
                  </a:lnTo>
                  <a:lnTo>
                    <a:pt x="8698" y="9160"/>
                  </a:lnTo>
                  <a:lnTo>
                    <a:pt x="8683" y="9124"/>
                  </a:lnTo>
                  <a:lnTo>
                    <a:pt x="8667" y="9085"/>
                  </a:lnTo>
                  <a:lnTo>
                    <a:pt x="8651" y="9046"/>
                  </a:lnTo>
                  <a:lnTo>
                    <a:pt x="8425" y="8452"/>
                  </a:lnTo>
                  <a:lnTo>
                    <a:pt x="8289" y="8504"/>
                  </a:lnTo>
                  <a:close/>
                  <a:moveTo>
                    <a:pt x="8490" y="9035"/>
                  </a:moveTo>
                  <a:lnTo>
                    <a:pt x="8496" y="9050"/>
                  </a:lnTo>
                  <a:lnTo>
                    <a:pt x="8499" y="9064"/>
                  </a:lnTo>
                  <a:lnTo>
                    <a:pt x="8501" y="9076"/>
                  </a:lnTo>
                  <a:lnTo>
                    <a:pt x="8501" y="9089"/>
                  </a:lnTo>
                  <a:lnTo>
                    <a:pt x="8501" y="9101"/>
                  </a:lnTo>
                  <a:lnTo>
                    <a:pt x="8499" y="9112"/>
                  </a:lnTo>
                  <a:lnTo>
                    <a:pt x="8496" y="9123"/>
                  </a:lnTo>
                  <a:lnTo>
                    <a:pt x="8493" y="9132"/>
                  </a:lnTo>
                  <a:lnTo>
                    <a:pt x="8488" y="9141"/>
                  </a:lnTo>
                  <a:lnTo>
                    <a:pt x="8483" y="9148"/>
                  </a:lnTo>
                  <a:lnTo>
                    <a:pt x="8476" y="9156"/>
                  </a:lnTo>
                  <a:lnTo>
                    <a:pt x="8470" y="9162"/>
                  </a:lnTo>
                  <a:lnTo>
                    <a:pt x="8463" y="9168"/>
                  </a:lnTo>
                  <a:lnTo>
                    <a:pt x="8456" y="9173"/>
                  </a:lnTo>
                  <a:lnTo>
                    <a:pt x="8449" y="9177"/>
                  </a:lnTo>
                  <a:lnTo>
                    <a:pt x="8441" y="9181"/>
                  </a:lnTo>
                  <a:lnTo>
                    <a:pt x="8428" y="9184"/>
                  </a:lnTo>
                  <a:lnTo>
                    <a:pt x="8416" y="9186"/>
                  </a:lnTo>
                  <a:lnTo>
                    <a:pt x="8405" y="9187"/>
                  </a:lnTo>
                  <a:lnTo>
                    <a:pt x="8393" y="9186"/>
                  </a:lnTo>
                  <a:lnTo>
                    <a:pt x="8382" y="9183"/>
                  </a:lnTo>
                  <a:lnTo>
                    <a:pt x="8370" y="9179"/>
                  </a:lnTo>
                  <a:lnTo>
                    <a:pt x="8359" y="9174"/>
                  </a:lnTo>
                  <a:lnTo>
                    <a:pt x="8349" y="9167"/>
                  </a:lnTo>
                  <a:lnTo>
                    <a:pt x="8338" y="9158"/>
                  </a:lnTo>
                  <a:lnTo>
                    <a:pt x="8328" y="9148"/>
                  </a:lnTo>
                  <a:lnTo>
                    <a:pt x="8319" y="9138"/>
                  </a:lnTo>
                  <a:lnTo>
                    <a:pt x="8310" y="9126"/>
                  </a:lnTo>
                  <a:lnTo>
                    <a:pt x="8301" y="9112"/>
                  </a:lnTo>
                  <a:lnTo>
                    <a:pt x="8293" y="9098"/>
                  </a:lnTo>
                  <a:lnTo>
                    <a:pt x="8285" y="9082"/>
                  </a:lnTo>
                  <a:lnTo>
                    <a:pt x="8278" y="9065"/>
                  </a:lnTo>
                  <a:lnTo>
                    <a:pt x="8273" y="9049"/>
                  </a:lnTo>
                  <a:lnTo>
                    <a:pt x="8267" y="9031"/>
                  </a:lnTo>
                  <a:lnTo>
                    <a:pt x="8264" y="9015"/>
                  </a:lnTo>
                  <a:lnTo>
                    <a:pt x="8261" y="8999"/>
                  </a:lnTo>
                  <a:lnTo>
                    <a:pt x="8260" y="8984"/>
                  </a:lnTo>
                  <a:lnTo>
                    <a:pt x="8259" y="8969"/>
                  </a:lnTo>
                  <a:lnTo>
                    <a:pt x="8260" y="8954"/>
                  </a:lnTo>
                  <a:lnTo>
                    <a:pt x="8261" y="8940"/>
                  </a:lnTo>
                  <a:lnTo>
                    <a:pt x="8264" y="8927"/>
                  </a:lnTo>
                  <a:lnTo>
                    <a:pt x="8268" y="8916"/>
                  </a:lnTo>
                  <a:lnTo>
                    <a:pt x="8274" y="8904"/>
                  </a:lnTo>
                  <a:lnTo>
                    <a:pt x="8281" y="8894"/>
                  </a:lnTo>
                  <a:lnTo>
                    <a:pt x="8289" y="8884"/>
                  </a:lnTo>
                  <a:lnTo>
                    <a:pt x="8298" y="8876"/>
                  </a:lnTo>
                  <a:lnTo>
                    <a:pt x="8309" y="8869"/>
                  </a:lnTo>
                  <a:lnTo>
                    <a:pt x="8322" y="8864"/>
                  </a:lnTo>
                  <a:lnTo>
                    <a:pt x="8330" y="8861"/>
                  </a:lnTo>
                  <a:lnTo>
                    <a:pt x="8339" y="8859"/>
                  </a:lnTo>
                  <a:lnTo>
                    <a:pt x="8349" y="8858"/>
                  </a:lnTo>
                  <a:lnTo>
                    <a:pt x="8357" y="8858"/>
                  </a:lnTo>
                  <a:lnTo>
                    <a:pt x="8367" y="8859"/>
                  </a:lnTo>
                  <a:lnTo>
                    <a:pt x="8377" y="8861"/>
                  </a:lnTo>
                  <a:lnTo>
                    <a:pt x="8385" y="8864"/>
                  </a:lnTo>
                  <a:lnTo>
                    <a:pt x="8395" y="8867"/>
                  </a:lnTo>
                  <a:lnTo>
                    <a:pt x="8403" y="8873"/>
                  </a:lnTo>
                  <a:lnTo>
                    <a:pt x="8412" y="8879"/>
                  </a:lnTo>
                  <a:lnTo>
                    <a:pt x="8421" y="8887"/>
                  </a:lnTo>
                  <a:lnTo>
                    <a:pt x="8428" y="8895"/>
                  </a:lnTo>
                  <a:lnTo>
                    <a:pt x="8436" y="8905"/>
                  </a:lnTo>
                  <a:lnTo>
                    <a:pt x="8443" y="8916"/>
                  </a:lnTo>
                  <a:lnTo>
                    <a:pt x="8449" y="8927"/>
                  </a:lnTo>
                  <a:lnTo>
                    <a:pt x="8455" y="8940"/>
                  </a:lnTo>
                  <a:lnTo>
                    <a:pt x="8490" y="9035"/>
                  </a:lnTo>
                  <a:close/>
                  <a:moveTo>
                    <a:pt x="8661" y="8394"/>
                  </a:moveTo>
                  <a:lnTo>
                    <a:pt x="8714" y="8509"/>
                  </a:lnTo>
                  <a:lnTo>
                    <a:pt x="8883" y="8432"/>
                  </a:lnTo>
                  <a:lnTo>
                    <a:pt x="9147" y="9006"/>
                  </a:lnTo>
                  <a:lnTo>
                    <a:pt x="9281" y="8945"/>
                  </a:lnTo>
                  <a:lnTo>
                    <a:pt x="9017" y="8371"/>
                  </a:lnTo>
                  <a:lnTo>
                    <a:pt x="9187" y="8292"/>
                  </a:lnTo>
                  <a:lnTo>
                    <a:pt x="9135" y="8178"/>
                  </a:lnTo>
                  <a:lnTo>
                    <a:pt x="8661" y="8394"/>
                  </a:lnTo>
                  <a:close/>
                  <a:moveTo>
                    <a:pt x="9826" y="8399"/>
                  </a:moveTo>
                  <a:lnTo>
                    <a:pt x="9822" y="8387"/>
                  </a:lnTo>
                  <a:lnTo>
                    <a:pt x="9816" y="8374"/>
                  </a:lnTo>
                  <a:lnTo>
                    <a:pt x="9809" y="8360"/>
                  </a:lnTo>
                  <a:lnTo>
                    <a:pt x="9801" y="8346"/>
                  </a:lnTo>
                  <a:lnTo>
                    <a:pt x="9784" y="8318"/>
                  </a:lnTo>
                  <a:lnTo>
                    <a:pt x="9767" y="8293"/>
                  </a:lnTo>
                  <a:lnTo>
                    <a:pt x="9757" y="8282"/>
                  </a:lnTo>
                  <a:lnTo>
                    <a:pt x="9749" y="8271"/>
                  </a:lnTo>
                  <a:lnTo>
                    <a:pt x="9739" y="8261"/>
                  </a:lnTo>
                  <a:lnTo>
                    <a:pt x="9729" y="8252"/>
                  </a:lnTo>
                  <a:lnTo>
                    <a:pt x="9720" y="8243"/>
                  </a:lnTo>
                  <a:lnTo>
                    <a:pt x="9710" y="8234"/>
                  </a:lnTo>
                  <a:lnTo>
                    <a:pt x="9700" y="8227"/>
                  </a:lnTo>
                  <a:lnTo>
                    <a:pt x="9690" y="8220"/>
                  </a:lnTo>
                  <a:lnTo>
                    <a:pt x="9680" y="8214"/>
                  </a:lnTo>
                  <a:lnTo>
                    <a:pt x="9669" y="8209"/>
                  </a:lnTo>
                  <a:lnTo>
                    <a:pt x="9659" y="8203"/>
                  </a:lnTo>
                  <a:lnTo>
                    <a:pt x="9649" y="8199"/>
                  </a:lnTo>
                  <a:lnTo>
                    <a:pt x="9638" y="8196"/>
                  </a:lnTo>
                  <a:lnTo>
                    <a:pt x="9627" y="8193"/>
                  </a:lnTo>
                  <a:lnTo>
                    <a:pt x="9617" y="8190"/>
                  </a:lnTo>
                  <a:lnTo>
                    <a:pt x="9606" y="8189"/>
                  </a:lnTo>
                  <a:lnTo>
                    <a:pt x="9595" y="8188"/>
                  </a:lnTo>
                  <a:lnTo>
                    <a:pt x="9584" y="8187"/>
                  </a:lnTo>
                  <a:lnTo>
                    <a:pt x="9574" y="8188"/>
                  </a:lnTo>
                  <a:lnTo>
                    <a:pt x="9563" y="8188"/>
                  </a:lnTo>
                  <a:lnTo>
                    <a:pt x="9551" y="8190"/>
                  </a:lnTo>
                  <a:lnTo>
                    <a:pt x="9540" y="8193"/>
                  </a:lnTo>
                  <a:lnTo>
                    <a:pt x="9530" y="8195"/>
                  </a:lnTo>
                  <a:lnTo>
                    <a:pt x="9519" y="8199"/>
                  </a:lnTo>
                  <a:lnTo>
                    <a:pt x="9508" y="8202"/>
                  </a:lnTo>
                  <a:lnTo>
                    <a:pt x="9496" y="8208"/>
                  </a:lnTo>
                  <a:lnTo>
                    <a:pt x="9486" y="8212"/>
                  </a:lnTo>
                  <a:lnTo>
                    <a:pt x="9475" y="8218"/>
                  </a:lnTo>
                  <a:lnTo>
                    <a:pt x="9462" y="8226"/>
                  </a:lnTo>
                  <a:lnTo>
                    <a:pt x="9450" y="8234"/>
                  </a:lnTo>
                  <a:lnTo>
                    <a:pt x="9440" y="8243"/>
                  </a:lnTo>
                  <a:lnTo>
                    <a:pt x="9429" y="8252"/>
                  </a:lnTo>
                  <a:lnTo>
                    <a:pt x="9419" y="8261"/>
                  </a:lnTo>
                  <a:lnTo>
                    <a:pt x="9409" y="8271"/>
                  </a:lnTo>
                  <a:lnTo>
                    <a:pt x="9402" y="8282"/>
                  </a:lnTo>
                  <a:lnTo>
                    <a:pt x="9393" y="8292"/>
                  </a:lnTo>
                  <a:lnTo>
                    <a:pt x="9387" y="8303"/>
                  </a:lnTo>
                  <a:lnTo>
                    <a:pt x="9380" y="8314"/>
                  </a:lnTo>
                  <a:lnTo>
                    <a:pt x="9375" y="8326"/>
                  </a:lnTo>
                  <a:lnTo>
                    <a:pt x="9370" y="8337"/>
                  </a:lnTo>
                  <a:lnTo>
                    <a:pt x="9365" y="8349"/>
                  </a:lnTo>
                  <a:lnTo>
                    <a:pt x="9362" y="8361"/>
                  </a:lnTo>
                  <a:lnTo>
                    <a:pt x="9359" y="8374"/>
                  </a:lnTo>
                  <a:lnTo>
                    <a:pt x="9357" y="8387"/>
                  </a:lnTo>
                  <a:lnTo>
                    <a:pt x="9355" y="8400"/>
                  </a:lnTo>
                  <a:lnTo>
                    <a:pt x="9355" y="8412"/>
                  </a:lnTo>
                  <a:lnTo>
                    <a:pt x="9354" y="8425"/>
                  </a:lnTo>
                  <a:lnTo>
                    <a:pt x="9354" y="8438"/>
                  </a:lnTo>
                  <a:lnTo>
                    <a:pt x="9355" y="8452"/>
                  </a:lnTo>
                  <a:lnTo>
                    <a:pt x="9356" y="8465"/>
                  </a:lnTo>
                  <a:lnTo>
                    <a:pt x="9358" y="8479"/>
                  </a:lnTo>
                  <a:lnTo>
                    <a:pt x="9361" y="8492"/>
                  </a:lnTo>
                  <a:lnTo>
                    <a:pt x="9364" y="8506"/>
                  </a:lnTo>
                  <a:lnTo>
                    <a:pt x="9368" y="8519"/>
                  </a:lnTo>
                  <a:lnTo>
                    <a:pt x="9372" y="8533"/>
                  </a:lnTo>
                  <a:lnTo>
                    <a:pt x="9377" y="8545"/>
                  </a:lnTo>
                  <a:lnTo>
                    <a:pt x="9388" y="8572"/>
                  </a:lnTo>
                  <a:lnTo>
                    <a:pt x="9402" y="8598"/>
                  </a:lnTo>
                  <a:lnTo>
                    <a:pt x="9411" y="8612"/>
                  </a:lnTo>
                  <a:lnTo>
                    <a:pt x="9418" y="8625"/>
                  </a:lnTo>
                  <a:lnTo>
                    <a:pt x="9427" y="8637"/>
                  </a:lnTo>
                  <a:lnTo>
                    <a:pt x="9436" y="8648"/>
                  </a:lnTo>
                  <a:lnTo>
                    <a:pt x="9445" y="8659"/>
                  </a:lnTo>
                  <a:lnTo>
                    <a:pt x="9455" y="8670"/>
                  </a:lnTo>
                  <a:lnTo>
                    <a:pt x="9464" y="8680"/>
                  </a:lnTo>
                  <a:lnTo>
                    <a:pt x="9475" y="8689"/>
                  </a:lnTo>
                  <a:lnTo>
                    <a:pt x="9485" y="8698"/>
                  </a:lnTo>
                  <a:lnTo>
                    <a:pt x="9495" y="8705"/>
                  </a:lnTo>
                  <a:lnTo>
                    <a:pt x="9506" y="8713"/>
                  </a:lnTo>
                  <a:lnTo>
                    <a:pt x="9517" y="8719"/>
                  </a:lnTo>
                  <a:lnTo>
                    <a:pt x="9528" y="8726"/>
                  </a:lnTo>
                  <a:lnTo>
                    <a:pt x="9539" y="8731"/>
                  </a:lnTo>
                  <a:lnTo>
                    <a:pt x="9551" y="8735"/>
                  </a:lnTo>
                  <a:lnTo>
                    <a:pt x="9563" y="8740"/>
                  </a:lnTo>
                  <a:lnTo>
                    <a:pt x="9575" y="8743"/>
                  </a:lnTo>
                  <a:lnTo>
                    <a:pt x="9587" y="8745"/>
                  </a:lnTo>
                  <a:lnTo>
                    <a:pt x="9599" y="8747"/>
                  </a:lnTo>
                  <a:lnTo>
                    <a:pt x="9611" y="8748"/>
                  </a:lnTo>
                  <a:lnTo>
                    <a:pt x="9624" y="8749"/>
                  </a:lnTo>
                  <a:lnTo>
                    <a:pt x="9637" y="8748"/>
                  </a:lnTo>
                  <a:lnTo>
                    <a:pt x="9650" y="8748"/>
                  </a:lnTo>
                  <a:lnTo>
                    <a:pt x="9663" y="8746"/>
                  </a:lnTo>
                  <a:lnTo>
                    <a:pt x="9676" y="8744"/>
                  </a:lnTo>
                  <a:lnTo>
                    <a:pt x="9689" y="8741"/>
                  </a:lnTo>
                  <a:lnTo>
                    <a:pt x="9703" y="8736"/>
                  </a:lnTo>
                  <a:lnTo>
                    <a:pt x="9715" y="8732"/>
                  </a:lnTo>
                  <a:lnTo>
                    <a:pt x="9729" y="8727"/>
                  </a:lnTo>
                  <a:lnTo>
                    <a:pt x="9743" y="8721"/>
                  </a:lnTo>
                  <a:lnTo>
                    <a:pt x="9757" y="8714"/>
                  </a:lnTo>
                  <a:lnTo>
                    <a:pt x="9770" y="8706"/>
                  </a:lnTo>
                  <a:lnTo>
                    <a:pt x="9793" y="8694"/>
                  </a:lnTo>
                  <a:lnTo>
                    <a:pt x="9813" y="8681"/>
                  </a:lnTo>
                  <a:lnTo>
                    <a:pt x="9832" y="8666"/>
                  </a:lnTo>
                  <a:lnTo>
                    <a:pt x="9851" y="8652"/>
                  </a:lnTo>
                  <a:lnTo>
                    <a:pt x="9868" y="8637"/>
                  </a:lnTo>
                  <a:lnTo>
                    <a:pt x="9884" y="8622"/>
                  </a:lnTo>
                  <a:lnTo>
                    <a:pt x="9897" y="8607"/>
                  </a:lnTo>
                  <a:lnTo>
                    <a:pt x="9910" y="8592"/>
                  </a:lnTo>
                  <a:lnTo>
                    <a:pt x="9841" y="8514"/>
                  </a:lnTo>
                  <a:lnTo>
                    <a:pt x="9831" y="8526"/>
                  </a:lnTo>
                  <a:lnTo>
                    <a:pt x="9821" y="8537"/>
                  </a:lnTo>
                  <a:lnTo>
                    <a:pt x="9809" y="8548"/>
                  </a:lnTo>
                  <a:lnTo>
                    <a:pt x="9797" y="8558"/>
                  </a:lnTo>
                  <a:lnTo>
                    <a:pt x="9783" y="8569"/>
                  </a:lnTo>
                  <a:lnTo>
                    <a:pt x="9769" y="8580"/>
                  </a:lnTo>
                  <a:lnTo>
                    <a:pt x="9753" y="8591"/>
                  </a:lnTo>
                  <a:lnTo>
                    <a:pt x="9736" y="8600"/>
                  </a:lnTo>
                  <a:lnTo>
                    <a:pt x="9723" y="8608"/>
                  </a:lnTo>
                  <a:lnTo>
                    <a:pt x="9710" y="8613"/>
                  </a:lnTo>
                  <a:lnTo>
                    <a:pt x="9697" y="8618"/>
                  </a:lnTo>
                  <a:lnTo>
                    <a:pt x="9683" y="8622"/>
                  </a:lnTo>
                  <a:lnTo>
                    <a:pt x="9670" y="8625"/>
                  </a:lnTo>
                  <a:lnTo>
                    <a:pt x="9657" y="8626"/>
                  </a:lnTo>
                  <a:lnTo>
                    <a:pt x="9645" y="8626"/>
                  </a:lnTo>
                  <a:lnTo>
                    <a:pt x="9632" y="8625"/>
                  </a:lnTo>
                  <a:lnTo>
                    <a:pt x="9619" y="8623"/>
                  </a:lnTo>
                  <a:lnTo>
                    <a:pt x="9607" y="8618"/>
                  </a:lnTo>
                  <a:lnTo>
                    <a:pt x="9594" y="8613"/>
                  </a:lnTo>
                  <a:lnTo>
                    <a:pt x="9582" y="8606"/>
                  </a:lnTo>
                  <a:lnTo>
                    <a:pt x="9572" y="8597"/>
                  </a:lnTo>
                  <a:lnTo>
                    <a:pt x="9561" y="8587"/>
                  </a:lnTo>
                  <a:lnTo>
                    <a:pt x="9550" y="8574"/>
                  </a:lnTo>
                  <a:lnTo>
                    <a:pt x="9540" y="8560"/>
                  </a:lnTo>
                  <a:lnTo>
                    <a:pt x="9826" y="8399"/>
                  </a:lnTo>
                  <a:close/>
                  <a:moveTo>
                    <a:pt x="9491" y="8473"/>
                  </a:moveTo>
                  <a:lnTo>
                    <a:pt x="9487" y="8463"/>
                  </a:lnTo>
                  <a:lnTo>
                    <a:pt x="9482" y="8453"/>
                  </a:lnTo>
                  <a:lnTo>
                    <a:pt x="9479" y="8442"/>
                  </a:lnTo>
                  <a:lnTo>
                    <a:pt x="9476" y="8432"/>
                  </a:lnTo>
                  <a:lnTo>
                    <a:pt x="9474" y="8420"/>
                  </a:lnTo>
                  <a:lnTo>
                    <a:pt x="9473" y="8409"/>
                  </a:lnTo>
                  <a:lnTo>
                    <a:pt x="9473" y="8397"/>
                  </a:lnTo>
                  <a:lnTo>
                    <a:pt x="9473" y="8387"/>
                  </a:lnTo>
                  <a:lnTo>
                    <a:pt x="9474" y="8375"/>
                  </a:lnTo>
                  <a:lnTo>
                    <a:pt x="9476" y="8364"/>
                  </a:lnTo>
                  <a:lnTo>
                    <a:pt x="9479" y="8353"/>
                  </a:lnTo>
                  <a:lnTo>
                    <a:pt x="9485" y="8344"/>
                  </a:lnTo>
                  <a:lnTo>
                    <a:pt x="9491" y="8334"/>
                  </a:lnTo>
                  <a:lnTo>
                    <a:pt x="9499" y="8326"/>
                  </a:lnTo>
                  <a:lnTo>
                    <a:pt x="9507" y="8318"/>
                  </a:lnTo>
                  <a:lnTo>
                    <a:pt x="9518" y="8311"/>
                  </a:lnTo>
                  <a:lnTo>
                    <a:pt x="9530" y="8305"/>
                  </a:lnTo>
                  <a:lnTo>
                    <a:pt x="9540" y="8301"/>
                  </a:lnTo>
                  <a:lnTo>
                    <a:pt x="9552" y="8299"/>
                  </a:lnTo>
                  <a:lnTo>
                    <a:pt x="9563" y="8299"/>
                  </a:lnTo>
                  <a:lnTo>
                    <a:pt x="9574" y="8300"/>
                  </a:lnTo>
                  <a:lnTo>
                    <a:pt x="9583" y="8302"/>
                  </a:lnTo>
                  <a:lnTo>
                    <a:pt x="9593" y="8306"/>
                  </a:lnTo>
                  <a:lnTo>
                    <a:pt x="9603" y="8311"/>
                  </a:lnTo>
                  <a:lnTo>
                    <a:pt x="9612" y="8317"/>
                  </a:lnTo>
                  <a:lnTo>
                    <a:pt x="9621" y="8323"/>
                  </a:lnTo>
                  <a:lnTo>
                    <a:pt x="9630" y="8331"/>
                  </a:lnTo>
                  <a:lnTo>
                    <a:pt x="9637" y="8338"/>
                  </a:lnTo>
                  <a:lnTo>
                    <a:pt x="9643" y="8347"/>
                  </a:lnTo>
                  <a:lnTo>
                    <a:pt x="9651" y="8357"/>
                  </a:lnTo>
                  <a:lnTo>
                    <a:pt x="9656" y="8365"/>
                  </a:lnTo>
                  <a:lnTo>
                    <a:pt x="9662" y="8375"/>
                  </a:lnTo>
                  <a:lnTo>
                    <a:pt x="9491" y="8473"/>
                  </a:lnTo>
                  <a:close/>
                  <a:moveTo>
                    <a:pt x="9639" y="7863"/>
                  </a:moveTo>
                  <a:lnTo>
                    <a:pt x="10071" y="8528"/>
                  </a:lnTo>
                  <a:lnTo>
                    <a:pt x="10193" y="8449"/>
                  </a:lnTo>
                  <a:lnTo>
                    <a:pt x="9762" y="7784"/>
                  </a:lnTo>
                  <a:lnTo>
                    <a:pt x="9639" y="7863"/>
                  </a:lnTo>
                  <a:close/>
                  <a:moveTo>
                    <a:pt x="10578" y="7920"/>
                  </a:moveTo>
                  <a:lnTo>
                    <a:pt x="10572" y="7908"/>
                  </a:lnTo>
                  <a:lnTo>
                    <a:pt x="10566" y="7896"/>
                  </a:lnTo>
                  <a:lnTo>
                    <a:pt x="10557" y="7884"/>
                  </a:lnTo>
                  <a:lnTo>
                    <a:pt x="10549" y="7870"/>
                  </a:lnTo>
                  <a:lnTo>
                    <a:pt x="10530" y="7843"/>
                  </a:lnTo>
                  <a:lnTo>
                    <a:pt x="10511" y="7819"/>
                  </a:lnTo>
                  <a:lnTo>
                    <a:pt x="10501" y="7808"/>
                  </a:lnTo>
                  <a:lnTo>
                    <a:pt x="10492" y="7799"/>
                  </a:lnTo>
                  <a:lnTo>
                    <a:pt x="10481" y="7789"/>
                  </a:lnTo>
                  <a:lnTo>
                    <a:pt x="10471" y="7781"/>
                  </a:lnTo>
                  <a:lnTo>
                    <a:pt x="10460" y="7772"/>
                  </a:lnTo>
                  <a:lnTo>
                    <a:pt x="10451" y="7765"/>
                  </a:lnTo>
                  <a:lnTo>
                    <a:pt x="10440" y="7758"/>
                  </a:lnTo>
                  <a:lnTo>
                    <a:pt x="10429" y="7752"/>
                  </a:lnTo>
                  <a:lnTo>
                    <a:pt x="10419" y="7746"/>
                  </a:lnTo>
                  <a:lnTo>
                    <a:pt x="10408" y="7741"/>
                  </a:lnTo>
                  <a:lnTo>
                    <a:pt x="10398" y="7738"/>
                  </a:lnTo>
                  <a:lnTo>
                    <a:pt x="10387" y="7733"/>
                  </a:lnTo>
                  <a:lnTo>
                    <a:pt x="10377" y="7731"/>
                  </a:lnTo>
                  <a:lnTo>
                    <a:pt x="10365" y="7729"/>
                  </a:lnTo>
                  <a:lnTo>
                    <a:pt x="10354" y="7727"/>
                  </a:lnTo>
                  <a:lnTo>
                    <a:pt x="10343" y="7726"/>
                  </a:lnTo>
                  <a:lnTo>
                    <a:pt x="10333" y="7726"/>
                  </a:lnTo>
                  <a:lnTo>
                    <a:pt x="10322" y="7726"/>
                  </a:lnTo>
                  <a:lnTo>
                    <a:pt x="10311" y="7727"/>
                  </a:lnTo>
                  <a:lnTo>
                    <a:pt x="10301" y="7729"/>
                  </a:lnTo>
                  <a:lnTo>
                    <a:pt x="10290" y="7731"/>
                  </a:lnTo>
                  <a:lnTo>
                    <a:pt x="10279" y="7733"/>
                  </a:lnTo>
                  <a:lnTo>
                    <a:pt x="10268" y="7737"/>
                  </a:lnTo>
                  <a:lnTo>
                    <a:pt x="10258" y="7741"/>
                  </a:lnTo>
                  <a:lnTo>
                    <a:pt x="10247" y="7746"/>
                  </a:lnTo>
                  <a:lnTo>
                    <a:pt x="10236" y="7752"/>
                  </a:lnTo>
                  <a:lnTo>
                    <a:pt x="10225" y="7757"/>
                  </a:lnTo>
                  <a:lnTo>
                    <a:pt x="10216" y="7763"/>
                  </a:lnTo>
                  <a:lnTo>
                    <a:pt x="10203" y="7772"/>
                  </a:lnTo>
                  <a:lnTo>
                    <a:pt x="10192" y="7782"/>
                  </a:lnTo>
                  <a:lnTo>
                    <a:pt x="10181" y="7790"/>
                  </a:lnTo>
                  <a:lnTo>
                    <a:pt x="10171" y="7800"/>
                  </a:lnTo>
                  <a:lnTo>
                    <a:pt x="10162" y="7811"/>
                  </a:lnTo>
                  <a:lnTo>
                    <a:pt x="10153" y="7820"/>
                  </a:lnTo>
                  <a:lnTo>
                    <a:pt x="10146" y="7832"/>
                  </a:lnTo>
                  <a:lnTo>
                    <a:pt x="10138" y="7843"/>
                  </a:lnTo>
                  <a:lnTo>
                    <a:pt x="10133" y="7854"/>
                  </a:lnTo>
                  <a:lnTo>
                    <a:pt x="10127" y="7865"/>
                  </a:lnTo>
                  <a:lnTo>
                    <a:pt x="10122" y="7877"/>
                  </a:lnTo>
                  <a:lnTo>
                    <a:pt x="10118" y="7889"/>
                  </a:lnTo>
                  <a:lnTo>
                    <a:pt x="10115" y="7902"/>
                  </a:lnTo>
                  <a:lnTo>
                    <a:pt x="10112" y="7914"/>
                  </a:lnTo>
                  <a:lnTo>
                    <a:pt x="10109" y="7926"/>
                  </a:lnTo>
                  <a:lnTo>
                    <a:pt x="10108" y="7939"/>
                  </a:lnTo>
                  <a:lnTo>
                    <a:pt x="10107" y="7952"/>
                  </a:lnTo>
                  <a:lnTo>
                    <a:pt x="10107" y="7965"/>
                  </a:lnTo>
                  <a:lnTo>
                    <a:pt x="10107" y="7978"/>
                  </a:lnTo>
                  <a:lnTo>
                    <a:pt x="10108" y="7992"/>
                  </a:lnTo>
                  <a:lnTo>
                    <a:pt x="10111" y="8005"/>
                  </a:lnTo>
                  <a:lnTo>
                    <a:pt x="10113" y="8018"/>
                  </a:lnTo>
                  <a:lnTo>
                    <a:pt x="10116" y="8032"/>
                  </a:lnTo>
                  <a:lnTo>
                    <a:pt x="10119" y="8044"/>
                  </a:lnTo>
                  <a:lnTo>
                    <a:pt x="10123" y="8057"/>
                  </a:lnTo>
                  <a:lnTo>
                    <a:pt x="10128" y="8071"/>
                  </a:lnTo>
                  <a:lnTo>
                    <a:pt x="10133" y="8084"/>
                  </a:lnTo>
                  <a:lnTo>
                    <a:pt x="10138" y="8097"/>
                  </a:lnTo>
                  <a:lnTo>
                    <a:pt x="10152" y="8123"/>
                  </a:lnTo>
                  <a:lnTo>
                    <a:pt x="10167" y="8147"/>
                  </a:lnTo>
                  <a:lnTo>
                    <a:pt x="10176" y="8160"/>
                  </a:lnTo>
                  <a:lnTo>
                    <a:pt x="10186" y="8173"/>
                  </a:lnTo>
                  <a:lnTo>
                    <a:pt x="10195" y="8185"/>
                  </a:lnTo>
                  <a:lnTo>
                    <a:pt x="10205" y="8196"/>
                  </a:lnTo>
                  <a:lnTo>
                    <a:pt x="10215" y="8206"/>
                  </a:lnTo>
                  <a:lnTo>
                    <a:pt x="10224" y="8216"/>
                  </a:lnTo>
                  <a:lnTo>
                    <a:pt x="10235" y="8226"/>
                  </a:lnTo>
                  <a:lnTo>
                    <a:pt x="10246" y="8234"/>
                  </a:lnTo>
                  <a:lnTo>
                    <a:pt x="10257" y="8242"/>
                  </a:lnTo>
                  <a:lnTo>
                    <a:pt x="10267" y="8249"/>
                  </a:lnTo>
                  <a:lnTo>
                    <a:pt x="10279" y="8256"/>
                  </a:lnTo>
                  <a:lnTo>
                    <a:pt x="10290" y="8261"/>
                  </a:lnTo>
                  <a:lnTo>
                    <a:pt x="10302" y="8267"/>
                  </a:lnTo>
                  <a:lnTo>
                    <a:pt x="10313" y="8271"/>
                  </a:lnTo>
                  <a:lnTo>
                    <a:pt x="10325" y="8275"/>
                  </a:lnTo>
                  <a:lnTo>
                    <a:pt x="10337" y="8278"/>
                  </a:lnTo>
                  <a:lnTo>
                    <a:pt x="10349" y="8280"/>
                  </a:lnTo>
                  <a:lnTo>
                    <a:pt x="10362" y="8283"/>
                  </a:lnTo>
                  <a:lnTo>
                    <a:pt x="10374" y="8284"/>
                  </a:lnTo>
                  <a:lnTo>
                    <a:pt x="10386" y="8284"/>
                  </a:lnTo>
                  <a:lnTo>
                    <a:pt x="10399" y="8284"/>
                  </a:lnTo>
                  <a:lnTo>
                    <a:pt x="10411" y="8283"/>
                  </a:lnTo>
                  <a:lnTo>
                    <a:pt x="10424" y="8280"/>
                  </a:lnTo>
                  <a:lnTo>
                    <a:pt x="10437" y="8278"/>
                  </a:lnTo>
                  <a:lnTo>
                    <a:pt x="10450" y="8275"/>
                  </a:lnTo>
                  <a:lnTo>
                    <a:pt x="10464" y="8271"/>
                  </a:lnTo>
                  <a:lnTo>
                    <a:pt x="10477" y="8267"/>
                  </a:lnTo>
                  <a:lnTo>
                    <a:pt x="10489" y="8261"/>
                  </a:lnTo>
                  <a:lnTo>
                    <a:pt x="10502" y="8255"/>
                  </a:lnTo>
                  <a:lnTo>
                    <a:pt x="10516" y="8248"/>
                  </a:lnTo>
                  <a:lnTo>
                    <a:pt x="10529" y="8241"/>
                  </a:lnTo>
                  <a:lnTo>
                    <a:pt x="10542" y="8232"/>
                  </a:lnTo>
                  <a:lnTo>
                    <a:pt x="10564" y="8217"/>
                  </a:lnTo>
                  <a:lnTo>
                    <a:pt x="10583" y="8202"/>
                  </a:lnTo>
                  <a:lnTo>
                    <a:pt x="10601" y="8187"/>
                  </a:lnTo>
                  <a:lnTo>
                    <a:pt x="10619" y="8171"/>
                  </a:lnTo>
                  <a:lnTo>
                    <a:pt x="10634" y="8155"/>
                  </a:lnTo>
                  <a:lnTo>
                    <a:pt x="10649" y="8140"/>
                  </a:lnTo>
                  <a:lnTo>
                    <a:pt x="10662" y="8124"/>
                  </a:lnTo>
                  <a:lnTo>
                    <a:pt x="10673" y="8108"/>
                  </a:lnTo>
                  <a:lnTo>
                    <a:pt x="10600" y="8035"/>
                  </a:lnTo>
                  <a:lnTo>
                    <a:pt x="10591" y="8047"/>
                  </a:lnTo>
                  <a:lnTo>
                    <a:pt x="10581" y="8058"/>
                  </a:lnTo>
                  <a:lnTo>
                    <a:pt x="10570" y="8070"/>
                  </a:lnTo>
                  <a:lnTo>
                    <a:pt x="10558" y="8082"/>
                  </a:lnTo>
                  <a:lnTo>
                    <a:pt x="10546" y="8094"/>
                  </a:lnTo>
                  <a:lnTo>
                    <a:pt x="10532" y="8106"/>
                  </a:lnTo>
                  <a:lnTo>
                    <a:pt x="10517" y="8116"/>
                  </a:lnTo>
                  <a:lnTo>
                    <a:pt x="10501" y="8128"/>
                  </a:lnTo>
                  <a:lnTo>
                    <a:pt x="10488" y="8136"/>
                  </a:lnTo>
                  <a:lnTo>
                    <a:pt x="10476" y="8142"/>
                  </a:lnTo>
                  <a:lnTo>
                    <a:pt x="10463" y="8149"/>
                  </a:lnTo>
                  <a:lnTo>
                    <a:pt x="10450" y="8153"/>
                  </a:lnTo>
                  <a:lnTo>
                    <a:pt x="10437" y="8156"/>
                  </a:lnTo>
                  <a:lnTo>
                    <a:pt x="10424" y="8159"/>
                  </a:lnTo>
                  <a:lnTo>
                    <a:pt x="10411" y="8160"/>
                  </a:lnTo>
                  <a:lnTo>
                    <a:pt x="10398" y="8159"/>
                  </a:lnTo>
                  <a:lnTo>
                    <a:pt x="10385" y="8158"/>
                  </a:lnTo>
                  <a:lnTo>
                    <a:pt x="10372" y="8155"/>
                  </a:lnTo>
                  <a:lnTo>
                    <a:pt x="10361" y="8150"/>
                  </a:lnTo>
                  <a:lnTo>
                    <a:pt x="10348" y="8143"/>
                  </a:lnTo>
                  <a:lnTo>
                    <a:pt x="10336" y="8136"/>
                  </a:lnTo>
                  <a:lnTo>
                    <a:pt x="10325" y="8126"/>
                  </a:lnTo>
                  <a:lnTo>
                    <a:pt x="10314" y="8114"/>
                  </a:lnTo>
                  <a:lnTo>
                    <a:pt x="10304" y="8101"/>
                  </a:lnTo>
                  <a:lnTo>
                    <a:pt x="10578" y="7920"/>
                  </a:lnTo>
                  <a:close/>
                  <a:moveTo>
                    <a:pt x="10248" y="8017"/>
                  </a:moveTo>
                  <a:lnTo>
                    <a:pt x="10243" y="8007"/>
                  </a:lnTo>
                  <a:lnTo>
                    <a:pt x="10238" y="7997"/>
                  </a:lnTo>
                  <a:lnTo>
                    <a:pt x="10234" y="7988"/>
                  </a:lnTo>
                  <a:lnTo>
                    <a:pt x="10231" y="7977"/>
                  </a:lnTo>
                  <a:lnTo>
                    <a:pt x="10228" y="7965"/>
                  </a:lnTo>
                  <a:lnTo>
                    <a:pt x="10225" y="7954"/>
                  </a:lnTo>
                  <a:lnTo>
                    <a:pt x="10224" y="7943"/>
                  </a:lnTo>
                  <a:lnTo>
                    <a:pt x="10224" y="7932"/>
                  </a:lnTo>
                  <a:lnTo>
                    <a:pt x="10224" y="7920"/>
                  </a:lnTo>
                  <a:lnTo>
                    <a:pt x="10226" y="7909"/>
                  </a:lnTo>
                  <a:lnTo>
                    <a:pt x="10229" y="7899"/>
                  </a:lnTo>
                  <a:lnTo>
                    <a:pt x="10233" y="7889"/>
                  </a:lnTo>
                  <a:lnTo>
                    <a:pt x="10238" y="7878"/>
                  </a:lnTo>
                  <a:lnTo>
                    <a:pt x="10245" y="7870"/>
                  </a:lnTo>
                  <a:lnTo>
                    <a:pt x="10253" y="7861"/>
                  </a:lnTo>
                  <a:lnTo>
                    <a:pt x="10264" y="7854"/>
                  </a:lnTo>
                  <a:lnTo>
                    <a:pt x="10275" y="7847"/>
                  </a:lnTo>
                  <a:lnTo>
                    <a:pt x="10287" y="7843"/>
                  </a:lnTo>
                  <a:lnTo>
                    <a:pt x="10297" y="7840"/>
                  </a:lnTo>
                  <a:lnTo>
                    <a:pt x="10308" y="7839"/>
                  </a:lnTo>
                  <a:lnTo>
                    <a:pt x="10319" y="7839"/>
                  </a:lnTo>
                  <a:lnTo>
                    <a:pt x="10330" y="7841"/>
                  </a:lnTo>
                  <a:lnTo>
                    <a:pt x="10339" y="7844"/>
                  </a:lnTo>
                  <a:lnTo>
                    <a:pt x="10349" y="7848"/>
                  </a:lnTo>
                  <a:lnTo>
                    <a:pt x="10359" y="7852"/>
                  </a:lnTo>
                  <a:lnTo>
                    <a:pt x="10367" y="7859"/>
                  </a:lnTo>
                  <a:lnTo>
                    <a:pt x="10377" y="7866"/>
                  </a:lnTo>
                  <a:lnTo>
                    <a:pt x="10384" y="7874"/>
                  </a:lnTo>
                  <a:lnTo>
                    <a:pt x="10392" y="7881"/>
                  </a:lnTo>
                  <a:lnTo>
                    <a:pt x="10399" y="7890"/>
                  </a:lnTo>
                  <a:lnTo>
                    <a:pt x="10406" y="7899"/>
                  </a:lnTo>
                  <a:lnTo>
                    <a:pt x="10412" y="7908"/>
                  </a:lnTo>
                  <a:lnTo>
                    <a:pt x="10248" y="8017"/>
                  </a:lnTo>
                  <a:close/>
                  <a:moveTo>
                    <a:pt x="10772" y="7360"/>
                  </a:moveTo>
                  <a:lnTo>
                    <a:pt x="10761" y="7363"/>
                  </a:lnTo>
                  <a:lnTo>
                    <a:pt x="10750" y="7368"/>
                  </a:lnTo>
                  <a:lnTo>
                    <a:pt x="10737" y="7373"/>
                  </a:lnTo>
                  <a:lnTo>
                    <a:pt x="10725" y="7379"/>
                  </a:lnTo>
                  <a:lnTo>
                    <a:pt x="10711" y="7387"/>
                  </a:lnTo>
                  <a:lnTo>
                    <a:pt x="10697" y="7394"/>
                  </a:lnTo>
                  <a:lnTo>
                    <a:pt x="10683" y="7404"/>
                  </a:lnTo>
                  <a:lnTo>
                    <a:pt x="10669" y="7415"/>
                  </a:lnTo>
                  <a:lnTo>
                    <a:pt x="10656" y="7426"/>
                  </a:lnTo>
                  <a:lnTo>
                    <a:pt x="10644" y="7436"/>
                  </a:lnTo>
                  <a:lnTo>
                    <a:pt x="10632" y="7448"/>
                  </a:lnTo>
                  <a:lnTo>
                    <a:pt x="10623" y="7460"/>
                  </a:lnTo>
                  <a:lnTo>
                    <a:pt x="10612" y="7472"/>
                  </a:lnTo>
                  <a:lnTo>
                    <a:pt x="10603" y="7483"/>
                  </a:lnTo>
                  <a:lnTo>
                    <a:pt x="10595" y="7495"/>
                  </a:lnTo>
                  <a:lnTo>
                    <a:pt x="10588" y="7508"/>
                  </a:lnTo>
                  <a:lnTo>
                    <a:pt x="10581" y="7521"/>
                  </a:lnTo>
                  <a:lnTo>
                    <a:pt x="10575" y="7534"/>
                  </a:lnTo>
                  <a:lnTo>
                    <a:pt x="10570" y="7547"/>
                  </a:lnTo>
                  <a:lnTo>
                    <a:pt x="10566" y="7560"/>
                  </a:lnTo>
                  <a:lnTo>
                    <a:pt x="10561" y="7572"/>
                  </a:lnTo>
                  <a:lnTo>
                    <a:pt x="10559" y="7585"/>
                  </a:lnTo>
                  <a:lnTo>
                    <a:pt x="10557" y="7599"/>
                  </a:lnTo>
                  <a:lnTo>
                    <a:pt x="10555" y="7612"/>
                  </a:lnTo>
                  <a:lnTo>
                    <a:pt x="10555" y="7626"/>
                  </a:lnTo>
                  <a:lnTo>
                    <a:pt x="10555" y="7639"/>
                  </a:lnTo>
                  <a:lnTo>
                    <a:pt x="10555" y="7653"/>
                  </a:lnTo>
                  <a:lnTo>
                    <a:pt x="10556" y="7666"/>
                  </a:lnTo>
                  <a:lnTo>
                    <a:pt x="10558" y="7680"/>
                  </a:lnTo>
                  <a:lnTo>
                    <a:pt x="10561" y="7694"/>
                  </a:lnTo>
                  <a:lnTo>
                    <a:pt x="10565" y="7707"/>
                  </a:lnTo>
                  <a:lnTo>
                    <a:pt x="10569" y="7719"/>
                  </a:lnTo>
                  <a:lnTo>
                    <a:pt x="10573" y="7733"/>
                  </a:lnTo>
                  <a:lnTo>
                    <a:pt x="10579" y="7746"/>
                  </a:lnTo>
                  <a:lnTo>
                    <a:pt x="10585" y="7759"/>
                  </a:lnTo>
                  <a:lnTo>
                    <a:pt x="10591" y="7772"/>
                  </a:lnTo>
                  <a:lnTo>
                    <a:pt x="10599" y="7785"/>
                  </a:lnTo>
                  <a:lnTo>
                    <a:pt x="10608" y="7798"/>
                  </a:lnTo>
                  <a:lnTo>
                    <a:pt x="10616" y="7810"/>
                  </a:lnTo>
                  <a:lnTo>
                    <a:pt x="10625" y="7821"/>
                  </a:lnTo>
                  <a:lnTo>
                    <a:pt x="10635" y="7834"/>
                  </a:lnTo>
                  <a:lnTo>
                    <a:pt x="10646" y="7846"/>
                  </a:lnTo>
                  <a:lnTo>
                    <a:pt x="10657" y="7857"/>
                  </a:lnTo>
                  <a:lnTo>
                    <a:pt x="10668" y="7867"/>
                  </a:lnTo>
                  <a:lnTo>
                    <a:pt x="10678" y="7877"/>
                  </a:lnTo>
                  <a:lnTo>
                    <a:pt x="10690" y="7886"/>
                  </a:lnTo>
                  <a:lnTo>
                    <a:pt x="10701" y="7894"/>
                  </a:lnTo>
                  <a:lnTo>
                    <a:pt x="10713" y="7902"/>
                  </a:lnTo>
                  <a:lnTo>
                    <a:pt x="10725" y="7908"/>
                  </a:lnTo>
                  <a:lnTo>
                    <a:pt x="10736" y="7915"/>
                  </a:lnTo>
                  <a:lnTo>
                    <a:pt x="10748" y="7920"/>
                  </a:lnTo>
                  <a:lnTo>
                    <a:pt x="10760" y="7925"/>
                  </a:lnTo>
                  <a:lnTo>
                    <a:pt x="10773" y="7929"/>
                  </a:lnTo>
                  <a:lnTo>
                    <a:pt x="10785" y="7933"/>
                  </a:lnTo>
                  <a:lnTo>
                    <a:pt x="10798" y="7935"/>
                  </a:lnTo>
                  <a:lnTo>
                    <a:pt x="10809" y="7937"/>
                  </a:lnTo>
                  <a:lnTo>
                    <a:pt x="10822" y="7938"/>
                  </a:lnTo>
                  <a:lnTo>
                    <a:pt x="10834" y="7939"/>
                  </a:lnTo>
                  <a:lnTo>
                    <a:pt x="10847" y="7938"/>
                  </a:lnTo>
                  <a:lnTo>
                    <a:pt x="10860" y="7938"/>
                  </a:lnTo>
                  <a:lnTo>
                    <a:pt x="10872" y="7936"/>
                  </a:lnTo>
                  <a:lnTo>
                    <a:pt x="10885" y="7934"/>
                  </a:lnTo>
                  <a:lnTo>
                    <a:pt x="10896" y="7932"/>
                  </a:lnTo>
                  <a:lnTo>
                    <a:pt x="10909" y="7928"/>
                  </a:lnTo>
                  <a:lnTo>
                    <a:pt x="10922" y="7923"/>
                  </a:lnTo>
                  <a:lnTo>
                    <a:pt x="10934" y="7919"/>
                  </a:lnTo>
                  <a:lnTo>
                    <a:pt x="10947" y="7914"/>
                  </a:lnTo>
                  <a:lnTo>
                    <a:pt x="10959" y="7907"/>
                  </a:lnTo>
                  <a:lnTo>
                    <a:pt x="10970" y="7900"/>
                  </a:lnTo>
                  <a:lnTo>
                    <a:pt x="10983" y="7892"/>
                  </a:lnTo>
                  <a:lnTo>
                    <a:pt x="10995" y="7884"/>
                  </a:lnTo>
                  <a:lnTo>
                    <a:pt x="11007" y="7875"/>
                  </a:lnTo>
                  <a:lnTo>
                    <a:pt x="11023" y="7861"/>
                  </a:lnTo>
                  <a:lnTo>
                    <a:pt x="11038" y="7847"/>
                  </a:lnTo>
                  <a:lnTo>
                    <a:pt x="11052" y="7833"/>
                  </a:lnTo>
                  <a:lnTo>
                    <a:pt x="11064" y="7819"/>
                  </a:lnTo>
                  <a:lnTo>
                    <a:pt x="11075" y="7806"/>
                  </a:lnTo>
                  <a:lnTo>
                    <a:pt x="11083" y="7795"/>
                  </a:lnTo>
                  <a:lnTo>
                    <a:pt x="11091" y="7783"/>
                  </a:lnTo>
                  <a:lnTo>
                    <a:pt x="11096" y="7773"/>
                  </a:lnTo>
                  <a:lnTo>
                    <a:pt x="11016" y="7698"/>
                  </a:lnTo>
                  <a:lnTo>
                    <a:pt x="11011" y="7707"/>
                  </a:lnTo>
                  <a:lnTo>
                    <a:pt x="11006" y="7715"/>
                  </a:lnTo>
                  <a:lnTo>
                    <a:pt x="10999" y="7724"/>
                  </a:lnTo>
                  <a:lnTo>
                    <a:pt x="10993" y="7732"/>
                  </a:lnTo>
                  <a:lnTo>
                    <a:pt x="10985" y="7741"/>
                  </a:lnTo>
                  <a:lnTo>
                    <a:pt x="10977" y="7749"/>
                  </a:lnTo>
                  <a:lnTo>
                    <a:pt x="10967" y="7758"/>
                  </a:lnTo>
                  <a:lnTo>
                    <a:pt x="10958" y="7767"/>
                  </a:lnTo>
                  <a:lnTo>
                    <a:pt x="10945" y="7776"/>
                  </a:lnTo>
                  <a:lnTo>
                    <a:pt x="10932" y="7784"/>
                  </a:lnTo>
                  <a:lnTo>
                    <a:pt x="10918" y="7789"/>
                  </a:lnTo>
                  <a:lnTo>
                    <a:pt x="10905" y="7795"/>
                  </a:lnTo>
                  <a:lnTo>
                    <a:pt x="10891" y="7797"/>
                  </a:lnTo>
                  <a:lnTo>
                    <a:pt x="10876" y="7799"/>
                  </a:lnTo>
                  <a:lnTo>
                    <a:pt x="10862" y="7799"/>
                  </a:lnTo>
                  <a:lnTo>
                    <a:pt x="10848" y="7797"/>
                  </a:lnTo>
                  <a:lnTo>
                    <a:pt x="10833" y="7793"/>
                  </a:lnTo>
                  <a:lnTo>
                    <a:pt x="10819" y="7789"/>
                  </a:lnTo>
                  <a:lnTo>
                    <a:pt x="10805" y="7783"/>
                  </a:lnTo>
                  <a:lnTo>
                    <a:pt x="10790" y="7774"/>
                  </a:lnTo>
                  <a:lnTo>
                    <a:pt x="10777" y="7765"/>
                  </a:lnTo>
                  <a:lnTo>
                    <a:pt x="10763" y="7753"/>
                  </a:lnTo>
                  <a:lnTo>
                    <a:pt x="10750" y="7740"/>
                  </a:lnTo>
                  <a:lnTo>
                    <a:pt x="10737" y="7725"/>
                  </a:lnTo>
                  <a:lnTo>
                    <a:pt x="10727" y="7711"/>
                  </a:lnTo>
                  <a:lnTo>
                    <a:pt x="10717" y="7696"/>
                  </a:lnTo>
                  <a:lnTo>
                    <a:pt x="10710" y="7681"/>
                  </a:lnTo>
                  <a:lnTo>
                    <a:pt x="10703" y="7666"/>
                  </a:lnTo>
                  <a:lnTo>
                    <a:pt x="10698" y="7651"/>
                  </a:lnTo>
                  <a:lnTo>
                    <a:pt x="10693" y="7636"/>
                  </a:lnTo>
                  <a:lnTo>
                    <a:pt x="10691" y="7621"/>
                  </a:lnTo>
                  <a:lnTo>
                    <a:pt x="10691" y="7607"/>
                  </a:lnTo>
                  <a:lnTo>
                    <a:pt x="10692" y="7592"/>
                  </a:lnTo>
                  <a:lnTo>
                    <a:pt x="10695" y="7578"/>
                  </a:lnTo>
                  <a:lnTo>
                    <a:pt x="10699" y="7563"/>
                  </a:lnTo>
                  <a:lnTo>
                    <a:pt x="10704" y="7550"/>
                  </a:lnTo>
                  <a:lnTo>
                    <a:pt x="10712" y="7537"/>
                  </a:lnTo>
                  <a:lnTo>
                    <a:pt x="10720" y="7524"/>
                  </a:lnTo>
                  <a:lnTo>
                    <a:pt x="10732" y="7512"/>
                  </a:lnTo>
                  <a:lnTo>
                    <a:pt x="10744" y="7502"/>
                  </a:lnTo>
                  <a:lnTo>
                    <a:pt x="10756" y="7493"/>
                  </a:lnTo>
                  <a:lnTo>
                    <a:pt x="10766" y="7486"/>
                  </a:lnTo>
                  <a:lnTo>
                    <a:pt x="10777" y="7479"/>
                  </a:lnTo>
                  <a:lnTo>
                    <a:pt x="10788" y="7474"/>
                  </a:lnTo>
                  <a:lnTo>
                    <a:pt x="10806" y="7466"/>
                  </a:lnTo>
                  <a:lnTo>
                    <a:pt x="10822" y="7462"/>
                  </a:lnTo>
                  <a:lnTo>
                    <a:pt x="10772" y="7360"/>
                  </a:lnTo>
                  <a:close/>
                  <a:moveTo>
                    <a:pt x="10987" y="7125"/>
                  </a:moveTo>
                  <a:lnTo>
                    <a:pt x="10977" y="7135"/>
                  </a:lnTo>
                  <a:lnTo>
                    <a:pt x="10968" y="7146"/>
                  </a:lnTo>
                  <a:lnTo>
                    <a:pt x="10959" y="7155"/>
                  </a:lnTo>
                  <a:lnTo>
                    <a:pt x="10951" y="7166"/>
                  </a:lnTo>
                  <a:lnTo>
                    <a:pt x="10944" y="7177"/>
                  </a:lnTo>
                  <a:lnTo>
                    <a:pt x="10936" y="7187"/>
                  </a:lnTo>
                  <a:lnTo>
                    <a:pt x="10931" y="7199"/>
                  </a:lnTo>
                  <a:lnTo>
                    <a:pt x="10924" y="7210"/>
                  </a:lnTo>
                  <a:lnTo>
                    <a:pt x="10920" y="7222"/>
                  </a:lnTo>
                  <a:lnTo>
                    <a:pt x="10916" y="7233"/>
                  </a:lnTo>
                  <a:lnTo>
                    <a:pt x="10911" y="7245"/>
                  </a:lnTo>
                  <a:lnTo>
                    <a:pt x="10908" y="7258"/>
                  </a:lnTo>
                  <a:lnTo>
                    <a:pt x="10906" y="7270"/>
                  </a:lnTo>
                  <a:lnTo>
                    <a:pt x="10904" y="7283"/>
                  </a:lnTo>
                  <a:lnTo>
                    <a:pt x="10903" y="7295"/>
                  </a:lnTo>
                  <a:lnTo>
                    <a:pt x="10903" y="7308"/>
                  </a:lnTo>
                  <a:lnTo>
                    <a:pt x="10903" y="7320"/>
                  </a:lnTo>
                  <a:lnTo>
                    <a:pt x="10904" y="7333"/>
                  </a:lnTo>
                  <a:lnTo>
                    <a:pt x="10906" y="7346"/>
                  </a:lnTo>
                  <a:lnTo>
                    <a:pt x="10908" y="7359"/>
                  </a:lnTo>
                  <a:lnTo>
                    <a:pt x="10911" y="7372"/>
                  </a:lnTo>
                  <a:lnTo>
                    <a:pt x="10916" y="7385"/>
                  </a:lnTo>
                  <a:lnTo>
                    <a:pt x="10920" y="7398"/>
                  </a:lnTo>
                  <a:lnTo>
                    <a:pt x="10925" y="7410"/>
                  </a:lnTo>
                  <a:lnTo>
                    <a:pt x="10931" y="7424"/>
                  </a:lnTo>
                  <a:lnTo>
                    <a:pt x="10938" y="7437"/>
                  </a:lnTo>
                  <a:lnTo>
                    <a:pt x="10946" y="7450"/>
                  </a:lnTo>
                  <a:lnTo>
                    <a:pt x="10954" y="7463"/>
                  </a:lnTo>
                  <a:lnTo>
                    <a:pt x="10963" y="7476"/>
                  </a:lnTo>
                  <a:lnTo>
                    <a:pt x="10973" y="7489"/>
                  </a:lnTo>
                  <a:lnTo>
                    <a:pt x="10983" y="7502"/>
                  </a:lnTo>
                  <a:lnTo>
                    <a:pt x="10995" y="7515"/>
                  </a:lnTo>
                  <a:lnTo>
                    <a:pt x="11007" y="7526"/>
                  </a:lnTo>
                  <a:lnTo>
                    <a:pt x="11018" y="7537"/>
                  </a:lnTo>
                  <a:lnTo>
                    <a:pt x="11030" y="7548"/>
                  </a:lnTo>
                  <a:lnTo>
                    <a:pt x="11042" y="7557"/>
                  </a:lnTo>
                  <a:lnTo>
                    <a:pt x="11054" y="7566"/>
                  </a:lnTo>
                  <a:lnTo>
                    <a:pt x="11066" y="7574"/>
                  </a:lnTo>
                  <a:lnTo>
                    <a:pt x="11079" y="7581"/>
                  </a:lnTo>
                  <a:lnTo>
                    <a:pt x="11091" y="7589"/>
                  </a:lnTo>
                  <a:lnTo>
                    <a:pt x="11103" y="7594"/>
                  </a:lnTo>
                  <a:lnTo>
                    <a:pt x="11115" y="7599"/>
                  </a:lnTo>
                  <a:lnTo>
                    <a:pt x="11128" y="7605"/>
                  </a:lnTo>
                  <a:lnTo>
                    <a:pt x="11140" y="7608"/>
                  </a:lnTo>
                  <a:lnTo>
                    <a:pt x="11153" y="7611"/>
                  </a:lnTo>
                  <a:lnTo>
                    <a:pt x="11165" y="7614"/>
                  </a:lnTo>
                  <a:lnTo>
                    <a:pt x="11178" y="7615"/>
                  </a:lnTo>
                  <a:lnTo>
                    <a:pt x="11191" y="7616"/>
                  </a:lnTo>
                  <a:lnTo>
                    <a:pt x="11202" y="7618"/>
                  </a:lnTo>
                  <a:lnTo>
                    <a:pt x="11215" y="7618"/>
                  </a:lnTo>
                  <a:lnTo>
                    <a:pt x="11227" y="7616"/>
                  </a:lnTo>
                  <a:lnTo>
                    <a:pt x="11239" y="7615"/>
                  </a:lnTo>
                  <a:lnTo>
                    <a:pt x="11252" y="7613"/>
                  </a:lnTo>
                  <a:lnTo>
                    <a:pt x="11264" y="7610"/>
                  </a:lnTo>
                  <a:lnTo>
                    <a:pt x="11275" y="7607"/>
                  </a:lnTo>
                  <a:lnTo>
                    <a:pt x="11287" y="7603"/>
                  </a:lnTo>
                  <a:lnTo>
                    <a:pt x="11298" y="7597"/>
                  </a:lnTo>
                  <a:lnTo>
                    <a:pt x="11310" y="7592"/>
                  </a:lnTo>
                  <a:lnTo>
                    <a:pt x="11322" y="7586"/>
                  </a:lnTo>
                  <a:lnTo>
                    <a:pt x="11332" y="7579"/>
                  </a:lnTo>
                  <a:lnTo>
                    <a:pt x="11343" y="7572"/>
                  </a:lnTo>
                  <a:lnTo>
                    <a:pt x="11354" y="7564"/>
                  </a:lnTo>
                  <a:lnTo>
                    <a:pt x="11364" y="7555"/>
                  </a:lnTo>
                  <a:lnTo>
                    <a:pt x="11374" y="7547"/>
                  </a:lnTo>
                  <a:lnTo>
                    <a:pt x="11390" y="7530"/>
                  </a:lnTo>
                  <a:lnTo>
                    <a:pt x="11405" y="7512"/>
                  </a:lnTo>
                  <a:lnTo>
                    <a:pt x="11419" y="7493"/>
                  </a:lnTo>
                  <a:lnTo>
                    <a:pt x="11430" y="7472"/>
                  </a:lnTo>
                  <a:lnTo>
                    <a:pt x="11435" y="7461"/>
                  </a:lnTo>
                  <a:lnTo>
                    <a:pt x="11440" y="7450"/>
                  </a:lnTo>
                  <a:lnTo>
                    <a:pt x="11444" y="7438"/>
                  </a:lnTo>
                  <a:lnTo>
                    <a:pt x="11448" y="7428"/>
                  </a:lnTo>
                  <a:lnTo>
                    <a:pt x="11450" y="7416"/>
                  </a:lnTo>
                  <a:lnTo>
                    <a:pt x="11452" y="7403"/>
                  </a:lnTo>
                  <a:lnTo>
                    <a:pt x="11455" y="7391"/>
                  </a:lnTo>
                  <a:lnTo>
                    <a:pt x="11456" y="7378"/>
                  </a:lnTo>
                  <a:lnTo>
                    <a:pt x="11456" y="7367"/>
                  </a:lnTo>
                  <a:lnTo>
                    <a:pt x="11456" y="7353"/>
                  </a:lnTo>
                  <a:lnTo>
                    <a:pt x="11455" y="7340"/>
                  </a:lnTo>
                  <a:lnTo>
                    <a:pt x="11452" y="7327"/>
                  </a:lnTo>
                  <a:lnTo>
                    <a:pt x="11450" y="7314"/>
                  </a:lnTo>
                  <a:lnTo>
                    <a:pt x="11447" y="7300"/>
                  </a:lnTo>
                  <a:lnTo>
                    <a:pt x="11443" y="7286"/>
                  </a:lnTo>
                  <a:lnTo>
                    <a:pt x="11437" y="7272"/>
                  </a:lnTo>
                  <a:lnTo>
                    <a:pt x="11432" y="7258"/>
                  </a:lnTo>
                  <a:lnTo>
                    <a:pt x="11425" y="7244"/>
                  </a:lnTo>
                  <a:lnTo>
                    <a:pt x="11417" y="7230"/>
                  </a:lnTo>
                  <a:lnTo>
                    <a:pt x="11408" y="7216"/>
                  </a:lnTo>
                  <a:lnTo>
                    <a:pt x="11399" y="7202"/>
                  </a:lnTo>
                  <a:lnTo>
                    <a:pt x="11388" y="7188"/>
                  </a:lnTo>
                  <a:lnTo>
                    <a:pt x="11376" y="7173"/>
                  </a:lnTo>
                  <a:lnTo>
                    <a:pt x="11363" y="7159"/>
                  </a:lnTo>
                  <a:lnTo>
                    <a:pt x="11352" y="7149"/>
                  </a:lnTo>
                  <a:lnTo>
                    <a:pt x="11341" y="7138"/>
                  </a:lnTo>
                  <a:lnTo>
                    <a:pt x="11330" y="7128"/>
                  </a:lnTo>
                  <a:lnTo>
                    <a:pt x="11318" y="7119"/>
                  </a:lnTo>
                  <a:lnTo>
                    <a:pt x="11308" y="7110"/>
                  </a:lnTo>
                  <a:lnTo>
                    <a:pt x="11296" y="7103"/>
                  </a:lnTo>
                  <a:lnTo>
                    <a:pt x="11284" y="7095"/>
                  </a:lnTo>
                  <a:lnTo>
                    <a:pt x="11272" y="7089"/>
                  </a:lnTo>
                  <a:lnTo>
                    <a:pt x="11260" y="7082"/>
                  </a:lnTo>
                  <a:lnTo>
                    <a:pt x="11247" y="7077"/>
                  </a:lnTo>
                  <a:lnTo>
                    <a:pt x="11236" y="7072"/>
                  </a:lnTo>
                  <a:lnTo>
                    <a:pt x="11224" y="7067"/>
                  </a:lnTo>
                  <a:lnTo>
                    <a:pt x="11211" y="7064"/>
                  </a:lnTo>
                  <a:lnTo>
                    <a:pt x="11199" y="7061"/>
                  </a:lnTo>
                  <a:lnTo>
                    <a:pt x="11186" y="7059"/>
                  </a:lnTo>
                  <a:lnTo>
                    <a:pt x="11174" y="7058"/>
                  </a:lnTo>
                  <a:lnTo>
                    <a:pt x="11162" y="7056"/>
                  </a:lnTo>
                  <a:lnTo>
                    <a:pt x="11150" y="7056"/>
                  </a:lnTo>
                  <a:lnTo>
                    <a:pt x="11137" y="7056"/>
                  </a:lnTo>
                  <a:lnTo>
                    <a:pt x="11125" y="7058"/>
                  </a:lnTo>
                  <a:lnTo>
                    <a:pt x="11113" y="7060"/>
                  </a:lnTo>
                  <a:lnTo>
                    <a:pt x="11101" y="7062"/>
                  </a:lnTo>
                  <a:lnTo>
                    <a:pt x="11089" y="7065"/>
                  </a:lnTo>
                  <a:lnTo>
                    <a:pt x="11077" y="7069"/>
                  </a:lnTo>
                  <a:lnTo>
                    <a:pt x="11065" y="7074"/>
                  </a:lnTo>
                  <a:lnTo>
                    <a:pt x="11053" y="7079"/>
                  </a:lnTo>
                  <a:lnTo>
                    <a:pt x="11042" y="7085"/>
                  </a:lnTo>
                  <a:lnTo>
                    <a:pt x="11031" y="7092"/>
                  </a:lnTo>
                  <a:lnTo>
                    <a:pt x="11020" y="7099"/>
                  </a:lnTo>
                  <a:lnTo>
                    <a:pt x="11008" y="7107"/>
                  </a:lnTo>
                  <a:lnTo>
                    <a:pt x="10997" y="7115"/>
                  </a:lnTo>
                  <a:lnTo>
                    <a:pt x="10987" y="7125"/>
                  </a:lnTo>
                  <a:close/>
                  <a:moveTo>
                    <a:pt x="11257" y="7262"/>
                  </a:moveTo>
                  <a:lnTo>
                    <a:pt x="11269" y="7276"/>
                  </a:lnTo>
                  <a:lnTo>
                    <a:pt x="11281" y="7290"/>
                  </a:lnTo>
                  <a:lnTo>
                    <a:pt x="11290" y="7304"/>
                  </a:lnTo>
                  <a:lnTo>
                    <a:pt x="11299" y="7318"/>
                  </a:lnTo>
                  <a:lnTo>
                    <a:pt x="11308" y="7332"/>
                  </a:lnTo>
                  <a:lnTo>
                    <a:pt x="11314" y="7346"/>
                  </a:lnTo>
                  <a:lnTo>
                    <a:pt x="11319" y="7360"/>
                  </a:lnTo>
                  <a:lnTo>
                    <a:pt x="11324" y="7374"/>
                  </a:lnTo>
                  <a:lnTo>
                    <a:pt x="11326" y="7387"/>
                  </a:lnTo>
                  <a:lnTo>
                    <a:pt x="11328" y="7400"/>
                  </a:lnTo>
                  <a:lnTo>
                    <a:pt x="11328" y="7413"/>
                  </a:lnTo>
                  <a:lnTo>
                    <a:pt x="11326" y="7424"/>
                  </a:lnTo>
                  <a:lnTo>
                    <a:pt x="11323" y="7436"/>
                  </a:lnTo>
                  <a:lnTo>
                    <a:pt x="11317" y="7447"/>
                  </a:lnTo>
                  <a:lnTo>
                    <a:pt x="11311" y="7458"/>
                  </a:lnTo>
                  <a:lnTo>
                    <a:pt x="11302" y="7466"/>
                  </a:lnTo>
                  <a:lnTo>
                    <a:pt x="11293" y="7475"/>
                  </a:lnTo>
                  <a:lnTo>
                    <a:pt x="11282" y="7481"/>
                  </a:lnTo>
                  <a:lnTo>
                    <a:pt x="11270" y="7486"/>
                  </a:lnTo>
                  <a:lnTo>
                    <a:pt x="11258" y="7489"/>
                  </a:lnTo>
                  <a:lnTo>
                    <a:pt x="11246" y="7490"/>
                  </a:lnTo>
                  <a:lnTo>
                    <a:pt x="11233" y="7489"/>
                  </a:lnTo>
                  <a:lnTo>
                    <a:pt x="11221" y="7487"/>
                  </a:lnTo>
                  <a:lnTo>
                    <a:pt x="11208" y="7483"/>
                  </a:lnTo>
                  <a:lnTo>
                    <a:pt x="11194" y="7479"/>
                  </a:lnTo>
                  <a:lnTo>
                    <a:pt x="11180" y="7473"/>
                  </a:lnTo>
                  <a:lnTo>
                    <a:pt x="11167" y="7465"/>
                  </a:lnTo>
                  <a:lnTo>
                    <a:pt x="11153" y="7457"/>
                  </a:lnTo>
                  <a:lnTo>
                    <a:pt x="11140" y="7447"/>
                  </a:lnTo>
                  <a:lnTo>
                    <a:pt x="11126" y="7435"/>
                  </a:lnTo>
                  <a:lnTo>
                    <a:pt x="11113" y="7423"/>
                  </a:lnTo>
                  <a:lnTo>
                    <a:pt x="11100" y="7410"/>
                  </a:lnTo>
                  <a:lnTo>
                    <a:pt x="11091" y="7399"/>
                  </a:lnTo>
                  <a:lnTo>
                    <a:pt x="11080" y="7387"/>
                  </a:lnTo>
                  <a:lnTo>
                    <a:pt x="11070" y="7374"/>
                  </a:lnTo>
                  <a:lnTo>
                    <a:pt x="11062" y="7361"/>
                  </a:lnTo>
                  <a:lnTo>
                    <a:pt x="11054" y="7347"/>
                  </a:lnTo>
                  <a:lnTo>
                    <a:pt x="11047" y="7333"/>
                  </a:lnTo>
                  <a:lnTo>
                    <a:pt x="11040" y="7319"/>
                  </a:lnTo>
                  <a:lnTo>
                    <a:pt x="11036" y="7306"/>
                  </a:lnTo>
                  <a:lnTo>
                    <a:pt x="11033" y="7292"/>
                  </a:lnTo>
                  <a:lnTo>
                    <a:pt x="11031" y="7279"/>
                  </a:lnTo>
                  <a:lnTo>
                    <a:pt x="11031" y="7266"/>
                  </a:lnTo>
                  <a:lnTo>
                    <a:pt x="11032" y="7253"/>
                  </a:lnTo>
                  <a:lnTo>
                    <a:pt x="11036" y="7240"/>
                  </a:lnTo>
                  <a:lnTo>
                    <a:pt x="11041" y="7228"/>
                  </a:lnTo>
                  <a:lnTo>
                    <a:pt x="11045" y="7222"/>
                  </a:lnTo>
                  <a:lnTo>
                    <a:pt x="11049" y="7216"/>
                  </a:lnTo>
                  <a:lnTo>
                    <a:pt x="11053" y="7211"/>
                  </a:lnTo>
                  <a:lnTo>
                    <a:pt x="11058" y="7206"/>
                  </a:lnTo>
                  <a:lnTo>
                    <a:pt x="11069" y="7197"/>
                  </a:lnTo>
                  <a:lnTo>
                    <a:pt x="11080" y="7191"/>
                  </a:lnTo>
                  <a:lnTo>
                    <a:pt x="11092" y="7186"/>
                  </a:lnTo>
                  <a:lnTo>
                    <a:pt x="11105" y="7184"/>
                  </a:lnTo>
                  <a:lnTo>
                    <a:pt x="11116" y="7184"/>
                  </a:lnTo>
                  <a:lnTo>
                    <a:pt x="11129" y="7185"/>
                  </a:lnTo>
                  <a:lnTo>
                    <a:pt x="11143" y="7187"/>
                  </a:lnTo>
                  <a:lnTo>
                    <a:pt x="11156" y="7192"/>
                  </a:lnTo>
                  <a:lnTo>
                    <a:pt x="11169" y="7197"/>
                  </a:lnTo>
                  <a:lnTo>
                    <a:pt x="11183" y="7203"/>
                  </a:lnTo>
                  <a:lnTo>
                    <a:pt x="11196" y="7212"/>
                  </a:lnTo>
                  <a:lnTo>
                    <a:pt x="11209" y="7221"/>
                  </a:lnTo>
                  <a:lnTo>
                    <a:pt x="11222" y="7230"/>
                  </a:lnTo>
                  <a:lnTo>
                    <a:pt x="11233" y="7240"/>
                  </a:lnTo>
                  <a:lnTo>
                    <a:pt x="11245" y="7252"/>
                  </a:lnTo>
                  <a:lnTo>
                    <a:pt x="11257" y="7262"/>
                  </a:lnTo>
                  <a:close/>
                  <a:moveTo>
                    <a:pt x="11551" y="6627"/>
                  </a:moveTo>
                  <a:lnTo>
                    <a:pt x="11541" y="6624"/>
                  </a:lnTo>
                  <a:lnTo>
                    <a:pt x="11530" y="6622"/>
                  </a:lnTo>
                  <a:lnTo>
                    <a:pt x="11519" y="6621"/>
                  </a:lnTo>
                  <a:lnTo>
                    <a:pt x="11508" y="6620"/>
                  </a:lnTo>
                  <a:lnTo>
                    <a:pt x="11498" y="6621"/>
                  </a:lnTo>
                  <a:lnTo>
                    <a:pt x="11487" y="6622"/>
                  </a:lnTo>
                  <a:lnTo>
                    <a:pt x="11476" y="6624"/>
                  </a:lnTo>
                  <a:lnTo>
                    <a:pt x="11465" y="6627"/>
                  </a:lnTo>
                  <a:lnTo>
                    <a:pt x="11456" y="6631"/>
                  </a:lnTo>
                  <a:lnTo>
                    <a:pt x="11446" y="6635"/>
                  </a:lnTo>
                  <a:lnTo>
                    <a:pt x="11436" y="6640"/>
                  </a:lnTo>
                  <a:lnTo>
                    <a:pt x="11427" y="6647"/>
                  </a:lnTo>
                  <a:lnTo>
                    <a:pt x="11417" y="6654"/>
                  </a:lnTo>
                  <a:lnTo>
                    <a:pt x="11408" y="6662"/>
                  </a:lnTo>
                  <a:lnTo>
                    <a:pt x="11400" y="6670"/>
                  </a:lnTo>
                  <a:lnTo>
                    <a:pt x="11392" y="6680"/>
                  </a:lnTo>
                  <a:lnTo>
                    <a:pt x="11384" y="6692"/>
                  </a:lnTo>
                  <a:lnTo>
                    <a:pt x="11375" y="6704"/>
                  </a:lnTo>
                  <a:lnTo>
                    <a:pt x="11369" y="6716"/>
                  </a:lnTo>
                  <a:lnTo>
                    <a:pt x="11363" y="6728"/>
                  </a:lnTo>
                  <a:lnTo>
                    <a:pt x="11359" y="6740"/>
                  </a:lnTo>
                  <a:lnTo>
                    <a:pt x="11356" y="6752"/>
                  </a:lnTo>
                  <a:lnTo>
                    <a:pt x="11354" y="6764"/>
                  </a:lnTo>
                  <a:lnTo>
                    <a:pt x="11353" y="6774"/>
                  </a:lnTo>
                  <a:lnTo>
                    <a:pt x="11352" y="6786"/>
                  </a:lnTo>
                  <a:lnTo>
                    <a:pt x="11352" y="6797"/>
                  </a:lnTo>
                  <a:lnTo>
                    <a:pt x="11352" y="6808"/>
                  </a:lnTo>
                  <a:lnTo>
                    <a:pt x="11353" y="6817"/>
                  </a:lnTo>
                  <a:lnTo>
                    <a:pt x="11357" y="6837"/>
                  </a:lnTo>
                  <a:lnTo>
                    <a:pt x="11361" y="6855"/>
                  </a:lnTo>
                  <a:lnTo>
                    <a:pt x="11360" y="6857"/>
                  </a:lnTo>
                  <a:lnTo>
                    <a:pt x="11298" y="6816"/>
                  </a:lnTo>
                  <a:lnTo>
                    <a:pt x="11221" y="6914"/>
                  </a:lnTo>
                  <a:lnTo>
                    <a:pt x="11251" y="6935"/>
                  </a:lnTo>
                  <a:lnTo>
                    <a:pt x="11282" y="6959"/>
                  </a:lnTo>
                  <a:lnTo>
                    <a:pt x="11316" y="6985"/>
                  </a:lnTo>
                  <a:lnTo>
                    <a:pt x="11353" y="7014"/>
                  </a:lnTo>
                  <a:lnTo>
                    <a:pt x="11653" y="7252"/>
                  </a:lnTo>
                  <a:lnTo>
                    <a:pt x="11742" y="7140"/>
                  </a:lnTo>
                  <a:lnTo>
                    <a:pt x="11483" y="6934"/>
                  </a:lnTo>
                  <a:lnTo>
                    <a:pt x="11473" y="6926"/>
                  </a:lnTo>
                  <a:lnTo>
                    <a:pt x="11464" y="6916"/>
                  </a:lnTo>
                  <a:lnTo>
                    <a:pt x="11457" y="6907"/>
                  </a:lnTo>
                  <a:lnTo>
                    <a:pt x="11450" y="6898"/>
                  </a:lnTo>
                  <a:lnTo>
                    <a:pt x="11445" y="6888"/>
                  </a:lnTo>
                  <a:lnTo>
                    <a:pt x="11441" y="6879"/>
                  </a:lnTo>
                  <a:lnTo>
                    <a:pt x="11437" y="6870"/>
                  </a:lnTo>
                  <a:lnTo>
                    <a:pt x="11435" y="6860"/>
                  </a:lnTo>
                  <a:lnTo>
                    <a:pt x="11434" y="6851"/>
                  </a:lnTo>
                  <a:lnTo>
                    <a:pt x="11434" y="6842"/>
                  </a:lnTo>
                  <a:lnTo>
                    <a:pt x="11435" y="6833"/>
                  </a:lnTo>
                  <a:lnTo>
                    <a:pt x="11437" y="6825"/>
                  </a:lnTo>
                  <a:lnTo>
                    <a:pt x="11440" y="6817"/>
                  </a:lnTo>
                  <a:lnTo>
                    <a:pt x="11443" y="6810"/>
                  </a:lnTo>
                  <a:lnTo>
                    <a:pt x="11446" y="6803"/>
                  </a:lnTo>
                  <a:lnTo>
                    <a:pt x="11450" y="6797"/>
                  </a:lnTo>
                  <a:lnTo>
                    <a:pt x="11458" y="6789"/>
                  </a:lnTo>
                  <a:lnTo>
                    <a:pt x="11464" y="6783"/>
                  </a:lnTo>
                  <a:lnTo>
                    <a:pt x="11473" y="6778"/>
                  </a:lnTo>
                  <a:lnTo>
                    <a:pt x="11480" y="6774"/>
                  </a:lnTo>
                  <a:lnTo>
                    <a:pt x="11489" y="6771"/>
                  </a:lnTo>
                  <a:lnTo>
                    <a:pt x="11498" y="6770"/>
                  </a:lnTo>
                  <a:lnTo>
                    <a:pt x="11506" y="6770"/>
                  </a:lnTo>
                  <a:lnTo>
                    <a:pt x="11515" y="6770"/>
                  </a:lnTo>
                  <a:lnTo>
                    <a:pt x="11524" y="6772"/>
                  </a:lnTo>
                  <a:lnTo>
                    <a:pt x="11533" y="6775"/>
                  </a:lnTo>
                  <a:lnTo>
                    <a:pt x="11543" y="6779"/>
                  </a:lnTo>
                  <a:lnTo>
                    <a:pt x="11552" y="6783"/>
                  </a:lnTo>
                  <a:lnTo>
                    <a:pt x="11562" y="6788"/>
                  </a:lnTo>
                  <a:lnTo>
                    <a:pt x="11572" y="6795"/>
                  </a:lnTo>
                  <a:lnTo>
                    <a:pt x="11581" y="6801"/>
                  </a:lnTo>
                  <a:lnTo>
                    <a:pt x="11591" y="6809"/>
                  </a:lnTo>
                  <a:lnTo>
                    <a:pt x="11845" y="7010"/>
                  </a:lnTo>
                  <a:lnTo>
                    <a:pt x="11935" y="6898"/>
                  </a:lnTo>
                  <a:lnTo>
                    <a:pt x="11673" y="6691"/>
                  </a:lnTo>
                  <a:lnTo>
                    <a:pt x="11662" y="6682"/>
                  </a:lnTo>
                  <a:lnTo>
                    <a:pt x="11653" y="6672"/>
                  </a:lnTo>
                  <a:lnTo>
                    <a:pt x="11646" y="6664"/>
                  </a:lnTo>
                  <a:lnTo>
                    <a:pt x="11639" y="6654"/>
                  </a:lnTo>
                  <a:lnTo>
                    <a:pt x="11634" y="6645"/>
                  </a:lnTo>
                  <a:lnTo>
                    <a:pt x="11630" y="6636"/>
                  </a:lnTo>
                  <a:lnTo>
                    <a:pt x="11626" y="6626"/>
                  </a:lnTo>
                  <a:lnTo>
                    <a:pt x="11625" y="6618"/>
                  </a:lnTo>
                  <a:lnTo>
                    <a:pt x="11624" y="6609"/>
                  </a:lnTo>
                  <a:lnTo>
                    <a:pt x="11624" y="6601"/>
                  </a:lnTo>
                  <a:lnTo>
                    <a:pt x="11625" y="6592"/>
                  </a:lnTo>
                  <a:lnTo>
                    <a:pt x="11627" y="6584"/>
                  </a:lnTo>
                  <a:lnTo>
                    <a:pt x="11630" y="6577"/>
                  </a:lnTo>
                  <a:lnTo>
                    <a:pt x="11633" y="6569"/>
                  </a:lnTo>
                  <a:lnTo>
                    <a:pt x="11637" y="6563"/>
                  </a:lnTo>
                  <a:lnTo>
                    <a:pt x="11641" y="6557"/>
                  </a:lnTo>
                  <a:lnTo>
                    <a:pt x="11648" y="6548"/>
                  </a:lnTo>
                  <a:lnTo>
                    <a:pt x="11655" y="6542"/>
                  </a:lnTo>
                  <a:lnTo>
                    <a:pt x="11663" y="6537"/>
                  </a:lnTo>
                  <a:lnTo>
                    <a:pt x="11672" y="6533"/>
                  </a:lnTo>
                  <a:lnTo>
                    <a:pt x="11680" y="6531"/>
                  </a:lnTo>
                  <a:lnTo>
                    <a:pt x="11689" y="6530"/>
                  </a:lnTo>
                  <a:lnTo>
                    <a:pt x="11698" y="6530"/>
                  </a:lnTo>
                  <a:lnTo>
                    <a:pt x="11708" y="6531"/>
                  </a:lnTo>
                  <a:lnTo>
                    <a:pt x="11718" y="6533"/>
                  </a:lnTo>
                  <a:lnTo>
                    <a:pt x="11727" y="6536"/>
                  </a:lnTo>
                  <a:lnTo>
                    <a:pt x="11738" y="6540"/>
                  </a:lnTo>
                  <a:lnTo>
                    <a:pt x="11749" y="6545"/>
                  </a:lnTo>
                  <a:lnTo>
                    <a:pt x="11760" y="6551"/>
                  </a:lnTo>
                  <a:lnTo>
                    <a:pt x="11771" y="6559"/>
                  </a:lnTo>
                  <a:lnTo>
                    <a:pt x="11782" y="6566"/>
                  </a:lnTo>
                  <a:lnTo>
                    <a:pt x="11794" y="6575"/>
                  </a:lnTo>
                  <a:lnTo>
                    <a:pt x="12038" y="6768"/>
                  </a:lnTo>
                  <a:lnTo>
                    <a:pt x="12126" y="6656"/>
                  </a:lnTo>
                  <a:lnTo>
                    <a:pt x="11865" y="6449"/>
                  </a:lnTo>
                  <a:lnTo>
                    <a:pt x="11842" y="6432"/>
                  </a:lnTo>
                  <a:lnTo>
                    <a:pt x="11820" y="6417"/>
                  </a:lnTo>
                  <a:lnTo>
                    <a:pt x="11797" y="6405"/>
                  </a:lnTo>
                  <a:lnTo>
                    <a:pt x="11777" y="6396"/>
                  </a:lnTo>
                  <a:lnTo>
                    <a:pt x="11756" y="6388"/>
                  </a:lnTo>
                  <a:lnTo>
                    <a:pt x="11736" y="6384"/>
                  </a:lnTo>
                  <a:lnTo>
                    <a:pt x="11718" y="6381"/>
                  </a:lnTo>
                  <a:lnTo>
                    <a:pt x="11698" y="6380"/>
                  </a:lnTo>
                  <a:lnTo>
                    <a:pt x="11681" y="6382"/>
                  </a:lnTo>
                  <a:lnTo>
                    <a:pt x="11664" y="6385"/>
                  </a:lnTo>
                  <a:lnTo>
                    <a:pt x="11649" y="6390"/>
                  </a:lnTo>
                  <a:lnTo>
                    <a:pt x="11634" y="6397"/>
                  </a:lnTo>
                  <a:lnTo>
                    <a:pt x="11619" y="6405"/>
                  </a:lnTo>
                  <a:lnTo>
                    <a:pt x="11606" y="6416"/>
                  </a:lnTo>
                  <a:lnTo>
                    <a:pt x="11593" y="6428"/>
                  </a:lnTo>
                  <a:lnTo>
                    <a:pt x="11581" y="6441"/>
                  </a:lnTo>
                  <a:lnTo>
                    <a:pt x="11575" y="6450"/>
                  </a:lnTo>
                  <a:lnTo>
                    <a:pt x="11568" y="6460"/>
                  </a:lnTo>
                  <a:lnTo>
                    <a:pt x="11563" y="6470"/>
                  </a:lnTo>
                  <a:lnTo>
                    <a:pt x="11558" y="6479"/>
                  </a:lnTo>
                  <a:lnTo>
                    <a:pt x="11553" y="6490"/>
                  </a:lnTo>
                  <a:lnTo>
                    <a:pt x="11549" y="6500"/>
                  </a:lnTo>
                  <a:lnTo>
                    <a:pt x="11546" y="6512"/>
                  </a:lnTo>
                  <a:lnTo>
                    <a:pt x="11544" y="6522"/>
                  </a:lnTo>
                  <a:lnTo>
                    <a:pt x="11542" y="6534"/>
                  </a:lnTo>
                  <a:lnTo>
                    <a:pt x="11541" y="6546"/>
                  </a:lnTo>
                  <a:lnTo>
                    <a:pt x="11541" y="6559"/>
                  </a:lnTo>
                  <a:lnTo>
                    <a:pt x="11542" y="6571"/>
                  </a:lnTo>
                  <a:lnTo>
                    <a:pt x="11543" y="6584"/>
                  </a:lnTo>
                  <a:lnTo>
                    <a:pt x="11545" y="6597"/>
                  </a:lnTo>
                  <a:lnTo>
                    <a:pt x="11548" y="6611"/>
                  </a:lnTo>
                  <a:lnTo>
                    <a:pt x="11552" y="6625"/>
                  </a:lnTo>
                  <a:lnTo>
                    <a:pt x="11551" y="6627"/>
                  </a:lnTo>
                  <a:close/>
                  <a:moveTo>
                    <a:pt x="12009" y="5926"/>
                  </a:moveTo>
                  <a:lnTo>
                    <a:pt x="11997" y="5925"/>
                  </a:lnTo>
                  <a:lnTo>
                    <a:pt x="11986" y="5926"/>
                  </a:lnTo>
                  <a:lnTo>
                    <a:pt x="11975" y="5926"/>
                  </a:lnTo>
                  <a:lnTo>
                    <a:pt x="11965" y="5928"/>
                  </a:lnTo>
                  <a:lnTo>
                    <a:pt x="11954" y="5930"/>
                  </a:lnTo>
                  <a:lnTo>
                    <a:pt x="11944" y="5933"/>
                  </a:lnTo>
                  <a:lnTo>
                    <a:pt x="11935" y="5938"/>
                  </a:lnTo>
                  <a:lnTo>
                    <a:pt x="11925" y="5943"/>
                  </a:lnTo>
                  <a:lnTo>
                    <a:pt x="11915" y="5948"/>
                  </a:lnTo>
                  <a:lnTo>
                    <a:pt x="11907" y="5955"/>
                  </a:lnTo>
                  <a:lnTo>
                    <a:pt x="11898" y="5962"/>
                  </a:lnTo>
                  <a:lnTo>
                    <a:pt x="11891" y="5970"/>
                  </a:lnTo>
                  <a:lnTo>
                    <a:pt x="11883" y="5978"/>
                  </a:lnTo>
                  <a:lnTo>
                    <a:pt x="11875" y="5988"/>
                  </a:lnTo>
                  <a:lnTo>
                    <a:pt x="11869" y="5999"/>
                  </a:lnTo>
                  <a:lnTo>
                    <a:pt x="11864" y="6009"/>
                  </a:lnTo>
                  <a:lnTo>
                    <a:pt x="11857" y="6022"/>
                  </a:lnTo>
                  <a:lnTo>
                    <a:pt x="11852" y="6036"/>
                  </a:lnTo>
                  <a:lnTo>
                    <a:pt x="11848" y="6049"/>
                  </a:lnTo>
                  <a:lnTo>
                    <a:pt x="11845" y="6062"/>
                  </a:lnTo>
                  <a:lnTo>
                    <a:pt x="11843" y="6075"/>
                  </a:lnTo>
                  <a:lnTo>
                    <a:pt x="11842" y="6087"/>
                  </a:lnTo>
                  <a:lnTo>
                    <a:pt x="11842" y="6099"/>
                  </a:lnTo>
                  <a:lnTo>
                    <a:pt x="11843" y="6110"/>
                  </a:lnTo>
                  <a:lnTo>
                    <a:pt x="11844" y="6121"/>
                  </a:lnTo>
                  <a:lnTo>
                    <a:pt x="11847" y="6132"/>
                  </a:lnTo>
                  <a:lnTo>
                    <a:pt x="11850" y="6143"/>
                  </a:lnTo>
                  <a:lnTo>
                    <a:pt x="11852" y="6152"/>
                  </a:lnTo>
                  <a:lnTo>
                    <a:pt x="11859" y="6170"/>
                  </a:lnTo>
                  <a:lnTo>
                    <a:pt x="11868" y="6186"/>
                  </a:lnTo>
                  <a:lnTo>
                    <a:pt x="11867" y="6189"/>
                  </a:lnTo>
                  <a:lnTo>
                    <a:pt x="11798" y="6162"/>
                  </a:lnTo>
                  <a:lnTo>
                    <a:pt x="11741" y="6272"/>
                  </a:lnTo>
                  <a:lnTo>
                    <a:pt x="11776" y="6288"/>
                  </a:lnTo>
                  <a:lnTo>
                    <a:pt x="11811" y="6304"/>
                  </a:lnTo>
                  <a:lnTo>
                    <a:pt x="11850" y="6323"/>
                  </a:lnTo>
                  <a:lnTo>
                    <a:pt x="11891" y="6344"/>
                  </a:lnTo>
                  <a:lnTo>
                    <a:pt x="12233" y="6518"/>
                  </a:lnTo>
                  <a:lnTo>
                    <a:pt x="12298" y="6390"/>
                  </a:lnTo>
                  <a:lnTo>
                    <a:pt x="12003" y="6240"/>
                  </a:lnTo>
                  <a:lnTo>
                    <a:pt x="11991" y="6234"/>
                  </a:lnTo>
                  <a:lnTo>
                    <a:pt x="11981" y="6227"/>
                  </a:lnTo>
                  <a:lnTo>
                    <a:pt x="11972" y="6220"/>
                  </a:lnTo>
                  <a:lnTo>
                    <a:pt x="11964" y="6211"/>
                  </a:lnTo>
                  <a:lnTo>
                    <a:pt x="11956" y="6204"/>
                  </a:lnTo>
                  <a:lnTo>
                    <a:pt x="11951" y="6195"/>
                  </a:lnTo>
                  <a:lnTo>
                    <a:pt x="11945" y="6186"/>
                  </a:lnTo>
                  <a:lnTo>
                    <a:pt x="11942" y="6177"/>
                  </a:lnTo>
                  <a:lnTo>
                    <a:pt x="11939" y="6168"/>
                  </a:lnTo>
                  <a:lnTo>
                    <a:pt x="11938" y="6160"/>
                  </a:lnTo>
                  <a:lnTo>
                    <a:pt x="11937" y="6151"/>
                  </a:lnTo>
                  <a:lnTo>
                    <a:pt x="11936" y="6143"/>
                  </a:lnTo>
                  <a:lnTo>
                    <a:pt x="11937" y="6134"/>
                  </a:lnTo>
                  <a:lnTo>
                    <a:pt x="11939" y="6126"/>
                  </a:lnTo>
                  <a:lnTo>
                    <a:pt x="11941" y="6119"/>
                  </a:lnTo>
                  <a:lnTo>
                    <a:pt x="11944" y="6112"/>
                  </a:lnTo>
                  <a:lnTo>
                    <a:pt x="11949" y="6103"/>
                  </a:lnTo>
                  <a:lnTo>
                    <a:pt x="11955" y="6095"/>
                  </a:lnTo>
                  <a:lnTo>
                    <a:pt x="11961" y="6089"/>
                  </a:lnTo>
                  <a:lnTo>
                    <a:pt x="11969" y="6084"/>
                  </a:lnTo>
                  <a:lnTo>
                    <a:pt x="11976" y="6079"/>
                  </a:lnTo>
                  <a:lnTo>
                    <a:pt x="11984" y="6077"/>
                  </a:lnTo>
                  <a:lnTo>
                    <a:pt x="11993" y="6075"/>
                  </a:lnTo>
                  <a:lnTo>
                    <a:pt x="12002" y="6074"/>
                  </a:lnTo>
                  <a:lnTo>
                    <a:pt x="12011" y="6074"/>
                  </a:lnTo>
                  <a:lnTo>
                    <a:pt x="12020" y="6075"/>
                  </a:lnTo>
                  <a:lnTo>
                    <a:pt x="12031" y="6076"/>
                  </a:lnTo>
                  <a:lnTo>
                    <a:pt x="12041" y="6078"/>
                  </a:lnTo>
                  <a:lnTo>
                    <a:pt x="12052" y="6081"/>
                  </a:lnTo>
                  <a:lnTo>
                    <a:pt x="12062" y="6086"/>
                  </a:lnTo>
                  <a:lnTo>
                    <a:pt x="12073" y="6090"/>
                  </a:lnTo>
                  <a:lnTo>
                    <a:pt x="12084" y="6095"/>
                  </a:lnTo>
                  <a:lnTo>
                    <a:pt x="12374" y="6242"/>
                  </a:lnTo>
                  <a:lnTo>
                    <a:pt x="12438" y="6115"/>
                  </a:lnTo>
                  <a:lnTo>
                    <a:pt x="12141" y="5964"/>
                  </a:lnTo>
                  <a:lnTo>
                    <a:pt x="12129" y="5957"/>
                  </a:lnTo>
                  <a:lnTo>
                    <a:pt x="12118" y="5950"/>
                  </a:lnTo>
                  <a:lnTo>
                    <a:pt x="12108" y="5943"/>
                  </a:lnTo>
                  <a:lnTo>
                    <a:pt x="12100" y="5935"/>
                  </a:lnTo>
                  <a:lnTo>
                    <a:pt x="12093" y="5927"/>
                  </a:lnTo>
                  <a:lnTo>
                    <a:pt x="12087" y="5918"/>
                  </a:lnTo>
                  <a:lnTo>
                    <a:pt x="12083" y="5911"/>
                  </a:lnTo>
                  <a:lnTo>
                    <a:pt x="12079" y="5902"/>
                  </a:lnTo>
                  <a:lnTo>
                    <a:pt x="12076" y="5894"/>
                  </a:lnTo>
                  <a:lnTo>
                    <a:pt x="12075" y="5885"/>
                  </a:lnTo>
                  <a:lnTo>
                    <a:pt x="12074" y="5876"/>
                  </a:lnTo>
                  <a:lnTo>
                    <a:pt x="12074" y="5869"/>
                  </a:lnTo>
                  <a:lnTo>
                    <a:pt x="12075" y="5860"/>
                  </a:lnTo>
                  <a:lnTo>
                    <a:pt x="12077" y="5853"/>
                  </a:lnTo>
                  <a:lnTo>
                    <a:pt x="12079" y="5845"/>
                  </a:lnTo>
                  <a:lnTo>
                    <a:pt x="12083" y="5839"/>
                  </a:lnTo>
                  <a:lnTo>
                    <a:pt x="12088" y="5829"/>
                  </a:lnTo>
                  <a:lnTo>
                    <a:pt x="12095" y="5822"/>
                  </a:lnTo>
                  <a:lnTo>
                    <a:pt x="12101" y="5815"/>
                  </a:lnTo>
                  <a:lnTo>
                    <a:pt x="12107" y="5810"/>
                  </a:lnTo>
                  <a:lnTo>
                    <a:pt x="12116" y="5806"/>
                  </a:lnTo>
                  <a:lnTo>
                    <a:pt x="12125" y="5802"/>
                  </a:lnTo>
                  <a:lnTo>
                    <a:pt x="12133" y="5800"/>
                  </a:lnTo>
                  <a:lnTo>
                    <a:pt x="12143" y="5800"/>
                  </a:lnTo>
                  <a:lnTo>
                    <a:pt x="12152" y="5800"/>
                  </a:lnTo>
                  <a:lnTo>
                    <a:pt x="12163" y="5801"/>
                  </a:lnTo>
                  <a:lnTo>
                    <a:pt x="12175" y="5804"/>
                  </a:lnTo>
                  <a:lnTo>
                    <a:pt x="12186" y="5807"/>
                  </a:lnTo>
                  <a:lnTo>
                    <a:pt x="12198" y="5810"/>
                  </a:lnTo>
                  <a:lnTo>
                    <a:pt x="12210" y="5815"/>
                  </a:lnTo>
                  <a:lnTo>
                    <a:pt x="12223" y="5821"/>
                  </a:lnTo>
                  <a:lnTo>
                    <a:pt x="12236" y="5827"/>
                  </a:lnTo>
                  <a:lnTo>
                    <a:pt x="12513" y="5968"/>
                  </a:lnTo>
                  <a:lnTo>
                    <a:pt x="12578" y="5840"/>
                  </a:lnTo>
                  <a:lnTo>
                    <a:pt x="12280" y="5689"/>
                  </a:lnTo>
                  <a:lnTo>
                    <a:pt x="12254" y="5677"/>
                  </a:lnTo>
                  <a:lnTo>
                    <a:pt x="12230" y="5667"/>
                  </a:lnTo>
                  <a:lnTo>
                    <a:pt x="12206" y="5660"/>
                  </a:lnTo>
                  <a:lnTo>
                    <a:pt x="12184" y="5654"/>
                  </a:lnTo>
                  <a:lnTo>
                    <a:pt x="12162" y="5651"/>
                  </a:lnTo>
                  <a:lnTo>
                    <a:pt x="12142" y="5650"/>
                  </a:lnTo>
                  <a:lnTo>
                    <a:pt x="12122" y="5651"/>
                  </a:lnTo>
                  <a:lnTo>
                    <a:pt x="12104" y="5654"/>
                  </a:lnTo>
                  <a:lnTo>
                    <a:pt x="12087" y="5659"/>
                  </a:lnTo>
                  <a:lnTo>
                    <a:pt x="12071" y="5666"/>
                  </a:lnTo>
                  <a:lnTo>
                    <a:pt x="12057" y="5674"/>
                  </a:lnTo>
                  <a:lnTo>
                    <a:pt x="12043" y="5684"/>
                  </a:lnTo>
                  <a:lnTo>
                    <a:pt x="12031" y="5695"/>
                  </a:lnTo>
                  <a:lnTo>
                    <a:pt x="12020" y="5708"/>
                  </a:lnTo>
                  <a:lnTo>
                    <a:pt x="12010" y="5722"/>
                  </a:lnTo>
                  <a:lnTo>
                    <a:pt x="12001" y="5738"/>
                  </a:lnTo>
                  <a:lnTo>
                    <a:pt x="11997" y="5748"/>
                  </a:lnTo>
                  <a:lnTo>
                    <a:pt x="11993" y="5758"/>
                  </a:lnTo>
                  <a:lnTo>
                    <a:pt x="11988" y="5769"/>
                  </a:lnTo>
                  <a:lnTo>
                    <a:pt x="11985" y="5780"/>
                  </a:lnTo>
                  <a:lnTo>
                    <a:pt x="11983" y="5791"/>
                  </a:lnTo>
                  <a:lnTo>
                    <a:pt x="11982" y="5801"/>
                  </a:lnTo>
                  <a:lnTo>
                    <a:pt x="11981" y="5813"/>
                  </a:lnTo>
                  <a:lnTo>
                    <a:pt x="11981" y="5825"/>
                  </a:lnTo>
                  <a:lnTo>
                    <a:pt x="11981" y="5837"/>
                  </a:lnTo>
                  <a:lnTo>
                    <a:pt x="11982" y="5849"/>
                  </a:lnTo>
                  <a:lnTo>
                    <a:pt x="11985" y="5860"/>
                  </a:lnTo>
                  <a:lnTo>
                    <a:pt x="11988" y="5873"/>
                  </a:lnTo>
                  <a:lnTo>
                    <a:pt x="11991" y="5885"/>
                  </a:lnTo>
                  <a:lnTo>
                    <a:pt x="11997" y="5898"/>
                  </a:lnTo>
                  <a:lnTo>
                    <a:pt x="12002" y="5911"/>
                  </a:lnTo>
                  <a:lnTo>
                    <a:pt x="12010" y="5924"/>
                  </a:lnTo>
                  <a:lnTo>
                    <a:pt x="12009" y="5926"/>
                  </a:lnTo>
                  <a:close/>
                  <a:moveTo>
                    <a:pt x="12237" y="5210"/>
                  </a:moveTo>
                  <a:lnTo>
                    <a:pt x="12557" y="5318"/>
                  </a:lnTo>
                  <a:lnTo>
                    <a:pt x="12568" y="5322"/>
                  </a:lnTo>
                  <a:lnTo>
                    <a:pt x="12579" y="5327"/>
                  </a:lnTo>
                  <a:lnTo>
                    <a:pt x="12587" y="5333"/>
                  </a:lnTo>
                  <a:lnTo>
                    <a:pt x="12596" y="5338"/>
                  </a:lnTo>
                  <a:lnTo>
                    <a:pt x="12602" y="5345"/>
                  </a:lnTo>
                  <a:lnTo>
                    <a:pt x="12610" y="5352"/>
                  </a:lnTo>
                  <a:lnTo>
                    <a:pt x="12615" y="5359"/>
                  </a:lnTo>
                  <a:lnTo>
                    <a:pt x="12619" y="5367"/>
                  </a:lnTo>
                  <a:lnTo>
                    <a:pt x="12624" y="5375"/>
                  </a:lnTo>
                  <a:lnTo>
                    <a:pt x="12627" y="5384"/>
                  </a:lnTo>
                  <a:lnTo>
                    <a:pt x="12629" y="5393"/>
                  </a:lnTo>
                  <a:lnTo>
                    <a:pt x="12630" y="5401"/>
                  </a:lnTo>
                  <a:lnTo>
                    <a:pt x="12630" y="5410"/>
                  </a:lnTo>
                  <a:lnTo>
                    <a:pt x="12630" y="5418"/>
                  </a:lnTo>
                  <a:lnTo>
                    <a:pt x="12629" y="5427"/>
                  </a:lnTo>
                  <a:lnTo>
                    <a:pt x="12626" y="5436"/>
                  </a:lnTo>
                  <a:lnTo>
                    <a:pt x="12623" y="5445"/>
                  </a:lnTo>
                  <a:lnTo>
                    <a:pt x="12617" y="5455"/>
                  </a:lnTo>
                  <a:lnTo>
                    <a:pt x="12612" y="5462"/>
                  </a:lnTo>
                  <a:lnTo>
                    <a:pt x="12606" y="5469"/>
                  </a:lnTo>
                  <a:lnTo>
                    <a:pt x="12598" y="5474"/>
                  </a:lnTo>
                  <a:lnTo>
                    <a:pt x="12589" y="5480"/>
                  </a:lnTo>
                  <a:lnTo>
                    <a:pt x="12581" y="5483"/>
                  </a:lnTo>
                  <a:lnTo>
                    <a:pt x="12571" y="5485"/>
                  </a:lnTo>
                  <a:lnTo>
                    <a:pt x="12562" y="5487"/>
                  </a:lnTo>
                  <a:lnTo>
                    <a:pt x="12550" y="5487"/>
                  </a:lnTo>
                  <a:lnTo>
                    <a:pt x="12539" y="5487"/>
                  </a:lnTo>
                  <a:lnTo>
                    <a:pt x="12526" y="5486"/>
                  </a:lnTo>
                  <a:lnTo>
                    <a:pt x="12513" y="5484"/>
                  </a:lnTo>
                  <a:lnTo>
                    <a:pt x="12500" y="5481"/>
                  </a:lnTo>
                  <a:lnTo>
                    <a:pt x="12486" y="5476"/>
                  </a:lnTo>
                  <a:lnTo>
                    <a:pt x="12471" y="5472"/>
                  </a:lnTo>
                  <a:lnTo>
                    <a:pt x="12181" y="5375"/>
                  </a:lnTo>
                  <a:lnTo>
                    <a:pt x="12135" y="5514"/>
                  </a:lnTo>
                  <a:lnTo>
                    <a:pt x="12446" y="5617"/>
                  </a:lnTo>
                  <a:lnTo>
                    <a:pt x="12475" y="5627"/>
                  </a:lnTo>
                  <a:lnTo>
                    <a:pt x="12501" y="5633"/>
                  </a:lnTo>
                  <a:lnTo>
                    <a:pt x="12526" y="5637"/>
                  </a:lnTo>
                  <a:lnTo>
                    <a:pt x="12551" y="5639"/>
                  </a:lnTo>
                  <a:lnTo>
                    <a:pt x="12572" y="5639"/>
                  </a:lnTo>
                  <a:lnTo>
                    <a:pt x="12594" y="5637"/>
                  </a:lnTo>
                  <a:lnTo>
                    <a:pt x="12612" y="5634"/>
                  </a:lnTo>
                  <a:lnTo>
                    <a:pt x="12630" y="5628"/>
                  </a:lnTo>
                  <a:lnTo>
                    <a:pt x="12639" y="5624"/>
                  </a:lnTo>
                  <a:lnTo>
                    <a:pt x="12646" y="5620"/>
                  </a:lnTo>
                  <a:lnTo>
                    <a:pt x="12654" y="5616"/>
                  </a:lnTo>
                  <a:lnTo>
                    <a:pt x="12661" y="5611"/>
                  </a:lnTo>
                  <a:lnTo>
                    <a:pt x="12675" y="5601"/>
                  </a:lnTo>
                  <a:lnTo>
                    <a:pt x="12687" y="5589"/>
                  </a:lnTo>
                  <a:lnTo>
                    <a:pt x="12698" y="5575"/>
                  </a:lnTo>
                  <a:lnTo>
                    <a:pt x="12708" y="5560"/>
                  </a:lnTo>
                  <a:lnTo>
                    <a:pt x="12715" y="5543"/>
                  </a:lnTo>
                  <a:lnTo>
                    <a:pt x="12723" y="5525"/>
                  </a:lnTo>
                  <a:lnTo>
                    <a:pt x="12727" y="5510"/>
                  </a:lnTo>
                  <a:lnTo>
                    <a:pt x="12730" y="5496"/>
                  </a:lnTo>
                  <a:lnTo>
                    <a:pt x="12732" y="5482"/>
                  </a:lnTo>
                  <a:lnTo>
                    <a:pt x="12733" y="5468"/>
                  </a:lnTo>
                  <a:lnTo>
                    <a:pt x="12733" y="5455"/>
                  </a:lnTo>
                  <a:lnTo>
                    <a:pt x="12732" y="5442"/>
                  </a:lnTo>
                  <a:lnTo>
                    <a:pt x="12730" y="5430"/>
                  </a:lnTo>
                  <a:lnTo>
                    <a:pt x="12728" y="5419"/>
                  </a:lnTo>
                  <a:lnTo>
                    <a:pt x="12725" y="5408"/>
                  </a:lnTo>
                  <a:lnTo>
                    <a:pt x="12721" y="5398"/>
                  </a:lnTo>
                  <a:lnTo>
                    <a:pt x="12717" y="5388"/>
                  </a:lnTo>
                  <a:lnTo>
                    <a:pt x="12713" y="5379"/>
                  </a:lnTo>
                  <a:lnTo>
                    <a:pt x="12703" y="5363"/>
                  </a:lnTo>
                  <a:lnTo>
                    <a:pt x="12694" y="5349"/>
                  </a:lnTo>
                  <a:lnTo>
                    <a:pt x="12694" y="5345"/>
                  </a:lnTo>
                  <a:lnTo>
                    <a:pt x="12766" y="5363"/>
                  </a:lnTo>
                  <a:lnTo>
                    <a:pt x="12806" y="5242"/>
                  </a:lnTo>
                  <a:lnTo>
                    <a:pt x="12771" y="5232"/>
                  </a:lnTo>
                  <a:lnTo>
                    <a:pt x="12732" y="5221"/>
                  </a:lnTo>
                  <a:lnTo>
                    <a:pt x="12690" y="5208"/>
                  </a:lnTo>
                  <a:lnTo>
                    <a:pt x="12645" y="5193"/>
                  </a:lnTo>
                  <a:lnTo>
                    <a:pt x="12283" y="5072"/>
                  </a:lnTo>
                  <a:lnTo>
                    <a:pt x="12237" y="5210"/>
                  </a:lnTo>
                  <a:close/>
                  <a:moveTo>
                    <a:pt x="12433" y="4837"/>
                  </a:moveTo>
                  <a:lnTo>
                    <a:pt x="12360" y="4825"/>
                  </a:lnTo>
                  <a:lnTo>
                    <a:pt x="12327" y="4947"/>
                  </a:lnTo>
                  <a:lnTo>
                    <a:pt x="12364" y="4956"/>
                  </a:lnTo>
                  <a:lnTo>
                    <a:pt x="12403" y="4965"/>
                  </a:lnTo>
                  <a:lnTo>
                    <a:pt x="12443" y="4974"/>
                  </a:lnTo>
                  <a:lnTo>
                    <a:pt x="12489" y="4985"/>
                  </a:lnTo>
                  <a:lnTo>
                    <a:pt x="12861" y="5082"/>
                  </a:lnTo>
                  <a:lnTo>
                    <a:pt x="12898" y="4940"/>
                  </a:lnTo>
                  <a:lnTo>
                    <a:pt x="12581" y="4858"/>
                  </a:lnTo>
                  <a:lnTo>
                    <a:pt x="12566" y="4854"/>
                  </a:lnTo>
                  <a:lnTo>
                    <a:pt x="12553" y="4849"/>
                  </a:lnTo>
                  <a:lnTo>
                    <a:pt x="12542" y="4842"/>
                  </a:lnTo>
                  <a:lnTo>
                    <a:pt x="12531" y="4836"/>
                  </a:lnTo>
                  <a:lnTo>
                    <a:pt x="12523" y="4829"/>
                  </a:lnTo>
                  <a:lnTo>
                    <a:pt x="12515" y="4821"/>
                  </a:lnTo>
                  <a:lnTo>
                    <a:pt x="12509" y="4813"/>
                  </a:lnTo>
                  <a:lnTo>
                    <a:pt x="12504" y="4805"/>
                  </a:lnTo>
                  <a:lnTo>
                    <a:pt x="12499" y="4796"/>
                  </a:lnTo>
                  <a:lnTo>
                    <a:pt x="12496" y="4788"/>
                  </a:lnTo>
                  <a:lnTo>
                    <a:pt x="12493" y="4779"/>
                  </a:lnTo>
                  <a:lnTo>
                    <a:pt x="12492" y="4770"/>
                  </a:lnTo>
                  <a:lnTo>
                    <a:pt x="12491" y="4762"/>
                  </a:lnTo>
                  <a:lnTo>
                    <a:pt x="12492" y="4754"/>
                  </a:lnTo>
                  <a:lnTo>
                    <a:pt x="12492" y="4747"/>
                  </a:lnTo>
                  <a:lnTo>
                    <a:pt x="12494" y="4739"/>
                  </a:lnTo>
                  <a:lnTo>
                    <a:pt x="12497" y="4729"/>
                  </a:lnTo>
                  <a:lnTo>
                    <a:pt x="12501" y="4719"/>
                  </a:lnTo>
                  <a:lnTo>
                    <a:pt x="12507" y="4710"/>
                  </a:lnTo>
                  <a:lnTo>
                    <a:pt x="12512" y="4703"/>
                  </a:lnTo>
                  <a:lnTo>
                    <a:pt x="12520" y="4698"/>
                  </a:lnTo>
                  <a:lnTo>
                    <a:pt x="12527" y="4692"/>
                  </a:lnTo>
                  <a:lnTo>
                    <a:pt x="12535" y="4688"/>
                  </a:lnTo>
                  <a:lnTo>
                    <a:pt x="12544" y="4685"/>
                  </a:lnTo>
                  <a:lnTo>
                    <a:pt x="12553" y="4682"/>
                  </a:lnTo>
                  <a:lnTo>
                    <a:pt x="12564" y="4680"/>
                  </a:lnTo>
                  <a:lnTo>
                    <a:pt x="12573" y="4680"/>
                  </a:lnTo>
                  <a:lnTo>
                    <a:pt x="12584" y="4680"/>
                  </a:lnTo>
                  <a:lnTo>
                    <a:pt x="12596" y="4681"/>
                  </a:lnTo>
                  <a:lnTo>
                    <a:pt x="12608" y="4682"/>
                  </a:lnTo>
                  <a:lnTo>
                    <a:pt x="12619" y="4685"/>
                  </a:lnTo>
                  <a:lnTo>
                    <a:pt x="12631" y="4688"/>
                  </a:lnTo>
                  <a:lnTo>
                    <a:pt x="12942" y="4768"/>
                  </a:lnTo>
                  <a:lnTo>
                    <a:pt x="12978" y="4627"/>
                  </a:lnTo>
                  <a:lnTo>
                    <a:pt x="12653" y="4543"/>
                  </a:lnTo>
                  <a:lnTo>
                    <a:pt x="12625" y="4537"/>
                  </a:lnTo>
                  <a:lnTo>
                    <a:pt x="12599" y="4532"/>
                  </a:lnTo>
                  <a:lnTo>
                    <a:pt x="12575" y="4531"/>
                  </a:lnTo>
                  <a:lnTo>
                    <a:pt x="12552" y="4531"/>
                  </a:lnTo>
                  <a:lnTo>
                    <a:pt x="12530" y="4533"/>
                  </a:lnTo>
                  <a:lnTo>
                    <a:pt x="12511" y="4537"/>
                  </a:lnTo>
                  <a:lnTo>
                    <a:pt x="12492" y="4543"/>
                  </a:lnTo>
                  <a:lnTo>
                    <a:pt x="12476" y="4551"/>
                  </a:lnTo>
                  <a:lnTo>
                    <a:pt x="12460" y="4559"/>
                  </a:lnTo>
                  <a:lnTo>
                    <a:pt x="12446" y="4570"/>
                  </a:lnTo>
                  <a:lnTo>
                    <a:pt x="12433" y="4582"/>
                  </a:lnTo>
                  <a:lnTo>
                    <a:pt x="12421" y="4595"/>
                  </a:lnTo>
                  <a:lnTo>
                    <a:pt x="12411" y="4610"/>
                  </a:lnTo>
                  <a:lnTo>
                    <a:pt x="12404" y="4625"/>
                  </a:lnTo>
                  <a:lnTo>
                    <a:pt x="12396" y="4642"/>
                  </a:lnTo>
                  <a:lnTo>
                    <a:pt x="12391" y="4660"/>
                  </a:lnTo>
                  <a:lnTo>
                    <a:pt x="12388" y="4674"/>
                  </a:lnTo>
                  <a:lnTo>
                    <a:pt x="12385" y="4688"/>
                  </a:lnTo>
                  <a:lnTo>
                    <a:pt x="12384" y="4702"/>
                  </a:lnTo>
                  <a:lnTo>
                    <a:pt x="12384" y="4715"/>
                  </a:lnTo>
                  <a:lnTo>
                    <a:pt x="12384" y="4728"/>
                  </a:lnTo>
                  <a:lnTo>
                    <a:pt x="12387" y="4739"/>
                  </a:lnTo>
                  <a:lnTo>
                    <a:pt x="12389" y="4752"/>
                  </a:lnTo>
                  <a:lnTo>
                    <a:pt x="12392" y="4763"/>
                  </a:lnTo>
                  <a:lnTo>
                    <a:pt x="12396" y="4774"/>
                  </a:lnTo>
                  <a:lnTo>
                    <a:pt x="12400" y="4784"/>
                  </a:lnTo>
                  <a:lnTo>
                    <a:pt x="12405" y="4794"/>
                  </a:lnTo>
                  <a:lnTo>
                    <a:pt x="12410" y="4804"/>
                  </a:lnTo>
                  <a:lnTo>
                    <a:pt x="12416" y="4812"/>
                  </a:lnTo>
                  <a:lnTo>
                    <a:pt x="12421" y="4820"/>
                  </a:lnTo>
                  <a:lnTo>
                    <a:pt x="12427" y="4827"/>
                  </a:lnTo>
                  <a:lnTo>
                    <a:pt x="12434" y="4835"/>
                  </a:lnTo>
                  <a:lnTo>
                    <a:pt x="12433" y="4837"/>
                  </a:lnTo>
                  <a:close/>
                  <a:moveTo>
                    <a:pt x="12340" y="4207"/>
                  </a:moveTo>
                  <a:lnTo>
                    <a:pt x="12332" y="4206"/>
                  </a:lnTo>
                  <a:lnTo>
                    <a:pt x="12324" y="4206"/>
                  </a:lnTo>
                  <a:lnTo>
                    <a:pt x="12317" y="4207"/>
                  </a:lnTo>
                  <a:lnTo>
                    <a:pt x="12308" y="4208"/>
                  </a:lnTo>
                  <a:lnTo>
                    <a:pt x="12302" y="4210"/>
                  </a:lnTo>
                  <a:lnTo>
                    <a:pt x="12294" y="4214"/>
                  </a:lnTo>
                  <a:lnTo>
                    <a:pt x="12288" y="4217"/>
                  </a:lnTo>
                  <a:lnTo>
                    <a:pt x="12282" y="4221"/>
                  </a:lnTo>
                  <a:lnTo>
                    <a:pt x="12276" y="4226"/>
                  </a:lnTo>
                  <a:lnTo>
                    <a:pt x="12272" y="4231"/>
                  </a:lnTo>
                  <a:lnTo>
                    <a:pt x="12266" y="4236"/>
                  </a:lnTo>
                  <a:lnTo>
                    <a:pt x="12262" y="4243"/>
                  </a:lnTo>
                  <a:lnTo>
                    <a:pt x="12259" y="4250"/>
                  </a:lnTo>
                  <a:lnTo>
                    <a:pt x="12256" y="4258"/>
                  </a:lnTo>
                  <a:lnTo>
                    <a:pt x="12253" y="4266"/>
                  </a:lnTo>
                  <a:lnTo>
                    <a:pt x="12252" y="4274"/>
                  </a:lnTo>
                  <a:lnTo>
                    <a:pt x="12251" y="4282"/>
                  </a:lnTo>
                  <a:lnTo>
                    <a:pt x="12251" y="4291"/>
                  </a:lnTo>
                  <a:lnTo>
                    <a:pt x="12252" y="4298"/>
                  </a:lnTo>
                  <a:lnTo>
                    <a:pt x="12253" y="4306"/>
                  </a:lnTo>
                  <a:lnTo>
                    <a:pt x="12256" y="4313"/>
                  </a:lnTo>
                  <a:lnTo>
                    <a:pt x="12258" y="4320"/>
                  </a:lnTo>
                  <a:lnTo>
                    <a:pt x="12262" y="4326"/>
                  </a:lnTo>
                  <a:lnTo>
                    <a:pt x="12265" y="4333"/>
                  </a:lnTo>
                  <a:lnTo>
                    <a:pt x="12271" y="4338"/>
                  </a:lnTo>
                  <a:lnTo>
                    <a:pt x="12276" y="4344"/>
                  </a:lnTo>
                  <a:lnTo>
                    <a:pt x="12281" y="4348"/>
                  </a:lnTo>
                  <a:lnTo>
                    <a:pt x="12288" y="4352"/>
                  </a:lnTo>
                  <a:lnTo>
                    <a:pt x="12294" y="4356"/>
                  </a:lnTo>
                  <a:lnTo>
                    <a:pt x="12302" y="4359"/>
                  </a:lnTo>
                  <a:lnTo>
                    <a:pt x="12309" y="4361"/>
                  </a:lnTo>
                  <a:lnTo>
                    <a:pt x="12318" y="4363"/>
                  </a:lnTo>
                  <a:lnTo>
                    <a:pt x="12326" y="4364"/>
                  </a:lnTo>
                  <a:lnTo>
                    <a:pt x="12334" y="4364"/>
                  </a:lnTo>
                  <a:lnTo>
                    <a:pt x="12341" y="4363"/>
                  </a:lnTo>
                  <a:lnTo>
                    <a:pt x="12349" y="4362"/>
                  </a:lnTo>
                  <a:lnTo>
                    <a:pt x="12356" y="4360"/>
                  </a:lnTo>
                  <a:lnTo>
                    <a:pt x="12364" y="4356"/>
                  </a:lnTo>
                  <a:lnTo>
                    <a:pt x="12370" y="4353"/>
                  </a:lnTo>
                  <a:lnTo>
                    <a:pt x="12376" y="4349"/>
                  </a:lnTo>
                  <a:lnTo>
                    <a:pt x="12382" y="4345"/>
                  </a:lnTo>
                  <a:lnTo>
                    <a:pt x="12387" y="4339"/>
                  </a:lnTo>
                  <a:lnTo>
                    <a:pt x="12392" y="4334"/>
                  </a:lnTo>
                  <a:lnTo>
                    <a:pt x="12396" y="4327"/>
                  </a:lnTo>
                  <a:lnTo>
                    <a:pt x="12399" y="4320"/>
                  </a:lnTo>
                  <a:lnTo>
                    <a:pt x="12403" y="4312"/>
                  </a:lnTo>
                  <a:lnTo>
                    <a:pt x="12405" y="4305"/>
                  </a:lnTo>
                  <a:lnTo>
                    <a:pt x="12406" y="4296"/>
                  </a:lnTo>
                  <a:lnTo>
                    <a:pt x="12407" y="4289"/>
                  </a:lnTo>
                  <a:lnTo>
                    <a:pt x="12407" y="4280"/>
                  </a:lnTo>
                  <a:lnTo>
                    <a:pt x="12407" y="4273"/>
                  </a:lnTo>
                  <a:lnTo>
                    <a:pt x="12406" y="4265"/>
                  </a:lnTo>
                  <a:lnTo>
                    <a:pt x="12404" y="4258"/>
                  </a:lnTo>
                  <a:lnTo>
                    <a:pt x="12400" y="4250"/>
                  </a:lnTo>
                  <a:lnTo>
                    <a:pt x="12397" y="4244"/>
                  </a:lnTo>
                  <a:lnTo>
                    <a:pt x="12393" y="4237"/>
                  </a:lnTo>
                  <a:lnTo>
                    <a:pt x="12389" y="4232"/>
                  </a:lnTo>
                  <a:lnTo>
                    <a:pt x="12383" y="4227"/>
                  </a:lnTo>
                  <a:lnTo>
                    <a:pt x="12378" y="4222"/>
                  </a:lnTo>
                  <a:lnTo>
                    <a:pt x="12371" y="4218"/>
                  </a:lnTo>
                  <a:lnTo>
                    <a:pt x="12365" y="4215"/>
                  </a:lnTo>
                  <a:lnTo>
                    <a:pt x="12358" y="4212"/>
                  </a:lnTo>
                  <a:lnTo>
                    <a:pt x="12349" y="4209"/>
                  </a:lnTo>
                  <a:lnTo>
                    <a:pt x="12340" y="4207"/>
                  </a:lnTo>
                  <a:close/>
                  <a:moveTo>
                    <a:pt x="12467" y="4378"/>
                  </a:moveTo>
                  <a:lnTo>
                    <a:pt x="13011" y="4457"/>
                  </a:lnTo>
                  <a:lnTo>
                    <a:pt x="13032" y="4312"/>
                  </a:lnTo>
                  <a:lnTo>
                    <a:pt x="12489" y="4234"/>
                  </a:lnTo>
                  <a:lnTo>
                    <a:pt x="12467" y="4378"/>
                  </a:lnTo>
                  <a:close/>
                  <a:moveTo>
                    <a:pt x="12565" y="3705"/>
                  </a:moveTo>
                  <a:lnTo>
                    <a:pt x="12560" y="3715"/>
                  </a:lnTo>
                  <a:lnTo>
                    <a:pt x="12555" y="3726"/>
                  </a:lnTo>
                  <a:lnTo>
                    <a:pt x="12550" y="3737"/>
                  </a:lnTo>
                  <a:lnTo>
                    <a:pt x="12545" y="3751"/>
                  </a:lnTo>
                  <a:lnTo>
                    <a:pt x="12541" y="3766"/>
                  </a:lnTo>
                  <a:lnTo>
                    <a:pt x="12537" y="3782"/>
                  </a:lnTo>
                  <a:lnTo>
                    <a:pt x="12534" y="3799"/>
                  </a:lnTo>
                  <a:lnTo>
                    <a:pt x="12530" y="3817"/>
                  </a:lnTo>
                  <a:lnTo>
                    <a:pt x="12529" y="3833"/>
                  </a:lnTo>
                  <a:lnTo>
                    <a:pt x="12528" y="3849"/>
                  </a:lnTo>
                  <a:lnTo>
                    <a:pt x="12528" y="3865"/>
                  </a:lnTo>
                  <a:lnTo>
                    <a:pt x="12528" y="3881"/>
                  </a:lnTo>
                  <a:lnTo>
                    <a:pt x="12530" y="3896"/>
                  </a:lnTo>
                  <a:lnTo>
                    <a:pt x="12531" y="3911"/>
                  </a:lnTo>
                  <a:lnTo>
                    <a:pt x="12535" y="3925"/>
                  </a:lnTo>
                  <a:lnTo>
                    <a:pt x="12538" y="3940"/>
                  </a:lnTo>
                  <a:lnTo>
                    <a:pt x="12542" y="3953"/>
                  </a:lnTo>
                  <a:lnTo>
                    <a:pt x="12546" y="3967"/>
                  </a:lnTo>
                  <a:lnTo>
                    <a:pt x="12552" y="3980"/>
                  </a:lnTo>
                  <a:lnTo>
                    <a:pt x="12558" y="3992"/>
                  </a:lnTo>
                  <a:lnTo>
                    <a:pt x="12565" y="4003"/>
                  </a:lnTo>
                  <a:lnTo>
                    <a:pt x="12572" y="4015"/>
                  </a:lnTo>
                  <a:lnTo>
                    <a:pt x="12580" y="4026"/>
                  </a:lnTo>
                  <a:lnTo>
                    <a:pt x="12588" y="4037"/>
                  </a:lnTo>
                  <a:lnTo>
                    <a:pt x="12597" y="4047"/>
                  </a:lnTo>
                  <a:lnTo>
                    <a:pt x="12607" y="4057"/>
                  </a:lnTo>
                  <a:lnTo>
                    <a:pt x="12616" y="4066"/>
                  </a:lnTo>
                  <a:lnTo>
                    <a:pt x="12627" y="4074"/>
                  </a:lnTo>
                  <a:lnTo>
                    <a:pt x="12638" y="4083"/>
                  </a:lnTo>
                  <a:lnTo>
                    <a:pt x="12648" y="4090"/>
                  </a:lnTo>
                  <a:lnTo>
                    <a:pt x="12660" y="4098"/>
                  </a:lnTo>
                  <a:lnTo>
                    <a:pt x="12673" y="4104"/>
                  </a:lnTo>
                  <a:lnTo>
                    <a:pt x="12686" y="4111"/>
                  </a:lnTo>
                  <a:lnTo>
                    <a:pt x="12699" y="4116"/>
                  </a:lnTo>
                  <a:lnTo>
                    <a:pt x="12712" y="4120"/>
                  </a:lnTo>
                  <a:lnTo>
                    <a:pt x="12726" y="4126"/>
                  </a:lnTo>
                  <a:lnTo>
                    <a:pt x="12740" y="4129"/>
                  </a:lnTo>
                  <a:lnTo>
                    <a:pt x="12755" y="4132"/>
                  </a:lnTo>
                  <a:lnTo>
                    <a:pt x="12770" y="4135"/>
                  </a:lnTo>
                  <a:lnTo>
                    <a:pt x="12785" y="4138"/>
                  </a:lnTo>
                  <a:lnTo>
                    <a:pt x="12801" y="4139"/>
                  </a:lnTo>
                  <a:lnTo>
                    <a:pt x="12817" y="4140"/>
                  </a:lnTo>
                  <a:lnTo>
                    <a:pt x="12832" y="4141"/>
                  </a:lnTo>
                  <a:lnTo>
                    <a:pt x="12847" y="4140"/>
                  </a:lnTo>
                  <a:lnTo>
                    <a:pt x="12862" y="4140"/>
                  </a:lnTo>
                  <a:lnTo>
                    <a:pt x="12876" y="4138"/>
                  </a:lnTo>
                  <a:lnTo>
                    <a:pt x="12890" y="4135"/>
                  </a:lnTo>
                  <a:lnTo>
                    <a:pt x="12903" y="4133"/>
                  </a:lnTo>
                  <a:lnTo>
                    <a:pt x="12917" y="4130"/>
                  </a:lnTo>
                  <a:lnTo>
                    <a:pt x="12930" y="4126"/>
                  </a:lnTo>
                  <a:lnTo>
                    <a:pt x="12942" y="4121"/>
                  </a:lnTo>
                  <a:lnTo>
                    <a:pt x="12953" y="4116"/>
                  </a:lnTo>
                  <a:lnTo>
                    <a:pt x="12965" y="4111"/>
                  </a:lnTo>
                  <a:lnTo>
                    <a:pt x="12976" y="4104"/>
                  </a:lnTo>
                  <a:lnTo>
                    <a:pt x="12987" y="4098"/>
                  </a:lnTo>
                  <a:lnTo>
                    <a:pt x="12997" y="4090"/>
                  </a:lnTo>
                  <a:lnTo>
                    <a:pt x="13007" y="4083"/>
                  </a:lnTo>
                  <a:lnTo>
                    <a:pt x="13016" y="4074"/>
                  </a:lnTo>
                  <a:lnTo>
                    <a:pt x="13025" y="4066"/>
                  </a:lnTo>
                  <a:lnTo>
                    <a:pt x="13033" y="4056"/>
                  </a:lnTo>
                  <a:lnTo>
                    <a:pt x="13041" y="4046"/>
                  </a:lnTo>
                  <a:lnTo>
                    <a:pt x="13049" y="4036"/>
                  </a:lnTo>
                  <a:lnTo>
                    <a:pt x="13055" y="4025"/>
                  </a:lnTo>
                  <a:lnTo>
                    <a:pt x="13062" y="4014"/>
                  </a:lnTo>
                  <a:lnTo>
                    <a:pt x="13067" y="4002"/>
                  </a:lnTo>
                  <a:lnTo>
                    <a:pt x="13073" y="3991"/>
                  </a:lnTo>
                  <a:lnTo>
                    <a:pt x="13078" y="3978"/>
                  </a:lnTo>
                  <a:lnTo>
                    <a:pt x="13082" y="3965"/>
                  </a:lnTo>
                  <a:lnTo>
                    <a:pt x="13087" y="3951"/>
                  </a:lnTo>
                  <a:lnTo>
                    <a:pt x="13090" y="3937"/>
                  </a:lnTo>
                  <a:lnTo>
                    <a:pt x="13092" y="3923"/>
                  </a:lnTo>
                  <a:lnTo>
                    <a:pt x="13094" y="3908"/>
                  </a:lnTo>
                  <a:lnTo>
                    <a:pt x="13096" y="3887"/>
                  </a:lnTo>
                  <a:lnTo>
                    <a:pt x="13097" y="3866"/>
                  </a:lnTo>
                  <a:lnTo>
                    <a:pt x="13097" y="3847"/>
                  </a:lnTo>
                  <a:lnTo>
                    <a:pt x="13096" y="3829"/>
                  </a:lnTo>
                  <a:lnTo>
                    <a:pt x="13095" y="3811"/>
                  </a:lnTo>
                  <a:lnTo>
                    <a:pt x="13093" y="3796"/>
                  </a:lnTo>
                  <a:lnTo>
                    <a:pt x="13090" y="3784"/>
                  </a:lnTo>
                  <a:lnTo>
                    <a:pt x="13087" y="3773"/>
                  </a:lnTo>
                  <a:lnTo>
                    <a:pt x="12976" y="3775"/>
                  </a:lnTo>
                  <a:lnTo>
                    <a:pt x="12979" y="3785"/>
                  </a:lnTo>
                  <a:lnTo>
                    <a:pt x="12981" y="3795"/>
                  </a:lnTo>
                  <a:lnTo>
                    <a:pt x="12982" y="3805"/>
                  </a:lnTo>
                  <a:lnTo>
                    <a:pt x="12985" y="3816"/>
                  </a:lnTo>
                  <a:lnTo>
                    <a:pt x="12985" y="3828"/>
                  </a:lnTo>
                  <a:lnTo>
                    <a:pt x="12985" y="3839"/>
                  </a:lnTo>
                  <a:lnTo>
                    <a:pt x="12985" y="3852"/>
                  </a:lnTo>
                  <a:lnTo>
                    <a:pt x="12982" y="3865"/>
                  </a:lnTo>
                  <a:lnTo>
                    <a:pt x="12980" y="3881"/>
                  </a:lnTo>
                  <a:lnTo>
                    <a:pt x="12976" y="3895"/>
                  </a:lnTo>
                  <a:lnTo>
                    <a:pt x="12971" y="3909"/>
                  </a:lnTo>
                  <a:lnTo>
                    <a:pt x="12964" y="3922"/>
                  </a:lnTo>
                  <a:lnTo>
                    <a:pt x="12957" y="3934"/>
                  </a:lnTo>
                  <a:lnTo>
                    <a:pt x="12948" y="3944"/>
                  </a:lnTo>
                  <a:lnTo>
                    <a:pt x="12937" y="3955"/>
                  </a:lnTo>
                  <a:lnTo>
                    <a:pt x="12927" y="3964"/>
                  </a:lnTo>
                  <a:lnTo>
                    <a:pt x="12914" y="3971"/>
                  </a:lnTo>
                  <a:lnTo>
                    <a:pt x="12900" y="3978"/>
                  </a:lnTo>
                  <a:lnTo>
                    <a:pt x="12885" y="3983"/>
                  </a:lnTo>
                  <a:lnTo>
                    <a:pt x="12870" y="3987"/>
                  </a:lnTo>
                  <a:lnTo>
                    <a:pt x="12852" y="3991"/>
                  </a:lnTo>
                  <a:lnTo>
                    <a:pt x="12835" y="3992"/>
                  </a:lnTo>
                  <a:lnTo>
                    <a:pt x="12816" y="3992"/>
                  </a:lnTo>
                  <a:lnTo>
                    <a:pt x="12797" y="3989"/>
                  </a:lnTo>
                  <a:lnTo>
                    <a:pt x="12779" y="3987"/>
                  </a:lnTo>
                  <a:lnTo>
                    <a:pt x="12762" y="3983"/>
                  </a:lnTo>
                  <a:lnTo>
                    <a:pt x="12746" y="3978"/>
                  </a:lnTo>
                  <a:lnTo>
                    <a:pt x="12731" y="3972"/>
                  </a:lnTo>
                  <a:lnTo>
                    <a:pt x="12717" y="3965"/>
                  </a:lnTo>
                  <a:lnTo>
                    <a:pt x="12703" y="3956"/>
                  </a:lnTo>
                  <a:lnTo>
                    <a:pt x="12691" y="3948"/>
                  </a:lnTo>
                  <a:lnTo>
                    <a:pt x="12681" y="3937"/>
                  </a:lnTo>
                  <a:lnTo>
                    <a:pt x="12671" y="3926"/>
                  </a:lnTo>
                  <a:lnTo>
                    <a:pt x="12662" y="3914"/>
                  </a:lnTo>
                  <a:lnTo>
                    <a:pt x="12656" y="3902"/>
                  </a:lnTo>
                  <a:lnTo>
                    <a:pt x="12651" y="3888"/>
                  </a:lnTo>
                  <a:lnTo>
                    <a:pt x="12646" y="3874"/>
                  </a:lnTo>
                  <a:lnTo>
                    <a:pt x="12644" y="3858"/>
                  </a:lnTo>
                  <a:lnTo>
                    <a:pt x="12644" y="3843"/>
                  </a:lnTo>
                  <a:lnTo>
                    <a:pt x="12645" y="3825"/>
                  </a:lnTo>
                  <a:lnTo>
                    <a:pt x="12647" y="3811"/>
                  </a:lnTo>
                  <a:lnTo>
                    <a:pt x="12650" y="3797"/>
                  </a:lnTo>
                  <a:lnTo>
                    <a:pt x="12653" y="3786"/>
                  </a:lnTo>
                  <a:lnTo>
                    <a:pt x="12657" y="3775"/>
                  </a:lnTo>
                  <a:lnTo>
                    <a:pt x="12665" y="3757"/>
                  </a:lnTo>
                  <a:lnTo>
                    <a:pt x="12673" y="3743"/>
                  </a:lnTo>
                  <a:lnTo>
                    <a:pt x="12565" y="3705"/>
                  </a:lnTo>
                  <a:close/>
                  <a:moveTo>
                    <a:pt x="12675" y="3588"/>
                  </a:moveTo>
                  <a:lnTo>
                    <a:pt x="12668" y="3573"/>
                  </a:lnTo>
                  <a:lnTo>
                    <a:pt x="12661" y="3558"/>
                  </a:lnTo>
                  <a:lnTo>
                    <a:pt x="12656" y="3542"/>
                  </a:lnTo>
                  <a:lnTo>
                    <a:pt x="12651" y="3525"/>
                  </a:lnTo>
                  <a:lnTo>
                    <a:pt x="12647" y="3507"/>
                  </a:lnTo>
                  <a:lnTo>
                    <a:pt x="12644" y="3489"/>
                  </a:lnTo>
                  <a:lnTo>
                    <a:pt x="12643" y="3470"/>
                  </a:lnTo>
                  <a:lnTo>
                    <a:pt x="12643" y="3451"/>
                  </a:lnTo>
                  <a:lnTo>
                    <a:pt x="12644" y="3437"/>
                  </a:lnTo>
                  <a:lnTo>
                    <a:pt x="12646" y="3424"/>
                  </a:lnTo>
                  <a:lnTo>
                    <a:pt x="12650" y="3413"/>
                  </a:lnTo>
                  <a:lnTo>
                    <a:pt x="12653" y="3403"/>
                  </a:lnTo>
                  <a:lnTo>
                    <a:pt x="12657" y="3394"/>
                  </a:lnTo>
                  <a:lnTo>
                    <a:pt x="12662" y="3386"/>
                  </a:lnTo>
                  <a:lnTo>
                    <a:pt x="12668" y="3379"/>
                  </a:lnTo>
                  <a:lnTo>
                    <a:pt x="12674" y="3374"/>
                  </a:lnTo>
                  <a:lnTo>
                    <a:pt x="12682" y="3368"/>
                  </a:lnTo>
                  <a:lnTo>
                    <a:pt x="12689" y="3365"/>
                  </a:lnTo>
                  <a:lnTo>
                    <a:pt x="12697" y="3362"/>
                  </a:lnTo>
                  <a:lnTo>
                    <a:pt x="12705" y="3360"/>
                  </a:lnTo>
                  <a:lnTo>
                    <a:pt x="12715" y="3359"/>
                  </a:lnTo>
                  <a:lnTo>
                    <a:pt x="12724" y="3358"/>
                  </a:lnTo>
                  <a:lnTo>
                    <a:pt x="12733" y="3357"/>
                  </a:lnTo>
                  <a:lnTo>
                    <a:pt x="12744" y="3358"/>
                  </a:lnTo>
                  <a:lnTo>
                    <a:pt x="12743" y="3390"/>
                  </a:lnTo>
                  <a:lnTo>
                    <a:pt x="12744" y="3420"/>
                  </a:lnTo>
                  <a:lnTo>
                    <a:pt x="12746" y="3450"/>
                  </a:lnTo>
                  <a:lnTo>
                    <a:pt x="12750" y="3478"/>
                  </a:lnTo>
                  <a:lnTo>
                    <a:pt x="12757" y="3505"/>
                  </a:lnTo>
                  <a:lnTo>
                    <a:pt x="12764" y="3530"/>
                  </a:lnTo>
                  <a:lnTo>
                    <a:pt x="12769" y="3542"/>
                  </a:lnTo>
                  <a:lnTo>
                    <a:pt x="12773" y="3553"/>
                  </a:lnTo>
                  <a:lnTo>
                    <a:pt x="12778" y="3564"/>
                  </a:lnTo>
                  <a:lnTo>
                    <a:pt x="12785" y="3574"/>
                  </a:lnTo>
                  <a:lnTo>
                    <a:pt x="12790" y="3585"/>
                  </a:lnTo>
                  <a:lnTo>
                    <a:pt x="12798" y="3594"/>
                  </a:lnTo>
                  <a:lnTo>
                    <a:pt x="12804" y="3603"/>
                  </a:lnTo>
                  <a:lnTo>
                    <a:pt x="12812" y="3612"/>
                  </a:lnTo>
                  <a:lnTo>
                    <a:pt x="12820" y="3619"/>
                  </a:lnTo>
                  <a:lnTo>
                    <a:pt x="12828" y="3627"/>
                  </a:lnTo>
                  <a:lnTo>
                    <a:pt x="12837" y="3633"/>
                  </a:lnTo>
                  <a:lnTo>
                    <a:pt x="12846" y="3640"/>
                  </a:lnTo>
                  <a:lnTo>
                    <a:pt x="12856" y="3645"/>
                  </a:lnTo>
                  <a:lnTo>
                    <a:pt x="12866" y="3651"/>
                  </a:lnTo>
                  <a:lnTo>
                    <a:pt x="12877" y="3655"/>
                  </a:lnTo>
                  <a:lnTo>
                    <a:pt x="12888" y="3658"/>
                  </a:lnTo>
                  <a:lnTo>
                    <a:pt x="12900" y="3661"/>
                  </a:lnTo>
                  <a:lnTo>
                    <a:pt x="12912" y="3663"/>
                  </a:lnTo>
                  <a:lnTo>
                    <a:pt x="12924" y="3666"/>
                  </a:lnTo>
                  <a:lnTo>
                    <a:pt x="12937" y="3666"/>
                  </a:lnTo>
                  <a:lnTo>
                    <a:pt x="12953" y="3666"/>
                  </a:lnTo>
                  <a:lnTo>
                    <a:pt x="12969" y="3664"/>
                  </a:lnTo>
                  <a:lnTo>
                    <a:pt x="12986" y="3661"/>
                  </a:lnTo>
                  <a:lnTo>
                    <a:pt x="13001" y="3657"/>
                  </a:lnTo>
                  <a:lnTo>
                    <a:pt x="13016" y="3652"/>
                  </a:lnTo>
                  <a:lnTo>
                    <a:pt x="13030" y="3645"/>
                  </a:lnTo>
                  <a:lnTo>
                    <a:pt x="13042" y="3637"/>
                  </a:lnTo>
                  <a:lnTo>
                    <a:pt x="13054" y="3627"/>
                  </a:lnTo>
                  <a:lnTo>
                    <a:pt x="13066" y="3616"/>
                  </a:lnTo>
                  <a:lnTo>
                    <a:pt x="13076" y="3604"/>
                  </a:lnTo>
                  <a:lnTo>
                    <a:pt x="13085" y="3592"/>
                  </a:lnTo>
                  <a:lnTo>
                    <a:pt x="13093" y="3576"/>
                  </a:lnTo>
                  <a:lnTo>
                    <a:pt x="13099" y="3561"/>
                  </a:lnTo>
                  <a:lnTo>
                    <a:pt x="13104" y="3545"/>
                  </a:lnTo>
                  <a:lnTo>
                    <a:pt x="13107" y="3527"/>
                  </a:lnTo>
                  <a:lnTo>
                    <a:pt x="13109" y="3509"/>
                  </a:lnTo>
                  <a:lnTo>
                    <a:pt x="13109" y="3497"/>
                  </a:lnTo>
                  <a:lnTo>
                    <a:pt x="13109" y="3486"/>
                  </a:lnTo>
                  <a:lnTo>
                    <a:pt x="13108" y="3476"/>
                  </a:lnTo>
                  <a:lnTo>
                    <a:pt x="13107" y="3465"/>
                  </a:lnTo>
                  <a:lnTo>
                    <a:pt x="13105" y="3454"/>
                  </a:lnTo>
                  <a:lnTo>
                    <a:pt x="13102" y="3443"/>
                  </a:lnTo>
                  <a:lnTo>
                    <a:pt x="13098" y="3434"/>
                  </a:lnTo>
                  <a:lnTo>
                    <a:pt x="13095" y="3424"/>
                  </a:lnTo>
                  <a:lnTo>
                    <a:pt x="13091" y="3415"/>
                  </a:lnTo>
                  <a:lnTo>
                    <a:pt x="13087" y="3406"/>
                  </a:lnTo>
                  <a:lnTo>
                    <a:pt x="13081" y="3397"/>
                  </a:lnTo>
                  <a:lnTo>
                    <a:pt x="13076" y="3389"/>
                  </a:lnTo>
                  <a:lnTo>
                    <a:pt x="13069" y="3381"/>
                  </a:lnTo>
                  <a:lnTo>
                    <a:pt x="13063" y="3374"/>
                  </a:lnTo>
                  <a:lnTo>
                    <a:pt x="13055" y="3366"/>
                  </a:lnTo>
                  <a:lnTo>
                    <a:pt x="13048" y="3360"/>
                  </a:lnTo>
                  <a:lnTo>
                    <a:pt x="13048" y="3358"/>
                  </a:lnTo>
                  <a:lnTo>
                    <a:pt x="13106" y="3351"/>
                  </a:lnTo>
                  <a:lnTo>
                    <a:pt x="13111" y="3220"/>
                  </a:lnTo>
                  <a:lnTo>
                    <a:pt x="13083" y="3222"/>
                  </a:lnTo>
                  <a:lnTo>
                    <a:pt x="13051" y="3224"/>
                  </a:lnTo>
                  <a:lnTo>
                    <a:pt x="13017" y="3224"/>
                  </a:lnTo>
                  <a:lnTo>
                    <a:pt x="12981" y="3221"/>
                  </a:lnTo>
                  <a:lnTo>
                    <a:pt x="12779" y="3213"/>
                  </a:lnTo>
                  <a:lnTo>
                    <a:pt x="12757" y="3213"/>
                  </a:lnTo>
                  <a:lnTo>
                    <a:pt x="12735" y="3213"/>
                  </a:lnTo>
                  <a:lnTo>
                    <a:pt x="12714" y="3215"/>
                  </a:lnTo>
                  <a:lnTo>
                    <a:pt x="12693" y="3219"/>
                  </a:lnTo>
                  <a:lnTo>
                    <a:pt x="12673" y="3224"/>
                  </a:lnTo>
                  <a:lnTo>
                    <a:pt x="12654" y="3231"/>
                  </a:lnTo>
                  <a:lnTo>
                    <a:pt x="12644" y="3235"/>
                  </a:lnTo>
                  <a:lnTo>
                    <a:pt x="12636" y="3240"/>
                  </a:lnTo>
                  <a:lnTo>
                    <a:pt x="12627" y="3245"/>
                  </a:lnTo>
                  <a:lnTo>
                    <a:pt x="12618" y="3250"/>
                  </a:lnTo>
                  <a:lnTo>
                    <a:pt x="12610" y="3256"/>
                  </a:lnTo>
                  <a:lnTo>
                    <a:pt x="12602" y="3263"/>
                  </a:lnTo>
                  <a:lnTo>
                    <a:pt x="12596" y="3270"/>
                  </a:lnTo>
                  <a:lnTo>
                    <a:pt x="12588" y="3277"/>
                  </a:lnTo>
                  <a:lnTo>
                    <a:pt x="12582" y="3286"/>
                  </a:lnTo>
                  <a:lnTo>
                    <a:pt x="12575" y="3294"/>
                  </a:lnTo>
                  <a:lnTo>
                    <a:pt x="12570" y="3304"/>
                  </a:lnTo>
                  <a:lnTo>
                    <a:pt x="12565" y="3315"/>
                  </a:lnTo>
                  <a:lnTo>
                    <a:pt x="12560" y="3325"/>
                  </a:lnTo>
                  <a:lnTo>
                    <a:pt x="12556" y="3336"/>
                  </a:lnTo>
                  <a:lnTo>
                    <a:pt x="12552" y="3348"/>
                  </a:lnTo>
                  <a:lnTo>
                    <a:pt x="12549" y="3361"/>
                  </a:lnTo>
                  <a:lnTo>
                    <a:pt x="12546" y="3375"/>
                  </a:lnTo>
                  <a:lnTo>
                    <a:pt x="12544" y="3389"/>
                  </a:lnTo>
                  <a:lnTo>
                    <a:pt x="12542" y="3404"/>
                  </a:lnTo>
                  <a:lnTo>
                    <a:pt x="12541" y="3419"/>
                  </a:lnTo>
                  <a:lnTo>
                    <a:pt x="12541" y="3451"/>
                  </a:lnTo>
                  <a:lnTo>
                    <a:pt x="12543" y="3480"/>
                  </a:lnTo>
                  <a:lnTo>
                    <a:pt x="12546" y="3508"/>
                  </a:lnTo>
                  <a:lnTo>
                    <a:pt x="12551" y="3534"/>
                  </a:lnTo>
                  <a:lnTo>
                    <a:pt x="12557" y="3557"/>
                  </a:lnTo>
                  <a:lnTo>
                    <a:pt x="12564" y="3578"/>
                  </a:lnTo>
                  <a:lnTo>
                    <a:pt x="12571" y="3596"/>
                  </a:lnTo>
                  <a:lnTo>
                    <a:pt x="12579" y="3611"/>
                  </a:lnTo>
                  <a:lnTo>
                    <a:pt x="12675" y="3588"/>
                  </a:lnTo>
                  <a:close/>
                  <a:moveTo>
                    <a:pt x="12916" y="3361"/>
                  </a:moveTo>
                  <a:lnTo>
                    <a:pt x="12929" y="3362"/>
                  </a:lnTo>
                  <a:lnTo>
                    <a:pt x="12941" y="3365"/>
                  </a:lnTo>
                  <a:lnTo>
                    <a:pt x="12951" y="3368"/>
                  </a:lnTo>
                  <a:lnTo>
                    <a:pt x="12960" y="3373"/>
                  </a:lnTo>
                  <a:lnTo>
                    <a:pt x="12968" y="3378"/>
                  </a:lnTo>
                  <a:lnTo>
                    <a:pt x="12976" y="3383"/>
                  </a:lnTo>
                  <a:lnTo>
                    <a:pt x="12982" y="3390"/>
                  </a:lnTo>
                  <a:lnTo>
                    <a:pt x="12989" y="3397"/>
                  </a:lnTo>
                  <a:lnTo>
                    <a:pt x="12993" y="3405"/>
                  </a:lnTo>
                  <a:lnTo>
                    <a:pt x="12997" y="3412"/>
                  </a:lnTo>
                  <a:lnTo>
                    <a:pt x="13001" y="3420"/>
                  </a:lnTo>
                  <a:lnTo>
                    <a:pt x="13003" y="3427"/>
                  </a:lnTo>
                  <a:lnTo>
                    <a:pt x="13005" y="3436"/>
                  </a:lnTo>
                  <a:lnTo>
                    <a:pt x="13006" y="3443"/>
                  </a:lnTo>
                  <a:lnTo>
                    <a:pt x="13007" y="3450"/>
                  </a:lnTo>
                  <a:lnTo>
                    <a:pt x="13007" y="3457"/>
                  </a:lnTo>
                  <a:lnTo>
                    <a:pt x="13006" y="3464"/>
                  </a:lnTo>
                  <a:lnTo>
                    <a:pt x="13005" y="3470"/>
                  </a:lnTo>
                  <a:lnTo>
                    <a:pt x="13004" y="3477"/>
                  </a:lnTo>
                  <a:lnTo>
                    <a:pt x="13002" y="3483"/>
                  </a:lnTo>
                  <a:lnTo>
                    <a:pt x="12998" y="3489"/>
                  </a:lnTo>
                  <a:lnTo>
                    <a:pt x="12995" y="3494"/>
                  </a:lnTo>
                  <a:lnTo>
                    <a:pt x="12991" y="3499"/>
                  </a:lnTo>
                  <a:lnTo>
                    <a:pt x="12987" y="3505"/>
                  </a:lnTo>
                  <a:lnTo>
                    <a:pt x="12981" y="3509"/>
                  </a:lnTo>
                  <a:lnTo>
                    <a:pt x="12976" y="3512"/>
                  </a:lnTo>
                  <a:lnTo>
                    <a:pt x="12969" y="3515"/>
                  </a:lnTo>
                  <a:lnTo>
                    <a:pt x="12963" y="3519"/>
                  </a:lnTo>
                  <a:lnTo>
                    <a:pt x="12956" y="3521"/>
                  </a:lnTo>
                  <a:lnTo>
                    <a:pt x="12947" y="3522"/>
                  </a:lnTo>
                  <a:lnTo>
                    <a:pt x="12938" y="3523"/>
                  </a:lnTo>
                  <a:lnTo>
                    <a:pt x="12929" y="3523"/>
                  </a:lnTo>
                  <a:lnTo>
                    <a:pt x="12915" y="3521"/>
                  </a:lnTo>
                  <a:lnTo>
                    <a:pt x="12902" y="3517"/>
                  </a:lnTo>
                  <a:lnTo>
                    <a:pt x="12890" y="3513"/>
                  </a:lnTo>
                  <a:lnTo>
                    <a:pt x="12880" y="3507"/>
                  </a:lnTo>
                  <a:lnTo>
                    <a:pt x="12872" y="3498"/>
                  </a:lnTo>
                  <a:lnTo>
                    <a:pt x="12864" y="3490"/>
                  </a:lnTo>
                  <a:lnTo>
                    <a:pt x="12858" y="3479"/>
                  </a:lnTo>
                  <a:lnTo>
                    <a:pt x="12851" y="3468"/>
                  </a:lnTo>
                  <a:lnTo>
                    <a:pt x="12847" y="3456"/>
                  </a:lnTo>
                  <a:lnTo>
                    <a:pt x="12844" y="3443"/>
                  </a:lnTo>
                  <a:lnTo>
                    <a:pt x="12841" y="3430"/>
                  </a:lnTo>
                  <a:lnTo>
                    <a:pt x="12839" y="3416"/>
                  </a:lnTo>
                  <a:lnTo>
                    <a:pt x="12837" y="3402"/>
                  </a:lnTo>
                  <a:lnTo>
                    <a:pt x="12837" y="3387"/>
                  </a:lnTo>
                  <a:lnTo>
                    <a:pt x="12837" y="3373"/>
                  </a:lnTo>
                  <a:lnTo>
                    <a:pt x="12837" y="3358"/>
                  </a:lnTo>
                  <a:lnTo>
                    <a:pt x="12916" y="3361"/>
                  </a:lnTo>
                  <a:close/>
                  <a:moveTo>
                    <a:pt x="12567" y="3079"/>
                  </a:moveTo>
                  <a:lnTo>
                    <a:pt x="12674" y="3083"/>
                  </a:lnTo>
                  <a:lnTo>
                    <a:pt x="12677" y="3011"/>
                  </a:lnTo>
                  <a:lnTo>
                    <a:pt x="12931" y="3023"/>
                  </a:lnTo>
                  <a:lnTo>
                    <a:pt x="12957" y="3024"/>
                  </a:lnTo>
                  <a:lnTo>
                    <a:pt x="12988" y="3023"/>
                  </a:lnTo>
                  <a:lnTo>
                    <a:pt x="13004" y="3021"/>
                  </a:lnTo>
                  <a:lnTo>
                    <a:pt x="13021" y="3018"/>
                  </a:lnTo>
                  <a:lnTo>
                    <a:pt x="13037" y="3013"/>
                  </a:lnTo>
                  <a:lnTo>
                    <a:pt x="13053" y="3007"/>
                  </a:lnTo>
                  <a:lnTo>
                    <a:pt x="13062" y="3004"/>
                  </a:lnTo>
                  <a:lnTo>
                    <a:pt x="13069" y="2999"/>
                  </a:lnTo>
                  <a:lnTo>
                    <a:pt x="13077" y="2995"/>
                  </a:lnTo>
                  <a:lnTo>
                    <a:pt x="13084" y="2990"/>
                  </a:lnTo>
                  <a:lnTo>
                    <a:pt x="13091" y="2983"/>
                  </a:lnTo>
                  <a:lnTo>
                    <a:pt x="13097" y="2977"/>
                  </a:lnTo>
                  <a:lnTo>
                    <a:pt x="13104" y="2969"/>
                  </a:lnTo>
                  <a:lnTo>
                    <a:pt x="13109" y="2962"/>
                  </a:lnTo>
                  <a:lnTo>
                    <a:pt x="13114" y="2953"/>
                  </a:lnTo>
                  <a:lnTo>
                    <a:pt x="13120" y="2945"/>
                  </a:lnTo>
                  <a:lnTo>
                    <a:pt x="13124" y="2934"/>
                  </a:lnTo>
                  <a:lnTo>
                    <a:pt x="13127" y="2923"/>
                  </a:lnTo>
                  <a:lnTo>
                    <a:pt x="13131" y="2911"/>
                  </a:lnTo>
                  <a:lnTo>
                    <a:pt x="13133" y="2900"/>
                  </a:lnTo>
                  <a:lnTo>
                    <a:pt x="13135" y="2886"/>
                  </a:lnTo>
                  <a:lnTo>
                    <a:pt x="13136" y="2872"/>
                  </a:lnTo>
                  <a:lnTo>
                    <a:pt x="13136" y="2841"/>
                  </a:lnTo>
                  <a:lnTo>
                    <a:pt x="13135" y="2814"/>
                  </a:lnTo>
                  <a:lnTo>
                    <a:pt x="13134" y="2802"/>
                  </a:lnTo>
                  <a:lnTo>
                    <a:pt x="13132" y="2791"/>
                  </a:lnTo>
                  <a:lnTo>
                    <a:pt x="13129" y="2782"/>
                  </a:lnTo>
                  <a:lnTo>
                    <a:pt x="13127" y="2773"/>
                  </a:lnTo>
                  <a:lnTo>
                    <a:pt x="13016" y="2770"/>
                  </a:lnTo>
                  <a:lnTo>
                    <a:pt x="13018" y="2782"/>
                  </a:lnTo>
                  <a:lnTo>
                    <a:pt x="13019" y="2792"/>
                  </a:lnTo>
                  <a:lnTo>
                    <a:pt x="13019" y="2804"/>
                  </a:lnTo>
                  <a:lnTo>
                    <a:pt x="13019" y="2818"/>
                  </a:lnTo>
                  <a:lnTo>
                    <a:pt x="13018" y="2826"/>
                  </a:lnTo>
                  <a:lnTo>
                    <a:pt x="13017" y="2833"/>
                  </a:lnTo>
                  <a:lnTo>
                    <a:pt x="13015" y="2841"/>
                  </a:lnTo>
                  <a:lnTo>
                    <a:pt x="13012" y="2846"/>
                  </a:lnTo>
                  <a:lnTo>
                    <a:pt x="13009" y="2852"/>
                  </a:lnTo>
                  <a:lnTo>
                    <a:pt x="13005" y="2858"/>
                  </a:lnTo>
                  <a:lnTo>
                    <a:pt x="13001" y="2862"/>
                  </a:lnTo>
                  <a:lnTo>
                    <a:pt x="12994" y="2866"/>
                  </a:lnTo>
                  <a:lnTo>
                    <a:pt x="12989" y="2870"/>
                  </a:lnTo>
                  <a:lnTo>
                    <a:pt x="12981" y="2873"/>
                  </a:lnTo>
                  <a:lnTo>
                    <a:pt x="12974" y="2875"/>
                  </a:lnTo>
                  <a:lnTo>
                    <a:pt x="12965" y="2877"/>
                  </a:lnTo>
                  <a:lnTo>
                    <a:pt x="12956" y="2878"/>
                  </a:lnTo>
                  <a:lnTo>
                    <a:pt x="12945" y="2878"/>
                  </a:lnTo>
                  <a:lnTo>
                    <a:pt x="12934" y="2879"/>
                  </a:lnTo>
                  <a:lnTo>
                    <a:pt x="12922" y="2878"/>
                  </a:lnTo>
                  <a:lnTo>
                    <a:pt x="12684" y="2867"/>
                  </a:lnTo>
                  <a:lnTo>
                    <a:pt x="12689" y="2746"/>
                  </a:lnTo>
                  <a:lnTo>
                    <a:pt x="12582" y="2742"/>
                  </a:lnTo>
                  <a:lnTo>
                    <a:pt x="12577" y="2863"/>
                  </a:lnTo>
                  <a:lnTo>
                    <a:pt x="12434" y="2857"/>
                  </a:lnTo>
                  <a:lnTo>
                    <a:pt x="12469" y="3003"/>
                  </a:lnTo>
                  <a:lnTo>
                    <a:pt x="12570" y="3007"/>
                  </a:lnTo>
                  <a:lnTo>
                    <a:pt x="12567" y="3079"/>
                  </a:lnTo>
                  <a:close/>
                  <a:moveTo>
                    <a:pt x="12443" y="2451"/>
                  </a:moveTo>
                  <a:lnTo>
                    <a:pt x="12436" y="2451"/>
                  </a:lnTo>
                  <a:lnTo>
                    <a:pt x="12427" y="2452"/>
                  </a:lnTo>
                  <a:lnTo>
                    <a:pt x="12420" y="2453"/>
                  </a:lnTo>
                  <a:lnTo>
                    <a:pt x="12412" y="2455"/>
                  </a:lnTo>
                  <a:lnTo>
                    <a:pt x="12405" y="2459"/>
                  </a:lnTo>
                  <a:lnTo>
                    <a:pt x="12398" y="2462"/>
                  </a:lnTo>
                  <a:lnTo>
                    <a:pt x="12393" y="2466"/>
                  </a:lnTo>
                  <a:lnTo>
                    <a:pt x="12387" y="2470"/>
                  </a:lnTo>
                  <a:lnTo>
                    <a:pt x="12382" y="2476"/>
                  </a:lnTo>
                  <a:lnTo>
                    <a:pt x="12377" y="2481"/>
                  </a:lnTo>
                  <a:lnTo>
                    <a:pt x="12374" y="2488"/>
                  </a:lnTo>
                  <a:lnTo>
                    <a:pt x="12369" y="2494"/>
                  </a:lnTo>
                  <a:lnTo>
                    <a:pt x="12367" y="2502"/>
                  </a:lnTo>
                  <a:lnTo>
                    <a:pt x="12365" y="2509"/>
                  </a:lnTo>
                  <a:lnTo>
                    <a:pt x="12363" y="2518"/>
                  </a:lnTo>
                  <a:lnTo>
                    <a:pt x="12363" y="2526"/>
                  </a:lnTo>
                  <a:lnTo>
                    <a:pt x="12363" y="2535"/>
                  </a:lnTo>
                  <a:lnTo>
                    <a:pt x="12363" y="2543"/>
                  </a:lnTo>
                  <a:lnTo>
                    <a:pt x="12365" y="2551"/>
                  </a:lnTo>
                  <a:lnTo>
                    <a:pt x="12367" y="2558"/>
                  </a:lnTo>
                  <a:lnTo>
                    <a:pt x="12369" y="2565"/>
                  </a:lnTo>
                  <a:lnTo>
                    <a:pt x="12373" y="2571"/>
                  </a:lnTo>
                  <a:lnTo>
                    <a:pt x="12377" y="2578"/>
                  </a:lnTo>
                  <a:lnTo>
                    <a:pt x="12382" y="2583"/>
                  </a:lnTo>
                  <a:lnTo>
                    <a:pt x="12387" y="2588"/>
                  </a:lnTo>
                  <a:lnTo>
                    <a:pt x="12393" y="2593"/>
                  </a:lnTo>
                  <a:lnTo>
                    <a:pt x="12399" y="2597"/>
                  </a:lnTo>
                  <a:lnTo>
                    <a:pt x="12406" y="2600"/>
                  </a:lnTo>
                  <a:lnTo>
                    <a:pt x="12413" y="2604"/>
                  </a:lnTo>
                  <a:lnTo>
                    <a:pt x="12421" y="2606"/>
                  </a:lnTo>
                  <a:lnTo>
                    <a:pt x="12428" y="2607"/>
                  </a:lnTo>
                  <a:lnTo>
                    <a:pt x="12437" y="2608"/>
                  </a:lnTo>
                  <a:lnTo>
                    <a:pt x="12445" y="2608"/>
                  </a:lnTo>
                  <a:lnTo>
                    <a:pt x="12453" y="2607"/>
                  </a:lnTo>
                  <a:lnTo>
                    <a:pt x="12461" y="2606"/>
                  </a:lnTo>
                  <a:lnTo>
                    <a:pt x="12468" y="2604"/>
                  </a:lnTo>
                  <a:lnTo>
                    <a:pt x="12475" y="2600"/>
                  </a:lnTo>
                  <a:lnTo>
                    <a:pt x="12481" y="2597"/>
                  </a:lnTo>
                  <a:lnTo>
                    <a:pt x="12487" y="2594"/>
                  </a:lnTo>
                  <a:lnTo>
                    <a:pt x="12493" y="2588"/>
                  </a:lnTo>
                  <a:lnTo>
                    <a:pt x="12498" y="2583"/>
                  </a:lnTo>
                  <a:lnTo>
                    <a:pt x="12504" y="2578"/>
                  </a:lnTo>
                  <a:lnTo>
                    <a:pt x="12507" y="2571"/>
                  </a:lnTo>
                  <a:lnTo>
                    <a:pt x="12511" y="2565"/>
                  </a:lnTo>
                  <a:lnTo>
                    <a:pt x="12513" y="2557"/>
                  </a:lnTo>
                  <a:lnTo>
                    <a:pt x="12515" y="2550"/>
                  </a:lnTo>
                  <a:lnTo>
                    <a:pt x="12518" y="2542"/>
                  </a:lnTo>
                  <a:lnTo>
                    <a:pt x="12519" y="2534"/>
                  </a:lnTo>
                  <a:lnTo>
                    <a:pt x="12519" y="2525"/>
                  </a:lnTo>
                  <a:lnTo>
                    <a:pt x="12518" y="2517"/>
                  </a:lnTo>
                  <a:lnTo>
                    <a:pt x="12516" y="2509"/>
                  </a:lnTo>
                  <a:lnTo>
                    <a:pt x="12514" y="2502"/>
                  </a:lnTo>
                  <a:lnTo>
                    <a:pt x="12511" y="2495"/>
                  </a:lnTo>
                  <a:lnTo>
                    <a:pt x="12508" y="2488"/>
                  </a:lnTo>
                  <a:lnTo>
                    <a:pt x="12504" y="2482"/>
                  </a:lnTo>
                  <a:lnTo>
                    <a:pt x="12499" y="2476"/>
                  </a:lnTo>
                  <a:lnTo>
                    <a:pt x="12494" y="2470"/>
                  </a:lnTo>
                  <a:lnTo>
                    <a:pt x="12489" y="2466"/>
                  </a:lnTo>
                  <a:lnTo>
                    <a:pt x="12482" y="2462"/>
                  </a:lnTo>
                  <a:lnTo>
                    <a:pt x="12476" y="2459"/>
                  </a:lnTo>
                  <a:lnTo>
                    <a:pt x="12468" y="2455"/>
                  </a:lnTo>
                  <a:lnTo>
                    <a:pt x="12461" y="2453"/>
                  </a:lnTo>
                  <a:lnTo>
                    <a:pt x="12452" y="2452"/>
                  </a:lnTo>
                  <a:lnTo>
                    <a:pt x="12443" y="2451"/>
                  </a:lnTo>
                  <a:close/>
                  <a:moveTo>
                    <a:pt x="12587" y="2609"/>
                  </a:moveTo>
                  <a:lnTo>
                    <a:pt x="13136" y="2634"/>
                  </a:lnTo>
                  <a:lnTo>
                    <a:pt x="13142" y="2488"/>
                  </a:lnTo>
                  <a:lnTo>
                    <a:pt x="12594" y="2463"/>
                  </a:lnTo>
                  <a:lnTo>
                    <a:pt x="12587" y="2609"/>
                  </a:lnTo>
                  <a:close/>
                  <a:moveTo>
                    <a:pt x="12706" y="1537"/>
                  </a:moveTo>
                  <a:lnTo>
                    <a:pt x="12632" y="1540"/>
                  </a:lnTo>
                  <a:lnTo>
                    <a:pt x="12626" y="1667"/>
                  </a:lnTo>
                  <a:lnTo>
                    <a:pt x="12645" y="1667"/>
                  </a:lnTo>
                  <a:lnTo>
                    <a:pt x="12664" y="1667"/>
                  </a:lnTo>
                  <a:lnTo>
                    <a:pt x="12683" y="1667"/>
                  </a:lnTo>
                  <a:lnTo>
                    <a:pt x="12703" y="1667"/>
                  </a:lnTo>
                  <a:lnTo>
                    <a:pt x="12724" y="1668"/>
                  </a:lnTo>
                  <a:lnTo>
                    <a:pt x="12745" y="1668"/>
                  </a:lnTo>
                  <a:lnTo>
                    <a:pt x="12768" y="1669"/>
                  </a:lnTo>
                  <a:lnTo>
                    <a:pt x="12791" y="1670"/>
                  </a:lnTo>
                  <a:lnTo>
                    <a:pt x="13176" y="1687"/>
                  </a:lnTo>
                  <a:lnTo>
                    <a:pt x="13182" y="1541"/>
                  </a:lnTo>
                  <a:lnTo>
                    <a:pt x="12856" y="1526"/>
                  </a:lnTo>
                  <a:lnTo>
                    <a:pt x="12841" y="1525"/>
                  </a:lnTo>
                  <a:lnTo>
                    <a:pt x="12827" y="1523"/>
                  </a:lnTo>
                  <a:lnTo>
                    <a:pt x="12814" y="1520"/>
                  </a:lnTo>
                  <a:lnTo>
                    <a:pt x="12803" y="1516"/>
                  </a:lnTo>
                  <a:lnTo>
                    <a:pt x="12792" y="1510"/>
                  </a:lnTo>
                  <a:lnTo>
                    <a:pt x="12784" y="1504"/>
                  </a:lnTo>
                  <a:lnTo>
                    <a:pt x="12776" y="1498"/>
                  </a:lnTo>
                  <a:lnTo>
                    <a:pt x="12769" y="1491"/>
                  </a:lnTo>
                  <a:lnTo>
                    <a:pt x="12762" y="1484"/>
                  </a:lnTo>
                  <a:lnTo>
                    <a:pt x="12758" y="1476"/>
                  </a:lnTo>
                  <a:lnTo>
                    <a:pt x="12754" y="1467"/>
                  </a:lnTo>
                  <a:lnTo>
                    <a:pt x="12750" y="1460"/>
                  </a:lnTo>
                  <a:lnTo>
                    <a:pt x="12748" y="1451"/>
                  </a:lnTo>
                  <a:lnTo>
                    <a:pt x="12746" y="1444"/>
                  </a:lnTo>
                  <a:lnTo>
                    <a:pt x="12746" y="1435"/>
                  </a:lnTo>
                  <a:lnTo>
                    <a:pt x="12746" y="1428"/>
                  </a:lnTo>
                  <a:lnTo>
                    <a:pt x="12747" y="1417"/>
                  </a:lnTo>
                  <a:lnTo>
                    <a:pt x="12749" y="1407"/>
                  </a:lnTo>
                  <a:lnTo>
                    <a:pt x="12753" y="1398"/>
                  </a:lnTo>
                  <a:lnTo>
                    <a:pt x="12757" y="1389"/>
                  </a:lnTo>
                  <a:lnTo>
                    <a:pt x="12762" y="1382"/>
                  </a:lnTo>
                  <a:lnTo>
                    <a:pt x="12769" y="1375"/>
                  </a:lnTo>
                  <a:lnTo>
                    <a:pt x="12776" y="1370"/>
                  </a:lnTo>
                  <a:lnTo>
                    <a:pt x="12784" y="1364"/>
                  </a:lnTo>
                  <a:lnTo>
                    <a:pt x="12792" y="1360"/>
                  </a:lnTo>
                  <a:lnTo>
                    <a:pt x="12802" y="1357"/>
                  </a:lnTo>
                  <a:lnTo>
                    <a:pt x="12812" y="1354"/>
                  </a:lnTo>
                  <a:lnTo>
                    <a:pt x="12822" y="1353"/>
                  </a:lnTo>
                  <a:lnTo>
                    <a:pt x="12834" y="1351"/>
                  </a:lnTo>
                  <a:lnTo>
                    <a:pt x="12845" y="1349"/>
                  </a:lnTo>
                  <a:lnTo>
                    <a:pt x="12858" y="1349"/>
                  </a:lnTo>
                  <a:lnTo>
                    <a:pt x="12870" y="1349"/>
                  </a:lnTo>
                  <a:lnTo>
                    <a:pt x="13191" y="1364"/>
                  </a:lnTo>
                  <a:lnTo>
                    <a:pt x="13197" y="1219"/>
                  </a:lnTo>
                  <a:lnTo>
                    <a:pt x="12861" y="1204"/>
                  </a:lnTo>
                  <a:lnTo>
                    <a:pt x="12833" y="1204"/>
                  </a:lnTo>
                  <a:lnTo>
                    <a:pt x="12806" y="1205"/>
                  </a:lnTo>
                  <a:lnTo>
                    <a:pt x="12783" y="1208"/>
                  </a:lnTo>
                  <a:lnTo>
                    <a:pt x="12760" y="1212"/>
                  </a:lnTo>
                  <a:lnTo>
                    <a:pt x="12740" y="1220"/>
                  </a:lnTo>
                  <a:lnTo>
                    <a:pt x="12721" y="1227"/>
                  </a:lnTo>
                  <a:lnTo>
                    <a:pt x="12704" y="1237"/>
                  </a:lnTo>
                  <a:lnTo>
                    <a:pt x="12689" y="1248"/>
                  </a:lnTo>
                  <a:lnTo>
                    <a:pt x="12675" y="1259"/>
                  </a:lnTo>
                  <a:lnTo>
                    <a:pt x="12664" y="1272"/>
                  </a:lnTo>
                  <a:lnTo>
                    <a:pt x="12654" y="1287"/>
                  </a:lnTo>
                  <a:lnTo>
                    <a:pt x="12645" y="1302"/>
                  </a:lnTo>
                  <a:lnTo>
                    <a:pt x="12639" y="1318"/>
                  </a:lnTo>
                  <a:lnTo>
                    <a:pt x="12633" y="1336"/>
                  </a:lnTo>
                  <a:lnTo>
                    <a:pt x="12630" y="1353"/>
                  </a:lnTo>
                  <a:lnTo>
                    <a:pt x="12629" y="1372"/>
                  </a:lnTo>
                  <a:lnTo>
                    <a:pt x="12628" y="1386"/>
                  </a:lnTo>
                  <a:lnTo>
                    <a:pt x="12629" y="1401"/>
                  </a:lnTo>
                  <a:lnTo>
                    <a:pt x="12631" y="1414"/>
                  </a:lnTo>
                  <a:lnTo>
                    <a:pt x="12633" y="1427"/>
                  </a:lnTo>
                  <a:lnTo>
                    <a:pt x="12637" y="1440"/>
                  </a:lnTo>
                  <a:lnTo>
                    <a:pt x="12641" y="1451"/>
                  </a:lnTo>
                  <a:lnTo>
                    <a:pt x="12646" y="1462"/>
                  </a:lnTo>
                  <a:lnTo>
                    <a:pt x="12652" y="1473"/>
                  </a:lnTo>
                  <a:lnTo>
                    <a:pt x="12657" y="1482"/>
                  </a:lnTo>
                  <a:lnTo>
                    <a:pt x="12664" y="1492"/>
                  </a:lnTo>
                  <a:lnTo>
                    <a:pt x="12670" y="1501"/>
                  </a:lnTo>
                  <a:lnTo>
                    <a:pt x="12677" y="1508"/>
                  </a:lnTo>
                  <a:lnTo>
                    <a:pt x="12685" y="1516"/>
                  </a:lnTo>
                  <a:lnTo>
                    <a:pt x="12691" y="1523"/>
                  </a:lnTo>
                  <a:lnTo>
                    <a:pt x="12699" y="1529"/>
                  </a:lnTo>
                  <a:lnTo>
                    <a:pt x="12706" y="1534"/>
                  </a:lnTo>
                  <a:lnTo>
                    <a:pt x="12706" y="1537"/>
                  </a:lnTo>
                  <a:close/>
                  <a:moveTo>
                    <a:pt x="12599" y="2063"/>
                  </a:moveTo>
                  <a:lnTo>
                    <a:pt x="12598" y="2077"/>
                  </a:lnTo>
                  <a:lnTo>
                    <a:pt x="12599" y="2091"/>
                  </a:lnTo>
                  <a:lnTo>
                    <a:pt x="12600" y="2104"/>
                  </a:lnTo>
                  <a:lnTo>
                    <a:pt x="12601" y="2116"/>
                  </a:lnTo>
                  <a:lnTo>
                    <a:pt x="12603" y="2130"/>
                  </a:lnTo>
                  <a:lnTo>
                    <a:pt x="12607" y="2142"/>
                  </a:lnTo>
                  <a:lnTo>
                    <a:pt x="12610" y="2155"/>
                  </a:lnTo>
                  <a:lnTo>
                    <a:pt x="12614" y="2167"/>
                  </a:lnTo>
                  <a:lnTo>
                    <a:pt x="12618" y="2179"/>
                  </a:lnTo>
                  <a:lnTo>
                    <a:pt x="12624" y="2190"/>
                  </a:lnTo>
                  <a:lnTo>
                    <a:pt x="12629" y="2201"/>
                  </a:lnTo>
                  <a:lnTo>
                    <a:pt x="12636" y="2212"/>
                  </a:lnTo>
                  <a:lnTo>
                    <a:pt x="12642" y="2223"/>
                  </a:lnTo>
                  <a:lnTo>
                    <a:pt x="12650" y="2232"/>
                  </a:lnTo>
                  <a:lnTo>
                    <a:pt x="12658" y="2242"/>
                  </a:lnTo>
                  <a:lnTo>
                    <a:pt x="12667" y="2252"/>
                  </a:lnTo>
                  <a:lnTo>
                    <a:pt x="12675" y="2260"/>
                  </a:lnTo>
                  <a:lnTo>
                    <a:pt x="12685" y="2269"/>
                  </a:lnTo>
                  <a:lnTo>
                    <a:pt x="12696" y="2277"/>
                  </a:lnTo>
                  <a:lnTo>
                    <a:pt x="12706" y="2285"/>
                  </a:lnTo>
                  <a:lnTo>
                    <a:pt x="12717" y="2291"/>
                  </a:lnTo>
                  <a:lnTo>
                    <a:pt x="12729" y="2298"/>
                  </a:lnTo>
                  <a:lnTo>
                    <a:pt x="12742" y="2304"/>
                  </a:lnTo>
                  <a:lnTo>
                    <a:pt x="12755" y="2310"/>
                  </a:lnTo>
                  <a:lnTo>
                    <a:pt x="12769" y="2315"/>
                  </a:lnTo>
                  <a:lnTo>
                    <a:pt x="12783" y="2319"/>
                  </a:lnTo>
                  <a:lnTo>
                    <a:pt x="12797" y="2324"/>
                  </a:lnTo>
                  <a:lnTo>
                    <a:pt x="12812" y="2327"/>
                  </a:lnTo>
                  <a:lnTo>
                    <a:pt x="12828" y="2330"/>
                  </a:lnTo>
                  <a:lnTo>
                    <a:pt x="12844" y="2332"/>
                  </a:lnTo>
                  <a:lnTo>
                    <a:pt x="12860" y="2333"/>
                  </a:lnTo>
                  <a:lnTo>
                    <a:pt x="12877" y="2334"/>
                  </a:lnTo>
                  <a:lnTo>
                    <a:pt x="12893" y="2335"/>
                  </a:lnTo>
                  <a:lnTo>
                    <a:pt x="12909" y="2334"/>
                  </a:lnTo>
                  <a:lnTo>
                    <a:pt x="12925" y="2334"/>
                  </a:lnTo>
                  <a:lnTo>
                    <a:pt x="12941" y="2332"/>
                  </a:lnTo>
                  <a:lnTo>
                    <a:pt x="12956" y="2330"/>
                  </a:lnTo>
                  <a:lnTo>
                    <a:pt x="12969" y="2328"/>
                  </a:lnTo>
                  <a:lnTo>
                    <a:pt x="12983" y="2325"/>
                  </a:lnTo>
                  <a:lnTo>
                    <a:pt x="12997" y="2320"/>
                  </a:lnTo>
                  <a:lnTo>
                    <a:pt x="13010" y="2316"/>
                  </a:lnTo>
                  <a:lnTo>
                    <a:pt x="13023" y="2312"/>
                  </a:lnTo>
                  <a:lnTo>
                    <a:pt x="13035" y="2306"/>
                  </a:lnTo>
                  <a:lnTo>
                    <a:pt x="13047" y="2300"/>
                  </a:lnTo>
                  <a:lnTo>
                    <a:pt x="13058" y="2293"/>
                  </a:lnTo>
                  <a:lnTo>
                    <a:pt x="13068" y="2287"/>
                  </a:lnTo>
                  <a:lnTo>
                    <a:pt x="13079" y="2280"/>
                  </a:lnTo>
                  <a:lnTo>
                    <a:pt x="13089" y="2271"/>
                  </a:lnTo>
                  <a:lnTo>
                    <a:pt x="13097" y="2263"/>
                  </a:lnTo>
                  <a:lnTo>
                    <a:pt x="13106" y="2255"/>
                  </a:lnTo>
                  <a:lnTo>
                    <a:pt x="13114" y="2245"/>
                  </a:lnTo>
                  <a:lnTo>
                    <a:pt x="13122" y="2236"/>
                  </a:lnTo>
                  <a:lnTo>
                    <a:pt x="13128" y="2226"/>
                  </a:lnTo>
                  <a:lnTo>
                    <a:pt x="13136" y="2215"/>
                  </a:lnTo>
                  <a:lnTo>
                    <a:pt x="13141" y="2204"/>
                  </a:lnTo>
                  <a:lnTo>
                    <a:pt x="13147" y="2194"/>
                  </a:lnTo>
                  <a:lnTo>
                    <a:pt x="13152" y="2182"/>
                  </a:lnTo>
                  <a:lnTo>
                    <a:pt x="13156" y="2170"/>
                  </a:lnTo>
                  <a:lnTo>
                    <a:pt x="13160" y="2157"/>
                  </a:lnTo>
                  <a:lnTo>
                    <a:pt x="13163" y="2145"/>
                  </a:lnTo>
                  <a:lnTo>
                    <a:pt x="13166" y="2133"/>
                  </a:lnTo>
                  <a:lnTo>
                    <a:pt x="13168" y="2119"/>
                  </a:lnTo>
                  <a:lnTo>
                    <a:pt x="13169" y="2106"/>
                  </a:lnTo>
                  <a:lnTo>
                    <a:pt x="13170" y="2092"/>
                  </a:lnTo>
                  <a:lnTo>
                    <a:pt x="13170" y="2069"/>
                  </a:lnTo>
                  <a:lnTo>
                    <a:pt x="13168" y="2046"/>
                  </a:lnTo>
                  <a:lnTo>
                    <a:pt x="13164" y="2022"/>
                  </a:lnTo>
                  <a:lnTo>
                    <a:pt x="13158" y="2000"/>
                  </a:lnTo>
                  <a:lnTo>
                    <a:pt x="13154" y="1989"/>
                  </a:lnTo>
                  <a:lnTo>
                    <a:pt x="13150" y="1977"/>
                  </a:lnTo>
                  <a:lnTo>
                    <a:pt x="13144" y="1966"/>
                  </a:lnTo>
                  <a:lnTo>
                    <a:pt x="13139" y="1956"/>
                  </a:lnTo>
                  <a:lnTo>
                    <a:pt x="13133" y="1945"/>
                  </a:lnTo>
                  <a:lnTo>
                    <a:pt x="13126" y="1935"/>
                  </a:lnTo>
                  <a:lnTo>
                    <a:pt x="13119" y="1926"/>
                  </a:lnTo>
                  <a:lnTo>
                    <a:pt x="13110" y="1916"/>
                  </a:lnTo>
                  <a:lnTo>
                    <a:pt x="13102" y="1906"/>
                  </a:lnTo>
                  <a:lnTo>
                    <a:pt x="13093" y="1897"/>
                  </a:lnTo>
                  <a:lnTo>
                    <a:pt x="13083" y="1888"/>
                  </a:lnTo>
                  <a:lnTo>
                    <a:pt x="13073" y="1880"/>
                  </a:lnTo>
                  <a:lnTo>
                    <a:pt x="13061" y="1873"/>
                  </a:lnTo>
                  <a:lnTo>
                    <a:pt x="13049" y="1865"/>
                  </a:lnTo>
                  <a:lnTo>
                    <a:pt x="13036" y="1859"/>
                  </a:lnTo>
                  <a:lnTo>
                    <a:pt x="13023" y="1853"/>
                  </a:lnTo>
                  <a:lnTo>
                    <a:pt x="13009" y="1846"/>
                  </a:lnTo>
                  <a:lnTo>
                    <a:pt x="12994" y="1842"/>
                  </a:lnTo>
                  <a:lnTo>
                    <a:pt x="12979" y="1836"/>
                  </a:lnTo>
                  <a:lnTo>
                    <a:pt x="12963" y="1833"/>
                  </a:lnTo>
                  <a:lnTo>
                    <a:pt x="12946" y="1830"/>
                  </a:lnTo>
                  <a:lnTo>
                    <a:pt x="12929" y="1827"/>
                  </a:lnTo>
                  <a:lnTo>
                    <a:pt x="12909" y="1826"/>
                  </a:lnTo>
                  <a:lnTo>
                    <a:pt x="12891" y="1824"/>
                  </a:lnTo>
                  <a:lnTo>
                    <a:pt x="12875" y="1824"/>
                  </a:lnTo>
                  <a:lnTo>
                    <a:pt x="12860" y="1824"/>
                  </a:lnTo>
                  <a:lnTo>
                    <a:pt x="12845" y="1825"/>
                  </a:lnTo>
                  <a:lnTo>
                    <a:pt x="12831" y="1826"/>
                  </a:lnTo>
                  <a:lnTo>
                    <a:pt x="12816" y="1828"/>
                  </a:lnTo>
                  <a:lnTo>
                    <a:pt x="12802" y="1830"/>
                  </a:lnTo>
                  <a:lnTo>
                    <a:pt x="12789" y="1833"/>
                  </a:lnTo>
                  <a:lnTo>
                    <a:pt x="12775" y="1836"/>
                  </a:lnTo>
                  <a:lnTo>
                    <a:pt x="12763" y="1841"/>
                  </a:lnTo>
                  <a:lnTo>
                    <a:pt x="12750" y="1845"/>
                  </a:lnTo>
                  <a:lnTo>
                    <a:pt x="12739" y="1850"/>
                  </a:lnTo>
                  <a:lnTo>
                    <a:pt x="12727" y="1856"/>
                  </a:lnTo>
                  <a:lnTo>
                    <a:pt x="12715" y="1862"/>
                  </a:lnTo>
                  <a:lnTo>
                    <a:pt x="12704" y="1869"/>
                  </a:lnTo>
                  <a:lnTo>
                    <a:pt x="12695" y="1876"/>
                  </a:lnTo>
                  <a:lnTo>
                    <a:pt x="12685" y="1884"/>
                  </a:lnTo>
                  <a:lnTo>
                    <a:pt x="12675" y="1891"/>
                  </a:lnTo>
                  <a:lnTo>
                    <a:pt x="12666" y="1900"/>
                  </a:lnTo>
                  <a:lnTo>
                    <a:pt x="12658" y="1908"/>
                  </a:lnTo>
                  <a:lnTo>
                    <a:pt x="12650" y="1918"/>
                  </a:lnTo>
                  <a:lnTo>
                    <a:pt x="12642" y="1928"/>
                  </a:lnTo>
                  <a:lnTo>
                    <a:pt x="12636" y="1938"/>
                  </a:lnTo>
                  <a:lnTo>
                    <a:pt x="12629" y="1949"/>
                  </a:lnTo>
                  <a:lnTo>
                    <a:pt x="12624" y="1960"/>
                  </a:lnTo>
                  <a:lnTo>
                    <a:pt x="12618" y="1972"/>
                  </a:lnTo>
                  <a:lnTo>
                    <a:pt x="12614" y="1983"/>
                  </a:lnTo>
                  <a:lnTo>
                    <a:pt x="12610" y="1995"/>
                  </a:lnTo>
                  <a:lnTo>
                    <a:pt x="12607" y="2008"/>
                  </a:lnTo>
                  <a:lnTo>
                    <a:pt x="12603" y="2021"/>
                  </a:lnTo>
                  <a:lnTo>
                    <a:pt x="12601" y="2035"/>
                  </a:lnTo>
                  <a:lnTo>
                    <a:pt x="12599" y="2049"/>
                  </a:lnTo>
                  <a:lnTo>
                    <a:pt x="12599" y="2063"/>
                  </a:lnTo>
                  <a:close/>
                  <a:moveTo>
                    <a:pt x="12888" y="1972"/>
                  </a:moveTo>
                  <a:lnTo>
                    <a:pt x="12906" y="1973"/>
                  </a:lnTo>
                  <a:lnTo>
                    <a:pt x="12923" y="1975"/>
                  </a:lnTo>
                  <a:lnTo>
                    <a:pt x="12941" y="1978"/>
                  </a:lnTo>
                  <a:lnTo>
                    <a:pt x="12957" y="1981"/>
                  </a:lnTo>
                  <a:lnTo>
                    <a:pt x="12972" y="1987"/>
                  </a:lnTo>
                  <a:lnTo>
                    <a:pt x="12987" y="1991"/>
                  </a:lnTo>
                  <a:lnTo>
                    <a:pt x="13001" y="1997"/>
                  </a:lnTo>
                  <a:lnTo>
                    <a:pt x="13012" y="2005"/>
                  </a:lnTo>
                  <a:lnTo>
                    <a:pt x="13024" y="2012"/>
                  </a:lnTo>
                  <a:lnTo>
                    <a:pt x="13034" y="2020"/>
                  </a:lnTo>
                  <a:lnTo>
                    <a:pt x="13044" y="2030"/>
                  </a:lnTo>
                  <a:lnTo>
                    <a:pt x="13050" y="2039"/>
                  </a:lnTo>
                  <a:lnTo>
                    <a:pt x="13056" y="2050"/>
                  </a:lnTo>
                  <a:lnTo>
                    <a:pt x="13060" y="2061"/>
                  </a:lnTo>
                  <a:lnTo>
                    <a:pt x="13063" y="2072"/>
                  </a:lnTo>
                  <a:lnTo>
                    <a:pt x="13063" y="2085"/>
                  </a:lnTo>
                  <a:lnTo>
                    <a:pt x="13062" y="2098"/>
                  </a:lnTo>
                  <a:lnTo>
                    <a:pt x="13059" y="2110"/>
                  </a:lnTo>
                  <a:lnTo>
                    <a:pt x="13053" y="2122"/>
                  </a:lnTo>
                  <a:lnTo>
                    <a:pt x="13047" y="2131"/>
                  </a:lnTo>
                  <a:lnTo>
                    <a:pt x="13039" y="2141"/>
                  </a:lnTo>
                  <a:lnTo>
                    <a:pt x="13030" y="2150"/>
                  </a:lnTo>
                  <a:lnTo>
                    <a:pt x="13019" y="2157"/>
                  </a:lnTo>
                  <a:lnTo>
                    <a:pt x="13007" y="2165"/>
                  </a:lnTo>
                  <a:lnTo>
                    <a:pt x="12994" y="2170"/>
                  </a:lnTo>
                  <a:lnTo>
                    <a:pt x="12980" y="2175"/>
                  </a:lnTo>
                  <a:lnTo>
                    <a:pt x="12965" y="2180"/>
                  </a:lnTo>
                  <a:lnTo>
                    <a:pt x="12949" y="2183"/>
                  </a:lnTo>
                  <a:lnTo>
                    <a:pt x="12933" y="2185"/>
                  </a:lnTo>
                  <a:lnTo>
                    <a:pt x="12916" y="2186"/>
                  </a:lnTo>
                  <a:lnTo>
                    <a:pt x="12898" y="2187"/>
                  </a:lnTo>
                  <a:lnTo>
                    <a:pt x="12880" y="2187"/>
                  </a:lnTo>
                  <a:lnTo>
                    <a:pt x="12864" y="2186"/>
                  </a:lnTo>
                  <a:lnTo>
                    <a:pt x="12848" y="2184"/>
                  </a:lnTo>
                  <a:lnTo>
                    <a:pt x="12832" y="2182"/>
                  </a:lnTo>
                  <a:lnTo>
                    <a:pt x="12817" y="2179"/>
                  </a:lnTo>
                  <a:lnTo>
                    <a:pt x="12802" y="2174"/>
                  </a:lnTo>
                  <a:lnTo>
                    <a:pt x="12787" y="2170"/>
                  </a:lnTo>
                  <a:lnTo>
                    <a:pt x="12773" y="2164"/>
                  </a:lnTo>
                  <a:lnTo>
                    <a:pt x="12760" y="2157"/>
                  </a:lnTo>
                  <a:lnTo>
                    <a:pt x="12748" y="2150"/>
                  </a:lnTo>
                  <a:lnTo>
                    <a:pt x="12738" y="2142"/>
                  </a:lnTo>
                  <a:lnTo>
                    <a:pt x="12728" y="2133"/>
                  </a:lnTo>
                  <a:lnTo>
                    <a:pt x="12720" y="2122"/>
                  </a:lnTo>
                  <a:lnTo>
                    <a:pt x="12714" y="2111"/>
                  </a:lnTo>
                  <a:lnTo>
                    <a:pt x="12709" y="2098"/>
                  </a:lnTo>
                  <a:lnTo>
                    <a:pt x="12708" y="2092"/>
                  </a:lnTo>
                  <a:lnTo>
                    <a:pt x="12706" y="2084"/>
                  </a:lnTo>
                  <a:lnTo>
                    <a:pt x="12706" y="2078"/>
                  </a:lnTo>
                  <a:lnTo>
                    <a:pt x="12706" y="2070"/>
                  </a:lnTo>
                  <a:lnTo>
                    <a:pt x="12708" y="2056"/>
                  </a:lnTo>
                  <a:lnTo>
                    <a:pt x="12711" y="2045"/>
                  </a:lnTo>
                  <a:lnTo>
                    <a:pt x="12716" y="2033"/>
                  </a:lnTo>
                  <a:lnTo>
                    <a:pt x="12724" y="2023"/>
                  </a:lnTo>
                  <a:lnTo>
                    <a:pt x="12732" y="2013"/>
                  </a:lnTo>
                  <a:lnTo>
                    <a:pt x="12742" y="2005"/>
                  </a:lnTo>
                  <a:lnTo>
                    <a:pt x="12754" y="1998"/>
                  </a:lnTo>
                  <a:lnTo>
                    <a:pt x="12766" y="1992"/>
                  </a:lnTo>
                  <a:lnTo>
                    <a:pt x="12779" y="1987"/>
                  </a:lnTo>
                  <a:lnTo>
                    <a:pt x="12793" y="1981"/>
                  </a:lnTo>
                  <a:lnTo>
                    <a:pt x="12808" y="1978"/>
                  </a:lnTo>
                  <a:lnTo>
                    <a:pt x="12823" y="1975"/>
                  </a:lnTo>
                  <a:lnTo>
                    <a:pt x="12840" y="1974"/>
                  </a:lnTo>
                  <a:lnTo>
                    <a:pt x="12856" y="1972"/>
                  </a:lnTo>
                  <a:lnTo>
                    <a:pt x="12872" y="1972"/>
                  </a:lnTo>
                  <a:lnTo>
                    <a:pt x="12888" y="1972"/>
                  </a:lnTo>
                  <a:close/>
                  <a:moveTo>
                    <a:pt x="13177" y="1078"/>
                  </a:moveTo>
                  <a:lnTo>
                    <a:pt x="13184" y="1064"/>
                  </a:lnTo>
                  <a:lnTo>
                    <a:pt x="13193" y="1048"/>
                  </a:lnTo>
                  <a:lnTo>
                    <a:pt x="13199" y="1030"/>
                  </a:lnTo>
                  <a:lnTo>
                    <a:pt x="13206" y="1012"/>
                  </a:lnTo>
                  <a:lnTo>
                    <a:pt x="13210" y="991"/>
                  </a:lnTo>
                  <a:lnTo>
                    <a:pt x="13214" y="970"/>
                  </a:lnTo>
                  <a:lnTo>
                    <a:pt x="13217" y="947"/>
                  </a:lnTo>
                  <a:lnTo>
                    <a:pt x="13219" y="926"/>
                  </a:lnTo>
                  <a:lnTo>
                    <a:pt x="13220" y="900"/>
                  </a:lnTo>
                  <a:lnTo>
                    <a:pt x="13217" y="876"/>
                  </a:lnTo>
                  <a:lnTo>
                    <a:pt x="13214" y="854"/>
                  </a:lnTo>
                  <a:lnTo>
                    <a:pt x="13210" y="833"/>
                  </a:lnTo>
                  <a:lnTo>
                    <a:pt x="13205" y="814"/>
                  </a:lnTo>
                  <a:lnTo>
                    <a:pt x="13197" y="796"/>
                  </a:lnTo>
                  <a:lnTo>
                    <a:pt x="13189" y="779"/>
                  </a:lnTo>
                  <a:lnTo>
                    <a:pt x="13178" y="764"/>
                  </a:lnTo>
                  <a:lnTo>
                    <a:pt x="13166" y="751"/>
                  </a:lnTo>
                  <a:lnTo>
                    <a:pt x="13154" y="739"/>
                  </a:lnTo>
                  <a:lnTo>
                    <a:pt x="13140" y="728"/>
                  </a:lnTo>
                  <a:lnTo>
                    <a:pt x="13125" y="720"/>
                  </a:lnTo>
                  <a:lnTo>
                    <a:pt x="13109" y="713"/>
                  </a:lnTo>
                  <a:lnTo>
                    <a:pt x="13092" y="708"/>
                  </a:lnTo>
                  <a:lnTo>
                    <a:pt x="13074" y="705"/>
                  </a:lnTo>
                  <a:lnTo>
                    <a:pt x="13054" y="703"/>
                  </a:lnTo>
                  <a:lnTo>
                    <a:pt x="13040" y="703"/>
                  </a:lnTo>
                  <a:lnTo>
                    <a:pt x="13026" y="704"/>
                  </a:lnTo>
                  <a:lnTo>
                    <a:pt x="13014" y="706"/>
                  </a:lnTo>
                  <a:lnTo>
                    <a:pt x="13001" y="709"/>
                  </a:lnTo>
                  <a:lnTo>
                    <a:pt x="12989" y="713"/>
                  </a:lnTo>
                  <a:lnTo>
                    <a:pt x="12977" y="718"/>
                  </a:lnTo>
                  <a:lnTo>
                    <a:pt x="12966" y="724"/>
                  </a:lnTo>
                  <a:lnTo>
                    <a:pt x="12956" y="732"/>
                  </a:lnTo>
                  <a:lnTo>
                    <a:pt x="12945" y="740"/>
                  </a:lnTo>
                  <a:lnTo>
                    <a:pt x="12934" y="750"/>
                  </a:lnTo>
                  <a:lnTo>
                    <a:pt x="12924" y="761"/>
                  </a:lnTo>
                  <a:lnTo>
                    <a:pt x="12916" y="772"/>
                  </a:lnTo>
                  <a:lnTo>
                    <a:pt x="12906" y="785"/>
                  </a:lnTo>
                  <a:lnTo>
                    <a:pt x="12898" y="800"/>
                  </a:lnTo>
                  <a:lnTo>
                    <a:pt x="12889" y="815"/>
                  </a:lnTo>
                  <a:lnTo>
                    <a:pt x="12881" y="831"/>
                  </a:lnTo>
                  <a:lnTo>
                    <a:pt x="12871" y="853"/>
                  </a:lnTo>
                  <a:lnTo>
                    <a:pt x="12861" y="871"/>
                  </a:lnTo>
                  <a:lnTo>
                    <a:pt x="12852" y="885"/>
                  </a:lnTo>
                  <a:lnTo>
                    <a:pt x="12844" y="896"/>
                  </a:lnTo>
                  <a:lnTo>
                    <a:pt x="12840" y="900"/>
                  </a:lnTo>
                  <a:lnTo>
                    <a:pt x="12834" y="904"/>
                  </a:lnTo>
                  <a:lnTo>
                    <a:pt x="12830" y="906"/>
                  </a:lnTo>
                  <a:lnTo>
                    <a:pt x="12826" y="910"/>
                  </a:lnTo>
                  <a:lnTo>
                    <a:pt x="12820" y="911"/>
                  </a:lnTo>
                  <a:lnTo>
                    <a:pt x="12816" y="912"/>
                  </a:lnTo>
                  <a:lnTo>
                    <a:pt x="12811" y="913"/>
                  </a:lnTo>
                  <a:lnTo>
                    <a:pt x="12805" y="913"/>
                  </a:lnTo>
                  <a:lnTo>
                    <a:pt x="12800" y="912"/>
                  </a:lnTo>
                  <a:lnTo>
                    <a:pt x="12794" y="911"/>
                  </a:lnTo>
                  <a:lnTo>
                    <a:pt x="12789" y="910"/>
                  </a:lnTo>
                  <a:lnTo>
                    <a:pt x="12785" y="907"/>
                  </a:lnTo>
                  <a:lnTo>
                    <a:pt x="12779" y="904"/>
                  </a:lnTo>
                  <a:lnTo>
                    <a:pt x="12775" y="901"/>
                  </a:lnTo>
                  <a:lnTo>
                    <a:pt x="12772" y="898"/>
                  </a:lnTo>
                  <a:lnTo>
                    <a:pt x="12769" y="894"/>
                  </a:lnTo>
                  <a:lnTo>
                    <a:pt x="12766" y="889"/>
                  </a:lnTo>
                  <a:lnTo>
                    <a:pt x="12762" y="884"/>
                  </a:lnTo>
                  <a:lnTo>
                    <a:pt x="12760" y="879"/>
                  </a:lnTo>
                  <a:lnTo>
                    <a:pt x="12758" y="872"/>
                  </a:lnTo>
                  <a:lnTo>
                    <a:pt x="12757" y="866"/>
                  </a:lnTo>
                  <a:lnTo>
                    <a:pt x="12756" y="858"/>
                  </a:lnTo>
                  <a:lnTo>
                    <a:pt x="12755" y="851"/>
                  </a:lnTo>
                  <a:lnTo>
                    <a:pt x="12755" y="842"/>
                  </a:lnTo>
                  <a:lnTo>
                    <a:pt x="12757" y="827"/>
                  </a:lnTo>
                  <a:lnTo>
                    <a:pt x="12759" y="812"/>
                  </a:lnTo>
                  <a:lnTo>
                    <a:pt x="12762" y="798"/>
                  </a:lnTo>
                  <a:lnTo>
                    <a:pt x="12768" y="784"/>
                  </a:lnTo>
                  <a:lnTo>
                    <a:pt x="12772" y="771"/>
                  </a:lnTo>
                  <a:lnTo>
                    <a:pt x="12777" y="761"/>
                  </a:lnTo>
                  <a:lnTo>
                    <a:pt x="12783" y="750"/>
                  </a:lnTo>
                  <a:lnTo>
                    <a:pt x="12788" y="740"/>
                  </a:lnTo>
                  <a:lnTo>
                    <a:pt x="12687" y="708"/>
                  </a:lnTo>
                  <a:lnTo>
                    <a:pt x="12680" y="721"/>
                  </a:lnTo>
                  <a:lnTo>
                    <a:pt x="12674" y="735"/>
                  </a:lnTo>
                  <a:lnTo>
                    <a:pt x="12668" y="750"/>
                  </a:lnTo>
                  <a:lnTo>
                    <a:pt x="12662" y="766"/>
                  </a:lnTo>
                  <a:lnTo>
                    <a:pt x="12658" y="784"/>
                  </a:lnTo>
                  <a:lnTo>
                    <a:pt x="12655" y="802"/>
                  </a:lnTo>
                  <a:lnTo>
                    <a:pt x="12652" y="823"/>
                  </a:lnTo>
                  <a:lnTo>
                    <a:pt x="12651" y="843"/>
                  </a:lnTo>
                  <a:lnTo>
                    <a:pt x="12651" y="866"/>
                  </a:lnTo>
                  <a:lnTo>
                    <a:pt x="12652" y="887"/>
                  </a:lnTo>
                  <a:lnTo>
                    <a:pt x="12656" y="907"/>
                  </a:lnTo>
                  <a:lnTo>
                    <a:pt x="12660" y="927"/>
                  </a:lnTo>
                  <a:lnTo>
                    <a:pt x="12667" y="945"/>
                  </a:lnTo>
                  <a:lnTo>
                    <a:pt x="12674" y="961"/>
                  </a:lnTo>
                  <a:lnTo>
                    <a:pt x="12684" y="977"/>
                  </a:lnTo>
                  <a:lnTo>
                    <a:pt x="12695" y="991"/>
                  </a:lnTo>
                  <a:lnTo>
                    <a:pt x="12706" y="1004"/>
                  </a:lnTo>
                  <a:lnTo>
                    <a:pt x="12719" y="1016"/>
                  </a:lnTo>
                  <a:lnTo>
                    <a:pt x="12733" y="1025"/>
                  </a:lnTo>
                  <a:lnTo>
                    <a:pt x="12748" y="1034"/>
                  </a:lnTo>
                  <a:lnTo>
                    <a:pt x="12763" y="1041"/>
                  </a:lnTo>
                  <a:lnTo>
                    <a:pt x="12781" y="1046"/>
                  </a:lnTo>
                  <a:lnTo>
                    <a:pt x="12798" y="1049"/>
                  </a:lnTo>
                  <a:lnTo>
                    <a:pt x="12816" y="1051"/>
                  </a:lnTo>
                  <a:lnTo>
                    <a:pt x="12827" y="1051"/>
                  </a:lnTo>
                  <a:lnTo>
                    <a:pt x="12839" y="1050"/>
                  </a:lnTo>
                  <a:lnTo>
                    <a:pt x="12849" y="1048"/>
                  </a:lnTo>
                  <a:lnTo>
                    <a:pt x="12861" y="1046"/>
                  </a:lnTo>
                  <a:lnTo>
                    <a:pt x="12872" y="1042"/>
                  </a:lnTo>
                  <a:lnTo>
                    <a:pt x="12883" y="1036"/>
                  </a:lnTo>
                  <a:lnTo>
                    <a:pt x="12893" y="1031"/>
                  </a:lnTo>
                  <a:lnTo>
                    <a:pt x="12904" y="1023"/>
                  </a:lnTo>
                  <a:lnTo>
                    <a:pt x="12915" y="1015"/>
                  </a:lnTo>
                  <a:lnTo>
                    <a:pt x="12924" y="1005"/>
                  </a:lnTo>
                  <a:lnTo>
                    <a:pt x="12935" y="993"/>
                  </a:lnTo>
                  <a:lnTo>
                    <a:pt x="12945" y="982"/>
                  </a:lnTo>
                  <a:lnTo>
                    <a:pt x="12954" y="968"/>
                  </a:lnTo>
                  <a:lnTo>
                    <a:pt x="12964" y="953"/>
                  </a:lnTo>
                  <a:lnTo>
                    <a:pt x="12973" y="935"/>
                  </a:lnTo>
                  <a:lnTo>
                    <a:pt x="12981" y="917"/>
                  </a:lnTo>
                  <a:lnTo>
                    <a:pt x="12991" y="898"/>
                  </a:lnTo>
                  <a:lnTo>
                    <a:pt x="13001" y="881"/>
                  </a:lnTo>
                  <a:lnTo>
                    <a:pt x="13010" y="868"/>
                  </a:lnTo>
                  <a:lnTo>
                    <a:pt x="13019" y="857"/>
                  </a:lnTo>
                  <a:lnTo>
                    <a:pt x="13024" y="853"/>
                  </a:lnTo>
                  <a:lnTo>
                    <a:pt x="13029" y="850"/>
                  </a:lnTo>
                  <a:lnTo>
                    <a:pt x="13034" y="847"/>
                  </a:lnTo>
                  <a:lnTo>
                    <a:pt x="13038" y="845"/>
                  </a:lnTo>
                  <a:lnTo>
                    <a:pt x="13044" y="843"/>
                  </a:lnTo>
                  <a:lnTo>
                    <a:pt x="13050" y="842"/>
                  </a:lnTo>
                  <a:lnTo>
                    <a:pt x="13055" y="842"/>
                  </a:lnTo>
                  <a:lnTo>
                    <a:pt x="13062" y="842"/>
                  </a:lnTo>
                  <a:lnTo>
                    <a:pt x="13067" y="842"/>
                  </a:lnTo>
                  <a:lnTo>
                    <a:pt x="13074" y="843"/>
                  </a:lnTo>
                  <a:lnTo>
                    <a:pt x="13079" y="845"/>
                  </a:lnTo>
                  <a:lnTo>
                    <a:pt x="13084" y="847"/>
                  </a:lnTo>
                  <a:lnTo>
                    <a:pt x="13089" y="851"/>
                  </a:lnTo>
                  <a:lnTo>
                    <a:pt x="13093" y="854"/>
                  </a:lnTo>
                  <a:lnTo>
                    <a:pt x="13097" y="858"/>
                  </a:lnTo>
                  <a:lnTo>
                    <a:pt x="13100" y="862"/>
                  </a:lnTo>
                  <a:lnTo>
                    <a:pt x="13104" y="868"/>
                  </a:lnTo>
                  <a:lnTo>
                    <a:pt x="13107" y="873"/>
                  </a:lnTo>
                  <a:lnTo>
                    <a:pt x="13109" y="880"/>
                  </a:lnTo>
                  <a:lnTo>
                    <a:pt x="13111" y="886"/>
                  </a:lnTo>
                  <a:lnTo>
                    <a:pt x="13112" y="894"/>
                  </a:lnTo>
                  <a:lnTo>
                    <a:pt x="13113" y="902"/>
                  </a:lnTo>
                  <a:lnTo>
                    <a:pt x="13113" y="911"/>
                  </a:lnTo>
                  <a:lnTo>
                    <a:pt x="13113" y="920"/>
                  </a:lnTo>
                  <a:lnTo>
                    <a:pt x="13112" y="938"/>
                  </a:lnTo>
                  <a:lnTo>
                    <a:pt x="13109" y="955"/>
                  </a:lnTo>
                  <a:lnTo>
                    <a:pt x="13105" y="973"/>
                  </a:lnTo>
                  <a:lnTo>
                    <a:pt x="13098" y="990"/>
                  </a:lnTo>
                  <a:lnTo>
                    <a:pt x="13093" y="1006"/>
                  </a:lnTo>
                  <a:lnTo>
                    <a:pt x="13085" y="1021"/>
                  </a:lnTo>
                  <a:lnTo>
                    <a:pt x="13079" y="1035"/>
                  </a:lnTo>
                  <a:lnTo>
                    <a:pt x="13071" y="1047"/>
                  </a:lnTo>
                  <a:lnTo>
                    <a:pt x="13177" y="10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31" name="矩形 30"/>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2" name="矩形 31"/>
          <p:cNvSpPr/>
          <p:nvPr/>
        </p:nvSpPr>
        <p:spPr>
          <a:xfrm>
            <a:off x="3023419" y="619432"/>
            <a:ext cx="5928852" cy="5412658"/>
          </a:xfrm>
          <a:prstGeom prst="rect">
            <a:avLst/>
          </a:prstGeom>
          <a:noFill/>
          <a:ln w="28575">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TextBox 5"/>
          <p:cNvSpPr txBox="1"/>
          <p:nvPr/>
        </p:nvSpPr>
        <p:spPr>
          <a:xfrm>
            <a:off x="3376389" y="4505573"/>
            <a:ext cx="5216023" cy="430887"/>
          </a:xfrm>
          <a:prstGeom prst="rect">
            <a:avLst/>
          </a:prstGeom>
          <a:noFill/>
        </p:spPr>
        <p:txBody>
          <a:bodyPr vert="horz" wrap="square" lIns="0" tIns="0" rIns="0" bIns="0" rtlCol="0" anchor="ctr">
            <a:spAutoFit/>
          </a:bodyPr>
          <a:lstStyle/>
          <a:p>
            <a:pPr algn="l"/>
            <a:r>
              <a:rPr lang="en-US" altLang="zh-CN" sz="2800" dirty="0" smtClean="0">
                <a:solidFill>
                  <a:srgbClr val="213F99"/>
                </a:solidFill>
                <a:latin typeface="Impact" pitchFamily="34" charset="0"/>
                <a:ea typeface="微软雅黑" pitchFamily="34" charset="-122"/>
              </a:rPr>
              <a:t>04    </a:t>
            </a:r>
            <a:r>
              <a:rPr lang="zh-CN" altLang="en-US" sz="2800" dirty="0" smtClean="0">
                <a:solidFill>
                  <a:srgbClr val="213F99"/>
                </a:solidFill>
                <a:latin typeface="Impact" pitchFamily="34" charset="0"/>
                <a:ea typeface="微软雅黑" pitchFamily="34" charset="-122"/>
              </a:rPr>
              <a:t>多路访问信道的数据链路层</a:t>
            </a:r>
            <a:endParaRPr lang="zh-CN" altLang="en-US" sz="2800" dirty="0">
              <a:solidFill>
                <a:srgbClr val="213F99"/>
              </a:solidFill>
              <a:latin typeface="微软雅黑" pitchFamily="34" charset="-122"/>
              <a:ea typeface="微软雅黑" pitchFamily="34" charset="-122"/>
            </a:endParaRPr>
          </a:p>
        </p:txBody>
      </p:sp>
      <p:sp>
        <p:nvSpPr>
          <p:cNvPr id="41" name="TextBox 6"/>
          <p:cNvSpPr txBox="1"/>
          <p:nvPr/>
        </p:nvSpPr>
        <p:spPr>
          <a:xfrm>
            <a:off x="3376389" y="1575969"/>
            <a:ext cx="4657093" cy="430887"/>
          </a:xfrm>
          <a:prstGeom prst="rect">
            <a:avLst/>
          </a:prstGeom>
          <a:noFill/>
        </p:spPr>
        <p:txBody>
          <a:bodyPr vert="horz" wrap="square" lIns="0" tIns="0" rIns="0" bIns="0" rtlCol="0" anchor="ctr">
            <a:spAutoFit/>
          </a:bodyPr>
          <a:lstStyle/>
          <a:p>
            <a:pPr algn="l"/>
            <a:r>
              <a:rPr lang="en-US" altLang="zh-CN" sz="2800" dirty="0" smtClean="0">
                <a:solidFill>
                  <a:schemeClr val="accent1">
                    <a:lumMod val="50000"/>
                  </a:schemeClr>
                </a:solidFill>
                <a:latin typeface="Impact" pitchFamily="34" charset="0"/>
                <a:ea typeface="微软雅黑" pitchFamily="34" charset="-122"/>
              </a:rPr>
              <a:t>01     </a:t>
            </a:r>
            <a:r>
              <a:rPr lang="zh-CN" altLang="en-US" sz="2800" dirty="0" smtClean="0">
                <a:solidFill>
                  <a:schemeClr val="accent1">
                    <a:lumMod val="50000"/>
                  </a:schemeClr>
                </a:solidFill>
                <a:latin typeface="Impact" pitchFamily="34" charset="0"/>
                <a:ea typeface="微软雅黑" pitchFamily="34" charset="-122"/>
              </a:rPr>
              <a:t>数据链路层的基本概念</a:t>
            </a:r>
            <a:endParaRPr lang="zh-CN" altLang="en-US" sz="2800" dirty="0">
              <a:solidFill>
                <a:schemeClr val="accent1">
                  <a:lumMod val="50000"/>
                </a:schemeClr>
              </a:solidFill>
              <a:latin typeface="微软雅黑" pitchFamily="34" charset="-122"/>
              <a:ea typeface="微软雅黑" pitchFamily="34" charset="-122"/>
            </a:endParaRPr>
          </a:p>
        </p:txBody>
      </p:sp>
      <p:sp>
        <p:nvSpPr>
          <p:cNvPr id="42" name="TextBox 10"/>
          <p:cNvSpPr txBox="1"/>
          <p:nvPr/>
        </p:nvSpPr>
        <p:spPr>
          <a:xfrm>
            <a:off x="3376389" y="2511684"/>
            <a:ext cx="3834300" cy="430887"/>
          </a:xfrm>
          <a:prstGeom prst="rect">
            <a:avLst/>
          </a:prstGeom>
          <a:noFill/>
        </p:spPr>
        <p:txBody>
          <a:bodyPr vert="horz" wrap="square" lIns="0" tIns="0" rIns="0" bIns="0" rtlCol="0" anchor="ctr">
            <a:spAutoFit/>
          </a:bodyPr>
          <a:lstStyle/>
          <a:p>
            <a:pPr algn="l"/>
            <a:r>
              <a:rPr lang="en-US" altLang="zh-CN" sz="2800" dirty="0" smtClean="0">
                <a:solidFill>
                  <a:srgbClr val="213F99"/>
                </a:solidFill>
                <a:latin typeface="Impact" pitchFamily="34" charset="0"/>
                <a:ea typeface="微软雅黑" pitchFamily="34" charset="-122"/>
              </a:rPr>
              <a:t>02    </a:t>
            </a:r>
            <a:r>
              <a:rPr lang="zh-CN" altLang="en-US" sz="2800" dirty="0" smtClean="0">
                <a:solidFill>
                  <a:srgbClr val="213F99"/>
                </a:solidFill>
                <a:latin typeface="Impact" pitchFamily="34" charset="0"/>
                <a:ea typeface="微软雅黑" pitchFamily="34" charset="-122"/>
              </a:rPr>
              <a:t>流量控制和差错控制</a:t>
            </a:r>
            <a:endParaRPr lang="zh-CN" altLang="en-US" sz="2800" dirty="0">
              <a:solidFill>
                <a:srgbClr val="213F99"/>
              </a:solidFill>
              <a:latin typeface="微软雅黑" pitchFamily="34" charset="-122"/>
              <a:ea typeface="微软雅黑" pitchFamily="34" charset="-122"/>
            </a:endParaRPr>
          </a:p>
        </p:txBody>
      </p:sp>
      <p:sp>
        <p:nvSpPr>
          <p:cNvPr id="43" name="TextBox 11"/>
          <p:cNvSpPr txBox="1"/>
          <p:nvPr/>
        </p:nvSpPr>
        <p:spPr>
          <a:xfrm>
            <a:off x="3376389" y="3471197"/>
            <a:ext cx="5296027" cy="430887"/>
          </a:xfrm>
          <a:prstGeom prst="rect">
            <a:avLst/>
          </a:prstGeom>
          <a:solidFill>
            <a:schemeClr val="accent5">
              <a:lumMod val="75000"/>
            </a:schemeClr>
          </a:solidFill>
        </p:spPr>
        <p:txBody>
          <a:bodyPr vert="horz" wrap="square" lIns="0" tIns="0" rIns="0" bIns="0" rtlCol="0" anchor="ctr">
            <a:spAutoFit/>
          </a:bodyPr>
          <a:lstStyle/>
          <a:p>
            <a:pPr algn="l"/>
            <a:r>
              <a:rPr lang="en-US" altLang="zh-CN" sz="2800" dirty="0" smtClean="0">
                <a:solidFill>
                  <a:schemeClr val="bg1"/>
                </a:solidFill>
                <a:latin typeface="Impact" pitchFamily="34" charset="0"/>
                <a:ea typeface="微软雅黑" pitchFamily="34" charset="-122"/>
              </a:rPr>
              <a:t>03    </a:t>
            </a:r>
            <a:r>
              <a:rPr lang="zh-CN" altLang="en-US" sz="2800" dirty="0" smtClean="0">
                <a:solidFill>
                  <a:schemeClr val="bg1"/>
                </a:solidFill>
                <a:latin typeface="Impact" pitchFamily="34" charset="0"/>
                <a:ea typeface="微软雅黑" pitchFamily="34" charset="-122"/>
              </a:rPr>
              <a:t>点对点信道的数据链路层协议</a:t>
            </a:r>
            <a:endParaRPr lang="zh-CN" altLang="en-US" sz="28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55529497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grpSp>
        <p:nvGrpSpPr>
          <p:cNvPr id="5" name="组合 4"/>
          <p:cNvGrpSpPr/>
          <p:nvPr/>
        </p:nvGrpSpPr>
        <p:grpSpPr>
          <a:xfrm>
            <a:off x="1482693" y="1711249"/>
            <a:ext cx="6499757" cy="917862"/>
            <a:chOff x="1482693" y="1583064"/>
            <a:chExt cx="6499757" cy="917862"/>
          </a:xfrm>
        </p:grpSpPr>
        <p:sp>
          <p:nvSpPr>
            <p:cNvPr id="32" name="五边形 31"/>
            <p:cNvSpPr/>
            <p:nvPr/>
          </p:nvSpPr>
          <p:spPr>
            <a:xfrm>
              <a:off x="3301930" y="1595976"/>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345472" y="1711249"/>
              <a:ext cx="3976606" cy="523220"/>
            </a:xfrm>
            <a:prstGeom prst="rect">
              <a:avLst/>
            </a:prstGeom>
          </p:spPr>
          <p:txBody>
            <a:bodyPr wrap="square">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数据链路层协议概述</a:t>
              </a:r>
              <a:endParaRPr lang="zh-CN" altLang="en-US" sz="2800" dirty="0">
                <a:solidFill>
                  <a:schemeClr val="bg1"/>
                </a:solidFill>
                <a:latin typeface="微软雅黑" panose="020B0503020204020204" pitchFamily="34" charset="-122"/>
                <a:ea typeface="微软雅黑" panose="020B0503020204020204" pitchFamily="34" charset="-122"/>
              </a:endParaRPr>
            </a:p>
          </p:txBody>
        </p:sp>
        <p:pic>
          <p:nvPicPr>
            <p:cNvPr id="49" name="图片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2693" y="1583064"/>
              <a:ext cx="917862" cy="917862"/>
            </a:xfrm>
            <a:prstGeom prst="rect">
              <a:avLst/>
            </a:prstGeom>
          </p:spPr>
        </p:pic>
      </p:grpSp>
      <p:grpSp>
        <p:nvGrpSpPr>
          <p:cNvPr id="3" name="组合 2"/>
          <p:cNvGrpSpPr/>
          <p:nvPr/>
        </p:nvGrpSpPr>
        <p:grpSpPr>
          <a:xfrm>
            <a:off x="1483185" y="3163864"/>
            <a:ext cx="6499265" cy="920238"/>
            <a:chOff x="1482693" y="3005252"/>
            <a:chExt cx="6499265" cy="920238"/>
          </a:xfrm>
        </p:grpSpPr>
        <p:sp>
          <p:nvSpPr>
            <p:cNvPr id="41" name="五边形 40"/>
            <p:cNvSpPr/>
            <p:nvPr/>
          </p:nvSpPr>
          <p:spPr>
            <a:xfrm>
              <a:off x="3301438" y="3043500"/>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342030" y="3163864"/>
              <a:ext cx="4456135" cy="523220"/>
            </a:xfrm>
            <a:prstGeom prst="rect">
              <a:avLst/>
            </a:prstGeom>
          </p:spPr>
          <p:txBody>
            <a:bodyPr wrap="square">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面向比特的数据链路层协议</a:t>
              </a:r>
              <a:endParaRPr lang="zh-CN" altLang="en-US" sz="2800" dirty="0">
                <a:solidFill>
                  <a:schemeClr val="bg1"/>
                </a:solidFill>
                <a:latin typeface="微软雅黑" panose="020B0503020204020204" pitchFamily="34" charset="-122"/>
                <a:ea typeface="微软雅黑" panose="020B0503020204020204" pitchFamily="34" charset="-122"/>
              </a:endParaRPr>
            </a:p>
          </p:txBody>
        </p:sp>
        <p:pic>
          <p:nvPicPr>
            <p:cNvPr id="50" name="图片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2693" y="3005252"/>
              <a:ext cx="920238" cy="920238"/>
            </a:xfrm>
            <a:prstGeom prst="rect">
              <a:avLst/>
            </a:prstGeom>
          </p:spPr>
        </p:pic>
      </p:grpSp>
      <p:grpSp>
        <p:nvGrpSpPr>
          <p:cNvPr id="4" name="组合 3"/>
          <p:cNvGrpSpPr/>
          <p:nvPr/>
        </p:nvGrpSpPr>
        <p:grpSpPr>
          <a:xfrm>
            <a:off x="1592584" y="4680973"/>
            <a:ext cx="6389866" cy="867937"/>
            <a:chOff x="1592584" y="4546537"/>
            <a:chExt cx="6389866" cy="867937"/>
          </a:xfrm>
        </p:grpSpPr>
        <p:sp>
          <p:nvSpPr>
            <p:cNvPr id="52" name="五边形 51"/>
            <p:cNvSpPr/>
            <p:nvPr/>
          </p:nvSpPr>
          <p:spPr>
            <a:xfrm>
              <a:off x="3301930" y="4546537"/>
              <a:ext cx="4680520" cy="792092"/>
            </a:xfrm>
            <a:prstGeom prst="homePlate">
              <a:avLst/>
            </a:prstGeom>
            <a:solidFill>
              <a:srgbClr val="213F99"/>
            </a:solidFill>
            <a:ln w="6350">
              <a:solidFill>
                <a:schemeClr val="bg1"/>
              </a:solid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01930" y="4680973"/>
              <a:ext cx="4493538" cy="523220"/>
            </a:xfrm>
            <a:prstGeom prst="rect">
              <a:avLst/>
            </a:prstGeom>
          </p:spPr>
          <p:txBody>
            <a:bodyPr wrap="none">
              <a:spAutoFit/>
            </a:bodyPr>
            <a:lstStyle/>
            <a:p>
              <a:r>
                <a:rPr lang="zh-CN" altLang="en-US" sz="2800" dirty="0" smtClean="0">
                  <a:solidFill>
                    <a:schemeClr val="bg1"/>
                  </a:solidFill>
                  <a:latin typeface="微软雅黑" pitchFamily="34" charset="-122"/>
                  <a:ea typeface="微软雅黑" pitchFamily="34" charset="-122"/>
                </a:rPr>
                <a:t>面向字符的</a:t>
              </a:r>
              <a:r>
                <a:rPr lang="zh-CN" altLang="en-US" sz="2800" dirty="0">
                  <a:solidFill>
                    <a:schemeClr val="bg1"/>
                  </a:solidFill>
                  <a:latin typeface="微软雅黑" pitchFamily="34" charset="-122"/>
                  <a:ea typeface="微软雅黑" pitchFamily="34" charset="-122"/>
                </a:rPr>
                <a:t>数据链路层协议</a:t>
              </a:r>
            </a:p>
          </p:txBody>
        </p:sp>
        <p:pic>
          <p:nvPicPr>
            <p:cNvPr id="54" name="图片 53" descr="A000220151021A62PPSH.png"/>
            <p:cNvPicPr>
              <a:picLocks noChangeAspect="1"/>
            </p:cNvPicPr>
            <p:nvPr/>
          </p:nvPicPr>
          <p:blipFill>
            <a:blip r:embed="rId5" cstate="print"/>
            <a:stretch>
              <a:fillRect/>
            </a:stretch>
          </p:blipFill>
          <p:spPr>
            <a:xfrm>
              <a:off x="1592584" y="4570635"/>
              <a:ext cx="698079" cy="843839"/>
            </a:xfrm>
            <a:prstGeom prst="rect">
              <a:avLst/>
            </a:prstGeom>
          </p:spPr>
        </p:pic>
      </p:grpSp>
      <p:sp>
        <p:nvSpPr>
          <p:cNvPr id="29" name="燕尾形 28"/>
          <p:cNvSpPr/>
          <p:nvPr/>
        </p:nvSpPr>
        <p:spPr>
          <a:xfrm>
            <a:off x="4223657" y="201989"/>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1"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点对点信道数据链路层协议</a:t>
            </a:r>
            <a:endParaRPr lang="zh-CN" altLang="en-US" sz="1200" b="1" dirty="0">
              <a:solidFill>
                <a:schemeClr val="bg1"/>
              </a:solidFill>
            </a:endParaRPr>
          </a:p>
        </p:txBody>
      </p:sp>
      <p:sp>
        <p:nvSpPr>
          <p:cNvPr id="36"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38"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9"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Tree>
    <p:extLst>
      <p:ext uri="{BB962C8B-B14F-4D97-AF65-F5344CB8AC3E}">
        <p14:creationId xmlns:p14="http://schemas.microsoft.com/office/powerpoint/2010/main" val="303786361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grpSp>
        <p:nvGrpSpPr>
          <p:cNvPr id="29" name="组合 31"/>
          <p:cNvGrpSpPr/>
          <p:nvPr/>
        </p:nvGrpSpPr>
        <p:grpSpPr>
          <a:xfrm>
            <a:off x="8620776" y="875376"/>
            <a:ext cx="305510" cy="333991"/>
            <a:chOff x="11707415" y="1054709"/>
            <a:chExt cx="368424" cy="432048"/>
          </a:xfrm>
        </p:grpSpPr>
        <p:sp>
          <p:nvSpPr>
            <p:cNvPr id="31" name="燕尾形 30"/>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6" name="燕尾形 35"/>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8" name="矩形 37"/>
          <p:cNvSpPr/>
          <p:nvPr/>
        </p:nvSpPr>
        <p:spPr>
          <a:xfrm>
            <a:off x="4154243" y="805934"/>
            <a:ext cx="4392549"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3.3.1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数据链路层协议概述</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66" name="Rectangle 4"/>
          <p:cNvSpPr txBox="1">
            <a:spLocks noChangeArrowheads="1"/>
          </p:cNvSpPr>
          <p:nvPr/>
        </p:nvSpPr>
        <p:spPr>
          <a:xfrm>
            <a:off x="234170" y="1585101"/>
            <a:ext cx="8602548" cy="2765673"/>
          </a:xfrm>
          <a:prstGeom prst="rect">
            <a:avLst/>
          </a:prstGeom>
        </p:spPr>
        <p:txBody>
          <a:bodyPr/>
          <a:lstStyle/>
          <a:p>
            <a:pPr>
              <a:lnSpc>
                <a:spcPct val="120000"/>
              </a:lnSpc>
              <a:defRPr/>
            </a:pPr>
            <a:r>
              <a:rPr lang="zh-CN" altLang="en-US" sz="3600" b="1" dirty="0">
                <a:solidFill>
                  <a:srgbClr val="002060"/>
                </a:solidFill>
                <a:latin typeface="黑体" panose="02010609060101010101" pitchFamily="49" charset="-122"/>
                <a:ea typeface="黑体" panose="02010609060101010101" pitchFamily="49" charset="-122"/>
              </a:rPr>
              <a:t>数据链路控制协议的</a:t>
            </a:r>
            <a:r>
              <a:rPr lang="zh-CN" altLang="en-US" sz="3600" b="1" dirty="0" smtClean="0">
                <a:solidFill>
                  <a:srgbClr val="002060"/>
                </a:solidFill>
                <a:latin typeface="黑体" panose="02010609060101010101" pitchFamily="49" charset="-122"/>
                <a:ea typeface="黑体" panose="02010609060101010101" pitchFamily="49" charset="-122"/>
              </a:rPr>
              <a:t>作用：</a:t>
            </a:r>
            <a:endParaRPr lang="zh-CN" altLang="en-US" sz="3600" b="1" dirty="0">
              <a:solidFill>
                <a:srgbClr val="002060"/>
              </a:solidFill>
              <a:latin typeface="黑体" panose="02010609060101010101" pitchFamily="49" charset="-122"/>
              <a:ea typeface="黑体" panose="02010609060101010101" pitchFamily="49" charset="-122"/>
            </a:endParaRPr>
          </a:p>
          <a:p>
            <a:pPr>
              <a:defRPr/>
            </a:pPr>
            <a:r>
              <a:rPr lang="zh-CN" altLang="en-US" sz="3200" b="1" dirty="0">
                <a:solidFill>
                  <a:srgbClr val="002060"/>
                </a:solidFill>
              </a:rPr>
              <a:t>        </a:t>
            </a:r>
            <a:r>
              <a:rPr lang="zh-CN" altLang="en-US" sz="2800" b="1" dirty="0" smtClean="0">
                <a:solidFill>
                  <a:srgbClr val="002060"/>
                </a:solidFill>
              </a:rPr>
              <a:t>在</a:t>
            </a:r>
            <a:r>
              <a:rPr lang="zh-CN" altLang="en-US" sz="2800" b="1" dirty="0">
                <a:solidFill>
                  <a:srgbClr val="002060"/>
                </a:solidFill>
              </a:rPr>
              <a:t>数据通信技术中，数据链路层协议往往又称为</a:t>
            </a:r>
            <a:r>
              <a:rPr lang="zh-CN" altLang="en-US" sz="2800" b="1" dirty="0">
                <a:solidFill>
                  <a:srgbClr val="C00000"/>
                </a:solidFill>
              </a:rPr>
              <a:t>数据链路控制规程</a:t>
            </a:r>
            <a:r>
              <a:rPr lang="zh-CN" altLang="en-US" sz="2800" b="1" dirty="0">
                <a:solidFill>
                  <a:srgbClr val="002060"/>
                </a:solidFill>
              </a:rPr>
              <a:t>。数据链路层控制功能的具体体现，是使通信变得比较可靠。</a:t>
            </a:r>
          </a:p>
          <a:p>
            <a:pPr>
              <a:defRPr/>
            </a:pPr>
            <a:r>
              <a:rPr lang="zh-CN" altLang="en-US" sz="3600" b="1" dirty="0">
                <a:solidFill>
                  <a:srgbClr val="002060"/>
                </a:solidFill>
                <a:latin typeface="黑体" panose="02010609060101010101" pitchFamily="49" charset="-122"/>
                <a:ea typeface="黑体" panose="02010609060101010101" pitchFamily="49" charset="-122"/>
              </a:rPr>
              <a:t>数据链路控制规程的作用：</a:t>
            </a:r>
          </a:p>
        </p:txBody>
      </p:sp>
      <p:sp>
        <p:nvSpPr>
          <p:cNvPr id="23" name="燕尾形 22"/>
          <p:cNvSpPr/>
          <p:nvPr/>
        </p:nvSpPr>
        <p:spPr>
          <a:xfrm>
            <a:off x="4223657" y="201989"/>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点对点信道数据链路层协议</a:t>
            </a:r>
            <a:endParaRPr lang="zh-CN" altLang="en-US" sz="1200" b="1" dirty="0">
              <a:solidFill>
                <a:schemeClr val="bg1"/>
              </a:solidFill>
            </a:endParaRPr>
          </a:p>
        </p:txBody>
      </p:sp>
      <p:sp>
        <p:nvSpPr>
          <p:cNvPr id="25"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8"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2"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40" name="Rectangle 4"/>
          <p:cNvSpPr txBox="1">
            <a:spLocks noChangeArrowheads="1"/>
          </p:cNvSpPr>
          <p:nvPr/>
        </p:nvSpPr>
        <p:spPr>
          <a:xfrm>
            <a:off x="1120877" y="4350774"/>
            <a:ext cx="2885066" cy="1723455"/>
          </a:xfrm>
          <a:prstGeom prst="rect">
            <a:avLst/>
          </a:prstGeom>
        </p:spPr>
        <p:txBody>
          <a:bodyPr/>
          <a:lstStyle/>
          <a:p>
            <a:pPr marL="457200" indent="-457200">
              <a:spcBef>
                <a:spcPts val="600"/>
              </a:spcBef>
              <a:buClr>
                <a:srgbClr val="66FF33"/>
              </a:buClr>
              <a:buFont typeface="Wingdings" panose="05000000000000000000" pitchFamily="2" charset="2"/>
              <a:buChar char="l"/>
              <a:defRPr/>
            </a:pPr>
            <a:r>
              <a:rPr lang="zh-CN" altLang="en-US" sz="3200" b="1" dirty="0">
                <a:solidFill>
                  <a:srgbClr val="002060"/>
                </a:solidFill>
              </a:rPr>
              <a:t>帧控制    </a:t>
            </a:r>
          </a:p>
          <a:p>
            <a:pPr marL="457200" indent="-457200">
              <a:spcBef>
                <a:spcPts val="600"/>
              </a:spcBef>
              <a:buClr>
                <a:srgbClr val="66FF33"/>
              </a:buClr>
              <a:buFont typeface="Wingdings" panose="05000000000000000000" pitchFamily="2" charset="2"/>
              <a:buChar char="l"/>
              <a:defRPr/>
            </a:pPr>
            <a:r>
              <a:rPr lang="zh-CN" altLang="en-US" sz="3200" b="1" dirty="0">
                <a:solidFill>
                  <a:srgbClr val="002060"/>
                </a:solidFill>
              </a:rPr>
              <a:t>透明传送   </a:t>
            </a:r>
          </a:p>
          <a:p>
            <a:pPr marL="457200" indent="-457200">
              <a:spcBef>
                <a:spcPts val="600"/>
              </a:spcBef>
              <a:buClr>
                <a:srgbClr val="66FF33"/>
              </a:buClr>
              <a:buFont typeface="Wingdings" panose="05000000000000000000" pitchFamily="2" charset="2"/>
              <a:buChar char="l"/>
              <a:defRPr/>
            </a:pPr>
            <a:r>
              <a:rPr lang="zh-CN" altLang="en-US" sz="3200" b="1" dirty="0">
                <a:solidFill>
                  <a:srgbClr val="002060"/>
                </a:solidFill>
              </a:rPr>
              <a:t>流量控制</a:t>
            </a:r>
          </a:p>
        </p:txBody>
      </p:sp>
      <p:sp>
        <p:nvSpPr>
          <p:cNvPr id="41" name="Rectangle 4"/>
          <p:cNvSpPr txBox="1">
            <a:spLocks noChangeArrowheads="1"/>
          </p:cNvSpPr>
          <p:nvPr/>
        </p:nvSpPr>
        <p:spPr>
          <a:xfrm>
            <a:off x="4572794" y="4350774"/>
            <a:ext cx="3667113" cy="1730712"/>
          </a:xfrm>
          <a:prstGeom prst="rect">
            <a:avLst/>
          </a:prstGeom>
        </p:spPr>
        <p:txBody>
          <a:bodyPr/>
          <a:lstStyle/>
          <a:p>
            <a:pPr marL="457200" indent="-457200">
              <a:spcBef>
                <a:spcPts val="600"/>
              </a:spcBef>
              <a:buClr>
                <a:srgbClr val="66FF33"/>
              </a:buClr>
              <a:buSzPct val="60000"/>
              <a:buFont typeface="Wingdings" panose="05000000000000000000" pitchFamily="2" charset="2"/>
              <a:buChar char="l"/>
              <a:defRPr/>
            </a:pPr>
            <a:r>
              <a:rPr lang="zh-CN" altLang="en-US" sz="3200" b="1" dirty="0">
                <a:solidFill>
                  <a:srgbClr val="002060"/>
                </a:solidFill>
              </a:rPr>
              <a:t>链路管理        </a:t>
            </a:r>
          </a:p>
          <a:p>
            <a:pPr marL="457200" indent="-457200">
              <a:spcBef>
                <a:spcPts val="600"/>
              </a:spcBef>
              <a:buClr>
                <a:srgbClr val="66FF33"/>
              </a:buClr>
              <a:buSzPct val="60000"/>
              <a:buFont typeface="Wingdings" panose="05000000000000000000" pitchFamily="2" charset="2"/>
              <a:buChar char="l"/>
              <a:defRPr/>
            </a:pPr>
            <a:r>
              <a:rPr lang="zh-CN" altLang="en-US" sz="3200" b="1" dirty="0">
                <a:solidFill>
                  <a:srgbClr val="002060"/>
                </a:solidFill>
              </a:rPr>
              <a:t>差错控制</a:t>
            </a:r>
          </a:p>
          <a:p>
            <a:pPr marL="457200" indent="-457200">
              <a:spcBef>
                <a:spcPts val="600"/>
              </a:spcBef>
              <a:buClr>
                <a:srgbClr val="66FF33"/>
              </a:buClr>
              <a:buSzPct val="60000"/>
              <a:buFont typeface="Wingdings" panose="05000000000000000000" pitchFamily="2" charset="2"/>
              <a:buChar char="l"/>
              <a:defRPr/>
            </a:pPr>
            <a:r>
              <a:rPr lang="zh-CN" altLang="en-US" sz="3200" b="1" dirty="0">
                <a:solidFill>
                  <a:srgbClr val="002060"/>
                </a:solidFill>
              </a:rPr>
              <a:t>异常状态的恢复</a:t>
            </a:r>
          </a:p>
        </p:txBody>
      </p:sp>
    </p:spTree>
    <p:extLst>
      <p:ext uri="{BB962C8B-B14F-4D97-AF65-F5344CB8AC3E}">
        <p14:creationId xmlns:p14="http://schemas.microsoft.com/office/powerpoint/2010/main" val="303786361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grpSp>
        <p:nvGrpSpPr>
          <p:cNvPr id="29" name="组合 31"/>
          <p:cNvGrpSpPr/>
          <p:nvPr/>
        </p:nvGrpSpPr>
        <p:grpSpPr>
          <a:xfrm>
            <a:off x="8620776" y="875376"/>
            <a:ext cx="305510" cy="333991"/>
            <a:chOff x="11707415" y="1054709"/>
            <a:chExt cx="368424" cy="432048"/>
          </a:xfrm>
        </p:grpSpPr>
        <p:sp>
          <p:nvSpPr>
            <p:cNvPr id="31" name="燕尾形 30"/>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6" name="燕尾形 35"/>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8" name="矩形 37"/>
          <p:cNvSpPr/>
          <p:nvPr/>
        </p:nvSpPr>
        <p:spPr>
          <a:xfrm>
            <a:off x="4154243" y="805934"/>
            <a:ext cx="4392549"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3.3.1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数据链路层</a:t>
            </a: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协议</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概述</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66" name="Rectangle 4"/>
          <p:cNvSpPr txBox="1">
            <a:spLocks noChangeArrowheads="1"/>
          </p:cNvSpPr>
          <p:nvPr/>
        </p:nvSpPr>
        <p:spPr>
          <a:xfrm>
            <a:off x="280307" y="1712686"/>
            <a:ext cx="8497888" cy="4339771"/>
          </a:xfrm>
          <a:prstGeom prst="rect">
            <a:avLst/>
          </a:prstGeom>
        </p:spPr>
        <p:txBody>
          <a:bodyPr/>
          <a:lstStyle/>
          <a:p>
            <a:pPr>
              <a:lnSpc>
                <a:spcPct val="120000"/>
              </a:lnSpc>
              <a:defRPr/>
            </a:pPr>
            <a:r>
              <a:rPr lang="zh-CN" altLang="en-US" sz="3200" b="1" dirty="0" smtClean="0">
                <a:solidFill>
                  <a:srgbClr val="002060"/>
                </a:solidFill>
              </a:rPr>
              <a:t>根据协议所处理的对象不同，分为：</a:t>
            </a:r>
            <a:endParaRPr lang="en-US" altLang="zh-CN" sz="3200" b="1" dirty="0" smtClean="0">
              <a:solidFill>
                <a:srgbClr val="002060"/>
              </a:solidFill>
            </a:endParaRPr>
          </a:p>
          <a:p>
            <a:pPr marL="457200" indent="-457200">
              <a:lnSpc>
                <a:spcPct val="120000"/>
              </a:lnSpc>
              <a:buFont typeface="Arial" panose="020B0604020202020204" pitchFamily="34" charset="0"/>
              <a:buChar char="•"/>
              <a:defRPr/>
            </a:pPr>
            <a:r>
              <a:rPr lang="zh-CN" altLang="en-US" sz="2800" b="1" dirty="0" smtClean="0">
                <a:solidFill>
                  <a:srgbClr val="C00000"/>
                </a:solidFill>
              </a:rPr>
              <a:t>面向</a:t>
            </a:r>
            <a:r>
              <a:rPr lang="zh-CN" altLang="en-US" sz="2800" b="1" dirty="0">
                <a:solidFill>
                  <a:srgbClr val="C00000"/>
                </a:solidFill>
              </a:rPr>
              <a:t>字符</a:t>
            </a:r>
            <a:r>
              <a:rPr lang="zh-CN" altLang="en-US" sz="2800" b="1" dirty="0">
                <a:solidFill>
                  <a:schemeClr val="accent5">
                    <a:lumMod val="50000"/>
                  </a:schemeClr>
                </a:solidFill>
              </a:rPr>
              <a:t>的数据链路控制规程</a:t>
            </a:r>
          </a:p>
          <a:p>
            <a:pPr marL="742950" lvl="1" indent="-285750">
              <a:lnSpc>
                <a:spcPct val="120000"/>
              </a:lnSpc>
              <a:buFont typeface="Arial" panose="020B0604020202020204" pitchFamily="34" charset="0"/>
              <a:buChar char="•"/>
              <a:defRPr/>
            </a:pPr>
            <a:r>
              <a:rPr lang="zh-CN" altLang="en-US" sz="2400" b="1" dirty="0">
                <a:solidFill>
                  <a:schemeClr val="accent5">
                    <a:lumMod val="50000"/>
                  </a:schemeClr>
                </a:solidFill>
              </a:rPr>
              <a:t>基本型（如</a:t>
            </a:r>
            <a:r>
              <a:rPr lang="en-US" altLang="zh-CN" sz="2400" b="1" dirty="0">
                <a:solidFill>
                  <a:schemeClr val="accent5">
                    <a:lumMod val="50000"/>
                  </a:schemeClr>
                </a:solidFill>
              </a:rPr>
              <a:t>BSC</a:t>
            </a:r>
            <a:r>
              <a:rPr lang="zh-CN" altLang="en-US" sz="2400" b="1" dirty="0">
                <a:solidFill>
                  <a:schemeClr val="accent5">
                    <a:lumMod val="50000"/>
                  </a:schemeClr>
                </a:solidFill>
              </a:rPr>
              <a:t>，二进制同步通信）</a:t>
            </a:r>
          </a:p>
          <a:p>
            <a:pPr marL="742950" lvl="1" indent="-285750">
              <a:lnSpc>
                <a:spcPct val="120000"/>
              </a:lnSpc>
              <a:buFont typeface="Arial" panose="020B0604020202020204" pitchFamily="34" charset="0"/>
              <a:buChar char="•"/>
              <a:defRPr/>
            </a:pPr>
            <a:r>
              <a:rPr lang="zh-CN" altLang="en-US" sz="2400" b="1" dirty="0">
                <a:solidFill>
                  <a:schemeClr val="accent5">
                    <a:lumMod val="50000"/>
                  </a:schemeClr>
                </a:solidFill>
              </a:rPr>
              <a:t>高级（</a:t>
            </a:r>
            <a:r>
              <a:rPr lang="en-US" altLang="zh-CN" sz="2400" b="1" dirty="0">
                <a:solidFill>
                  <a:schemeClr val="accent5">
                    <a:lumMod val="50000"/>
                  </a:schemeClr>
                </a:solidFill>
              </a:rPr>
              <a:t>DDCMP</a:t>
            </a:r>
            <a:r>
              <a:rPr lang="zh-CN" altLang="en-US" sz="2400" b="1" dirty="0">
                <a:solidFill>
                  <a:schemeClr val="accent5">
                    <a:lumMod val="50000"/>
                  </a:schemeClr>
                </a:solidFill>
              </a:rPr>
              <a:t>，数字数据通信报文规程）</a:t>
            </a:r>
          </a:p>
          <a:p>
            <a:pPr marL="742950" lvl="1" indent="-285750">
              <a:lnSpc>
                <a:spcPct val="120000"/>
              </a:lnSpc>
              <a:buFont typeface="Arial" panose="020B0604020202020204" pitchFamily="34" charset="0"/>
              <a:buChar char="•"/>
              <a:defRPr/>
            </a:pPr>
            <a:r>
              <a:rPr lang="en-US" altLang="zh-CN" sz="2400" b="1" dirty="0">
                <a:solidFill>
                  <a:schemeClr val="accent5">
                    <a:lumMod val="50000"/>
                  </a:schemeClr>
                </a:solidFill>
              </a:rPr>
              <a:t>SLIP </a:t>
            </a:r>
            <a:r>
              <a:rPr lang="zh-CN" altLang="en-US" sz="2400" b="1" dirty="0">
                <a:solidFill>
                  <a:schemeClr val="accent5">
                    <a:lumMod val="50000"/>
                  </a:schemeClr>
                </a:solidFill>
              </a:rPr>
              <a:t>和 </a:t>
            </a:r>
            <a:r>
              <a:rPr lang="en-US" altLang="zh-CN" sz="2400" b="1" dirty="0">
                <a:solidFill>
                  <a:schemeClr val="accent5">
                    <a:lumMod val="50000"/>
                  </a:schemeClr>
                </a:solidFill>
              </a:rPr>
              <a:t>PPP</a:t>
            </a:r>
          </a:p>
          <a:p>
            <a:pPr marL="457200" indent="-457200">
              <a:lnSpc>
                <a:spcPct val="120000"/>
              </a:lnSpc>
              <a:buFont typeface="Arial" panose="020B0604020202020204" pitchFamily="34" charset="0"/>
              <a:buChar char="•"/>
              <a:defRPr/>
            </a:pPr>
            <a:r>
              <a:rPr lang="zh-CN" altLang="en-US" sz="2800" b="1" dirty="0">
                <a:solidFill>
                  <a:srgbClr val="C00000"/>
                </a:solidFill>
              </a:rPr>
              <a:t>面向比特</a:t>
            </a:r>
            <a:r>
              <a:rPr lang="zh-CN" altLang="en-US" sz="2800" b="1" dirty="0">
                <a:solidFill>
                  <a:schemeClr val="accent5">
                    <a:lumMod val="50000"/>
                  </a:schemeClr>
                </a:solidFill>
              </a:rPr>
              <a:t>的数据链路控制规程</a:t>
            </a:r>
          </a:p>
          <a:p>
            <a:pPr marL="742950" lvl="1" indent="-285750">
              <a:lnSpc>
                <a:spcPct val="120000"/>
              </a:lnSpc>
              <a:buFont typeface="Arial" panose="020B0604020202020204" pitchFamily="34" charset="0"/>
              <a:buChar char="•"/>
              <a:defRPr/>
            </a:pPr>
            <a:r>
              <a:rPr lang="en-US" altLang="zh-CN" sz="2400" b="1" dirty="0">
                <a:solidFill>
                  <a:schemeClr val="accent5">
                    <a:lumMod val="50000"/>
                  </a:schemeClr>
                </a:solidFill>
              </a:rPr>
              <a:t>IBM   		</a:t>
            </a:r>
            <a:r>
              <a:rPr lang="en-US" altLang="zh-CN" sz="2400" b="1" dirty="0" smtClean="0">
                <a:solidFill>
                  <a:schemeClr val="accent5">
                    <a:lumMod val="50000"/>
                  </a:schemeClr>
                </a:solidFill>
              </a:rPr>
              <a:t>SDLC</a:t>
            </a:r>
            <a:r>
              <a:rPr lang="zh-CN" altLang="en-US" sz="2400" b="1" dirty="0" smtClean="0">
                <a:solidFill>
                  <a:schemeClr val="accent5">
                    <a:lumMod val="50000"/>
                  </a:schemeClr>
                </a:solidFill>
              </a:rPr>
              <a:t>，同步数据链路控制规程</a:t>
            </a:r>
            <a:endParaRPr lang="en-US" altLang="zh-CN" sz="2400" b="1" dirty="0">
              <a:solidFill>
                <a:schemeClr val="accent5">
                  <a:lumMod val="50000"/>
                </a:schemeClr>
              </a:solidFill>
            </a:endParaRPr>
          </a:p>
          <a:p>
            <a:pPr marL="742950" lvl="1" indent="-285750">
              <a:lnSpc>
                <a:spcPct val="120000"/>
              </a:lnSpc>
              <a:buFont typeface="Arial" panose="020B0604020202020204" pitchFamily="34" charset="0"/>
              <a:buChar char="•"/>
              <a:defRPr/>
            </a:pPr>
            <a:r>
              <a:rPr lang="en-US" altLang="zh-CN" sz="2400" b="1" dirty="0">
                <a:solidFill>
                  <a:schemeClr val="accent5">
                    <a:lumMod val="50000"/>
                  </a:schemeClr>
                </a:solidFill>
              </a:rPr>
              <a:t>ISO		</a:t>
            </a:r>
            <a:r>
              <a:rPr lang="en-US" altLang="zh-CN" sz="2400" b="1" dirty="0" smtClean="0">
                <a:solidFill>
                  <a:schemeClr val="accent5">
                    <a:lumMod val="50000"/>
                  </a:schemeClr>
                </a:solidFill>
              </a:rPr>
              <a:t>HDLC</a:t>
            </a:r>
            <a:r>
              <a:rPr lang="zh-CN" altLang="en-US" sz="2400" b="1" dirty="0" smtClean="0">
                <a:solidFill>
                  <a:schemeClr val="accent5">
                    <a:lumMod val="50000"/>
                  </a:schemeClr>
                </a:solidFill>
              </a:rPr>
              <a:t>，高级数据链路控制规程</a:t>
            </a:r>
            <a:endParaRPr lang="en-US" altLang="zh-CN" sz="2400" b="1" dirty="0">
              <a:solidFill>
                <a:schemeClr val="accent5">
                  <a:lumMod val="50000"/>
                </a:schemeClr>
              </a:solidFill>
            </a:endParaRPr>
          </a:p>
          <a:p>
            <a:pPr marL="742950" lvl="1" indent="-285750">
              <a:lnSpc>
                <a:spcPct val="120000"/>
              </a:lnSpc>
              <a:buFont typeface="Arial" panose="020B0604020202020204" pitchFamily="34" charset="0"/>
              <a:buChar char="•"/>
              <a:defRPr/>
            </a:pPr>
            <a:r>
              <a:rPr lang="en-US" altLang="zh-CN" sz="2400" b="1" dirty="0">
                <a:solidFill>
                  <a:schemeClr val="accent5">
                    <a:lumMod val="50000"/>
                  </a:schemeClr>
                </a:solidFill>
              </a:rPr>
              <a:t>CCITT</a:t>
            </a:r>
            <a:r>
              <a:rPr lang="zh-CN" altLang="en-US" sz="2400" b="1" dirty="0">
                <a:solidFill>
                  <a:schemeClr val="accent5">
                    <a:lumMod val="50000"/>
                  </a:schemeClr>
                </a:solidFill>
              </a:rPr>
              <a:t>（</a:t>
            </a:r>
            <a:r>
              <a:rPr lang="en-US" altLang="zh-CN" sz="2400" b="1" dirty="0">
                <a:solidFill>
                  <a:schemeClr val="accent5">
                    <a:lumMod val="50000"/>
                  </a:schemeClr>
                </a:solidFill>
              </a:rPr>
              <a:t>ITU-T</a:t>
            </a:r>
            <a:r>
              <a:rPr lang="zh-CN" altLang="en-US" sz="2400" b="1" dirty="0">
                <a:solidFill>
                  <a:schemeClr val="accent5">
                    <a:lumMod val="50000"/>
                  </a:schemeClr>
                </a:solidFill>
              </a:rPr>
              <a:t>）	</a:t>
            </a:r>
            <a:r>
              <a:rPr lang="en-US" altLang="zh-CN" sz="2400" b="1" dirty="0" smtClean="0">
                <a:solidFill>
                  <a:schemeClr val="accent5">
                    <a:lumMod val="50000"/>
                  </a:schemeClr>
                </a:solidFill>
              </a:rPr>
              <a:t>LAPB</a:t>
            </a:r>
            <a:r>
              <a:rPr lang="zh-CN" altLang="en-US" sz="2400" b="1" dirty="0" smtClean="0">
                <a:solidFill>
                  <a:schemeClr val="accent5">
                    <a:lumMod val="50000"/>
                  </a:schemeClr>
                </a:solidFill>
              </a:rPr>
              <a:t>，平衡型链路接入规程</a:t>
            </a:r>
            <a:endParaRPr lang="en-US" altLang="zh-CN" sz="2400" b="1" dirty="0">
              <a:solidFill>
                <a:schemeClr val="accent5">
                  <a:lumMod val="50000"/>
                </a:schemeClr>
              </a:solidFill>
            </a:endParaRPr>
          </a:p>
        </p:txBody>
      </p:sp>
      <p:sp>
        <p:nvSpPr>
          <p:cNvPr id="23" name="燕尾形 22"/>
          <p:cNvSpPr/>
          <p:nvPr/>
        </p:nvSpPr>
        <p:spPr>
          <a:xfrm>
            <a:off x="4223657" y="201989"/>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点对点信道数据链路层协议</a:t>
            </a:r>
            <a:endParaRPr lang="zh-CN" altLang="en-US" sz="1200" b="1" dirty="0">
              <a:solidFill>
                <a:schemeClr val="bg1"/>
              </a:solidFill>
            </a:endParaRPr>
          </a:p>
        </p:txBody>
      </p:sp>
      <p:sp>
        <p:nvSpPr>
          <p:cNvPr id="25"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8"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2"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Tree>
    <p:extLst>
      <p:ext uri="{BB962C8B-B14F-4D97-AF65-F5344CB8AC3E}">
        <p14:creationId xmlns:p14="http://schemas.microsoft.com/office/powerpoint/2010/main" val="429388127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grpSp>
        <p:nvGrpSpPr>
          <p:cNvPr id="29" name="组合 31"/>
          <p:cNvGrpSpPr/>
          <p:nvPr/>
        </p:nvGrpSpPr>
        <p:grpSpPr>
          <a:xfrm>
            <a:off x="8620776" y="875376"/>
            <a:ext cx="305510" cy="333991"/>
            <a:chOff x="11707415" y="1054709"/>
            <a:chExt cx="368424" cy="432048"/>
          </a:xfrm>
        </p:grpSpPr>
        <p:sp>
          <p:nvSpPr>
            <p:cNvPr id="31" name="燕尾形 30"/>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6" name="燕尾形 35"/>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8" name="矩形 37"/>
          <p:cNvSpPr/>
          <p:nvPr/>
        </p:nvSpPr>
        <p:spPr>
          <a:xfrm>
            <a:off x="3418465" y="805934"/>
            <a:ext cx="5128327"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3.3.2 </a:t>
            </a:r>
            <a:r>
              <a:rPr lang="zh-CN" altLang="en-US" sz="2800" b="1" dirty="0" smtClean="0">
                <a:solidFill>
                  <a:schemeClr val="tx1">
                    <a:lumMod val="65000"/>
                    <a:lumOff val="35000"/>
                  </a:schemeClr>
                </a:solidFill>
                <a:latin typeface="Times New Roman" pitchFamily="18" charset="0"/>
                <a:ea typeface="黑体" pitchFamily="2" charset="-122"/>
              </a:rPr>
              <a:t>面向</a:t>
            </a:r>
            <a:r>
              <a:rPr lang="zh-CN" altLang="en-US" sz="2800" b="1" dirty="0">
                <a:solidFill>
                  <a:schemeClr val="tx1">
                    <a:lumMod val="65000"/>
                    <a:lumOff val="35000"/>
                  </a:schemeClr>
                </a:solidFill>
                <a:latin typeface="Times New Roman" pitchFamily="18" charset="0"/>
                <a:ea typeface="黑体" pitchFamily="2" charset="-122"/>
              </a:rPr>
              <a:t>比特的</a:t>
            </a:r>
            <a:r>
              <a:rPr lang="zh-CN" altLang="en-US" sz="2800" b="1" dirty="0" smtClean="0">
                <a:solidFill>
                  <a:schemeClr val="tx1">
                    <a:lumMod val="65000"/>
                    <a:lumOff val="35000"/>
                  </a:schemeClr>
                </a:solidFill>
                <a:latin typeface="Times New Roman" pitchFamily="18" charset="0"/>
                <a:ea typeface="黑体" pitchFamily="2" charset="-122"/>
              </a:rPr>
              <a:t>链路控制规程</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66" name="Rectangle 4"/>
          <p:cNvSpPr txBox="1">
            <a:spLocks noChangeArrowheads="1"/>
          </p:cNvSpPr>
          <p:nvPr/>
        </p:nvSpPr>
        <p:spPr>
          <a:xfrm>
            <a:off x="280307" y="1712686"/>
            <a:ext cx="8497888" cy="4339771"/>
          </a:xfrm>
          <a:prstGeom prst="rect">
            <a:avLst/>
          </a:prstGeom>
        </p:spPr>
        <p:txBody>
          <a:bodyPr/>
          <a:lstStyle/>
          <a:p>
            <a:pPr marL="457200" indent="-457200">
              <a:lnSpc>
                <a:spcPct val="120000"/>
              </a:lnSpc>
              <a:buFont typeface="Arial" panose="020B0604020202020204" pitchFamily="34" charset="0"/>
              <a:buChar char="•"/>
              <a:defRPr/>
            </a:pPr>
            <a:r>
              <a:rPr lang="en-US" altLang="zh-CN" sz="3200" b="1" dirty="0" smtClean="0">
                <a:solidFill>
                  <a:srgbClr val="002060"/>
                </a:solidFill>
              </a:rPr>
              <a:t>HDLC</a:t>
            </a:r>
            <a:r>
              <a:rPr lang="zh-CN" altLang="en-US" sz="3200" b="1" dirty="0" smtClean="0">
                <a:solidFill>
                  <a:srgbClr val="002060"/>
                </a:solidFill>
              </a:rPr>
              <a:t>（高级数据链路控制规程）是</a:t>
            </a:r>
            <a:r>
              <a:rPr lang="en-US" altLang="zh-CN" sz="3200" b="1" dirty="0" smtClean="0">
                <a:solidFill>
                  <a:srgbClr val="002060"/>
                </a:solidFill>
              </a:rPr>
              <a:t>ISO</a:t>
            </a:r>
            <a:r>
              <a:rPr lang="zh-CN" altLang="en-US" sz="3200" b="1" dirty="0" smtClean="0">
                <a:solidFill>
                  <a:srgbClr val="002060"/>
                </a:solidFill>
              </a:rPr>
              <a:t>参考相关厂家标准，制定的一</a:t>
            </a:r>
            <a:r>
              <a:rPr lang="zh-CN" altLang="en-US" sz="3200" b="1" dirty="0">
                <a:solidFill>
                  <a:srgbClr val="002060"/>
                </a:solidFill>
              </a:rPr>
              <a:t>种</a:t>
            </a:r>
            <a:r>
              <a:rPr lang="zh-CN" altLang="en-US" sz="3200" b="1" dirty="0">
                <a:solidFill>
                  <a:srgbClr val="C00000"/>
                </a:solidFill>
              </a:rPr>
              <a:t>面向比特流</a:t>
            </a:r>
            <a:r>
              <a:rPr lang="zh-CN" altLang="en-US" sz="3200" b="1" dirty="0">
                <a:solidFill>
                  <a:srgbClr val="002060"/>
                </a:solidFill>
              </a:rPr>
              <a:t>的数据链路规程，即它所识别和处理的是</a:t>
            </a:r>
            <a:r>
              <a:rPr lang="zh-CN" altLang="en-US" sz="3200" b="1" dirty="0">
                <a:solidFill>
                  <a:srgbClr val="C00000"/>
                </a:solidFill>
              </a:rPr>
              <a:t>比特流及其组合</a:t>
            </a:r>
            <a:r>
              <a:rPr lang="zh-CN" altLang="en-US" sz="3200" b="1" dirty="0">
                <a:solidFill>
                  <a:srgbClr val="002060"/>
                </a:solidFill>
              </a:rPr>
              <a:t>。</a:t>
            </a:r>
          </a:p>
          <a:p>
            <a:pPr marL="457200" indent="-457200">
              <a:lnSpc>
                <a:spcPct val="120000"/>
              </a:lnSpc>
              <a:buFont typeface="Arial" panose="020B0604020202020204" pitchFamily="34" charset="0"/>
              <a:buChar char="•"/>
              <a:defRPr/>
            </a:pPr>
            <a:r>
              <a:rPr lang="en-US" altLang="zh-CN" sz="3200" b="1" dirty="0">
                <a:solidFill>
                  <a:srgbClr val="002060"/>
                </a:solidFill>
              </a:rPr>
              <a:t>HDLC</a:t>
            </a:r>
            <a:r>
              <a:rPr lang="zh-CN" altLang="en-US" sz="3200" b="1" dirty="0">
                <a:solidFill>
                  <a:srgbClr val="002060"/>
                </a:solidFill>
              </a:rPr>
              <a:t>是一个内容规模较大的协议集，适用于多种</a:t>
            </a:r>
            <a:r>
              <a:rPr lang="zh-CN" altLang="en-US" sz="3200" b="1" dirty="0">
                <a:solidFill>
                  <a:srgbClr val="C00000"/>
                </a:solidFill>
              </a:rPr>
              <a:t>同步通信</a:t>
            </a:r>
            <a:r>
              <a:rPr lang="zh-CN" altLang="en-US" sz="3200" b="1" dirty="0">
                <a:solidFill>
                  <a:srgbClr val="002060"/>
                </a:solidFill>
              </a:rPr>
              <a:t>应用。</a:t>
            </a:r>
          </a:p>
          <a:p>
            <a:pPr marL="457200" indent="-457200">
              <a:lnSpc>
                <a:spcPct val="120000"/>
              </a:lnSpc>
              <a:buFont typeface="Arial" panose="020B0604020202020204" pitchFamily="34" charset="0"/>
              <a:buChar char="•"/>
              <a:defRPr/>
            </a:pPr>
            <a:r>
              <a:rPr lang="en-US" altLang="zh-CN" sz="3200" b="1" dirty="0">
                <a:solidFill>
                  <a:srgbClr val="002060"/>
                </a:solidFill>
              </a:rPr>
              <a:t>LAPB </a:t>
            </a:r>
            <a:r>
              <a:rPr lang="zh-CN" altLang="en-US" sz="3200" b="1" dirty="0">
                <a:solidFill>
                  <a:srgbClr val="002060"/>
                </a:solidFill>
              </a:rPr>
              <a:t>是 </a:t>
            </a:r>
            <a:r>
              <a:rPr lang="en-US" altLang="zh-CN" sz="3200" b="1" dirty="0">
                <a:solidFill>
                  <a:srgbClr val="002060"/>
                </a:solidFill>
              </a:rPr>
              <a:t>HDLC </a:t>
            </a:r>
            <a:r>
              <a:rPr lang="zh-CN" altLang="en-US" sz="3200" b="1" dirty="0">
                <a:solidFill>
                  <a:srgbClr val="002060"/>
                </a:solidFill>
              </a:rPr>
              <a:t>的一个子集。</a:t>
            </a:r>
          </a:p>
        </p:txBody>
      </p:sp>
      <p:sp>
        <p:nvSpPr>
          <p:cNvPr id="23" name="燕尾形 22"/>
          <p:cNvSpPr/>
          <p:nvPr/>
        </p:nvSpPr>
        <p:spPr>
          <a:xfrm>
            <a:off x="4223657" y="201989"/>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点对点信道数据链路层协议</a:t>
            </a:r>
            <a:endParaRPr lang="zh-CN" altLang="en-US" sz="1200" b="1" dirty="0">
              <a:solidFill>
                <a:schemeClr val="bg1"/>
              </a:solidFill>
            </a:endParaRPr>
          </a:p>
        </p:txBody>
      </p:sp>
      <p:sp>
        <p:nvSpPr>
          <p:cNvPr id="25"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8"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2"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Tree>
    <p:extLst>
      <p:ext uri="{BB962C8B-B14F-4D97-AF65-F5344CB8AC3E}">
        <p14:creationId xmlns:p14="http://schemas.microsoft.com/office/powerpoint/2010/main" val="365649419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75</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grpSp>
        <p:nvGrpSpPr>
          <p:cNvPr id="29" name="组合 31"/>
          <p:cNvGrpSpPr/>
          <p:nvPr/>
        </p:nvGrpSpPr>
        <p:grpSpPr>
          <a:xfrm>
            <a:off x="8620776" y="875376"/>
            <a:ext cx="305510" cy="333991"/>
            <a:chOff x="11707415" y="1054709"/>
            <a:chExt cx="368424" cy="432048"/>
          </a:xfrm>
        </p:grpSpPr>
        <p:sp>
          <p:nvSpPr>
            <p:cNvPr id="31" name="燕尾形 30"/>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6" name="燕尾形 35"/>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8" name="矩形 37"/>
          <p:cNvSpPr/>
          <p:nvPr/>
        </p:nvSpPr>
        <p:spPr>
          <a:xfrm>
            <a:off x="3418465" y="805934"/>
            <a:ext cx="5128327"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3.3.2 </a:t>
            </a:r>
            <a:r>
              <a:rPr lang="zh-CN" altLang="en-US" sz="2800" b="1" dirty="0" smtClean="0">
                <a:solidFill>
                  <a:schemeClr val="tx1">
                    <a:lumMod val="65000"/>
                    <a:lumOff val="35000"/>
                  </a:schemeClr>
                </a:solidFill>
                <a:latin typeface="Times New Roman" pitchFamily="18" charset="0"/>
                <a:ea typeface="黑体" pitchFamily="2" charset="-122"/>
              </a:rPr>
              <a:t>面向</a:t>
            </a:r>
            <a:r>
              <a:rPr lang="zh-CN" altLang="en-US" sz="2800" b="1" dirty="0">
                <a:solidFill>
                  <a:schemeClr val="tx1">
                    <a:lumMod val="65000"/>
                    <a:lumOff val="35000"/>
                  </a:schemeClr>
                </a:solidFill>
                <a:latin typeface="Times New Roman" pitchFamily="18" charset="0"/>
                <a:ea typeface="黑体" pitchFamily="2" charset="-122"/>
              </a:rPr>
              <a:t>比特的</a:t>
            </a:r>
            <a:r>
              <a:rPr lang="zh-CN" altLang="en-US" sz="2800" b="1" dirty="0" smtClean="0">
                <a:solidFill>
                  <a:schemeClr val="tx1">
                    <a:lumMod val="65000"/>
                    <a:lumOff val="35000"/>
                  </a:schemeClr>
                </a:solidFill>
                <a:latin typeface="Times New Roman" pitchFamily="18" charset="0"/>
                <a:ea typeface="黑体" pitchFamily="2" charset="-122"/>
              </a:rPr>
              <a:t>链路控制规程</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66" name="Rectangle 4"/>
          <p:cNvSpPr txBox="1">
            <a:spLocks noChangeArrowheads="1"/>
          </p:cNvSpPr>
          <p:nvPr/>
        </p:nvSpPr>
        <p:spPr>
          <a:xfrm>
            <a:off x="280307" y="1712686"/>
            <a:ext cx="8497888" cy="4339771"/>
          </a:xfrm>
          <a:prstGeom prst="rect">
            <a:avLst/>
          </a:prstGeom>
        </p:spPr>
        <p:txBody>
          <a:bodyPr/>
          <a:lstStyle/>
          <a:p>
            <a:pPr>
              <a:lnSpc>
                <a:spcPct val="90000"/>
              </a:lnSpc>
              <a:defRPr/>
            </a:pPr>
            <a:r>
              <a:rPr lang="en-US" altLang="zh-CN" sz="3200" b="1" dirty="0" smtClean="0">
                <a:solidFill>
                  <a:srgbClr val="002060"/>
                </a:solidFill>
                <a:latin typeface="Times New Roman" panose="02020603050405020304" pitchFamily="18" charset="0"/>
                <a:cs typeface="Times New Roman" panose="02020603050405020304" pitchFamily="18" charset="0"/>
              </a:rPr>
              <a:t>HDLC</a:t>
            </a:r>
            <a:r>
              <a:rPr lang="zh-CN" altLang="en-US" sz="3200" b="1" dirty="0" smtClean="0">
                <a:solidFill>
                  <a:srgbClr val="002060"/>
                </a:solidFill>
              </a:rPr>
              <a:t>的相关概念</a:t>
            </a:r>
            <a:endParaRPr lang="en-US" altLang="zh-CN" sz="3200" b="1" dirty="0" smtClean="0">
              <a:solidFill>
                <a:srgbClr val="002060"/>
              </a:solidFill>
            </a:endParaRPr>
          </a:p>
          <a:p>
            <a:pPr>
              <a:lnSpc>
                <a:spcPct val="120000"/>
              </a:lnSpc>
              <a:defRPr/>
            </a:pPr>
            <a:r>
              <a:rPr lang="zh-CN" altLang="en-US" sz="2800" b="1" dirty="0" smtClean="0">
                <a:solidFill>
                  <a:srgbClr val="002060"/>
                </a:solidFill>
              </a:rPr>
              <a:t>站</a:t>
            </a:r>
            <a:r>
              <a:rPr lang="zh-CN" altLang="en-US" sz="2800" b="1" dirty="0">
                <a:solidFill>
                  <a:srgbClr val="002060"/>
                </a:solidFill>
              </a:rPr>
              <a:t>的</a:t>
            </a:r>
            <a:r>
              <a:rPr lang="zh-CN" altLang="en-US" sz="2800" b="1" dirty="0" smtClean="0">
                <a:solidFill>
                  <a:srgbClr val="002060"/>
                </a:solidFill>
              </a:rPr>
              <a:t>定义（通信站）：</a:t>
            </a:r>
            <a:endParaRPr lang="zh-CN" altLang="en-US" sz="2800" b="1" dirty="0">
              <a:solidFill>
                <a:srgbClr val="002060"/>
              </a:solidFill>
            </a:endParaRPr>
          </a:p>
          <a:p>
            <a:pPr lvl="1">
              <a:lnSpc>
                <a:spcPct val="120000"/>
              </a:lnSpc>
              <a:defRPr/>
            </a:pPr>
            <a:r>
              <a:rPr lang="zh-CN" altLang="en-US" sz="2800" b="1" dirty="0">
                <a:solidFill>
                  <a:srgbClr val="002060"/>
                </a:solidFill>
              </a:rPr>
              <a:t> 主站</a:t>
            </a:r>
            <a:r>
              <a:rPr lang="zh-CN" altLang="en-US" sz="2800" b="1" dirty="0" smtClean="0">
                <a:solidFill>
                  <a:srgbClr val="002060"/>
                </a:solidFill>
              </a:rPr>
              <a:t>：发送</a:t>
            </a:r>
            <a:r>
              <a:rPr lang="zh-CN" altLang="en-US" sz="2800" b="1" dirty="0">
                <a:solidFill>
                  <a:srgbClr val="002060"/>
                </a:solidFill>
              </a:rPr>
              <a:t>控制</a:t>
            </a:r>
            <a:r>
              <a:rPr lang="zh-CN" altLang="en-US" sz="2800" b="1" dirty="0" smtClean="0">
                <a:solidFill>
                  <a:srgbClr val="002060"/>
                </a:solidFill>
              </a:rPr>
              <a:t>报文的站</a:t>
            </a:r>
            <a:endParaRPr lang="zh-CN" altLang="en-US" sz="2800" b="1" dirty="0">
              <a:solidFill>
                <a:srgbClr val="002060"/>
              </a:solidFill>
            </a:endParaRPr>
          </a:p>
          <a:p>
            <a:pPr lvl="1">
              <a:lnSpc>
                <a:spcPct val="120000"/>
              </a:lnSpc>
              <a:defRPr/>
            </a:pPr>
            <a:r>
              <a:rPr lang="zh-CN" altLang="en-US" sz="2800" b="1" dirty="0">
                <a:solidFill>
                  <a:srgbClr val="002060"/>
                </a:solidFill>
              </a:rPr>
              <a:t> 从站：在主站控制下操作</a:t>
            </a:r>
            <a:r>
              <a:rPr lang="zh-CN" altLang="en-US" sz="2800" b="1" dirty="0" smtClean="0">
                <a:solidFill>
                  <a:srgbClr val="002060"/>
                </a:solidFill>
              </a:rPr>
              <a:t>，仅回复响应的站</a:t>
            </a:r>
            <a:endParaRPr lang="zh-CN" altLang="en-US" sz="2800" b="1" dirty="0">
              <a:solidFill>
                <a:srgbClr val="002060"/>
              </a:solidFill>
            </a:endParaRPr>
          </a:p>
          <a:p>
            <a:pPr lvl="1">
              <a:lnSpc>
                <a:spcPct val="120000"/>
              </a:lnSpc>
              <a:defRPr/>
            </a:pPr>
            <a:r>
              <a:rPr lang="zh-CN" altLang="en-US" sz="2800" b="1" dirty="0">
                <a:solidFill>
                  <a:srgbClr val="002060"/>
                </a:solidFill>
              </a:rPr>
              <a:t> 复合站：具有主、从站双重</a:t>
            </a:r>
            <a:r>
              <a:rPr lang="zh-CN" altLang="en-US" sz="2800" b="1" dirty="0" smtClean="0">
                <a:solidFill>
                  <a:srgbClr val="002060"/>
                </a:solidFill>
              </a:rPr>
              <a:t>功能的站</a:t>
            </a:r>
            <a:endParaRPr lang="zh-CN" altLang="en-US" sz="2800" b="1" dirty="0">
              <a:solidFill>
                <a:srgbClr val="002060"/>
              </a:solidFill>
            </a:endParaRPr>
          </a:p>
          <a:p>
            <a:pPr>
              <a:lnSpc>
                <a:spcPct val="120000"/>
              </a:lnSpc>
              <a:defRPr/>
            </a:pPr>
            <a:r>
              <a:rPr lang="zh-CN" altLang="en-US" sz="2800" b="1" dirty="0">
                <a:solidFill>
                  <a:srgbClr val="002060"/>
                </a:solidFill>
              </a:rPr>
              <a:t>链路配置：</a:t>
            </a:r>
          </a:p>
          <a:p>
            <a:pPr lvl="1">
              <a:lnSpc>
                <a:spcPct val="120000"/>
              </a:lnSpc>
              <a:defRPr/>
            </a:pPr>
            <a:r>
              <a:rPr lang="zh-CN" altLang="en-US" sz="2800" b="1" dirty="0">
                <a:solidFill>
                  <a:srgbClr val="002060"/>
                </a:solidFill>
              </a:rPr>
              <a:t> </a:t>
            </a:r>
            <a:r>
              <a:rPr lang="zh-CN" altLang="en-US" sz="2800" b="1" dirty="0" smtClean="0">
                <a:solidFill>
                  <a:srgbClr val="002060"/>
                </a:solidFill>
              </a:rPr>
              <a:t>不平衡型：</a:t>
            </a:r>
            <a:r>
              <a:rPr lang="zh-CN" altLang="en-US" sz="2800" b="1" dirty="0">
                <a:solidFill>
                  <a:srgbClr val="002060"/>
                </a:solidFill>
              </a:rPr>
              <a:t>用于点－点或点－多点链路</a:t>
            </a:r>
          </a:p>
          <a:p>
            <a:pPr lvl="1">
              <a:lnSpc>
                <a:spcPct val="120000"/>
              </a:lnSpc>
              <a:defRPr/>
            </a:pPr>
            <a:r>
              <a:rPr lang="zh-CN" altLang="en-US" sz="2800" b="1" dirty="0">
                <a:solidFill>
                  <a:srgbClr val="002060"/>
                </a:solidFill>
              </a:rPr>
              <a:t> </a:t>
            </a:r>
            <a:r>
              <a:rPr lang="zh-CN" altLang="en-US" sz="2800" b="1" dirty="0" smtClean="0">
                <a:solidFill>
                  <a:srgbClr val="002060"/>
                </a:solidFill>
              </a:rPr>
              <a:t>平衡型：</a:t>
            </a:r>
            <a:r>
              <a:rPr lang="zh-CN" altLang="en-US" sz="2800" b="1" dirty="0">
                <a:solidFill>
                  <a:srgbClr val="002060"/>
                </a:solidFill>
              </a:rPr>
              <a:t>用于点－点链路</a:t>
            </a:r>
          </a:p>
        </p:txBody>
      </p:sp>
      <p:sp>
        <p:nvSpPr>
          <p:cNvPr id="23" name="燕尾形 22"/>
          <p:cNvSpPr/>
          <p:nvPr/>
        </p:nvSpPr>
        <p:spPr>
          <a:xfrm>
            <a:off x="4223657" y="201989"/>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点对点信道数据链路层协议</a:t>
            </a:r>
            <a:endParaRPr lang="zh-CN" altLang="en-US" sz="1200" b="1" dirty="0">
              <a:solidFill>
                <a:schemeClr val="bg1"/>
              </a:solidFill>
            </a:endParaRPr>
          </a:p>
        </p:txBody>
      </p:sp>
      <p:sp>
        <p:nvSpPr>
          <p:cNvPr id="25"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8"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2"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Tree>
    <p:extLst>
      <p:ext uri="{BB962C8B-B14F-4D97-AF65-F5344CB8AC3E}">
        <p14:creationId xmlns:p14="http://schemas.microsoft.com/office/powerpoint/2010/main" val="380817644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76</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grpSp>
        <p:nvGrpSpPr>
          <p:cNvPr id="29" name="组合 31"/>
          <p:cNvGrpSpPr/>
          <p:nvPr/>
        </p:nvGrpSpPr>
        <p:grpSpPr>
          <a:xfrm>
            <a:off x="8620776" y="875376"/>
            <a:ext cx="305510" cy="333991"/>
            <a:chOff x="11707415" y="1054709"/>
            <a:chExt cx="368424" cy="432048"/>
          </a:xfrm>
        </p:grpSpPr>
        <p:sp>
          <p:nvSpPr>
            <p:cNvPr id="31" name="燕尾形 30"/>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6" name="燕尾形 35"/>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8" name="矩形 37"/>
          <p:cNvSpPr/>
          <p:nvPr/>
        </p:nvSpPr>
        <p:spPr>
          <a:xfrm>
            <a:off x="3418465" y="805934"/>
            <a:ext cx="5128327"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3.3.2 </a:t>
            </a:r>
            <a:r>
              <a:rPr lang="zh-CN" altLang="en-US" sz="2800" b="1" dirty="0" smtClean="0">
                <a:solidFill>
                  <a:schemeClr val="tx1">
                    <a:lumMod val="65000"/>
                    <a:lumOff val="35000"/>
                  </a:schemeClr>
                </a:solidFill>
                <a:latin typeface="Times New Roman" pitchFamily="18" charset="0"/>
                <a:ea typeface="黑体" pitchFamily="2" charset="-122"/>
              </a:rPr>
              <a:t>面向</a:t>
            </a:r>
            <a:r>
              <a:rPr lang="zh-CN" altLang="en-US" sz="2800" b="1" dirty="0">
                <a:solidFill>
                  <a:schemeClr val="tx1">
                    <a:lumMod val="65000"/>
                    <a:lumOff val="35000"/>
                  </a:schemeClr>
                </a:solidFill>
                <a:latin typeface="Times New Roman" pitchFamily="18" charset="0"/>
                <a:ea typeface="黑体" pitchFamily="2" charset="-122"/>
              </a:rPr>
              <a:t>比特的</a:t>
            </a:r>
            <a:r>
              <a:rPr lang="zh-CN" altLang="en-US" sz="2800" b="1" dirty="0" smtClean="0">
                <a:solidFill>
                  <a:schemeClr val="tx1">
                    <a:lumMod val="65000"/>
                    <a:lumOff val="35000"/>
                  </a:schemeClr>
                </a:solidFill>
                <a:latin typeface="Times New Roman" pitchFamily="18" charset="0"/>
                <a:ea typeface="黑体" pitchFamily="2" charset="-122"/>
              </a:rPr>
              <a:t>链路控制规程</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66" name="Rectangle 4"/>
          <p:cNvSpPr txBox="1">
            <a:spLocks noChangeArrowheads="1"/>
          </p:cNvSpPr>
          <p:nvPr/>
        </p:nvSpPr>
        <p:spPr>
          <a:xfrm>
            <a:off x="280307" y="1712686"/>
            <a:ext cx="8497888" cy="4339771"/>
          </a:xfrm>
          <a:prstGeom prst="rect">
            <a:avLst/>
          </a:prstGeom>
        </p:spPr>
        <p:txBody>
          <a:bodyPr/>
          <a:lstStyle/>
          <a:p>
            <a:pPr>
              <a:defRPr/>
            </a:pPr>
            <a:r>
              <a:rPr lang="en-US" altLang="zh-CN" sz="3200" b="1" dirty="0">
                <a:solidFill>
                  <a:srgbClr val="002060"/>
                </a:solidFill>
                <a:latin typeface="Times New Roman" panose="02020603050405020304" pitchFamily="18" charset="0"/>
                <a:cs typeface="Times New Roman" panose="02020603050405020304" pitchFamily="18" charset="0"/>
              </a:rPr>
              <a:t>HDLC</a:t>
            </a:r>
            <a:r>
              <a:rPr lang="zh-CN" altLang="en-US" sz="3200" b="1" dirty="0" smtClean="0">
                <a:solidFill>
                  <a:srgbClr val="002060"/>
                </a:solidFill>
              </a:rPr>
              <a:t>的工作模式</a:t>
            </a:r>
            <a:endParaRPr lang="en-US" altLang="zh-CN" sz="3200" b="1" dirty="0" smtClean="0">
              <a:solidFill>
                <a:srgbClr val="002060"/>
              </a:solidFill>
            </a:endParaRPr>
          </a:p>
          <a:p>
            <a:pPr marL="457200" indent="-457200">
              <a:buFont typeface="Arial" panose="020B0604020202020204" pitchFamily="34" charset="0"/>
              <a:buChar char="•"/>
              <a:defRPr/>
            </a:pPr>
            <a:r>
              <a:rPr lang="en-US" altLang="zh-CN" sz="3200" b="1" dirty="0">
                <a:solidFill>
                  <a:srgbClr val="C00000"/>
                </a:solidFill>
                <a:latin typeface="Times New Roman" panose="02020603050405020304" pitchFamily="18" charset="0"/>
                <a:cs typeface="Times New Roman" panose="02020603050405020304" pitchFamily="18" charset="0"/>
              </a:rPr>
              <a:t>NRM    </a:t>
            </a:r>
            <a:r>
              <a:rPr lang="zh-CN" altLang="en-US" sz="3200" b="1" dirty="0">
                <a:solidFill>
                  <a:srgbClr val="C00000"/>
                </a:solidFill>
              </a:rPr>
              <a:t>正常响应模式</a:t>
            </a:r>
          </a:p>
          <a:p>
            <a:pPr>
              <a:defRPr/>
            </a:pPr>
            <a:r>
              <a:rPr lang="zh-CN" altLang="en-US" sz="3200" b="1" dirty="0">
                <a:solidFill>
                  <a:srgbClr val="002060"/>
                </a:solidFill>
              </a:rPr>
              <a:t>    </a:t>
            </a:r>
            <a:r>
              <a:rPr lang="zh-CN" altLang="en-US" sz="3200" b="1" dirty="0" smtClean="0">
                <a:solidFill>
                  <a:srgbClr val="002060"/>
                </a:solidFill>
              </a:rPr>
              <a:t> </a:t>
            </a:r>
            <a:r>
              <a:rPr lang="zh-CN" altLang="en-US" sz="2800" b="1" dirty="0" smtClean="0">
                <a:solidFill>
                  <a:srgbClr val="002060"/>
                </a:solidFill>
              </a:rPr>
              <a:t>只有</a:t>
            </a:r>
            <a:r>
              <a:rPr lang="zh-CN" altLang="en-US" sz="2800" b="1" dirty="0">
                <a:solidFill>
                  <a:srgbClr val="002060"/>
                </a:solidFill>
              </a:rPr>
              <a:t>主站才能发起向从站的数据传输，从站只能响应主站的询问。</a:t>
            </a:r>
          </a:p>
          <a:p>
            <a:pPr marL="457200" indent="-457200">
              <a:buFont typeface="Arial" panose="020B0604020202020204" pitchFamily="34" charset="0"/>
              <a:buChar char="•"/>
              <a:defRPr/>
            </a:pPr>
            <a:r>
              <a:rPr lang="en-US" altLang="zh-CN" sz="3200" b="1" dirty="0">
                <a:solidFill>
                  <a:srgbClr val="C00000"/>
                </a:solidFill>
                <a:latin typeface="Times New Roman" panose="02020603050405020304" pitchFamily="18" charset="0"/>
                <a:cs typeface="Times New Roman" panose="02020603050405020304" pitchFamily="18" charset="0"/>
              </a:rPr>
              <a:t>ARM    </a:t>
            </a:r>
            <a:r>
              <a:rPr lang="zh-CN" altLang="en-US" sz="3200" b="1" dirty="0">
                <a:solidFill>
                  <a:srgbClr val="C00000"/>
                </a:solidFill>
              </a:rPr>
              <a:t>异步响应模式</a:t>
            </a:r>
          </a:p>
          <a:p>
            <a:pPr>
              <a:buClr>
                <a:schemeClr val="tx1"/>
              </a:buClr>
              <a:defRPr/>
            </a:pPr>
            <a:r>
              <a:rPr lang="zh-CN" altLang="en-US" sz="3200" b="1" dirty="0">
                <a:solidFill>
                  <a:srgbClr val="002060"/>
                </a:solidFill>
              </a:rPr>
              <a:t>   </a:t>
            </a:r>
            <a:r>
              <a:rPr lang="zh-CN" altLang="en-US" sz="3200" b="1" dirty="0" smtClean="0">
                <a:solidFill>
                  <a:srgbClr val="002060"/>
                </a:solidFill>
              </a:rPr>
              <a:t>  </a:t>
            </a:r>
            <a:r>
              <a:rPr lang="zh-CN" altLang="en-US" sz="2800" b="1" dirty="0" smtClean="0">
                <a:solidFill>
                  <a:srgbClr val="002060"/>
                </a:solidFill>
              </a:rPr>
              <a:t>允许</a:t>
            </a:r>
            <a:r>
              <a:rPr lang="zh-CN" altLang="en-US" sz="2800" b="1" dirty="0">
                <a:solidFill>
                  <a:srgbClr val="002060"/>
                </a:solidFill>
              </a:rPr>
              <a:t>从站发起向主站的数据传输，但主站仍然负责</a:t>
            </a:r>
            <a:r>
              <a:rPr lang="zh-CN" altLang="en-US" sz="2800" b="1" dirty="0" smtClean="0">
                <a:solidFill>
                  <a:srgbClr val="002060"/>
                </a:solidFill>
              </a:rPr>
              <a:t>全过程</a:t>
            </a:r>
            <a:r>
              <a:rPr lang="zh-CN" altLang="en-US" sz="2800" b="1" dirty="0">
                <a:solidFill>
                  <a:srgbClr val="002060"/>
                </a:solidFill>
              </a:rPr>
              <a:t>的初始化。</a:t>
            </a:r>
          </a:p>
          <a:p>
            <a:pPr marL="457200" indent="-457200">
              <a:buFont typeface="Arial" panose="020B0604020202020204" pitchFamily="34" charset="0"/>
              <a:buChar char="•"/>
              <a:defRPr/>
            </a:pPr>
            <a:r>
              <a:rPr lang="en-US" altLang="zh-CN" sz="3200" b="1" dirty="0">
                <a:solidFill>
                  <a:srgbClr val="C00000"/>
                </a:solidFill>
                <a:latin typeface="Times New Roman" panose="02020603050405020304" pitchFamily="18" charset="0"/>
                <a:cs typeface="Times New Roman" panose="02020603050405020304" pitchFamily="18" charset="0"/>
              </a:rPr>
              <a:t>ABM    </a:t>
            </a:r>
            <a:r>
              <a:rPr lang="zh-CN" altLang="en-US" sz="3200" b="1" dirty="0">
                <a:solidFill>
                  <a:srgbClr val="C00000"/>
                </a:solidFill>
              </a:rPr>
              <a:t>异步平衡模式</a:t>
            </a:r>
          </a:p>
          <a:p>
            <a:pPr>
              <a:buClr>
                <a:schemeClr val="tx1"/>
              </a:buClr>
              <a:defRPr/>
            </a:pPr>
            <a:r>
              <a:rPr lang="zh-CN" altLang="en-US" sz="3200" b="1" dirty="0">
                <a:solidFill>
                  <a:srgbClr val="002060"/>
                </a:solidFill>
              </a:rPr>
              <a:t>   </a:t>
            </a:r>
            <a:r>
              <a:rPr lang="zh-CN" altLang="en-US" sz="2800" b="1" dirty="0">
                <a:solidFill>
                  <a:srgbClr val="002060"/>
                </a:solidFill>
              </a:rPr>
              <a:t>任一复合站均可发送、接收命令</a:t>
            </a:r>
            <a:r>
              <a:rPr lang="en-US" altLang="zh-CN" sz="2800" b="1" dirty="0">
                <a:solidFill>
                  <a:srgbClr val="002060"/>
                </a:solidFill>
              </a:rPr>
              <a:t>/</a:t>
            </a:r>
            <a:r>
              <a:rPr lang="zh-CN" altLang="en-US" sz="2800" b="1" dirty="0" smtClean="0">
                <a:solidFill>
                  <a:srgbClr val="002060"/>
                </a:solidFill>
              </a:rPr>
              <a:t>响应。</a:t>
            </a:r>
            <a:endParaRPr lang="zh-CN" altLang="en-US" sz="2800" b="1" dirty="0">
              <a:solidFill>
                <a:srgbClr val="002060"/>
              </a:solidFill>
            </a:endParaRPr>
          </a:p>
        </p:txBody>
      </p:sp>
      <p:sp>
        <p:nvSpPr>
          <p:cNvPr id="23" name="燕尾形 22"/>
          <p:cNvSpPr/>
          <p:nvPr/>
        </p:nvSpPr>
        <p:spPr>
          <a:xfrm>
            <a:off x="4223657" y="201989"/>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点对点信道数据链路层协议</a:t>
            </a:r>
            <a:endParaRPr lang="zh-CN" altLang="en-US" sz="1200" b="1" dirty="0">
              <a:solidFill>
                <a:schemeClr val="bg1"/>
              </a:solidFill>
            </a:endParaRPr>
          </a:p>
        </p:txBody>
      </p:sp>
      <p:sp>
        <p:nvSpPr>
          <p:cNvPr id="25"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8"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2"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Tree>
    <p:extLst>
      <p:ext uri="{BB962C8B-B14F-4D97-AF65-F5344CB8AC3E}">
        <p14:creationId xmlns:p14="http://schemas.microsoft.com/office/powerpoint/2010/main" val="380817644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grpSp>
        <p:nvGrpSpPr>
          <p:cNvPr id="29" name="组合 31"/>
          <p:cNvGrpSpPr/>
          <p:nvPr/>
        </p:nvGrpSpPr>
        <p:grpSpPr>
          <a:xfrm>
            <a:off x="8620776" y="875376"/>
            <a:ext cx="305510" cy="333991"/>
            <a:chOff x="11707415" y="1054709"/>
            <a:chExt cx="368424" cy="432048"/>
          </a:xfrm>
        </p:grpSpPr>
        <p:sp>
          <p:nvSpPr>
            <p:cNvPr id="31" name="燕尾形 30"/>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6" name="燕尾形 35"/>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8" name="矩形 37"/>
          <p:cNvSpPr/>
          <p:nvPr/>
        </p:nvSpPr>
        <p:spPr>
          <a:xfrm>
            <a:off x="3418465" y="805934"/>
            <a:ext cx="5128327"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3.3.2 </a:t>
            </a:r>
            <a:r>
              <a:rPr lang="zh-CN" altLang="en-US" sz="2800" b="1" dirty="0" smtClean="0">
                <a:solidFill>
                  <a:schemeClr val="tx1">
                    <a:lumMod val="65000"/>
                    <a:lumOff val="35000"/>
                  </a:schemeClr>
                </a:solidFill>
                <a:latin typeface="Times New Roman" pitchFamily="18" charset="0"/>
                <a:ea typeface="黑体" pitchFamily="2" charset="-122"/>
              </a:rPr>
              <a:t>面向</a:t>
            </a:r>
            <a:r>
              <a:rPr lang="zh-CN" altLang="en-US" sz="2800" b="1" dirty="0">
                <a:solidFill>
                  <a:schemeClr val="tx1">
                    <a:lumMod val="65000"/>
                    <a:lumOff val="35000"/>
                  </a:schemeClr>
                </a:solidFill>
                <a:latin typeface="Times New Roman" pitchFamily="18" charset="0"/>
                <a:ea typeface="黑体" pitchFamily="2" charset="-122"/>
              </a:rPr>
              <a:t>比特的</a:t>
            </a:r>
            <a:r>
              <a:rPr lang="zh-CN" altLang="en-US" sz="2800" b="1" dirty="0" smtClean="0">
                <a:solidFill>
                  <a:schemeClr val="tx1">
                    <a:lumMod val="65000"/>
                    <a:lumOff val="35000"/>
                  </a:schemeClr>
                </a:solidFill>
                <a:latin typeface="Times New Roman" pitchFamily="18" charset="0"/>
                <a:ea typeface="黑体" pitchFamily="2" charset="-122"/>
              </a:rPr>
              <a:t>链路控制规程</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Rectangle 4"/>
          <p:cNvSpPr txBox="1">
            <a:spLocks noChangeArrowheads="1"/>
          </p:cNvSpPr>
          <p:nvPr/>
        </p:nvSpPr>
        <p:spPr>
          <a:xfrm>
            <a:off x="280307"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66" name="Rectangle 4"/>
          <p:cNvSpPr txBox="1">
            <a:spLocks noChangeArrowheads="1"/>
          </p:cNvSpPr>
          <p:nvPr/>
        </p:nvSpPr>
        <p:spPr>
          <a:xfrm>
            <a:off x="280307" y="1712687"/>
            <a:ext cx="8497888" cy="609600"/>
          </a:xfrm>
          <a:prstGeom prst="rect">
            <a:avLst/>
          </a:prstGeom>
        </p:spPr>
        <p:txBody>
          <a:bodyPr/>
          <a:lstStyle/>
          <a:p>
            <a:pPr>
              <a:defRPr/>
            </a:pPr>
            <a:r>
              <a:rPr lang="en-US" altLang="zh-CN" sz="3200" b="1" dirty="0">
                <a:solidFill>
                  <a:srgbClr val="002060"/>
                </a:solidFill>
                <a:latin typeface="Times New Roman" panose="02020603050405020304" pitchFamily="18" charset="0"/>
                <a:cs typeface="Times New Roman" panose="02020603050405020304" pitchFamily="18" charset="0"/>
              </a:rPr>
              <a:t>HDLC</a:t>
            </a:r>
            <a:r>
              <a:rPr lang="zh-CN" altLang="en-US" sz="3200" b="1" dirty="0" smtClean="0">
                <a:solidFill>
                  <a:srgbClr val="002060"/>
                </a:solidFill>
              </a:rPr>
              <a:t>的帧结构</a:t>
            </a:r>
            <a:endParaRPr lang="en-US" altLang="zh-CN" sz="3200" b="1" dirty="0">
              <a:solidFill>
                <a:srgbClr val="002060"/>
              </a:solidFill>
            </a:endParaRPr>
          </a:p>
        </p:txBody>
      </p:sp>
      <p:sp>
        <p:nvSpPr>
          <p:cNvPr id="23" name="燕尾形 22"/>
          <p:cNvSpPr/>
          <p:nvPr/>
        </p:nvSpPr>
        <p:spPr>
          <a:xfrm>
            <a:off x="4223657" y="201989"/>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点对点信道数据链路层协议</a:t>
            </a:r>
            <a:endParaRPr lang="zh-CN" altLang="en-US" sz="1200" b="1" dirty="0">
              <a:solidFill>
                <a:schemeClr val="bg1"/>
              </a:solidFill>
            </a:endParaRPr>
          </a:p>
        </p:txBody>
      </p:sp>
      <p:sp>
        <p:nvSpPr>
          <p:cNvPr id="25"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8"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2"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grpSp>
        <p:nvGrpSpPr>
          <p:cNvPr id="20" name="组合 19"/>
          <p:cNvGrpSpPr/>
          <p:nvPr/>
        </p:nvGrpSpPr>
        <p:grpSpPr>
          <a:xfrm>
            <a:off x="228600" y="2438400"/>
            <a:ext cx="8392176" cy="3648153"/>
            <a:chOff x="228600" y="2438400"/>
            <a:chExt cx="8534400" cy="4054475"/>
          </a:xfrm>
        </p:grpSpPr>
        <p:grpSp>
          <p:nvGrpSpPr>
            <p:cNvPr id="22" name="Group 102"/>
            <p:cNvGrpSpPr>
              <a:grpSpLocks/>
            </p:cNvGrpSpPr>
            <p:nvPr/>
          </p:nvGrpSpPr>
          <p:grpSpPr bwMode="auto">
            <a:xfrm>
              <a:off x="1905000" y="3352800"/>
              <a:ext cx="5029200" cy="685800"/>
              <a:chOff x="1248" y="2688"/>
              <a:chExt cx="3024" cy="384"/>
            </a:xfrm>
          </p:grpSpPr>
          <p:sp>
            <p:nvSpPr>
              <p:cNvPr id="95" name="Rectangle 103"/>
              <p:cNvSpPr>
                <a:spLocks noChangeArrowheads="1"/>
              </p:cNvSpPr>
              <p:nvPr/>
            </p:nvSpPr>
            <p:spPr bwMode="auto">
              <a:xfrm>
                <a:off x="1248" y="2688"/>
                <a:ext cx="240" cy="384"/>
              </a:xfrm>
              <a:prstGeom prst="rect">
                <a:avLst/>
              </a:prstGeom>
              <a:solidFill>
                <a:srgbClr val="9933FF"/>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itchFamily="34" charset="0"/>
                    <a:ea typeface="黑体" pitchFamily="2" charset="-122"/>
                  </a:defRPr>
                </a:lvl1pPr>
                <a:lvl2pPr marL="742950" indent="-285750" eaLnBrk="0" hangingPunct="0">
                  <a:defRPr sz="2000">
                    <a:solidFill>
                      <a:schemeClr val="tx1"/>
                    </a:solidFill>
                    <a:latin typeface="Tahoma" pitchFamily="34" charset="0"/>
                    <a:ea typeface="黑体" pitchFamily="2" charset="-122"/>
                  </a:defRPr>
                </a:lvl2pPr>
                <a:lvl3pPr marL="1143000" indent="-228600" eaLnBrk="0" hangingPunct="0">
                  <a:defRPr sz="2000">
                    <a:solidFill>
                      <a:schemeClr val="tx1"/>
                    </a:solidFill>
                    <a:latin typeface="Tahoma" pitchFamily="34" charset="0"/>
                    <a:ea typeface="黑体" pitchFamily="2" charset="-122"/>
                  </a:defRPr>
                </a:lvl3pPr>
                <a:lvl4pPr marL="1600200" indent="-228600" eaLnBrk="0" hangingPunct="0">
                  <a:defRPr sz="2000">
                    <a:solidFill>
                      <a:schemeClr val="tx1"/>
                    </a:solidFill>
                    <a:latin typeface="Tahoma" pitchFamily="34" charset="0"/>
                    <a:ea typeface="黑体" pitchFamily="2" charset="-122"/>
                  </a:defRPr>
                </a:lvl4pPr>
                <a:lvl5pPr marL="2057400" indent="-228600" eaLnBrk="0" hangingPunct="0">
                  <a:defRPr sz="2000">
                    <a:solidFill>
                      <a:schemeClr val="tx1"/>
                    </a:solidFill>
                    <a:latin typeface="Tahoma" pitchFamily="34" charset="0"/>
                    <a:ea typeface="黑体" pitchFamily="2" charset="-122"/>
                  </a:defRPr>
                </a:lvl5pPr>
                <a:lvl6pPr marL="2514600" indent="-228600" algn="ctr"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eaLnBrk="0" fontAlgn="base" hangingPunct="0">
                  <a:spcBef>
                    <a:spcPct val="0"/>
                  </a:spcBef>
                  <a:spcAft>
                    <a:spcPct val="0"/>
                  </a:spcAft>
                  <a:defRPr sz="2000">
                    <a:solidFill>
                      <a:schemeClr val="tx1"/>
                    </a:solidFill>
                    <a:latin typeface="Tahoma" pitchFamily="34" charset="0"/>
                    <a:ea typeface="黑体" pitchFamily="2" charset="-122"/>
                  </a:defRPr>
                </a:lvl9pPr>
              </a:lstStyle>
              <a:p>
                <a:pPr eaLnBrk="1" hangingPunct="1"/>
                <a:r>
                  <a:rPr kumimoji="1" lang="en-US" altLang="zh-CN" sz="2400" b="1">
                    <a:latin typeface="Times New Roman" pitchFamily="18" charset="0"/>
                    <a:ea typeface="宋体" charset="-122"/>
                  </a:rPr>
                  <a:t>F</a:t>
                </a:r>
              </a:p>
            </p:txBody>
          </p:sp>
          <p:sp>
            <p:nvSpPr>
              <p:cNvPr id="96" name="Rectangle 104"/>
              <p:cNvSpPr>
                <a:spLocks noChangeArrowheads="1"/>
              </p:cNvSpPr>
              <p:nvPr/>
            </p:nvSpPr>
            <p:spPr bwMode="auto">
              <a:xfrm>
                <a:off x="4032" y="2688"/>
                <a:ext cx="240" cy="384"/>
              </a:xfrm>
              <a:prstGeom prst="rect">
                <a:avLst/>
              </a:prstGeom>
              <a:solidFill>
                <a:srgbClr val="9933FF"/>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itchFamily="34" charset="0"/>
                    <a:ea typeface="黑体" pitchFamily="2" charset="-122"/>
                  </a:defRPr>
                </a:lvl1pPr>
                <a:lvl2pPr marL="742950" indent="-285750" eaLnBrk="0" hangingPunct="0">
                  <a:defRPr sz="2000">
                    <a:solidFill>
                      <a:schemeClr val="tx1"/>
                    </a:solidFill>
                    <a:latin typeface="Tahoma" pitchFamily="34" charset="0"/>
                    <a:ea typeface="黑体" pitchFamily="2" charset="-122"/>
                  </a:defRPr>
                </a:lvl2pPr>
                <a:lvl3pPr marL="1143000" indent="-228600" eaLnBrk="0" hangingPunct="0">
                  <a:defRPr sz="2000">
                    <a:solidFill>
                      <a:schemeClr val="tx1"/>
                    </a:solidFill>
                    <a:latin typeface="Tahoma" pitchFamily="34" charset="0"/>
                    <a:ea typeface="黑体" pitchFamily="2" charset="-122"/>
                  </a:defRPr>
                </a:lvl3pPr>
                <a:lvl4pPr marL="1600200" indent="-228600" eaLnBrk="0" hangingPunct="0">
                  <a:defRPr sz="2000">
                    <a:solidFill>
                      <a:schemeClr val="tx1"/>
                    </a:solidFill>
                    <a:latin typeface="Tahoma" pitchFamily="34" charset="0"/>
                    <a:ea typeface="黑体" pitchFamily="2" charset="-122"/>
                  </a:defRPr>
                </a:lvl4pPr>
                <a:lvl5pPr marL="2057400" indent="-228600" eaLnBrk="0" hangingPunct="0">
                  <a:defRPr sz="2000">
                    <a:solidFill>
                      <a:schemeClr val="tx1"/>
                    </a:solidFill>
                    <a:latin typeface="Tahoma" pitchFamily="34" charset="0"/>
                    <a:ea typeface="黑体" pitchFamily="2" charset="-122"/>
                  </a:defRPr>
                </a:lvl5pPr>
                <a:lvl6pPr marL="2514600" indent="-228600" algn="ctr"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eaLnBrk="0" fontAlgn="base" hangingPunct="0">
                  <a:spcBef>
                    <a:spcPct val="0"/>
                  </a:spcBef>
                  <a:spcAft>
                    <a:spcPct val="0"/>
                  </a:spcAft>
                  <a:defRPr sz="2000">
                    <a:solidFill>
                      <a:schemeClr val="tx1"/>
                    </a:solidFill>
                    <a:latin typeface="Tahoma" pitchFamily="34" charset="0"/>
                    <a:ea typeface="黑体" pitchFamily="2" charset="-122"/>
                  </a:defRPr>
                </a:lvl9pPr>
              </a:lstStyle>
              <a:p>
                <a:pPr eaLnBrk="1" hangingPunct="1"/>
                <a:r>
                  <a:rPr kumimoji="1" lang="en-US" altLang="zh-CN" sz="2400" b="1">
                    <a:latin typeface="Times New Roman" pitchFamily="18" charset="0"/>
                    <a:ea typeface="宋体" charset="-122"/>
                  </a:rPr>
                  <a:t>F</a:t>
                </a:r>
              </a:p>
            </p:txBody>
          </p:sp>
          <p:sp>
            <p:nvSpPr>
              <p:cNvPr id="97" name="Rectangle 105"/>
              <p:cNvSpPr>
                <a:spLocks noChangeArrowheads="1"/>
              </p:cNvSpPr>
              <p:nvPr/>
            </p:nvSpPr>
            <p:spPr bwMode="auto">
              <a:xfrm>
                <a:off x="1488" y="2688"/>
                <a:ext cx="240" cy="384"/>
              </a:xfrm>
              <a:prstGeom prst="rect">
                <a:avLst/>
              </a:prstGeom>
              <a:solidFill>
                <a:schemeClr val="hlink"/>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itchFamily="34" charset="0"/>
                    <a:ea typeface="黑体" pitchFamily="2" charset="-122"/>
                  </a:defRPr>
                </a:lvl1pPr>
                <a:lvl2pPr marL="742950" indent="-285750" eaLnBrk="0" hangingPunct="0">
                  <a:defRPr sz="2000">
                    <a:solidFill>
                      <a:schemeClr val="tx1"/>
                    </a:solidFill>
                    <a:latin typeface="Tahoma" pitchFamily="34" charset="0"/>
                    <a:ea typeface="黑体" pitchFamily="2" charset="-122"/>
                  </a:defRPr>
                </a:lvl2pPr>
                <a:lvl3pPr marL="1143000" indent="-228600" eaLnBrk="0" hangingPunct="0">
                  <a:defRPr sz="2000">
                    <a:solidFill>
                      <a:schemeClr val="tx1"/>
                    </a:solidFill>
                    <a:latin typeface="Tahoma" pitchFamily="34" charset="0"/>
                    <a:ea typeface="黑体" pitchFamily="2" charset="-122"/>
                  </a:defRPr>
                </a:lvl3pPr>
                <a:lvl4pPr marL="1600200" indent="-228600" eaLnBrk="0" hangingPunct="0">
                  <a:defRPr sz="2000">
                    <a:solidFill>
                      <a:schemeClr val="tx1"/>
                    </a:solidFill>
                    <a:latin typeface="Tahoma" pitchFamily="34" charset="0"/>
                    <a:ea typeface="黑体" pitchFamily="2" charset="-122"/>
                  </a:defRPr>
                </a:lvl4pPr>
                <a:lvl5pPr marL="2057400" indent="-228600" eaLnBrk="0" hangingPunct="0">
                  <a:defRPr sz="2000">
                    <a:solidFill>
                      <a:schemeClr val="tx1"/>
                    </a:solidFill>
                    <a:latin typeface="Tahoma" pitchFamily="34" charset="0"/>
                    <a:ea typeface="黑体" pitchFamily="2" charset="-122"/>
                  </a:defRPr>
                </a:lvl5pPr>
                <a:lvl6pPr marL="2514600" indent="-228600" algn="ctr"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eaLnBrk="0" fontAlgn="base" hangingPunct="0">
                  <a:spcBef>
                    <a:spcPct val="0"/>
                  </a:spcBef>
                  <a:spcAft>
                    <a:spcPct val="0"/>
                  </a:spcAft>
                  <a:defRPr sz="2000">
                    <a:solidFill>
                      <a:schemeClr val="tx1"/>
                    </a:solidFill>
                    <a:latin typeface="Tahoma" pitchFamily="34" charset="0"/>
                    <a:ea typeface="黑体" pitchFamily="2" charset="-122"/>
                  </a:defRPr>
                </a:lvl9pPr>
              </a:lstStyle>
              <a:p>
                <a:pPr eaLnBrk="1" hangingPunct="1"/>
                <a:r>
                  <a:rPr kumimoji="1" lang="en-US" altLang="zh-CN" sz="2400" b="1">
                    <a:solidFill>
                      <a:schemeClr val="bg2"/>
                    </a:solidFill>
                    <a:latin typeface="Times New Roman" pitchFamily="18" charset="0"/>
                    <a:ea typeface="宋体" charset="-122"/>
                  </a:rPr>
                  <a:t>A</a:t>
                </a:r>
              </a:p>
            </p:txBody>
          </p:sp>
          <p:sp>
            <p:nvSpPr>
              <p:cNvPr id="98" name="Rectangle 106"/>
              <p:cNvSpPr>
                <a:spLocks noChangeArrowheads="1"/>
              </p:cNvSpPr>
              <p:nvPr/>
            </p:nvSpPr>
            <p:spPr bwMode="auto">
              <a:xfrm>
                <a:off x="1728" y="2688"/>
                <a:ext cx="240" cy="384"/>
              </a:xfrm>
              <a:prstGeom prst="rect">
                <a:avLst/>
              </a:prstGeom>
              <a:solidFill>
                <a:srgbClr val="009900"/>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itchFamily="34" charset="0"/>
                    <a:ea typeface="黑体" pitchFamily="2" charset="-122"/>
                  </a:defRPr>
                </a:lvl1pPr>
                <a:lvl2pPr marL="742950" indent="-285750" eaLnBrk="0" hangingPunct="0">
                  <a:defRPr sz="2000">
                    <a:solidFill>
                      <a:schemeClr val="tx1"/>
                    </a:solidFill>
                    <a:latin typeface="Tahoma" pitchFamily="34" charset="0"/>
                    <a:ea typeface="黑体" pitchFamily="2" charset="-122"/>
                  </a:defRPr>
                </a:lvl2pPr>
                <a:lvl3pPr marL="1143000" indent="-228600" eaLnBrk="0" hangingPunct="0">
                  <a:defRPr sz="2000">
                    <a:solidFill>
                      <a:schemeClr val="tx1"/>
                    </a:solidFill>
                    <a:latin typeface="Tahoma" pitchFamily="34" charset="0"/>
                    <a:ea typeface="黑体" pitchFamily="2" charset="-122"/>
                  </a:defRPr>
                </a:lvl3pPr>
                <a:lvl4pPr marL="1600200" indent="-228600" eaLnBrk="0" hangingPunct="0">
                  <a:defRPr sz="2000">
                    <a:solidFill>
                      <a:schemeClr val="tx1"/>
                    </a:solidFill>
                    <a:latin typeface="Tahoma" pitchFamily="34" charset="0"/>
                    <a:ea typeface="黑体" pitchFamily="2" charset="-122"/>
                  </a:defRPr>
                </a:lvl4pPr>
                <a:lvl5pPr marL="2057400" indent="-228600" eaLnBrk="0" hangingPunct="0">
                  <a:defRPr sz="2000">
                    <a:solidFill>
                      <a:schemeClr val="tx1"/>
                    </a:solidFill>
                    <a:latin typeface="Tahoma" pitchFamily="34" charset="0"/>
                    <a:ea typeface="黑体" pitchFamily="2" charset="-122"/>
                  </a:defRPr>
                </a:lvl5pPr>
                <a:lvl6pPr marL="2514600" indent="-228600" algn="ctr"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eaLnBrk="0" fontAlgn="base" hangingPunct="0">
                  <a:spcBef>
                    <a:spcPct val="0"/>
                  </a:spcBef>
                  <a:spcAft>
                    <a:spcPct val="0"/>
                  </a:spcAft>
                  <a:defRPr sz="2000">
                    <a:solidFill>
                      <a:schemeClr val="tx1"/>
                    </a:solidFill>
                    <a:latin typeface="Tahoma" pitchFamily="34" charset="0"/>
                    <a:ea typeface="黑体" pitchFamily="2" charset="-122"/>
                  </a:defRPr>
                </a:lvl9pPr>
              </a:lstStyle>
              <a:p>
                <a:pPr eaLnBrk="1" hangingPunct="1"/>
                <a:r>
                  <a:rPr kumimoji="1" lang="en-US" altLang="zh-CN" sz="2400" b="1" dirty="0">
                    <a:solidFill>
                      <a:srgbClr val="FF0000"/>
                    </a:solidFill>
                    <a:latin typeface="Times New Roman" pitchFamily="18" charset="0"/>
                    <a:ea typeface="宋体" charset="-122"/>
                  </a:rPr>
                  <a:t>C</a:t>
                </a:r>
              </a:p>
            </p:txBody>
          </p:sp>
          <p:sp>
            <p:nvSpPr>
              <p:cNvPr id="99" name="Rectangle 107"/>
              <p:cNvSpPr>
                <a:spLocks noChangeArrowheads="1"/>
              </p:cNvSpPr>
              <p:nvPr/>
            </p:nvSpPr>
            <p:spPr bwMode="auto">
              <a:xfrm>
                <a:off x="1968" y="2688"/>
                <a:ext cx="1584" cy="384"/>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itchFamily="34" charset="0"/>
                    <a:ea typeface="黑体" pitchFamily="2" charset="-122"/>
                  </a:defRPr>
                </a:lvl1pPr>
                <a:lvl2pPr marL="742950" indent="-285750" eaLnBrk="0" hangingPunct="0">
                  <a:defRPr sz="2000">
                    <a:solidFill>
                      <a:schemeClr val="tx1"/>
                    </a:solidFill>
                    <a:latin typeface="Tahoma" pitchFamily="34" charset="0"/>
                    <a:ea typeface="黑体" pitchFamily="2" charset="-122"/>
                  </a:defRPr>
                </a:lvl2pPr>
                <a:lvl3pPr marL="1143000" indent="-228600" eaLnBrk="0" hangingPunct="0">
                  <a:defRPr sz="2000">
                    <a:solidFill>
                      <a:schemeClr val="tx1"/>
                    </a:solidFill>
                    <a:latin typeface="Tahoma" pitchFamily="34" charset="0"/>
                    <a:ea typeface="黑体" pitchFamily="2" charset="-122"/>
                  </a:defRPr>
                </a:lvl3pPr>
                <a:lvl4pPr marL="1600200" indent="-228600" eaLnBrk="0" hangingPunct="0">
                  <a:defRPr sz="2000">
                    <a:solidFill>
                      <a:schemeClr val="tx1"/>
                    </a:solidFill>
                    <a:latin typeface="Tahoma" pitchFamily="34" charset="0"/>
                    <a:ea typeface="黑体" pitchFamily="2" charset="-122"/>
                  </a:defRPr>
                </a:lvl4pPr>
                <a:lvl5pPr marL="2057400" indent="-228600" eaLnBrk="0" hangingPunct="0">
                  <a:defRPr sz="2000">
                    <a:solidFill>
                      <a:schemeClr val="tx1"/>
                    </a:solidFill>
                    <a:latin typeface="Tahoma" pitchFamily="34" charset="0"/>
                    <a:ea typeface="黑体" pitchFamily="2" charset="-122"/>
                  </a:defRPr>
                </a:lvl5pPr>
                <a:lvl6pPr marL="2514600" indent="-228600" algn="ctr"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eaLnBrk="0" fontAlgn="base" hangingPunct="0">
                  <a:spcBef>
                    <a:spcPct val="0"/>
                  </a:spcBef>
                  <a:spcAft>
                    <a:spcPct val="0"/>
                  </a:spcAft>
                  <a:defRPr sz="2000">
                    <a:solidFill>
                      <a:schemeClr val="tx1"/>
                    </a:solidFill>
                    <a:latin typeface="Tahoma" pitchFamily="34" charset="0"/>
                    <a:ea typeface="黑体" pitchFamily="2" charset="-122"/>
                  </a:defRPr>
                </a:lvl9pPr>
              </a:lstStyle>
              <a:p>
                <a:pPr algn="ctr" eaLnBrk="1" hangingPunct="1"/>
                <a:r>
                  <a:rPr kumimoji="1" lang="en-US" altLang="zh-CN" sz="2400" b="1" dirty="0">
                    <a:latin typeface="Times New Roman" pitchFamily="18" charset="0"/>
                    <a:ea typeface="宋体" charset="-122"/>
                  </a:rPr>
                  <a:t>I</a:t>
                </a:r>
              </a:p>
            </p:txBody>
          </p:sp>
          <p:sp>
            <p:nvSpPr>
              <p:cNvPr id="100" name="Rectangle 108"/>
              <p:cNvSpPr>
                <a:spLocks noChangeArrowheads="1"/>
              </p:cNvSpPr>
              <p:nvPr/>
            </p:nvSpPr>
            <p:spPr bwMode="auto">
              <a:xfrm>
                <a:off x="3552" y="2688"/>
                <a:ext cx="480" cy="384"/>
              </a:xfrm>
              <a:prstGeom prst="rect">
                <a:avLst/>
              </a:prstGeom>
              <a:solidFill>
                <a:srgbClr val="000099"/>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itchFamily="34" charset="0"/>
                    <a:ea typeface="黑体" pitchFamily="2" charset="-122"/>
                  </a:defRPr>
                </a:lvl1pPr>
                <a:lvl2pPr marL="742950" indent="-285750" eaLnBrk="0" hangingPunct="0">
                  <a:defRPr sz="2000">
                    <a:solidFill>
                      <a:schemeClr val="tx1"/>
                    </a:solidFill>
                    <a:latin typeface="Tahoma" pitchFamily="34" charset="0"/>
                    <a:ea typeface="黑体" pitchFamily="2" charset="-122"/>
                  </a:defRPr>
                </a:lvl2pPr>
                <a:lvl3pPr marL="1143000" indent="-228600" eaLnBrk="0" hangingPunct="0">
                  <a:defRPr sz="2000">
                    <a:solidFill>
                      <a:schemeClr val="tx1"/>
                    </a:solidFill>
                    <a:latin typeface="Tahoma" pitchFamily="34" charset="0"/>
                    <a:ea typeface="黑体" pitchFamily="2" charset="-122"/>
                  </a:defRPr>
                </a:lvl3pPr>
                <a:lvl4pPr marL="1600200" indent="-228600" eaLnBrk="0" hangingPunct="0">
                  <a:defRPr sz="2000">
                    <a:solidFill>
                      <a:schemeClr val="tx1"/>
                    </a:solidFill>
                    <a:latin typeface="Tahoma" pitchFamily="34" charset="0"/>
                    <a:ea typeface="黑体" pitchFamily="2" charset="-122"/>
                  </a:defRPr>
                </a:lvl4pPr>
                <a:lvl5pPr marL="2057400" indent="-228600" eaLnBrk="0" hangingPunct="0">
                  <a:defRPr sz="2000">
                    <a:solidFill>
                      <a:schemeClr val="tx1"/>
                    </a:solidFill>
                    <a:latin typeface="Tahoma" pitchFamily="34" charset="0"/>
                    <a:ea typeface="黑体" pitchFamily="2" charset="-122"/>
                  </a:defRPr>
                </a:lvl5pPr>
                <a:lvl6pPr marL="2514600" indent="-228600" algn="ctr"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eaLnBrk="0" fontAlgn="base" hangingPunct="0">
                  <a:spcBef>
                    <a:spcPct val="0"/>
                  </a:spcBef>
                  <a:spcAft>
                    <a:spcPct val="0"/>
                  </a:spcAft>
                  <a:defRPr sz="2000">
                    <a:solidFill>
                      <a:schemeClr val="tx1"/>
                    </a:solidFill>
                    <a:latin typeface="Tahoma" pitchFamily="34" charset="0"/>
                    <a:ea typeface="黑体" pitchFamily="2" charset="-122"/>
                  </a:defRPr>
                </a:lvl9pPr>
              </a:lstStyle>
              <a:p>
                <a:pPr eaLnBrk="1" hangingPunct="1"/>
                <a:r>
                  <a:rPr kumimoji="1" lang="en-US" altLang="zh-CN" sz="2400" b="1" dirty="0">
                    <a:solidFill>
                      <a:schemeClr val="bg1"/>
                    </a:solidFill>
                    <a:latin typeface="Times New Roman" pitchFamily="18" charset="0"/>
                    <a:ea typeface="宋体" charset="-122"/>
                  </a:rPr>
                  <a:t>FCS</a:t>
                </a:r>
              </a:p>
            </p:txBody>
          </p:sp>
        </p:grpSp>
        <p:sp>
          <p:nvSpPr>
            <p:cNvPr id="35" name="Text Box 109"/>
            <p:cNvSpPr txBox="1">
              <a:spLocks noChangeArrowheads="1"/>
            </p:cNvSpPr>
            <p:nvPr/>
          </p:nvSpPr>
          <p:spPr bwMode="auto">
            <a:xfrm>
              <a:off x="5715000" y="4267200"/>
              <a:ext cx="30480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EE0000"/>
                    </a:outerShdw>
                  </a:effectLst>
                </a14:hiddenEffects>
              </a:ext>
            </a:extLst>
          </p:spPr>
          <p:txBody>
            <a:bodyPr>
              <a:spAutoFit/>
            </a:bodyPr>
            <a:lstStyle>
              <a:lvl1pPr eaLnBrk="0" hangingPunct="0">
                <a:defRPr sz="2000">
                  <a:solidFill>
                    <a:schemeClr val="tx1"/>
                  </a:solidFill>
                  <a:latin typeface="Tahoma" pitchFamily="34" charset="0"/>
                  <a:ea typeface="黑体" pitchFamily="2" charset="-122"/>
                </a:defRPr>
              </a:lvl1pPr>
              <a:lvl2pPr marL="742950" indent="-285750" eaLnBrk="0" hangingPunct="0">
                <a:defRPr sz="2000">
                  <a:solidFill>
                    <a:schemeClr val="tx1"/>
                  </a:solidFill>
                  <a:latin typeface="Tahoma" pitchFamily="34" charset="0"/>
                  <a:ea typeface="黑体" pitchFamily="2" charset="-122"/>
                </a:defRPr>
              </a:lvl2pPr>
              <a:lvl3pPr marL="1143000" indent="-228600" eaLnBrk="0" hangingPunct="0">
                <a:defRPr sz="2000">
                  <a:solidFill>
                    <a:schemeClr val="tx1"/>
                  </a:solidFill>
                  <a:latin typeface="Tahoma" pitchFamily="34" charset="0"/>
                  <a:ea typeface="黑体" pitchFamily="2" charset="-122"/>
                </a:defRPr>
              </a:lvl3pPr>
              <a:lvl4pPr marL="1600200" indent="-228600" eaLnBrk="0" hangingPunct="0">
                <a:defRPr sz="2000">
                  <a:solidFill>
                    <a:schemeClr val="tx1"/>
                  </a:solidFill>
                  <a:latin typeface="Tahoma" pitchFamily="34" charset="0"/>
                  <a:ea typeface="黑体" pitchFamily="2" charset="-122"/>
                </a:defRPr>
              </a:lvl4pPr>
              <a:lvl5pPr marL="2057400" indent="-228600" eaLnBrk="0" hangingPunct="0">
                <a:defRPr sz="2000">
                  <a:solidFill>
                    <a:schemeClr val="tx1"/>
                  </a:solidFill>
                  <a:latin typeface="Tahoma" pitchFamily="34" charset="0"/>
                  <a:ea typeface="黑体" pitchFamily="2" charset="-122"/>
                </a:defRPr>
              </a:lvl5pPr>
              <a:lvl6pPr marL="2514600" indent="-228600" algn="ctr"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eaLnBrk="0" fontAlgn="base" hangingPunct="0">
                <a:spcBef>
                  <a:spcPct val="0"/>
                </a:spcBef>
                <a:spcAft>
                  <a:spcPct val="0"/>
                </a:spcAft>
                <a:defRPr sz="2000">
                  <a:solidFill>
                    <a:schemeClr val="tx1"/>
                  </a:solidFill>
                  <a:latin typeface="Tahoma" pitchFamily="34" charset="0"/>
                  <a:ea typeface="黑体" pitchFamily="2" charset="-122"/>
                </a:defRPr>
              </a:lvl9pPr>
            </a:lstStyle>
            <a:p>
              <a:pPr algn="l">
                <a:spcBef>
                  <a:spcPct val="50000"/>
                </a:spcBef>
              </a:pPr>
              <a:r>
                <a:rPr lang="en-US" altLang="zh-CN" b="1">
                  <a:latin typeface="Times New Roman" pitchFamily="18" charset="0"/>
                  <a:ea typeface="宋体" charset="-122"/>
                  <a:sym typeface="Symbol" pitchFamily="18" charset="2"/>
                </a:rPr>
                <a:t>F  </a:t>
              </a:r>
              <a:r>
                <a:rPr lang="zh-CN" altLang="en-US" b="1">
                  <a:latin typeface="Times New Roman" pitchFamily="18" charset="0"/>
                  <a:ea typeface="宋体" charset="-122"/>
                  <a:sym typeface="Symbol" pitchFamily="18" charset="2"/>
                </a:rPr>
                <a:t>帧标志  </a:t>
              </a:r>
              <a:r>
                <a:rPr lang="en-US" altLang="zh-CN" b="1">
                  <a:latin typeface="Times New Roman" pitchFamily="18" charset="0"/>
                  <a:ea typeface="宋体" charset="-122"/>
                  <a:sym typeface="Symbol" pitchFamily="18" charset="2"/>
                </a:rPr>
                <a:t>01111110</a:t>
              </a:r>
            </a:p>
            <a:p>
              <a:pPr algn="l">
                <a:spcBef>
                  <a:spcPct val="50000"/>
                </a:spcBef>
              </a:pPr>
              <a:r>
                <a:rPr lang="en-US" altLang="zh-CN" b="1">
                  <a:latin typeface="Times New Roman" pitchFamily="18" charset="0"/>
                  <a:ea typeface="宋体" charset="-122"/>
                  <a:sym typeface="Symbol" pitchFamily="18" charset="2"/>
                </a:rPr>
                <a:t>A </a:t>
              </a:r>
              <a:r>
                <a:rPr lang="zh-CN" altLang="en-US" b="1">
                  <a:latin typeface="Times New Roman" pitchFamily="18" charset="0"/>
                  <a:ea typeface="宋体" charset="-122"/>
                  <a:sym typeface="Symbol" pitchFamily="18" charset="2"/>
                </a:rPr>
                <a:t>地址字段</a:t>
              </a:r>
            </a:p>
            <a:p>
              <a:pPr algn="l">
                <a:spcBef>
                  <a:spcPct val="50000"/>
                </a:spcBef>
              </a:pPr>
              <a:r>
                <a:rPr lang="en-US" altLang="zh-CN" b="1">
                  <a:latin typeface="Times New Roman" pitchFamily="18" charset="0"/>
                  <a:ea typeface="宋体" charset="-122"/>
                  <a:sym typeface="Symbol" pitchFamily="18" charset="2"/>
                </a:rPr>
                <a:t>C </a:t>
              </a:r>
              <a:r>
                <a:rPr lang="zh-CN" altLang="en-US" b="1">
                  <a:latin typeface="Times New Roman" pitchFamily="18" charset="0"/>
                  <a:ea typeface="宋体" charset="-122"/>
                  <a:sym typeface="Symbol" pitchFamily="18" charset="2"/>
                </a:rPr>
                <a:t>控制字段</a:t>
              </a:r>
            </a:p>
            <a:p>
              <a:pPr algn="l">
                <a:spcBef>
                  <a:spcPct val="50000"/>
                </a:spcBef>
              </a:pPr>
              <a:r>
                <a:rPr lang="en-US" altLang="zh-CN" b="1">
                  <a:latin typeface="Times New Roman" pitchFamily="18" charset="0"/>
                  <a:ea typeface="宋体" charset="-122"/>
                  <a:sym typeface="Symbol" pitchFamily="18" charset="2"/>
                </a:rPr>
                <a:t>I  </a:t>
              </a:r>
              <a:r>
                <a:rPr lang="zh-CN" altLang="en-US" b="1">
                  <a:latin typeface="Times New Roman" pitchFamily="18" charset="0"/>
                  <a:ea typeface="宋体" charset="-122"/>
                  <a:sym typeface="Symbol" pitchFamily="18" charset="2"/>
                </a:rPr>
                <a:t>信息字段</a:t>
              </a:r>
            </a:p>
            <a:p>
              <a:pPr algn="l">
                <a:spcBef>
                  <a:spcPct val="50000"/>
                </a:spcBef>
              </a:pPr>
              <a:r>
                <a:rPr lang="en-US" altLang="zh-CN" b="1">
                  <a:latin typeface="Times New Roman" pitchFamily="18" charset="0"/>
                  <a:ea typeface="宋体" charset="-122"/>
                  <a:sym typeface="Symbol" pitchFamily="18" charset="2"/>
                </a:rPr>
                <a:t>FCS </a:t>
              </a:r>
              <a:r>
                <a:rPr lang="zh-CN" altLang="en-US" b="1">
                  <a:latin typeface="Times New Roman" pitchFamily="18" charset="0"/>
                  <a:ea typeface="宋体" charset="-122"/>
                  <a:sym typeface="Symbol" pitchFamily="18" charset="2"/>
                </a:rPr>
                <a:t>帧校验序列</a:t>
              </a:r>
            </a:p>
          </p:txBody>
        </p:sp>
        <p:sp>
          <p:nvSpPr>
            <p:cNvPr id="37" name="Line 110"/>
            <p:cNvSpPr>
              <a:spLocks noChangeShapeType="1"/>
            </p:cNvSpPr>
            <p:nvPr/>
          </p:nvSpPr>
          <p:spPr bwMode="auto">
            <a:xfrm>
              <a:off x="4803775" y="4125913"/>
              <a:ext cx="1588" cy="3603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0" name="Group 111"/>
            <p:cNvGrpSpPr>
              <a:grpSpLocks/>
            </p:cNvGrpSpPr>
            <p:nvPr/>
          </p:nvGrpSpPr>
          <p:grpSpPr bwMode="auto">
            <a:xfrm>
              <a:off x="228600" y="4648200"/>
              <a:ext cx="5262563" cy="1752600"/>
              <a:chOff x="141" y="2304"/>
              <a:chExt cx="3315" cy="976"/>
            </a:xfrm>
          </p:grpSpPr>
          <p:sp>
            <p:nvSpPr>
              <p:cNvPr id="51" name="Freeform 112"/>
              <p:cNvSpPr>
                <a:spLocks/>
              </p:cNvSpPr>
              <p:nvPr/>
            </p:nvSpPr>
            <p:spPr bwMode="auto">
              <a:xfrm>
                <a:off x="400" y="2309"/>
                <a:ext cx="3050" cy="200"/>
              </a:xfrm>
              <a:custGeom>
                <a:avLst/>
                <a:gdLst>
                  <a:gd name="T0" fmla="*/ 1513 w 3852"/>
                  <a:gd name="T1" fmla="*/ 0 h 180"/>
                  <a:gd name="T2" fmla="*/ 1513 w 3852"/>
                  <a:gd name="T3" fmla="*/ 273 h 180"/>
                  <a:gd name="T4" fmla="*/ 0 w 3852"/>
                  <a:gd name="T5" fmla="*/ 273 h 180"/>
                  <a:gd name="T6" fmla="*/ 0 w 3852"/>
                  <a:gd name="T7" fmla="*/ 0 h 180"/>
                  <a:gd name="T8" fmla="*/ 1513 w 3852"/>
                  <a:gd name="T9" fmla="*/ 0 h 1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52" h="180">
                    <a:moveTo>
                      <a:pt x="3851" y="0"/>
                    </a:moveTo>
                    <a:lnTo>
                      <a:pt x="3851" y="179"/>
                    </a:lnTo>
                    <a:lnTo>
                      <a:pt x="0" y="179"/>
                    </a:lnTo>
                    <a:lnTo>
                      <a:pt x="0" y="0"/>
                    </a:lnTo>
                    <a:lnTo>
                      <a:pt x="3851" y="0"/>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Text Box 113"/>
              <p:cNvSpPr txBox="1">
                <a:spLocks noChangeArrowheads="1"/>
              </p:cNvSpPr>
              <p:nvPr/>
            </p:nvSpPr>
            <p:spPr bwMode="auto">
              <a:xfrm>
                <a:off x="2252" y="2336"/>
                <a:ext cx="484"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49263" eaLnBrk="0" hangingPunct="0">
                  <a:defRPr sz="2000">
                    <a:solidFill>
                      <a:schemeClr val="tx1"/>
                    </a:solidFill>
                    <a:latin typeface="Tahoma" pitchFamily="34" charset="0"/>
                    <a:ea typeface="黑体" pitchFamily="2" charset="-122"/>
                  </a:defRPr>
                </a:lvl1pPr>
                <a:lvl2pPr marL="742950" indent="-285750" defTabSz="449263" eaLnBrk="0" hangingPunct="0">
                  <a:defRPr sz="2000">
                    <a:solidFill>
                      <a:schemeClr val="tx1"/>
                    </a:solidFill>
                    <a:latin typeface="Tahoma" pitchFamily="34" charset="0"/>
                    <a:ea typeface="黑体" pitchFamily="2" charset="-122"/>
                  </a:defRPr>
                </a:lvl2pPr>
                <a:lvl3pPr marL="1143000" indent="-228600" defTabSz="449263" eaLnBrk="0" hangingPunct="0">
                  <a:defRPr sz="2000">
                    <a:solidFill>
                      <a:schemeClr val="tx1"/>
                    </a:solidFill>
                    <a:latin typeface="Tahoma" pitchFamily="34" charset="0"/>
                    <a:ea typeface="黑体" pitchFamily="2" charset="-122"/>
                  </a:defRPr>
                </a:lvl3pPr>
                <a:lvl4pPr marL="1600200" indent="-228600" defTabSz="449263" eaLnBrk="0" hangingPunct="0">
                  <a:defRPr sz="2000">
                    <a:solidFill>
                      <a:schemeClr val="tx1"/>
                    </a:solidFill>
                    <a:latin typeface="Tahoma" pitchFamily="34" charset="0"/>
                    <a:ea typeface="黑体" pitchFamily="2" charset="-122"/>
                  </a:defRPr>
                </a:lvl4pPr>
                <a:lvl5pPr marL="2057400" indent="-228600" defTabSz="449263" eaLnBrk="0" hangingPunct="0">
                  <a:defRPr sz="2000">
                    <a:solidFill>
                      <a:schemeClr val="tx1"/>
                    </a:solidFill>
                    <a:latin typeface="Tahoma" pitchFamily="34" charset="0"/>
                    <a:ea typeface="黑体" pitchFamily="2" charset="-122"/>
                  </a:defRPr>
                </a:lvl5pPr>
                <a:lvl6pPr marL="25146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9pPr>
              </a:lstStyle>
              <a:p>
                <a:pPr>
                  <a:buClr>
                    <a:srgbClr val="104160"/>
                  </a:buClr>
                  <a:buSzPct val="90000"/>
                  <a:buFont typeface="Monotype Sorts" pitchFamily="2" charset="2"/>
                  <a:buNone/>
                </a:pPr>
                <a:r>
                  <a:rPr lang="en-US" altLang="zh-CN" sz="1800" b="1">
                    <a:latin typeface="Times New Roman" pitchFamily="18" charset="0"/>
                    <a:ea typeface="宋体" charset="-122"/>
                  </a:rPr>
                  <a:t>N(S)</a:t>
                </a:r>
              </a:p>
            </p:txBody>
          </p:sp>
          <p:sp>
            <p:nvSpPr>
              <p:cNvPr id="53" name="Text Box 114"/>
              <p:cNvSpPr txBox="1">
                <a:spLocks noChangeArrowheads="1"/>
              </p:cNvSpPr>
              <p:nvPr/>
            </p:nvSpPr>
            <p:spPr bwMode="auto">
              <a:xfrm>
                <a:off x="3172" y="2336"/>
                <a:ext cx="95"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49263" eaLnBrk="0" hangingPunct="0">
                  <a:defRPr sz="2000">
                    <a:solidFill>
                      <a:schemeClr val="tx1"/>
                    </a:solidFill>
                    <a:latin typeface="Tahoma" pitchFamily="34" charset="0"/>
                    <a:ea typeface="黑体" pitchFamily="2" charset="-122"/>
                  </a:defRPr>
                </a:lvl1pPr>
                <a:lvl2pPr marL="742950" indent="-285750" defTabSz="449263" eaLnBrk="0" hangingPunct="0">
                  <a:defRPr sz="2000">
                    <a:solidFill>
                      <a:schemeClr val="tx1"/>
                    </a:solidFill>
                    <a:latin typeface="Tahoma" pitchFamily="34" charset="0"/>
                    <a:ea typeface="黑体" pitchFamily="2" charset="-122"/>
                  </a:defRPr>
                </a:lvl2pPr>
                <a:lvl3pPr marL="1143000" indent="-228600" defTabSz="449263" eaLnBrk="0" hangingPunct="0">
                  <a:defRPr sz="2000">
                    <a:solidFill>
                      <a:schemeClr val="tx1"/>
                    </a:solidFill>
                    <a:latin typeface="Tahoma" pitchFamily="34" charset="0"/>
                    <a:ea typeface="黑体" pitchFamily="2" charset="-122"/>
                  </a:defRPr>
                </a:lvl3pPr>
                <a:lvl4pPr marL="1600200" indent="-228600" defTabSz="449263" eaLnBrk="0" hangingPunct="0">
                  <a:defRPr sz="2000">
                    <a:solidFill>
                      <a:schemeClr val="tx1"/>
                    </a:solidFill>
                    <a:latin typeface="Tahoma" pitchFamily="34" charset="0"/>
                    <a:ea typeface="黑体" pitchFamily="2" charset="-122"/>
                  </a:defRPr>
                </a:lvl4pPr>
                <a:lvl5pPr marL="2057400" indent="-228600" defTabSz="449263" eaLnBrk="0" hangingPunct="0">
                  <a:defRPr sz="2000">
                    <a:solidFill>
                      <a:schemeClr val="tx1"/>
                    </a:solidFill>
                    <a:latin typeface="Tahoma" pitchFamily="34" charset="0"/>
                    <a:ea typeface="黑体" pitchFamily="2" charset="-122"/>
                  </a:defRPr>
                </a:lvl5pPr>
                <a:lvl6pPr marL="25146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9pPr>
              </a:lstStyle>
              <a:p>
                <a:pPr>
                  <a:buClr>
                    <a:srgbClr val="104160"/>
                  </a:buClr>
                  <a:buSzPct val="90000"/>
                  <a:buFont typeface="Monotype Sorts" pitchFamily="2" charset="2"/>
                  <a:buNone/>
                </a:pPr>
                <a:r>
                  <a:rPr lang="en-US" altLang="zh-CN" sz="1800" b="1">
                    <a:latin typeface="Times New Roman" pitchFamily="18" charset="0"/>
                    <a:ea typeface="宋体" charset="-122"/>
                  </a:rPr>
                  <a:t>0</a:t>
                </a:r>
              </a:p>
            </p:txBody>
          </p:sp>
          <p:sp>
            <p:nvSpPr>
              <p:cNvPr id="54" name="Line 115"/>
              <p:cNvSpPr>
                <a:spLocks noChangeShapeType="1"/>
              </p:cNvSpPr>
              <p:nvPr/>
            </p:nvSpPr>
            <p:spPr bwMode="auto">
              <a:xfrm>
                <a:off x="1383" y="2311"/>
                <a:ext cx="1"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116"/>
              <p:cNvSpPr>
                <a:spLocks noChangeShapeType="1"/>
              </p:cNvSpPr>
              <p:nvPr/>
            </p:nvSpPr>
            <p:spPr bwMode="auto">
              <a:xfrm>
                <a:off x="755" y="2308"/>
                <a:ext cx="0" cy="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117"/>
              <p:cNvSpPr>
                <a:spLocks noChangeShapeType="1"/>
              </p:cNvSpPr>
              <p:nvPr/>
            </p:nvSpPr>
            <p:spPr bwMode="auto">
              <a:xfrm>
                <a:off x="1092" y="2311"/>
                <a:ext cx="0" cy="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118"/>
              <p:cNvSpPr>
                <a:spLocks noChangeShapeType="1"/>
              </p:cNvSpPr>
              <p:nvPr/>
            </p:nvSpPr>
            <p:spPr bwMode="auto">
              <a:xfrm flipH="1">
                <a:off x="1705" y="2315"/>
                <a:ext cx="2" cy="19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Freeform 119"/>
              <p:cNvSpPr>
                <a:spLocks/>
              </p:cNvSpPr>
              <p:nvPr/>
            </p:nvSpPr>
            <p:spPr bwMode="auto">
              <a:xfrm>
                <a:off x="2147" y="2311"/>
                <a:ext cx="4" cy="32"/>
              </a:xfrm>
              <a:custGeom>
                <a:avLst/>
                <a:gdLst>
                  <a:gd name="T0" fmla="*/ 0 w 5"/>
                  <a:gd name="T1" fmla="*/ 0 h 32"/>
                  <a:gd name="T2" fmla="*/ 0 w 5"/>
                  <a:gd name="T3" fmla="*/ 31 h 32"/>
                  <a:gd name="T4" fmla="*/ 2 w 5"/>
                  <a:gd name="T5" fmla="*/ 20 h 32"/>
                  <a:gd name="T6" fmla="*/ 0 60000 65536"/>
                  <a:gd name="T7" fmla="*/ 0 60000 65536"/>
                  <a:gd name="T8" fmla="*/ 0 60000 65536"/>
                </a:gdLst>
                <a:ahLst/>
                <a:cxnLst>
                  <a:cxn ang="T6">
                    <a:pos x="T0" y="T1"/>
                  </a:cxn>
                  <a:cxn ang="T7">
                    <a:pos x="T2" y="T3"/>
                  </a:cxn>
                  <a:cxn ang="T8">
                    <a:pos x="T4" y="T5"/>
                  </a:cxn>
                </a:cxnLst>
                <a:rect l="0" t="0" r="r" b="b"/>
                <a:pathLst>
                  <a:path w="5" h="32">
                    <a:moveTo>
                      <a:pt x="0" y="0"/>
                    </a:moveTo>
                    <a:lnTo>
                      <a:pt x="0" y="31"/>
                    </a:lnTo>
                    <a:lnTo>
                      <a:pt x="4" y="20"/>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Line 120"/>
              <p:cNvSpPr>
                <a:spLocks noChangeShapeType="1"/>
              </p:cNvSpPr>
              <p:nvPr/>
            </p:nvSpPr>
            <p:spPr bwMode="auto">
              <a:xfrm>
                <a:off x="2564" y="2304"/>
                <a:ext cx="0" cy="4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Freeform 121"/>
              <p:cNvSpPr>
                <a:spLocks/>
              </p:cNvSpPr>
              <p:nvPr/>
            </p:nvSpPr>
            <p:spPr bwMode="auto">
              <a:xfrm>
                <a:off x="396" y="2669"/>
                <a:ext cx="3050" cy="210"/>
              </a:xfrm>
              <a:custGeom>
                <a:avLst/>
                <a:gdLst>
                  <a:gd name="T0" fmla="*/ 1515 w 3851"/>
                  <a:gd name="T1" fmla="*/ 0 h 180"/>
                  <a:gd name="T2" fmla="*/ 1515 w 3851"/>
                  <a:gd name="T3" fmla="*/ 333 h 180"/>
                  <a:gd name="T4" fmla="*/ 0 w 3851"/>
                  <a:gd name="T5" fmla="*/ 333 h 180"/>
                  <a:gd name="T6" fmla="*/ 0 w 3851"/>
                  <a:gd name="T7" fmla="*/ 0 h 180"/>
                  <a:gd name="T8" fmla="*/ 1515 w 3851"/>
                  <a:gd name="T9" fmla="*/ 0 h 1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51" h="180">
                    <a:moveTo>
                      <a:pt x="3850" y="0"/>
                    </a:moveTo>
                    <a:lnTo>
                      <a:pt x="3850" y="179"/>
                    </a:lnTo>
                    <a:lnTo>
                      <a:pt x="0" y="179"/>
                    </a:lnTo>
                    <a:lnTo>
                      <a:pt x="0" y="0"/>
                    </a:lnTo>
                    <a:lnTo>
                      <a:pt x="3850" y="0"/>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1" name="Group 122"/>
              <p:cNvGrpSpPr>
                <a:grpSpLocks/>
              </p:cNvGrpSpPr>
              <p:nvPr/>
            </p:nvGrpSpPr>
            <p:grpSpPr bwMode="auto">
              <a:xfrm>
                <a:off x="774" y="2337"/>
                <a:ext cx="426" cy="543"/>
                <a:chOff x="1826" y="1562"/>
                <a:chExt cx="375" cy="519"/>
              </a:xfrm>
            </p:grpSpPr>
            <p:sp>
              <p:nvSpPr>
                <p:cNvPr id="93" name="Text Box 123"/>
                <p:cNvSpPr txBox="1">
                  <a:spLocks noChangeArrowheads="1"/>
                </p:cNvSpPr>
                <p:nvPr/>
              </p:nvSpPr>
              <p:spPr bwMode="auto">
                <a:xfrm>
                  <a:off x="1826" y="1562"/>
                  <a:ext cx="375" cy="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49263" eaLnBrk="0" hangingPunct="0">
                    <a:defRPr sz="2000">
                      <a:solidFill>
                        <a:schemeClr val="tx1"/>
                      </a:solidFill>
                      <a:latin typeface="Tahoma" pitchFamily="34" charset="0"/>
                      <a:ea typeface="黑体" pitchFamily="2" charset="-122"/>
                    </a:defRPr>
                  </a:lvl1pPr>
                  <a:lvl2pPr marL="742950" indent="-285750" defTabSz="449263" eaLnBrk="0" hangingPunct="0">
                    <a:defRPr sz="2000">
                      <a:solidFill>
                        <a:schemeClr val="tx1"/>
                      </a:solidFill>
                      <a:latin typeface="Tahoma" pitchFamily="34" charset="0"/>
                      <a:ea typeface="黑体" pitchFamily="2" charset="-122"/>
                    </a:defRPr>
                  </a:lvl2pPr>
                  <a:lvl3pPr marL="1143000" indent="-228600" defTabSz="449263" eaLnBrk="0" hangingPunct="0">
                    <a:defRPr sz="2000">
                      <a:solidFill>
                        <a:schemeClr val="tx1"/>
                      </a:solidFill>
                      <a:latin typeface="Tahoma" pitchFamily="34" charset="0"/>
                      <a:ea typeface="黑体" pitchFamily="2" charset="-122"/>
                    </a:defRPr>
                  </a:lvl3pPr>
                  <a:lvl4pPr marL="1600200" indent="-228600" defTabSz="449263" eaLnBrk="0" hangingPunct="0">
                    <a:defRPr sz="2000">
                      <a:solidFill>
                        <a:schemeClr val="tx1"/>
                      </a:solidFill>
                      <a:latin typeface="Tahoma" pitchFamily="34" charset="0"/>
                      <a:ea typeface="黑体" pitchFamily="2" charset="-122"/>
                    </a:defRPr>
                  </a:lvl4pPr>
                  <a:lvl5pPr marL="2057400" indent="-228600" defTabSz="449263" eaLnBrk="0" hangingPunct="0">
                    <a:defRPr sz="2000">
                      <a:solidFill>
                        <a:schemeClr val="tx1"/>
                      </a:solidFill>
                      <a:latin typeface="Tahoma" pitchFamily="34" charset="0"/>
                      <a:ea typeface="黑体" pitchFamily="2" charset="-122"/>
                    </a:defRPr>
                  </a:lvl5pPr>
                  <a:lvl6pPr marL="25146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9pPr>
                </a:lstStyle>
                <a:p>
                  <a:pPr>
                    <a:buClr>
                      <a:srgbClr val="104160"/>
                    </a:buClr>
                    <a:buSzPct val="90000"/>
                    <a:buFont typeface="Monotype Sorts" pitchFamily="2" charset="2"/>
                    <a:buNone/>
                  </a:pPr>
                  <a:r>
                    <a:rPr lang="en-US" altLang="zh-CN" sz="1800" b="1">
                      <a:latin typeface="Times New Roman" pitchFamily="18" charset="0"/>
                      <a:ea typeface="宋体" charset="-122"/>
                    </a:rPr>
                    <a:t>N(R)</a:t>
                  </a:r>
                </a:p>
              </p:txBody>
            </p:sp>
            <p:sp>
              <p:nvSpPr>
                <p:cNvPr id="94" name="Text Box 124"/>
                <p:cNvSpPr txBox="1">
                  <a:spLocks noChangeArrowheads="1"/>
                </p:cNvSpPr>
                <p:nvPr/>
              </p:nvSpPr>
              <p:spPr bwMode="auto">
                <a:xfrm>
                  <a:off x="1826" y="1943"/>
                  <a:ext cx="375" cy="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49263" eaLnBrk="0" hangingPunct="0">
                    <a:defRPr sz="2000">
                      <a:solidFill>
                        <a:schemeClr val="tx1"/>
                      </a:solidFill>
                      <a:latin typeface="Tahoma" pitchFamily="34" charset="0"/>
                      <a:ea typeface="黑体" pitchFamily="2" charset="-122"/>
                    </a:defRPr>
                  </a:lvl1pPr>
                  <a:lvl2pPr marL="742950" indent="-285750" defTabSz="449263" eaLnBrk="0" hangingPunct="0">
                    <a:defRPr sz="2000">
                      <a:solidFill>
                        <a:schemeClr val="tx1"/>
                      </a:solidFill>
                      <a:latin typeface="Tahoma" pitchFamily="34" charset="0"/>
                      <a:ea typeface="黑体" pitchFamily="2" charset="-122"/>
                    </a:defRPr>
                  </a:lvl2pPr>
                  <a:lvl3pPr marL="1143000" indent="-228600" defTabSz="449263" eaLnBrk="0" hangingPunct="0">
                    <a:defRPr sz="2000">
                      <a:solidFill>
                        <a:schemeClr val="tx1"/>
                      </a:solidFill>
                      <a:latin typeface="Tahoma" pitchFamily="34" charset="0"/>
                      <a:ea typeface="黑体" pitchFamily="2" charset="-122"/>
                    </a:defRPr>
                  </a:lvl3pPr>
                  <a:lvl4pPr marL="1600200" indent="-228600" defTabSz="449263" eaLnBrk="0" hangingPunct="0">
                    <a:defRPr sz="2000">
                      <a:solidFill>
                        <a:schemeClr val="tx1"/>
                      </a:solidFill>
                      <a:latin typeface="Tahoma" pitchFamily="34" charset="0"/>
                      <a:ea typeface="黑体" pitchFamily="2" charset="-122"/>
                    </a:defRPr>
                  </a:lvl4pPr>
                  <a:lvl5pPr marL="2057400" indent="-228600" defTabSz="449263" eaLnBrk="0" hangingPunct="0">
                    <a:defRPr sz="2000">
                      <a:solidFill>
                        <a:schemeClr val="tx1"/>
                      </a:solidFill>
                      <a:latin typeface="Tahoma" pitchFamily="34" charset="0"/>
                      <a:ea typeface="黑体" pitchFamily="2" charset="-122"/>
                    </a:defRPr>
                  </a:lvl5pPr>
                  <a:lvl6pPr marL="25146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9pPr>
                </a:lstStyle>
                <a:p>
                  <a:pPr>
                    <a:buClr>
                      <a:srgbClr val="104160"/>
                    </a:buClr>
                    <a:buSzPct val="90000"/>
                    <a:buFont typeface="Monotype Sorts" pitchFamily="2" charset="2"/>
                    <a:buNone/>
                  </a:pPr>
                  <a:r>
                    <a:rPr lang="en-US" altLang="zh-CN" sz="1800" b="1">
                      <a:latin typeface="Times New Roman" pitchFamily="18" charset="0"/>
                      <a:ea typeface="宋体" charset="-122"/>
                    </a:rPr>
                    <a:t>N(R)</a:t>
                  </a:r>
                </a:p>
              </p:txBody>
            </p:sp>
          </p:grpSp>
          <p:grpSp>
            <p:nvGrpSpPr>
              <p:cNvPr id="62" name="Group 125"/>
              <p:cNvGrpSpPr>
                <a:grpSpLocks/>
              </p:cNvGrpSpPr>
              <p:nvPr/>
            </p:nvGrpSpPr>
            <p:grpSpPr bwMode="auto">
              <a:xfrm>
                <a:off x="2759" y="2708"/>
                <a:ext cx="600" cy="171"/>
                <a:chOff x="4333" y="1933"/>
                <a:chExt cx="624" cy="148"/>
              </a:xfrm>
            </p:grpSpPr>
            <p:sp>
              <p:nvSpPr>
                <p:cNvPr id="91" name="Text Box 126"/>
                <p:cNvSpPr txBox="1">
                  <a:spLocks noChangeArrowheads="1"/>
                </p:cNvSpPr>
                <p:nvPr/>
              </p:nvSpPr>
              <p:spPr bwMode="auto">
                <a:xfrm>
                  <a:off x="4333" y="1933"/>
                  <a:ext cx="151" cy="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49263" eaLnBrk="0" hangingPunct="0">
                    <a:defRPr sz="2000">
                      <a:solidFill>
                        <a:schemeClr val="tx1"/>
                      </a:solidFill>
                      <a:latin typeface="Tahoma" pitchFamily="34" charset="0"/>
                      <a:ea typeface="黑体" pitchFamily="2" charset="-122"/>
                    </a:defRPr>
                  </a:lvl1pPr>
                  <a:lvl2pPr marL="742950" indent="-285750" defTabSz="449263" eaLnBrk="0" hangingPunct="0">
                    <a:defRPr sz="2000">
                      <a:solidFill>
                        <a:schemeClr val="tx1"/>
                      </a:solidFill>
                      <a:latin typeface="Tahoma" pitchFamily="34" charset="0"/>
                      <a:ea typeface="黑体" pitchFamily="2" charset="-122"/>
                    </a:defRPr>
                  </a:lvl2pPr>
                  <a:lvl3pPr marL="1143000" indent="-228600" defTabSz="449263" eaLnBrk="0" hangingPunct="0">
                    <a:defRPr sz="2000">
                      <a:solidFill>
                        <a:schemeClr val="tx1"/>
                      </a:solidFill>
                      <a:latin typeface="Tahoma" pitchFamily="34" charset="0"/>
                      <a:ea typeface="黑体" pitchFamily="2" charset="-122"/>
                    </a:defRPr>
                  </a:lvl3pPr>
                  <a:lvl4pPr marL="1600200" indent="-228600" defTabSz="449263" eaLnBrk="0" hangingPunct="0">
                    <a:defRPr sz="2000">
                      <a:solidFill>
                        <a:schemeClr val="tx1"/>
                      </a:solidFill>
                      <a:latin typeface="Tahoma" pitchFamily="34" charset="0"/>
                      <a:ea typeface="黑体" pitchFamily="2" charset="-122"/>
                    </a:defRPr>
                  </a:lvl4pPr>
                  <a:lvl5pPr marL="2057400" indent="-228600" defTabSz="449263" eaLnBrk="0" hangingPunct="0">
                    <a:defRPr sz="2000">
                      <a:solidFill>
                        <a:schemeClr val="tx1"/>
                      </a:solidFill>
                      <a:latin typeface="Tahoma" pitchFamily="34" charset="0"/>
                      <a:ea typeface="黑体" pitchFamily="2" charset="-122"/>
                    </a:defRPr>
                  </a:lvl5pPr>
                  <a:lvl6pPr marL="25146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9pPr>
                </a:lstStyle>
                <a:p>
                  <a:pPr>
                    <a:buClr>
                      <a:srgbClr val="104160"/>
                    </a:buClr>
                    <a:buSzPct val="90000"/>
                    <a:buFont typeface="Monotype Sorts" pitchFamily="2" charset="2"/>
                    <a:buNone/>
                  </a:pPr>
                  <a:r>
                    <a:rPr lang="en-US" altLang="zh-CN" sz="1800" b="1">
                      <a:latin typeface="Times New Roman" pitchFamily="18" charset="0"/>
                      <a:ea typeface="宋体" charset="-122"/>
                    </a:rPr>
                    <a:t>0  </a:t>
                  </a:r>
                </a:p>
              </p:txBody>
            </p:sp>
            <p:sp>
              <p:nvSpPr>
                <p:cNvPr id="92" name="Text Box 127"/>
                <p:cNvSpPr txBox="1">
                  <a:spLocks noChangeArrowheads="1"/>
                </p:cNvSpPr>
                <p:nvPr/>
              </p:nvSpPr>
              <p:spPr bwMode="auto">
                <a:xfrm>
                  <a:off x="4858" y="1942"/>
                  <a:ext cx="99"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49263" eaLnBrk="0" hangingPunct="0">
                    <a:defRPr sz="2000">
                      <a:solidFill>
                        <a:schemeClr val="tx1"/>
                      </a:solidFill>
                      <a:latin typeface="Tahoma" pitchFamily="34" charset="0"/>
                      <a:ea typeface="黑体" pitchFamily="2" charset="-122"/>
                    </a:defRPr>
                  </a:lvl1pPr>
                  <a:lvl2pPr marL="742950" indent="-285750" defTabSz="449263" eaLnBrk="0" hangingPunct="0">
                    <a:defRPr sz="2000">
                      <a:solidFill>
                        <a:schemeClr val="tx1"/>
                      </a:solidFill>
                      <a:latin typeface="Tahoma" pitchFamily="34" charset="0"/>
                      <a:ea typeface="黑体" pitchFamily="2" charset="-122"/>
                    </a:defRPr>
                  </a:lvl2pPr>
                  <a:lvl3pPr marL="1143000" indent="-228600" defTabSz="449263" eaLnBrk="0" hangingPunct="0">
                    <a:defRPr sz="2000">
                      <a:solidFill>
                        <a:schemeClr val="tx1"/>
                      </a:solidFill>
                      <a:latin typeface="Tahoma" pitchFamily="34" charset="0"/>
                      <a:ea typeface="黑体" pitchFamily="2" charset="-122"/>
                    </a:defRPr>
                  </a:lvl3pPr>
                  <a:lvl4pPr marL="1600200" indent="-228600" defTabSz="449263" eaLnBrk="0" hangingPunct="0">
                    <a:defRPr sz="2000">
                      <a:solidFill>
                        <a:schemeClr val="tx1"/>
                      </a:solidFill>
                      <a:latin typeface="Tahoma" pitchFamily="34" charset="0"/>
                      <a:ea typeface="黑体" pitchFamily="2" charset="-122"/>
                    </a:defRPr>
                  </a:lvl4pPr>
                  <a:lvl5pPr marL="2057400" indent="-228600" defTabSz="449263" eaLnBrk="0" hangingPunct="0">
                    <a:defRPr sz="2000">
                      <a:solidFill>
                        <a:schemeClr val="tx1"/>
                      </a:solidFill>
                      <a:latin typeface="Tahoma" pitchFamily="34" charset="0"/>
                      <a:ea typeface="黑体" pitchFamily="2" charset="-122"/>
                    </a:defRPr>
                  </a:lvl5pPr>
                  <a:lvl6pPr marL="25146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9pPr>
                </a:lstStyle>
                <a:p>
                  <a:pPr>
                    <a:buClr>
                      <a:srgbClr val="104160"/>
                    </a:buClr>
                    <a:buSzPct val="90000"/>
                    <a:buFont typeface="Monotype Sorts" pitchFamily="2" charset="2"/>
                    <a:buNone/>
                  </a:pPr>
                  <a:r>
                    <a:rPr lang="en-US" altLang="zh-CN" sz="1800" b="1">
                      <a:latin typeface="Times New Roman" pitchFamily="18" charset="0"/>
                      <a:ea typeface="宋体" charset="-122"/>
                    </a:rPr>
                    <a:t>1</a:t>
                  </a:r>
                </a:p>
              </p:txBody>
            </p:sp>
          </p:grpSp>
          <p:sp>
            <p:nvSpPr>
              <p:cNvPr id="63" name="Line 128"/>
              <p:cNvSpPr>
                <a:spLocks noChangeShapeType="1"/>
              </p:cNvSpPr>
              <p:nvPr/>
            </p:nvSpPr>
            <p:spPr bwMode="auto">
              <a:xfrm>
                <a:off x="1378" y="2672"/>
                <a:ext cx="1" cy="2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129"/>
              <p:cNvSpPr>
                <a:spLocks noChangeShapeType="1"/>
              </p:cNvSpPr>
              <p:nvPr/>
            </p:nvSpPr>
            <p:spPr bwMode="auto">
              <a:xfrm>
                <a:off x="750" y="2670"/>
                <a:ext cx="1" cy="4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130"/>
              <p:cNvSpPr>
                <a:spLocks noChangeShapeType="1"/>
              </p:cNvSpPr>
              <p:nvPr/>
            </p:nvSpPr>
            <p:spPr bwMode="auto">
              <a:xfrm>
                <a:off x="1087" y="2662"/>
                <a:ext cx="1"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Line 131"/>
              <p:cNvSpPr>
                <a:spLocks noChangeShapeType="1"/>
              </p:cNvSpPr>
              <p:nvPr/>
            </p:nvSpPr>
            <p:spPr bwMode="auto">
              <a:xfrm>
                <a:off x="1703" y="2677"/>
                <a:ext cx="0" cy="20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Freeform 132"/>
              <p:cNvSpPr>
                <a:spLocks/>
              </p:cNvSpPr>
              <p:nvPr/>
            </p:nvSpPr>
            <p:spPr bwMode="auto">
              <a:xfrm>
                <a:off x="406" y="3051"/>
                <a:ext cx="3050" cy="209"/>
              </a:xfrm>
              <a:custGeom>
                <a:avLst/>
                <a:gdLst>
                  <a:gd name="T0" fmla="*/ 1515 w 3851"/>
                  <a:gd name="T1" fmla="*/ 0 h 179"/>
                  <a:gd name="T2" fmla="*/ 1515 w 3851"/>
                  <a:gd name="T3" fmla="*/ 332 h 179"/>
                  <a:gd name="T4" fmla="*/ 0 w 3851"/>
                  <a:gd name="T5" fmla="*/ 332 h 179"/>
                  <a:gd name="T6" fmla="*/ 0 w 3851"/>
                  <a:gd name="T7" fmla="*/ 0 h 179"/>
                  <a:gd name="T8" fmla="*/ 1515 w 3851"/>
                  <a:gd name="T9" fmla="*/ 0 h 1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51" h="179">
                    <a:moveTo>
                      <a:pt x="3850" y="0"/>
                    </a:moveTo>
                    <a:lnTo>
                      <a:pt x="3850" y="178"/>
                    </a:lnTo>
                    <a:lnTo>
                      <a:pt x="0" y="178"/>
                    </a:lnTo>
                    <a:lnTo>
                      <a:pt x="0" y="0"/>
                    </a:lnTo>
                    <a:lnTo>
                      <a:pt x="3850" y="0"/>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9" name="Group 133"/>
              <p:cNvGrpSpPr>
                <a:grpSpLocks/>
              </p:cNvGrpSpPr>
              <p:nvPr/>
            </p:nvGrpSpPr>
            <p:grpSpPr bwMode="auto">
              <a:xfrm>
                <a:off x="664" y="2735"/>
                <a:ext cx="1832" cy="528"/>
                <a:chOff x="1693" y="1960"/>
                <a:chExt cx="2186" cy="508"/>
              </a:xfrm>
            </p:grpSpPr>
            <p:sp>
              <p:nvSpPr>
                <p:cNvPr id="88" name="Text Box 134"/>
                <p:cNvSpPr txBox="1">
                  <a:spLocks noChangeArrowheads="1"/>
                </p:cNvSpPr>
                <p:nvPr/>
              </p:nvSpPr>
              <p:spPr bwMode="auto">
                <a:xfrm>
                  <a:off x="3229" y="1960"/>
                  <a:ext cx="650" cy="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49263" eaLnBrk="0" hangingPunct="0">
                    <a:defRPr sz="2000">
                      <a:solidFill>
                        <a:schemeClr val="tx1"/>
                      </a:solidFill>
                      <a:latin typeface="Tahoma" pitchFamily="34" charset="0"/>
                      <a:ea typeface="黑体" pitchFamily="2" charset="-122"/>
                    </a:defRPr>
                  </a:lvl1pPr>
                  <a:lvl2pPr marL="742950" indent="-285750" defTabSz="449263" eaLnBrk="0" hangingPunct="0">
                    <a:defRPr sz="2000">
                      <a:solidFill>
                        <a:schemeClr val="tx1"/>
                      </a:solidFill>
                      <a:latin typeface="Tahoma" pitchFamily="34" charset="0"/>
                      <a:ea typeface="黑体" pitchFamily="2" charset="-122"/>
                    </a:defRPr>
                  </a:lvl2pPr>
                  <a:lvl3pPr marL="1143000" indent="-228600" defTabSz="449263" eaLnBrk="0" hangingPunct="0">
                    <a:defRPr sz="2000">
                      <a:solidFill>
                        <a:schemeClr val="tx1"/>
                      </a:solidFill>
                      <a:latin typeface="Tahoma" pitchFamily="34" charset="0"/>
                      <a:ea typeface="黑体" pitchFamily="2" charset="-122"/>
                    </a:defRPr>
                  </a:lvl3pPr>
                  <a:lvl4pPr marL="1600200" indent="-228600" defTabSz="449263" eaLnBrk="0" hangingPunct="0">
                    <a:defRPr sz="2000">
                      <a:solidFill>
                        <a:schemeClr val="tx1"/>
                      </a:solidFill>
                      <a:latin typeface="Tahoma" pitchFamily="34" charset="0"/>
                      <a:ea typeface="黑体" pitchFamily="2" charset="-122"/>
                    </a:defRPr>
                  </a:lvl4pPr>
                  <a:lvl5pPr marL="2057400" indent="-228600" defTabSz="449263" eaLnBrk="0" hangingPunct="0">
                    <a:defRPr sz="2000">
                      <a:solidFill>
                        <a:schemeClr val="tx1"/>
                      </a:solidFill>
                      <a:latin typeface="Tahoma" pitchFamily="34" charset="0"/>
                      <a:ea typeface="黑体" pitchFamily="2" charset="-122"/>
                    </a:defRPr>
                  </a:lvl5pPr>
                  <a:lvl6pPr marL="25146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9pPr>
                </a:lstStyle>
                <a:p>
                  <a:pPr>
                    <a:buClr>
                      <a:srgbClr val="104160"/>
                    </a:buClr>
                    <a:buSzPct val="90000"/>
                    <a:buFont typeface="Monotype Sorts" pitchFamily="2" charset="2"/>
                    <a:buNone/>
                  </a:pPr>
                  <a:r>
                    <a:rPr lang="en-US" altLang="zh-CN" sz="1800" b="1" dirty="0">
                      <a:latin typeface="Times New Roman" pitchFamily="18" charset="0"/>
                      <a:ea typeface="宋体" charset="-122"/>
                    </a:rPr>
                    <a:t>TYPE</a:t>
                  </a:r>
                </a:p>
              </p:txBody>
            </p:sp>
            <p:sp>
              <p:nvSpPr>
                <p:cNvPr id="89" name="Text Box 135"/>
                <p:cNvSpPr txBox="1">
                  <a:spLocks noChangeArrowheads="1"/>
                </p:cNvSpPr>
                <p:nvPr/>
              </p:nvSpPr>
              <p:spPr bwMode="auto">
                <a:xfrm>
                  <a:off x="1693" y="2364"/>
                  <a:ext cx="562"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49263" eaLnBrk="0" hangingPunct="0">
                    <a:defRPr sz="2000">
                      <a:solidFill>
                        <a:schemeClr val="tx1"/>
                      </a:solidFill>
                      <a:latin typeface="Tahoma" pitchFamily="34" charset="0"/>
                      <a:ea typeface="黑体" pitchFamily="2" charset="-122"/>
                    </a:defRPr>
                  </a:lvl1pPr>
                  <a:lvl2pPr marL="742950" indent="-285750" defTabSz="449263" eaLnBrk="0" hangingPunct="0">
                    <a:defRPr sz="2000">
                      <a:solidFill>
                        <a:schemeClr val="tx1"/>
                      </a:solidFill>
                      <a:latin typeface="Tahoma" pitchFamily="34" charset="0"/>
                      <a:ea typeface="黑体" pitchFamily="2" charset="-122"/>
                    </a:defRPr>
                  </a:lvl2pPr>
                  <a:lvl3pPr marL="1143000" indent="-228600" defTabSz="449263" eaLnBrk="0" hangingPunct="0">
                    <a:defRPr sz="2000">
                      <a:solidFill>
                        <a:schemeClr val="tx1"/>
                      </a:solidFill>
                      <a:latin typeface="Tahoma" pitchFamily="34" charset="0"/>
                      <a:ea typeface="黑体" pitchFamily="2" charset="-122"/>
                    </a:defRPr>
                  </a:lvl3pPr>
                  <a:lvl4pPr marL="1600200" indent="-228600" defTabSz="449263" eaLnBrk="0" hangingPunct="0">
                    <a:defRPr sz="2000">
                      <a:solidFill>
                        <a:schemeClr val="tx1"/>
                      </a:solidFill>
                      <a:latin typeface="Tahoma" pitchFamily="34" charset="0"/>
                      <a:ea typeface="黑体" pitchFamily="2" charset="-122"/>
                    </a:defRPr>
                  </a:lvl4pPr>
                  <a:lvl5pPr marL="2057400" indent="-228600" defTabSz="449263" eaLnBrk="0" hangingPunct="0">
                    <a:defRPr sz="2000">
                      <a:solidFill>
                        <a:schemeClr val="tx1"/>
                      </a:solidFill>
                      <a:latin typeface="Tahoma" pitchFamily="34" charset="0"/>
                      <a:ea typeface="黑体" pitchFamily="2" charset="-122"/>
                    </a:defRPr>
                  </a:lvl5pPr>
                  <a:lvl6pPr marL="25146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9pPr>
                </a:lstStyle>
                <a:p>
                  <a:pPr>
                    <a:buClr>
                      <a:srgbClr val="104160"/>
                    </a:buClr>
                    <a:buSzPct val="90000"/>
                    <a:buFont typeface="Monotype Sorts" pitchFamily="2" charset="2"/>
                    <a:buNone/>
                  </a:pPr>
                  <a:r>
                    <a:rPr lang="en-US" altLang="zh-CN" sz="1800" b="1" dirty="0">
                      <a:latin typeface="Times New Roman" pitchFamily="18" charset="0"/>
                      <a:ea typeface="宋体" charset="-122"/>
                    </a:rPr>
                    <a:t>TYPE</a:t>
                  </a:r>
                </a:p>
              </p:txBody>
            </p:sp>
            <p:sp>
              <p:nvSpPr>
                <p:cNvPr id="90" name="Text Box 136"/>
                <p:cNvSpPr txBox="1">
                  <a:spLocks noChangeArrowheads="1"/>
                </p:cNvSpPr>
                <p:nvPr/>
              </p:nvSpPr>
              <p:spPr bwMode="auto">
                <a:xfrm>
                  <a:off x="3245" y="2341"/>
                  <a:ext cx="634" cy="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49263" eaLnBrk="0" hangingPunct="0">
                    <a:defRPr sz="2000">
                      <a:solidFill>
                        <a:schemeClr val="tx1"/>
                      </a:solidFill>
                      <a:latin typeface="Tahoma" pitchFamily="34" charset="0"/>
                      <a:ea typeface="黑体" pitchFamily="2" charset="-122"/>
                    </a:defRPr>
                  </a:lvl1pPr>
                  <a:lvl2pPr marL="742950" indent="-285750" defTabSz="449263" eaLnBrk="0" hangingPunct="0">
                    <a:defRPr sz="2000">
                      <a:solidFill>
                        <a:schemeClr val="tx1"/>
                      </a:solidFill>
                      <a:latin typeface="Tahoma" pitchFamily="34" charset="0"/>
                      <a:ea typeface="黑体" pitchFamily="2" charset="-122"/>
                    </a:defRPr>
                  </a:lvl2pPr>
                  <a:lvl3pPr marL="1143000" indent="-228600" defTabSz="449263" eaLnBrk="0" hangingPunct="0">
                    <a:defRPr sz="2000">
                      <a:solidFill>
                        <a:schemeClr val="tx1"/>
                      </a:solidFill>
                      <a:latin typeface="Tahoma" pitchFamily="34" charset="0"/>
                      <a:ea typeface="黑体" pitchFamily="2" charset="-122"/>
                    </a:defRPr>
                  </a:lvl3pPr>
                  <a:lvl4pPr marL="1600200" indent="-228600" defTabSz="449263" eaLnBrk="0" hangingPunct="0">
                    <a:defRPr sz="2000">
                      <a:solidFill>
                        <a:schemeClr val="tx1"/>
                      </a:solidFill>
                      <a:latin typeface="Tahoma" pitchFamily="34" charset="0"/>
                      <a:ea typeface="黑体" pitchFamily="2" charset="-122"/>
                    </a:defRPr>
                  </a:lvl4pPr>
                  <a:lvl5pPr marL="2057400" indent="-228600" defTabSz="449263" eaLnBrk="0" hangingPunct="0">
                    <a:defRPr sz="2000">
                      <a:solidFill>
                        <a:schemeClr val="tx1"/>
                      </a:solidFill>
                      <a:latin typeface="Tahoma" pitchFamily="34" charset="0"/>
                      <a:ea typeface="黑体" pitchFamily="2" charset="-122"/>
                    </a:defRPr>
                  </a:lvl5pPr>
                  <a:lvl6pPr marL="25146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9pPr>
                </a:lstStyle>
                <a:p>
                  <a:pPr>
                    <a:buClr>
                      <a:srgbClr val="104160"/>
                    </a:buClr>
                    <a:buSzPct val="90000"/>
                    <a:buFont typeface="Monotype Sorts" pitchFamily="2" charset="2"/>
                    <a:buNone/>
                  </a:pPr>
                  <a:r>
                    <a:rPr lang="en-US" altLang="zh-CN" sz="1800" b="1" dirty="0">
                      <a:latin typeface="Times New Roman" pitchFamily="18" charset="0"/>
                      <a:ea typeface="宋体" charset="-122"/>
                    </a:rPr>
                    <a:t>TYPE</a:t>
                  </a:r>
                </a:p>
              </p:txBody>
            </p:sp>
          </p:grpSp>
          <p:sp>
            <p:nvSpPr>
              <p:cNvPr id="70" name="Line 137"/>
              <p:cNvSpPr>
                <a:spLocks noChangeShapeType="1"/>
              </p:cNvSpPr>
              <p:nvPr/>
            </p:nvSpPr>
            <p:spPr bwMode="auto">
              <a:xfrm flipH="1">
                <a:off x="1387" y="3055"/>
                <a:ext cx="1" cy="20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Line 138"/>
              <p:cNvSpPr>
                <a:spLocks noChangeShapeType="1"/>
              </p:cNvSpPr>
              <p:nvPr/>
            </p:nvSpPr>
            <p:spPr bwMode="auto">
              <a:xfrm>
                <a:off x="760" y="3050"/>
                <a:ext cx="0" cy="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Line 139"/>
              <p:cNvSpPr>
                <a:spLocks noChangeShapeType="1"/>
              </p:cNvSpPr>
              <p:nvPr/>
            </p:nvSpPr>
            <p:spPr bwMode="auto">
              <a:xfrm>
                <a:off x="1098" y="3054"/>
                <a:ext cx="0" cy="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Line 140"/>
              <p:cNvSpPr>
                <a:spLocks noChangeShapeType="1"/>
              </p:cNvSpPr>
              <p:nvPr/>
            </p:nvSpPr>
            <p:spPr bwMode="auto">
              <a:xfrm>
                <a:off x="1712" y="3058"/>
                <a:ext cx="1" cy="20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Line 141"/>
              <p:cNvSpPr>
                <a:spLocks noChangeShapeType="1"/>
              </p:cNvSpPr>
              <p:nvPr/>
            </p:nvSpPr>
            <p:spPr bwMode="auto">
              <a:xfrm>
                <a:off x="2600" y="2675"/>
                <a:ext cx="1" cy="19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Line 142"/>
              <p:cNvSpPr>
                <a:spLocks noChangeShapeType="1"/>
              </p:cNvSpPr>
              <p:nvPr/>
            </p:nvSpPr>
            <p:spPr bwMode="auto">
              <a:xfrm>
                <a:off x="2600" y="3057"/>
                <a:ext cx="1" cy="19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6" name="Group 143"/>
              <p:cNvGrpSpPr>
                <a:grpSpLocks/>
              </p:cNvGrpSpPr>
              <p:nvPr/>
            </p:nvGrpSpPr>
            <p:grpSpPr bwMode="auto">
              <a:xfrm>
                <a:off x="2772" y="3105"/>
                <a:ext cx="588" cy="159"/>
                <a:chOff x="4349" y="2330"/>
                <a:chExt cx="611" cy="138"/>
              </a:xfrm>
            </p:grpSpPr>
            <p:sp>
              <p:nvSpPr>
                <p:cNvPr id="86" name="Text Box 144"/>
                <p:cNvSpPr txBox="1">
                  <a:spLocks noChangeArrowheads="1"/>
                </p:cNvSpPr>
                <p:nvPr/>
              </p:nvSpPr>
              <p:spPr bwMode="auto">
                <a:xfrm>
                  <a:off x="4861" y="2330"/>
                  <a:ext cx="99" cy="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49263" eaLnBrk="0" hangingPunct="0">
                    <a:defRPr sz="2000">
                      <a:solidFill>
                        <a:schemeClr val="tx1"/>
                      </a:solidFill>
                      <a:latin typeface="Tahoma" pitchFamily="34" charset="0"/>
                      <a:ea typeface="黑体" pitchFamily="2" charset="-122"/>
                    </a:defRPr>
                  </a:lvl1pPr>
                  <a:lvl2pPr marL="742950" indent="-285750" defTabSz="449263" eaLnBrk="0" hangingPunct="0">
                    <a:defRPr sz="2000">
                      <a:solidFill>
                        <a:schemeClr val="tx1"/>
                      </a:solidFill>
                      <a:latin typeface="Tahoma" pitchFamily="34" charset="0"/>
                      <a:ea typeface="黑体" pitchFamily="2" charset="-122"/>
                    </a:defRPr>
                  </a:lvl2pPr>
                  <a:lvl3pPr marL="1143000" indent="-228600" defTabSz="449263" eaLnBrk="0" hangingPunct="0">
                    <a:defRPr sz="2000">
                      <a:solidFill>
                        <a:schemeClr val="tx1"/>
                      </a:solidFill>
                      <a:latin typeface="Tahoma" pitchFamily="34" charset="0"/>
                      <a:ea typeface="黑体" pitchFamily="2" charset="-122"/>
                    </a:defRPr>
                  </a:lvl3pPr>
                  <a:lvl4pPr marL="1600200" indent="-228600" defTabSz="449263" eaLnBrk="0" hangingPunct="0">
                    <a:defRPr sz="2000">
                      <a:solidFill>
                        <a:schemeClr val="tx1"/>
                      </a:solidFill>
                      <a:latin typeface="Tahoma" pitchFamily="34" charset="0"/>
                      <a:ea typeface="黑体" pitchFamily="2" charset="-122"/>
                    </a:defRPr>
                  </a:lvl4pPr>
                  <a:lvl5pPr marL="2057400" indent="-228600" defTabSz="449263" eaLnBrk="0" hangingPunct="0">
                    <a:defRPr sz="2000">
                      <a:solidFill>
                        <a:schemeClr val="tx1"/>
                      </a:solidFill>
                      <a:latin typeface="Tahoma" pitchFamily="34" charset="0"/>
                      <a:ea typeface="黑体" pitchFamily="2" charset="-122"/>
                    </a:defRPr>
                  </a:lvl5pPr>
                  <a:lvl6pPr marL="25146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9pPr>
                </a:lstStyle>
                <a:p>
                  <a:pPr>
                    <a:buClr>
                      <a:srgbClr val="104160"/>
                    </a:buClr>
                    <a:buSzPct val="90000"/>
                    <a:buFont typeface="Monotype Sorts" pitchFamily="2" charset="2"/>
                    <a:buNone/>
                  </a:pPr>
                  <a:r>
                    <a:rPr lang="en-US" altLang="zh-CN" sz="1800" b="1">
                      <a:latin typeface="Times New Roman" pitchFamily="18" charset="0"/>
                      <a:ea typeface="宋体" charset="-122"/>
                    </a:rPr>
                    <a:t>1</a:t>
                  </a:r>
                </a:p>
              </p:txBody>
            </p:sp>
            <p:sp>
              <p:nvSpPr>
                <p:cNvPr id="87" name="Text Box 145"/>
                <p:cNvSpPr txBox="1">
                  <a:spLocks noChangeArrowheads="1"/>
                </p:cNvSpPr>
                <p:nvPr/>
              </p:nvSpPr>
              <p:spPr bwMode="auto">
                <a:xfrm>
                  <a:off x="4349" y="2330"/>
                  <a:ext cx="99" cy="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49263" eaLnBrk="0" hangingPunct="0">
                    <a:defRPr sz="2000">
                      <a:solidFill>
                        <a:schemeClr val="tx1"/>
                      </a:solidFill>
                      <a:latin typeface="Tahoma" pitchFamily="34" charset="0"/>
                      <a:ea typeface="黑体" pitchFamily="2" charset="-122"/>
                    </a:defRPr>
                  </a:lvl1pPr>
                  <a:lvl2pPr marL="742950" indent="-285750" defTabSz="449263" eaLnBrk="0" hangingPunct="0">
                    <a:defRPr sz="2000">
                      <a:solidFill>
                        <a:schemeClr val="tx1"/>
                      </a:solidFill>
                      <a:latin typeface="Tahoma" pitchFamily="34" charset="0"/>
                      <a:ea typeface="黑体" pitchFamily="2" charset="-122"/>
                    </a:defRPr>
                  </a:lvl2pPr>
                  <a:lvl3pPr marL="1143000" indent="-228600" defTabSz="449263" eaLnBrk="0" hangingPunct="0">
                    <a:defRPr sz="2000">
                      <a:solidFill>
                        <a:schemeClr val="tx1"/>
                      </a:solidFill>
                      <a:latin typeface="Tahoma" pitchFamily="34" charset="0"/>
                      <a:ea typeface="黑体" pitchFamily="2" charset="-122"/>
                    </a:defRPr>
                  </a:lvl3pPr>
                  <a:lvl4pPr marL="1600200" indent="-228600" defTabSz="449263" eaLnBrk="0" hangingPunct="0">
                    <a:defRPr sz="2000">
                      <a:solidFill>
                        <a:schemeClr val="tx1"/>
                      </a:solidFill>
                      <a:latin typeface="Tahoma" pitchFamily="34" charset="0"/>
                      <a:ea typeface="黑体" pitchFamily="2" charset="-122"/>
                    </a:defRPr>
                  </a:lvl4pPr>
                  <a:lvl5pPr marL="2057400" indent="-228600" defTabSz="449263" eaLnBrk="0" hangingPunct="0">
                    <a:defRPr sz="2000">
                      <a:solidFill>
                        <a:schemeClr val="tx1"/>
                      </a:solidFill>
                      <a:latin typeface="Tahoma" pitchFamily="34" charset="0"/>
                      <a:ea typeface="黑体" pitchFamily="2" charset="-122"/>
                    </a:defRPr>
                  </a:lvl5pPr>
                  <a:lvl6pPr marL="25146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9pPr>
                </a:lstStyle>
                <a:p>
                  <a:pPr>
                    <a:buClr>
                      <a:srgbClr val="104160"/>
                    </a:buClr>
                    <a:buSzPct val="90000"/>
                    <a:buFont typeface="Monotype Sorts" pitchFamily="2" charset="2"/>
                    <a:buNone/>
                  </a:pPr>
                  <a:r>
                    <a:rPr lang="en-US" altLang="zh-CN" sz="1800" b="1">
                      <a:latin typeface="Times New Roman" pitchFamily="18" charset="0"/>
                      <a:ea typeface="宋体" charset="-122"/>
                    </a:rPr>
                    <a:t>1</a:t>
                  </a:r>
                </a:p>
              </p:txBody>
            </p:sp>
          </p:grpSp>
          <p:sp>
            <p:nvSpPr>
              <p:cNvPr id="77" name="Text Box 146"/>
              <p:cNvSpPr txBox="1">
                <a:spLocks noChangeArrowheads="1"/>
              </p:cNvSpPr>
              <p:nvPr/>
            </p:nvSpPr>
            <p:spPr bwMode="auto">
              <a:xfrm>
                <a:off x="141" y="2304"/>
                <a:ext cx="291"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49263" eaLnBrk="0" hangingPunct="0">
                  <a:defRPr sz="2000">
                    <a:solidFill>
                      <a:schemeClr val="tx1"/>
                    </a:solidFill>
                    <a:latin typeface="Tahoma" pitchFamily="34" charset="0"/>
                    <a:ea typeface="黑体" pitchFamily="2" charset="-122"/>
                  </a:defRPr>
                </a:lvl1pPr>
                <a:lvl2pPr marL="742950" indent="-285750" defTabSz="449263" eaLnBrk="0" hangingPunct="0">
                  <a:defRPr sz="2000">
                    <a:solidFill>
                      <a:schemeClr val="tx1"/>
                    </a:solidFill>
                    <a:latin typeface="Tahoma" pitchFamily="34" charset="0"/>
                    <a:ea typeface="黑体" pitchFamily="2" charset="-122"/>
                  </a:defRPr>
                </a:lvl2pPr>
                <a:lvl3pPr marL="1143000" indent="-228600" defTabSz="449263" eaLnBrk="0" hangingPunct="0">
                  <a:defRPr sz="2000">
                    <a:solidFill>
                      <a:schemeClr val="tx1"/>
                    </a:solidFill>
                    <a:latin typeface="Tahoma" pitchFamily="34" charset="0"/>
                    <a:ea typeface="黑体" pitchFamily="2" charset="-122"/>
                  </a:defRPr>
                </a:lvl3pPr>
                <a:lvl4pPr marL="1600200" indent="-228600" defTabSz="449263" eaLnBrk="0" hangingPunct="0">
                  <a:defRPr sz="2000">
                    <a:solidFill>
                      <a:schemeClr val="tx1"/>
                    </a:solidFill>
                    <a:latin typeface="Tahoma" pitchFamily="34" charset="0"/>
                    <a:ea typeface="黑体" pitchFamily="2" charset="-122"/>
                  </a:defRPr>
                </a:lvl4pPr>
                <a:lvl5pPr marL="2057400" indent="-228600" defTabSz="449263" eaLnBrk="0" hangingPunct="0">
                  <a:defRPr sz="2000">
                    <a:solidFill>
                      <a:schemeClr val="tx1"/>
                    </a:solidFill>
                    <a:latin typeface="Tahoma" pitchFamily="34" charset="0"/>
                    <a:ea typeface="黑体" pitchFamily="2" charset="-122"/>
                  </a:defRPr>
                </a:lvl5pPr>
                <a:lvl6pPr marL="25146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9pPr>
              </a:lstStyle>
              <a:p>
                <a:pPr>
                  <a:buClr>
                    <a:srgbClr val="104160"/>
                  </a:buClr>
                  <a:buSzPct val="90000"/>
                  <a:buFont typeface="Monotype Sorts" pitchFamily="2" charset="2"/>
                  <a:buNone/>
                </a:pPr>
                <a:r>
                  <a:rPr lang="en-US" altLang="zh-CN" b="1">
                    <a:latin typeface="Times New Roman" pitchFamily="18" charset="0"/>
                    <a:ea typeface="宋体" charset="-122"/>
                  </a:rPr>
                  <a:t>I</a:t>
                </a:r>
              </a:p>
            </p:txBody>
          </p:sp>
          <p:sp>
            <p:nvSpPr>
              <p:cNvPr id="78" name="Text Box 147"/>
              <p:cNvSpPr txBox="1">
                <a:spLocks noChangeArrowheads="1"/>
              </p:cNvSpPr>
              <p:nvPr/>
            </p:nvSpPr>
            <p:spPr bwMode="auto">
              <a:xfrm>
                <a:off x="214" y="2688"/>
                <a:ext cx="122"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49263" eaLnBrk="0" hangingPunct="0">
                  <a:defRPr sz="2000">
                    <a:solidFill>
                      <a:schemeClr val="tx1"/>
                    </a:solidFill>
                    <a:latin typeface="Tahoma" pitchFamily="34" charset="0"/>
                    <a:ea typeface="黑体" pitchFamily="2" charset="-122"/>
                  </a:defRPr>
                </a:lvl1pPr>
                <a:lvl2pPr marL="742950" indent="-285750" defTabSz="449263" eaLnBrk="0" hangingPunct="0">
                  <a:defRPr sz="2000">
                    <a:solidFill>
                      <a:schemeClr val="tx1"/>
                    </a:solidFill>
                    <a:latin typeface="Tahoma" pitchFamily="34" charset="0"/>
                    <a:ea typeface="黑体" pitchFamily="2" charset="-122"/>
                  </a:defRPr>
                </a:lvl2pPr>
                <a:lvl3pPr marL="1143000" indent="-228600" defTabSz="449263" eaLnBrk="0" hangingPunct="0">
                  <a:defRPr sz="2000">
                    <a:solidFill>
                      <a:schemeClr val="tx1"/>
                    </a:solidFill>
                    <a:latin typeface="Tahoma" pitchFamily="34" charset="0"/>
                    <a:ea typeface="黑体" pitchFamily="2" charset="-122"/>
                  </a:defRPr>
                </a:lvl3pPr>
                <a:lvl4pPr marL="1600200" indent="-228600" defTabSz="449263" eaLnBrk="0" hangingPunct="0">
                  <a:defRPr sz="2000">
                    <a:solidFill>
                      <a:schemeClr val="tx1"/>
                    </a:solidFill>
                    <a:latin typeface="Tahoma" pitchFamily="34" charset="0"/>
                    <a:ea typeface="黑体" pitchFamily="2" charset="-122"/>
                  </a:defRPr>
                </a:lvl4pPr>
                <a:lvl5pPr marL="2057400" indent="-228600" defTabSz="449263" eaLnBrk="0" hangingPunct="0">
                  <a:defRPr sz="2000">
                    <a:solidFill>
                      <a:schemeClr val="tx1"/>
                    </a:solidFill>
                    <a:latin typeface="Tahoma" pitchFamily="34" charset="0"/>
                    <a:ea typeface="黑体" pitchFamily="2" charset="-122"/>
                  </a:defRPr>
                </a:lvl5pPr>
                <a:lvl6pPr marL="25146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9pPr>
              </a:lstStyle>
              <a:p>
                <a:pPr>
                  <a:buClr>
                    <a:srgbClr val="104160"/>
                  </a:buClr>
                  <a:buSzPct val="90000"/>
                  <a:buFont typeface="Monotype Sorts" pitchFamily="2" charset="2"/>
                  <a:buNone/>
                </a:pPr>
                <a:r>
                  <a:rPr lang="en-US" altLang="zh-CN" b="1">
                    <a:latin typeface="Times New Roman" pitchFamily="18" charset="0"/>
                    <a:ea typeface="宋体" charset="-122"/>
                  </a:rPr>
                  <a:t>S</a:t>
                </a:r>
              </a:p>
            </p:txBody>
          </p:sp>
          <p:sp>
            <p:nvSpPr>
              <p:cNvPr id="79" name="Text Box 148"/>
              <p:cNvSpPr txBox="1">
                <a:spLocks noChangeArrowheads="1"/>
              </p:cNvSpPr>
              <p:nvPr/>
            </p:nvSpPr>
            <p:spPr bwMode="auto">
              <a:xfrm>
                <a:off x="240" y="3024"/>
                <a:ext cx="122"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49263" eaLnBrk="0" hangingPunct="0">
                  <a:defRPr sz="2000">
                    <a:solidFill>
                      <a:schemeClr val="tx1"/>
                    </a:solidFill>
                    <a:latin typeface="Tahoma" pitchFamily="34" charset="0"/>
                    <a:ea typeface="黑体" pitchFamily="2" charset="-122"/>
                  </a:defRPr>
                </a:lvl1pPr>
                <a:lvl2pPr marL="742950" indent="-285750" defTabSz="449263" eaLnBrk="0" hangingPunct="0">
                  <a:defRPr sz="2000">
                    <a:solidFill>
                      <a:schemeClr val="tx1"/>
                    </a:solidFill>
                    <a:latin typeface="Tahoma" pitchFamily="34" charset="0"/>
                    <a:ea typeface="黑体" pitchFamily="2" charset="-122"/>
                  </a:defRPr>
                </a:lvl2pPr>
                <a:lvl3pPr marL="1143000" indent="-228600" defTabSz="449263" eaLnBrk="0" hangingPunct="0">
                  <a:defRPr sz="2000">
                    <a:solidFill>
                      <a:schemeClr val="tx1"/>
                    </a:solidFill>
                    <a:latin typeface="Tahoma" pitchFamily="34" charset="0"/>
                    <a:ea typeface="黑体" pitchFamily="2" charset="-122"/>
                  </a:defRPr>
                </a:lvl3pPr>
                <a:lvl4pPr marL="1600200" indent="-228600" defTabSz="449263" eaLnBrk="0" hangingPunct="0">
                  <a:defRPr sz="2000">
                    <a:solidFill>
                      <a:schemeClr val="tx1"/>
                    </a:solidFill>
                    <a:latin typeface="Tahoma" pitchFamily="34" charset="0"/>
                    <a:ea typeface="黑体" pitchFamily="2" charset="-122"/>
                  </a:defRPr>
                </a:lvl4pPr>
                <a:lvl5pPr marL="2057400" indent="-228600" defTabSz="449263" eaLnBrk="0" hangingPunct="0">
                  <a:defRPr sz="2000">
                    <a:solidFill>
                      <a:schemeClr val="tx1"/>
                    </a:solidFill>
                    <a:latin typeface="Tahoma" pitchFamily="34" charset="0"/>
                    <a:ea typeface="黑体" pitchFamily="2" charset="-122"/>
                  </a:defRPr>
                </a:lvl5pPr>
                <a:lvl6pPr marL="25146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9pPr>
              </a:lstStyle>
              <a:p>
                <a:pPr>
                  <a:buClr>
                    <a:srgbClr val="104160"/>
                  </a:buClr>
                  <a:buSzPct val="90000"/>
                  <a:buFont typeface="Monotype Sorts" pitchFamily="2" charset="2"/>
                  <a:buNone/>
                </a:pPr>
                <a:r>
                  <a:rPr lang="en-US" altLang="zh-CN" b="1">
                    <a:latin typeface="Times New Roman" pitchFamily="18" charset="0"/>
                    <a:ea typeface="宋体" charset="-122"/>
                  </a:rPr>
                  <a:t>U</a:t>
                </a:r>
              </a:p>
            </p:txBody>
          </p:sp>
          <p:grpSp>
            <p:nvGrpSpPr>
              <p:cNvPr id="80" name="Group 149"/>
              <p:cNvGrpSpPr>
                <a:grpSpLocks/>
              </p:cNvGrpSpPr>
              <p:nvPr/>
            </p:nvGrpSpPr>
            <p:grpSpPr bwMode="auto">
              <a:xfrm>
                <a:off x="1407" y="2331"/>
                <a:ext cx="321" cy="949"/>
                <a:chOff x="2686" y="1586"/>
                <a:chExt cx="291" cy="882"/>
              </a:xfrm>
            </p:grpSpPr>
            <p:sp>
              <p:nvSpPr>
                <p:cNvPr id="83" name="Text Box 150"/>
                <p:cNvSpPr txBox="1">
                  <a:spLocks noChangeArrowheads="1"/>
                </p:cNvSpPr>
                <p:nvPr/>
              </p:nvSpPr>
              <p:spPr bwMode="auto">
                <a:xfrm>
                  <a:off x="2700" y="1943"/>
                  <a:ext cx="277" cy="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49263" eaLnBrk="0" hangingPunct="0">
                    <a:defRPr sz="2000">
                      <a:solidFill>
                        <a:schemeClr val="tx1"/>
                      </a:solidFill>
                      <a:latin typeface="Tahoma" pitchFamily="34" charset="0"/>
                      <a:ea typeface="黑体" pitchFamily="2" charset="-122"/>
                    </a:defRPr>
                  </a:lvl1pPr>
                  <a:lvl2pPr marL="742950" indent="-285750" defTabSz="449263" eaLnBrk="0" hangingPunct="0">
                    <a:defRPr sz="2000">
                      <a:solidFill>
                        <a:schemeClr val="tx1"/>
                      </a:solidFill>
                      <a:latin typeface="Tahoma" pitchFamily="34" charset="0"/>
                      <a:ea typeface="黑体" pitchFamily="2" charset="-122"/>
                    </a:defRPr>
                  </a:lvl2pPr>
                  <a:lvl3pPr marL="1143000" indent="-228600" defTabSz="449263" eaLnBrk="0" hangingPunct="0">
                    <a:defRPr sz="2000">
                      <a:solidFill>
                        <a:schemeClr val="tx1"/>
                      </a:solidFill>
                      <a:latin typeface="Tahoma" pitchFamily="34" charset="0"/>
                      <a:ea typeface="黑体" pitchFamily="2" charset="-122"/>
                    </a:defRPr>
                  </a:lvl3pPr>
                  <a:lvl4pPr marL="1600200" indent="-228600" defTabSz="449263" eaLnBrk="0" hangingPunct="0">
                    <a:defRPr sz="2000">
                      <a:solidFill>
                        <a:schemeClr val="tx1"/>
                      </a:solidFill>
                      <a:latin typeface="Tahoma" pitchFamily="34" charset="0"/>
                      <a:ea typeface="黑体" pitchFamily="2" charset="-122"/>
                    </a:defRPr>
                  </a:lvl4pPr>
                  <a:lvl5pPr marL="2057400" indent="-228600" defTabSz="449263" eaLnBrk="0" hangingPunct="0">
                    <a:defRPr sz="2000">
                      <a:solidFill>
                        <a:schemeClr val="tx1"/>
                      </a:solidFill>
                      <a:latin typeface="Tahoma" pitchFamily="34" charset="0"/>
                      <a:ea typeface="黑体" pitchFamily="2" charset="-122"/>
                    </a:defRPr>
                  </a:lvl5pPr>
                  <a:lvl6pPr marL="25146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9pPr>
                </a:lstStyle>
                <a:p>
                  <a:pPr>
                    <a:buClr>
                      <a:srgbClr val="104160"/>
                    </a:buClr>
                    <a:buSzPct val="90000"/>
                    <a:buFont typeface="Monotype Sorts" pitchFamily="2" charset="2"/>
                    <a:buNone/>
                  </a:pPr>
                  <a:r>
                    <a:rPr lang="en-US" altLang="zh-CN" sz="1800" b="1">
                      <a:latin typeface="Times New Roman" pitchFamily="18" charset="0"/>
                      <a:ea typeface="宋体" charset="-122"/>
                    </a:rPr>
                    <a:t>P/F</a:t>
                  </a:r>
                </a:p>
              </p:txBody>
            </p:sp>
            <p:sp>
              <p:nvSpPr>
                <p:cNvPr id="84" name="Text Box 151"/>
                <p:cNvSpPr txBox="1">
                  <a:spLocks noChangeArrowheads="1"/>
                </p:cNvSpPr>
                <p:nvPr/>
              </p:nvSpPr>
              <p:spPr bwMode="auto">
                <a:xfrm>
                  <a:off x="2693" y="2330"/>
                  <a:ext cx="277" cy="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49263" eaLnBrk="0" hangingPunct="0">
                    <a:defRPr sz="2000">
                      <a:solidFill>
                        <a:schemeClr val="tx1"/>
                      </a:solidFill>
                      <a:latin typeface="Tahoma" pitchFamily="34" charset="0"/>
                      <a:ea typeface="黑体" pitchFamily="2" charset="-122"/>
                    </a:defRPr>
                  </a:lvl1pPr>
                  <a:lvl2pPr marL="742950" indent="-285750" defTabSz="449263" eaLnBrk="0" hangingPunct="0">
                    <a:defRPr sz="2000">
                      <a:solidFill>
                        <a:schemeClr val="tx1"/>
                      </a:solidFill>
                      <a:latin typeface="Tahoma" pitchFamily="34" charset="0"/>
                      <a:ea typeface="黑体" pitchFamily="2" charset="-122"/>
                    </a:defRPr>
                  </a:lvl2pPr>
                  <a:lvl3pPr marL="1143000" indent="-228600" defTabSz="449263" eaLnBrk="0" hangingPunct="0">
                    <a:defRPr sz="2000">
                      <a:solidFill>
                        <a:schemeClr val="tx1"/>
                      </a:solidFill>
                      <a:latin typeface="Tahoma" pitchFamily="34" charset="0"/>
                      <a:ea typeface="黑体" pitchFamily="2" charset="-122"/>
                    </a:defRPr>
                  </a:lvl3pPr>
                  <a:lvl4pPr marL="1600200" indent="-228600" defTabSz="449263" eaLnBrk="0" hangingPunct="0">
                    <a:defRPr sz="2000">
                      <a:solidFill>
                        <a:schemeClr val="tx1"/>
                      </a:solidFill>
                      <a:latin typeface="Tahoma" pitchFamily="34" charset="0"/>
                      <a:ea typeface="黑体" pitchFamily="2" charset="-122"/>
                    </a:defRPr>
                  </a:lvl4pPr>
                  <a:lvl5pPr marL="2057400" indent="-228600" defTabSz="449263" eaLnBrk="0" hangingPunct="0">
                    <a:defRPr sz="2000">
                      <a:solidFill>
                        <a:schemeClr val="tx1"/>
                      </a:solidFill>
                      <a:latin typeface="Tahoma" pitchFamily="34" charset="0"/>
                      <a:ea typeface="黑体" pitchFamily="2" charset="-122"/>
                    </a:defRPr>
                  </a:lvl5pPr>
                  <a:lvl6pPr marL="25146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9pPr>
                </a:lstStyle>
                <a:p>
                  <a:pPr>
                    <a:buClr>
                      <a:srgbClr val="104160"/>
                    </a:buClr>
                    <a:buSzPct val="90000"/>
                    <a:buFont typeface="Monotype Sorts" pitchFamily="2" charset="2"/>
                    <a:buNone/>
                  </a:pPr>
                  <a:r>
                    <a:rPr lang="en-US" altLang="zh-CN" sz="1800" b="1">
                      <a:latin typeface="Times New Roman" pitchFamily="18" charset="0"/>
                      <a:ea typeface="宋体" charset="-122"/>
                    </a:rPr>
                    <a:t>P/F</a:t>
                  </a:r>
                </a:p>
              </p:txBody>
            </p:sp>
            <p:sp>
              <p:nvSpPr>
                <p:cNvPr id="85" name="Text Box 152"/>
                <p:cNvSpPr txBox="1">
                  <a:spLocks noChangeArrowheads="1"/>
                </p:cNvSpPr>
                <p:nvPr/>
              </p:nvSpPr>
              <p:spPr bwMode="auto">
                <a:xfrm>
                  <a:off x="2686" y="1586"/>
                  <a:ext cx="277"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49263" eaLnBrk="0" hangingPunct="0">
                    <a:defRPr sz="2000">
                      <a:solidFill>
                        <a:schemeClr val="tx1"/>
                      </a:solidFill>
                      <a:latin typeface="Tahoma" pitchFamily="34" charset="0"/>
                      <a:ea typeface="黑体" pitchFamily="2" charset="-122"/>
                    </a:defRPr>
                  </a:lvl1pPr>
                  <a:lvl2pPr marL="742950" indent="-285750" defTabSz="449263" eaLnBrk="0" hangingPunct="0">
                    <a:defRPr sz="2000">
                      <a:solidFill>
                        <a:schemeClr val="tx1"/>
                      </a:solidFill>
                      <a:latin typeface="Tahoma" pitchFamily="34" charset="0"/>
                      <a:ea typeface="黑体" pitchFamily="2" charset="-122"/>
                    </a:defRPr>
                  </a:lvl2pPr>
                  <a:lvl3pPr marL="1143000" indent="-228600" defTabSz="449263" eaLnBrk="0" hangingPunct="0">
                    <a:defRPr sz="2000">
                      <a:solidFill>
                        <a:schemeClr val="tx1"/>
                      </a:solidFill>
                      <a:latin typeface="Tahoma" pitchFamily="34" charset="0"/>
                      <a:ea typeface="黑体" pitchFamily="2" charset="-122"/>
                    </a:defRPr>
                  </a:lvl3pPr>
                  <a:lvl4pPr marL="1600200" indent="-228600" defTabSz="449263" eaLnBrk="0" hangingPunct="0">
                    <a:defRPr sz="2000">
                      <a:solidFill>
                        <a:schemeClr val="tx1"/>
                      </a:solidFill>
                      <a:latin typeface="Tahoma" pitchFamily="34" charset="0"/>
                      <a:ea typeface="黑体" pitchFamily="2" charset="-122"/>
                    </a:defRPr>
                  </a:lvl4pPr>
                  <a:lvl5pPr marL="2057400" indent="-228600" defTabSz="449263" eaLnBrk="0" hangingPunct="0">
                    <a:defRPr sz="2000">
                      <a:solidFill>
                        <a:schemeClr val="tx1"/>
                      </a:solidFill>
                      <a:latin typeface="Tahoma" pitchFamily="34" charset="0"/>
                      <a:ea typeface="黑体" pitchFamily="2" charset="-122"/>
                    </a:defRPr>
                  </a:lvl5pPr>
                  <a:lvl6pPr marL="25146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9pPr>
                </a:lstStyle>
                <a:p>
                  <a:pPr>
                    <a:buClr>
                      <a:srgbClr val="104160"/>
                    </a:buClr>
                    <a:buSzPct val="90000"/>
                    <a:buFont typeface="Monotype Sorts" pitchFamily="2" charset="2"/>
                    <a:buNone/>
                  </a:pPr>
                  <a:r>
                    <a:rPr lang="en-US" altLang="zh-CN" sz="1800" b="1" dirty="0">
                      <a:latin typeface="Times New Roman" pitchFamily="18" charset="0"/>
                      <a:ea typeface="宋体" charset="-122"/>
                    </a:rPr>
                    <a:t>P/F</a:t>
                  </a:r>
                </a:p>
              </p:txBody>
            </p:sp>
          </p:grpSp>
          <p:sp>
            <p:nvSpPr>
              <p:cNvPr id="81" name="Freeform 153"/>
              <p:cNvSpPr>
                <a:spLocks/>
              </p:cNvSpPr>
              <p:nvPr/>
            </p:nvSpPr>
            <p:spPr bwMode="auto">
              <a:xfrm>
                <a:off x="2147" y="2671"/>
                <a:ext cx="4" cy="32"/>
              </a:xfrm>
              <a:custGeom>
                <a:avLst/>
                <a:gdLst>
                  <a:gd name="T0" fmla="*/ 0 w 5"/>
                  <a:gd name="T1" fmla="*/ 0 h 32"/>
                  <a:gd name="T2" fmla="*/ 0 w 5"/>
                  <a:gd name="T3" fmla="*/ 31 h 32"/>
                  <a:gd name="T4" fmla="*/ 2 w 5"/>
                  <a:gd name="T5" fmla="*/ 20 h 32"/>
                  <a:gd name="T6" fmla="*/ 0 60000 65536"/>
                  <a:gd name="T7" fmla="*/ 0 60000 65536"/>
                  <a:gd name="T8" fmla="*/ 0 60000 65536"/>
                </a:gdLst>
                <a:ahLst/>
                <a:cxnLst>
                  <a:cxn ang="T6">
                    <a:pos x="T0" y="T1"/>
                  </a:cxn>
                  <a:cxn ang="T7">
                    <a:pos x="T2" y="T3"/>
                  </a:cxn>
                  <a:cxn ang="T8">
                    <a:pos x="T4" y="T5"/>
                  </a:cxn>
                </a:cxnLst>
                <a:rect l="0" t="0" r="r" b="b"/>
                <a:pathLst>
                  <a:path w="5" h="32">
                    <a:moveTo>
                      <a:pt x="0" y="0"/>
                    </a:moveTo>
                    <a:lnTo>
                      <a:pt x="0" y="31"/>
                    </a:lnTo>
                    <a:lnTo>
                      <a:pt x="4" y="20"/>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 name="Freeform 154"/>
              <p:cNvSpPr>
                <a:spLocks/>
              </p:cNvSpPr>
              <p:nvPr/>
            </p:nvSpPr>
            <p:spPr bwMode="auto">
              <a:xfrm>
                <a:off x="2147" y="3055"/>
                <a:ext cx="4" cy="32"/>
              </a:xfrm>
              <a:custGeom>
                <a:avLst/>
                <a:gdLst>
                  <a:gd name="T0" fmla="*/ 0 w 5"/>
                  <a:gd name="T1" fmla="*/ 0 h 32"/>
                  <a:gd name="T2" fmla="*/ 0 w 5"/>
                  <a:gd name="T3" fmla="*/ 31 h 32"/>
                  <a:gd name="T4" fmla="*/ 2 w 5"/>
                  <a:gd name="T5" fmla="*/ 20 h 32"/>
                  <a:gd name="T6" fmla="*/ 0 60000 65536"/>
                  <a:gd name="T7" fmla="*/ 0 60000 65536"/>
                  <a:gd name="T8" fmla="*/ 0 60000 65536"/>
                </a:gdLst>
                <a:ahLst/>
                <a:cxnLst>
                  <a:cxn ang="T6">
                    <a:pos x="T0" y="T1"/>
                  </a:cxn>
                  <a:cxn ang="T7">
                    <a:pos x="T2" y="T3"/>
                  </a:cxn>
                  <a:cxn ang="T8">
                    <a:pos x="T4" y="T5"/>
                  </a:cxn>
                </a:cxnLst>
                <a:rect l="0" t="0" r="r" b="b"/>
                <a:pathLst>
                  <a:path w="5" h="32">
                    <a:moveTo>
                      <a:pt x="0" y="0"/>
                    </a:moveTo>
                    <a:lnTo>
                      <a:pt x="0" y="31"/>
                    </a:lnTo>
                    <a:lnTo>
                      <a:pt x="4" y="20"/>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1" name="Line 155"/>
            <p:cNvSpPr>
              <a:spLocks noChangeShapeType="1"/>
            </p:cNvSpPr>
            <p:nvPr/>
          </p:nvSpPr>
          <p:spPr bwMode="auto">
            <a:xfrm flipH="1">
              <a:off x="609600" y="4038600"/>
              <a:ext cx="2057400" cy="609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156"/>
            <p:cNvSpPr>
              <a:spLocks noChangeShapeType="1"/>
            </p:cNvSpPr>
            <p:nvPr/>
          </p:nvSpPr>
          <p:spPr bwMode="auto">
            <a:xfrm>
              <a:off x="3124200" y="4038600"/>
              <a:ext cx="2362200" cy="609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157"/>
            <p:cNvSpPr>
              <a:spLocks noChangeShapeType="1"/>
            </p:cNvSpPr>
            <p:nvPr/>
          </p:nvSpPr>
          <p:spPr bwMode="auto">
            <a:xfrm>
              <a:off x="4724400" y="4648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Rectangle 158"/>
            <p:cNvSpPr>
              <a:spLocks noChangeArrowheads="1"/>
            </p:cNvSpPr>
            <p:nvPr/>
          </p:nvSpPr>
          <p:spPr bwMode="auto">
            <a:xfrm>
              <a:off x="1905000" y="2438400"/>
              <a:ext cx="381000" cy="685800"/>
            </a:xfrm>
            <a:prstGeom prst="rect">
              <a:avLst/>
            </a:prstGeom>
            <a:solidFill>
              <a:srgbClr val="9933FF"/>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itchFamily="34" charset="0"/>
                  <a:ea typeface="黑体" pitchFamily="2" charset="-122"/>
                </a:defRPr>
              </a:lvl1pPr>
              <a:lvl2pPr marL="742950" indent="-285750" eaLnBrk="0" hangingPunct="0">
                <a:defRPr sz="2000">
                  <a:solidFill>
                    <a:schemeClr val="tx1"/>
                  </a:solidFill>
                  <a:latin typeface="Tahoma" pitchFamily="34" charset="0"/>
                  <a:ea typeface="黑体" pitchFamily="2" charset="-122"/>
                </a:defRPr>
              </a:lvl2pPr>
              <a:lvl3pPr marL="1143000" indent="-228600" eaLnBrk="0" hangingPunct="0">
                <a:defRPr sz="2000">
                  <a:solidFill>
                    <a:schemeClr val="tx1"/>
                  </a:solidFill>
                  <a:latin typeface="Tahoma" pitchFamily="34" charset="0"/>
                  <a:ea typeface="黑体" pitchFamily="2" charset="-122"/>
                </a:defRPr>
              </a:lvl3pPr>
              <a:lvl4pPr marL="1600200" indent="-228600" eaLnBrk="0" hangingPunct="0">
                <a:defRPr sz="2000">
                  <a:solidFill>
                    <a:schemeClr val="tx1"/>
                  </a:solidFill>
                  <a:latin typeface="Tahoma" pitchFamily="34" charset="0"/>
                  <a:ea typeface="黑体" pitchFamily="2" charset="-122"/>
                </a:defRPr>
              </a:lvl4pPr>
              <a:lvl5pPr marL="2057400" indent="-228600" eaLnBrk="0" hangingPunct="0">
                <a:defRPr sz="2000">
                  <a:solidFill>
                    <a:schemeClr val="tx1"/>
                  </a:solidFill>
                  <a:latin typeface="Tahoma" pitchFamily="34" charset="0"/>
                  <a:ea typeface="黑体" pitchFamily="2" charset="-122"/>
                </a:defRPr>
              </a:lvl5pPr>
              <a:lvl6pPr marL="2514600" indent="-228600" algn="ctr"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eaLnBrk="0" fontAlgn="base" hangingPunct="0">
                <a:spcBef>
                  <a:spcPct val="0"/>
                </a:spcBef>
                <a:spcAft>
                  <a:spcPct val="0"/>
                </a:spcAft>
                <a:defRPr sz="2000">
                  <a:solidFill>
                    <a:schemeClr val="tx1"/>
                  </a:solidFill>
                  <a:latin typeface="Tahoma" pitchFamily="34" charset="0"/>
                  <a:ea typeface="黑体" pitchFamily="2" charset="-122"/>
                </a:defRPr>
              </a:lvl9pPr>
            </a:lstStyle>
            <a:p>
              <a:pPr eaLnBrk="1" hangingPunct="1">
                <a:spcBef>
                  <a:spcPct val="50000"/>
                </a:spcBef>
              </a:pPr>
              <a:r>
                <a:rPr lang="en-US" altLang="zh-CN" sz="2400" b="1">
                  <a:latin typeface="Times New Roman" pitchFamily="18" charset="0"/>
                </a:rPr>
                <a:t>F</a:t>
              </a:r>
            </a:p>
          </p:txBody>
        </p:sp>
        <p:sp>
          <p:nvSpPr>
            <p:cNvPr id="45" name="Rectangle 159"/>
            <p:cNvSpPr>
              <a:spLocks noChangeArrowheads="1"/>
            </p:cNvSpPr>
            <p:nvPr/>
          </p:nvSpPr>
          <p:spPr bwMode="auto">
            <a:xfrm>
              <a:off x="3886200" y="2438400"/>
              <a:ext cx="381000" cy="685800"/>
            </a:xfrm>
            <a:prstGeom prst="rect">
              <a:avLst/>
            </a:prstGeom>
            <a:solidFill>
              <a:srgbClr val="9933FF"/>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itchFamily="34" charset="0"/>
                  <a:ea typeface="黑体" pitchFamily="2" charset="-122"/>
                </a:defRPr>
              </a:lvl1pPr>
              <a:lvl2pPr marL="742950" indent="-285750" eaLnBrk="0" hangingPunct="0">
                <a:defRPr sz="2000">
                  <a:solidFill>
                    <a:schemeClr val="tx1"/>
                  </a:solidFill>
                  <a:latin typeface="Tahoma" pitchFamily="34" charset="0"/>
                  <a:ea typeface="黑体" pitchFamily="2" charset="-122"/>
                </a:defRPr>
              </a:lvl2pPr>
              <a:lvl3pPr marL="1143000" indent="-228600" eaLnBrk="0" hangingPunct="0">
                <a:defRPr sz="2000">
                  <a:solidFill>
                    <a:schemeClr val="tx1"/>
                  </a:solidFill>
                  <a:latin typeface="Tahoma" pitchFamily="34" charset="0"/>
                  <a:ea typeface="黑体" pitchFamily="2" charset="-122"/>
                </a:defRPr>
              </a:lvl3pPr>
              <a:lvl4pPr marL="1600200" indent="-228600" eaLnBrk="0" hangingPunct="0">
                <a:defRPr sz="2000">
                  <a:solidFill>
                    <a:schemeClr val="tx1"/>
                  </a:solidFill>
                  <a:latin typeface="Tahoma" pitchFamily="34" charset="0"/>
                  <a:ea typeface="黑体" pitchFamily="2" charset="-122"/>
                </a:defRPr>
              </a:lvl4pPr>
              <a:lvl5pPr marL="2057400" indent="-228600" eaLnBrk="0" hangingPunct="0">
                <a:defRPr sz="2000">
                  <a:solidFill>
                    <a:schemeClr val="tx1"/>
                  </a:solidFill>
                  <a:latin typeface="Tahoma" pitchFamily="34" charset="0"/>
                  <a:ea typeface="黑体" pitchFamily="2" charset="-122"/>
                </a:defRPr>
              </a:lvl5pPr>
              <a:lvl6pPr marL="2514600" indent="-228600" algn="ctr"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eaLnBrk="0" fontAlgn="base" hangingPunct="0">
                <a:spcBef>
                  <a:spcPct val="0"/>
                </a:spcBef>
                <a:spcAft>
                  <a:spcPct val="0"/>
                </a:spcAft>
                <a:defRPr sz="2000">
                  <a:solidFill>
                    <a:schemeClr val="tx1"/>
                  </a:solidFill>
                  <a:latin typeface="Tahoma" pitchFamily="34" charset="0"/>
                  <a:ea typeface="黑体" pitchFamily="2" charset="-122"/>
                </a:defRPr>
              </a:lvl9pPr>
            </a:lstStyle>
            <a:p>
              <a:pPr eaLnBrk="1" hangingPunct="1">
                <a:spcBef>
                  <a:spcPct val="50000"/>
                </a:spcBef>
              </a:pPr>
              <a:r>
                <a:rPr lang="en-US" altLang="zh-CN" sz="2400" b="1">
                  <a:latin typeface="Times New Roman" pitchFamily="18" charset="0"/>
                </a:rPr>
                <a:t>F</a:t>
              </a:r>
            </a:p>
          </p:txBody>
        </p:sp>
        <p:sp>
          <p:nvSpPr>
            <p:cNvPr id="46" name="Rectangle 160"/>
            <p:cNvSpPr>
              <a:spLocks noChangeArrowheads="1"/>
            </p:cNvSpPr>
            <p:nvPr/>
          </p:nvSpPr>
          <p:spPr bwMode="auto">
            <a:xfrm>
              <a:off x="2286000" y="2438400"/>
              <a:ext cx="381000" cy="685800"/>
            </a:xfrm>
            <a:prstGeom prst="rect">
              <a:avLst/>
            </a:prstGeom>
            <a:solidFill>
              <a:schemeClr val="tx1"/>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itchFamily="34" charset="0"/>
                  <a:ea typeface="黑体" pitchFamily="2" charset="-122"/>
                </a:defRPr>
              </a:lvl1pPr>
              <a:lvl2pPr marL="742950" indent="-285750" eaLnBrk="0" hangingPunct="0">
                <a:defRPr sz="2000">
                  <a:solidFill>
                    <a:schemeClr val="tx1"/>
                  </a:solidFill>
                  <a:latin typeface="Tahoma" pitchFamily="34" charset="0"/>
                  <a:ea typeface="黑体" pitchFamily="2" charset="-122"/>
                </a:defRPr>
              </a:lvl2pPr>
              <a:lvl3pPr marL="1143000" indent="-228600" eaLnBrk="0" hangingPunct="0">
                <a:defRPr sz="2000">
                  <a:solidFill>
                    <a:schemeClr val="tx1"/>
                  </a:solidFill>
                  <a:latin typeface="Tahoma" pitchFamily="34" charset="0"/>
                  <a:ea typeface="黑体" pitchFamily="2" charset="-122"/>
                </a:defRPr>
              </a:lvl3pPr>
              <a:lvl4pPr marL="1600200" indent="-228600" eaLnBrk="0" hangingPunct="0">
                <a:defRPr sz="2000">
                  <a:solidFill>
                    <a:schemeClr val="tx1"/>
                  </a:solidFill>
                  <a:latin typeface="Tahoma" pitchFamily="34" charset="0"/>
                  <a:ea typeface="黑体" pitchFamily="2" charset="-122"/>
                </a:defRPr>
              </a:lvl4pPr>
              <a:lvl5pPr marL="2057400" indent="-228600" eaLnBrk="0" hangingPunct="0">
                <a:defRPr sz="2000">
                  <a:solidFill>
                    <a:schemeClr val="tx1"/>
                  </a:solidFill>
                  <a:latin typeface="Tahoma" pitchFamily="34" charset="0"/>
                  <a:ea typeface="黑体" pitchFamily="2" charset="-122"/>
                </a:defRPr>
              </a:lvl5pPr>
              <a:lvl6pPr marL="2514600" indent="-228600" algn="ctr"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eaLnBrk="0" fontAlgn="base" hangingPunct="0">
                <a:spcBef>
                  <a:spcPct val="0"/>
                </a:spcBef>
                <a:spcAft>
                  <a:spcPct val="0"/>
                </a:spcAft>
                <a:defRPr sz="2000">
                  <a:solidFill>
                    <a:schemeClr val="tx1"/>
                  </a:solidFill>
                  <a:latin typeface="Tahoma" pitchFamily="34" charset="0"/>
                  <a:ea typeface="黑体" pitchFamily="2" charset="-122"/>
                </a:defRPr>
              </a:lvl9pPr>
            </a:lstStyle>
            <a:p>
              <a:pPr eaLnBrk="1" hangingPunct="1">
                <a:spcBef>
                  <a:spcPct val="50000"/>
                </a:spcBef>
              </a:pPr>
              <a:r>
                <a:rPr lang="en-US" altLang="zh-CN" sz="2400" b="1">
                  <a:solidFill>
                    <a:schemeClr val="bg2"/>
                  </a:solidFill>
                  <a:latin typeface="Times New Roman" pitchFamily="18" charset="0"/>
                </a:rPr>
                <a:t>A</a:t>
              </a:r>
            </a:p>
          </p:txBody>
        </p:sp>
        <p:sp>
          <p:nvSpPr>
            <p:cNvPr id="47" name="Rectangle 161"/>
            <p:cNvSpPr>
              <a:spLocks noChangeArrowheads="1"/>
            </p:cNvSpPr>
            <p:nvPr/>
          </p:nvSpPr>
          <p:spPr bwMode="auto">
            <a:xfrm>
              <a:off x="2667000" y="2438400"/>
              <a:ext cx="457200" cy="685800"/>
            </a:xfrm>
            <a:prstGeom prst="rect">
              <a:avLst/>
            </a:prstGeom>
            <a:solidFill>
              <a:srgbClr val="008000"/>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itchFamily="34" charset="0"/>
                  <a:ea typeface="黑体" pitchFamily="2" charset="-122"/>
                </a:defRPr>
              </a:lvl1pPr>
              <a:lvl2pPr marL="742950" indent="-285750" eaLnBrk="0" hangingPunct="0">
                <a:defRPr sz="2000">
                  <a:solidFill>
                    <a:schemeClr val="tx1"/>
                  </a:solidFill>
                  <a:latin typeface="Tahoma" pitchFamily="34" charset="0"/>
                  <a:ea typeface="黑体" pitchFamily="2" charset="-122"/>
                </a:defRPr>
              </a:lvl2pPr>
              <a:lvl3pPr marL="1143000" indent="-228600" eaLnBrk="0" hangingPunct="0">
                <a:defRPr sz="2000">
                  <a:solidFill>
                    <a:schemeClr val="tx1"/>
                  </a:solidFill>
                  <a:latin typeface="Tahoma" pitchFamily="34" charset="0"/>
                  <a:ea typeface="黑体" pitchFamily="2" charset="-122"/>
                </a:defRPr>
              </a:lvl3pPr>
              <a:lvl4pPr marL="1600200" indent="-228600" eaLnBrk="0" hangingPunct="0">
                <a:defRPr sz="2000">
                  <a:solidFill>
                    <a:schemeClr val="tx1"/>
                  </a:solidFill>
                  <a:latin typeface="Tahoma" pitchFamily="34" charset="0"/>
                  <a:ea typeface="黑体" pitchFamily="2" charset="-122"/>
                </a:defRPr>
              </a:lvl4pPr>
              <a:lvl5pPr marL="2057400" indent="-228600" eaLnBrk="0" hangingPunct="0">
                <a:defRPr sz="2000">
                  <a:solidFill>
                    <a:schemeClr val="tx1"/>
                  </a:solidFill>
                  <a:latin typeface="Tahoma" pitchFamily="34" charset="0"/>
                  <a:ea typeface="黑体" pitchFamily="2" charset="-122"/>
                </a:defRPr>
              </a:lvl5pPr>
              <a:lvl6pPr marL="2514600" indent="-228600" algn="ctr"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eaLnBrk="0" fontAlgn="base" hangingPunct="0">
                <a:spcBef>
                  <a:spcPct val="0"/>
                </a:spcBef>
                <a:spcAft>
                  <a:spcPct val="0"/>
                </a:spcAft>
                <a:defRPr sz="2000">
                  <a:solidFill>
                    <a:schemeClr val="tx1"/>
                  </a:solidFill>
                  <a:latin typeface="Tahoma" pitchFamily="34" charset="0"/>
                  <a:ea typeface="黑体" pitchFamily="2" charset="-122"/>
                </a:defRPr>
              </a:lvl9pPr>
            </a:lstStyle>
            <a:p>
              <a:pPr eaLnBrk="1" hangingPunct="1">
                <a:spcBef>
                  <a:spcPct val="50000"/>
                </a:spcBef>
              </a:pPr>
              <a:r>
                <a:rPr lang="en-US" altLang="zh-CN" sz="2400" b="1" dirty="0">
                  <a:solidFill>
                    <a:srgbClr val="FF0000"/>
                  </a:solidFill>
                  <a:latin typeface="Times New Roman" pitchFamily="18" charset="0"/>
                </a:rPr>
                <a:t>C</a:t>
              </a:r>
            </a:p>
          </p:txBody>
        </p:sp>
        <p:sp>
          <p:nvSpPr>
            <p:cNvPr id="48" name="Rectangle 162"/>
            <p:cNvSpPr>
              <a:spLocks noChangeArrowheads="1"/>
            </p:cNvSpPr>
            <p:nvPr/>
          </p:nvSpPr>
          <p:spPr bwMode="auto">
            <a:xfrm>
              <a:off x="3124200" y="2438400"/>
              <a:ext cx="762000" cy="685800"/>
            </a:xfrm>
            <a:prstGeom prst="rect">
              <a:avLst/>
            </a:prstGeom>
            <a:solidFill>
              <a:srgbClr val="002060"/>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itchFamily="34" charset="0"/>
                  <a:ea typeface="黑体" pitchFamily="2" charset="-122"/>
                </a:defRPr>
              </a:lvl1pPr>
              <a:lvl2pPr marL="742950" indent="-285750" eaLnBrk="0" hangingPunct="0">
                <a:defRPr sz="2000">
                  <a:solidFill>
                    <a:schemeClr val="tx1"/>
                  </a:solidFill>
                  <a:latin typeface="Tahoma" pitchFamily="34" charset="0"/>
                  <a:ea typeface="黑体" pitchFamily="2" charset="-122"/>
                </a:defRPr>
              </a:lvl2pPr>
              <a:lvl3pPr marL="1143000" indent="-228600" eaLnBrk="0" hangingPunct="0">
                <a:defRPr sz="2000">
                  <a:solidFill>
                    <a:schemeClr val="tx1"/>
                  </a:solidFill>
                  <a:latin typeface="Tahoma" pitchFamily="34" charset="0"/>
                  <a:ea typeface="黑体" pitchFamily="2" charset="-122"/>
                </a:defRPr>
              </a:lvl3pPr>
              <a:lvl4pPr marL="1600200" indent="-228600" eaLnBrk="0" hangingPunct="0">
                <a:defRPr sz="2000">
                  <a:solidFill>
                    <a:schemeClr val="tx1"/>
                  </a:solidFill>
                  <a:latin typeface="Tahoma" pitchFamily="34" charset="0"/>
                  <a:ea typeface="黑体" pitchFamily="2" charset="-122"/>
                </a:defRPr>
              </a:lvl4pPr>
              <a:lvl5pPr marL="2057400" indent="-228600" eaLnBrk="0" hangingPunct="0">
                <a:defRPr sz="2000">
                  <a:solidFill>
                    <a:schemeClr val="tx1"/>
                  </a:solidFill>
                  <a:latin typeface="Tahoma" pitchFamily="34" charset="0"/>
                  <a:ea typeface="黑体" pitchFamily="2" charset="-122"/>
                </a:defRPr>
              </a:lvl5pPr>
              <a:lvl6pPr marL="2514600" indent="-228600" algn="ctr"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eaLnBrk="0" fontAlgn="base" hangingPunct="0">
                <a:spcBef>
                  <a:spcPct val="0"/>
                </a:spcBef>
                <a:spcAft>
                  <a:spcPct val="0"/>
                </a:spcAft>
                <a:defRPr sz="2000">
                  <a:solidFill>
                    <a:schemeClr val="tx1"/>
                  </a:solidFill>
                  <a:latin typeface="Tahoma" pitchFamily="34" charset="0"/>
                  <a:ea typeface="黑体" pitchFamily="2" charset="-122"/>
                </a:defRPr>
              </a:lvl9pPr>
            </a:lstStyle>
            <a:p>
              <a:pPr eaLnBrk="1" hangingPunct="1">
                <a:spcBef>
                  <a:spcPct val="50000"/>
                </a:spcBef>
              </a:pPr>
              <a:r>
                <a:rPr lang="en-US" altLang="zh-CN" sz="2400" b="1" dirty="0">
                  <a:solidFill>
                    <a:schemeClr val="bg1"/>
                  </a:solidFill>
                  <a:latin typeface="Times New Roman" pitchFamily="18" charset="0"/>
                </a:rPr>
                <a:t>FCS</a:t>
              </a:r>
            </a:p>
          </p:txBody>
        </p:sp>
        <p:sp>
          <p:nvSpPr>
            <p:cNvPr id="49" name="Text Box 163"/>
            <p:cNvSpPr txBox="1">
              <a:spLocks noChangeArrowheads="1"/>
            </p:cNvSpPr>
            <p:nvPr/>
          </p:nvSpPr>
          <p:spPr bwMode="auto">
            <a:xfrm>
              <a:off x="762000" y="2590800"/>
              <a:ext cx="990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ahoma" pitchFamily="34" charset="0"/>
                  <a:ea typeface="黑体" pitchFamily="2" charset="-122"/>
                </a:defRPr>
              </a:lvl1pPr>
              <a:lvl2pPr marL="742950" indent="-285750" eaLnBrk="0" hangingPunct="0">
                <a:defRPr sz="2000">
                  <a:solidFill>
                    <a:schemeClr val="tx1"/>
                  </a:solidFill>
                  <a:latin typeface="Tahoma" pitchFamily="34" charset="0"/>
                  <a:ea typeface="黑体" pitchFamily="2" charset="-122"/>
                </a:defRPr>
              </a:lvl2pPr>
              <a:lvl3pPr marL="1143000" indent="-228600" eaLnBrk="0" hangingPunct="0">
                <a:defRPr sz="2000">
                  <a:solidFill>
                    <a:schemeClr val="tx1"/>
                  </a:solidFill>
                  <a:latin typeface="Tahoma" pitchFamily="34" charset="0"/>
                  <a:ea typeface="黑体" pitchFamily="2" charset="-122"/>
                </a:defRPr>
              </a:lvl3pPr>
              <a:lvl4pPr marL="1600200" indent="-228600" eaLnBrk="0" hangingPunct="0">
                <a:defRPr sz="2000">
                  <a:solidFill>
                    <a:schemeClr val="tx1"/>
                  </a:solidFill>
                  <a:latin typeface="Tahoma" pitchFamily="34" charset="0"/>
                  <a:ea typeface="黑体" pitchFamily="2" charset="-122"/>
                </a:defRPr>
              </a:lvl4pPr>
              <a:lvl5pPr marL="2057400" indent="-228600" eaLnBrk="0" hangingPunct="0">
                <a:defRPr sz="2000">
                  <a:solidFill>
                    <a:schemeClr val="tx1"/>
                  </a:solidFill>
                  <a:latin typeface="Tahoma" pitchFamily="34" charset="0"/>
                  <a:ea typeface="黑体" pitchFamily="2" charset="-122"/>
                </a:defRPr>
              </a:lvl5pPr>
              <a:lvl6pPr marL="2514600" indent="-228600" algn="ctr"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eaLnBrk="0" fontAlgn="base" hangingPunct="0">
                <a:spcBef>
                  <a:spcPct val="0"/>
                </a:spcBef>
                <a:spcAft>
                  <a:spcPct val="0"/>
                </a:spcAft>
                <a:defRPr sz="2000">
                  <a:solidFill>
                    <a:schemeClr val="tx1"/>
                  </a:solidFill>
                  <a:latin typeface="Tahoma" pitchFamily="34" charset="0"/>
                  <a:ea typeface="黑体" pitchFamily="2" charset="-122"/>
                </a:defRPr>
              </a:lvl9pPr>
            </a:lstStyle>
            <a:p>
              <a:pPr eaLnBrk="1" hangingPunct="1">
                <a:spcBef>
                  <a:spcPct val="50000"/>
                </a:spcBef>
              </a:pPr>
              <a:r>
                <a:rPr lang="zh-CN" altLang="en-US" sz="2800" b="1">
                  <a:latin typeface="Times New Roman" pitchFamily="18" charset="0"/>
                </a:rPr>
                <a:t>短帧</a:t>
              </a:r>
            </a:p>
          </p:txBody>
        </p:sp>
        <p:sp>
          <p:nvSpPr>
            <p:cNvPr id="50" name="Text Box 164"/>
            <p:cNvSpPr txBox="1">
              <a:spLocks noChangeArrowheads="1"/>
            </p:cNvSpPr>
            <p:nvPr/>
          </p:nvSpPr>
          <p:spPr bwMode="auto">
            <a:xfrm>
              <a:off x="762000" y="3276600"/>
              <a:ext cx="990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ahoma" pitchFamily="34" charset="0"/>
                  <a:ea typeface="黑体" pitchFamily="2" charset="-122"/>
                </a:defRPr>
              </a:lvl1pPr>
              <a:lvl2pPr marL="742950" indent="-285750" eaLnBrk="0" hangingPunct="0">
                <a:defRPr sz="2000">
                  <a:solidFill>
                    <a:schemeClr val="tx1"/>
                  </a:solidFill>
                  <a:latin typeface="Tahoma" pitchFamily="34" charset="0"/>
                  <a:ea typeface="黑体" pitchFamily="2" charset="-122"/>
                </a:defRPr>
              </a:lvl2pPr>
              <a:lvl3pPr marL="1143000" indent="-228600" eaLnBrk="0" hangingPunct="0">
                <a:defRPr sz="2000">
                  <a:solidFill>
                    <a:schemeClr val="tx1"/>
                  </a:solidFill>
                  <a:latin typeface="Tahoma" pitchFamily="34" charset="0"/>
                  <a:ea typeface="黑体" pitchFamily="2" charset="-122"/>
                </a:defRPr>
              </a:lvl3pPr>
              <a:lvl4pPr marL="1600200" indent="-228600" eaLnBrk="0" hangingPunct="0">
                <a:defRPr sz="2000">
                  <a:solidFill>
                    <a:schemeClr val="tx1"/>
                  </a:solidFill>
                  <a:latin typeface="Tahoma" pitchFamily="34" charset="0"/>
                  <a:ea typeface="黑体" pitchFamily="2" charset="-122"/>
                </a:defRPr>
              </a:lvl4pPr>
              <a:lvl5pPr marL="2057400" indent="-228600" eaLnBrk="0" hangingPunct="0">
                <a:defRPr sz="2000">
                  <a:solidFill>
                    <a:schemeClr val="tx1"/>
                  </a:solidFill>
                  <a:latin typeface="Tahoma" pitchFamily="34" charset="0"/>
                  <a:ea typeface="黑体" pitchFamily="2" charset="-122"/>
                </a:defRPr>
              </a:lvl5pPr>
              <a:lvl6pPr marL="2514600" indent="-228600" algn="ctr"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eaLnBrk="0" fontAlgn="base" hangingPunct="0">
                <a:spcBef>
                  <a:spcPct val="0"/>
                </a:spcBef>
                <a:spcAft>
                  <a:spcPct val="0"/>
                </a:spcAft>
                <a:defRPr sz="2000">
                  <a:solidFill>
                    <a:schemeClr val="tx1"/>
                  </a:solidFill>
                  <a:latin typeface="Tahoma" pitchFamily="34" charset="0"/>
                  <a:ea typeface="黑体" pitchFamily="2" charset="-122"/>
                </a:defRPr>
              </a:lvl9pPr>
            </a:lstStyle>
            <a:p>
              <a:pPr eaLnBrk="1" hangingPunct="1">
                <a:spcBef>
                  <a:spcPct val="50000"/>
                </a:spcBef>
              </a:pPr>
              <a:r>
                <a:rPr lang="zh-CN" altLang="en-US" sz="2800" b="1">
                  <a:latin typeface="Times New Roman" pitchFamily="18" charset="0"/>
                </a:rPr>
                <a:t>长帧</a:t>
              </a:r>
            </a:p>
          </p:txBody>
        </p:sp>
      </p:grpSp>
    </p:spTree>
    <p:extLst>
      <p:ext uri="{BB962C8B-B14F-4D97-AF65-F5344CB8AC3E}">
        <p14:creationId xmlns:p14="http://schemas.microsoft.com/office/powerpoint/2010/main" val="380817644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grpSp>
        <p:nvGrpSpPr>
          <p:cNvPr id="29" name="组合 31"/>
          <p:cNvGrpSpPr/>
          <p:nvPr/>
        </p:nvGrpSpPr>
        <p:grpSpPr>
          <a:xfrm>
            <a:off x="8620776" y="875376"/>
            <a:ext cx="305510" cy="333991"/>
            <a:chOff x="11707415" y="1054709"/>
            <a:chExt cx="368424" cy="432048"/>
          </a:xfrm>
        </p:grpSpPr>
        <p:sp>
          <p:nvSpPr>
            <p:cNvPr id="31" name="燕尾形 30"/>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6" name="燕尾形 35"/>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8" name="矩形 37"/>
          <p:cNvSpPr/>
          <p:nvPr/>
        </p:nvSpPr>
        <p:spPr>
          <a:xfrm>
            <a:off x="3418465" y="805934"/>
            <a:ext cx="5128327"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3.3.2 </a:t>
            </a:r>
            <a:r>
              <a:rPr lang="zh-CN" altLang="en-US" sz="2800" b="1" dirty="0" smtClean="0">
                <a:solidFill>
                  <a:schemeClr val="tx1">
                    <a:lumMod val="65000"/>
                    <a:lumOff val="35000"/>
                  </a:schemeClr>
                </a:solidFill>
                <a:latin typeface="Times New Roman" pitchFamily="18" charset="0"/>
                <a:ea typeface="黑体" pitchFamily="2" charset="-122"/>
              </a:rPr>
              <a:t>面向</a:t>
            </a:r>
            <a:r>
              <a:rPr lang="zh-CN" altLang="en-US" sz="2800" b="1" dirty="0">
                <a:solidFill>
                  <a:schemeClr val="tx1">
                    <a:lumMod val="65000"/>
                    <a:lumOff val="35000"/>
                  </a:schemeClr>
                </a:solidFill>
                <a:latin typeface="Times New Roman" pitchFamily="18" charset="0"/>
                <a:ea typeface="黑体" pitchFamily="2" charset="-122"/>
              </a:rPr>
              <a:t>比特的</a:t>
            </a:r>
            <a:r>
              <a:rPr lang="zh-CN" altLang="en-US" sz="2800" b="1" dirty="0" smtClean="0">
                <a:solidFill>
                  <a:schemeClr val="tx1">
                    <a:lumMod val="65000"/>
                    <a:lumOff val="35000"/>
                  </a:schemeClr>
                </a:solidFill>
                <a:latin typeface="Times New Roman" pitchFamily="18" charset="0"/>
                <a:ea typeface="黑体" pitchFamily="2" charset="-122"/>
              </a:rPr>
              <a:t>链路控制规程</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Rectangle 4"/>
          <p:cNvSpPr txBox="1">
            <a:spLocks noChangeArrowheads="1"/>
          </p:cNvSpPr>
          <p:nvPr/>
        </p:nvSpPr>
        <p:spPr>
          <a:xfrm>
            <a:off x="159657" y="1524650"/>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66" name="Rectangle 4"/>
          <p:cNvSpPr txBox="1">
            <a:spLocks noChangeArrowheads="1"/>
          </p:cNvSpPr>
          <p:nvPr/>
        </p:nvSpPr>
        <p:spPr>
          <a:xfrm>
            <a:off x="280307" y="1712686"/>
            <a:ext cx="8497888" cy="580571"/>
          </a:xfrm>
          <a:prstGeom prst="rect">
            <a:avLst/>
          </a:prstGeom>
        </p:spPr>
        <p:txBody>
          <a:bodyPr/>
          <a:lstStyle/>
          <a:p>
            <a:pPr>
              <a:defRPr/>
            </a:pPr>
            <a:r>
              <a:rPr lang="en-US" altLang="zh-CN" sz="3200" b="1" dirty="0">
                <a:solidFill>
                  <a:srgbClr val="002060"/>
                </a:solidFill>
                <a:latin typeface="Times New Roman" panose="02020603050405020304" pitchFamily="18" charset="0"/>
                <a:cs typeface="Times New Roman" panose="02020603050405020304" pitchFamily="18" charset="0"/>
              </a:rPr>
              <a:t>HDLC</a:t>
            </a:r>
            <a:r>
              <a:rPr lang="zh-CN" altLang="en-US" sz="3200" b="1" dirty="0" smtClean="0">
                <a:solidFill>
                  <a:srgbClr val="002060"/>
                </a:solidFill>
              </a:rPr>
              <a:t>的帧结构</a:t>
            </a:r>
            <a:endParaRPr lang="en-US" altLang="zh-CN" sz="3200" b="1" dirty="0">
              <a:solidFill>
                <a:srgbClr val="002060"/>
              </a:solidFill>
            </a:endParaRPr>
          </a:p>
        </p:txBody>
      </p:sp>
      <p:sp>
        <p:nvSpPr>
          <p:cNvPr id="23" name="燕尾形 22"/>
          <p:cNvSpPr/>
          <p:nvPr/>
        </p:nvSpPr>
        <p:spPr>
          <a:xfrm>
            <a:off x="4223657" y="201989"/>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点对点信道数据链路层协议</a:t>
            </a:r>
            <a:endParaRPr lang="zh-CN" altLang="en-US" sz="1200" b="1" dirty="0">
              <a:solidFill>
                <a:schemeClr val="bg1"/>
              </a:solidFill>
            </a:endParaRPr>
          </a:p>
        </p:txBody>
      </p:sp>
      <p:sp>
        <p:nvSpPr>
          <p:cNvPr id="25"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8"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2"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grpSp>
        <p:nvGrpSpPr>
          <p:cNvPr id="20" name="组合 19"/>
          <p:cNvGrpSpPr/>
          <p:nvPr/>
        </p:nvGrpSpPr>
        <p:grpSpPr>
          <a:xfrm>
            <a:off x="335527" y="2340427"/>
            <a:ext cx="8590758" cy="3754204"/>
            <a:chOff x="228600" y="2492375"/>
            <a:chExt cx="9048508" cy="3932638"/>
          </a:xfrm>
        </p:grpSpPr>
        <p:sp>
          <p:nvSpPr>
            <p:cNvPr id="22" name="Rectangle 4"/>
            <p:cNvSpPr>
              <a:spLocks noChangeArrowheads="1"/>
            </p:cNvSpPr>
            <p:nvPr/>
          </p:nvSpPr>
          <p:spPr bwMode="auto">
            <a:xfrm>
              <a:off x="228600" y="4146550"/>
              <a:ext cx="7843838" cy="703263"/>
            </a:xfrm>
            <a:prstGeom prst="rect">
              <a:avLst/>
            </a:prstGeom>
            <a:solidFill>
              <a:srgbClr val="0000CC"/>
            </a:solidFill>
            <a:ln w="25400">
              <a:solidFill>
                <a:srgbClr val="333399"/>
              </a:solidFill>
              <a:miter lim="800000"/>
              <a:headEnd/>
              <a:tailEnd/>
            </a:ln>
            <a:effectLst>
              <a:outerShdw dist="53882" dir="2700000" algn="ctr" rotWithShape="0">
                <a:schemeClr val="bg2"/>
              </a:outerShdw>
            </a:effectLst>
          </p:spPr>
          <p:txBody>
            <a:bodyPr wrap="none" anchor="ctr"/>
            <a:lstStyle>
              <a:lvl1pPr eaLnBrk="0" hangingPunct="0">
                <a:defRPr sz="2000">
                  <a:solidFill>
                    <a:schemeClr val="tx1"/>
                  </a:solidFill>
                  <a:latin typeface="Tahoma" pitchFamily="34" charset="0"/>
                  <a:ea typeface="黑体" pitchFamily="2" charset="-122"/>
                </a:defRPr>
              </a:lvl1pPr>
              <a:lvl2pPr marL="742950" indent="-285750" eaLnBrk="0" hangingPunct="0">
                <a:defRPr sz="2000">
                  <a:solidFill>
                    <a:schemeClr val="tx1"/>
                  </a:solidFill>
                  <a:latin typeface="Tahoma" pitchFamily="34" charset="0"/>
                  <a:ea typeface="黑体" pitchFamily="2" charset="-122"/>
                </a:defRPr>
              </a:lvl2pPr>
              <a:lvl3pPr marL="1143000" indent="-228600" eaLnBrk="0" hangingPunct="0">
                <a:defRPr sz="2000">
                  <a:solidFill>
                    <a:schemeClr val="tx1"/>
                  </a:solidFill>
                  <a:latin typeface="Tahoma" pitchFamily="34" charset="0"/>
                  <a:ea typeface="黑体" pitchFamily="2" charset="-122"/>
                </a:defRPr>
              </a:lvl3pPr>
              <a:lvl4pPr marL="1600200" indent="-228600" eaLnBrk="0" hangingPunct="0">
                <a:defRPr sz="2000">
                  <a:solidFill>
                    <a:schemeClr val="tx1"/>
                  </a:solidFill>
                  <a:latin typeface="Tahoma" pitchFamily="34" charset="0"/>
                  <a:ea typeface="黑体" pitchFamily="2" charset="-122"/>
                </a:defRPr>
              </a:lvl4pPr>
              <a:lvl5pPr marL="2057400" indent="-228600" eaLnBrk="0" hangingPunct="0">
                <a:defRPr sz="2000">
                  <a:solidFill>
                    <a:schemeClr val="tx1"/>
                  </a:solidFill>
                  <a:latin typeface="Tahoma" pitchFamily="34" charset="0"/>
                  <a:ea typeface="黑体" pitchFamily="2" charset="-122"/>
                </a:defRPr>
              </a:lvl5pPr>
              <a:lvl6pPr marL="2514600" indent="-228600" algn="ctr"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eaLnBrk="0" fontAlgn="base" hangingPunct="0">
                <a:spcBef>
                  <a:spcPct val="0"/>
                </a:spcBef>
                <a:spcAft>
                  <a:spcPct val="0"/>
                </a:spcAft>
                <a:defRPr sz="2000">
                  <a:solidFill>
                    <a:schemeClr val="tx1"/>
                  </a:solidFill>
                  <a:latin typeface="Tahoma" pitchFamily="34" charset="0"/>
                  <a:ea typeface="黑体" pitchFamily="2" charset="-122"/>
                </a:defRPr>
              </a:lvl9pPr>
            </a:lstStyle>
            <a:p>
              <a:pPr eaLnBrk="1" hangingPunct="1"/>
              <a:endParaRPr lang="zh-CN" altLang="en-US"/>
            </a:p>
          </p:txBody>
        </p:sp>
        <p:sp>
          <p:nvSpPr>
            <p:cNvPr id="35" name="Line 5"/>
            <p:cNvSpPr>
              <a:spLocks noChangeShapeType="1"/>
            </p:cNvSpPr>
            <p:nvPr/>
          </p:nvSpPr>
          <p:spPr bwMode="auto">
            <a:xfrm>
              <a:off x="1204913" y="4160838"/>
              <a:ext cx="0" cy="706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6"/>
            <p:cNvSpPr>
              <a:spLocks noChangeShapeType="1"/>
            </p:cNvSpPr>
            <p:nvPr/>
          </p:nvSpPr>
          <p:spPr bwMode="auto">
            <a:xfrm flipH="1">
              <a:off x="2284413" y="4160838"/>
              <a:ext cx="0" cy="7302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7"/>
            <p:cNvSpPr>
              <a:spLocks noChangeShapeType="1"/>
            </p:cNvSpPr>
            <p:nvPr/>
          </p:nvSpPr>
          <p:spPr bwMode="auto">
            <a:xfrm>
              <a:off x="7005638" y="4151313"/>
              <a:ext cx="0" cy="72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13"/>
            <p:cNvSpPr>
              <a:spLocks noChangeArrowheads="1"/>
            </p:cNvSpPr>
            <p:nvPr/>
          </p:nvSpPr>
          <p:spPr bwMode="auto">
            <a:xfrm>
              <a:off x="3155907" y="4124325"/>
              <a:ext cx="2376487" cy="725488"/>
            </a:xfrm>
            <a:prstGeom prst="rect">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itchFamily="34" charset="0"/>
                  <a:ea typeface="黑体" pitchFamily="2" charset="-122"/>
                </a:defRPr>
              </a:lvl1pPr>
              <a:lvl2pPr marL="742950" indent="-285750" eaLnBrk="0" hangingPunct="0">
                <a:defRPr sz="2000">
                  <a:solidFill>
                    <a:schemeClr val="tx1"/>
                  </a:solidFill>
                  <a:latin typeface="Tahoma" pitchFamily="34" charset="0"/>
                  <a:ea typeface="黑体" pitchFamily="2" charset="-122"/>
                </a:defRPr>
              </a:lvl2pPr>
              <a:lvl3pPr marL="1143000" indent="-228600" eaLnBrk="0" hangingPunct="0">
                <a:defRPr sz="2000">
                  <a:solidFill>
                    <a:schemeClr val="tx1"/>
                  </a:solidFill>
                  <a:latin typeface="Tahoma" pitchFamily="34" charset="0"/>
                  <a:ea typeface="黑体" pitchFamily="2" charset="-122"/>
                </a:defRPr>
              </a:lvl3pPr>
              <a:lvl4pPr marL="1600200" indent="-228600" eaLnBrk="0" hangingPunct="0">
                <a:defRPr sz="2000">
                  <a:solidFill>
                    <a:schemeClr val="tx1"/>
                  </a:solidFill>
                  <a:latin typeface="Tahoma" pitchFamily="34" charset="0"/>
                  <a:ea typeface="黑体" pitchFamily="2" charset="-122"/>
                </a:defRPr>
              </a:lvl4pPr>
              <a:lvl5pPr marL="2057400" indent="-228600" eaLnBrk="0" hangingPunct="0">
                <a:defRPr sz="2000">
                  <a:solidFill>
                    <a:schemeClr val="tx1"/>
                  </a:solidFill>
                  <a:latin typeface="Tahoma" pitchFamily="34" charset="0"/>
                  <a:ea typeface="黑体" pitchFamily="2" charset="-122"/>
                </a:defRPr>
              </a:lvl5pPr>
              <a:lvl6pPr marL="2514600" indent="-228600" algn="ctr"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eaLnBrk="0" fontAlgn="base" hangingPunct="0">
                <a:spcBef>
                  <a:spcPct val="0"/>
                </a:spcBef>
                <a:spcAft>
                  <a:spcPct val="0"/>
                </a:spcAft>
                <a:defRPr sz="2000">
                  <a:solidFill>
                    <a:schemeClr val="tx1"/>
                  </a:solidFill>
                  <a:latin typeface="Tahoma" pitchFamily="34" charset="0"/>
                  <a:ea typeface="黑体" pitchFamily="2" charset="-122"/>
                </a:defRPr>
              </a:lvl9pPr>
            </a:lstStyle>
            <a:p>
              <a:pPr eaLnBrk="1" hangingPunct="1"/>
              <a:endParaRPr lang="zh-CN" altLang="en-US"/>
            </a:p>
          </p:txBody>
        </p:sp>
        <p:sp>
          <p:nvSpPr>
            <p:cNvPr id="42" name="Rectangle 16"/>
            <p:cNvSpPr>
              <a:spLocks noChangeArrowheads="1"/>
            </p:cNvSpPr>
            <p:nvPr/>
          </p:nvSpPr>
          <p:spPr bwMode="auto">
            <a:xfrm>
              <a:off x="3927475" y="4132263"/>
              <a:ext cx="715963"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000">
                  <a:solidFill>
                    <a:schemeClr val="tx1"/>
                  </a:solidFill>
                  <a:latin typeface="Tahoma" pitchFamily="34" charset="0"/>
                  <a:ea typeface="黑体" pitchFamily="2" charset="-122"/>
                </a:defRPr>
              </a:lvl1pPr>
              <a:lvl2pPr marL="742950" indent="-285750" defTabSz="762000" eaLnBrk="0" hangingPunct="0">
                <a:defRPr sz="2000">
                  <a:solidFill>
                    <a:schemeClr val="tx1"/>
                  </a:solidFill>
                  <a:latin typeface="Tahoma" pitchFamily="34" charset="0"/>
                  <a:ea typeface="黑体" pitchFamily="2" charset="-122"/>
                </a:defRPr>
              </a:lvl2pPr>
              <a:lvl3pPr marL="1143000" indent="-228600" defTabSz="762000" eaLnBrk="0" hangingPunct="0">
                <a:defRPr sz="2000">
                  <a:solidFill>
                    <a:schemeClr val="tx1"/>
                  </a:solidFill>
                  <a:latin typeface="Tahoma" pitchFamily="34" charset="0"/>
                  <a:ea typeface="黑体" pitchFamily="2" charset="-122"/>
                </a:defRPr>
              </a:lvl3pPr>
              <a:lvl4pPr marL="1600200" indent="-228600" defTabSz="762000" eaLnBrk="0" hangingPunct="0">
                <a:defRPr sz="2000">
                  <a:solidFill>
                    <a:schemeClr val="tx1"/>
                  </a:solidFill>
                  <a:latin typeface="Tahoma" pitchFamily="34" charset="0"/>
                  <a:ea typeface="黑体" pitchFamily="2" charset="-122"/>
                </a:defRPr>
              </a:lvl4pPr>
              <a:lvl5pPr marL="2057400" indent="-228600" defTabSz="762000" eaLnBrk="0" hangingPunct="0">
                <a:defRPr sz="2000">
                  <a:solidFill>
                    <a:schemeClr val="tx1"/>
                  </a:solidFill>
                  <a:latin typeface="Tahoma" pitchFamily="34" charset="0"/>
                  <a:ea typeface="黑体" pitchFamily="2" charset="-122"/>
                </a:defRPr>
              </a:lvl5pPr>
              <a:lvl6pPr marL="25146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9pPr>
            </a:lstStyle>
            <a:p>
              <a:pPr algn="l"/>
              <a:r>
                <a:rPr kumimoji="1" lang="zh-CN" altLang="en-US" b="1" dirty="0">
                  <a:latin typeface="Arial" charset="0"/>
                </a:rPr>
                <a:t>信息</a:t>
              </a:r>
            </a:p>
            <a:p>
              <a:pPr algn="l"/>
              <a:r>
                <a:rPr kumimoji="1" lang="zh-CN" altLang="en-US" b="1" dirty="0">
                  <a:latin typeface="Arial" charset="0"/>
                </a:rPr>
                <a:t> </a:t>
              </a:r>
              <a:r>
                <a:rPr kumimoji="1" lang="en-US" altLang="zh-CN" b="1" dirty="0">
                  <a:latin typeface="Arial" charset="0"/>
                </a:rPr>
                <a:t>Info</a:t>
              </a:r>
            </a:p>
          </p:txBody>
        </p:sp>
        <p:sp>
          <p:nvSpPr>
            <p:cNvPr id="43" name="Rectangle 17"/>
            <p:cNvSpPr>
              <a:spLocks noChangeArrowheads="1"/>
            </p:cNvSpPr>
            <p:nvPr/>
          </p:nvSpPr>
          <p:spPr bwMode="auto">
            <a:xfrm>
              <a:off x="355600" y="4132263"/>
              <a:ext cx="903288" cy="738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000">
                  <a:solidFill>
                    <a:schemeClr val="tx1"/>
                  </a:solidFill>
                  <a:latin typeface="Tahoma" pitchFamily="34" charset="0"/>
                  <a:ea typeface="黑体" pitchFamily="2" charset="-122"/>
                </a:defRPr>
              </a:lvl1pPr>
              <a:lvl2pPr marL="742950" indent="-285750" defTabSz="762000" eaLnBrk="0" hangingPunct="0">
                <a:defRPr sz="2000">
                  <a:solidFill>
                    <a:schemeClr val="tx1"/>
                  </a:solidFill>
                  <a:latin typeface="Tahoma" pitchFamily="34" charset="0"/>
                  <a:ea typeface="黑体" pitchFamily="2" charset="-122"/>
                </a:defRPr>
              </a:lvl2pPr>
              <a:lvl3pPr marL="1143000" indent="-228600" defTabSz="762000" eaLnBrk="0" hangingPunct="0">
                <a:defRPr sz="2000">
                  <a:solidFill>
                    <a:schemeClr val="tx1"/>
                  </a:solidFill>
                  <a:latin typeface="Tahoma" pitchFamily="34" charset="0"/>
                  <a:ea typeface="黑体" pitchFamily="2" charset="-122"/>
                </a:defRPr>
              </a:lvl3pPr>
              <a:lvl4pPr marL="1600200" indent="-228600" defTabSz="762000" eaLnBrk="0" hangingPunct="0">
                <a:defRPr sz="2000">
                  <a:solidFill>
                    <a:schemeClr val="tx1"/>
                  </a:solidFill>
                  <a:latin typeface="Tahoma" pitchFamily="34" charset="0"/>
                  <a:ea typeface="黑体" pitchFamily="2" charset="-122"/>
                </a:defRPr>
              </a:lvl4pPr>
              <a:lvl5pPr marL="2057400" indent="-228600" defTabSz="762000" eaLnBrk="0" hangingPunct="0">
                <a:defRPr sz="2000">
                  <a:solidFill>
                    <a:schemeClr val="tx1"/>
                  </a:solidFill>
                  <a:latin typeface="Tahoma" pitchFamily="34" charset="0"/>
                  <a:ea typeface="黑体" pitchFamily="2" charset="-122"/>
                </a:defRPr>
              </a:lvl5pPr>
              <a:lvl6pPr marL="25146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9pPr>
            </a:lstStyle>
            <a:p>
              <a:pPr algn="l"/>
              <a:r>
                <a:rPr kumimoji="1" lang="zh-CN" altLang="en-US" b="1" dirty="0">
                  <a:solidFill>
                    <a:schemeClr val="bg1"/>
                  </a:solidFill>
                  <a:latin typeface="Arial" charset="0"/>
                </a:rPr>
                <a:t>标志</a:t>
              </a:r>
            </a:p>
            <a:p>
              <a:pPr algn="l"/>
              <a:r>
                <a:rPr kumimoji="1" lang="zh-CN" altLang="en-US" b="1" dirty="0">
                  <a:solidFill>
                    <a:schemeClr val="bg1"/>
                  </a:solidFill>
                  <a:latin typeface="Arial" charset="0"/>
                </a:rPr>
                <a:t>   </a:t>
              </a:r>
              <a:r>
                <a:rPr kumimoji="1" lang="en-US" altLang="zh-CN" b="1" dirty="0">
                  <a:solidFill>
                    <a:schemeClr val="bg1"/>
                  </a:solidFill>
                  <a:latin typeface="Arial" charset="0"/>
                </a:rPr>
                <a:t>F</a:t>
              </a:r>
            </a:p>
          </p:txBody>
        </p:sp>
        <p:sp>
          <p:nvSpPr>
            <p:cNvPr id="44" name="Rectangle 18"/>
            <p:cNvSpPr>
              <a:spLocks noChangeArrowheads="1"/>
            </p:cNvSpPr>
            <p:nvPr/>
          </p:nvSpPr>
          <p:spPr bwMode="auto">
            <a:xfrm>
              <a:off x="7106260" y="4132263"/>
              <a:ext cx="863600" cy="738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000">
                  <a:solidFill>
                    <a:schemeClr val="tx1"/>
                  </a:solidFill>
                  <a:latin typeface="Tahoma" pitchFamily="34" charset="0"/>
                  <a:ea typeface="黑体" pitchFamily="2" charset="-122"/>
                </a:defRPr>
              </a:lvl1pPr>
              <a:lvl2pPr marL="742950" indent="-285750" defTabSz="762000" eaLnBrk="0" hangingPunct="0">
                <a:defRPr sz="2000">
                  <a:solidFill>
                    <a:schemeClr val="tx1"/>
                  </a:solidFill>
                  <a:latin typeface="Tahoma" pitchFamily="34" charset="0"/>
                  <a:ea typeface="黑体" pitchFamily="2" charset="-122"/>
                </a:defRPr>
              </a:lvl2pPr>
              <a:lvl3pPr marL="1143000" indent="-228600" defTabSz="762000" eaLnBrk="0" hangingPunct="0">
                <a:defRPr sz="2000">
                  <a:solidFill>
                    <a:schemeClr val="tx1"/>
                  </a:solidFill>
                  <a:latin typeface="Tahoma" pitchFamily="34" charset="0"/>
                  <a:ea typeface="黑体" pitchFamily="2" charset="-122"/>
                </a:defRPr>
              </a:lvl3pPr>
              <a:lvl4pPr marL="1600200" indent="-228600" defTabSz="762000" eaLnBrk="0" hangingPunct="0">
                <a:defRPr sz="2000">
                  <a:solidFill>
                    <a:schemeClr val="tx1"/>
                  </a:solidFill>
                  <a:latin typeface="Tahoma" pitchFamily="34" charset="0"/>
                  <a:ea typeface="黑体" pitchFamily="2" charset="-122"/>
                </a:defRPr>
              </a:lvl4pPr>
              <a:lvl5pPr marL="2057400" indent="-228600" defTabSz="762000" eaLnBrk="0" hangingPunct="0">
                <a:defRPr sz="2000">
                  <a:solidFill>
                    <a:schemeClr val="tx1"/>
                  </a:solidFill>
                  <a:latin typeface="Tahoma" pitchFamily="34" charset="0"/>
                  <a:ea typeface="黑体" pitchFamily="2" charset="-122"/>
                </a:defRPr>
              </a:lvl5pPr>
              <a:lvl6pPr marL="25146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9pPr>
            </a:lstStyle>
            <a:p>
              <a:pPr algn="l"/>
              <a:r>
                <a:rPr kumimoji="1" lang="zh-CN" altLang="en-US" b="1" dirty="0">
                  <a:solidFill>
                    <a:schemeClr val="bg1"/>
                  </a:solidFill>
                  <a:latin typeface="Arial" charset="0"/>
                </a:rPr>
                <a:t>标志</a:t>
              </a:r>
            </a:p>
            <a:p>
              <a:pPr algn="l"/>
              <a:r>
                <a:rPr kumimoji="1" lang="zh-CN" altLang="en-US" b="1" dirty="0">
                  <a:solidFill>
                    <a:schemeClr val="bg1"/>
                  </a:solidFill>
                  <a:latin typeface="Arial" charset="0"/>
                </a:rPr>
                <a:t>   </a:t>
              </a:r>
              <a:r>
                <a:rPr kumimoji="1" lang="en-US" altLang="zh-CN" b="1" dirty="0">
                  <a:solidFill>
                    <a:schemeClr val="bg1"/>
                  </a:solidFill>
                  <a:latin typeface="Arial" charset="0"/>
                </a:rPr>
                <a:t>F</a:t>
              </a:r>
            </a:p>
          </p:txBody>
        </p:sp>
        <p:sp>
          <p:nvSpPr>
            <p:cNvPr id="45" name="Rectangle 19"/>
            <p:cNvSpPr>
              <a:spLocks noChangeArrowheads="1"/>
            </p:cNvSpPr>
            <p:nvPr/>
          </p:nvSpPr>
          <p:spPr bwMode="auto">
            <a:xfrm>
              <a:off x="1371600" y="4132263"/>
              <a:ext cx="810441" cy="738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000">
                  <a:solidFill>
                    <a:schemeClr val="tx1"/>
                  </a:solidFill>
                  <a:latin typeface="Tahoma" pitchFamily="34" charset="0"/>
                  <a:ea typeface="黑体" pitchFamily="2" charset="-122"/>
                </a:defRPr>
              </a:lvl1pPr>
              <a:lvl2pPr marL="742950" indent="-285750" defTabSz="762000" eaLnBrk="0" hangingPunct="0">
                <a:defRPr sz="2000">
                  <a:solidFill>
                    <a:schemeClr val="tx1"/>
                  </a:solidFill>
                  <a:latin typeface="Tahoma" pitchFamily="34" charset="0"/>
                  <a:ea typeface="黑体" pitchFamily="2" charset="-122"/>
                </a:defRPr>
              </a:lvl2pPr>
              <a:lvl3pPr marL="1143000" indent="-228600" defTabSz="762000" eaLnBrk="0" hangingPunct="0">
                <a:defRPr sz="2000">
                  <a:solidFill>
                    <a:schemeClr val="tx1"/>
                  </a:solidFill>
                  <a:latin typeface="Tahoma" pitchFamily="34" charset="0"/>
                  <a:ea typeface="黑体" pitchFamily="2" charset="-122"/>
                </a:defRPr>
              </a:lvl3pPr>
              <a:lvl4pPr marL="1600200" indent="-228600" defTabSz="762000" eaLnBrk="0" hangingPunct="0">
                <a:defRPr sz="2000">
                  <a:solidFill>
                    <a:schemeClr val="tx1"/>
                  </a:solidFill>
                  <a:latin typeface="Tahoma" pitchFamily="34" charset="0"/>
                  <a:ea typeface="黑体" pitchFamily="2" charset="-122"/>
                </a:defRPr>
              </a:lvl4pPr>
              <a:lvl5pPr marL="2057400" indent="-228600" defTabSz="762000" eaLnBrk="0" hangingPunct="0">
                <a:defRPr sz="2000">
                  <a:solidFill>
                    <a:schemeClr val="tx1"/>
                  </a:solidFill>
                  <a:latin typeface="Tahoma" pitchFamily="34" charset="0"/>
                  <a:ea typeface="黑体" pitchFamily="2" charset="-122"/>
                </a:defRPr>
              </a:lvl5pPr>
              <a:lvl6pPr marL="25146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9pPr>
            </a:lstStyle>
            <a:p>
              <a:pPr algn="l"/>
              <a:r>
                <a:rPr kumimoji="1" lang="zh-CN" altLang="en-US" b="1" dirty="0">
                  <a:solidFill>
                    <a:schemeClr val="bg1"/>
                  </a:solidFill>
                  <a:latin typeface="Arial" charset="0"/>
                </a:rPr>
                <a:t>地址 </a:t>
              </a:r>
            </a:p>
            <a:p>
              <a:pPr algn="l"/>
              <a:r>
                <a:rPr kumimoji="1" lang="zh-CN" altLang="en-US" b="1" dirty="0">
                  <a:solidFill>
                    <a:schemeClr val="bg1"/>
                  </a:solidFill>
                  <a:latin typeface="Arial" charset="0"/>
                </a:rPr>
                <a:t>   </a:t>
              </a:r>
              <a:r>
                <a:rPr kumimoji="1" lang="en-US" altLang="zh-CN" b="1" dirty="0">
                  <a:solidFill>
                    <a:schemeClr val="bg1"/>
                  </a:solidFill>
                  <a:latin typeface="Arial" charset="0"/>
                </a:rPr>
                <a:t>A</a:t>
              </a:r>
            </a:p>
          </p:txBody>
        </p:sp>
        <p:sp>
          <p:nvSpPr>
            <p:cNvPr id="46" name="Rectangle 20"/>
            <p:cNvSpPr>
              <a:spLocks noChangeArrowheads="1"/>
            </p:cNvSpPr>
            <p:nvPr/>
          </p:nvSpPr>
          <p:spPr bwMode="auto">
            <a:xfrm>
              <a:off x="2301876" y="4117646"/>
              <a:ext cx="833437" cy="738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000">
                  <a:solidFill>
                    <a:schemeClr val="tx1"/>
                  </a:solidFill>
                  <a:latin typeface="Tahoma" pitchFamily="34" charset="0"/>
                  <a:ea typeface="黑体" pitchFamily="2" charset="-122"/>
                </a:defRPr>
              </a:lvl1pPr>
              <a:lvl2pPr marL="742950" indent="-285750" defTabSz="762000" eaLnBrk="0" hangingPunct="0">
                <a:defRPr sz="2000">
                  <a:solidFill>
                    <a:schemeClr val="tx1"/>
                  </a:solidFill>
                  <a:latin typeface="Tahoma" pitchFamily="34" charset="0"/>
                  <a:ea typeface="黑体" pitchFamily="2" charset="-122"/>
                </a:defRPr>
              </a:lvl2pPr>
              <a:lvl3pPr marL="1143000" indent="-228600" defTabSz="762000" eaLnBrk="0" hangingPunct="0">
                <a:defRPr sz="2000">
                  <a:solidFill>
                    <a:schemeClr val="tx1"/>
                  </a:solidFill>
                  <a:latin typeface="Tahoma" pitchFamily="34" charset="0"/>
                  <a:ea typeface="黑体" pitchFamily="2" charset="-122"/>
                </a:defRPr>
              </a:lvl3pPr>
              <a:lvl4pPr marL="1600200" indent="-228600" defTabSz="762000" eaLnBrk="0" hangingPunct="0">
                <a:defRPr sz="2000">
                  <a:solidFill>
                    <a:schemeClr val="tx1"/>
                  </a:solidFill>
                  <a:latin typeface="Tahoma" pitchFamily="34" charset="0"/>
                  <a:ea typeface="黑体" pitchFamily="2" charset="-122"/>
                </a:defRPr>
              </a:lvl4pPr>
              <a:lvl5pPr marL="2057400" indent="-228600" defTabSz="762000" eaLnBrk="0" hangingPunct="0">
                <a:defRPr sz="2000">
                  <a:solidFill>
                    <a:schemeClr val="tx1"/>
                  </a:solidFill>
                  <a:latin typeface="Tahoma" pitchFamily="34" charset="0"/>
                  <a:ea typeface="黑体" pitchFamily="2" charset="-122"/>
                </a:defRPr>
              </a:lvl5pPr>
              <a:lvl6pPr marL="25146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9pPr>
            </a:lstStyle>
            <a:p>
              <a:pPr algn="l"/>
              <a:r>
                <a:rPr kumimoji="1" lang="zh-CN" altLang="en-US" b="1" dirty="0">
                  <a:solidFill>
                    <a:schemeClr val="bg1"/>
                  </a:solidFill>
                  <a:latin typeface="Arial" charset="0"/>
                </a:rPr>
                <a:t>控制</a:t>
              </a:r>
            </a:p>
            <a:p>
              <a:pPr algn="l"/>
              <a:r>
                <a:rPr kumimoji="1" lang="zh-CN" altLang="en-US" b="1" dirty="0">
                  <a:solidFill>
                    <a:schemeClr val="bg1"/>
                  </a:solidFill>
                  <a:latin typeface="Arial" charset="0"/>
                </a:rPr>
                <a:t>   </a:t>
              </a:r>
              <a:r>
                <a:rPr kumimoji="1" lang="en-US" altLang="zh-CN" b="1" dirty="0">
                  <a:solidFill>
                    <a:schemeClr val="bg1"/>
                  </a:solidFill>
                  <a:latin typeface="Arial" charset="0"/>
                </a:rPr>
                <a:t>C</a:t>
              </a:r>
            </a:p>
          </p:txBody>
        </p:sp>
        <p:sp>
          <p:nvSpPr>
            <p:cNvPr id="47" name="Rectangle 21"/>
            <p:cNvSpPr>
              <a:spLocks noChangeArrowheads="1"/>
            </p:cNvSpPr>
            <p:nvPr/>
          </p:nvSpPr>
          <p:spPr bwMode="auto">
            <a:xfrm>
              <a:off x="5489575" y="4132263"/>
              <a:ext cx="1674813" cy="738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000">
                  <a:solidFill>
                    <a:schemeClr val="tx1"/>
                  </a:solidFill>
                  <a:latin typeface="Tahoma" pitchFamily="34" charset="0"/>
                  <a:ea typeface="黑体" pitchFamily="2" charset="-122"/>
                </a:defRPr>
              </a:lvl1pPr>
              <a:lvl2pPr marL="742950" indent="-285750" defTabSz="762000" eaLnBrk="0" hangingPunct="0">
                <a:defRPr sz="2000">
                  <a:solidFill>
                    <a:schemeClr val="tx1"/>
                  </a:solidFill>
                  <a:latin typeface="Tahoma" pitchFamily="34" charset="0"/>
                  <a:ea typeface="黑体" pitchFamily="2" charset="-122"/>
                </a:defRPr>
              </a:lvl2pPr>
              <a:lvl3pPr marL="1143000" indent="-228600" defTabSz="762000" eaLnBrk="0" hangingPunct="0">
                <a:defRPr sz="2000">
                  <a:solidFill>
                    <a:schemeClr val="tx1"/>
                  </a:solidFill>
                  <a:latin typeface="Tahoma" pitchFamily="34" charset="0"/>
                  <a:ea typeface="黑体" pitchFamily="2" charset="-122"/>
                </a:defRPr>
              </a:lvl3pPr>
              <a:lvl4pPr marL="1600200" indent="-228600" defTabSz="762000" eaLnBrk="0" hangingPunct="0">
                <a:defRPr sz="2000">
                  <a:solidFill>
                    <a:schemeClr val="tx1"/>
                  </a:solidFill>
                  <a:latin typeface="Tahoma" pitchFamily="34" charset="0"/>
                  <a:ea typeface="黑体" pitchFamily="2" charset="-122"/>
                </a:defRPr>
              </a:lvl4pPr>
              <a:lvl5pPr marL="2057400" indent="-228600" defTabSz="762000" eaLnBrk="0" hangingPunct="0">
                <a:defRPr sz="2000">
                  <a:solidFill>
                    <a:schemeClr val="tx1"/>
                  </a:solidFill>
                  <a:latin typeface="Tahoma" pitchFamily="34" charset="0"/>
                  <a:ea typeface="黑体" pitchFamily="2" charset="-122"/>
                </a:defRPr>
              </a:lvl5pPr>
              <a:lvl6pPr marL="25146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9pPr>
            </a:lstStyle>
            <a:p>
              <a:pPr algn="l"/>
              <a:r>
                <a:rPr kumimoji="1" lang="zh-CN" altLang="en-US" b="1" dirty="0">
                  <a:solidFill>
                    <a:schemeClr val="bg1"/>
                  </a:solidFill>
                  <a:latin typeface="Arial" charset="0"/>
                </a:rPr>
                <a:t>帧检验序列</a:t>
              </a:r>
            </a:p>
            <a:p>
              <a:pPr algn="l"/>
              <a:r>
                <a:rPr kumimoji="1" lang="zh-CN" altLang="en-US" b="1" dirty="0">
                  <a:solidFill>
                    <a:schemeClr val="bg1"/>
                  </a:solidFill>
                  <a:latin typeface="Arial" charset="0"/>
                </a:rPr>
                <a:t>      </a:t>
              </a:r>
              <a:r>
                <a:rPr kumimoji="1" lang="en-US" altLang="zh-CN" b="1" dirty="0">
                  <a:solidFill>
                    <a:schemeClr val="bg1"/>
                  </a:solidFill>
                  <a:latin typeface="Arial" charset="0"/>
                </a:rPr>
                <a:t>FCS</a:t>
              </a:r>
            </a:p>
          </p:txBody>
        </p:sp>
        <p:sp>
          <p:nvSpPr>
            <p:cNvPr id="48" name="Line 22"/>
            <p:cNvSpPr>
              <a:spLocks noChangeShapeType="1"/>
            </p:cNvSpPr>
            <p:nvPr/>
          </p:nvSpPr>
          <p:spPr bwMode="auto">
            <a:xfrm>
              <a:off x="1204913" y="4976813"/>
              <a:ext cx="0" cy="7000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25"/>
            <p:cNvSpPr>
              <a:spLocks noChangeShapeType="1"/>
            </p:cNvSpPr>
            <p:nvPr/>
          </p:nvSpPr>
          <p:spPr bwMode="auto">
            <a:xfrm>
              <a:off x="7015163" y="4997450"/>
              <a:ext cx="0" cy="7000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26"/>
            <p:cNvSpPr>
              <a:spLocks noChangeShapeType="1"/>
            </p:cNvSpPr>
            <p:nvPr/>
          </p:nvSpPr>
          <p:spPr bwMode="auto">
            <a:xfrm>
              <a:off x="1209675" y="5557838"/>
              <a:ext cx="5799138" cy="0"/>
            </a:xfrm>
            <a:prstGeom prst="line">
              <a:avLst/>
            </a:prstGeom>
            <a:noFill/>
            <a:ln w="2857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Rectangle 27"/>
            <p:cNvSpPr>
              <a:spLocks noChangeArrowheads="1"/>
            </p:cNvSpPr>
            <p:nvPr/>
          </p:nvSpPr>
          <p:spPr bwMode="auto">
            <a:xfrm>
              <a:off x="3436938" y="5356225"/>
              <a:ext cx="1495425" cy="3937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000">
                  <a:solidFill>
                    <a:schemeClr val="tx1"/>
                  </a:solidFill>
                  <a:latin typeface="Tahoma" pitchFamily="34" charset="0"/>
                  <a:ea typeface="黑体" pitchFamily="2" charset="-122"/>
                </a:defRPr>
              </a:lvl1pPr>
              <a:lvl2pPr marL="742950" indent="-285750" defTabSz="762000" eaLnBrk="0" hangingPunct="0">
                <a:defRPr sz="2000">
                  <a:solidFill>
                    <a:schemeClr val="tx1"/>
                  </a:solidFill>
                  <a:latin typeface="Tahoma" pitchFamily="34" charset="0"/>
                  <a:ea typeface="黑体" pitchFamily="2" charset="-122"/>
                </a:defRPr>
              </a:lvl2pPr>
              <a:lvl3pPr marL="1143000" indent="-228600" defTabSz="762000" eaLnBrk="0" hangingPunct="0">
                <a:defRPr sz="2000">
                  <a:solidFill>
                    <a:schemeClr val="tx1"/>
                  </a:solidFill>
                  <a:latin typeface="Tahoma" pitchFamily="34" charset="0"/>
                  <a:ea typeface="黑体" pitchFamily="2" charset="-122"/>
                </a:defRPr>
              </a:lvl3pPr>
              <a:lvl4pPr marL="1600200" indent="-228600" defTabSz="762000" eaLnBrk="0" hangingPunct="0">
                <a:defRPr sz="2000">
                  <a:solidFill>
                    <a:schemeClr val="tx1"/>
                  </a:solidFill>
                  <a:latin typeface="Tahoma" pitchFamily="34" charset="0"/>
                  <a:ea typeface="黑体" pitchFamily="2" charset="-122"/>
                </a:defRPr>
              </a:lvl4pPr>
              <a:lvl5pPr marL="2057400" indent="-228600" defTabSz="762000" eaLnBrk="0" hangingPunct="0">
                <a:defRPr sz="2000">
                  <a:solidFill>
                    <a:schemeClr val="tx1"/>
                  </a:solidFill>
                  <a:latin typeface="Tahoma" pitchFamily="34" charset="0"/>
                  <a:ea typeface="黑体" pitchFamily="2" charset="-122"/>
                </a:defRPr>
              </a:lvl5pPr>
              <a:lvl6pPr marL="25146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9pPr>
            </a:lstStyle>
            <a:p>
              <a:pPr algn="l"/>
              <a:r>
                <a:rPr kumimoji="1" lang="zh-CN" altLang="en-US" b="1" dirty="0">
                  <a:latin typeface="Arial" charset="0"/>
                </a:rPr>
                <a:t>帧 </a:t>
              </a:r>
              <a:r>
                <a:rPr kumimoji="1" lang="en-US" altLang="zh-CN" b="1" dirty="0">
                  <a:latin typeface="Arial" charset="0"/>
                </a:rPr>
                <a:t>Frame</a:t>
              </a:r>
            </a:p>
          </p:txBody>
        </p:sp>
        <p:sp>
          <p:nvSpPr>
            <p:cNvPr id="52" name="Line 28"/>
            <p:cNvSpPr>
              <a:spLocks noChangeShapeType="1"/>
            </p:cNvSpPr>
            <p:nvPr/>
          </p:nvSpPr>
          <p:spPr bwMode="auto">
            <a:xfrm flipH="1">
              <a:off x="3132138" y="4149725"/>
              <a:ext cx="0" cy="736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29"/>
            <p:cNvSpPr>
              <a:spLocks noChangeShapeType="1"/>
            </p:cNvSpPr>
            <p:nvPr/>
          </p:nvSpPr>
          <p:spPr bwMode="auto">
            <a:xfrm>
              <a:off x="5508625" y="4160838"/>
              <a:ext cx="0" cy="7159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Freeform 30"/>
            <p:cNvSpPr>
              <a:spLocks/>
            </p:cNvSpPr>
            <p:nvPr/>
          </p:nvSpPr>
          <p:spPr bwMode="auto">
            <a:xfrm>
              <a:off x="5075238" y="4076700"/>
              <a:ext cx="144462" cy="927100"/>
            </a:xfrm>
            <a:custGeom>
              <a:avLst/>
              <a:gdLst>
                <a:gd name="T0" fmla="*/ 2147483647 w 96"/>
                <a:gd name="T1" fmla="*/ 0 h 528"/>
                <a:gd name="T2" fmla="*/ 2147483647 w 96"/>
                <a:gd name="T3" fmla="*/ 2147483647 h 528"/>
                <a:gd name="T4" fmla="*/ 2147483647 w 96"/>
                <a:gd name="T5" fmla="*/ 2147483647 h 528"/>
                <a:gd name="T6" fmla="*/ 0 w 96"/>
                <a:gd name="T7" fmla="*/ 2147483647 h 528"/>
                <a:gd name="T8" fmla="*/ 2147483647 w 96"/>
                <a:gd name="T9" fmla="*/ 2147483647 h 5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 h="528">
                  <a:moveTo>
                    <a:pt x="96" y="0"/>
                  </a:moveTo>
                  <a:lnTo>
                    <a:pt x="32" y="144"/>
                  </a:lnTo>
                  <a:lnTo>
                    <a:pt x="96" y="288"/>
                  </a:lnTo>
                  <a:lnTo>
                    <a:pt x="0" y="368"/>
                  </a:lnTo>
                  <a:lnTo>
                    <a:pt x="88" y="528"/>
                  </a:lnTo>
                </a:path>
              </a:pathLst>
            </a:custGeom>
            <a:noFill/>
            <a:ln w="571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35"/>
            <p:cNvSpPr txBox="1">
              <a:spLocks noChangeArrowheads="1"/>
            </p:cNvSpPr>
            <p:nvPr/>
          </p:nvSpPr>
          <p:spPr bwMode="auto">
            <a:xfrm>
              <a:off x="7962368" y="5734050"/>
              <a:ext cx="1314740" cy="483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1">
              <a:spAutoFit/>
            </a:bodyPr>
            <a:lstStyle/>
            <a:p>
              <a:pPr algn="l">
                <a:spcBef>
                  <a:spcPct val="50000"/>
                </a:spcBef>
                <a:defRPr/>
              </a:pPr>
              <a:r>
                <a:rPr lang="zh-CN" altLang="en-US" sz="2400" b="1" dirty="0">
                  <a:latin typeface="Times New Roman" pitchFamily="18" charset="0"/>
                </a:rPr>
                <a:t>物理层</a:t>
              </a:r>
            </a:p>
          </p:txBody>
        </p:sp>
        <p:sp>
          <p:nvSpPr>
            <p:cNvPr id="56" name="Text Box 36"/>
            <p:cNvSpPr txBox="1">
              <a:spLocks noChangeArrowheads="1"/>
            </p:cNvSpPr>
            <p:nvPr/>
          </p:nvSpPr>
          <p:spPr bwMode="auto">
            <a:xfrm>
              <a:off x="8172450" y="4292600"/>
              <a:ext cx="971550" cy="483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1">
              <a:spAutoFit/>
            </a:bodyPr>
            <a:lstStyle/>
            <a:p>
              <a:pPr algn="r">
                <a:spcBef>
                  <a:spcPct val="50000"/>
                </a:spcBef>
                <a:defRPr/>
              </a:pPr>
              <a:r>
                <a:rPr lang="zh-CN" altLang="en-US" sz="2400" b="1" dirty="0">
                  <a:latin typeface="Times New Roman" pitchFamily="18" charset="0"/>
                </a:rPr>
                <a:t>帧层</a:t>
              </a:r>
            </a:p>
          </p:txBody>
        </p:sp>
        <p:sp>
          <p:nvSpPr>
            <p:cNvPr id="57" name="Text Box 37"/>
            <p:cNvSpPr txBox="1">
              <a:spLocks noChangeArrowheads="1"/>
            </p:cNvSpPr>
            <p:nvPr/>
          </p:nvSpPr>
          <p:spPr bwMode="auto">
            <a:xfrm>
              <a:off x="7962369" y="2852738"/>
              <a:ext cx="1242881" cy="483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1">
              <a:spAutoFit/>
            </a:bodyPr>
            <a:lstStyle/>
            <a:p>
              <a:pPr algn="r">
                <a:spcBef>
                  <a:spcPct val="50000"/>
                </a:spcBef>
                <a:defRPr/>
              </a:pPr>
              <a:r>
                <a:rPr lang="zh-CN" altLang="en-US" sz="2400" b="1" dirty="0">
                  <a:latin typeface="Times New Roman" pitchFamily="18" charset="0"/>
                </a:rPr>
                <a:t>网络层</a:t>
              </a:r>
            </a:p>
          </p:txBody>
        </p:sp>
        <p:sp>
          <p:nvSpPr>
            <p:cNvPr id="58" name="Text Box 38"/>
            <p:cNvSpPr txBox="1">
              <a:spLocks noChangeArrowheads="1"/>
            </p:cNvSpPr>
            <p:nvPr/>
          </p:nvSpPr>
          <p:spPr bwMode="auto">
            <a:xfrm>
              <a:off x="1692275" y="5876925"/>
              <a:ext cx="4751388" cy="54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lgn="l">
                <a:spcBef>
                  <a:spcPct val="50000"/>
                </a:spcBef>
                <a:defRPr/>
              </a:pPr>
              <a:r>
                <a:rPr lang="zh-CN" altLang="en-US" sz="2800" b="1" dirty="0">
                  <a:latin typeface="Times New Roman" pitchFamily="18" charset="0"/>
                </a:rPr>
                <a:t>同步比特流</a:t>
              </a:r>
            </a:p>
          </p:txBody>
        </p:sp>
        <p:sp>
          <p:nvSpPr>
            <p:cNvPr id="59" name="Text Box 39"/>
            <p:cNvSpPr txBox="1">
              <a:spLocks noChangeArrowheads="1"/>
            </p:cNvSpPr>
            <p:nvPr/>
          </p:nvSpPr>
          <p:spPr bwMode="auto">
            <a:xfrm>
              <a:off x="3135313" y="3213101"/>
              <a:ext cx="792162" cy="396081"/>
            </a:xfrm>
            <a:prstGeom prst="rect">
              <a:avLst/>
            </a:prstGeom>
            <a:solidFill>
              <a:srgbClr val="33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lgn="l">
                <a:spcBef>
                  <a:spcPct val="50000"/>
                </a:spcBef>
                <a:defRPr/>
              </a:pPr>
              <a:r>
                <a:rPr lang="zh-CN" altLang="en-US" b="1" dirty="0">
                  <a:solidFill>
                    <a:srgbClr val="FFFF00"/>
                  </a:solidFill>
                  <a:latin typeface="Times New Roman" pitchFamily="18" charset="0"/>
                </a:rPr>
                <a:t>头部</a:t>
              </a:r>
            </a:p>
          </p:txBody>
        </p:sp>
        <p:sp>
          <p:nvSpPr>
            <p:cNvPr id="60" name="Text Box 40"/>
            <p:cNvSpPr txBox="1">
              <a:spLocks noChangeArrowheads="1"/>
            </p:cNvSpPr>
            <p:nvPr/>
          </p:nvSpPr>
          <p:spPr bwMode="auto">
            <a:xfrm>
              <a:off x="3924300" y="3213100"/>
              <a:ext cx="1582738" cy="396082"/>
            </a:xfrm>
            <a:prstGeom prst="rect">
              <a:avLst/>
            </a:prstGeom>
            <a:solidFill>
              <a:srgbClr val="33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lstStyle/>
            <a:p>
              <a:pPr algn="l">
                <a:spcBef>
                  <a:spcPct val="50000"/>
                </a:spcBef>
                <a:defRPr/>
              </a:pPr>
              <a:r>
                <a:rPr lang="zh-CN" altLang="en-US" b="1" dirty="0">
                  <a:solidFill>
                    <a:srgbClr val="FFFF00"/>
                  </a:solidFill>
                  <a:latin typeface="Times New Roman" pitchFamily="18" charset="0"/>
                </a:rPr>
                <a:t>数据部分</a:t>
              </a:r>
            </a:p>
          </p:txBody>
        </p:sp>
        <p:sp>
          <p:nvSpPr>
            <p:cNvPr id="61" name="Line 41"/>
            <p:cNvSpPr>
              <a:spLocks noChangeShapeType="1"/>
            </p:cNvSpPr>
            <p:nvPr/>
          </p:nvSpPr>
          <p:spPr bwMode="auto">
            <a:xfrm flipH="1">
              <a:off x="3132139" y="3609182"/>
              <a:ext cx="3175" cy="54054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62" name="Line 42"/>
            <p:cNvSpPr>
              <a:spLocks noChangeShapeType="1"/>
            </p:cNvSpPr>
            <p:nvPr/>
          </p:nvSpPr>
          <p:spPr bwMode="auto">
            <a:xfrm>
              <a:off x="5507038" y="3609182"/>
              <a:ext cx="1587" cy="54054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63" name="Text Box 43"/>
            <p:cNvSpPr txBox="1">
              <a:spLocks noChangeArrowheads="1"/>
            </p:cNvSpPr>
            <p:nvPr/>
          </p:nvSpPr>
          <p:spPr bwMode="auto">
            <a:xfrm>
              <a:off x="3779838" y="2492375"/>
              <a:ext cx="1008062" cy="54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lgn="l">
                <a:spcBef>
                  <a:spcPct val="50000"/>
                </a:spcBef>
                <a:defRPr/>
              </a:pPr>
              <a:r>
                <a:rPr lang="zh-CN" altLang="en-US" sz="2800" b="1" dirty="0">
                  <a:latin typeface="Times New Roman" pitchFamily="18" charset="0"/>
                </a:rPr>
                <a:t>分组</a:t>
              </a:r>
            </a:p>
          </p:txBody>
        </p:sp>
        <p:sp>
          <p:nvSpPr>
            <p:cNvPr id="64" name="Line 44"/>
            <p:cNvSpPr>
              <a:spLocks noChangeShapeType="1"/>
            </p:cNvSpPr>
            <p:nvPr/>
          </p:nvSpPr>
          <p:spPr bwMode="auto">
            <a:xfrm>
              <a:off x="4859338" y="2781300"/>
              <a:ext cx="64928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65" name="Line 45"/>
            <p:cNvSpPr>
              <a:spLocks noChangeShapeType="1"/>
            </p:cNvSpPr>
            <p:nvPr/>
          </p:nvSpPr>
          <p:spPr bwMode="auto">
            <a:xfrm flipH="1">
              <a:off x="3132138" y="2781300"/>
              <a:ext cx="64928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67" name="Line 47"/>
            <p:cNvSpPr>
              <a:spLocks noChangeShapeType="1"/>
            </p:cNvSpPr>
            <p:nvPr/>
          </p:nvSpPr>
          <p:spPr bwMode="auto">
            <a:xfrm>
              <a:off x="8243888" y="3860800"/>
              <a:ext cx="9001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68" name="Line 49"/>
            <p:cNvSpPr>
              <a:spLocks noChangeShapeType="1"/>
            </p:cNvSpPr>
            <p:nvPr/>
          </p:nvSpPr>
          <p:spPr bwMode="auto">
            <a:xfrm>
              <a:off x="8243888" y="5229225"/>
              <a:ext cx="9001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69" name="Line 50"/>
            <p:cNvSpPr>
              <a:spLocks noChangeShapeType="1"/>
            </p:cNvSpPr>
            <p:nvPr/>
          </p:nvSpPr>
          <p:spPr bwMode="auto">
            <a:xfrm>
              <a:off x="8208963" y="2492375"/>
              <a:ext cx="9001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70" name="Line 51"/>
            <p:cNvSpPr>
              <a:spLocks noChangeShapeType="1"/>
            </p:cNvSpPr>
            <p:nvPr/>
          </p:nvSpPr>
          <p:spPr bwMode="auto">
            <a:xfrm>
              <a:off x="8604250" y="3429000"/>
              <a:ext cx="0" cy="3603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71" name="Line 52"/>
            <p:cNvSpPr>
              <a:spLocks noChangeShapeType="1"/>
            </p:cNvSpPr>
            <p:nvPr/>
          </p:nvSpPr>
          <p:spPr bwMode="auto">
            <a:xfrm>
              <a:off x="8604250" y="4868863"/>
              <a:ext cx="0" cy="3603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72" name="Line 53"/>
            <p:cNvSpPr>
              <a:spLocks noChangeShapeType="1"/>
            </p:cNvSpPr>
            <p:nvPr/>
          </p:nvSpPr>
          <p:spPr bwMode="auto">
            <a:xfrm flipV="1">
              <a:off x="8604250" y="5300663"/>
              <a:ext cx="0" cy="3603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73" name="Line 54"/>
            <p:cNvSpPr>
              <a:spLocks noChangeShapeType="1"/>
            </p:cNvSpPr>
            <p:nvPr/>
          </p:nvSpPr>
          <p:spPr bwMode="auto">
            <a:xfrm flipV="1">
              <a:off x="8604250" y="3933825"/>
              <a:ext cx="0" cy="3603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sp>
          <p:nvSpPr>
            <p:cNvPr id="74" name="Line 55"/>
            <p:cNvSpPr>
              <a:spLocks noChangeShapeType="1"/>
            </p:cNvSpPr>
            <p:nvPr/>
          </p:nvSpPr>
          <p:spPr bwMode="auto">
            <a:xfrm flipV="1">
              <a:off x="8604250" y="2565400"/>
              <a:ext cx="0" cy="3603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zh-CN" altLang="en-US"/>
            </a:p>
          </p:txBody>
        </p:sp>
      </p:grpSp>
    </p:spTree>
    <p:extLst>
      <p:ext uri="{BB962C8B-B14F-4D97-AF65-F5344CB8AC3E}">
        <p14:creationId xmlns:p14="http://schemas.microsoft.com/office/powerpoint/2010/main" val="380817644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79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grpSp>
        <p:nvGrpSpPr>
          <p:cNvPr id="29" name="组合 31"/>
          <p:cNvGrpSpPr/>
          <p:nvPr/>
        </p:nvGrpSpPr>
        <p:grpSpPr>
          <a:xfrm>
            <a:off x="8620776" y="875376"/>
            <a:ext cx="305510" cy="333991"/>
            <a:chOff x="11707415" y="1054709"/>
            <a:chExt cx="368424" cy="432048"/>
          </a:xfrm>
        </p:grpSpPr>
        <p:sp>
          <p:nvSpPr>
            <p:cNvPr id="31" name="燕尾形 30"/>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6" name="燕尾形 35"/>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8" name="矩形 37"/>
          <p:cNvSpPr/>
          <p:nvPr/>
        </p:nvSpPr>
        <p:spPr>
          <a:xfrm>
            <a:off x="3418465" y="805934"/>
            <a:ext cx="5128327"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3.3.2 </a:t>
            </a:r>
            <a:r>
              <a:rPr lang="zh-CN" altLang="en-US" sz="2800" b="1" dirty="0" smtClean="0">
                <a:solidFill>
                  <a:schemeClr val="tx1">
                    <a:lumMod val="65000"/>
                    <a:lumOff val="35000"/>
                  </a:schemeClr>
                </a:solidFill>
                <a:latin typeface="Times New Roman" pitchFamily="18" charset="0"/>
                <a:ea typeface="黑体" pitchFamily="2" charset="-122"/>
              </a:rPr>
              <a:t>面向</a:t>
            </a:r>
            <a:r>
              <a:rPr lang="zh-CN" altLang="en-US" sz="2800" b="1" dirty="0">
                <a:solidFill>
                  <a:schemeClr val="tx1">
                    <a:lumMod val="65000"/>
                    <a:lumOff val="35000"/>
                  </a:schemeClr>
                </a:solidFill>
                <a:latin typeface="Times New Roman" pitchFamily="18" charset="0"/>
                <a:ea typeface="黑体" pitchFamily="2" charset="-122"/>
              </a:rPr>
              <a:t>比特的</a:t>
            </a:r>
            <a:r>
              <a:rPr lang="zh-CN" altLang="en-US" sz="2800" b="1" dirty="0" smtClean="0">
                <a:solidFill>
                  <a:schemeClr val="tx1">
                    <a:lumMod val="65000"/>
                    <a:lumOff val="35000"/>
                  </a:schemeClr>
                </a:solidFill>
                <a:latin typeface="Times New Roman" pitchFamily="18" charset="0"/>
                <a:ea typeface="黑体" pitchFamily="2" charset="-122"/>
              </a:rPr>
              <a:t>链路控制规程</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66" name="Rectangle 4"/>
          <p:cNvSpPr txBox="1">
            <a:spLocks noChangeArrowheads="1"/>
          </p:cNvSpPr>
          <p:nvPr/>
        </p:nvSpPr>
        <p:spPr>
          <a:xfrm>
            <a:off x="280307" y="1712686"/>
            <a:ext cx="8497888" cy="595085"/>
          </a:xfrm>
          <a:prstGeom prst="rect">
            <a:avLst/>
          </a:prstGeom>
        </p:spPr>
        <p:txBody>
          <a:bodyPr/>
          <a:lstStyle/>
          <a:p>
            <a:pPr>
              <a:defRPr/>
            </a:pPr>
            <a:r>
              <a:rPr lang="zh-CN" altLang="en-US" sz="3200" b="1" dirty="0" smtClean="0">
                <a:solidFill>
                  <a:srgbClr val="002060"/>
                </a:solidFill>
                <a:latin typeface="Times New Roman" panose="02020603050405020304" pitchFamily="18" charset="0"/>
                <a:cs typeface="Times New Roman" panose="02020603050405020304" pitchFamily="18" charset="0"/>
              </a:rPr>
              <a:t>标志字段 </a:t>
            </a:r>
            <a:r>
              <a:rPr lang="en-US" altLang="zh-CN" sz="3200" b="1" dirty="0" smtClean="0">
                <a:solidFill>
                  <a:srgbClr val="002060"/>
                </a:solidFill>
                <a:latin typeface="Times New Roman" panose="02020603050405020304" pitchFamily="18" charset="0"/>
                <a:cs typeface="Times New Roman" panose="02020603050405020304" pitchFamily="18" charset="0"/>
              </a:rPr>
              <a:t>F</a:t>
            </a:r>
          </a:p>
          <a:p>
            <a:pPr>
              <a:defRPr/>
            </a:pPr>
            <a:endParaRPr lang="en-US" altLang="zh-CN" sz="3200" b="1" dirty="0">
              <a:solidFill>
                <a:srgbClr val="002060"/>
              </a:solidFill>
            </a:endParaRPr>
          </a:p>
        </p:txBody>
      </p:sp>
      <p:sp>
        <p:nvSpPr>
          <p:cNvPr id="23" name="燕尾形 22"/>
          <p:cNvSpPr/>
          <p:nvPr/>
        </p:nvSpPr>
        <p:spPr>
          <a:xfrm>
            <a:off x="4223657" y="201989"/>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点对点信道数据链路层协议</a:t>
            </a:r>
            <a:endParaRPr lang="zh-CN" altLang="en-US" sz="1200" b="1" dirty="0">
              <a:solidFill>
                <a:schemeClr val="bg1"/>
              </a:solidFill>
            </a:endParaRPr>
          </a:p>
        </p:txBody>
      </p:sp>
      <p:sp>
        <p:nvSpPr>
          <p:cNvPr id="25"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8"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2"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grpSp>
        <p:nvGrpSpPr>
          <p:cNvPr id="20" name="组合 19"/>
          <p:cNvGrpSpPr/>
          <p:nvPr/>
        </p:nvGrpSpPr>
        <p:grpSpPr>
          <a:xfrm>
            <a:off x="332812" y="2434431"/>
            <a:ext cx="8437563" cy="2006600"/>
            <a:chOff x="317500" y="2667000"/>
            <a:chExt cx="8437563" cy="2006600"/>
          </a:xfrm>
        </p:grpSpPr>
        <p:sp>
          <p:nvSpPr>
            <p:cNvPr id="22" name="Rectangle 4"/>
            <p:cNvSpPr>
              <a:spLocks noChangeArrowheads="1"/>
            </p:cNvSpPr>
            <p:nvPr/>
          </p:nvSpPr>
          <p:spPr bwMode="auto">
            <a:xfrm>
              <a:off x="717550" y="3070225"/>
              <a:ext cx="7964488" cy="703263"/>
            </a:xfrm>
            <a:prstGeom prst="rect">
              <a:avLst/>
            </a:prstGeom>
            <a:solidFill>
              <a:srgbClr val="0000CC"/>
            </a:solidFill>
            <a:ln w="25400">
              <a:solidFill>
                <a:srgbClr val="333399"/>
              </a:solidFill>
              <a:miter lim="800000"/>
              <a:headEnd/>
              <a:tailEnd/>
            </a:ln>
            <a:effectLst>
              <a:outerShdw dist="53882" dir="2700000" algn="ctr" rotWithShape="0">
                <a:schemeClr val="bg2"/>
              </a:outerShdw>
            </a:effectLst>
          </p:spPr>
          <p:txBody>
            <a:bodyPr wrap="none" anchor="ctr"/>
            <a:lstStyle>
              <a:lvl1pPr eaLnBrk="0" hangingPunct="0">
                <a:defRPr sz="2000">
                  <a:solidFill>
                    <a:schemeClr val="tx1"/>
                  </a:solidFill>
                  <a:latin typeface="Tahoma" pitchFamily="34" charset="0"/>
                  <a:ea typeface="黑体" pitchFamily="2" charset="-122"/>
                </a:defRPr>
              </a:lvl1pPr>
              <a:lvl2pPr marL="742950" indent="-285750" eaLnBrk="0" hangingPunct="0">
                <a:defRPr sz="2000">
                  <a:solidFill>
                    <a:schemeClr val="tx1"/>
                  </a:solidFill>
                  <a:latin typeface="Tahoma" pitchFamily="34" charset="0"/>
                  <a:ea typeface="黑体" pitchFamily="2" charset="-122"/>
                </a:defRPr>
              </a:lvl2pPr>
              <a:lvl3pPr marL="1143000" indent="-228600" eaLnBrk="0" hangingPunct="0">
                <a:defRPr sz="2000">
                  <a:solidFill>
                    <a:schemeClr val="tx1"/>
                  </a:solidFill>
                  <a:latin typeface="Tahoma" pitchFamily="34" charset="0"/>
                  <a:ea typeface="黑体" pitchFamily="2" charset="-122"/>
                </a:defRPr>
              </a:lvl3pPr>
              <a:lvl4pPr marL="1600200" indent="-228600" eaLnBrk="0" hangingPunct="0">
                <a:defRPr sz="2000">
                  <a:solidFill>
                    <a:schemeClr val="tx1"/>
                  </a:solidFill>
                  <a:latin typeface="Tahoma" pitchFamily="34" charset="0"/>
                  <a:ea typeface="黑体" pitchFamily="2" charset="-122"/>
                </a:defRPr>
              </a:lvl4pPr>
              <a:lvl5pPr marL="2057400" indent="-228600" eaLnBrk="0" hangingPunct="0">
                <a:defRPr sz="2000">
                  <a:solidFill>
                    <a:schemeClr val="tx1"/>
                  </a:solidFill>
                  <a:latin typeface="Tahoma" pitchFamily="34" charset="0"/>
                  <a:ea typeface="黑体" pitchFamily="2" charset="-122"/>
                </a:defRPr>
              </a:lvl5pPr>
              <a:lvl6pPr marL="2514600" indent="-228600" algn="ctr"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eaLnBrk="0" fontAlgn="base" hangingPunct="0">
                <a:spcBef>
                  <a:spcPct val="0"/>
                </a:spcBef>
                <a:spcAft>
                  <a:spcPct val="0"/>
                </a:spcAft>
                <a:defRPr sz="2000">
                  <a:solidFill>
                    <a:schemeClr val="tx1"/>
                  </a:solidFill>
                  <a:latin typeface="Tahoma" pitchFamily="34" charset="0"/>
                  <a:ea typeface="黑体" pitchFamily="2" charset="-122"/>
                </a:defRPr>
              </a:lvl9pPr>
            </a:lstStyle>
            <a:p>
              <a:pPr eaLnBrk="1" hangingPunct="1"/>
              <a:endParaRPr lang="zh-CN" altLang="en-US"/>
            </a:p>
          </p:txBody>
        </p:sp>
        <p:sp>
          <p:nvSpPr>
            <p:cNvPr id="35" name="Line 5"/>
            <p:cNvSpPr>
              <a:spLocks noChangeShapeType="1"/>
            </p:cNvSpPr>
            <p:nvPr/>
          </p:nvSpPr>
          <p:spPr bwMode="auto">
            <a:xfrm>
              <a:off x="1814513" y="3084513"/>
              <a:ext cx="0" cy="706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6"/>
            <p:cNvSpPr>
              <a:spLocks noChangeShapeType="1"/>
            </p:cNvSpPr>
            <p:nvPr/>
          </p:nvSpPr>
          <p:spPr bwMode="auto">
            <a:xfrm flipH="1">
              <a:off x="2894013" y="3084513"/>
              <a:ext cx="0" cy="7302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7"/>
            <p:cNvSpPr>
              <a:spLocks noChangeShapeType="1"/>
            </p:cNvSpPr>
            <p:nvPr/>
          </p:nvSpPr>
          <p:spPr bwMode="auto">
            <a:xfrm>
              <a:off x="7615238" y="3074988"/>
              <a:ext cx="0" cy="72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8"/>
            <p:cNvSpPr>
              <a:spLocks noChangeArrowheads="1"/>
            </p:cNvSpPr>
            <p:nvPr/>
          </p:nvSpPr>
          <p:spPr bwMode="auto">
            <a:xfrm>
              <a:off x="317500" y="2667000"/>
              <a:ext cx="94773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000">
                  <a:solidFill>
                    <a:schemeClr val="tx1"/>
                  </a:solidFill>
                  <a:latin typeface="Tahoma" pitchFamily="34" charset="0"/>
                  <a:ea typeface="黑体" pitchFamily="2" charset="-122"/>
                </a:defRPr>
              </a:lvl1pPr>
              <a:lvl2pPr marL="742950" indent="-285750" defTabSz="762000" eaLnBrk="0" hangingPunct="0">
                <a:defRPr sz="2000">
                  <a:solidFill>
                    <a:schemeClr val="tx1"/>
                  </a:solidFill>
                  <a:latin typeface="Tahoma" pitchFamily="34" charset="0"/>
                  <a:ea typeface="黑体" pitchFamily="2" charset="-122"/>
                </a:defRPr>
              </a:lvl2pPr>
              <a:lvl3pPr marL="1143000" indent="-228600" defTabSz="762000" eaLnBrk="0" hangingPunct="0">
                <a:defRPr sz="2000">
                  <a:solidFill>
                    <a:schemeClr val="tx1"/>
                  </a:solidFill>
                  <a:latin typeface="Tahoma" pitchFamily="34" charset="0"/>
                  <a:ea typeface="黑体" pitchFamily="2" charset="-122"/>
                </a:defRPr>
              </a:lvl3pPr>
              <a:lvl4pPr marL="1600200" indent="-228600" defTabSz="762000" eaLnBrk="0" hangingPunct="0">
                <a:defRPr sz="2000">
                  <a:solidFill>
                    <a:schemeClr val="tx1"/>
                  </a:solidFill>
                  <a:latin typeface="Tahoma" pitchFamily="34" charset="0"/>
                  <a:ea typeface="黑体" pitchFamily="2" charset="-122"/>
                </a:defRPr>
              </a:lvl4pPr>
              <a:lvl5pPr marL="2057400" indent="-228600" defTabSz="762000" eaLnBrk="0" hangingPunct="0">
                <a:defRPr sz="2000">
                  <a:solidFill>
                    <a:schemeClr val="tx1"/>
                  </a:solidFill>
                  <a:latin typeface="Tahoma" pitchFamily="34" charset="0"/>
                  <a:ea typeface="黑体" pitchFamily="2" charset="-122"/>
                </a:defRPr>
              </a:lvl5pPr>
              <a:lvl6pPr marL="25146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9pPr>
            </a:lstStyle>
            <a:p>
              <a:pPr algn="l"/>
              <a:r>
                <a:rPr kumimoji="1" lang="zh-CN" altLang="en-US" b="1">
                  <a:latin typeface="Arial" charset="0"/>
                </a:rPr>
                <a:t>比特</a:t>
              </a:r>
            </a:p>
          </p:txBody>
        </p:sp>
        <p:sp>
          <p:nvSpPr>
            <p:cNvPr id="42" name="Rectangle 9"/>
            <p:cNvSpPr>
              <a:spLocks noChangeArrowheads="1"/>
            </p:cNvSpPr>
            <p:nvPr/>
          </p:nvSpPr>
          <p:spPr bwMode="auto">
            <a:xfrm>
              <a:off x="1092200" y="2667000"/>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000">
                  <a:solidFill>
                    <a:schemeClr val="tx1"/>
                  </a:solidFill>
                  <a:latin typeface="Tahoma" pitchFamily="34" charset="0"/>
                  <a:ea typeface="黑体" pitchFamily="2" charset="-122"/>
                </a:defRPr>
              </a:lvl1pPr>
              <a:lvl2pPr marL="742950" indent="-285750" defTabSz="762000" eaLnBrk="0" hangingPunct="0">
                <a:defRPr sz="2000">
                  <a:solidFill>
                    <a:schemeClr val="tx1"/>
                  </a:solidFill>
                  <a:latin typeface="Tahoma" pitchFamily="34" charset="0"/>
                  <a:ea typeface="黑体" pitchFamily="2" charset="-122"/>
                </a:defRPr>
              </a:lvl2pPr>
              <a:lvl3pPr marL="1143000" indent="-228600" defTabSz="762000" eaLnBrk="0" hangingPunct="0">
                <a:defRPr sz="2000">
                  <a:solidFill>
                    <a:schemeClr val="tx1"/>
                  </a:solidFill>
                  <a:latin typeface="Tahoma" pitchFamily="34" charset="0"/>
                  <a:ea typeface="黑体" pitchFamily="2" charset="-122"/>
                </a:defRPr>
              </a:lvl3pPr>
              <a:lvl4pPr marL="1600200" indent="-228600" defTabSz="762000" eaLnBrk="0" hangingPunct="0">
                <a:defRPr sz="2000">
                  <a:solidFill>
                    <a:schemeClr val="tx1"/>
                  </a:solidFill>
                  <a:latin typeface="Tahoma" pitchFamily="34" charset="0"/>
                  <a:ea typeface="黑体" pitchFamily="2" charset="-122"/>
                </a:defRPr>
              </a:lvl4pPr>
              <a:lvl5pPr marL="2057400" indent="-228600" defTabSz="762000" eaLnBrk="0" hangingPunct="0">
                <a:defRPr sz="2000">
                  <a:solidFill>
                    <a:schemeClr val="tx1"/>
                  </a:solidFill>
                  <a:latin typeface="Tahoma" pitchFamily="34" charset="0"/>
                  <a:ea typeface="黑体" pitchFamily="2" charset="-122"/>
                </a:defRPr>
              </a:lvl5pPr>
              <a:lvl6pPr marL="25146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9pPr>
            </a:lstStyle>
            <a:p>
              <a:pPr algn="l"/>
              <a:r>
                <a:rPr kumimoji="1" lang="en-US" altLang="zh-CN" b="1">
                  <a:latin typeface="Arial" charset="0"/>
                </a:rPr>
                <a:t>8</a:t>
              </a:r>
            </a:p>
          </p:txBody>
        </p:sp>
        <p:sp>
          <p:nvSpPr>
            <p:cNvPr id="43" name="Rectangle 10"/>
            <p:cNvSpPr>
              <a:spLocks noChangeArrowheads="1"/>
            </p:cNvSpPr>
            <p:nvPr/>
          </p:nvSpPr>
          <p:spPr bwMode="auto">
            <a:xfrm>
              <a:off x="2127250" y="2667000"/>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000">
                  <a:solidFill>
                    <a:schemeClr val="tx1"/>
                  </a:solidFill>
                  <a:latin typeface="Tahoma" pitchFamily="34" charset="0"/>
                  <a:ea typeface="黑体" pitchFamily="2" charset="-122"/>
                </a:defRPr>
              </a:lvl1pPr>
              <a:lvl2pPr marL="742950" indent="-285750" defTabSz="762000" eaLnBrk="0" hangingPunct="0">
                <a:defRPr sz="2000">
                  <a:solidFill>
                    <a:schemeClr val="tx1"/>
                  </a:solidFill>
                  <a:latin typeface="Tahoma" pitchFamily="34" charset="0"/>
                  <a:ea typeface="黑体" pitchFamily="2" charset="-122"/>
                </a:defRPr>
              </a:lvl2pPr>
              <a:lvl3pPr marL="1143000" indent="-228600" defTabSz="762000" eaLnBrk="0" hangingPunct="0">
                <a:defRPr sz="2000">
                  <a:solidFill>
                    <a:schemeClr val="tx1"/>
                  </a:solidFill>
                  <a:latin typeface="Tahoma" pitchFamily="34" charset="0"/>
                  <a:ea typeface="黑体" pitchFamily="2" charset="-122"/>
                </a:defRPr>
              </a:lvl3pPr>
              <a:lvl4pPr marL="1600200" indent="-228600" defTabSz="762000" eaLnBrk="0" hangingPunct="0">
                <a:defRPr sz="2000">
                  <a:solidFill>
                    <a:schemeClr val="tx1"/>
                  </a:solidFill>
                  <a:latin typeface="Tahoma" pitchFamily="34" charset="0"/>
                  <a:ea typeface="黑体" pitchFamily="2" charset="-122"/>
                </a:defRPr>
              </a:lvl4pPr>
              <a:lvl5pPr marL="2057400" indent="-228600" defTabSz="762000" eaLnBrk="0" hangingPunct="0">
                <a:defRPr sz="2000">
                  <a:solidFill>
                    <a:schemeClr val="tx1"/>
                  </a:solidFill>
                  <a:latin typeface="Tahoma" pitchFamily="34" charset="0"/>
                  <a:ea typeface="黑体" pitchFamily="2" charset="-122"/>
                </a:defRPr>
              </a:lvl5pPr>
              <a:lvl6pPr marL="25146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9pPr>
            </a:lstStyle>
            <a:p>
              <a:pPr algn="l"/>
              <a:r>
                <a:rPr kumimoji="1" lang="en-US" altLang="zh-CN" b="1">
                  <a:latin typeface="Arial" charset="0"/>
                </a:rPr>
                <a:t>8</a:t>
              </a:r>
            </a:p>
          </p:txBody>
        </p:sp>
        <p:sp>
          <p:nvSpPr>
            <p:cNvPr id="44" name="Rectangle 11"/>
            <p:cNvSpPr>
              <a:spLocks noChangeArrowheads="1"/>
            </p:cNvSpPr>
            <p:nvPr/>
          </p:nvSpPr>
          <p:spPr bwMode="auto">
            <a:xfrm>
              <a:off x="3162300" y="2667000"/>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000">
                  <a:solidFill>
                    <a:schemeClr val="tx1"/>
                  </a:solidFill>
                  <a:latin typeface="Tahoma" pitchFamily="34" charset="0"/>
                  <a:ea typeface="黑体" pitchFamily="2" charset="-122"/>
                </a:defRPr>
              </a:lvl1pPr>
              <a:lvl2pPr marL="742950" indent="-285750" defTabSz="762000" eaLnBrk="0" hangingPunct="0">
                <a:defRPr sz="2000">
                  <a:solidFill>
                    <a:schemeClr val="tx1"/>
                  </a:solidFill>
                  <a:latin typeface="Tahoma" pitchFamily="34" charset="0"/>
                  <a:ea typeface="黑体" pitchFamily="2" charset="-122"/>
                </a:defRPr>
              </a:lvl2pPr>
              <a:lvl3pPr marL="1143000" indent="-228600" defTabSz="762000" eaLnBrk="0" hangingPunct="0">
                <a:defRPr sz="2000">
                  <a:solidFill>
                    <a:schemeClr val="tx1"/>
                  </a:solidFill>
                  <a:latin typeface="Tahoma" pitchFamily="34" charset="0"/>
                  <a:ea typeface="黑体" pitchFamily="2" charset="-122"/>
                </a:defRPr>
              </a:lvl3pPr>
              <a:lvl4pPr marL="1600200" indent="-228600" defTabSz="762000" eaLnBrk="0" hangingPunct="0">
                <a:defRPr sz="2000">
                  <a:solidFill>
                    <a:schemeClr val="tx1"/>
                  </a:solidFill>
                  <a:latin typeface="Tahoma" pitchFamily="34" charset="0"/>
                  <a:ea typeface="黑体" pitchFamily="2" charset="-122"/>
                </a:defRPr>
              </a:lvl4pPr>
              <a:lvl5pPr marL="2057400" indent="-228600" defTabSz="762000" eaLnBrk="0" hangingPunct="0">
                <a:defRPr sz="2000">
                  <a:solidFill>
                    <a:schemeClr val="tx1"/>
                  </a:solidFill>
                  <a:latin typeface="Tahoma" pitchFamily="34" charset="0"/>
                  <a:ea typeface="黑体" pitchFamily="2" charset="-122"/>
                </a:defRPr>
              </a:lvl5pPr>
              <a:lvl6pPr marL="25146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9pPr>
            </a:lstStyle>
            <a:p>
              <a:pPr algn="l"/>
              <a:r>
                <a:rPr kumimoji="1" lang="en-US" altLang="zh-CN" b="1">
                  <a:latin typeface="Arial" charset="0"/>
                </a:rPr>
                <a:t>8</a:t>
              </a:r>
            </a:p>
          </p:txBody>
        </p:sp>
        <p:sp>
          <p:nvSpPr>
            <p:cNvPr id="45" name="Rectangle 12"/>
            <p:cNvSpPr>
              <a:spLocks noChangeArrowheads="1"/>
            </p:cNvSpPr>
            <p:nvPr/>
          </p:nvSpPr>
          <p:spPr bwMode="auto">
            <a:xfrm>
              <a:off x="4343400" y="2667000"/>
              <a:ext cx="124301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000">
                  <a:solidFill>
                    <a:schemeClr val="tx1"/>
                  </a:solidFill>
                  <a:latin typeface="Tahoma" pitchFamily="34" charset="0"/>
                  <a:ea typeface="黑体" pitchFamily="2" charset="-122"/>
                </a:defRPr>
              </a:lvl1pPr>
              <a:lvl2pPr marL="742950" indent="-285750" defTabSz="762000" eaLnBrk="0" hangingPunct="0">
                <a:defRPr sz="2000">
                  <a:solidFill>
                    <a:schemeClr val="tx1"/>
                  </a:solidFill>
                  <a:latin typeface="Tahoma" pitchFamily="34" charset="0"/>
                  <a:ea typeface="黑体" pitchFamily="2" charset="-122"/>
                </a:defRPr>
              </a:lvl2pPr>
              <a:lvl3pPr marL="1143000" indent="-228600" defTabSz="762000" eaLnBrk="0" hangingPunct="0">
                <a:defRPr sz="2000">
                  <a:solidFill>
                    <a:schemeClr val="tx1"/>
                  </a:solidFill>
                  <a:latin typeface="Tahoma" pitchFamily="34" charset="0"/>
                  <a:ea typeface="黑体" pitchFamily="2" charset="-122"/>
                </a:defRPr>
              </a:lvl3pPr>
              <a:lvl4pPr marL="1600200" indent="-228600" defTabSz="762000" eaLnBrk="0" hangingPunct="0">
                <a:defRPr sz="2000">
                  <a:solidFill>
                    <a:schemeClr val="tx1"/>
                  </a:solidFill>
                  <a:latin typeface="Tahoma" pitchFamily="34" charset="0"/>
                  <a:ea typeface="黑体" pitchFamily="2" charset="-122"/>
                </a:defRPr>
              </a:lvl4pPr>
              <a:lvl5pPr marL="2057400" indent="-228600" defTabSz="762000" eaLnBrk="0" hangingPunct="0">
                <a:defRPr sz="2000">
                  <a:solidFill>
                    <a:schemeClr val="tx1"/>
                  </a:solidFill>
                  <a:latin typeface="Tahoma" pitchFamily="34" charset="0"/>
                  <a:ea typeface="黑体" pitchFamily="2" charset="-122"/>
                </a:defRPr>
              </a:lvl5pPr>
              <a:lvl6pPr marL="25146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9pPr>
            </a:lstStyle>
            <a:p>
              <a:pPr algn="l"/>
              <a:r>
                <a:rPr kumimoji="1" lang="zh-CN" altLang="en-US" b="1">
                  <a:latin typeface="Arial" charset="0"/>
                </a:rPr>
                <a:t>可变</a:t>
              </a:r>
            </a:p>
          </p:txBody>
        </p:sp>
        <p:sp>
          <p:nvSpPr>
            <p:cNvPr id="46" name="Rectangle 13"/>
            <p:cNvSpPr>
              <a:spLocks noChangeArrowheads="1"/>
            </p:cNvSpPr>
            <p:nvPr/>
          </p:nvSpPr>
          <p:spPr bwMode="auto">
            <a:xfrm>
              <a:off x="3995738" y="3068638"/>
              <a:ext cx="2027237" cy="720725"/>
            </a:xfrm>
            <a:prstGeom prst="rect">
              <a:avLst/>
            </a:prstGeom>
            <a:solidFill>
              <a:srgbClr val="FF66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itchFamily="34" charset="0"/>
                  <a:ea typeface="黑体" pitchFamily="2" charset="-122"/>
                </a:defRPr>
              </a:lvl1pPr>
              <a:lvl2pPr marL="742950" indent="-285750" eaLnBrk="0" hangingPunct="0">
                <a:defRPr sz="2000">
                  <a:solidFill>
                    <a:schemeClr val="tx1"/>
                  </a:solidFill>
                  <a:latin typeface="Tahoma" pitchFamily="34" charset="0"/>
                  <a:ea typeface="黑体" pitchFamily="2" charset="-122"/>
                </a:defRPr>
              </a:lvl2pPr>
              <a:lvl3pPr marL="1143000" indent="-228600" eaLnBrk="0" hangingPunct="0">
                <a:defRPr sz="2000">
                  <a:solidFill>
                    <a:schemeClr val="tx1"/>
                  </a:solidFill>
                  <a:latin typeface="Tahoma" pitchFamily="34" charset="0"/>
                  <a:ea typeface="黑体" pitchFamily="2" charset="-122"/>
                </a:defRPr>
              </a:lvl3pPr>
              <a:lvl4pPr marL="1600200" indent="-228600" eaLnBrk="0" hangingPunct="0">
                <a:defRPr sz="2000">
                  <a:solidFill>
                    <a:schemeClr val="tx1"/>
                  </a:solidFill>
                  <a:latin typeface="Tahoma" pitchFamily="34" charset="0"/>
                  <a:ea typeface="黑体" pitchFamily="2" charset="-122"/>
                </a:defRPr>
              </a:lvl4pPr>
              <a:lvl5pPr marL="2057400" indent="-228600" eaLnBrk="0" hangingPunct="0">
                <a:defRPr sz="2000">
                  <a:solidFill>
                    <a:schemeClr val="tx1"/>
                  </a:solidFill>
                  <a:latin typeface="Tahoma" pitchFamily="34" charset="0"/>
                  <a:ea typeface="黑体" pitchFamily="2" charset="-122"/>
                </a:defRPr>
              </a:lvl5pPr>
              <a:lvl6pPr marL="2514600" indent="-228600" algn="ctr"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eaLnBrk="0" fontAlgn="base" hangingPunct="0">
                <a:spcBef>
                  <a:spcPct val="0"/>
                </a:spcBef>
                <a:spcAft>
                  <a:spcPct val="0"/>
                </a:spcAft>
                <a:defRPr sz="2000">
                  <a:solidFill>
                    <a:schemeClr val="tx1"/>
                  </a:solidFill>
                  <a:latin typeface="Tahoma" pitchFamily="34" charset="0"/>
                  <a:ea typeface="黑体" pitchFamily="2" charset="-122"/>
                </a:defRPr>
              </a:lvl9pPr>
            </a:lstStyle>
            <a:p>
              <a:pPr eaLnBrk="1" hangingPunct="1"/>
              <a:endParaRPr lang="zh-CN" altLang="en-US"/>
            </a:p>
          </p:txBody>
        </p:sp>
        <p:sp>
          <p:nvSpPr>
            <p:cNvPr id="47" name="Rectangle 14"/>
            <p:cNvSpPr>
              <a:spLocks noChangeArrowheads="1"/>
            </p:cNvSpPr>
            <p:nvPr/>
          </p:nvSpPr>
          <p:spPr bwMode="auto">
            <a:xfrm>
              <a:off x="6211888" y="2667000"/>
              <a:ext cx="463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000">
                  <a:solidFill>
                    <a:schemeClr val="tx1"/>
                  </a:solidFill>
                  <a:latin typeface="Tahoma" pitchFamily="34" charset="0"/>
                  <a:ea typeface="黑体" pitchFamily="2" charset="-122"/>
                </a:defRPr>
              </a:lvl1pPr>
              <a:lvl2pPr marL="742950" indent="-285750" defTabSz="762000" eaLnBrk="0" hangingPunct="0">
                <a:defRPr sz="2000">
                  <a:solidFill>
                    <a:schemeClr val="tx1"/>
                  </a:solidFill>
                  <a:latin typeface="Tahoma" pitchFamily="34" charset="0"/>
                  <a:ea typeface="黑体" pitchFamily="2" charset="-122"/>
                </a:defRPr>
              </a:lvl2pPr>
              <a:lvl3pPr marL="1143000" indent="-228600" defTabSz="762000" eaLnBrk="0" hangingPunct="0">
                <a:defRPr sz="2000">
                  <a:solidFill>
                    <a:schemeClr val="tx1"/>
                  </a:solidFill>
                  <a:latin typeface="Tahoma" pitchFamily="34" charset="0"/>
                  <a:ea typeface="黑体" pitchFamily="2" charset="-122"/>
                </a:defRPr>
              </a:lvl3pPr>
              <a:lvl4pPr marL="1600200" indent="-228600" defTabSz="762000" eaLnBrk="0" hangingPunct="0">
                <a:defRPr sz="2000">
                  <a:solidFill>
                    <a:schemeClr val="tx1"/>
                  </a:solidFill>
                  <a:latin typeface="Tahoma" pitchFamily="34" charset="0"/>
                  <a:ea typeface="黑体" pitchFamily="2" charset="-122"/>
                </a:defRPr>
              </a:lvl4pPr>
              <a:lvl5pPr marL="2057400" indent="-228600" defTabSz="762000" eaLnBrk="0" hangingPunct="0">
                <a:defRPr sz="2000">
                  <a:solidFill>
                    <a:schemeClr val="tx1"/>
                  </a:solidFill>
                  <a:latin typeface="Tahoma" pitchFamily="34" charset="0"/>
                  <a:ea typeface="黑体" pitchFamily="2" charset="-122"/>
                </a:defRPr>
              </a:lvl5pPr>
              <a:lvl6pPr marL="25146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9pPr>
            </a:lstStyle>
            <a:p>
              <a:pPr algn="l"/>
              <a:r>
                <a:rPr kumimoji="1" lang="en-US" altLang="zh-CN" b="1">
                  <a:latin typeface="Arial" charset="0"/>
                </a:rPr>
                <a:t>16</a:t>
              </a:r>
            </a:p>
          </p:txBody>
        </p:sp>
        <p:sp>
          <p:nvSpPr>
            <p:cNvPr id="48" name="Rectangle 15"/>
            <p:cNvSpPr>
              <a:spLocks noChangeArrowheads="1"/>
            </p:cNvSpPr>
            <p:nvPr/>
          </p:nvSpPr>
          <p:spPr bwMode="auto">
            <a:xfrm>
              <a:off x="7991475" y="2667000"/>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000">
                  <a:solidFill>
                    <a:schemeClr val="tx1"/>
                  </a:solidFill>
                  <a:latin typeface="Tahoma" pitchFamily="34" charset="0"/>
                  <a:ea typeface="黑体" pitchFamily="2" charset="-122"/>
                </a:defRPr>
              </a:lvl1pPr>
              <a:lvl2pPr marL="742950" indent="-285750" defTabSz="762000" eaLnBrk="0" hangingPunct="0">
                <a:defRPr sz="2000">
                  <a:solidFill>
                    <a:schemeClr val="tx1"/>
                  </a:solidFill>
                  <a:latin typeface="Tahoma" pitchFamily="34" charset="0"/>
                  <a:ea typeface="黑体" pitchFamily="2" charset="-122"/>
                </a:defRPr>
              </a:lvl2pPr>
              <a:lvl3pPr marL="1143000" indent="-228600" defTabSz="762000" eaLnBrk="0" hangingPunct="0">
                <a:defRPr sz="2000">
                  <a:solidFill>
                    <a:schemeClr val="tx1"/>
                  </a:solidFill>
                  <a:latin typeface="Tahoma" pitchFamily="34" charset="0"/>
                  <a:ea typeface="黑体" pitchFamily="2" charset="-122"/>
                </a:defRPr>
              </a:lvl3pPr>
              <a:lvl4pPr marL="1600200" indent="-228600" defTabSz="762000" eaLnBrk="0" hangingPunct="0">
                <a:defRPr sz="2000">
                  <a:solidFill>
                    <a:schemeClr val="tx1"/>
                  </a:solidFill>
                  <a:latin typeface="Tahoma" pitchFamily="34" charset="0"/>
                  <a:ea typeface="黑体" pitchFamily="2" charset="-122"/>
                </a:defRPr>
              </a:lvl4pPr>
              <a:lvl5pPr marL="2057400" indent="-228600" defTabSz="762000" eaLnBrk="0" hangingPunct="0">
                <a:defRPr sz="2000">
                  <a:solidFill>
                    <a:schemeClr val="tx1"/>
                  </a:solidFill>
                  <a:latin typeface="Tahoma" pitchFamily="34" charset="0"/>
                  <a:ea typeface="黑体" pitchFamily="2" charset="-122"/>
                </a:defRPr>
              </a:lvl5pPr>
              <a:lvl6pPr marL="25146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9pPr>
            </a:lstStyle>
            <a:p>
              <a:pPr algn="l"/>
              <a:r>
                <a:rPr kumimoji="1" lang="en-US" altLang="zh-CN" b="1">
                  <a:latin typeface="Arial" charset="0"/>
                </a:rPr>
                <a:t>8</a:t>
              </a:r>
            </a:p>
          </p:txBody>
        </p:sp>
        <p:sp>
          <p:nvSpPr>
            <p:cNvPr id="49" name="Rectangle 16"/>
            <p:cNvSpPr>
              <a:spLocks noChangeArrowheads="1"/>
            </p:cNvSpPr>
            <p:nvPr/>
          </p:nvSpPr>
          <p:spPr bwMode="auto">
            <a:xfrm>
              <a:off x="4356100" y="3068638"/>
              <a:ext cx="715963"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000">
                  <a:solidFill>
                    <a:schemeClr val="tx1"/>
                  </a:solidFill>
                  <a:latin typeface="Tahoma" pitchFamily="34" charset="0"/>
                  <a:ea typeface="黑体" pitchFamily="2" charset="-122"/>
                </a:defRPr>
              </a:lvl1pPr>
              <a:lvl2pPr marL="742950" indent="-285750" defTabSz="762000" eaLnBrk="0" hangingPunct="0">
                <a:defRPr sz="2000">
                  <a:solidFill>
                    <a:schemeClr val="tx1"/>
                  </a:solidFill>
                  <a:latin typeface="Tahoma" pitchFamily="34" charset="0"/>
                  <a:ea typeface="黑体" pitchFamily="2" charset="-122"/>
                </a:defRPr>
              </a:lvl2pPr>
              <a:lvl3pPr marL="1143000" indent="-228600" defTabSz="762000" eaLnBrk="0" hangingPunct="0">
                <a:defRPr sz="2000">
                  <a:solidFill>
                    <a:schemeClr val="tx1"/>
                  </a:solidFill>
                  <a:latin typeface="Tahoma" pitchFamily="34" charset="0"/>
                  <a:ea typeface="黑体" pitchFamily="2" charset="-122"/>
                </a:defRPr>
              </a:lvl3pPr>
              <a:lvl4pPr marL="1600200" indent="-228600" defTabSz="762000" eaLnBrk="0" hangingPunct="0">
                <a:defRPr sz="2000">
                  <a:solidFill>
                    <a:schemeClr val="tx1"/>
                  </a:solidFill>
                  <a:latin typeface="Tahoma" pitchFamily="34" charset="0"/>
                  <a:ea typeface="黑体" pitchFamily="2" charset="-122"/>
                </a:defRPr>
              </a:lvl4pPr>
              <a:lvl5pPr marL="2057400" indent="-228600" defTabSz="762000" eaLnBrk="0" hangingPunct="0">
                <a:defRPr sz="2000">
                  <a:solidFill>
                    <a:schemeClr val="tx1"/>
                  </a:solidFill>
                  <a:latin typeface="Tahoma" pitchFamily="34" charset="0"/>
                  <a:ea typeface="黑体" pitchFamily="2" charset="-122"/>
                </a:defRPr>
              </a:lvl5pPr>
              <a:lvl6pPr marL="25146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9pPr>
            </a:lstStyle>
            <a:p>
              <a:pPr algn="l"/>
              <a:r>
                <a:rPr kumimoji="1" lang="zh-CN" altLang="en-US" b="1">
                  <a:latin typeface="Arial" charset="0"/>
                </a:rPr>
                <a:t>信息</a:t>
              </a:r>
            </a:p>
            <a:p>
              <a:pPr algn="l"/>
              <a:r>
                <a:rPr kumimoji="1" lang="zh-CN" altLang="en-US" b="1">
                  <a:latin typeface="Arial" charset="0"/>
                </a:rPr>
                <a:t> </a:t>
              </a:r>
              <a:r>
                <a:rPr kumimoji="1" lang="en-US" altLang="zh-CN" b="1">
                  <a:latin typeface="Arial" charset="0"/>
                </a:rPr>
                <a:t>Info</a:t>
              </a:r>
            </a:p>
          </p:txBody>
        </p:sp>
        <p:sp>
          <p:nvSpPr>
            <p:cNvPr id="50" name="Rectangle 17"/>
            <p:cNvSpPr>
              <a:spLocks noChangeArrowheads="1"/>
            </p:cNvSpPr>
            <p:nvPr/>
          </p:nvSpPr>
          <p:spPr bwMode="auto">
            <a:xfrm>
              <a:off x="965200" y="3055938"/>
              <a:ext cx="949325"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000">
                  <a:solidFill>
                    <a:schemeClr val="tx1"/>
                  </a:solidFill>
                  <a:latin typeface="Tahoma" pitchFamily="34" charset="0"/>
                  <a:ea typeface="黑体" pitchFamily="2" charset="-122"/>
                </a:defRPr>
              </a:lvl1pPr>
              <a:lvl2pPr marL="742950" indent="-285750" defTabSz="762000" eaLnBrk="0" hangingPunct="0">
                <a:defRPr sz="2000">
                  <a:solidFill>
                    <a:schemeClr val="tx1"/>
                  </a:solidFill>
                  <a:latin typeface="Tahoma" pitchFamily="34" charset="0"/>
                  <a:ea typeface="黑体" pitchFamily="2" charset="-122"/>
                </a:defRPr>
              </a:lvl2pPr>
              <a:lvl3pPr marL="1143000" indent="-228600" defTabSz="762000" eaLnBrk="0" hangingPunct="0">
                <a:defRPr sz="2000">
                  <a:solidFill>
                    <a:schemeClr val="tx1"/>
                  </a:solidFill>
                  <a:latin typeface="Tahoma" pitchFamily="34" charset="0"/>
                  <a:ea typeface="黑体" pitchFamily="2" charset="-122"/>
                </a:defRPr>
              </a:lvl3pPr>
              <a:lvl4pPr marL="1600200" indent="-228600" defTabSz="762000" eaLnBrk="0" hangingPunct="0">
                <a:defRPr sz="2000">
                  <a:solidFill>
                    <a:schemeClr val="tx1"/>
                  </a:solidFill>
                  <a:latin typeface="Tahoma" pitchFamily="34" charset="0"/>
                  <a:ea typeface="黑体" pitchFamily="2" charset="-122"/>
                </a:defRPr>
              </a:lvl4pPr>
              <a:lvl5pPr marL="2057400" indent="-228600" defTabSz="762000" eaLnBrk="0" hangingPunct="0">
                <a:defRPr sz="2000">
                  <a:solidFill>
                    <a:schemeClr val="tx1"/>
                  </a:solidFill>
                  <a:latin typeface="Tahoma" pitchFamily="34" charset="0"/>
                  <a:ea typeface="黑体" pitchFamily="2" charset="-122"/>
                </a:defRPr>
              </a:lvl5pPr>
              <a:lvl6pPr marL="25146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9pPr>
            </a:lstStyle>
            <a:p>
              <a:pPr algn="l"/>
              <a:r>
                <a:rPr kumimoji="1" lang="zh-CN" altLang="en-US" b="1" dirty="0">
                  <a:solidFill>
                    <a:schemeClr val="bg1"/>
                  </a:solidFill>
                  <a:latin typeface="Arial" charset="0"/>
                </a:rPr>
                <a:t>标志</a:t>
              </a:r>
            </a:p>
            <a:p>
              <a:pPr algn="l"/>
              <a:r>
                <a:rPr kumimoji="1" lang="zh-CN" altLang="en-US" b="1" dirty="0">
                  <a:solidFill>
                    <a:schemeClr val="bg1"/>
                  </a:solidFill>
                  <a:latin typeface="Arial" charset="0"/>
                </a:rPr>
                <a:t>   </a:t>
              </a:r>
              <a:r>
                <a:rPr kumimoji="1" lang="en-US" altLang="zh-CN" b="1" dirty="0">
                  <a:solidFill>
                    <a:schemeClr val="bg1"/>
                  </a:solidFill>
                  <a:latin typeface="Arial" charset="0"/>
                </a:rPr>
                <a:t>F</a:t>
              </a:r>
            </a:p>
          </p:txBody>
        </p:sp>
        <p:sp>
          <p:nvSpPr>
            <p:cNvPr id="51" name="Rectangle 18"/>
            <p:cNvSpPr>
              <a:spLocks noChangeArrowheads="1"/>
            </p:cNvSpPr>
            <p:nvPr/>
          </p:nvSpPr>
          <p:spPr bwMode="auto">
            <a:xfrm>
              <a:off x="7847013" y="3055938"/>
              <a:ext cx="90805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000">
                  <a:solidFill>
                    <a:schemeClr val="tx1"/>
                  </a:solidFill>
                  <a:latin typeface="Tahoma" pitchFamily="34" charset="0"/>
                  <a:ea typeface="黑体" pitchFamily="2" charset="-122"/>
                </a:defRPr>
              </a:lvl1pPr>
              <a:lvl2pPr marL="742950" indent="-285750" defTabSz="762000" eaLnBrk="0" hangingPunct="0">
                <a:defRPr sz="2000">
                  <a:solidFill>
                    <a:schemeClr val="tx1"/>
                  </a:solidFill>
                  <a:latin typeface="Tahoma" pitchFamily="34" charset="0"/>
                  <a:ea typeface="黑体" pitchFamily="2" charset="-122"/>
                </a:defRPr>
              </a:lvl2pPr>
              <a:lvl3pPr marL="1143000" indent="-228600" defTabSz="762000" eaLnBrk="0" hangingPunct="0">
                <a:defRPr sz="2000">
                  <a:solidFill>
                    <a:schemeClr val="tx1"/>
                  </a:solidFill>
                  <a:latin typeface="Tahoma" pitchFamily="34" charset="0"/>
                  <a:ea typeface="黑体" pitchFamily="2" charset="-122"/>
                </a:defRPr>
              </a:lvl3pPr>
              <a:lvl4pPr marL="1600200" indent="-228600" defTabSz="762000" eaLnBrk="0" hangingPunct="0">
                <a:defRPr sz="2000">
                  <a:solidFill>
                    <a:schemeClr val="tx1"/>
                  </a:solidFill>
                  <a:latin typeface="Tahoma" pitchFamily="34" charset="0"/>
                  <a:ea typeface="黑体" pitchFamily="2" charset="-122"/>
                </a:defRPr>
              </a:lvl4pPr>
              <a:lvl5pPr marL="2057400" indent="-228600" defTabSz="762000" eaLnBrk="0" hangingPunct="0">
                <a:defRPr sz="2000">
                  <a:solidFill>
                    <a:schemeClr val="tx1"/>
                  </a:solidFill>
                  <a:latin typeface="Tahoma" pitchFamily="34" charset="0"/>
                  <a:ea typeface="黑体" pitchFamily="2" charset="-122"/>
                </a:defRPr>
              </a:lvl5pPr>
              <a:lvl6pPr marL="25146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9pPr>
            </a:lstStyle>
            <a:p>
              <a:pPr algn="l"/>
              <a:r>
                <a:rPr kumimoji="1" lang="zh-CN" altLang="en-US" b="1" dirty="0">
                  <a:solidFill>
                    <a:schemeClr val="bg1"/>
                  </a:solidFill>
                  <a:latin typeface="Arial" charset="0"/>
                </a:rPr>
                <a:t>标志</a:t>
              </a:r>
            </a:p>
            <a:p>
              <a:pPr algn="l"/>
              <a:r>
                <a:rPr kumimoji="1" lang="zh-CN" altLang="en-US" b="1" dirty="0">
                  <a:solidFill>
                    <a:schemeClr val="bg1"/>
                  </a:solidFill>
                  <a:latin typeface="Arial" charset="0"/>
                </a:rPr>
                <a:t>   </a:t>
              </a:r>
              <a:r>
                <a:rPr kumimoji="1" lang="en-US" altLang="zh-CN" b="1" dirty="0">
                  <a:solidFill>
                    <a:schemeClr val="bg1"/>
                  </a:solidFill>
                  <a:latin typeface="Arial" charset="0"/>
                </a:rPr>
                <a:t>F</a:t>
              </a:r>
            </a:p>
          </p:txBody>
        </p:sp>
        <p:sp>
          <p:nvSpPr>
            <p:cNvPr id="52" name="Rectangle 19"/>
            <p:cNvSpPr>
              <a:spLocks noChangeArrowheads="1"/>
            </p:cNvSpPr>
            <p:nvPr/>
          </p:nvSpPr>
          <p:spPr bwMode="auto">
            <a:xfrm>
              <a:off x="1981200" y="3055938"/>
              <a:ext cx="769442"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000">
                  <a:solidFill>
                    <a:schemeClr val="tx1"/>
                  </a:solidFill>
                  <a:latin typeface="Tahoma" pitchFamily="34" charset="0"/>
                  <a:ea typeface="黑体" pitchFamily="2" charset="-122"/>
                </a:defRPr>
              </a:lvl1pPr>
              <a:lvl2pPr marL="742950" indent="-285750" defTabSz="762000" eaLnBrk="0" hangingPunct="0">
                <a:defRPr sz="2000">
                  <a:solidFill>
                    <a:schemeClr val="tx1"/>
                  </a:solidFill>
                  <a:latin typeface="Tahoma" pitchFamily="34" charset="0"/>
                  <a:ea typeface="黑体" pitchFamily="2" charset="-122"/>
                </a:defRPr>
              </a:lvl2pPr>
              <a:lvl3pPr marL="1143000" indent="-228600" defTabSz="762000" eaLnBrk="0" hangingPunct="0">
                <a:defRPr sz="2000">
                  <a:solidFill>
                    <a:schemeClr val="tx1"/>
                  </a:solidFill>
                  <a:latin typeface="Tahoma" pitchFamily="34" charset="0"/>
                  <a:ea typeface="黑体" pitchFamily="2" charset="-122"/>
                </a:defRPr>
              </a:lvl3pPr>
              <a:lvl4pPr marL="1600200" indent="-228600" defTabSz="762000" eaLnBrk="0" hangingPunct="0">
                <a:defRPr sz="2000">
                  <a:solidFill>
                    <a:schemeClr val="tx1"/>
                  </a:solidFill>
                  <a:latin typeface="Tahoma" pitchFamily="34" charset="0"/>
                  <a:ea typeface="黑体" pitchFamily="2" charset="-122"/>
                </a:defRPr>
              </a:lvl4pPr>
              <a:lvl5pPr marL="2057400" indent="-228600" defTabSz="762000" eaLnBrk="0" hangingPunct="0">
                <a:defRPr sz="2000">
                  <a:solidFill>
                    <a:schemeClr val="tx1"/>
                  </a:solidFill>
                  <a:latin typeface="Tahoma" pitchFamily="34" charset="0"/>
                  <a:ea typeface="黑体" pitchFamily="2" charset="-122"/>
                </a:defRPr>
              </a:lvl5pPr>
              <a:lvl6pPr marL="25146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9pPr>
            </a:lstStyle>
            <a:p>
              <a:pPr algn="l"/>
              <a:r>
                <a:rPr kumimoji="1" lang="zh-CN" altLang="en-US" b="1" dirty="0">
                  <a:solidFill>
                    <a:schemeClr val="bg1"/>
                  </a:solidFill>
                  <a:latin typeface="Arial" charset="0"/>
                </a:rPr>
                <a:t>地址 </a:t>
              </a:r>
            </a:p>
            <a:p>
              <a:pPr algn="l"/>
              <a:r>
                <a:rPr kumimoji="1" lang="zh-CN" altLang="en-US" b="1" dirty="0">
                  <a:solidFill>
                    <a:schemeClr val="bg1"/>
                  </a:solidFill>
                  <a:latin typeface="Arial" charset="0"/>
                </a:rPr>
                <a:t>   </a:t>
              </a:r>
              <a:r>
                <a:rPr kumimoji="1" lang="en-US" altLang="zh-CN" b="1" dirty="0">
                  <a:solidFill>
                    <a:schemeClr val="bg1"/>
                  </a:solidFill>
                  <a:latin typeface="Arial" charset="0"/>
                </a:rPr>
                <a:t>A</a:t>
              </a:r>
            </a:p>
          </p:txBody>
        </p:sp>
        <p:sp>
          <p:nvSpPr>
            <p:cNvPr id="53" name="Rectangle 20"/>
            <p:cNvSpPr>
              <a:spLocks noChangeArrowheads="1"/>
            </p:cNvSpPr>
            <p:nvPr/>
          </p:nvSpPr>
          <p:spPr bwMode="auto">
            <a:xfrm>
              <a:off x="3052763" y="3055938"/>
              <a:ext cx="1020762"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000">
                  <a:solidFill>
                    <a:schemeClr val="tx1"/>
                  </a:solidFill>
                  <a:latin typeface="Tahoma" pitchFamily="34" charset="0"/>
                  <a:ea typeface="黑体" pitchFamily="2" charset="-122"/>
                </a:defRPr>
              </a:lvl1pPr>
              <a:lvl2pPr marL="742950" indent="-285750" defTabSz="762000" eaLnBrk="0" hangingPunct="0">
                <a:defRPr sz="2000">
                  <a:solidFill>
                    <a:schemeClr val="tx1"/>
                  </a:solidFill>
                  <a:latin typeface="Tahoma" pitchFamily="34" charset="0"/>
                  <a:ea typeface="黑体" pitchFamily="2" charset="-122"/>
                </a:defRPr>
              </a:lvl2pPr>
              <a:lvl3pPr marL="1143000" indent="-228600" defTabSz="762000" eaLnBrk="0" hangingPunct="0">
                <a:defRPr sz="2000">
                  <a:solidFill>
                    <a:schemeClr val="tx1"/>
                  </a:solidFill>
                  <a:latin typeface="Tahoma" pitchFamily="34" charset="0"/>
                  <a:ea typeface="黑体" pitchFamily="2" charset="-122"/>
                </a:defRPr>
              </a:lvl3pPr>
              <a:lvl4pPr marL="1600200" indent="-228600" defTabSz="762000" eaLnBrk="0" hangingPunct="0">
                <a:defRPr sz="2000">
                  <a:solidFill>
                    <a:schemeClr val="tx1"/>
                  </a:solidFill>
                  <a:latin typeface="Tahoma" pitchFamily="34" charset="0"/>
                  <a:ea typeface="黑体" pitchFamily="2" charset="-122"/>
                </a:defRPr>
              </a:lvl4pPr>
              <a:lvl5pPr marL="2057400" indent="-228600" defTabSz="762000" eaLnBrk="0" hangingPunct="0">
                <a:defRPr sz="2000">
                  <a:solidFill>
                    <a:schemeClr val="tx1"/>
                  </a:solidFill>
                  <a:latin typeface="Tahoma" pitchFamily="34" charset="0"/>
                  <a:ea typeface="黑体" pitchFamily="2" charset="-122"/>
                </a:defRPr>
              </a:lvl5pPr>
              <a:lvl6pPr marL="25146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9pPr>
            </a:lstStyle>
            <a:p>
              <a:pPr algn="l"/>
              <a:r>
                <a:rPr kumimoji="1" lang="zh-CN" altLang="en-US" b="1" dirty="0">
                  <a:solidFill>
                    <a:schemeClr val="bg1"/>
                  </a:solidFill>
                  <a:latin typeface="Arial" charset="0"/>
                </a:rPr>
                <a:t>控制</a:t>
              </a:r>
            </a:p>
            <a:p>
              <a:pPr algn="l"/>
              <a:r>
                <a:rPr kumimoji="1" lang="zh-CN" altLang="en-US" b="1" dirty="0">
                  <a:solidFill>
                    <a:schemeClr val="bg1"/>
                  </a:solidFill>
                  <a:latin typeface="Arial" charset="0"/>
                </a:rPr>
                <a:t>   </a:t>
              </a:r>
              <a:r>
                <a:rPr kumimoji="1" lang="en-US" altLang="zh-CN" b="1" dirty="0">
                  <a:solidFill>
                    <a:schemeClr val="bg1"/>
                  </a:solidFill>
                  <a:latin typeface="Arial" charset="0"/>
                </a:rPr>
                <a:t>C</a:t>
              </a:r>
            </a:p>
          </p:txBody>
        </p:sp>
        <p:sp>
          <p:nvSpPr>
            <p:cNvPr id="54" name="Rectangle 21"/>
            <p:cNvSpPr>
              <a:spLocks noChangeArrowheads="1"/>
            </p:cNvSpPr>
            <p:nvPr/>
          </p:nvSpPr>
          <p:spPr bwMode="auto">
            <a:xfrm>
              <a:off x="6096000" y="3055938"/>
              <a:ext cx="1577975"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000">
                  <a:solidFill>
                    <a:schemeClr val="tx1"/>
                  </a:solidFill>
                  <a:latin typeface="Tahoma" pitchFamily="34" charset="0"/>
                  <a:ea typeface="黑体" pitchFamily="2" charset="-122"/>
                </a:defRPr>
              </a:lvl1pPr>
              <a:lvl2pPr marL="742950" indent="-285750" defTabSz="762000" eaLnBrk="0" hangingPunct="0">
                <a:defRPr sz="2000">
                  <a:solidFill>
                    <a:schemeClr val="tx1"/>
                  </a:solidFill>
                  <a:latin typeface="Tahoma" pitchFamily="34" charset="0"/>
                  <a:ea typeface="黑体" pitchFamily="2" charset="-122"/>
                </a:defRPr>
              </a:lvl2pPr>
              <a:lvl3pPr marL="1143000" indent="-228600" defTabSz="762000" eaLnBrk="0" hangingPunct="0">
                <a:defRPr sz="2000">
                  <a:solidFill>
                    <a:schemeClr val="tx1"/>
                  </a:solidFill>
                  <a:latin typeface="Tahoma" pitchFamily="34" charset="0"/>
                  <a:ea typeface="黑体" pitchFamily="2" charset="-122"/>
                </a:defRPr>
              </a:lvl3pPr>
              <a:lvl4pPr marL="1600200" indent="-228600" defTabSz="762000" eaLnBrk="0" hangingPunct="0">
                <a:defRPr sz="2000">
                  <a:solidFill>
                    <a:schemeClr val="tx1"/>
                  </a:solidFill>
                  <a:latin typeface="Tahoma" pitchFamily="34" charset="0"/>
                  <a:ea typeface="黑体" pitchFamily="2" charset="-122"/>
                </a:defRPr>
              </a:lvl4pPr>
              <a:lvl5pPr marL="2057400" indent="-228600" defTabSz="762000" eaLnBrk="0" hangingPunct="0">
                <a:defRPr sz="2000">
                  <a:solidFill>
                    <a:schemeClr val="tx1"/>
                  </a:solidFill>
                  <a:latin typeface="Tahoma" pitchFamily="34" charset="0"/>
                  <a:ea typeface="黑体" pitchFamily="2" charset="-122"/>
                </a:defRPr>
              </a:lvl5pPr>
              <a:lvl6pPr marL="25146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9pPr>
            </a:lstStyle>
            <a:p>
              <a:pPr algn="l"/>
              <a:r>
                <a:rPr kumimoji="1" lang="zh-CN" altLang="en-US" b="1" dirty="0">
                  <a:solidFill>
                    <a:schemeClr val="bg1"/>
                  </a:solidFill>
                  <a:latin typeface="Arial" charset="0"/>
                </a:rPr>
                <a:t>帧检验序列</a:t>
              </a:r>
            </a:p>
            <a:p>
              <a:pPr algn="l"/>
              <a:r>
                <a:rPr kumimoji="1" lang="zh-CN" altLang="en-US" b="1" dirty="0">
                  <a:solidFill>
                    <a:schemeClr val="bg1"/>
                  </a:solidFill>
                  <a:latin typeface="Arial" charset="0"/>
                </a:rPr>
                <a:t>      </a:t>
              </a:r>
              <a:r>
                <a:rPr kumimoji="1" lang="en-US" altLang="zh-CN" b="1" dirty="0">
                  <a:solidFill>
                    <a:schemeClr val="bg1"/>
                  </a:solidFill>
                  <a:latin typeface="Arial" charset="0"/>
                </a:rPr>
                <a:t>FCS</a:t>
              </a:r>
            </a:p>
          </p:txBody>
        </p:sp>
        <p:sp>
          <p:nvSpPr>
            <p:cNvPr id="55" name="Line 22"/>
            <p:cNvSpPr>
              <a:spLocks noChangeShapeType="1"/>
            </p:cNvSpPr>
            <p:nvPr/>
          </p:nvSpPr>
          <p:spPr bwMode="auto">
            <a:xfrm>
              <a:off x="6019800" y="3810000"/>
              <a:ext cx="0" cy="38100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23"/>
            <p:cNvSpPr>
              <a:spLocks noChangeShapeType="1"/>
            </p:cNvSpPr>
            <p:nvPr/>
          </p:nvSpPr>
          <p:spPr bwMode="auto">
            <a:xfrm>
              <a:off x="5445125" y="3921125"/>
              <a:ext cx="0" cy="322263"/>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24"/>
            <p:cNvSpPr>
              <a:spLocks noChangeShapeType="1"/>
            </p:cNvSpPr>
            <p:nvPr/>
          </p:nvSpPr>
          <p:spPr bwMode="auto">
            <a:xfrm>
              <a:off x="1819275" y="4102100"/>
              <a:ext cx="4200525" cy="12700"/>
            </a:xfrm>
            <a:prstGeom prst="line">
              <a:avLst/>
            </a:prstGeom>
            <a:noFill/>
            <a:ln w="2857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25"/>
            <p:cNvSpPr>
              <a:spLocks noChangeShapeType="1"/>
            </p:cNvSpPr>
            <p:nvPr/>
          </p:nvSpPr>
          <p:spPr bwMode="auto">
            <a:xfrm>
              <a:off x="7624763" y="3921125"/>
              <a:ext cx="0" cy="7000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26"/>
            <p:cNvSpPr>
              <a:spLocks noChangeShapeType="1"/>
            </p:cNvSpPr>
            <p:nvPr/>
          </p:nvSpPr>
          <p:spPr bwMode="auto">
            <a:xfrm>
              <a:off x="1819275" y="4481513"/>
              <a:ext cx="5799138" cy="0"/>
            </a:xfrm>
            <a:prstGeom prst="line">
              <a:avLst/>
            </a:prstGeom>
            <a:noFill/>
            <a:ln w="2857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Rectangle 27"/>
            <p:cNvSpPr>
              <a:spLocks noChangeArrowheads="1"/>
            </p:cNvSpPr>
            <p:nvPr/>
          </p:nvSpPr>
          <p:spPr bwMode="auto">
            <a:xfrm>
              <a:off x="4046538" y="4279900"/>
              <a:ext cx="1971675" cy="3937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000">
                  <a:solidFill>
                    <a:schemeClr val="tx1"/>
                  </a:solidFill>
                  <a:latin typeface="Tahoma" pitchFamily="34" charset="0"/>
                  <a:ea typeface="黑体" pitchFamily="2" charset="-122"/>
                </a:defRPr>
              </a:lvl1pPr>
              <a:lvl2pPr marL="742950" indent="-285750" defTabSz="762000" eaLnBrk="0" hangingPunct="0">
                <a:defRPr sz="2000">
                  <a:solidFill>
                    <a:schemeClr val="tx1"/>
                  </a:solidFill>
                  <a:latin typeface="Tahoma" pitchFamily="34" charset="0"/>
                  <a:ea typeface="黑体" pitchFamily="2" charset="-122"/>
                </a:defRPr>
              </a:lvl2pPr>
              <a:lvl3pPr marL="1143000" indent="-228600" defTabSz="762000" eaLnBrk="0" hangingPunct="0">
                <a:defRPr sz="2000">
                  <a:solidFill>
                    <a:schemeClr val="tx1"/>
                  </a:solidFill>
                  <a:latin typeface="Tahoma" pitchFamily="34" charset="0"/>
                  <a:ea typeface="黑体" pitchFamily="2" charset="-122"/>
                </a:defRPr>
              </a:lvl3pPr>
              <a:lvl4pPr marL="1600200" indent="-228600" defTabSz="762000" eaLnBrk="0" hangingPunct="0">
                <a:defRPr sz="2000">
                  <a:solidFill>
                    <a:schemeClr val="tx1"/>
                  </a:solidFill>
                  <a:latin typeface="Tahoma" pitchFamily="34" charset="0"/>
                  <a:ea typeface="黑体" pitchFamily="2" charset="-122"/>
                </a:defRPr>
              </a:lvl4pPr>
              <a:lvl5pPr marL="2057400" indent="-228600" defTabSz="762000" eaLnBrk="0" hangingPunct="0">
                <a:defRPr sz="2000">
                  <a:solidFill>
                    <a:schemeClr val="tx1"/>
                  </a:solidFill>
                  <a:latin typeface="Tahoma" pitchFamily="34" charset="0"/>
                  <a:ea typeface="黑体" pitchFamily="2" charset="-122"/>
                </a:defRPr>
              </a:lvl5pPr>
              <a:lvl6pPr marL="25146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9pPr>
            </a:lstStyle>
            <a:p>
              <a:pPr algn="l"/>
              <a:r>
                <a:rPr kumimoji="1" lang="zh-CN" altLang="en-US" b="1">
                  <a:latin typeface="Arial" charset="0"/>
                </a:rPr>
                <a:t>透明传输区间</a:t>
              </a:r>
            </a:p>
          </p:txBody>
        </p:sp>
        <p:sp>
          <p:nvSpPr>
            <p:cNvPr id="61" name="Line 28"/>
            <p:cNvSpPr>
              <a:spLocks noChangeShapeType="1"/>
            </p:cNvSpPr>
            <p:nvPr/>
          </p:nvSpPr>
          <p:spPr bwMode="auto">
            <a:xfrm flipH="1">
              <a:off x="3983038" y="3084513"/>
              <a:ext cx="0" cy="736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29"/>
            <p:cNvSpPr>
              <a:spLocks noChangeShapeType="1"/>
            </p:cNvSpPr>
            <p:nvPr/>
          </p:nvSpPr>
          <p:spPr bwMode="auto">
            <a:xfrm>
              <a:off x="6019800" y="3048000"/>
              <a:ext cx="0" cy="7159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Freeform 30"/>
            <p:cNvSpPr>
              <a:spLocks/>
            </p:cNvSpPr>
            <p:nvPr/>
          </p:nvSpPr>
          <p:spPr bwMode="auto">
            <a:xfrm>
              <a:off x="5070475" y="3000375"/>
              <a:ext cx="144463" cy="927100"/>
            </a:xfrm>
            <a:custGeom>
              <a:avLst/>
              <a:gdLst>
                <a:gd name="T0" fmla="*/ 2147483647 w 96"/>
                <a:gd name="T1" fmla="*/ 0 h 528"/>
                <a:gd name="T2" fmla="*/ 2147483647 w 96"/>
                <a:gd name="T3" fmla="*/ 2147483647 h 528"/>
                <a:gd name="T4" fmla="*/ 2147483647 w 96"/>
                <a:gd name="T5" fmla="*/ 2147483647 h 528"/>
                <a:gd name="T6" fmla="*/ 0 w 96"/>
                <a:gd name="T7" fmla="*/ 2147483647 h 528"/>
                <a:gd name="T8" fmla="*/ 2147483647 w 96"/>
                <a:gd name="T9" fmla="*/ 2147483647 h 5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 h="528">
                  <a:moveTo>
                    <a:pt x="96" y="0"/>
                  </a:moveTo>
                  <a:lnTo>
                    <a:pt x="32" y="144"/>
                  </a:lnTo>
                  <a:lnTo>
                    <a:pt x="96" y="288"/>
                  </a:lnTo>
                  <a:lnTo>
                    <a:pt x="0" y="368"/>
                  </a:lnTo>
                  <a:lnTo>
                    <a:pt x="88" y="528"/>
                  </a:lnTo>
                </a:path>
              </a:pathLst>
            </a:custGeom>
            <a:noFill/>
            <a:ln w="571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Rectangle 31"/>
            <p:cNvSpPr>
              <a:spLocks noChangeArrowheads="1"/>
            </p:cNvSpPr>
            <p:nvPr/>
          </p:nvSpPr>
          <p:spPr bwMode="auto">
            <a:xfrm>
              <a:off x="2778125" y="3867150"/>
              <a:ext cx="1944688" cy="406400"/>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000">
                  <a:solidFill>
                    <a:schemeClr val="tx1"/>
                  </a:solidFill>
                  <a:latin typeface="Tahoma" pitchFamily="34" charset="0"/>
                  <a:ea typeface="黑体" pitchFamily="2" charset="-122"/>
                </a:defRPr>
              </a:lvl1pPr>
              <a:lvl2pPr marL="742950" indent="-285750" defTabSz="762000" eaLnBrk="0" hangingPunct="0">
                <a:defRPr sz="2000">
                  <a:solidFill>
                    <a:schemeClr val="tx1"/>
                  </a:solidFill>
                  <a:latin typeface="Tahoma" pitchFamily="34" charset="0"/>
                  <a:ea typeface="黑体" pitchFamily="2" charset="-122"/>
                </a:defRPr>
              </a:lvl2pPr>
              <a:lvl3pPr marL="1143000" indent="-228600" defTabSz="762000" eaLnBrk="0" hangingPunct="0">
                <a:defRPr sz="2000">
                  <a:solidFill>
                    <a:schemeClr val="tx1"/>
                  </a:solidFill>
                  <a:latin typeface="Tahoma" pitchFamily="34" charset="0"/>
                  <a:ea typeface="黑体" pitchFamily="2" charset="-122"/>
                </a:defRPr>
              </a:lvl3pPr>
              <a:lvl4pPr marL="1600200" indent="-228600" defTabSz="762000" eaLnBrk="0" hangingPunct="0">
                <a:defRPr sz="2000">
                  <a:solidFill>
                    <a:schemeClr val="tx1"/>
                  </a:solidFill>
                  <a:latin typeface="Tahoma" pitchFamily="34" charset="0"/>
                  <a:ea typeface="黑体" pitchFamily="2" charset="-122"/>
                </a:defRPr>
              </a:lvl4pPr>
              <a:lvl5pPr marL="2057400" indent="-228600" defTabSz="762000" eaLnBrk="0" hangingPunct="0">
                <a:defRPr sz="2000">
                  <a:solidFill>
                    <a:schemeClr val="tx1"/>
                  </a:solidFill>
                  <a:latin typeface="Tahoma" pitchFamily="34" charset="0"/>
                  <a:ea typeface="黑体" pitchFamily="2" charset="-122"/>
                </a:defRPr>
              </a:lvl5pPr>
              <a:lvl6pPr marL="25146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9pPr>
            </a:lstStyle>
            <a:p>
              <a:pPr algn="l"/>
              <a:r>
                <a:rPr kumimoji="1" lang="en-US" altLang="zh-CN" b="1">
                  <a:latin typeface="Arial" charset="0"/>
                </a:rPr>
                <a:t>FCS </a:t>
              </a:r>
              <a:r>
                <a:rPr kumimoji="1" lang="zh-CN" altLang="en-US" b="1">
                  <a:latin typeface="Arial" charset="0"/>
                </a:rPr>
                <a:t>检验区间</a:t>
              </a:r>
            </a:p>
          </p:txBody>
        </p:sp>
        <p:sp>
          <p:nvSpPr>
            <p:cNvPr id="65" name="Line 34"/>
            <p:cNvSpPr>
              <a:spLocks noChangeShapeType="1"/>
            </p:cNvSpPr>
            <p:nvPr/>
          </p:nvSpPr>
          <p:spPr bwMode="auto">
            <a:xfrm>
              <a:off x="1828800" y="3886200"/>
              <a:ext cx="0" cy="7000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 name="矩形 2"/>
          <p:cNvSpPr/>
          <p:nvPr/>
        </p:nvSpPr>
        <p:spPr>
          <a:xfrm>
            <a:off x="266472" y="4888988"/>
            <a:ext cx="8570245" cy="1200329"/>
          </a:xfrm>
          <a:prstGeom prst="rect">
            <a:avLst/>
          </a:prstGeom>
        </p:spPr>
        <p:txBody>
          <a:bodyPr wrap="square">
            <a:spAutoFit/>
          </a:bodyPr>
          <a:lstStyle/>
          <a:p>
            <a:r>
              <a:rPr lang="zh-CN" altLang="en-US" sz="2400" b="1" dirty="0">
                <a:solidFill>
                  <a:srgbClr val="002060"/>
                </a:solidFill>
              </a:rPr>
              <a:t>标志字段 </a:t>
            </a:r>
            <a:r>
              <a:rPr lang="en-US" altLang="zh-CN" sz="2400" b="1" dirty="0">
                <a:solidFill>
                  <a:srgbClr val="002060"/>
                </a:solidFill>
              </a:rPr>
              <a:t>F (Flag) </a:t>
            </a:r>
            <a:r>
              <a:rPr lang="zh-CN" altLang="en-US" sz="2400" b="1" dirty="0">
                <a:solidFill>
                  <a:srgbClr val="002060"/>
                </a:solidFill>
              </a:rPr>
              <a:t>为 </a:t>
            </a:r>
            <a:r>
              <a:rPr lang="en-US" altLang="zh-CN" sz="2400" b="1" dirty="0">
                <a:solidFill>
                  <a:srgbClr val="C00000"/>
                </a:solidFill>
              </a:rPr>
              <a:t>6 </a:t>
            </a:r>
            <a:r>
              <a:rPr lang="zh-CN" altLang="en-US" sz="2400" b="1" dirty="0">
                <a:solidFill>
                  <a:srgbClr val="C00000"/>
                </a:solidFill>
              </a:rPr>
              <a:t>个连续 “</a:t>
            </a:r>
            <a:r>
              <a:rPr lang="en-US" altLang="zh-CN" sz="2400" b="1" dirty="0">
                <a:solidFill>
                  <a:srgbClr val="C00000"/>
                </a:solidFill>
              </a:rPr>
              <a:t>1 </a:t>
            </a:r>
            <a:r>
              <a:rPr lang="en-US" altLang="zh-CN" sz="2400" b="1" dirty="0" smtClean="0">
                <a:solidFill>
                  <a:srgbClr val="C00000"/>
                </a:solidFill>
              </a:rPr>
              <a:t>”  </a:t>
            </a:r>
            <a:r>
              <a:rPr lang="zh-CN" altLang="en-US" sz="2400" b="1" dirty="0" smtClean="0">
                <a:solidFill>
                  <a:srgbClr val="002060"/>
                </a:solidFill>
              </a:rPr>
              <a:t>加上 </a:t>
            </a:r>
            <a:r>
              <a:rPr lang="zh-CN" altLang="en-US" sz="2400" b="1" dirty="0" smtClean="0">
                <a:solidFill>
                  <a:srgbClr val="C00000"/>
                </a:solidFill>
              </a:rPr>
              <a:t>两边</a:t>
            </a:r>
            <a:r>
              <a:rPr lang="zh-CN" altLang="en-US" sz="2400" b="1" dirty="0">
                <a:solidFill>
                  <a:srgbClr val="C00000"/>
                </a:solidFill>
              </a:rPr>
              <a:t>各一个 “</a:t>
            </a:r>
            <a:r>
              <a:rPr lang="en-US" altLang="zh-CN" sz="2400" b="1" dirty="0">
                <a:solidFill>
                  <a:srgbClr val="C00000"/>
                </a:solidFill>
              </a:rPr>
              <a:t>0 </a:t>
            </a:r>
            <a:r>
              <a:rPr lang="en-US" altLang="zh-CN" sz="2400" b="1" dirty="0" smtClean="0">
                <a:solidFill>
                  <a:srgbClr val="C00000"/>
                </a:solidFill>
              </a:rPr>
              <a:t>”</a:t>
            </a:r>
            <a:r>
              <a:rPr lang="zh-CN" altLang="en-US" sz="2400" b="1" dirty="0" smtClean="0">
                <a:solidFill>
                  <a:srgbClr val="C00000"/>
                </a:solidFill>
              </a:rPr>
              <a:t>，</a:t>
            </a:r>
            <a:r>
              <a:rPr lang="zh-CN" altLang="en-US" sz="2400" b="1" dirty="0" smtClean="0">
                <a:solidFill>
                  <a:srgbClr val="002060"/>
                </a:solidFill>
              </a:rPr>
              <a:t>共 </a:t>
            </a:r>
            <a:r>
              <a:rPr lang="en-US" altLang="zh-CN" sz="2400" b="1" dirty="0">
                <a:solidFill>
                  <a:srgbClr val="002060"/>
                </a:solidFill>
              </a:rPr>
              <a:t>8 bit</a:t>
            </a:r>
            <a:r>
              <a:rPr lang="zh-CN" altLang="en-US" sz="2400" b="1" dirty="0">
                <a:solidFill>
                  <a:srgbClr val="002060"/>
                </a:solidFill>
              </a:rPr>
              <a:t>（</a:t>
            </a:r>
            <a:r>
              <a:rPr lang="en-US" altLang="zh-CN" sz="2400" b="1" dirty="0">
                <a:solidFill>
                  <a:srgbClr val="002060"/>
                </a:solidFill>
              </a:rPr>
              <a:t>01111110</a:t>
            </a:r>
            <a:r>
              <a:rPr lang="zh-CN" altLang="en-US" sz="2400" b="1" dirty="0">
                <a:solidFill>
                  <a:srgbClr val="002060"/>
                </a:solidFill>
              </a:rPr>
              <a:t>），表示帧开始和</a:t>
            </a:r>
            <a:r>
              <a:rPr lang="zh-CN" altLang="en-US" sz="2400" b="1" dirty="0" smtClean="0">
                <a:solidFill>
                  <a:srgbClr val="002060"/>
                </a:solidFill>
              </a:rPr>
              <a:t>结束，具有同步作用。接收</a:t>
            </a:r>
            <a:r>
              <a:rPr lang="zh-CN" altLang="en-US" sz="2400" b="1" dirty="0">
                <a:solidFill>
                  <a:srgbClr val="002060"/>
                </a:solidFill>
              </a:rPr>
              <a:t>端根据标志字段就可确定一个帧的范围。 </a:t>
            </a:r>
          </a:p>
        </p:txBody>
      </p:sp>
    </p:spTree>
    <p:extLst>
      <p:ext uri="{BB962C8B-B14F-4D97-AF65-F5344CB8AC3E}">
        <p14:creationId xmlns:p14="http://schemas.microsoft.com/office/powerpoint/2010/main" val="38081764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3.1.1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数据电路和数据链路</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411936" y="1627762"/>
            <a:ext cx="8345643" cy="4524315"/>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l" eaLnBrk="0" hangingPunct="0">
              <a:spcBef>
                <a:spcPct val="50000"/>
              </a:spcBef>
            </a:pPr>
            <a:r>
              <a:rPr lang="zh-CN" altLang="en-US" sz="3200" dirty="0" smtClean="0">
                <a:solidFill>
                  <a:srgbClr val="C00000"/>
                </a:solidFill>
                <a:latin typeface="黑体" pitchFamily="2" charset="-122"/>
                <a:sym typeface="Symbol" pitchFamily="18" charset="2"/>
              </a:rPr>
              <a:t>信道：</a:t>
            </a:r>
            <a:r>
              <a:rPr lang="zh-CN" altLang="en-US" sz="3200" dirty="0" smtClean="0">
                <a:solidFill>
                  <a:srgbClr val="002060"/>
                </a:solidFill>
                <a:latin typeface="黑体" pitchFamily="2" charset="-122"/>
                <a:sym typeface="Symbol" pitchFamily="18" charset="2"/>
              </a:rPr>
              <a:t>信息传输的通路（模拟或数字信道）。</a:t>
            </a:r>
            <a:endParaRPr lang="en-US" altLang="zh-CN" sz="3200" dirty="0" smtClean="0">
              <a:solidFill>
                <a:srgbClr val="002060"/>
              </a:solidFill>
              <a:latin typeface="黑体" pitchFamily="2" charset="-122"/>
              <a:sym typeface="Symbol" pitchFamily="18" charset="2"/>
            </a:endParaRPr>
          </a:p>
          <a:p>
            <a:pPr algn="l" eaLnBrk="0" hangingPunct="0">
              <a:spcBef>
                <a:spcPct val="50000"/>
              </a:spcBef>
            </a:pPr>
            <a:r>
              <a:rPr lang="zh-CN" altLang="en-US" sz="3200" dirty="0" smtClean="0">
                <a:solidFill>
                  <a:srgbClr val="C00000"/>
                </a:solidFill>
                <a:latin typeface="黑体" pitchFamily="2" charset="-122"/>
                <a:sym typeface="Symbol" pitchFamily="18" charset="2"/>
              </a:rPr>
              <a:t>数据电路</a:t>
            </a:r>
            <a:r>
              <a:rPr lang="zh-CN" altLang="en-US" sz="3200" dirty="0">
                <a:solidFill>
                  <a:srgbClr val="C00000"/>
                </a:solidFill>
                <a:latin typeface="黑体" pitchFamily="2" charset="-122"/>
                <a:sym typeface="Symbol" pitchFamily="18" charset="2"/>
              </a:rPr>
              <a:t>：</a:t>
            </a:r>
            <a:r>
              <a:rPr lang="zh-CN" altLang="en-US" sz="3200" dirty="0">
                <a:solidFill>
                  <a:srgbClr val="002060"/>
                </a:solidFill>
                <a:latin typeface="黑体" pitchFamily="2" charset="-122"/>
                <a:sym typeface="Symbol" pitchFamily="18" charset="2"/>
              </a:rPr>
              <a:t>在传输信道两端加上信号变换</a:t>
            </a:r>
            <a:r>
              <a:rPr lang="zh-CN" altLang="en-US" sz="3200" dirty="0" smtClean="0">
                <a:solidFill>
                  <a:srgbClr val="002060"/>
                </a:solidFill>
                <a:latin typeface="黑体" pitchFamily="2" charset="-122"/>
                <a:sym typeface="Symbol" pitchFamily="18" charset="2"/>
              </a:rPr>
              <a:t>设备之后</a:t>
            </a:r>
            <a:r>
              <a:rPr lang="zh-CN" altLang="en-US" sz="3200" dirty="0">
                <a:solidFill>
                  <a:srgbClr val="002060"/>
                </a:solidFill>
                <a:latin typeface="黑体" pitchFamily="2" charset="-122"/>
                <a:sym typeface="Symbol" pitchFamily="18" charset="2"/>
              </a:rPr>
              <a:t>所形成的二进制比特流通路。即数据电路由传输信道</a:t>
            </a:r>
            <a:r>
              <a:rPr lang="zh-CN" altLang="en-US" sz="3200" dirty="0" smtClean="0">
                <a:solidFill>
                  <a:srgbClr val="002060"/>
                </a:solidFill>
                <a:latin typeface="黑体" pitchFamily="2" charset="-122"/>
                <a:sym typeface="Symbol" pitchFamily="18" charset="2"/>
              </a:rPr>
              <a:t>加</a:t>
            </a:r>
            <a:r>
              <a:rPr lang="zh-CN" altLang="en-US" sz="3200" dirty="0">
                <a:solidFill>
                  <a:srgbClr val="002060"/>
                </a:solidFill>
                <a:latin typeface="黑体" pitchFamily="2" charset="-122"/>
                <a:sym typeface="Symbol" pitchFamily="18" charset="2"/>
              </a:rPr>
              <a:t>上</a:t>
            </a:r>
            <a:r>
              <a:rPr lang="en-US" altLang="zh-CN" sz="3200" dirty="0" smtClean="0">
                <a:solidFill>
                  <a:srgbClr val="002060"/>
                </a:solidFill>
                <a:latin typeface="Times New Roman" panose="02020603050405020304" pitchFamily="18" charset="0"/>
                <a:cs typeface="Times New Roman" panose="02020603050405020304" pitchFamily="18" charset="0"/>
                <a:sym typeface="Symbol" pitchFamily="18" charset="2"/>
              </a:rPr>
              <a:t>DCE</a:t>
            </a:r>
            <a:r>
              <a:rPr lang="zh-CN" altLang="en-US" sz="3200" dirty="0" smtClean="0">
                <a:solidFill>
                  <a:srgbClr val="002060"/>
                </a:solidFill>
                <a:latin typeface="黑体" pitchFamily="2" charset="-122"/>
                <a:sym typeface="Symbol" pitchFamily="18" charset="2"/>
              </a:rPr>
              <a:t>组成</a:t>
            </a:r>
            <a:r>
              <a:rPr lang="zh-CN" altLang="en-US" sz="3200" dirty="0">
                <a:solidFill>
                  <a:srgbClr val="002060"/>
                </a:solidFill>
                <a:latin typeface="黑体" pitchFamily="2" charset="-122"/>
                <a:sym typeface="Symbol" pitchFamily="18" charset="2"/>
              </a:rPr>
              <a:t>，实现</a:t>
            </a:r>
            <a:r>
              <a:rPr lang="zh-CN" altLang="en-US" sz="3200" dirty="0">
                <a:solidFill>
                  <a:srgbClr val="C00000"/>
                </a:solidFill>
                <a:latin typeface="黑体" pitchFamily="2" charset="-122"/>
                <a:sym typeface="Symbol" pitchFamily="18" charset="2"/>
              </a:rPr>
              <a:t>数据信号的传输</a:t>
            </a:r>
            <a:r>
              <a:rPr lang="zh-CN" altLang="en-US" sz="3200" dirty="0">
                <a:latin typeface="黑体" pitchFamily="2" charset="-122"/>
                <a:sym typeface="Symbol" pitchFamily="18" charset="2"/>
              </a:rPr>
              <a:t>。</a:t>
            </a:r>
          </a:p>
          <a:p>
            <a:pPr algn="l" eaLnBrk="0" hangingPunct="0">
              <a:spcBef>
                <a:spcPct val="50000"/>
              </a:spcBef>
            </a:pPr>
            <a:r>
              <a:rPr lang="zh-CN" altLang="en-US" sz="3200" dirty="0">
                <a:solidFill>
                  <a:srgbClr val="C00000"/>
                </a:solidFill>
                <a:latin typeface="Times New Roman" pitchFamily="18" charset="0"/>
                <a:sym typeface="Symbol" pitchFamily="18" charset="2"/>
              </a:rPr>
              <a:t>数据链路：</a:t>
            </a:r>
            <a:r>
              <a:rPr lang="zh-CN" altLang="en-US" sz="3200" dirty="0">
                <a:solidFill>
                  <a:srgbClr val="002060"/>
                </a:solidFill>
                <a:latin typeface="Times New Roman" pitchFamily="18" charset="0"/>
                <a:sym typeface="Symbol" pitchFamily="18" charset="2"/>
              </a:rPr>
              <a:t>在数据电路建立的基础上，在链路协议控制下，使通信双方</a:t>
            </a:r>
            <a:r>
              <a:rPr lang="zh-CN" altLang="en-US" sz="3200" dirty="0">
                <a:solidFill>
                  <a:srgbClr val="C00000"/>
                </a:solidFill>
                <a:latin typeface="Times New Roman" pitchFamily="18" charset="0"/>
                <a:sym typeface="Symbol" pitchFamily="18" charset="2"/>
              </a:rPr>
              <a:t>正确</a:t>
            </a:r>
            <a:r>
              <a:rPr lang="zh-CN" altLang="en-US" sz="3200" dirty="0">
                <a:solidFill>
                  <a:srgbClr val="002060"/>
                </a:solidFill>
                <a:latin typeface="Times New Roman" pitchFamily="18" charset="0"/>
                <a:sym typeface="Symbol" pitchFamily="18" charset="2"/>
              </a:rPr>
              <a:t>传输数据的终端设备与传输线路的组合体。</a:t>
            </a:r>
          </a:p>
        </p:txBody>
      </p:sp>
      <p:pic>
        <p:nvPicPr>
          <p:cNvPr id="19" name="图片 18"/>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基本概念</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燕尾形 30"/>
          <p:cNvSpPr/>
          <p:nvPr/>
        </p:nvSpPr>
        <p:spPr>
          <a:xfrm>
            <a:off x="791968" y="233065"/>
            <a:ext cx="195123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33"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数据链路层基本概念  </a:t>
            </a:r>
            <a:endParaRPr lang="zh-CN" altLang="en-US" sz="1200" b="1" dirty="0">
              <a:solidFill>
                <a:schemeClr val="bg1"/>
              </a:solidFill>
            </a:endParaRPr>
          </a:p>
        </p:txBody>
      </p:sp>
      <p:sp>
        <p:nvSpPr>
          <p:cNvPr id="34" name="TextBox 10"/>
          <p:cNvSpPr txBox="1"/>
          <p:nvPr/>
        </p:nvSpPr>
        <p:spPr>
          <a:xfrm>
            <a:off x="2964687" y="29792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流量控制</a:t>
            </a:r>
            <a:endParaRPr lang="zh-CN" altLang="en-US" sz="1200" b="1" dirty="0"/>
          </a:p>
        </p:txBody>
      </p:sp>
      <p:sp>
        <p:nvSpPr>
          <p:cNvPr id="35"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Tree>
    <p:extLst>
      <p:ext uri="{BB962C8B-B14F-4D97-AF65-F5344CB8AC3E}">
        <p14:creationId xmlns:p14="http://schemas.microsoft.com/office/powerpoint/2010/main" val="198212779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grpSp>
        <p:nvGrpSpPr>
          <p:cNvPr id="29" name="组合 31"/>
          <p:cNvGrpSpPr/>
          <p:nvPr/>
        </p:nvGrpSpPr>
        <p:grpSpPr>
          <a:xfrm>
            <a:off x="8620776" y="875376"/>
            <a:ext cx="305510" cy="333991"/>
            <a:chOff x="11707415" y="1054709"/>
            <a:chExt cx="368424" cy="432048"/>
          </a:xfrm>
        </p:grpSpPr>
        <p:sp>
          <p:nvSpPr>
            <p:cNvPr id="31" name="燕尾形 30"/>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6" name="燕尾形 35"/>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8" name="矩形 37"/>
          <p:cNvSpPr/>
          <p:nvPr/>
        </p:nvSpPr>
        <p:spPr>
          <a:xfrm>
            <a:off x="3418465" y="805934"/>
            <a:ext cx="5128327"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3.3.2 </a:t>
            </a:r>
            <a:r>
              <a:rPr lang="zh-CN" altLang="en-US" sz="2800" b="1" dirty="0" smtClean="0">
                <a:solidFill>
                  <a:schemeClr val="tx1">
                    <a:lumMod val="65000"/>
                    <a:lumOff val="35000"/>
                  </a:schemeClr>
                </a:solidFill>
                <a:latin typeface="Times New Roman" pitchFamily="18" charset="0"/>
                <a:ea typeface="黑体" pitchFamily="2" charset="-122"/>
              </a:rPr>
              <a:t>面向</a:t>
            </a:r>
            <a:r>
              <a:rPr lang="zh-CN" altLang="en-US" sz="2800" b="1" dirty="0">
                <a:solidFill>
                  <a:schemeClr val="tx1">
                    <a:lumMod val="65000"/>
                    <a:lumOff val="35000"/>
                  </a:schemeClr>
                </a:solidFill>
                <a:latin typeface="Times New Roman" pitchFamily="18" charset="0"/>
                <a:ea typeface="黑体" pitchFamily="2" charset="-122"/>
              </a:rPr>
              <a:t>比特的</a:t>
            </a:r>
            <a:r>
              <a:rPr lang="zh-CN" altLang="en-US" sz="2800" b="1" dirty="0" smtClean="0">
                <a:solidFill>
                  <a:schemeClr val="tx1">
                    <a:lumMod val="65000"/>
                    <a:lumOff val="35000"/>
                  </a:schemeClr>
                </a:solidFill>
                <a:latin typeface="Times New Roman" pitchFamily="18" charset="0"/>
                <a:ea typeface="黑体" pitchFamily="2" charset="-122"/>
              </a:rPr>
              <a:t>链路控制规程</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66" name="Rectangle 4"/>
          <p:cNvSpPr txBox="1">
            <a:spLocks noChangeArrowheads="1"/>
          </p:cNvSpPr>
          <p:nvPr/>
        </p:nvSpPr>
        <p:spPr>
          <a:xfrm>
            <a:off x="280307" y="1712686"/>
            <a:ext cx="8497888" cy="4397828"/>
          </a:xfrm>
          <a:prstGeom prst="rect">
            <a:avLst/>
          </a:prstGeom>
        </p:spPr>
        <p:txBody>
          <a:bodyPr/>
          <a:lstStyle/>
          <a:p>
            <a:pPr>
              <a:lnSpc>
                <a:spcPct val="110000"/>
              </a:lnSpc>
              <a:defRPr/>
            </a:pPr>
            <a:r>
              <a:rPr lang="en-US" altLang="zh-CN" sz="3200" b="1" dirty="0" smtClean="0">
                <a:solidFill>
                  <a:srgbClr val="002060"/>
                </a:solidFill>
                <a:latin typeface="Times New Roman" panose="02020603050405020304" pitchFamily="18" charset="0"/>
                <a:cs typeface="Times New Roman" panose="02020603050405020304" pitchFamily="18" charset="0"/>
              </a:rPr>
              <a:t>HDLC</a:t>
            </a:r>
            <a:r>
              <a:rPr lang="zh-CN" altLang="en-US" sz="3200" b="1" dirty="0" smtClean="0">
                <a:solidFill>
                  <a:srgbClr val="002060"/>
                </a:solidFill>
              </a:rPr>
              <a:t>的帧结构</a:t>
            </a:r>
            <a:endParaRPr lang="en-US" altLang="zh-CN" sz="3200" b="1" dirty="0" smtClean="0">
              <a:solidFill>
                <a:srgbClr val="002060"/>
              </a:solidFill>
            </a:endParaRPr>
          </a:p>
          <a:p>
            <a:pPr marL="457200" indent="-457200">
              <a:lnSpc>
                <a:spcPct val="110000"/>
              </a:lnSpc>
              <a:buFont typeface="Arial" panose="020B0604020202020204" pitchFamily="34" charset="0"/>
              <a:buChar char="•"/>
              <a:defRPr/>
            </a:pPr>
            <a:r>
              <a:rPr lang="en-US" altLang="zh-CN" sz="2800" b="1" dirty="0" smtClean="0">
                <a:solidFill>
                  <a:srgbClr val="002060"/>
                </a:solidFill>
                <a:latin typeface="Times New Roman" panose="02020603050405020304" pitchFamily="18" charset="0"/>
                <a:cs typeface="Times New Roman" panose="02020603050405020304" pitchFamily="18" charset="0"/>
              </a:rPr>
              <a:t>HDLC</a:t>
            </a:r>
            <a:r>
              <a:rPr lang="zh-CN" altLang="en-US" sz="2800" b="1" dirty="0" smtClean="0">
                <a:solidFill>
                  <a:srgbClr val="002060"/>
                </a:solidFill>
                <a:latin typeface="Times New Roman" panose="02020603050405020304" pitchFamily="18" charset="0"/>
                <a:cs typeface="Times New Roman" panose="02020603050405020304" pitchFamily="18" charset="0"/>
              </a:rPr>
              <a:t>帧中存在多种 </a:t>
            </a:r>
            <a:r>
              <a:rPr lang="en-US" altLang="zh-CN" sz="2800" b="1" dirty="0" smtClean="0">
                <a:solidFill>
                  <a:srgbClr val="002060"/>
                </a:solidFill>
                <a:latin typeface="Times New Roman" panose="02020603050405020304" pitchFamily="18" charset="0"/>
                <a:cs typeface="Times New Roman" panose="02020603050405020304" pitchFamily="18" charset="0"/>
              </a:rPr>
              <a:t>0/1 </a:t>
            </a:r>
            <a:r>
              <a:rPr lang="zh-CN" altLang="en-US" sz="2800" b="1" dirty="0" smtClean="0">
                <a:solidFill>
                  <a:srgbClr val="002060"/>
                </a:solidFill>
                <a:latin typeface="Times New Roman" panose="02020603050405020304" pitchFamily="18" charset="0"/>
                <a:cs typeface="Times New Roman" panose="02020603050405020304" pitchFamily="18" charset="0"/>
              </a:rPr>
              <a:t>比特组合。</a:t>
            </a:r>
            <a:endParaRPr lang="en-US" altLang="zh-CN" sz="2800" b="1" dirty="0" smtClean="0">
              <a:solidFill>
                <a:srgbClr val="002060"/>
              </a:solidFill>
              <a:latin typeface="Times New Roman" panose="02020603050405020304" pitchFamily="18" charset="0"/>
              <a:cs typeface="Times New Roman" panose="02020603050405020304" pitchFamily="18" charset="0"/>
            </a:endParaRPr>
          </a:p>
          <a:p>
            <a:pPr marL="914400" lvl="1" indent="-457200">
              <a:lnSpc>
                <a:spcPct val="110000"/>
              </a:lnSpc>
              <a:buFont typeface="Arial" panose="020B0604020202020204" pitchFamily="34" charset="0"/>
              <a:buChar char="•"/>
              <a:defRPr/>
            </a:pPr>
            <a:r>
              <a:rPr lang="en-US" altLang="zh-CN" sz="2800" b="1" dirty="0" smtClean="0">
                <a:solidFill>
                  <a:srgbClr val="002060"/>
                </a:solidFill>
                <a:latin typeface="Times New Roman" panose="02020603050405020304" pitchFamily="18" charset="0"/>
                <a:cs typeface="Times New Roman" panose="02020603050405020304" pitchFamily="18" charset="0"/>
              </a:rPr>
              <a:t>5</a:t>
            </a:r>
            <a:r>
              <a:rPr lang="zh-CN" altLang="en-US" sz="2800" b="1" dirty="0" smtClean="0">
                <a:solidFill>
                  <a:srgbClr val="002060"/>
                </a:solidFill>
                <a:latin typeface="Times New Roman" panose="02020603050405020304" pitchFamily="18" charset="0"/>
                <a:cs typeface="Times New Roman" panose="02020603050405020304" pitchFamily="18" charset="0"/>
              </a:rPr>
              <a:t>个或</a:t>
            </a:r>
            <a:r>
              <a:rPr lang="en-US" altLang="zh-CN" sz="2800" b="1" dirty="0" smtClean="0">
                <a:solidFill>
                  <a:srgbClr val="002060"/>
                </a:solidFill>
                <a:latin typeface="Times New Roman" panose="02020603050405020304" pitchFamily="18" charset="0"/>
                <a:cs typeface="Times New Roman" panose="02020603050405020304" pitchFamily="18" charset="0"/>
              </a:rPr>
              <a:t>5</a:t>
            </a:r>
            <a:r>
              <a:rPr lang="zh-CN" altLang="en-US" sz="2800" b="1" dirty="0" smtClean="0">
                <a:solidFill>
                  <a:srgbClr val="002060"/>
                </a:solidFill>
                <a:latin typeface="Times New Roman" panose="02020603050405020304" pitchFamily="18" charset="0"/>
                <a:cs typeface="Times New Roman" panose="02020603050405020304" pitchFamily="18" charset="0"/>
              </a:rPr>
              <a:t>个以内连续</a:t>
            </a:r>
            <a:r>
              <a:rPr lang="en-US" altLang="zh-CN" sz="2800" b="1" dirty="0" smtClean="0">
                <a:solidFill>
                  <a:srgbClr val="002060"/>
                </a:solidFill>
                <a:latin typeface="Times New Roman" panose="02020603050405020304" pitchFamily="18" charset="0"/>
                <a:cs typeface="Times New Roman" panose="02020603050405020304" pitchFamily="18" charset="0"/>
              </a:rPr>
              <a:t>1</a:t>
            </a:r>
            <a:r>
              <a:rPr lang="zh-CN" altLang="en-US" sz="2800" b="1" dirty="0" smtClean="0">
                <a:solidFill>
                  <a:srgbClr val="002060"/>
                </a:solidFill>
                <a:latin typeface="Times New Roman" panose="02020603050405020304" pitchFamily="18" charset="0"/>
                <a:cs typeface="Times New Roman" panose="02020603050405020304" pitchFamily="18" charset="0"/>
              </a:rPr>
              <a:t>，或其他组合：正常数据。</a:t>
            </a:r>
            <a:endParaRPr lang="en-US" altLang="zh-CN" sz="2800" b="1" dirty="0" smtClean="0">
              <a:solidFill>
                <a:srgbClr val="002060"/>
              </a:solidFill>
              <a:latin typeface="Times New Roman" panose="02020603050405020304" pitchFamily="18" charset="0"/>
              <a:cs typeface="Times New Roman" panose="02020603050405020304" pitchFamily="18" charset="0"/>
            </a:endParaRPr>
          </a:p>
          <a:p>
            <a:pPr marL="914400" lvl="1" indent="-457200">
              <a:lnSpc>
                <a:spcPct val="110000"/>
              </a:lnSpc>
              <a:buFont typeface="Arial" panose="020B0604020202020204" pitchFamily="34" charset="0"/>
              <a:buChar char="•"/>
              <a:defRPr/>
            </a:pPr>
            <a:r>
              <a:rPr lang="en-US" altLang="zh-CN" sz="2800" b="1" dirty="0" smtClean="0">
                <a:solidFill>
                  <a:srgbClr val="002060"/>
                </a:solidFill>
                <a:latin typeface="Times New Roman" panose="02020603050405020304" pitchFamily="18" charset="0"/>
                <a:cs typeface="Times New Roman" panose="02020603050405020304" pitchFamily="18" charset="0"/>
              </a:rPr>
              <a:t>01111110</a:t>
            </a:r>
            <a:r>
              <a:rPr lang="zh-CN" altLang="en-US" sz="2800" b="1" dirty="0" smtClean="0">
                <a:solidFill>
                  <a:srgbClr val="002060"/>
                </a:solidFill>
                <a:latin typeface="Times New Roman" panose="02020603050405020304" pitchFamily="18" charset="0"/>
                <a:cs typeface="Times New Roman" panose="02020603050405020304" pitchFamily="18" charset="0"/>
              </a:rPr>
              <a:t>：帧标志 </a:t>
            </a:r>
            <a:r>
              <a:rPr lang="en-US" altLang="zh-CN" sz="2800" b="1" dirty="0" smtClean="0">
                <a:solidFill>
                  <a:srgbClr val="002060"/>
                </a:solidFill>
                <a:latin typeface="Times New Roman" panose="02020603050405020304" pitchFamily="18" charset="0"/>
                <a:cs typeface="Times New Roman" panose="02020603050405020304" pitchFamily="18" charset="0"/>
              </a:rPr>
              <a:t>F</a:t>
            </a:r>
            <a:r>
              <a:rPr lang="zh-CN" altLang="en-US" sz="2800" b="1" dirty="0" smtClean="0">
                <a:solidFill>
                  <a:srgbClr val="002060"/>
                </a:solidFill>
                <a:latin typeface="Times New Roman" panose="02020603050405020304" pitchFamily="18" charset="0"/>
                <a:cs typeface="Times New Roman" panose="02020603050405020304" pitchFamily="18" charset="0"/>
              </a:rPr>
              <a:t>，帧开始和结束标志，帧间填充，帧同步。</a:t>
            </a:r>
            <a:endParaRPr lang="en-US" altLang="zh-CN" sz="2800" b="1" dirty="0" smtClean="0">
              <a:solidFill>
                <a:srgbClr val="002060"/>
              </a:solidFill>
              <a:latin typeface="Times New Roman" panose="02020603050405020304" pitchFamily="18" charset="0"/>
              <a:cs typeface="Times New Roman" panose="02020603050405020304" pitchFamily="18" charset="0"/>
            </a:endParaRPr>
          </a:p>
          <a:p>
            <a:pPr marL="914400" lvl="1" indent="-457200">
              <a:lnSpc>
                <a:spcPct val="110000"/>
              </a:lnSpc>
              <a:buFont typeface="Arial" panose="020B0604020202020204" pitchFamily="34" charset="0"/>
              <a:buChar char="•"/>
              <a:defRPr/>
            </a:pPr>
            <a:r>
              <a:rPr lang="en-US" altLang="zh-CN" sz="2800" b="1" dirty="0" smtClean="0">
                <a:solidFill>
                  <a:srgbClr val="002060"/>
                </a:solidFill>
                <a:latin typeface="Times New Roman" panose="02020603050405020304" pitchFamily="18" charset="0"/>
                <a:cs typeface="Times New Roman" panose="02020603050405020304" pitchFamily="18" charset="0"/>
              </a:rPr>
              <a:t>7~15</a:t>
            </a:r>
            <a:r>
              <a:rPr lang="zh-CN" altLang="en-US" sz="2800" b="1" dirty="0" smtClean="0">
                <a:solidFill>
                  <a:srgbClr val="002060"/>
                </a:solidFill>
                <a:latin typeface="Times New Roman" panose="02020603050405020304" pitchFamily="18" charset="0"/>
                <a:cs typeface="Times New Roman" panose="02020603050405020304" pitchFamily="18" charset="0"/>
              </a:rPr>
              <a:t>个连续“</a:t>
            </a:r>
            <a:r>
              <a:rPr lang="en-US" altLang="zh-CN" sz="2800" b="1" dirty="0" smtClean="0">
                <a:solidFill>
                  <a:srgbClr val="002060"/>
                </a:solidFill>
                <a:latin typeface="Times New Roman" panose="02020603050405020304" pitchFamily="18" charset="0"/>
                <a:cs typeface="Times New Roman" panose="02020603050405020304" pitchFamily="18" charset="0"/>
              </a:rPr>
              <a:t>1</a:t>
            </a:r>
            <a:r>
              <a:rPr lang="zh-CN" altLang="en-US" sz="2800" b="1" dirty="0" smtClean="0">
                <a:solidFill>
                  <a:srgbClr val="002060"/>
                </a:solidFill>
                <a:latin typeface="Times New Roman" panose="02020603050405020304" pitchFamily="18" charset="0"/>
                <a:cs typeface="Times New Roman" panose="02020603050405020304" pitchFamily="18" charset="0"/>
              </a:rPr>
              <a:t>”：异常终止，丢弃此帧。</a:t>
            </a:r>
            <a:endParaRPr lang="en-US" altLang="zh-CN" sz="2800" b="1" dirty="0" smtClean="0">
              <a:solidFill>
                <a:srgbClr val="002060"/>
              </a:solidFill>
              <a:latin typeface="Times New Roman" panose="02020603050405020304" pitchFamily="18" charset="0"/>
              <a:cs typeface="Times New Roman" panose="02020603050405020304" pitchFamily="18" charset="0"/>
            </a:endParaRPr>
          </a:p>
          <a:p>
            <a:pPr marL="914400" lvl="1" indent="-457200">
              <a:lnSpc>
                <a:spcPct val="110000"/>
              </a:lnSpc>
              <a:buFont typeface="Arial" panose="020B0604020202020204" pitchFamily="34" charset="0"/>
              <a:buChar char="•"/>
              <a:defRPr/>
            </a:pPr>
            <a:r>
              <a:rPr lang="zh-CN" altLang="en-US" sz="2800" b="1" dirty="0" smtClean="0">
                <a:solidFill>
                  <a:srgbClr val="002060"/>
                </a:solidFill>
                <a:latin typeface="Times New Roman" panose="02020603050405020304" pitchFamily="18" charset="0"/>
                <a:cs typeface="Times New Roman" panose="02020603050405020304" pitchFamily="18" charset="0"/>
              </a:rPr>
              <a:t>多于</a:t>
            </a:r>
            <a:r>
              <a:rPr lang="en-US" altLang="zh-CN" sz="2800" b="1" dirty="0" smtClean="0">
                <a:solidFill>
                  <a:srgbClr val="002060"/>
                </a:solidFill>
                <a:latin typeface="Times New Roman" panose="02020603050405020304" pitchFamily="18" charset="0"/>
                <a:cs typeface="Times New Roman" panose="02020603050405020304" pitchFamily="18" charset="0"/>
              </a:rPr>
              <a:t>15</a:t>
            </a:r>
            <a:r>
              <a:rPr lang="zh-CN" altLang="en-US" sz="2800" b="1" dirty="0" smtClean="0">
                <a:solidFill>
                  <a:srgbClr val="002060"/>
                </a:solidFill>
                <a:latin typeface="Times New Roman" panose="02020603050405020304" pitchFamily="18" charset="0"/>
                <a:cs typeface="Times New Roman" panose="02020603050405020304" pitchFamily="18" charset="0"/>
              </a:rPr>
              <a:t>个连续“</a:t>
            </a:r>
            <a:r>
              <a:rPr lang="en-US" altLang="zh-CN" sz="2800" b="1" dirty="0" smtClean="0">
                <a:solidFill>
                  <a:srgbClr val="002060"/>
                </a:solidFill>
                <a:latin typeface="Times New Roman" panose="02020603050405020304" pitchFamily="18" charset="0"/>
                <a:cs typeface="Times New Roman" panose="02020603050405020304" pitchFamily="18" charset="0"/>
              </a:rPr>
              <a:t>1</a:t>
            </a:r>
            <a:r>
              <a:rPr lang="zh-CN" altLang="en-US" sz="2800" b="1" dirty="0" smtClean="0">
                <a:solidFill>
                  <a:srgbClr val="002060"/>
                </a:solidFill>
                <a:latin typeface="Times New Roman" panose="02020603050405020304" pitchFamily="18" charset="0"/>
                <a:cs typeface="Times New Roman" panose="02020603050405020304" pitchFamily="18" charset="0"/>
              </a:rPr>
              <a:t>”：链路空闲，停止工作。</a:t>
            </a:r>
            <a:endParaRPr lang="zh-CN" altLang="en-US" sz="2800" b="1" dirty="0">
              <a:solidFill>
                <a:srgbClr val="00206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defRPr/>
            </a:pPr>
            <a:r>
              <a:rPr lang="zh-CN" altLang="en-US" sz="2800" b="1" dirty="0" smtClean="0">
                <a:solidFill>
                  <a:srgbClr val="002060"/>
                </a:solidFill>
                <a:latin typeface="Times New Roman" panose="02020603050405020304" pitchFamily="18" charset="0"/>
                <a:cs typeface="Times New Roman" panose="02020603050405020304" pitchFamily="18" charset="0"/>
              </a:rPr>
              <a:t>必须采取措施，实现 </a:t>
            </a:r>
            <a:r>
              <a:rPr lang="en-US" altLang="zh-CN" sz="2800" b="1" dirty="0" smtClean="0">
                <a:solidFill>
                  <a:srgbClr val="002060"/>
                </a:solidFill>
                <a:latin typeface="Times New Roman" panose="02020603050405020304" pitchFamily="18" charset="0"/>
                <a:cs typeface="Times New Roman" panose="02020603050405020304" pitchFamily="18" charset="0"/>
              </a:rPr>
              <a:t>HDLC </a:t>
            </a:r>
            <a:r>
              <a:rPr lang="zh-CN" altLang="en-US" sz="2800" b="1" dirty="0" smtClean="0">
                <a:solidFill>
                  <a:srgbClr val="002060"/>
                </a:solidFill>
                <a:latin typeface="Times New Roman" panose="02020603050405020304" pitchFamily="18" charset="0"/>
                <a:cs typeface="Times New Roman" panose="02020603050405020304" pitchFamily="18" charset="0"/>
              </a:rPr>
              <a:t>帧中任意比特组合的传输，而不会造成误判。</a:t>
            </a:r>
            <a:endParaRPr lang="en-US" altLang="zh-CN" sz="2800" b="1" dirty="0">
              <a:solidFill>
                <a:srgbClr val="002060"/>
              </a:solidFill>
              <a:latin typeface="Times New Roman" panose="02020603050405020304" pitchFamily="18" charset="0"/>
              <a:cs typeface="Times New Roman" panose="02020603050405020304" pitchFamily="18" charset="0"/>
            </a:endParaRPr>
          </a:p>
        </p:txBody>
      </p:sp>
      <p:sp>
        <p:nvSpPr>
          <p:cNvPr id="23" name="燕尾形 22"/>
          <p:cNvSpPr/>
          <p:nvPr/>
        </p:nvSpPr>
        <p:spPr>
          <a:xfrm>
            <a:off x="4223657" y="201989"/>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点对点信道数据链路层协议</a:t>
            </a:r>
            <a:endParaRPr lang="zh-CN" altLang="en-US" sz="1200" b="1" dirty="0">
              <a:solidFill>
                <a:schemeClr val="bg1"/>
              </a:solidFill>
            </a:endParaRPr>
          </a:p>
        </p:txBody>
      </p:sp>
      <p:sp>
        <p:nvSpPr>
          <p:cNvPr id="25"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8"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2"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Tree>
    <p:extLst>
      <p:ext uri="{BB962C8B-B14F-4D97-AF65-F5344CB8AC3E}">
        <p14:creationId xmlns:p14="http://schemas.microsoft.com/office/powerpoint/2010/main" val="266193400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grpSp>
        <p:nvGrpSpPr>
          <p:cNvPr id="29" name="组合 31"/>
          <p:cNvGrpSpPr/>
          <p:nvPr/>
        </p:nvGrpSpPr>
        <p:grpSpPr>
          <a:xfrm>
            <a:off x="8620776" y="875376"/>
            <a:ext cx="305510" cy="333991"/>
            <a:chOff x="11707415" y="1054709"/>
            <a:chExt cx="368424" cy="432048"/>
          </a:xfrm>
        </p:grpSpPr>
        <p:sp>
          <p:nvSpPr>
            <p:cNvPr id="31" name="燕尾形 30"/>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6" name="燕尾形 35"/>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8" name="矩形 37"/>
          <p:cNvSpPr/>
          <p:nvPr/>
        </p:nvSpPr>
        <p:spPr>
          <a:xfrm>
            <a:off x="3418465" y="805934"/>
            <a:ext cx="5128327"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3.3.2 </a:t>
            </a:r>
            <a:r>
              <a:rPr lang="zh-CN" altLang="en-US" sz="2800" b="1" dirty="0" smtClean="0">
                <a:solidFill>
                  <a:schemeClr val="tx1">
                    <a:lumMod val="65000"/>
                    <a:lumOff val="35000"/>
                  </a:schemeClr>
                </a:solidFill>
                <a:latin typeface="Times New Roman" pitchFamily="18" charset="0"/>
                <a:ea typeface="黑体" pitchFamily="2" charset="-122"/>
              </a:rPr>
              <a:t>面向</a:t>
            </a:r>
            <a:r>
              <a:rPr lang="zh-CN" altLang="en-US" sz="2800" b="1" dirty="0">
                <a:solidFill>
                  <a:schemeClr val="tx1">
                    <a:lumMod val="65000"/>
                    <a:lumOff val="35000"/>
                  </a:schemeClr>
                </a:solidFill>
                <a:latin typeface="Times New Roman" pitchFamily="18" charset="0"/>
                <a:ea typeface="黑体" pitchFamily="2" charset="-122"/>
              </a:rPr>
              <a:t>比特的</a:t>
            </a:r>
            <a:r>
              <a:rPr lang="zh-CN" altLang="en-US" sz="2800" b="1" dirty="0" smtClean="0">
                <a:solidFill>
                  <a:schemeClr val="tx1">
                    <a:lumMod val="65000"/>
                    <a:lumOff val="35000"/>
                  </a:schemeClr>
                </a:solidFill>
                <a:latin typeface="Times New Roman" pitchFamily="18" charset="0"/>
                <a:ea typeface="黑体" pitchFamily="2" charset="-122"/>
              </a:rPr>
              <a:t>链路控制规程</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66" name="Rectangle 4"/>
          <p:cNvSpPr txBox="1">
            <a:spLocks noChangeArrowheads="1"/>
          </p:cNvSpPr>
          <p:nvPr/>
        </p:nvSpPr>
        <p:spPr>
          <a:xfrm>
            <a:off x="280307" y="1712686"/>
            <a:ext cx="8497888" cy="4397828"/>
          </a:xfrm>
          <a:prstGeom prst="rect">
            <a:avLst/>
          </a:prstGeom>
        </p:spPr>
        <p:txBody>
          <a:bodyPr/>
          <a:lstStyle/>
          <a:p>
            <a:pPr>
              <a:lnSpc>
                <a:spcPct val="110000"/>
              </a:lnSpc>
              <a:defRPr/>
            </a:pPr>
            <a:r>
              <a:rPr lang="en-US" altLang="zh-CN" sz="3200" b="1" dirty="0" smtClean="0">
                <a:solidFill>
                  <a:srgbClr val="002060"/>
                </a:solidFill>
                <a:latin typeface="Times New Roman" panose="02020603050405020304" pitchFamily="18" charset="0"/>
                <a:cs typeface="Times New Roman" panose="02020603050405020304" pitchFamily="18" charset="0"/>
              </a:rPr>
              <a:t>HDLC</a:t>
            </a:r>
            <a:r>
              <a:rPr lang="zh-CN" altLang="en-US" sz="3200" b="1" dirty="0" smtClean="0">
                <a:solidFill>
                  <a:srgbClr val="002060"/>
                </a:solidFill>
              </a:rPr>
              <a:t>的透明传输</a:t>
            </a:r>
            <a:endParaRPr lang="en-US" altLang="zh-CN" sz="3200" b="1" dirty="0" smtClean="0">
              <a:solidFill>
                <a:srgbClr val="002060"/>
              </a:solidFill>
            </a:endParaRPr>
          </a:p>
          <a:p>
            <a:pPr marL="457200" indent="-457200">
              <a:lnSpc>
                <a:spcPct val="120000"/>
              </a:lnSpc>
              <a:buFont typeface="Arial" panose="020B0604020202020204" pitchFamily="34" charset="0"/>
              <a:buChar char="•"/>
              <a:defRPr/>
            </a:pPr>
            <a:r>
              <a:rPr lang="zh-CN" altLang="en-US" sz="2800" b="1" dirty="0" smtClean="0">
                <a:solidFill>
                  <a:srgbClr val="002060"/>
                </a:solidFill>
                <a:latin typeface="Times New Roman" panose="02020603050405020304" pitchFamily="18" charset="0"/>
                <a:cs typeface="Times New Roman" panose="02020603050405020304" pitchFamily="18" charset="0"/>
              </a:rPr>
              <a:t>采用</a:t>
            </a:r>
            <a:r>
              <a:rPr lang="zh-CN" altLang="en-US" sz="2800" b="1" dirty="0" smtClean="0">
                <a:solidFill>
                  <a:srgbClr val="C00000"/>
                </a:solidFill>
                <a:latin typeface="Times New Roman" panose="02020603050405020304" pitchFamily="18" charset="0"/>
                <a:cs typeface="Times New Roman" panose="02020603050405020304" pitchFamily="18" charset="0"/>
              </a:rPr>
              <a:t>“零</a:t>
            </a:r>
            <a:r>
              <a:rPr lang="zh-CN" altLang="en-US" sz="2800" b="1" dirty="0">
                <a:solidFill>
                  <a:srgbClr val="C00000"/>
                </a:solidFill>
                <a:latin typeface="Times New Roman" panose="02020603050405020304" pitchFamily="18" charset="0"/>
                <a:cs typeface="Times New Roman" panose="02020603050405020304" pitchFamily="18" charset="0"/>
              </a:rPr>
              <a:t>比特自动插入</a:t>
            </a:r>
            <a:r>
              <a:rPr lang="en-US" altLang="zh-CN" sz="2800" b="1" dirty="0">
                <a:solidFill>
                  <a:srgbClr val="C00000"/>
                </a:solidFill>
                <a:latin typeface="Times New Roman" panose="02020603050405020304" pitchFamily="18" charset="0"/>
                <a:cs typeface="Times New Roman" panose="02020603050405020304" pitchFamily="18" charset="0"/>
              </a:rPr>
              <a:t>/</a:t>
            </a:r>
            <a:r>
              <a:rPr lang="zh-CN" altLang="en-US" sz="2800" b="1" dirty="0" smtClean="0">
                <a:solidFill>
                  <a:srgbClr val="C00000"/>
                </a:solidFill>
                <a:latin typeface="Times New Roman" panose="02020603050405020304" pitchFamily="18" charset="0"/>
                <a:cs typeface="Times New Roman" panose="02020603050405020304" pitchFamily="18" charset="0"/>
              </a:rPr>
              <a:t>删除法”</a:t>
            </a:r>
            <a:r>
              <a:rPr lang="zh-CN" altLang="en-US" sz="2800" b="1" dirty="0" smtClean="0">
                <a:solidFill>
                  <a:srgbClr val="002060"/>
                </a:solidFill>
                <a:latin typeface="Times New Roman" panose="02020603050405020304" pitchFamily="18" charset="0"/>
                <a:cs typeface="Times New Roman" panose="02020603050405020304" pitchFamily="18" charset="0"/>
              </a:rPr>
              <a:t>使</a:t>
            </a:r>
            <a:r>
              <a:rPr lang="zh-CN" altLang="en-US" sz="2800" b="1" dirty="0">
                <a:solidFill>
                  <a:srgbClr val="002060"/>
                </a:solidFill>
                <a:latin typeface="Times New Roman" panose="02020603050405020304" pitchFamily="18" charset="0"/>
                <a:cs typeface="Times New Roman" panose="02020603050405020304" pitchFamily="18" charset="0"/>
              </a:rPr>
              <a:t>一</a:t>
            </a:r>
            <a:r>
              <a:rPr lang="zh-CN" altLang="en-US" sz="2800" b="1" dirty="0" smtClean="0">
                <a:solidFill>
                  <a:srgbClr val="002060"/>
                </a:solidFill>
                <a:latin typeface="Times New Roman" panose="02020603050405020304" pitchFamily="18" charset="0"/>
                <a:cs typeface="Times New Roman" panose="02020603050405020304" pitchFamily="18" charset="0"/>
              </a:rPr>
              <a:t>帧的两</a:t>
            </a:r>
            <a:r>
              <a:rPr lang="zh-CN" altLang="en-US" sz="2800" b="1" dirty="0">
                <a:solidFill>
                  <a:srgbClr val="002060"/>
                </a:solidFill>
                <a:latin typeface="Times New Roman" panose="02020603050405020304" pitchFamily="18" charset="0"/>
                <a:cs typeface="Times New Roman" panose="02020603050405020304" pitchFamily="18" charset="0"/>
              </a:rPr>
              <a:t>个 </a:t>
            </a:r>
            <a:r>
              <a:rPr lang="en-US" altLang="zh-CN" sz="2800" b="1" dirty="0">
                <a:solidFill>
                  <a:srgbClr val="002060"/>
                </a:solidFill>
                <a:latin typeface="Times New Roman" panose="02020603050405020304" pitchFamily="18" charset="0"/>
                <a:cs typeface="Times New Roman" panose="02020603050405020304" pitchFamily="18" charset="0"/>
              </a:rPr>
              <a:t>F </a:t>
            </a:r>
            <a:r>
              <a:rPr lang="zh-CN" altLang="en-US" sz="2800" b="1" dirty="0">
                <a:solidFill>
                  <a:srgbClr val="002060"/>
                </a:solidFill>
                <a:latin typeface="Times New Roman" panose="02020603050405020304" pitchFamily="18" charset="0"/>
                <a:cs typeface="Times New Roman" panose="02020603050405020304" pitchFamily="18" charset="0"/>
              </a:rPr>
              <a:t>字段之间不会出现 </a:t>
            </a:r>
            <a:r>
              <a:rPr lang="en-US" altLang="zh-CN" sz="2800" b="1" dirty="0">
                <a:solidFill>
                  <a:srgbClr val="002060"/>
                </a:solidFill>
                <a:latin typeface="Times New Roman" panose="02020603050405020304" pitchFamily="18" charset="0"/>
                <a:cs typeface="Times New Roman" panose="02020603050405020304" pitchFamily="18" charset="0"/>
              </a:rPr>
              <a:t>6 </a:t>
            </a:r>
            <a:r>
              <a:rPr lang="zh-CN" altLang="en-US" sz="2800" b="1" dirty="0" smtClean="0">
                <a:solidFill>
                  <a:srgbClr val="002060"/>
                </a:solidFill>
                <a:latin typeface="Times New Roman" panose="02020603050405020304" pitchFamily="18" charset="0"/>
                <a:cs typeface="Times New Roman" panose="02020603050405020304" pitchFamily="18" charset="0"/>
              </a:rPr>
              <a:t>个或</a:t>
            </a:r>
            <a:r>
              <a:rPr lang="en-US" altLang="zh-CN" sz="2800" b="1" dirty="0" smtClean="0">
                <a:solidFill>
                  <a:srgbClr val="002060"/>
                </a:solidFill>
                <a:latin typeface="Times New Roman" panose="02020603050405020304" pitchFamily="18" charset="0"/>
                <a:cs typeface="Times New Roman" panose="02020603050405020304" pitchFamily="18" charset="0"/>
              </a:rPr>
              <a:t>6</a:t>
            </a:r>
            <a:r>
              <a:rPr lang="zh-CN" altLang="en-US" sz="2800" b="1" dirty="0" smtClean="0">
                <a:solidFill>
                  <a:srgbClr val="002060"/>
                </a:solidFill>
                <a:latin typeface="Times New Roman" panose="02020603050405020304" pitchFamily="18" charset="0"/>
                <a:cs typeface="Times New Roman" panose="02020603050405020304" pitchFamily="18" charset="0"/>
              </a:rPr>
              <a:t>个以上连续 “</a:t>
            </a:r>
            <a:r>
              <a:rPr lang="en-US" altLang="zh-CN" sz="2800" b="1" dirty="0" smtClean="0">
                <a:solidFill>
                  <a:srgbClr val="002060"/>
                </a:solidFill>
                <a:latin typeface="Times New Roman" panose="02020603050405020304" pitchFamily="18" charset="0"/>
                <a:cs typeface="Times New Roman" panose="02020603050405020304" pitchFamily="18" charset="0"/>
              </a:rPr>
              <a:t>1</a:t>
            </a:r>
            <a:r>
              <a:rPr lang="zh-CN" altLang="en-US" sz="2800" b="1" dirty="0" smtClean="0">
                <a:solidFill>
                  <a:srgbClr val="002060"/>
                </a:solidFill>
                <a:latin typeface="Times New Roman" panose="02020603050405020304" pitchFamily="18" charset="0"/>
                <a:cs typeface="Times New Roman" panose="02020603050405020304" pitchFamily="18" charset="0"/>
              </a:rPr>
              <a:t>”。</a:t>
            </a:r>
            <a:endParaRPr lang="zh-CN" altLang="en-US" sz="2800" b="1" dirty="0">
              <a:solidFill>
                <a:srgbClr val="002060"/>
              </a:solidFill>
              <a:latin typeface="Times New Roman" panose="02020603050405020304" pitchFamily="18" charset="0"/>
              <a:cs typeface="Times New Roman" panose="02020603050405020304" pitchFamily="18" charset="0"/>
            </a:endParaRPr>
          </a:p>
          <a:p>
            <a:pPr marL="457200" indent="-457200">
              <a:lnSpc>
                <a:spcPct val="120000"/>
              </a:lnSpc>
              <a:buFont typeface="Arial" panose="020B0604020202020204" pitchFamily="34" charset="0"/>
              <a:buChar char="•"/>
              <a:defRPr/>
            </a:pPr>
            <a:r>
              <a:rPr lang="zh-CN" altLang="en-US" sz="2800" b="1" dirty="0">
                <a:solidFill>
                  <a:srgbClr val="002060"/>
                </a:solidFill>
                <a:latin typeface="Times New Roman" panose="02020603050405020304" pitchFamily="18" charset="0"/>
                <a:cs typeface="Times New Roman" panose="02020603050405020304" pitchFamily="18" charset="0"/>
              </a:rPr>
              <a:t>在发送端，当一串比特流数据中有 </a:t>
            </a:r>
            <a:r>
              <a:rPr lang="en-US" altLang="zh-CN" sz="2800" b="1" dirty="0">
                <a:solidFill>
                  <a:srgbClr val="C00000"/>
                </a:solidFill>
                <a:latin typeface="Times New Roman" panose="02020603050405020304" pitchFamily="18" charset="0"/>
                <a:cs typeface="Times New Roman" panose="02020603050405020304" pitchFamily="18" charset="0"/>
              </a:rPr>
              <a:t>5 </a:t>
            </a:r>
            <a:r>
              <a:rPr lang="zh-CN" altLang="en-US" sz="2800" b="1" dirty="0">
                <a:solidFill>
                  <a:srgbClr val="C00000"/>
                </a:solidFill>
                <a:latin typeface="Times New Roman" panose="02020603050405020304" pitchFamily="18" charset="0"/>
                <a:cs typeface="Times New Roman" panose="02020603050405020304" pitchFamily="18" charset="0"/>
              </a:rPr>
              <a:t>个</a:t>
            </a:r>
            <a:r>
              <a:rPr lang="zh-CN" altLang="en-US" sz="2800" b="1" dirty="0">
                <a:solidFill>
                  <a:srgbClr val="002060"/>
                </a:solidFill>
                <a:latin typeface="Times New Roman" panose="02020603050405020304" pitchFamily="18" charset="0"/>
                <a:cs typeface="Times New Roman" panose="02020603050405020304" pitchFamily="18" charset="0"/>
              </a:rPr>
              <a:t>连续 </a:t>
            </a:r>
            <a:r>
              <a:rPr lang="en-US" altLang="zh-CN" sz="2800" b="1" dirty="0">
                <a:solidFill>
                  <a:srgbClr val="002060"/>
                </a:solidFill>
                <a:latin typeface="Times New Roman" panose="02020603050405020304" pitchFamily="18" charset="0"/>
                <a:cs typeface="Times New Roman" panose="02020603050405020304" pitchFamily="18" charset="0"/>
              </a:rPr>
              <a:t>1 </a:t>
            </a:r>
            <a:r>
              <a:rPr lang="zh-CN" altLang="en-US" sz="2800" b="1" dirty="0">
                <a:solidFill>
                  <a:srgbClr val="002060"/>
                </a:solidFill>
                <a:latin typeface="Times New Roman" panose="02020603050405020304" pitchFamily="18" charset="0"/>
                <a:cs typeface="Times New Roman" panose="02020603050405020304" pitchFamily="18" charset="0"/>
              </a:rPr>
              <a:t>时，就</a:t>
            </a:r>
            <a:r>
              <a:rPr lang="zh-CN" altLang="en-US" sz="2800" b="1" dirty="0" smtClean="0">
                <a:solidFill>
                  <a:srgbClr val="002060"/>
                </a:solidFill>
                <a:latin typeface="Times New Roman" panose="02020603050405020304" pitchFamily="18" charset="0"/>
                <a:cs typeface="Times New Roman" panose="02020603050405020304" pitchFamily="18" charset="0"/>
              </a:rPr>
              <a:t>立即</a:t>
            </a:r>
            <a:r>
              <a:rPr lang="zh-CN" altLang="en-US" sz="2800" b="1" dirty="0" smtClean="0">
                <a:solidFill>
                  <a:srgbClr val="C00000"/>
                </a:solidFill>
                <a:latin typeface="Times New Roman" panose="02020603050405020304" pitchFamily="18" charset="0"/>
                <a:cs typeface="Times New Roman" panose="02020603050405020304" pitchFamily="18" charset="0"/>
              </a:rPr>
              <a:t>自动插入</a:t>
            </a:r>
            <a:r>
              <a:rPr lang="zh-CN" altLang="en-US" sz="2800" b="1" dirty="0">
                <a:solidFill>
                  <a:srgbClr val="C00000"/>
                </a:solidFill>
                <a:latin typeface="Times New Roman" panose="02020603050405020304" pitchFamily="18" charset="0"/>
                <a:cs typeface="Times New Roman" panose="02020603050405020304" pitchFamily="18" charset="0"/>
              </a:rPr>
              <a:t>一个 </a:t>
            </a:r>
            <a:r>
              <a:rPr lang="zh-CN" altLang="en-US" sz="2800" b="1" dirty="0" smtClean="0">
                <a:solidFill>
                  <a:srgbClr val="C00000"/>
                </a:solidFill>
                <a:latin typeface="Times New Roman" panose="02020603050405020304" pitchFamily="18" charset="0"/>
                <a:cs typeface="Times New Roman" panose="02020603050405020304" pitchFamily="18" charset="0"/>
              </a:rPr>
              <a:t>“</a:t>
            </a:r>
            <a:r>
              <a:rPr lang="en-US" altLang="zh-CN" sz="2800" b="1" dirty="0" smtClean="0">
                <a:solidFill>
                  <a:srgbClr val="C00000"/>
                </a:solidFill>
                <a:latin typeface="Times New Roman" panose="02020603050405020304" pitchFamily="18" charset="0"/>
                <a:cs typeface="Times New Roman" panose="02020603050405020304" pitchFamily="18" charset="0"/>
              </a:rPr>
              <a:t>0</a:t>
            </a:r>
            <a:r>
              <a:rPr lang="zh-CN" altLang="en-US" sz="2800" b="1" dirty="0" smtClean="0">
                <a:solidFill>
                  <a:srgbClr val="C00000"/>
                </a:solidFill>
                <a:latin typeface="Times New Roman" panose="02020603050405020304" pitchFamily="18" charset="0"/>
                <a:cs typeface="Times New Roman" panose="02020603050405020304" pitchFamily="18" charset="0"/>
              </a:rPr>
              <a:t>”</a:t>
            </a:r>
            <a:r>
              <a:rPr lang="zh-CN" altLang="en-US" sz="2800" b="1" dirty="0" smtClean="0">
                <a:solidFill>
                  <a:srgbClr val="002060"/>
                </a:solidFill>
                <a:latin typeface="Times New Roman" panose="02020603050405020304" pitchFamily="18" charset="0"/>
                <a:cs typeface="Times New Roman" panose="02020603050405020304" pitchFamily="18" charset="0"/>
              </a:rPr>
              <a:t>。</a:t>
            </a:r>
            <a:endParaRPr lang="zh-CN" altLang="en-US" sz="2800" b="1" dirty="0">
              <a:solidFill>
                <a:srgbClr val="002060"/>
              </a:solidFill>
              <a:latin typeface="Times New Roman" panose="02020603050405020304" pitchFamily="18" charset="0"/>
              <a:cs typeface="Times New Roman" panose="02020603050405020304" pitchFamily="18" charset="0"/>
            </a:endParaRPr>
          </a:p>
          <a:p>
            <a:pPr marL="457200" indent="-457200">
              <a:lnSpc>
                <a:spcPct val="120000"/>
              </a:lnSpc>
              <a:buFont typeface="Arial" panose="020B0604020202020204" pitchFamily="34" charset="0"/>
              <a:buChar char="•"/>
              <a:defRPr/>
            </a:pPr>
            <a:r>
              <a:rPr lang="zh-CN" altLang="en-US" sz="2800" b="1" dirty="0">
                <a:solidFill>
                  <a:srgbClr val="002060"/>
                </a:solidFill>
                <a:latin typeface="Times New Roman" panose="02020603050405020304" pitchFamily="18" charset="0"/>
                <a:cs typeface="Times New Roman" panose="02020603050405020304" pitchFamily="18" charset="0"/>
              </a:rPr>
              <a:t>在接收帧时，先找到 </a:t>
            </a:r>
            <a:r>
              <a:rPr lang="en-US" altLang="zh-CN" sz="2800" b="1" dirty="0">
                <a:solidFill>
                  <a:srgbClr val="002060"/>
                </a:solidFill>
                <a:latin typeface="Times New Roman" panose="02020603050405020304" pitchFamily="18" charset="0"/>
                <a:cs typeface="Times New Roman" panose="02020603050405020304" pitchFamily="18" charset="0"/>
              </a:rPr>
              <a:t>F </a:t>
            </a:r>
            <a:r>
              <a:rPr lang="zh-CN" altLang="en-US" sz="2800" b="1" dirty="0">
                <a:solidFill>
                  <a:srgbClr val="002060"/>
                </a:solidFill>
                <a:latin typeface="Times New Roman" panose="02020603050405020304" pitchFamily="18" charset="0"/>
                <a:cs typeface="Times New Roman" panose="02020603050405020304" pitchFamily="18" charset="0"/>
              </a:rPr>
              <a:t>字段以确定帧的边界。接着再对比特流进行扫描。每当发现 </a:t>
            </a:r>
            <a:r>
              <a:rPr lang="en-US" altLang="zh-CN" sz="2800" b="1" dirty="0">
                <a:solidFill>
                  <a:srgbClr val="002060"/>
                </a:solidFill>
                <a:latin typeface="Times New Roman" panose="02020603050405020304" pitchFamily="18" charset="0"/>
                <a:cs typeface="Times New Roman" panose="02020603050405020304" pitchFamily="18" charset="0"/>
              </a:rPr>
              <a:t>5 </a:t>
            </a:r>
            <a:r>
              <a:rPr lang="zh-CN" altLang="en-US" sz="2800" b="1" dirty="0">
                <a:solidFill>
                  <a:srgbClr val="002060"/>
                </a:solidFill>
                <a:latin typeface="Times New Roman" panose="02020603050405020304" pitchFamily="18" charset="0"/>
                <a:cs typeface="Times New Roman" panose="02020603050405020304" pitchFamily="18" charset="0"/>
              </a:rPr>
              <a:t>个连续 </a:t>
            </a:r>
            <a:r>
              <a:rPr lang="en-US" altLang="zh-CN" sz="2800" b="1" dirty="0">
                <a:solidFill>
                  <a:srgbClr val="002060"/>
                </a:solidFill>
                <a:latin typeface="Times New Roman" panose="02020603050405020304" pitchFamily="18" charset="0"/>
                <a:cs typeface="Times New Roman" panose="02020603050405020304" pitchFamily="18" charset="0"/>
              </a:rPr>
              <a:t>1 </a:t>
            </a:r>
            <a:r>
              <a:rPr lang="zh-CN" altLang="en-US" sz="2800" b="1" dirty="0">
                <a:solidFill>
                  <a:srgbClr val="002060"/>
                </a:solidFill>
                <a:latin typeface="Times New Roman" panose="02020603050405020304" pitchFamily="18" charset="0"/>
                <a:cs typeface="Times New Roman" panose="02020603050405020304" pitchFamily="18" charset="0"/>
              </a:rPr>
              <a:t>时，就将其后的一个 </a:t>
            </a:r>
            <a:r>
              <a:rPr lang="en-US" altLang="zh-CN" sz="2800" b="1" dirty="0">
                <a:solidFill>
                  <a:srgbClr val="002060"/>
                </a:solidFill>
                <a:latin typeface="Times New Roman" panose="02020603050405020304" pitchFamily="18" charset="0"/>
                <a:cs typeface="Times New Roman" panose="02020603050405020304" pitchFamily="18" charset="0"/>
              </a:rPr>
              <a:t>0 </a:t>
            </a:r>
            <a:r>
              <a:rPr lang="zh-CN" altLang="en-US" sz="2800" b="1" dirty="0">
                <a:solidFill>
                  <a:srgbClr val="002060"/>
                </a:solidFill>
                <a:latin typeface="Times New Roman" panose="02020603050405020304" pitchFamily="18" charset="0"/>
                <a:cs typeface="Times New Roman" panose="02020603050405020304" pitchFamily="18" charset="0"/>
              </a:rPr>
              <a:t>删除，以还原成原来的比特流</a:t>
            </a:r>
            <a:r>
              <a:rPr lang="zh-CN" altLang="en-US" sz="2800" b="1" dirty="0" smtClean="0">
                <a:solidFill>
                  <a:srgbClr val="002060"/>
                </a:solidFill>
                <a:latin typeface="Times New Roman" panose="02020603050405020304" pitchFamily="18" charset="0"/>
                <a:cs typeface="Times New Roman" panose="02020603050405020304" pitchFamily="18" charset="0"/>
              </a:rPr>
              <a:t>。</a:t>
            </a:r>
            <a:endParaRPr lang="en-US" altLang="zh-CN" sz="2800" b="1" dirty="0" smtClean="0">
              <a:solidFill>
                <a:srgbClr val="002060"/>
              </a:solidFill>
              <a:latin typeface="Times New Roman" panose="02020603050405020304" pitchFamily="18" charset="0"/>
              <a:cs typeface="Times New Roman" panose="02020603050405020304" pitchFamily="18" charset="0"/>
            </a:endParaRPr>
          </a:p>
        </p:txBody>
      </p:sp>
      <p:sp>
        <p:nvSpPr>
          <p:cNvPr id="23" name="燕尾形 22"/>
          <p:cNvSpPr/>
          <p:nvPr/>
        </p:nvSpPr>
        <p:spPr>
          <a:xfrm>
            <a:off x="4223657" y="201989"/>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点对点信道数据链路层协议</a:t>
            </a:r>
            <a:endParaRPr lang="zh-CN" altLang="en-US" sz="1200" b="1" dirty="0">
              <a:solidFill>
                <a:schemeClr val="bg1"/>
              </a:solidFill>
            </a:endParaRPr>
          </a:p>
        </p:txBody>
      </p:sp>
      <p:sp>
        <p:nvSpPr>
          <p:cNvPr id="25"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8"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2"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Tree>
    <p:extLst>
      <p:ext uri="{BB962C8B-B14F-4D97-AF65-F5344CB8AC3E}">
        <p14:creationId xmlns:p14="http://schemas.microsoft.com/office/powerpoint/2010/main" val="23188124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grpSp>
        <p:nvGrpSpPr>
          <p:cNvPr id="29" name="组合 31"/>
          <p:cNvGrpSpPr/>
          <p:nvPr/>
        </p:nvGrpSpPr>
        <p:grpSpPr>
          <a:xfrm>
            <a:off x="8620776" y="875376"/>
            <a:ext cx="305510" cy="333991"/>
            <a:chOff x="11707415" y="1054709"/>
            <a:chExt cx="368424" cy="432048"/>
          </a:xfrm>
        </p:grpSpPr>
        <p:sp>
          <p:nvSpPr>
            <p:cNvPr id="31" name="燕尾形 30"/>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6" name="燕尾形 35"/>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8" name="矩形 37"/>
          <p:cNvSpPr/>
          <p:nvPr/>
        </p:nvSpPr>
        <p:spPr>
          <a:xfrm>
            <a:off x="3418465" y="805934"/>
            <a:ext cx="5128327"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3.3.2 </a:t>
            </a:r>
            <a:r>
              <a:rPr lang="zh-CN" altLang="en-US" sz="2800" b="1" dirty="0" smtClean="0">
                <a:solidFill>
                  <a:schemeClr val="tx1">
                    <a:lumMod val="65000"/>
                    <a:lumOff val="35000"/>
                  </a:schemeClr>
                </a:solidFill>
                <a:latin typeface="Times New Roman" pitchFamily="18" charset="0"/>
                <a:ea typeface="黑体" pitchFamily="2" charset="-122"/>
              </a:rPr>
              <a:t>面向</a:t>
            </a:r>
            <a:r>
              <a:rPr lang="zh-CN" altLang="en-US" sz="2800" b="1" dirty="0">
                <a:solidFill>
                  <a:schemeClr val="tx1">
                    <a:lumMod val="65000"/>
                    <a:lumOff val="35000"/>
                  </a:schemeClr>
                </a:solidFill>
                <a:latin typeface="Times New Roman" pitchFamily="18" charset="0"/>
                <a:ea typeface="黑体" pitchFamily="2" charset="-122"/>
              </a:rPr>
              <a:t>比特的</a:t>
            </a:r>
            <a:r>
              <a:rPr lang="zh-CN" altLang="en-US" sz="2800" b="1" dirty="0" smtClean="0">
                <a:solidFill>
                  <a:schemeClr val="tx1">
                    <a:lumMod val="65000"/>
                    <a:lumOff val="35000"/>
                  </a:schemeClr>
                </a:solidFill>
                <a:latin typeface="Times New Roman" pitchFamily="18" charset="0"/>
                <a:ea typeface="黑体" pitchFamily="2" charset="-122"/>
              </a:rPr>
              <a:t>链路控制规程</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66" name="Rectangle 4"/>
          <p:cNvSpPr txBox="1">
            <a:spLocks noChangeArrowheads="1"/>
          </p:cNvSpPr>
          <p:nvPr/>
        </p:nvSpPr>
        <p:spPr>
          <a:xfrm>
            <a:off x="280307" y="1712686"/>
            <a:ext cx="8497888" cy="595085"/>
          </a:xfrm>
          <a:prstGeom prst="rect">
            <a:avLst/>
          </a:prstGeom>
        </p:spPr>
        <p:txBody>
          <a:bodyPr/>
          <a:lstStyle/>
          <a:p>
            <a:pPr>
              <a:defRPr/>
            </a:pPr>
            <a:r>
              <a:rPr lang="zh-CN" altLang="en-US" sz="3200" b="1" dirty="0" smtClean="0">
                <a:solidFill>
                  <a:srgbClr val="002060"/>
                </a:solidFill>
                <a:latin typeface="Times New Roman" panose="02020603050405020304" pitchFamily="18" charset="0"/>
                <a:cs typeface="Times New Roman" panose="02020603050405020304" pitchFamily="18" charset="0"/>
              </a:rPr>
              <a:t>标志字段 </a:t>
            </a:r>
            <a:r>
              <a:rPr lang="en-US" altLang="zh-CN" sz="3200" b="1" dirty="0" smtClean="0">
                <a:solidFill>
                  <a:srgbClr val="002060"/>
                </a:solidFill>
                <a:latin typeface="Times New Roman" panose="02020603050405020304" pitchFamily="18" charset="0"/>
                <a:cs typeface="Times New Roman" panose="02020603050405020304" pitchFamily="18" charset="0"/>
              </a:rPr>
              <a:t>F</a:t>
            </a:r>
          </a:p>
          <a:p>
            <a:pPr>
              <a:defRPr/>
            </a:pPr>
            <a:endParaRPr lang="en-US" altLang="zh-CN" sz="3200" b="1" dirty="0">
              <a:solidFill>
                <a:srgbClr val="002060"/>
              </a:solidFill>
            </a:endParaRPr>
          </a:p>
        </p:txBody>
      </p:sp>
      <p:sp>
        <p:nvSpPr>
          <p:cNvPr id="23" name="燕尾形 22"/>
          <p:cNvSpPr/>
          <p:nvPr/>
        </p:nvSpPr>
        <p:spPr>
          <a:xfrm>
            <a:off x="4223657" y="201989"/>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点对点信道数据链路层协议</a:t>
            </a:r>
            <a:endParaRPr lang="zh-CN" altLang="en-US" sz="1200" b="1" dirty="0">
              <a:solidFill>
                <a:schemeClr val="bg1"/>
              </a:solidFill>
            </a:endParaRPr>
          </a:p>
        </p:txBody>
      </p:sp>
      <p:sp>
        <p:nvSpPr>
          <p:cNvPr id="25"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8"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2"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grpSp>
        <p:nvGrpSpPr>
          <p:cNvPr id="67" name="组合 66"/>
          <p:cNvGrpSpPr/>
          <p:nvPr/>
        </p:nvGrpSpPr>
        <p:grpSpPr>
          <a:xfrm>
            <a:off x="660627" y="2662238"/>
            <a:ext cx="7794625" cy="3302000"/>
            <a:chOff x="684213" y="2935288"/>
            <a:chExt cx="7794625" cy="3302000"/>
          </a:xfrm>
        </p:grpSpPr>
        <p:sp>
          <p:nvSpPr>
            <p:cNvPr id="68" name="AutoShape 6"/>
            <p:cNvSpPr>
              <a:spLocks noChangeArrowheads="1"/>
            </p:cNvSpPr>
            <p:nvPr/>
          </p:nvSpPr>
          <p:spPr bwMode="auto">
            <a:xfrm>
              <a:off x="5230699" y="2935288"/>
              <a:ext cx="1716088" cy="493713"/>
            </a:xfrm>
            <a:prstGeom prst="roundRect">
              <a:avLst>
                <a:gd name="adj" fmla="val 16667"/>
              </a:avLst>
            </a:prstGeom>
            <a:solidFill>
              <a:schemeClr val="accent1"/>
            </a:solidFill>
            <a:ln w="12700">
              <a:solidFill>
                <a:srgbClr val="FFCCFF"/>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itchFamily="34" charset="0"/>
                  <a:ea typeface="黑体" pitchFamily="2" charset="-122"/>
                </a:defRPr>
              </a:lvl1pPr>
              <a:lvl2pPr marL="742950" indent="-285750" eaLnBrk="0" hangingPunct="0">
                <a:defRPr sz="2000">
                  <a:solidFill>
                    <a:schemeClr val="tx1"/>
                  </a:solidFill>
                  <a:latin typeface="Tahoma" pitchFamily="34" charset="0"/>
                  <a:ea typeface="黑体" pitchFamily="2" charset="-122"/>
                </a:defRPr>
              </a:lvl2pPr>
              <a:lvl3pPr marL="1143000" indent="-228600" eaLnBrk="0" hangingPunct="0">
                <a:defRPr sz="2000">
                  <a:solidFill>
                    <a:schemeClr val="tx1"/>
                  </a:solidFill>
                  <a:latin typeface="Tahoma" pitchFamily="34" charset="0"/>
                  <a:ea typeface="黑体" pitchFamily="2" charset="-122"/>
                </a:defRPr>
              </a:lvl3pPr>
              <a:lvl4pPr marL="1600200" indent="-228600" eaLnBrk="0" hangingPunct="0">
                <a:defRPr sz="2000">
                  <a:solidFill>
                    <a:schemeClr val="tx1"/>
                  </a:solidFill>
                  <a:latin typeface="Tahoma" pitchFamily="34" charset="0"/>
                  <a:ea typeface="黑体" pitchFamily="2" charset="-122"/>
                </a:defRPr>
              </a:lvl4pPr>
              <a:lvl5pPr marL="2057400" indent="-228600" eaLnBrk="0" hangingPunct="0">
                <a:defRPr sz="2000">
                  <a:solidFill>
                    <a:schemeClr val="tx1"/>
                  </a:solidFill>
                  <a:latin typeface="Tahoma" pitchFamily="34" charset="0"/>
                  <a:ea typeface="黑体" pitchFamily="2" charset="-122"/>
                </a:defRPr>
              </a:lvl5pPr>
              <a:lvl6pPr marL="2514600" indent="-228600" algn="ctr"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eaLnBrk="0" fontAlgn="base" hangingPunct="0">
                <a:spcBef>
                  <a:spcPct val="0"/>
                </a:spcBef>
                <a:spcAft>
                  <a:spcPct val="0"/>
                </a:spcAft>
                <a:defRPr sz="2000">
                  <a:solidFill>
                    <a:schemeClr val="tx1"/>
                  </a:solidFill>
                  <a:latin typeface="Tahoma" pitchFamily="34" charset="0"/>
                  <a:ea typeface="黑体" pitchFamily="2" charset="-122"/>
                </a:defRPr>
              </a:lvl9pPr>
            </a:lstStyle>
            <a:p>
              <a:pPr eaLnBrk="1" hangingPunct="1"/>
              <a:endParaRPr lang="zh-CN" altLang="en-US"/>
            </a:p>
          </p:txBody>
        </p:sp>
        <p:sp>
          <p:nvSpPr>
            <p:cNvPr id="69" name="Rectangle 7"/>
            <p:cNvSpPr>
              <a:spLocks noChangeArrowheads="1"/>
            </p:cNvSpPr>
            <p:nvPr/>
          </p:nvSpPr>
          <p:spPr bwMode="auto">
            <a:xfrm>
              <a:off x="684213" y="2949575"/>
              <a:ext cx="3446462"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000">
                  <a:solidFill>
                    <a:schemeClr val="tx1"/>
                  </a:solidFill>
                  <a:latin typeface="Tahoma" pitchFamily="34" charset="0"/>
                  <a:ea typeface="黑体" pitchFamily="2" charset="-122"/>
                </a:defRPr>
              </a:lvl1pPr>
              <a:lvl2pPr marL="742950" indent="-285750" defTabSz="762000" eaLnBrk="0" hangingPunct="0">
                <a:defRPr sz="2000">
                  <a:solidFill>
                    <a:schemeClr val="tx1"/>
                  </a:solidFill>
                  <a:latin typeface="Tahoma" pitchFamily="34" charset="0"/>
                  <a:ea typeface="黑体" pitchFamily="2" charset="-122"/>
                </a:defRPr>
              </a:lvl2pPr>
              <a:lvl3pPr marL="1143000" indent="-228600" defTabSz="762000" eaLnBrk="0" hangingPunct="0">
                <a:defRPr sz="2000">
                  <a:solidFill>
                    <a:schemeClr val="tx1"/>
                  </a:solidFill>
                  <a:latin typeface="Tahoma" pitchFamily="34" charset="0"/>
                  <a:ea typeface="黑体" pitchFamily="2" charset="-122"/>
                </a:defRPr>
              </a:lvl3pPr>
              <a:lvl4pPr marL="1600200" indent="-228600" defTabSz="762000" eaLnBrk="0" hangingPunct="0">
                <a:defRPr sz="2000">
                  <a:solidFill>
                    <a:schemeClr val="tx1"/>
                  </a:solidFill>
                  <a:latin typeface="Tahoma" pitchFamily="34" charset="0"/>
                  <a:ea typeface="黑体" pitchFamily="2" charset="-122"/>
                </a:defRPr>
              </a:lvl4pPr>
              <a:lvl5pPr marL="2057400" indent="-228600" defTabSz="762000" eaLnBrk="0" hangingPunct="0">
                <a:defRPr sz="2000">
                  <a:solidFill>
                    <a:schemeClr val="tx1"/>
                  </a:solidFill>
                  <a:latin typeface="Tahoma" pitchFamily="34" charset="0"/>
                  <a:ea typeface="黑体" pitchFamily="2" charset="-122"/>
                </a:defRPr>
              </a:lvl5pPr>
              <a:lvl6pPr marL="25146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9pPr>
            </a:lstStyle>
            <a:p>
              <a:pPr algn="l"/>
              <a:r>
                <a:rPr kumimoji="1" lang="zh-CN" altLang="en-US" b="1" dirty="0">
                  <a:latin typeface="Arial" charset="0"/>
                </a:rPr>
                <a:t>数据中某一段比特组合恰好</a:t>
              </a:r>
            </a:p>
            <a:p>
              <a:pPr algn="l"/>
              <a:r>
                <a:rPr kumimoji="1" lang="zh-CN" altLang="en-US" b="1" dirty="0">
                  <a:latin typeface="Arial" charset="0"/>
                </a:rPr>
                <a:t>出现和 </a:t>
              </a:r>
              <a:r>
                <a:rPr kumimoji="1" lang="en-US" altLang="zh-CN" b="1" dirty="0">
                  <a:latin typeface="Arial" charset="0"/>
                </a:rPr>
                <a:t>F </a:t>
              </a:r>
              <a:r>
                <a:rPr kumimoji="1" lang="zh-CN" altLang="en-US" b="1" dirty="0">
                  <a:latin typeface="Arial" charset="0"/>
                </a:rPr>
                <a:t>字段一样的情况</a:t>
              </a:r>
            </a:p>
          </p:txBody>
        </p:sp>
        <p:sp>
          <p:nvSpPr>
            <p:cNvPr id="70" name="Rectangle 8"/>
            <p:cNvSpPr>
              <a:spLocks noChangeArrowheads="1"/>
            </p:cNvSpPr>
            <p:nvPr/>
          </p:nvSpPr>
          <p:spPr bwMode="auto">
            <a:xfrm>
              <a:off x="4529138" y="2962275"/>
              <a:ext cx="3700462"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000">
                  <a:solidFill>
                    <a:schemeClr val="tx1"/>
                  </a:solidFill>
                  <a:latin typeface="Tahoma" pitchFamily="34" charset="0"/>
                  <a:ea typeface="黑体" pitchFamily="2" charset="-122"/>
                </a:defRPr>
              </a:lvl1pPr>
              <a:lvl2pPr marL="742950" indent="-285750" defTabSz="762000" eaLnBrk="0" hangingPunct="0">
                <a:defRPr sz="2000">
                  <a:solidFill>
                    <a:schemeClr val="tx1"/>
                  </a:solidFill>
                  <a:latin typeface="Tahoma" pitchFamily="34" charset="0"/>
                  <a:ea typeface="黑体" pitchFamily="2" charset="-122"/>
                </a:defRPr>
              </a:lvl2pPr>
              <a:lvl3pPr marL="1143000" indent="-228600" defTabSz="762000" eaLnBrk="0" hangingPunct="0">
                <a:defRPr sz="2000">
                  <a:solidFill>
                    <a:schemeClr val="tx1"/>
                  </a:solidFill>
                  <a:latin typeface="Tahoma" pitchFamily="34" charset="0"/>
                  <a:ea typeface="黑体" pitchFamily="2" charset="-122"/>
                </a:defRPr>
              </a:lvl3pPr>
              <a:lvl4pPr marL="1600200" indent="-228600" defTabSz="762000" eaLnBrk="0" hangingPunct="0">
                <a:defRPr sz="2000">
                  <a:solidFill>
                    <a:schemeClr val="tx1"/>
                  </a:solidFill>
                  <a:latin typeface="Tahoma" pitchFamily="34" charset="0"/>
                  <a:ea typeface="黑体" pitchFamily="2" charset="-122"/>
                </a:defRPr>
              </a:lvl4pPr>
              <a:lvl5pPr marL="2057400" indent="-228600" defTabSz="762000" eaLnBrk="0" hangingPunct="0">
                <a:defRPr sz="2000">
                  <a:solidFill>
                    <a:schemeClr val="tx1"/>
                  </a:solidFill>
                  <a:latin typeface="Tahoma" pitchFamily="34" charset="0"/>
                  <a:ea typeface="黑体" pitchFamily="2" charset="-122"/>
                </a:defRPr>
              </a:lvl5pPr>
              <a:lvl6pPr marL="25146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9pPr>
            </a:lstStyle>
            <a:p>
              <a:pPr algn="l"/>
              <a:r>
                <a:rPr kumimoji="1" lang="en-US" altLang="zh-CN" b="1">
                  <a:latin typeface="Arial" charset="0"/>
                </a:rPr>
                <a:t>0 1 0 0 1 1 1 1 1 1 0 0 0 1 0 1 0</a:t>
              </a:r>
            </a:p>
          </p:txBody>
        </p:sp>
        <p:sp>
          <p:nvSpPr>
            <p:cNvPr id="71" name="Rectangle 9"/>
            <p:cNvSpPr>
              <a:spLocks noChangeArrowheads="1"/>
            </p:cNvSpPr>
            <p:nvPr/>
          </p:nvSpPr>
          <p:spPr bwMode="auto">
            <a:xfrm>
              <a:off x="4924425" y="3429000"/>
              <a:ext cx="28162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000">
                  <a:solidFill>
                    <a:schemeClr val="tx1"/>
                  </a:solidFill>
                  <a:latin typeface="Tahoma" pitchFamily="34" charset="0"/>
                  <a:ea typeface="黑体" pitchFamily="2" charset="-122"/>
                </a:defRPr>
              </a:lvl1pPr>
              <a:lvl2pPr marL="742950" indent="-285750" defTabSz="762000" eaLnBrk="0" hangingPunct="0">
                <a:defRPr sz="2000">
                  <a:solidFill>
                    <a:schemeClr val="tx1"/>
                  </a:solidFill>
                  <a:latin typeface="Tahoma" pitchFamily="34" charset="0"/>
                  <a:ea typeface="黑体" pitchFamily="2" charset="-122"/>
                </a:defRPr>
              </a:lvl2pPr>
              <a:lvl3pPr marL="1143000" indent="-228600" defTabSz="762000" eaLnBrk="0" hangingPunct="0">
                <a:defRPr sz="2000">
                  <a:solidFill>
                    <a:schemeClr val="tx1"/>
                  </a:solidFill>
                  <a:latin typeface="Tahoma" pitchFamily="34" charset="0"/>
                  <a:ea typeface="黑体" pitchFamily="2" charset="-122"/>
                </a:defRPr>
              </a:lvl3pPr>
              <a:lvl4pPr marL="1600200" indent="-228600" defTabSz="762000" eaLnBrk="0" hangingPunct="0">
                <a:defRPr sz="2000">
                  <a:solidFill>
                    <a:schemeClr val="tx1"/>
                  </a:solidFill>
                  <a:latin typeface="Tahoma" pitchFamily="34" charset="0"/>
                  <a:ea typeface="黑体" pitchFamily="2" charset="-122"/>
                </a:defRPr>
              </a:lvl4pPr>
              <a:lvl5pPr marL="2057400" indent="-228600" defTabSz="762000" eaLnBrk="0" hangingPunct="0">
                <a:defRPr sz="2000">
                  <a:solidFill>
                    <a:schemeClr val="tx1"/>
                  </a:solidFill>
                  <a:latin typeface="Tahoma" pitchFamily="34" charset="0"/>
                  <a:ea typeface="黑体" pitchFamily="2" charset="-122"/>
                </a:defRPr>
              </a:lvl5pPr>
              <a:lvl6pPr marL="25146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9pPr>
            </a:lstStyle>
            <a:p>
              <a:pPr algn="l"/>
              <a:r>
                <a:rPr kumimoji="1" lang="zh-CN" altLang="en-US" b="1">
                  <a:latin typeface="Arial" charset="0"/>
                </a:rPr>
                <a:t>会被误认为是 </a:t>
              </a:r>
              <a:r>
                <a:rPr kumimoji="1" lang="en-US" altLang="zh-CN" b="1">
                  <a:latin typeface="Arial" charset="0"/>
                </a:rPr>
                <a:t>F </a:t>
              </a:r>
              <a:r>
                <a:rPr kumimoji="1" lang="zh-CN" altLang="en-US" b="1">
                  <a:latin typeface="Arial" charset="0"/>
                </a:rPr>
                <a:t>字段</a:t>
              </a:r>
            </a:p>
          </p:txBody>
        </p:sp>
        <p:sp>
          <p:nvSpPr>
            <p:cNvPr id="72" name="Rectangle 11"/>
            <p:cNvSpPr>
              <a:spLocks noChangeArrowheads="1"/>
            </p:cNvSpPr>
            <p:nvPr/>
          </p:nvSpPr>
          <p:spPr bwMode="auto">
            <a:xfrm>
              <a:off x="900113" y="3913188"/>
              <a:ext cx="281487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000">
                  <a:solidFill>
                    <a:schemeClr val="tx1"/>
                  </a:solidFill>
                  <a:latin typeface="Tahoma" pitchFamily="34" charset="0"/>
                  <a:ea typeface="黑体" pitchFamily="2" charset="-122"/>
                </a:defRPr>
              </a:lvl1pPr>
              <a:lvl2pPr marL="742950" indent="-285750" defTabSz="762000" eaLnBrk="0" hangingPunct="0">
                <a:defRPr sz="2000">
                  <a:solidFill>
                    <a:schemeClr val="tx1"/>
                  </a:solidFill>
                  <a:latin typeface="Tahoma" pitchFamily="34" charset="0"/>
                  <a:ea typeface="黑体" pitchFamily="2" charset="-122"/>
                </a:defRPr>
              </a:lvl2pPr>
              <a:lvl3pPr marL="1143000" indent="-228600" defTabSz="762000" eaLnBrk="0" hangingPunct="0">
                <a:defRPr sz="2000">
                  <a:solidFill>
                    <a:schemeClr val="tx1"/>
                  </a:solidFill>
                  <a:latin typeface="Tahoma" pitchFamily="34" charset="0"/>
                  <a:ea typeface="黑体" pitchFamily="2" charset="-122"/>
                </a:defRPr>
              </a:lvl3pPr>
              <a:lvl4pPr marL="1600200" indent="-228600" defTabSz="762000" eaLnBrk="0" hangingPunct="0">
                <a:defRPr sz="2000">
                  <a:solidFill>
                    <a:schemeClr val="tx1"/>
                  </a:solidFill>
                  <a:latin typeface="Tahoma" pitchFamily="34" charset="0"/>
                  <a:ea typeface="黑体" pitchFamily="2" charset="-122"/>
                </a:defRPr>
              </a:lvl4pPr>
              <a:lvl5pPr marL="2057400" indent="-228600" defTabSz="762000" eaLnBrk="0" hangingPunct="0">
                <a:defRPr sz="2000">
                  <a:solidFill>
                    <a:schemeClr val="tx1"/>
                  </a:solidFill>
                  <a:latin typeface="Tahoma" pitchFamily="34" charset="0"/>
                  <a:ea typeface="黑体" pitchFamily="2" charset="-122"/>
                </a:defRPr>
              </a:lvl5pPr>
              <a:lvl6pPr marL="25146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9pPr>
            </a:lstStyle>
            <a:p>
              <a:pPr algn="l"/>
              <a:r>
                <a:rPr kumimoji="1" lang="zh-CN" altLang="en-US" b="1" dirty="0">
                  <a:solidFill>
                    <a:srgbClr val="C00000"/>
                  </a:solidFill>
                  <a:latin typeface="Arial" charset="0"/>
                </a:rPr>
                <a:t>发送端</a:t>
              </a:r>
              <a:r>
                <a:rPr kumimoji="1" lang="zh-CN" altLang="en-US" b="1" dirty="0">
                  <a:latin typeface="Arial" charset="0"/>
                </a:rPr>
                <a:t>在 </a:t>
              </a:r>
              <a:r>
                <a:rPr kumimoji="1" lang="en-US" altLang="zh-CN" b="1" dirty="0">
                  <a:latin typeface="Arial" charset="0"/>
                </a:rPr>
                <a:t>5 </a:t>
              </a:r>
              <a:r>
                <a:rPr kumimoji="1" lang="zh-CN" altLang="en-US" b="1" dirty="0">
                  <a:latin typeface="Arial" charset="0"/>
                </a:rPr>
                <a:t>个连 </a:t>
              </a:r>
              <a:r>
                <a:rPr kumimoji="1" lang="en-US" altLang="zh-CN" b="1" dirty="0">
                  <a:latin typeface="Arial" charset="0"/>
                </a:rPr>
                <a:t>1 </a:t>
              </a:r>
              <a:r>
                <a:rPr kumimoji="1" lang="zh-CN" altLang="en-US" b="1" dirty="0">
                  <a:latin typeface="Arial" charset="0"/>
                </a:rPr>
                <a:t>之后</a:t>
              </a:r>
            </a:p>
            <a:p>
              <a:pPr algn="l"/>
              <a:r>
                <a:rPr kumimoji="1" lang="zh-CN" altLang="en-US" b="1" dirty="0">
                  <a:latin typeface="Arial" charset="0"/>
                </a:rPr>
                <a:t>插入 </a:t>
              </a:r>
              <a:r>
                <a:rPr kumimoji="1" lang="en-US" altLang="zh-CN" b="1" dirty="0">
                  <a:latin typeface="Arial" charset="0"/>
                </a:rPr>
                <a:t>0 </a:t>
              </a:r>
              <a:r>
                <a:rPr kumimoji="1" lang="zh-CN" altLang="en-US" b="1" dirty="0">
                  <a:latin typeface="Arial" charset="0"/>
                </a:rPr>
                <a:t>比特再发送出去</a:t>
              </a:r>
            </a:p>
          </p:txBody>
        </p:sp>
        <p:sp>
          <p:nvSpPr>
            <p:cNvPr id="73" name="AutoShape 12"/>
            <p:cNvSpPr>
              <a:spLocks noChangeArrowheads="1"/>
            </p:cNvSpPr>
            <p:nvPr/>
          </p:nvSpPr>
          <p:spPr bwMode="auto">
            <a:xfrm rot="16200000">
              <a:off x="6430962" y="4348163"/>
              <a:ext cx="365125" cy="203200"/>
            </a:xfrm>
            <a:prstGeom prst="rightArrow">
              <a:avLst>
                <a:gd name="adj1" fmla="val 50000"/>
                <a:gd name="adj2" fmla="val 89852"/>
              </a:avLst>
            </a:prstGeom>
            <a:solidFill>
              <a:srgbClr val="33CC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itchFamily="34" charset="0"/>
                  <a:ea typeface="黑体" pitchFamily="2" charset="-122"/>
                </a:defRPr>
              </a:lvl1pPr>
              <a:lvl2pPr marL="742950" indent="-285750" eaLnBrk="0" hangingPunct="0">
                <a:defRPr sz="2000">
                  <a:solidFill>
                    <a:schemeClr val="tx1"/>
                  </a:solidFill>
                  <a:latin typeface="Tahoma" pitchFamily="34" charset="0"/>
                  <a:ea typeface="黑体" pitchFamily="2" charset="-122"/>
                </a:defRPr>
              </a:lvl2pPr>
              <a:lvl3pPr marL="1143000" indent="-228600" eaLnBrk="0" hangingPunct="0">
                <a:defRPr sz="2000">
                  <a:solidFill>
                    <a:schemeClr val="tx1"/>
                  </a:solidFill>
                  <a:latin typeface="Tahoma" pitchFamily="34" charset="0"/>
                  <a:ea typeface="黑体" pitchFamily="2" charset="-122"/>
                </a:defRPr>
              </a:lvl3pPr>
              <a:lvl4pPr marL="1600200" indent="-228600" eaLnBrk="0" hangingPunct="0">
                <a:defRPr sz="2000">
                  <a:solidFill>
                    <a:schemeClr val="tx1"/>
                  </a:solidFill>
                  <a:latin typeface="Tahoma" pitchFamily="34" charset="0"/>
                  <a:ea typeface="黑体" pitchFamily="2" charset="-122"/>
                </a:defRPr>
              </a:lvl4pPr>
              <a:lvl5pPr marL="2057400" indent="-228600" eaLnBrk="0" hangingPunct="0">
                <a:defRPr sz="2000">
                  <a:solidFill>
                    <a:schemeClr val="tx1"/>
                  </a:solidFill>
                  <a:latin typeface="Tahoma" pitchFamily="34" charset="0"/>
                  <a:ea typeface="黑体" pitchFamily="2" charset="-122"/>
                </a:defRPr>
              </a:lvl5pPr>
              <a:lvl6pPr marL="2514600" indent="-228600" algn="ctr"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eaLnBrk="0" fontAlgn="base" hangingPunct="0">
                <a:spcBef>
                  <a:spcPct val="0"/>
                </a:spcBef>
                <a:spcAft>
                  <a:spcPct val="0"/>
                </a:spcAft>
                <a:defRPr sz="2000">
                  <a:solidFill>
                    <a:schemeClr val="tx1"/>
                  </a:solidFill>
                  <a:latin typeface="Tahoma" pitchFamily="34" charset="0"/>
                  <a:ea typeface="黑体" pitchFamily="2" charset="-122"/>
                </a:defRPr>
              </a:lvl9pPr>
            </a:lstStyle>
            <a:p>
              <a:pPr eaLnBrk="1" hangingPunct="1"/>
              <a:endParaRPr lang="zh-CN" altLang="en-US"/>
            </a:p>
          </p:txBody>
        </p:sp>
        <p:sp>
          <p:nvSpPr>
            <p:cNvPr id="74" name="Rectangle 13"/>
            <p:cNvSpPr>
              <a:spLocks noChangeArrowheads="1"/>
            </p:cNvSpPr>
            <p:nvPr/>
          </p:nvSpPr>
          <p:spPr bwMode="auto">
            <a:xfrm>
              <a:off x="5631437" y="4625976"/>
              <a:ext cx="201497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000">
                  <a:solidFill>
                    <a:schemeClr val="tx1"/>
                  </a:solidFill>
                  <a:latin typeface="Tahoma" pitchFamily="34" charset="0"/>
                  <a:ea typeface="黑体" pitchFamily="2" charset="-122"/>
                </a:defRPr>
              </a:lvl1pPr>
              <a:lvl2pPr marL="742950" indent="-285750" defTabSz="762000" eaLnBrk="0" hangingPunct="0">
                <a:defRPr sz="2000">
                  <a:solidFill>
                    <a:schemeClr val="tx1"/>
                  </a:solidFill>
                  <a:latin typeface="Tahoma" pitchFamily="34" charset="0"/>
                  <a:ea typeface="黑体" pitchFamily="2" charset="-122"/>
                </a:defRPr>
              </a:lvl2pPr>
              <a:lvl3pPr marL="1143000" indent="-228600" defTabSz="762000" eaLnBrk="0" hangingPunct="0">
                <a:defRPr sz="2000">
                  <a:solidFill>
                    <a:schemeClr val="tx1"/>
                  </a:solidFill>
                  <a:latin typeface="Tahoma" pitchFamily="34" charset="0"/>
                  <a:ea typeface="黑体" pitchFamily="2" charset="-122"/>
                </a:defRPr>
              </a:lvl3pPr>
              <a:lvl4pPr marL="1600200" indent="-228600" defTabSz="762000" eaLnBrk="0" hangingPunct="0">
                <a:defRPr sz="2000">
                  <a:solidFill>
                    <a:schemeClr val="tx1"/>
                  </a:solidFill>
                  <a:latin typeface="Tahoma" pitchFamily="34" charset="0"/>
                  <a:ea typeface="黑体" pitchFamily="2" charset="-122"/>
                </a:defRPr>
              </a:lvl4pPr>
              <a:lvl5pPr marL="2057400" indent="-228600" defTabSz="762000" eaLnBrk="0" hangingPunct="0">
                <a:defRPr sz="2000">
                  <a:solidFill>
                    <a:schemeClr val="tx1"/>
                  </a:solidFill>
                  <a:latin typeface="Tahoma" pitchFamily="34" charset="0"/>
                  <a:ea typeface="黑体" pitchFamily="2" charset="-122"/>
                </a:defRPr>
              </a:lvl5pPr>
              <a:lvl6pPr marL="25146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9pPr>
            </a:lstStyle>
            <a:p>
              <a:pPr algn="l"/>
              <a:r>
                <a:rPr kumimoji="1" lang="zh-CN" altLang="en-US" b="1" dirty="0" smtClean="0">
                  <a:latin typeface="Arial" charset="0"/>
                </a:rPr>
                <a:t>自动插入 </a:t>
              </a:r>
              <a:r>
                <a:rPr kumimoji="1" lang="en-US" altLang="zh-CN" b="1" dirty="0">
                  <a:latin typeface="Arial" charset="0"/>
                </a:rPr>
                <a:t>0 </a:t>
              </a:r>
              <a:r>
                <a:rPr kumimoji="1" lang="zh-CN" altLang="en-US" b="1" dirty="0">
                  <a:latin typeface="Arial" charset="0"/>
                </a:rPr>
                <a:t>比特</a:t>
              </a:r>
            </a:p>
          </p:txBody>
        </p:sp>
        <p:sp>
          <p:nvSpPr>
            <p:cNvPr id="75" name="Rectangle 14"/>
            <p:cNvSpPr>
              <a:spLocks noChangeArrowheads="1"/>
            </p:cNvSpPr>
            <p:nvPr/>
          </p:nvSpPr>
          <p:spPr bwMode="auto">
            <a:xfrm>
              <a:off x="4529138" y="3927475"/>
              <a:ext cx="3949700" cy="396875"/>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000">
                  <a:solidFill>
                    <a:schemeClr val="tx1"/>
                  </a:solidFill>
                  <a:latin typeface="Tahoma" pitchFamily="34" charset="0"/>
                  <a:ea typeface="黑体" pitchFamily="2" charset="-122"/>
                </a:defRPr>
              </a:lvl1pPr>
              <a:lvl2pPr marL="742950" indent="-285750" defTabSz="762000" eaLnBrk="0" hangingPunct="0">
                <a:defRPr sz="2000">
                  <a:solidFill>
                    <a:schemeClr val="tx1"/>
                  </a:solidFill>
                  <a:latin typeface="Tahoma" pitchFamily="34" charset="0"/>
                  <a:ea typeface="黑体" pitchFamily="2" charset="-122"/>
                </a:defRPr>
              </a:lvl2pPr>
              <a:lvl3pPr marL="1143000" indent="-228600" defTabSz="762000" eaLnBrk="0" hangingPunct="0">
                <a:defRPr sz="2000">
                  <a:solidFill>
                    <a:schemeClr val="tx1"/>
                  </a:solidFill>
                  <a:latin typeface="Tahoma" pitchFamily="34" charset="0"/>
                  <a:ea typeface="黑体" pitchFamily="2" charset="-122"/>
                </a:defRPr>
              </a:lvl3pPr>
              <a:lvl4pPr marL="1600200" indent="-228600" defTabSz="762000" eaLnBrk="0" hangingPunct="0">
                <a:defRPr sz="2000">
                  <a:solidFill>
                    <a:schemeClr val="tx1"/>
                  </a:solidFill>
                  <a:latin typeface="Tahoma" pitchFamily="34" charset="0"/>
                  <a:ea typeface="黑体" pitchFamily="2" charset="-122"/>
                </a:defRPr>
              </a:lvl4pPr>
              <a:lvl5pPr marL="2057400" indent="-228600" defTabSz="762000" eaLnBrk="0" hangingPunct="0">
                <a:defRPr sz="2000">
                  <a:solidFill>
                    <a:schemeClr val="tx1"/>
                  </a:solidFill>
                  <a:latin typeface="Tahoma" pitchFamily="34" charset="0"/>
                  <a:ea typeface="黑体" pitchFamily="2" charset="-122"/>
                </a:defRPr>
              </a:lvl5pPr>
              <a:lvl6pPr marL="25146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9pPr>
            </a:lstStyle>
            <a:p>
              <a:pPr algn="l"/>
              <a:r>
                <a:rPr kumimoji="1" lang="en-US" altLang="zh-CN" b="1" dirty="0">
                  <a:latin typeface="Arial" charset="0"/>
                </a:rPr>
                <a:t>0 1 0 0 1 1 1 1 1 </a:t>
              </a:r>
              <a:r>
                <a:rPr kumimoji="1" lang="en-US" altLang="zh-CN" b="1" dirty="0">
                  <a:solidFill>
                    <a:srgbClr val="C00000"/>
                  </a:solidFill>
                  <a:latin typeface="Arial" charset="0"/>
                </a:rPr>
                <a:t>0</a:t>
              </a:r>
              <a:r>
                <a:rPr kumimoji="1" lang="en-US" altLang="zh-CN" b="1" dirty="0">
                  <a:latin typeface="Arial" charset="0"/>
                </a:rPr>
                <a:t> 1 0 0 0 1 0 1 0</a:t>
              </a:r>
            </a:p>
          </p:txBody>
        </p:sp>
        <p:sp>
          <p:nvSpPr>
            <p:cNvPr id="76" name="AutoShape 16"/>
            <p:cNvSpPr>
              <a:spLocks noChangeArrowheads="1"/>
            </p:cNvSpPr>
            <p:nvPr/>
          </p:nvSpPr>
          <p:spPr bwMode="auto">
            <a:xfrm>
              <a:off x="6467475" y="5129213"/>
              <a:ext cx="250825" cy="452437"/>
            </a:xfrm>
            <a:prstGeom prst="roundRect">
              <a:avLst>
                <a:gd name="adj" fmla="val 16667"/>
              </a:avLst>
            </a:prstGeom>
            <a:solidFill>
              <a:srgbClr val="7030A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Tahoma" pitchFamily="34" charset="0"/>
                  <a:ea typeface="黑体" pitchFamily="2" charset="-122"/>
                </a:defRPr>
              </a:lvl1pPr>
              <a:lvl2pPr marL="742950" indent="-285750" eaLnBrk="0" hangingPunct="0">
                <a:defRPr sz="2000">
                  <a:solidFill>
                    <a:schemeClr val="tx1"/>
                  </a:solidFill>
                  <a:latin typeface="Tahoma" pitchFamily="34" charset="0"/>
                  <a:ea typeface="黑体" pitchFamily="2" charset="-122"/>
                </a:defRPr>
              </a:lvl2pPr>
              <a:lvl3pPr marL="1143000" indent="-228600" eaLnBrk="0" hangingPunct="0">
                <a:defRPr sz="2000">
                  <a:solidFill>
                    <a:schemeClr val="tx1"/>
                  </a:solidFill>
                  <a:latin typeface="Tahoma" pitchFamily="34" charset="0"/>
                  <a:ea typeface="黑体" pitchFamily="2" charset="-122"/>
                </a:defRPr>
              </a:lvl3pPr>
              <a:lvl4pPr marL="1600200" indent="-228600" eaLnBrk="0" hangingPunct="0">
                <a:defRPr sz="2000">
                  <a:solidFill>
                    <a:schemeClr val="tx1"/>
                  </a:solidFill>
                  <a:latin typeface="Tahoma" pitchFamily="34" charset="0"/>
                  <a:ea typeface="黑体" pitchFamily="2" charset="-122"/>
                </a:defRPr>
              </a:lvl4pPr>
              <a:lvl5pPr marL="2057400" indent="-228600" eaLnBrk="0" hangingPunct="0">
                <a:defRPr sz="2000">
                  <a:solidFill>
                    <a:schemeClr val="tx1"/>
                  </a:solidFill>
                  <a:latin typeface="Tahoma" pitchFamily="34" charset="0"/>
                  <a:ea typeface="黑体" pitchFamily="2" charset="-122"/>
                </a:defRPr>
              </a:lvl5pPr>
              <a:lvl6pPr marL="2514600" indent="-228600" algn="ctr"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eaLnBrk="0" fontAlgn="base" hangingPunct="0">
                <a:spcBef>
                  <a:spcPct val="0"/>
                </a:spcBef>
                <a:spcAft>
                  <a:spcPct val="0"/>
                </a:spcAft>
                <a:defRPr sz="2000">
                  <a:solidFill>
                    <a:schemeClr val="tx1"/>
                  </a:solidFill>
                  <a:latin typeface="Tahoma" pitchFamily="34" charset="0"/>
                  <a:ea typeface="黑体" pitchFamily="2" charset="-122"/>
                </a:defRPr>
              </a:lvl9pPr>
            </a:lstStyle>
            <a:p>
              <a:pPr eaLnBrk="1" hangingPunct="1"/>
              <a:endParaRPr lang="zh-CN" altLang="en-US"/>
            </a:p>
          </p:txBody>
        </p:sp>
        <p:sp>
          <p:nvSpPr>
            <p:cNvPr id="77" name="Rectangle 17"/>
            <p:cNvSpPr>
              <a:spLocks noChangeArrowheads="1"/>
            </p:cNvSpPr>
            <p:nvPr/>
          </p:nvSpPr>
          <p:spPr bwMode="auto">
            <a:xfrm>
              <a:off x="900113" y="5130800"/>
              <a:ext cx="3072958"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000">
                  <a:solidFill>
                    <a:schemeClr val="tx1"/>
                  </a:solidFill>
                  <a:latin typeface="Tahoma" pitchFamily="34" charset="0"/>
                  <a:ea typeface="黑体" pitchFamily="2" charset="-122"/>
                </a:defRPr>
              </a:lvl1pPr>
              <a:lvl2pPr marL="742950" indent="-285750" defTabSz="762000" eaLnBrk="0" hangingPunct="0">
                <a:defRPr sz="2000">
                  <a:solidFill>
                    <a:schemeClr val="tx1"/>
                  </a:solidFill>
                  <a:latin typeface="Tahoma" pitchFamily="34" charset="0"/>
                  <a:ea typeface="黑体" pitchFamily="2" charset="-122"/>
                </a:defRPr>
              </a:lvl2pPr>
              <a:lvl3pPr marL="1143000" indent="-228600" defTabSz="762000" eaLnBrk="0" hangingPunct="0">
                <a:defRPr sz="2000">
                  <a:solidFill>
                    <a:schemeClr val="tx1"/>
                  </a:solidFill>
                  <a:latin typeface="Tahoma" pitchFamily="34" charset="0"/>
                  <a:ea typeface="黑体" pitchFamily="2" charset="-122"/>
                </a:defRPr>
              </a:lvl3pPr>
              <a:lvl4pPr marL="1600200" indent="-228600" defTabSz="762000" eaLnBrk="0" hangingPunct="0">
                <a:defRPr sz="2000">
                  <a:solidFill>
                    <a:schemeClr val="tx1"/>
                  </a:solidFill>
                  <a:latin typeface="Tahoma" pitchFamily="34" charset="0"/>
                  <a:ea typeface="黑体" pitchFamily="2" charset="-122"/>
                </a:defRPr>
              </a:lvl4pPr>
              <a:lvl5pPr marL="2057400" indent="-228600" defTabSz="762000" eaLnBrk="0" hangingPunct="0">
                <a:defRPr sz="2000">
                  <a:solidFill>
                    <a:schemeClr val="tx1"/>
                  </a:solidFill>
                  <a:latin typeface="Tahoma" pitchFamily="34" charset="0"/>
                  <a:ea typeface="黑体" pitchFamily="2" charset="-122"/>
                </a:defRPr>
              </a:lvl5pPr>
              <a:lvl6pPr marL="25146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9pPr>
            </a:lstStyle>
            <a:p>
              <a:pPr algn="l"/>
              <a:r>
                <a:rPr kumimoji="1" lang="zh-CN" altLang="en-US" b="1" dirty="0">
                  <a:latin typeface="Arial" charset="0"/>
                </a:rPr>
                <a:t>在</a:t>
              </a:r>
              <a:r>
                <a:rPr kumimoji="1" lang="zh-CN" altLang="en-US" b="1" dirty="0">
                  <a:solidFill>
                    <a:srgbClr val="C00000"/>
                  </a:solidFill>
                  <a:latin typeface="Arial" charset="0"/>
                </a:rPr>
                <a:t>接收端</a:t>
              </a:r>
              <a:r>
                <a:rPr kumimoji="1" lang="zh-CN" altLang="en-US" b="1" dirty="0">
                  <a:latin typeface="Arial" charset="0"/>
                </a:rPr>
                <a:t>将 </a:t>
              </a:r>
              <a:r>
                <a:rPr kumimoji="1" lang="en-US" altLang="zh-CN" b="1" dirty="0">
                  <a:latin typeface="Arial" charset="0"/>
                </a:rPr>
                <a:t>5 </a:t>
              </a:r>
              <a:r>
                <a:rPr kumimoji="1" lang="zh-CN" altLang="en-US" b="1" dirty="0">
                  <a:latin typeface="Arial" charset="0"/>
                </a:rPr>
                <a:t>个连 </a:t>
              </a:r>
              <a:r>
                <a:rPr kumimoji="1" lang="en-US" altLang="zh-CN" b="1" dirty="0">
                  <a:latin typeface="Arial" charset="0"/>
                </a:rPr>
                <a:t>1 </a:t>
              </a:r>
              <a:r>
                <a:rPr kumimoji="1" lang="zh-CN" altLang="en-US" b="1" dirty="0">
                  <a:latin typeface="Arial" charset="0"/>
                </a:rPr>
                <a:t>之后</a:t>
              </a:r>
            </a:p>
            <a:p>
              <a:pPr algn="l"/>
              <a:r>
                <a:rPr kumimoji="1" lang="zh-CN" altLang="en-US" b="1" dirty="0">
                  <a:latin typeface="Arial" charset="0"/>
                </a:rPr>
                <a:t>的 </a:t>
              </a:r>
              <a:r>
                <a:rPr kumimoji="1" lang="en-US" altLang="zh-CN" b="1" dirty="0">
                  <a:latin typeface="Arial" charset="0"/>
                </a:rPr>
                <a:t>0 </a:t>
              </a:r>
              <a:r>
                <a:rPr kumimoji="1" lang="zh-CN" altLang="en-US" b="1" dirty="0">
                  <a:latin typeface="Arial" charset="0"/>
                </a:rPr>
                <a:t>比特删除，恢复原样</a:t>
              </a:r>
            </a:p>
          </p:txBody>
        </p:sp>
        <p:sp>
          <p:nvSpPr>
            <p:cNvPr id="78" name="AutoShape 18"/>
            <p:cNvSpPr>
              <a:spLocks noChangeArrowheads="1"/>
            </p:cNvSpPr>
            <p:nvPr/>
          </p:nvSpPr>
          <p:spPr bwMode="auto">
            <a:xfrm rot="5400000" flipV="1">
              <a:off x="6415087" y="5618163"/>
              <a:ext cx="365125" cy="203200"/>
            </a:xfrm>
            <a:prstGeom prst="rightArrow">
              <a:avLst>
                <a:gd name="adj1" fmla="val 50000"/>
                <a:gd name="adj2" fmla="val 89852"/>
              </a:avLst>
            </a:prstGeom>
            <a:solidFill>
              <a:srgbClr val="33CC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ahoma" pitchFamily="34" charset="0"/>
                  <a:ea typeface="黑体" pitchFamily="2" charset="-122"/>
                </a:defRPr>
              </a:lvl1pPr>
              <a:lvl2pPr marL="742950" indent="-285750" eaLnBrk="0" hangingPunct="0">
                <a:defRPr sz="2000">
                  <a:solidFill>
                    <a:schemeClr val="tx1"/>
                  </a:solidFill>
                  <a:latin typeface="Tahoma" pitchFamily="34" charset="0"/>
                  <a:ea typeface="黑体" pitchFamily="2" charset="-122"/>
                </a:defRPr>
              </a:lvl2pPr>
              <a:lvl3pPr marL="1143000" indent="-228600" eaLnBrk="0" hangingPunct="0">
                <a:defRPr sz="2000">
                  <a:solidFill>
                    <a:schemeClr val="tx1"/>
                  </a:solidFill>
                  <a:latin typeface="Tahoma" pitchFamily="34" charset="0"/>
                  <a:ea typeface="黑体" pitchFamily="2" charset="-122"/>
                </a:defRPr>
              </a:lvl3pPr>
              <a:lvl4pPr marL="1600200" indent="-228600" eaLnBrk="0" hangingPunct="0">
                <a:defRPr sz="2000">
                  <a:solidFill>
                    <a:schemeClr val="tx1"/>
                  </a:solidFill>
                  <a:latin typeface="Tahoma" pitchFamily="34" charset="0"/>
                  <a:ea typeface="黑体" pitchFamily="2" charset="-122"/>
                </a:defRPr>
              </a:lvl4pPr>
              <a:lvl5pPr marL="2057400" indent="-228600" eaLnBrk="0" hangingPunct="0">
                <a:defRPr sz="2000">
                  <a:solidFill>
                    <a:schemeClr val="tx1"/>
                  </a:solidFill>
                  <a:latin typeface="Tahoma" pitchFamily="34" charset="0"/>
                  <a:ea typeface="黑体" pitchFamily="2" charset="-122"/>
                </a:defRPr>
              </a:lvl5pPr>
              <a:lvl6pPr marL="2514600" indent="-228600" algn="ctr"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eaLnBrk="0" fontAlgn="base" hangingPunct="0">
                <a:spcBef>
                  <a:spcPct val="0"/>
                </a:spcBef>
                <a:spcAft>
                  <a:spcPct val="0"/>
                </a:spcAft>
                <a:defRPr sz="2000">
                  <a:solidFill>
                    <a:schemeClr val="tx1"/>
                  </a:solidFill>
                  <a:latin typeface="Tahoma" pitchFamily="34" charset="0"/>
                  <a:ea typeface="黑体" pitchFamily="2" charset="-122"/>
                </a:defRPr>
              </a:lvl9pPr>
            </a:lstStyle>
            <a:p>
              <a:pPr eaLnBrk="1" hangingPunct="1"/>
              <a:endParaRPr lang="zh-CN" altLang="en-US"/>
            </a:p>
          </p:txBody>
        </p:sp>
        <p:sp>
          <p:nvSpPr>
            <p:cNvPr id="79" name="Rectangle 19"/>
            <p:cNvSpPr>
              <a:spLocks noChangeArrowheads="1"/>
            </p:cNvSpPr>
            <p:nvPr/>
          </p:nvSpPr>
          <p:spPr bwMode="auto">
            <a:xfrm>
              <a:off x="4889500" y="5843588"/>
              <a:ext cx="34988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eaLnBrk="0" hangingPunct="0">
                <a:defRPr sz="2000">
                  <a:solidFill>
                    <a:schemeClr val="tx1"/>
                  </a:solidFill>
                  <a:latin typeface="Tahoma" pitchFamily="34" charset="0"/>
                  <a:ea typeface="黑体" pitchFamily="2" charset="-122"/>
                </a:defRPr>
              </a:lvl1pPr>
              <a:lvl2pPr marL="742950" indent="-285750" defTabSz="762000" eaLnBrk="0" hangingPunct="0">
                <a:defRPr sz="2000">
                  <a:solidFill>
                    <a:schemeClr val="tx1"/>
                  </a:solidFill>
                  <a:latin typeface="Tahoma" pitchFamily="34" charset="0"/>
                  <a:ea typeface="黑体" pitchFamily="2" charset="-122"/>
                </a:defRPr>
              </a:lvl2pPr>
              <a:lvl3pPr marL="1143000" indent="-228600" defTabSz="762000" eaLnBrk="0" hangingPunct="0">
                <a:defRPr sz="2000">
                  <a:solidFill>
                    <a:schemeClr val="tx1"/>
                  </a:solidFill>
                  <a:latin typeface="Tahoma" pitchFamily="34" charset="0"/>
                  <a:ea typeface="黑体" pitchFamily="2" charset="-122"/>
                </a:defRPr>
              </a:lvl3pPr>
              <a:lvl4pPr marL="1600200" indent="-228600" defTabSz="762000" eaLnBrk="0" hangingPunct="0">
                <a:defRPr sz="2000">
                  <a:solidFill>
                    <a:schemeClr val="tx1"/>
                  </a:solidFill>
                  <a:latin typeface="Tahoma" pitchFamily="34" charset="0"/>
                  <a:ea typeface="黑体" pitchFamily="2" charset="-122"/>
                </a:defRPr>
              </a:lvl4pPr>
              <a:lvl5pPr marL="2057400" indent="-228600" defTabSz="762000" eaLnBrk="0" hangingPunct="0">
                <a:defRPr sz="2000">
                  <a:solidFill>
                    <a:schemeClr val="tx1"/>
                  </a:solidFill>
                  <a:latin typeface="Tahoma" pitchFamily="34" charset="0"/>
                  <a:ea typeface="黑体" pitchFamily="2" charset="-122"/>
                </a:defRPr>
              </a:lvl5pPr>
              <a:lvl6pPr marL="25146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9pPr>
            </a:lstStyle>
            <a:p>
              <a:pPr algn="l"/>
              <a:r>
                <a:rPr kumimoji="1" lang="zh-CN" altLang="en-US" b="1">
                  <a:latin typeface="Arial" charset="0"/>
                </a:rPr>
                <a:t>在此位置删除填入的 </a:t>
              </a:r>
              <a:r>
                <a:rPr kumimoji="1" lang="en-US" altLang="zh-CN" b="1">
                  <a:latin typeface="Arial" charset="0"/>
                </a:rPr>
                <a:t>0 </a:t>
              </a:r>
              <a:r>
                <a:rPr kumimoji="1" lang="zh-CN" altLang="en-US" b="1">
                  <a:latin typeface="Arial" charset="0"/>
                </a:rPr>
                <a:t>比特</a:t>
              </a:r>
            </a:p>
          </p:txBody>
        </p:sp>
        <p:sp>
          <p:nvSpPr>
            <p:cNvPr id="80" name="Rectangle 20"/>
            <p:cNvSpPr>
              <a:spLocks noChangeArrowheads="1"/>
            </p:cNvSpPr>
            <p:nvPr/>
          </p:nvSpPr>
          <p:spPr bwMode="auto">
            <a:xfrm>
              <a:off x="4529138" y="5195888"/>
              <a:ext cx="39116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eaLnBrk="0" hangingPunct="0">
                <a:defRPr sz="2000">
                  <a:solidFill>
                    <a:schemeClr val="tx1"/>
                  </a:solidFill>
                  <a:latin typeface="Tahoma" pitchFamily="34" charset="0"/>
                  <a:ea typeface="黑体" pitchFamily="2" charset="-122"/>
                </a:defRPr>
              </a:lvl1pPr>
              <a:lvl2pPr marL="742950" indent="-285750" defTabSz="762000" eaLnBrk="0" hangingPunct="0">
                <a:defRPr sz="2000">
                  <a:solidFill>
                    <a:schemeClr val="tx1"/>
                  </a:solidFill>
                  <a:latin typeface="Tahoma" pitchFamily="34" charset="0"/>
                  <a:ea typeface="黑体" pitchFamily="2" charset="-122"/>
                </a:defRPr>
              </a:lvl2pPr>
              <a:lvl3pPr marL="1143000" indent="-228600" defTabSz="762000" eaLnBrk="0" hangingPunct="0">
                <a:defRPr sz="2000">
                  <a:solidFill>
                    <a:schemeClr val="tx1"/>
                  </a:solidFill>
                  <a:latin typeface="Tahoma" pitchFamily="34" charset="0"/>
                  <a:ea typeface="黑体" pitchFamily="2" charset="-122"/>
                </a:defRPr>
              </a:lvl3pPr>
              <a:lvl4pPr marL="1600200" indent="-228600" defTabSz="762000" eaLnBrk="0" hangingPunct="0">
                <a:defRPr sz="2000">
                  <a:solidFill>
                    <a:schemeClr val="tx1"/>
                  </a:solidFill>
                  <a:latin typeface="Tahoma" pitchFamily="34" charset="0"/>
                  <a:ea typeface="黑体" pitchFamily="2" charset="-122"/>
                </a:defRPr>
              </a:lvl4pPr>
              <a:lvl5pPr marL="2057400" indent="-228600" defTabSz="762000" eaLnBrk="0" hangingPunct="0">
                <a:defRPr sz="2000">
                  <a:solidFill>
                    <a:schemeClr val="tx1"/>
                  </a:solidFill>
                  <a:latin typeface="Tahoma" pitchFamily="34" charset="0"/>
                  <a:ea typeface="黑体" pitchFamily="2" charset="-122"/>
                </a:defRPr>
              </a:lvl5pPr>
              <a:lvl6pPr marL="25146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762000" eaLnBrk="0" fontAlgn="base" hangingPunct="0">
                <a:spcBef>
                  <a:spcPct val="0"/>
                </a:spcBef>
                <a:spcAft>
                  <a:spcPct val="0"/>
                </a:spcAft>
                <a:defRPr sz="2000">
                  <a:solidFill>
                    <a:schemeClr val="tx1"/>
                  </a:solidFill>
                  <a:latin typeface="Tahoma" pitchFamily="34" charset="0"/>
                  <a:ea typeface="黑体" pitchFamily="2" charset="-122"/>
                </a:defRPr>
              </a:lvl9pPr>
            </a:lstStyle>
            <a:p>
              <a:pPr algn="l"/>
              <a:r>
                <a:rPr kumimoji="1" lang="en-US" altLang="zh-CN" b="1">
                  <a:latin typeface="Arial" charset="0"/>
                </a:rPr>
                <a:t>0 1 0 0 1 1 1 1 1 0 1 0 0 0 1 0 1 0</a:t>
              </a:r>
            </a:p>
          </p:txBody>
        </p:sp>
      </p:grpSp>
    </p:spTree>
    <p:extLst>
      <p:ext uri="{BB962C8B-B14F-4D97-AF65-F5344CB8AC3E}">
        <p14:creationId xmlns:p14="http://schemas.microsoft.com/office/powerpoint/2010/main" val="71241860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grpSp>
        <p:nvGrpSpPr>
          <p:cNvPr id="29" name="组合 31"/>
          <p:cNvGrpSpPr/>
          <p:nvPr/>
        </p:nvGrpSpPr>
        <p:grpSpPr>
          <a:xfrm>
            <a:off x="8620776" y="875376"/>
            <a:ext cx="305510" cy="333991"/>
            <a:chOff x="11707415" y="1054709"/>
            <a:chExt cx="368424" cy="432048"/>
          </a:xfrm>
        </p:grpSpPr>
        <p:sp>
          <p:nvSpPr>
            <p:cNvPr id="31" name="燕尾形 30"/>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6" name="燕尾形 35"/>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8" name="矩形 37"/>
          <p:cNvSpPr/>
          <p:nvPr/>
        </p:nvSpPr>
        <p:spPr>
          <a:xfrm>
            <a:off x="3418465" y="805934"/>
            <a:ext cx="5128327"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3.3.2 </a:t>
            </a:r>
            <a:r>
              <a:rPr lang="zh-CN" altLang="en-US" sz="2800" b="1" dirty="0" smtClean="0">
                <a:solidFill>
                  <a:schemeClr val="tx1">
                    <a:lumMod val="65000"/>
                    <a:lumOff val="35000"/>
                  </a:schemeClr>
                </a:solidFill>
                <a:latin typeface="Times New Roman" pitchFamily="18" charset="0"/>
                <a:ea typeface="黑体" pitchFamily="2" charset="-122"/>
              </a:rPr>
              <a:t>面向</a:t>
            </a:r>
            <a:r>
              <a:rPr lang="zh-CN" altLang="en-US" sz="2800" b="1" dirty="0">
                <a:solidFill>
                  <a:schemeClr val="tx1">
                    <a:lumMod val="65000"/>
                    <a:lumOff val="35000"/>
                  </a:schemeClr>
                </a:solidFill>
                <a:latin typeface="Times New Roman" pitchFamily="18" charset="0"/>
                <a:ea typeface="黑体" pitchFamily="2" charset="-122"/>
              </a:rPr>
              <a:t>比特的</a:t>
            </a:r>
            <a:r>
              <a:rPr lang="zh-CN" altLang="en-US" sz="2800" b="1" dirty="0" smtClean="0">
                <a:solidFill>
                  <a:schemeClr val="tx1">
                    <a:lumMod val="65000"/>
                    <a:lumOff val="35000"/>
                  </a:schemeClr>
                </a:solidFill>
                <a:latin typeface="Times New Roman" pitchFamily="18" charset="0"/>
                <a:ea typeface="黑体" pitchFamily="2" charset="-122"/>
              </a:rPr>
              <a:t>链路控制规程</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Rectangle 4"/>
          <p:cNvSpPr txBox="1">
            <a:spLocks noChangeArrowheads="1"/>
          </p:cNvSpPr>
          <p:nvPr/>
        </p:nvSpPr>
        <p:spPr>
          <a:xfrm>
            <a:off x="188685" y="1621923"/>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66" name="Rectangle 4"/>
          <p:cNvSpPr txBox="1">
            <a:spLocks noChangeArrowheads="1"/>
          </p:cNvSpPr>
          <p:nvPr/>
        </p:nvSpPr>
        <p:spPr>
          <a:xfrm>
            <a:off x="280307" y="1712686"/>
            <a:ext cx="8497888" cy="4397828"/>
          </a:xfrm>
          <a:prstGeom prst="rect">
            <a:avLst/>
          </a:prstGeom>
        </p:spPr>
        <p:txBody>
          <a:bodyPr/>
          <a:lstStyle/>
          <a:p>
            <a:pPr>
              <a:lnSpc>
                <a:spcPct val="150000"/>
              </a:lnSpc>
              <a:defRPr/>
            </a:pPr>
            <a:r>
              <a:rPr lang="en-US" altLang="zh-CN" sz="3200" b="1" dirty="0" smtClean="0">
                <a:solidFill>
                  <a:srgbClr val="002060"/>
                </a:solidFill>
                <a:latin typeface="Times New Roman" panose="02020603050405020304" pitchFamily="18" charset="0"/>
                <a:cs typeface="Times New Roman" panose="02020603050405020304" pitchFamily="18" charset="0"/>
              </a:rPr>
              <a:t>HDLC</a:t>
            </a:r>
            <a:r>
              <a:rPr lang="zh-CN" altLang="en-US" sz="3200" b="1" dirty="0" smtClean="0">
                <a:solidFill>
                  <a:srgbClr val="002060"/>
                </a:solidFill>
              </a:rPr>
              <a:t>的透明传输</a:t>
            </a:r>
            <a:endParaRPr lang="en-US" altLang="zh-CN" sz="3200" b="1" dirty="0" smtClean="0">
              <a:solidFill>
                <a:srgbClr val="002060"/>
              </a:solidFill>
            </a:endParaRPr>
          </a:p>
          <a:p>
            <a:pPr marL="457200" indent="-457200">
              <a:lnSpc>
                <a:spcPct val="120000"/>
              </a:lnSpc>
              <a:buFont typeface="Arial" panose="020B0604020202020204" pitchFamily="34" charset="0"/>
              <a:buChar char="•"/>
              <a:defRPr/>
            </a:pPr>
            <a:r>
              <a:rPr lang="zh-CN" altLang="en-US" sz="2800" b="1" dirty="0">
                <a:solidFill>
                  <a:srgbClr val="002060"/>
                </a:solidFill>
              </a:rPr>
              <a:t>采用零比特插入</a:t>
            </a:r>
            <a:r>
              <a:rPr lang="en-US" altLang="zh-CN" sz="2800" b="1" dirty="0">
                <a:solidFill>
                  <a:srgbClr val="002060"/>
                </a:solidFill>
              </a:rPr>
              <a:t>/</a:t>
            </a:r>
            <a:r>
              <a:rPr lang="zh-CN" altLang="en-US" sz="2800" b="1" dirty="0">
                <a:solidFill>
                  <a:srgbClr val="002060"/>
                </a:solidFill>
              </a:rPr>
              <a:t>删除法可传送任意组合的比特流，即实现数据链路层的</a:t>
            </a:r>
            <a:r>
              <a:rPr lang="zh-CN" altLang="en-US" sz="2800" b="1" dirty="0">
                <a:solidFill>
                  <a:srgbClr val="C00000"/>
                </a:solidFill>
              </a:rPr>
              <a:t>透明传输</a:t>
            </a:r>
            <a:r>
              <a:rPr lang="zh-CN" altLang="en-US" sz="2800" b="1" dirty="0">
                <a:solidFill>
                  <a:srgbClr val="002060"/>
                </a:solidFill>
              </a:rPr>
              <a:t>。</a:t>
            </a:r>
          </a:p>
          <a:p>
            <a:pPr marL="457200" indent="-457200">
              <a:lnSpc>
                <a:spcPct val="120000"/>
              </a:lnSpc>
              <a:buFont typeface="Arial" panose="020B0604020202020204" pitchFamily="34" charset="0"/>
              <a:buChar char="•"/>
              <a:defRPr/>
            </a:pPr>
            <a:r>
              <a:rPr lang="zh-CN" altLang="en-US" sz="2800" b="1" dirty="0">
                <a:solidFill>
                  <a:srgbClr val="002060"/>
                </a:solidFill>
              </a:rPr>
              <a:t>当连续传输两个帧时，前一个帧的结束标志</a:t>
            </a:r>
            <a:r>
              <a:rPr lang="zh-CN" altLang="en-US" sz="2800" b="1" dirty="0">
                <a:solidFill>
                  <a:srgbClr val="002060"/>
                </a:solidFill>
                <a:latin typeface="Times New Roman" panose="02020603050405020304" pitchFamily="18" charset="0"/>
                <a:cs typeface="Times New Roman" panose="02020603050405020304" pitchFamily="18" charset="0"/>
              </a:rPr>
              <a:t>字段 </a:t>
            </a:r>
            <a:r>
              <a:rPr lang="en-US" altLang="zh-CN" sz="2800" b="1" dirty="0">
                <a:solidFill>
                  <a:srgbClr val="002060"/>
                </a:solidFill>
                <a:latin typeface="Times New Roman" panose="02020603050405020304" pitchFamily="18" charset="0"/>
                <a:cs typeface="Times New Roman" panose="02020603050405020304" pitchFamily="18" charset="0"/>
              </a:rPr>
              <a:t>F</a:t>
            </a:r>
            <a:r>
              <a:rPr lang="en-US" altLang="zh-CN" sz="2800" b="1" dirty="0">
                <a:solidFill>
                  <a:srgbClr val="002060"/>
                </a:solidFill>
              </a:rPr>
              <a:t> </a:t>
            </a:r>
            <a:r>
              <a:rPr lang="zh-CN" altLang="en-US" sz="2800" b="1" dirty="0">
                <a:solidFill>
                  <a:srgbClr val="002060"/>
                </a:solidFill>
              </a:rPr>
              <a:t>可以兼作后一帧的起始标志字段。</a:t>
            </a:r>
          </a:p>
          <a:p>
            <a:pPr marL="457200" indent="-457200">
              <a:lnSpc>
                <a:spcPct val="120000"/>
              </a:lnSpc>
              <a:buFont typeface="Arial" panose="020B0604020202020204" pitchFamily="34" charset="0"/>
              <a:buChar char="•"/>
              <a:defRPr/>
            </a:pPr>
            <a:r>
              <a:rPr lang="zh-CN" altLang="en-US" sz="2800" b="1" dirty="0">
                <a:solidFill>
                  <a:srgbClr val="002060"/>
                </a:solidFill>
              </a:rPr>
              <a:t>当暂时没有信息传送时，可以连续发送标志字段，使收端可以一直和发端保持同步，同时表示链路处于工作状态。</a:t>
            </a:r>
          </a:p>
        </p:txBody>
      </p:sp>
      <p:sp>
        <p:nvSpPr>
          <p:cNvPr id="23" name="燕尾形 22"/>
          <p:cNvSpPr/>
          <p:nvPr/>
        </p:nvSpPr>
        <p:spPr>
          <a:xfrm>
            <a:off x="4223657" y="201989"/>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点对点信道数据链路层协议</a:t>
            </a:r>
            <a:endParaRPr lang="zh-CN" altLang="en-US" sz="1200" b="1" dirty="0">
              <a:solidFill>
                <a:schemeClr val="bg1"/>
              </a:solidFill>
            </a:endParaRPr>
          </a:p>
        </p:txBody>
      </p:sp>
      <p:sp>
        <p:nvSpPr>
          <p:cNvPr id="25"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8"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2"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Tree>
    <p:extLst>
      <p:ext uri="{BB962C8B-B14F-4D97-AF65-F5344CB8AC3E}">
        <p14:creationId xmlns:p14="http://schemas.microsoft.com/office/powerpoint/2010/main" val="107550521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grpSp>
        <p:nvGrpSpPr>
          <p:cNvPr id="29" name="组合 31"/>
          <p:cNvGrpSpPr/>
          <p:nvPr/>
        </p:nvGrpSpPr>
        <p:grpSpPr>
          <a:xfrm>
            <a:off x="8620776" y="875376"/>
            <a:ext cx="305510" cy="333991"/>
            <a:chOff x="11707415" y="1054709"/>
            <a:chExt cx="368424" cy="432048"/>
          </a:xfrm>
        </p:grpSpPr>
        <p:sp>
          <p:nvSpPr>
            <p:cNvPr id="31" name="燕尾形 30"/>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6" name="燕尾形 35"/>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8" name="矩形 37"/>
          <p:cNvSpPr/>
          <p:nvPr/>
        </p:nvSpPr>
        <p:spPr>
          <a:xfrm>
            <a:off x="3418465" y="805934"/>
            <a:ext cx="5128327"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3.3.2 </a:t>
            </a:r>
            <a:r>
              <a:rPr lang="zh-CN" altLang="en-US" sz="2800" b="1" dirty="0" smtClean="0">
                <a:solidFill>
                  <a:schemeClr val="tx1">
                    <a:lumMod val="65000"/>
                    <a:lumOff val="35000"/>
                  </a:schemeClr>
                </a:solidFill>
                <a:latin typeface="Times New Roman" pitchFamily="18" charset="0"/>
                <a:ea typeface="黑体" pitchFamily="2" charset="-122"/>
              </a:rPr>
              <a:t>面向</a:t>
            </a:r>
            <a:r>
              <a:rPr lang="zh-CN" altLang="en-US" sz="2800" b="1" dirty="0">
                <a:solidFill>
                  <a:schemeClr val="tx1">
                    <a:lumMod val="65000"/>
                    <a:lumOff val="35000"/>
                  </a:schemeClr>
                </a:solidFill>
                <a:latin typeface="Times New Roman" pitchFamily="18" charset="0"/>
                <a:ea typeface="黑体" pitchFamily="2" charset="-122"/>
              </a:rPr>
              <a:t>比特的</a:t>
            </a:r>
            <a:r>
              <a:rPr lang="zh-CN" altLang="en-US" sz="2800" b="1" dirty="0" smtClean="0">
                <a:solidFill>
                  <a:schemeClr val="tx1">
                    <a:lumMod val="65000"/>
                    <a:lumOff val="35000"/>
                  </a:schemeClr>
                </a:solidFill>
                <a:latin typeface="Times New Roman" pitchFamily="18" charset="0"/>
                <a:ea typeface="黑体" pitchFamily="2" charset="-122"/>
              </a:rPr>
              <a:t>链路控制规程</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66" name="Rectangle 4"/>
          <p:cNvSpPr txBox="1">
            <a:spLocks noChangeArrowheads="1"/>
          </p:cNvSpPr>
          <p:nvPr/>
        </p:nvSpPr>
        <p:spPr>
          <a:xfrm>
            <a:off x="280307" y="1712686"/>
            <a:ext cx="8497888" cy="4397828"/>
          </a:xfrm>
          <a:prstGeom prst="rect">
            <a:avLst/>
          </a:prstGeom>
        </p:spPr>
        <p:txBody>
          <a:bodyPr/>
          <a:lstStyle/>
          <a:p>
            <a:pPr>
              <a:lnSpc>
                <a:spcPct val="150000"/>
              </a:lnSpc>
              <a:defRPr/>
            </a:pPr>
            <a:r>
              <a:rPr lang="en-US" altLang="zh-CN" sz="3200" b="1" dirty="0" smtClean="0">
                <a:solidFill>
                  <a:srgbClr val="002060"/>
                </a:solidFill>
                <a:latin typeface="Times New Roman" panose="02020603050405020304" pitchFamily="18" charset="0"/>
                <a:cs typeface="Times New Roman" panose="02020603050405020304" pitchFamily="18" charset="0"/>
              </a:rPr>
              <a:t>HDLC</a:t>
            </a:r>
            <a:r>
              <a:rPr lang="zh-CN" altLang="en-US" sz="3200" b="1" dirty="0" smtClean="0">
                <a:solidFill>
                  <a:srgbClr val="002060"/>
                </a:solidFill>
              </a:rPr>
              <a:t>的帧结构</a:t>
            </a:r>
            <a:endParaRPr lang="en-US" altLang="zh-CN" sz="3200" b="1" dirty="0" smtClean="0">
              <a:solidFill>
                <a:srgbClr val="002060"/>
              </a:solidFill>
            </a:endParaRPr>
          </a:p>
          <a:p>
            <a:pPr marL="285750" indent="-285750">
              <a:lnSpc>
                <a:spcPct val="120000"/>
              </a:lnSpc>
              <a:spcBef>
                <a:spcPct val="0"/>
              </a:spcBef>
              <a:buFont typeface="Arial" panose="020B0604020202020204" pitchFamily="34" charset="0"/>
              <a:buChar char="•"/>
              <a:defRPr/>
            </a:pPr>
            <a:r>
              <a:rPr lang="zh-CN" altLang="en-US" sz="2800" b="1" dirty="0">
                <a:solidFill>
                  <a:srgbClr val="002060"/>
                </a:solidFill>
              </a:rPr>
              <a:t>信息字段 </a:t>
            </a:r>
            <a:r>
              <a:rPr lang="zh-CN" altLang="en-US" sz="2800" b="1" dirty="0" smtClean="0">
                <a:solidFill>
                  <a:srgbClr val="002060"/>
                </a:solidFill>
              </a:rPr>
              <a:t> </a:t>
            </a:r>
            <a:r>
              <a:rPr lang="en-US" altLang="zh-CN" sz="2800" b="1" dirty="0" smtClean="0">
                <a:solidFill>
                  <a:srgbClr val="002060"/>
                </a:solidFill>
                <a:latin typeface="Times New Roman" panose="02020603050405020304" pitchFamily="18" charset="0"/>
                <a:cs typeface="Times New Roman" panose="02020603050405020304" pitchFamily="18" charset="0"/>
              </a:rPr>
              <a:t>I</a:t>
            </a:r>
            <a:endParaRPr lang="en-US" altLang="zh-CN" sz="2800" b="1" dirty="0">
              <a:solidFill>
                <a:srgbClr val="002060"/>
              </a:solidFill>
              <a:latin typeface="Times New Roman" panose="02020603050405020304" pitchFamily="18" charset="0"/>
              <a:cs typeface="Times New Roman" panose="02020603050405020304" pitchFamily="18" charset="0"/>
            </a:endParaRPr>
          </a:p>
          <a:p>
            <a:pPr marL="742950" lvl="1" indent="-285750">
              <a:lnSpc>
                <a:spcPct val="120000"/>
              </a:lnSpc>
              <a:spcBef>
                <a:spcPct val="0"/>
              </a:spcBef>
              <a:buFont typeface="Arial" panose="020B0604020202020204" pitchFamily="34" charset="0"/>
              <a:buChar char="•"/>
              <a:defRPr/>
            </a:pPr>
            <a:r>
              <a:rPr lang="zh-CN" altLang="en-US" sz="2800" b="1" dirty="0">
                <a:solidFill>
                  <a:srgbClr val="002060"/>
                </a:solidFill>
              </a:rPr>
              <a:t>高层信息，</a:t>
            </a:r>
            <a:r>
              <a:rPr lang="zh-CN" altLang="en-US" sz="2800" b="1" dirty="0">
                <a:solidFill>
                  <a:srgbClr val="002060"/>
                </a:solidFill>
                <a:latin typeface="Times New Roman" panose="02020603050405020304" pitchFamily="18" charset="0"/>
                <a:cs typeface="Times New Roman" panose="02020603050405020304" pitchFamily="18" charset="0"/>
              </a:rPr>
              <a:t>如 </a:t>
            </a:r>
            <a:r>
              <a:rPr lang="en-US" altLang="zh-CN" sz="2800" b="1" dirty="0">
                <a:solidFill>
                  <a:srgbClr val="002060"/>
                </a:solidFill>
                <a:latin typeface="Times New Roman" panose="02020603050405020304" pitchFamily="18" charset="0"/>
                <a:cs typeface="Times New Roman" panose="02020603050405020304" pitchFamily="18" charset="0"/>
              </a:rPr>
              <a:t>IP </a:t>
            </a:r>
            <a:r>
              <a:rPr lang="zh-CN" altLang="en-US" sz="2800" b="1" dirty="0">
                <a:solidFill>
                  <a:srgbClr val="002060"/>
                </a:solidFill>
              </a:rPr>
              <a:t>报文或其它信息</a:t>
            </a:r>
          </a:p>
          <a:p>
            <a:pPr marL="742950" lvl="1" indent="-285750">
              <a:lnSpc>
                <a:spcPct val="120000"/>
              </a:lnSpc>
              <a:spcBef>
                <a:spcPct val="0"/>
              </a:spcBef>
              <a:buFont typeface="Arial" panose="020B0604020202020204" pitchFamily="34" charset="0"/>
              <a:buChar char="•"/>
              <a:defRPr/>
            </a:pPr>
            <a:r>
              <a:rPr lang="zh-CN" altLang="en-US" sz="2800" b="1" dirty="0">
                <a:solidFill>
                  <a:srgbClr val="002060"/>
                </a:solidFill>
              </a:rPr>
              <a:t>长度可变，且无字段长度说明</a:t>
            </a:r>
          </a:p>
          <a:p>
            <a:pPr marL="742950" lvl="1" indent="-285750">
              <a:lnSpc>
                <a:spcPct val="120000"/>
              </a:lnSpc>
              <a:spcBef>
                <a:spcPct val="0"/>
              </a:spcBef>
              <a:buFont typeface="Arial" panose="020B0604020202020204" pitchFamily="34" charset="0"/>
              <a:buChar char="•"/>
              <a:defRPr/>
            </a:pPr>
            <a:r>
              <a:rPr lang="zh-CN" altLang="en-US" sz="2800" b="1" dirty="0">
                <a:solidFill>
                  <a:srgbClr val="002060"/>
                </a:solidFill>
              </a:rPr>
              <a:t>某些控制类帧可能无此字段</a:t>
            </a:r>
          </a:p>
          <a:p>
            <a:pPr marL="285750" indent="-285750">
              <a:lnSpc>
                <a:spcPct val="120000"/>
              </a:lnSpc>
              <a:spcBef>
                <a:spcPct val="0"/>
              </a:spcBef>
              <a:buFont typeface="Arial" panose="020B0604020202020204" pitchFamily="34" charset="0"/>
              <a:buChar char="•"/>
              <a:defRPr/>
            </a:pPr>
            <a:r>
              <a:rPr lang="zh-CN" altLang="en-US" sz="2800" b="1" dirty="0">
                <a:solidFill>
                  <a:srgbClr val="002060"/>
                </a:solidFill>
              </a:rPr>
              <a:t>帧校验序列 </a:t>
            </a:r>
            <a:r>
              <a:rPr lang="zh-CN" altLang="en-US" sz="2800" b="1" dirty="0" smtClean="0">
                <a:solidFill>
                  <a:srgbClr val="002060"/>
                </a:solidFill>
              </a:rPr>
              <a:t> </a:t>
            </a:r>
            <a:r>
              <a:rPr lang="en-US" altLang="zh-CN" sz="2800" b="1" dirty="0" smtClean="0">
                <a:solidFill>
                  <a:srgbClr val="002060"/>
                </a:solidFill>
                <a:latin typeface="Times New Roman" panose="02020603050405020304" pitchFamily="18" charset="0"/>
                <a:cs typeface="Times New Roman" panose="02020603050405020304" pitchFamily="18" charset="0"/>
              </a:rPr>
              <a:t>FCS</a:t>
            </a:r>
            <a:endParaRPr lang="en-US" altLang="zh-CN" sz="2800" b="1" dirty="0">
              <a:solidFill>
                <a:srgbClr val="002060"/>
              </a:solidFill>
              <a:latin typeface="Times New Roman" panose="02020603050405020304" pitchFamily="18" charset="0"/>
              <a:cs typeface="Times New Roman" panose="02020603050405020304" pitchFamily="18" charset="0"/>
            </a:endParaRPr>
          </a:p>
          <a:p>
            <a:pPr marL="742950" lvl="1" indent="-285750">
              <a:lnSpc>
                <a:spcPct val="120000"/>
              </a:lnSpc>
              <a:spcBef>
                <a:spcPct val="0"/>
              </a:spcBef>
              <a:buFont typeface="Arial" panose="020B0604020202020204" pitchFamily="34" charset="0"/>
              <a:buChar char="•"/>
              <a:defRPr/>
            </a:pPr>
            <a:r>
              <a:rPr lang="zh-CN" altLang="en-US" sz="2800" b="1" dirty="0">
                <a:solidFill>
                  <a:srgbClr val="002060"/>
                </a:solidFill>
              </a:rPr>
              <a:t>差错控制，使用</a:t>
            </a:r>
            <a:r>
              <a:rPr lang="en-US" altLang="zh-CN" sz="2800" b="1" dirty="0">
                <a:solidFill>
                  <a:srgbClr val="002060"/>
                </a:solidFill>
                <a:latin typeface="Times New Roman" panose="02020603050405020304" pitchFamily="18" charset="0"/>
                <a:cs typeface="Times New Roman" panose="02020603050405020304" pitchFamily="18" charset="0"/>
              </a:rPr>
              <a:t>CRC</a:t>
            </a:r>
            <a:r>
              <a:rPr lang="zh-CN" altLang="en-US" sz="2800" b="1" dirty="0">
                <a:solidFill>
                  <a:srgbClr val="002060"/>
                </a:solidFill>
              </a:rPr>
              <a:t>校验</a:t>
            </a:r>
          </a:p>
          <a:p>
            <a:pPr marL="742950" lvl="1" indent="-285750">
              <a:lnSpc>
                <a:spcPct val="120000"/>
              </a:lnSpc>
              <a:spcBef>
                <a:spcPct val="0"/>
              </a:spcBef>
              <a:buFont typeface="Arial" panose="020B0604020202020204" pitchFamily="34" charset="0"/>
              <a:buChar char="•"/>
              <a:defRPr/>
            </a:pPr>
            <a:r>
              <a:rPr lang="zh-CN" altLang="en-US" sz="2800" b="1" dirty="0">
                <a:solidFill>
                  <a:srgbClr val="002060"/>
                </a:solidFill>
              </a:rPr>
              <a:t>长度</a:t>
            </a:r>
            <a:r>
              <a:rPr lang="en-US" altLang="zh-CN" sz="2800" b="1" dirty="0">
                <a:solidFill>
                  <a:srgbClr val="002060"/>
                </a:solidFill>
                <a:latin typeface="Times New Roman" panose="02020603050405020304" pitchFamily="18" charset="0"/>
                <a:cs typeface="Times New Roman" panose="02020603050405020304" pitchFamily="18" charset="0"/>
              </a:rPr>
              <a:t>16bit</a:t>
            </a:r>
            <a:r>
              <a:rPr lang="zh-CN" altLang="en-US" sz="2800" b="1" dirty="0">
                <a:solidFill>
                  <a:srgbClr val="002060"/>
                </a:solidFill>
              </a:rPr>
              <a:t>，</a:t>
            </a:r>
            <a:r>
              <a:rPr lang="zh-CN" altLang="en-US" sz="2800" b="1" dirty="0" smtClean="0">
                <a:solidFill>
                  <a:srgbClr val="002060"/>
                </a:solidFill>
              </a:rPr>
              <a:t>也属于透明传输范围</a:t>
            </a:r>
            <a:endParaRPr lang="zh-CN" altLang="en-US" sz="2800" b="1" dirty="0">
              <a:solidFill>
                <a:srgbClr val="002060"/>
              </a:solidFill>
            </a:endParaRPr>
          </a:p>
        </p:txBody>
      </p:sp>
      <p:sp>
        <p:nvSpPr>
          <p:cNvPr id="23" name="燕尾形 22"/>
          <p:cNvSpPr/>
          <p:nvPr/>
        </p:nvSpPr>
        <p:spPr>
          <a:xfrm>
            <a:off x="4223657" y="201989"/>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点对点信道数据链路层协议</a:t>
            </a:r>
            <a:endParaRPr lang="zh-CN" altLang="en-US" sz="1200" b="1" dirty="0">
              <a:solidFill>
                <a:schemeClr val="bg1"/>
              </a:solidFill>
            </a:endParaRPr>
          </a:p>
        </p:txBody>
      </p:sp>
      <p:sp>
        <p:nvSpPr>
          <p:cNvPr id="25"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8"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2"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Tree>
    <p:extLst>
      <p:ext uri="{BB962C8B-B14F-4D97-AF65-F5344CB8AC3E}">
        <p14:creationId xmlns:p14="http://schemas.microsoft.com/office/powerpoint/2010/main" val="107550521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85</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grpSp>
        <p:nvGrpSpPr>
          <p:cNvPr id="29" name="组合 31"/>
          <p:cNvGrpSpPr/>
          <p:nvPr/>
        </p:nvGrpSpPr>
        <p:grpSpPr>
          <a:xfrm>
            <a:off x="8620776" y="875376"/>
            <a:ext cx="305510" cy="333991"/>
            <a:chOff x="11707415" y="1054709"/>
            <a:chExt cx="368424" cy="432048"/>
          </a:xfrm>
        </p:grpSpPr>
        <p:sp>
          <p:nvSpPr>
            <p:cNvPr id="31" name="燕尾形 30"/>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6" name="燕尾形 35"/>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8" name="矩形 37"/>
          <p:cNvSpPr/>
          <p:nvPr/>
        </p:nvSpPr>
        <p:spPr>
          <a:xfrm>
            <a:off x="3418465" y="805934"/>
            <a:ext cx="5128327"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3.3.2 </a:t>
            </a:r>
            <a:r>
              <a:rPr lang="zh-CN" altLang="en-US" sz="2800" b="1" dirty="0" smtClean="0">
                <a:solidFill>
                  <a:schemeClr val="tx1">
                    <a:lumMod val="65000"/>
                    <a:lumOff val="35000"/>
                  </a:schemeClr>
                </a:solidFill>
                <a:latin typeface="Times New Roman" pitchFamily="18" charset="0"/>
                <a:ea typeface="黑体" pitchFamily="2" charset="-122"/>
              </a:rPr>
              <a:t>面向</a:t>
            </a:r>
            <a:r>
              <a:rPr lang="zh-CN" altLang="en-US" sz="2800" b="1" dirty="0">
                <a:solidFill>
                  <a:schemeClr val="tx1">
                    <a:lumMod val="65000"/>
                    <a:lumOff val="35000"/>
                  </a:schemeClr>
                </a:solidFill>
                <a:latin typeface="Times New Roman" pitchFamily="18" charset="0"/>
                <a:ea typeface="黑体" pitchFamily="2" charset="-122"/>
              </a:rPr>
              <a:t>比特的</a:t>
            </a:r>
            <a:r>
              <a:rPr lang="zh-CN" altLang="en-US" sz="2800" b="1" dirty="0" smtClean="0">
                <a:solidFill>
                  <a:schemeClr val="tx1">
                    <a:lumMod val="65000"/>
                    <a:lumOff val="35000"/>
                  </a:schemeClr>
                </a:solidFill>
                <a:latin typeface="Times New Roman" pitchFamily="18" charset="0"/>
                <a:ea typeface="黑体" pitchFamily="2" charset="-122"/>
              </a:rPr>
              <a:t>链路控制规程</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66" name="Rectangle 4"/>
          <p:cNvSpPr txBox="1">
            <a:spLocks noChangeArrowheads="1"/>
          </p:cNvSpPr>
          <p:nvPr/>
        </p:nvSpPr>
        <p:spPr>
          <a:xfrm>
            <a:off x="280307" y="1712686"/>
            <a:ext cx="8497888" cy="595085"/>
          </a:xfrm>
          <a:prstGeom prst="rect">
            <a:avLst/>
          </a:prstGeom>
        </p:spPr>
        <p:txBody>
          <a:bodyPr/>
          <a:lstStyle/>
          <a:p>
            <a:pPr>
              <a:defRPr/>
            </a:pPr>
            <a:r>
              <a:rPr lang="zh-CN" altLang="en-US" sz="3200" b="1" dirty="0" smtClean="0">
                <a:solidFill>
                  <a:srgbClr val="002060"/>
                </a:solidFill>
              </a:rPr>
              <a:t>信息帧 （</a:t>
            </a:r>
            <a:r>
              <a:rPr lang="en-US" altLang="zh-CN" sz="3200" b="1" dirty="0" smtClean="0">
                <a:solidFill>
                  <a:srgbClr val="002060"/>
                </a:solidFill>
                <a:latin typeface="Times New Roman" panose="02020603050405020304" pitchFamily="18" charset="0"/>
                <a:cs typeface="Times New Roman" panose="02020603050405020304" pitchFamily="18" charset="0"/>
              </a:rPr>
              <a:t>I</a:t>
            </a:r>
            <a:r>
              <a:rPr lang="zh-CN" altLang="en-US" sz="3200" b="1" dirty="0" smtClean="0">
                <a:solidFill>
                  <a:srgbClr val="002060"/>
                </a:solidFill>
              </a:rPr>
              <a:t>帧）</a:t>
            </a:r>
            <a:endParaRPr lang="en-US" altLang="zh-CN" sz="3200" b="1" dirty="0">
              <a:solidFill>
                <a:srgbClr val="002060"/>
              </a:solidFill>
            </a:endParaRPr>
          </a:p>
        </p:txBody>
      </p:sp>
      <p:sp>
        <p:nvSpPr>
          <p:cNvPr id="23" name="燕尾形 22"/>
          <p:cNvSpPr/>
          <p:nvPr/>
        </p:nvSpPr>
        <p:spPr>
          <a:xfrm>
            <a:off x="4223657" y="201989"/>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点对点信道数据链路层协议</a:t>
            </a:r>
            <a:endParaRPr lang="zh-CN" altLang="en-US" sz="1200" b="1" dirty="0">
              <a:solidFill>
                <a:schemeClr val="bg1"/>
              </a:solidFill>
            </a:endParaRPr>
          </a:p>
        </p:txBody>
      </p:sp>
      <p:sp>
        <p:nvSpPr>
          <p:cNvPr id="25"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8"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2"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 name="矩形 2"/>
          <p:cNvSpPr/>
          <p:nvPr/>
        </p:nvSpPr>
        <p:spPr>
          <a:xfrm>
            <a:off x="328722" y="3699518"/>
            <a:ext cx="8374308" cy="2437590"/>
          </a:xfrm>
          <a:prstGeom prst="rect">
            <a:avLst/>
          </a:prstGeom>
        </p:spPr>
        <p:txBody>
          <a:bodyPr wrap="square">
            <a:spAutoFit/>
          </a:bodyPr>
          <a:lstStyle/>
          <a:p>
            <a:pPr marL="342900" indent="-342900">
              <a:lnSpc>
                <a:spcPct val="85000"/>
              </a:lnSpc>
              <a:spcBef>
                <a:spcPct val="25000"/>
              </a:spcBef>
              <a:buFont typeface="Arial" panose="020B0604020202020204" pitchFamily="34" charset="0"/>
              <a:buChar char="•"/>
            </a:pPr>
            <a:r>
              <a:rPr lang="en-US" altLang="zh-CN" sz="2400" b="1" dirty="0">
                <a:solidFill>
                  <a:srgbClr val="002060"/>
                </a:solidFill>
              </a:rPr>
              <a:t>LSB </a:t>
            </a:r>
            <a:r>
              <a:rPr lang="zh-CN" altLang="en-US" sz="2400" b="1" dirty="0">
                <a:solidFill>
                  <a:srgbClr val="002060"/>
                </a:solidFill>
              </a:rPr>
              <a:t>为 </a:t>
            </a:r>
            <a:r>
              <a:rPr lang="en-US" altLang="zh-CN" sz="2400" b="1" dirty="0">
                <a:solidFill>
                  <a:srgbClr val="002060"/>
                </a:solidFill>
              </a:rPr>
              <a:t>0 </a:t>
            </a:r>
            <a:r>
              <a:rPr lang="zh-CN" altLang="en-US" sz="2400" b="1" dirty="0">
                <a:solidFill>
                  <a:srgbClr val="002060"/>
                </a:solidFill>
              </a:rPr>
              <a:t>表明该帧是信息帧。</a:t>
            </a:r>
            <a:endParaRPr lang="zh-CN" altLang="zh-CN" sz="2400" b="1" dirty="0">
              <a:solidFill>
                <a:srgbClr val="002060"/>
              </a:solidFill>
            </a:endParaRPr>
          </a:p>
          <a:p>
            <a:pPr marL="342900" indent="-342900">
              <a:lnSpc>
                <a:spcPct val="85000"/>
              </a:lnSpc>
              <a:spcBef>
                <a:spcPct val="25000"/>
              </a:spcBef>
              <a:buFont typeface="Arial" panose="020B0604020202020204" pitchFamily="34" charset="0"/>
              <a:buChar char="•"/>
            </a:pPr>
            <a:r>
              <a:rPr lang="en-US" altLang="zh-CN" sz="2400" b="1" dirty="0">
                <a:solidFill>
                  <a:srgbClr val="002060"/>
                </a:solidFill>
              </a:rPr>
              <a:t>N(S) </a:t>
            </a:r>
            <a:r>
              <a:rPr lang="zh-CN" altLang="en-US" sz="2400" b="1" dirty="0">
                <a:solidFill>
                  <a:srgbClr val="002060"/>
                </a:solidFill>
              </a:rPr>
              <a:t>号表明该帧的发送一个帧号。</a:t>
            </a:r>
            <a:r>
              <a:rPr lang="zh-CN" altLang="zh-CN" sz="2400" b="1" dirty="0">
                <a:solidFill>
                  <a:srgbClr val="002060"/>
                </a:solidFill>
              </a:rPr>
              <a:t> </a:t>
            </a:r>
            <a:endParaRPr lang="zh-CN" altLang="en-US" sz="2400" b="1" dirty="0">
              <a:solidFill>
                <a:srgbClr val="002060"/>
              </a:solidFill>
            </a:endParaRPr>
          </a:p>
          <a:p>
            <a:pPr marL="342900" indent="-342900">
              <a:lnSpc>
                <a:spcPct val="85000"/>
              </a:lnSpc>
              <a:spcBef>
                <a:spcPct val="25000"/>
              </a:spcBef>
              <a:buFont typeface="Arial" panose="020B0604020202020204" pitchFamily="34" charset="0"/>
              <a:buChar char="•"/>
            </a:pPr>
            <a:r>
              <a:rPr lang="en-US" altLang="zh-CN" sz="2400" b="1" dirty="0">
                <a:solidFill>
                  <a:srgbClr val="002060"/>
                </a:solidFill>
              </a:rPr>
              <a:t>N(R)</a:t>
            </a:r>
            <a:r>
              <a:rPr lang="zh-CN" altLang="en-US" sz="2400" b="1" dirty="0">
                <a:solidFill>
                  <a:srgbClr val="002060"/>
                </a:solidFill>
              </a:rPr>
              <a:t>号表明该帧的发送者期望接收的下一个帧号</a:t>
            </a:r>
            <a:r>
              <a:rPr lang="zh-CN" altLang="en-US" sz="2400" b="1" dirty="0" smtClean="0">
                <a:solidFill>
                  <a:srgbClr val="002060"/>
                </a:solidFill>
              </a:rPr>
              <a:t>。</a:t>
            </a:r>
            <a:endParaRPr lang="en-US" altLang="zh-CN" sz="2400" b="1" dirty="0" smtClean="0">
              <a:solidFill>
                <a:srgbClr val="002060"/>
              </a:solidFill>
            </a:endParaRPr>
          </a:p>
          <a:p>
            <a:pPr>
              <a:lnSpc>
                <a:spcPct val="85000"/>
              </a:lnSpc>
              <a:spcBef>
                <a:spcPct val="25000"/>
              </a:spcBef>
            </a:pPr>
            <a:r>
              <a:rPr lang="en-US" altLang="zh-CN" sz="2400" b="1" dirty="0">
                <a:solidFill>
                  <a:srgbClr val="002060"/>
                </a:solidFill>
              </a:rPr>
              <a:t> </a:t>
            </a:r>
            <a:r>
              <a:rPr lang="en-US" altLang="zh-CN" sz="2400" b="1" dirty="0" smtClean="0">
                <a:solidFill>
                  <a:srgbClr val="002060"/>
                </a:solidFill>
              </a:rPr>
              <a:t>   </a:t>
            </a:r>
            <a:r>
              <a:rPr lang="zh-CN" altLang="en-US" sz="2400" b="1" dirty="0" smtClean="0">
                <a:solidFill>
                  <a:srgbClr val="002060"/>
                </a:solidFill>
              </a:rPr>
              <a:t>（</a:t>
            </a:r>
            <a:r>
              <a:rPr lang="zh-CN" altLang="en-US" sz="2400" b="1" dirty="0">
                <a:solidFill>
                  <a:srgbClr val="002060"/>
                </a:solidFill>
              </a:rPr>
              <a:t>对</a:t>
            </a:r>
            <a:r>
              <a:rPr lang="en-US" altLang="zh-CN" sz="2400" b="1" dirty="0">
                <a:solidFill>
                  <a:srgbClr val="002060"/>
                </a:solidFill>
              </a:rPr>
              <a:t>N(R) </a:t>
            </a:r>
            <a:r>
              <a:rPr lang="zh-CN" altLang="en-US" sz="2400" b="1" dirty="0">
                <a:solidFill>
                  <a:srgbClr val="002060"/>
                </a:solidFill>
              </a:rPr>
              <a:t>－</a:t>
            </a:r>
            <a:r>
              <a:rPr lang="en-US" altLang="zh-CN" sz="2400" b="1" dirty="0">
                <a:solidFill>
                  <a:srgbClr val="002060"/>
                </a:solidFill>
              </a:rPr>
              <a:t>1 </a:t>
            </a:r>
            <a:r>
              <a:rPr lang="zh-CN" altLang="en-US" sz="2400" b="1" dirty="0">
                <a:solidFill>
                  <a:srgbClr val="002060"/>
                </a:solidFill>
              </a:rPr>
              <a:t>及以前各帧的确认）</a:t>
            </a:r>
            <a:endParaRPr lang="zh-CN" altLang="zh-CN" sz="2400" b="1" dirty="0">
              <a:solidFill>
                <a:srgbClr val="002060"/>
              </a:solidFill>
            </a:endParaRPr>
          </a:p>
          <a:p>
            <a:pPr marL="342900" indent="-342900">
              <a:lnSpc>
                <a:spcPct val="85000"/>
              </a:lnSpc>
              <a:spcBef>
                <a:spcPct val="25000"/>
              </a:spcBef>
              <a:buFont typeface="Arial" panose="020B0604020202020204" pitchFamily="34" charset="0"/>
              <a:buChar char="•"/>
            </a:pPr>
            <a:r>
              <a:rPr lang="zh-CN" altLang="zh-CN" sz="2400" b="1" dirty="0">
                <a:solidFill>
                  <a:srgbClr val="002060"/>
                </a:solidFill>
              </a:rPr>
              <a:t>3</a:t>
            </a:r>
            <a:r>
              <a:rPr lang="zh-CN" altLang="en-US" sz="2400" b="1" dirty="0">
                <a:solidFill>
                  <a:srgbClr val="002060"/>
                </a:solidFill>
              </a:rPr>
              <a:t>比特编码表示为模 </a:t>
            </a:r>
            <a:r>
              <a:rPr lang="en-US" altLang="zh-CN" sz="2400" b="1" dirty="0">
                <a:solidFill>
                  <a:srgbClr val="002060"/>
                </a:solidFill>
              </a:rPr>
              <a:t>8 </a:t>
            </a:r>
            <a:r>
              <a:rPr lang="zh-CN" altLang="en-US" sz="2400" b="1" dirty="0">
                <a:solidFill>
                  <a:srgbClr val="002060"/>
                </a:solidFill>
              </a:rPr>
              <a:t>方式。</a:t>
            </a:r>
          </a:p>
          <a:p>
            <a:pPr marL="342900" indent="-342900">
              <a:lnSpc>
                <a:spcPct val="85000"/>
              </a:lnSpc>
              <a:spcBef>
                <a:spcPct val="25000"/>
              </a:spcBef>
              <a:buFont typeface="Arial" panose="020B0604020202020204" pitchFamily="34" charset="0"/>
              <a:buChar char="•"/>
            </a:pPr>
            <a:r>
              <a:rPr lang="zh-CN" altLang="en-US" sz="2400" b="1" dirty="0">
                <a:solidFill>
                  <a:srgbClr val="002060"/>
                </a:solidFill>
              </a:rPr>
              <a:t>利用信息帧携带确认信息可提高传送效率。</a:t>
            </a:r>
          </a:p>
        </p:txBody>
      </p:sp>
      <p:grpSp>
        <p:nvGrpSpPr>
          <p:cNvPr id="67" name="Group 27"/>
          <p:cNvGrpSpPr>
            <a:grpSpLocks/>
          </p:cNvGrpSpPr>
          <p:nvPr/>
        </p:nvGrpSpPr>
        <p:grpSpPr bwMode="auto">
          <a:xfrm>
            <a:off x="1165338" y="2420938"/>
            <a:ext cx="6727825" cy="1069975"/>
            <a:chOff x="612" y="1525"/>
            <a:chExt cx="4238" cy="674"/>
          </a:xfrm>
        </p:grpSpPr>
        <p:sp>
          <p:nvSpPr>
            <p:cNvPr id="68" name="Freeform 6"/>
            <p:cNvSpPr>
              <a:spLocks/>
            </p:cNvSpPr>
            <p:nvPr/>
          </p:nvSpPr>
          <p:spPr bwMode="auto">
            <a:xfrm>
              <a:off x="612" y="1797"/>
              <a:ext cx="4238" cy="315"/>
            </a:xfrm>
            <a:custGeom>
              <a:avLst/>
              <a:gdLst>
                <a:gd name="T0" fmla="*/ 3406 w 4558"/>
                <a:gd name="T1" fmla="*/ 0 h 265"/>
                <a:gd name="T2" fmla="*/ 3406 w 4558"/>
                <a:gd name="T3" fmla="*/ 527 h 265"/>
                <a:gd name="T4" fmla="*/ 0 w 4558"/>
                <a:gd name="T5" fmla="*/ 527 h 265"/>
                <a:gd name="T6" fmla="*/ 0 w 4558"/>
                <a:gd name="T7" fmla="*/ 0 h 265"/>
                <a:gd name="T8" fmla="*/ 3406 w 4558"/>
                <a:gd name="T9" fmla="*/ 0 h 2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58" h="265">
                  <a:moveTo>
                    <a:pt x="4557" y="0"/>
                  </a:moveTo>
                  <a:lnTo>
                    <a:pt x="4557" y="264"/>
                  </a:lnTo>
                  <a:lnTo>
                    <a:pt x="0" y="264"/>
                  </a:lnTo>
                  <a:lnTo>
                    <a:pt x="0" y="0"/>
                  </a:lnTo>
                  <a:lnTo>
                    <a:pt x="4557" y="0"/>
                  </a:lnTo>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8669"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Freeform 7"/>
            <p:cNvSpPr>
              <a:spLocks/>
            </p:cNvSpPr>
            <p:nvPr/>
          </p:nvSpPr>
          <p:spPr bwMode="auto">
            <a:xfrm>
              <a:off x="612" y="1797"/>
              <a:ext cx="4238" cy="399"/>
            </a:xfrm>
            <a:custGeom>
              <a:avLst/>
              <a:gdLst>
                <a:gd name="T0" fmla="*/ 3406 w 4558"/>
                <a:gd name="T1" fmla="*/ 0 h 265"/>
                <a:gd name="T2" fmla="*/ 3406 w 4558"/>
                <a:gd name="T3" fmla="*/ 1355 h 265"/>
                <a:gd name="T4" fmla="*/ 0 w 4558"/>
                <a:gd name="T5" fmla="*/ 1355 h 265"/>
                <a:gd name="T6" fmla="*/ 0 w 4558"/>
                <a:gd name="T7" fmla="*/ 0 h 265"/>
                <a:gd name="T8" fmla="*/ 3406 w 4558"/>
                <a:gd name="T9" fmla="*/ 0 h 2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58" h="265">
                  <a:moveTo>
                    <a:pt x="4557" y="0"/>
                  </a:moveTo>
                  <a:lnTo>
                    <a:pt x="4557" y="264"/>
                  </a:lnTo>
                  <a:lnTo>
                    <a:pt x="0" y="264"/>
                  </a:lnTo>
                  <a:lnTo>
                    <a:pt x="0" y="0"/>
                  </a:lnTo>
                  <a:lnTo>
                    <a:pt x="4557" y="0"/>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Line 8"/>
            <p:cNvSpPr>
              <a:spLocks noChangeShapeType="1"/>
            </p:cNvSpPr>
            <p:nvPr/>
          </p:nvSpPr>
          <p:spPr bwMode="auto">
            <a:xfrm>
              <a:off x="1111" y="1797"/>
              <a:ext cx="1" cy="10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Text Box 9"/>
            <p:cNvSpPr txBox="1">
              <a:spLocks noChangeArrowheads="1"/>
            </p:cNvSpPr>
            <p:nvPr/>
          </p:nvSpPr>
          <p:spPr bwMode="auto">
            <a:xfrm>
              <a:off x="2336" y="1888"/>
              <a:ext cx="326"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49263" eaLnBrk="0" hangingPunct="0">
                <a:defRPr sz="2000">
                  <a:solidFill>
                    <a:schemeClr val="tx1"/>
                  </a:solidFill>
                  <a:latin typeface="Tahoma" pitchFamily="34" charset="0"/>
                  <a:ea typeface="黑体" pitchFamily="2" charset="-122"/>
                </a:defRPr>
              </a:lvl1pPr>
              <a:lvl2pPr marL="742950" indent="-285750" defTabSz="449263" eaLnBrk="0" hangingPunct="0">
                <a:defRPr sz="2000">
                  <a:solidFill>
                    <a:schemeClr val="tx1"/>
                  </a:solidFill>
                  <a:latin typeface="Tahoma" pitchFamily="34" charset="0"/>
                  <a:ea typeface="黑体" pitchFamily="2" charset="-122"/>
                </a:defRPr>
              </a:lvl2pPr>
              <a:lvl3pPr marL="1143000" indent="-228600" defTabSz="449263" eaLnBrk="0" hangingPunct="0">
                <a:defRPr sz="2000">
                  <a:solidFill>
                    <a:schemeClr val="tx1"/>
                  </a:solidFill>
                  <a:latin typeface="Tahoma" pitchFamily="34" charset="0"/>
                  <a:ea typeface="黑体" pitchFamily="2" charset="-122"/>
                </a:defRPr>
              </a:lvl3pPr>
              <a:lvl4pPr marL="1600200" indent="-228600" defTabSz="449263" eaLnBrk="0" hangingPunct="0">
                <a:defRPr sz="2000">
                  <a:solidFill>
                    <a:schemeClr val="tx1"/>
                  </a:solidFill>
                  <a:latin typeface="Tahoma" pitchFamily="34" charset="0"/>
                  <a:ea typeface="黑体" pitchFamily="2" charset="-122"/>
                </a:defRPr>
              </a:lvl4pPr>
              <a:lvl5pPr marL="2057400" indent="-228600" defTabSz="449263" eaLnBrk="0" hangingPunct="0">
                <a:defRPr sz="2000">
                  <a:solidFill>
                    <a:schemeClr val="tx1"/>
                  </a:solidFill>
                  <a:latin typeface="Tahoma" pitchFamily="34" charset="0"/>
                  <a:ea typeface="黑体" pitchFamily="2" charset="-122"/>
                </a:defRPr>
              </a:lvl5pPr>
              <a:lvl6pPr marL="25146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9pPr>
            </a:lstStyle>
            <a:p>
              <a:pPr>
                <a:buClr>
                  <a:srgbClr val="104160"/>
                </a:buClr>
                <a:buSzPct val="90000"/>
                <a:buFont typeface="Monotype Sorts" pitchFamily="2" charset="2"/>
                <a:buNone/>
              </a:pPr>
              <a:r>
                <a:rPr lang="en-US" altLang="zh-CN" sz="2400" b="1">
                  <a:latin typeface="Times New Roman" pitchFamily="18" charset="0"/>
                  <a:ea typeface="宋体" charset="-122"/>
                </a:rPr>
                <a:t>P/F</a:t>
              </a:r>
            </a:p>
          </p:txBody>
        </p:sp>
        <p:sp>
          <p:nvSpPr>
            <p:cNvPr id="72" name="Line 10"/>
            <p:cNvSpPr>
              <a:spLocks noChangeShapeType="1"/>
            </p:cNvSpPr>
            <p:nvPr/>
          </p:nvSpPr>
          <p:spPr bwMode="auto">
            <a:xfrm>
              <a:off x="3243" y="1797"/>
              <a:ext cx="0" cy="10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Text Box 11"/>
            <p:cNvSpPr txBox="1">
              <a:spLocks noChangeArrowheads="1"/>
            </p:cNvSpPr>
            <p:nvPr/>
          </p:nvSpPr>
          <p:spPr bwMode="auto">
            <a:xfrm>
              <a:off x="4508" y="1888"/>
              <a:ext cx="19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49263" eaLnBrk="0" hangingPunct="0">
                <a:defRPr sz="2000">
                  <a:solidFill>
                    <a:schemeClr val="tx1"/>
                  </a:solidFill>
                  <a:latin typeface="Tahoma" pitchFamily="34" charset="0"/>
                  <a:ea typeface="黑体" pitchFamily="2" charset="-122"/>
                </a:defRPr>
              </a:lvl1pPr>
              <a:lvl2pPr marL="742950" indent="-285750" defTabSz="449263" eaLnBrk="0" hangingPunct="0">
                <a:defRPr sz="2000">
                  <a:solidFill>
                    <a:schemeClr val="tx1"/>
                  </a:solidFill>
                  <a:latin typeface="Tahoma" pitchFamily="34" charset="0"/>
                  <a:ea typeface="黑体" pitchFamily="2" charset="-122"/>
                </a:defRPr>
              </a:lvl2pPr>
              <a:lvl3pPr marL="1143000" indent="-228600" defTabSz="449263" eaLnBrk="0" hangingPunct="0">
                <a:defRPr sz="2000">
                  <a:solidFill>
                    <a:schemeClr val="tx1"/>
                  </a:solidFill>
                  <a:latin typeface="Tahoma" pitchFamily="34" charset="0"/>
                  <a:ea typeface="黑体" pitchFamily="2" charset="-122"/>
                </a:defRPr>
              </a:lvl3pPr>
              <a:lvl4pPr marL="1600200" indent="-228600" defTabSz="449263" eaLnBrk="0" hangingPunct="0">
                <a:defRPr sz="2000">
                  <a:solidFill>
                    <a:schemeClr val="tx1"/>
                  </a:solidFill>
                  <a:latin typeface="Tahoma" pitchFamily="34" charset="0"/>
                  <a:ea typeface="黑体" pitchFamily="2" charset="-122"/>
                </a:defRPr>
              </a:lvl4pPr>
              <a:lvl5pPr marL="2057400" indent="-228600" defTabSz="449263" eaLnBrk="0" hangingPunct="0">
                <a:defRPr sz="2000">
                  <a:solidFill>
                    <a:schemeClr val="tx1"/>
                  </a:solidFill>
                  <a:latin typeface="Tahoma" pitchFamily="34" charset="0"/>
                  <a:ea typeface="黑体" pitchFamily="2" charset="-122"/>
                </a:defRPr>
              </a:lvl5pPr>
              <a:lvl6pPr marL="25146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9pPr>
            </a:lstStyle>
            <a:p>
              <a:pPr>
                <a:buClr>
                  <a:srgbClr val="104160"/>
                </a:buClr>
                <a:buSzPct val="90000"/>
                <a:buFont typeface="Monotype Sorts" pitchFamily="2" charset="2"/>
                <a:buNone/>
              </a:pPr>
              <a:r>
                <a:rPr lang="en-US" altLang="zh-CN" sz="2400" b="1" dirty="0">
                  <a:latin typeface="Times New Roman" pitchFamily="18" charset="0"/>
                  <a:ea typeface="宋体" charset="-122"/>
                </a:rPr>
                <a:t>0</a:t>
              </a:r>
            </a:p>
          </p:txBody>
        </p:sp>
        <p:sp>
          <p:nvSpPr>
            <p:cNvPr id="74" name="Line 12"/>
            <p:cNvSpPr>
              <a:spLocks noChangeShapeType="1"/>
            </p:cNvSpPr>
            <p:nvPr/>
          </p:nvSpPr>
          <p:spPr bwMode="auto">
            <a:xfrm>
              <a:off x="1701" y="1797"/>
              <a:ext cx="1" cy="11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Line 13"/>
            <p:cNvSpPr>
              <a:spLocks noChangeShapeType="1"/>
            </p:cNvSpPr>
            <p:nvPr/>
          </p:nvSpPr>
          <p:spPr bwMode="auto">
            <a:xfrm flipH="1">
              <a:off x="3787" y="1797"/>
              <a:ext cx="1" cy="10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Line 14"/>
            <p:cNvSpPr>
              <a:spLocks noChangeShapeType="1"/>
            </p:cNvSpPr>
            <p:nvPr/>
          </p:nvSpPr>
          <p:spPr bwMode="auto">
            <a:xfrm>
              <a:off x="4286" y="1797"/>
              <a:ext cx="0" cy="3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Text Box 15"/>
            <p:cNvSpPr txBox="1">
              <a:spLocks noChangeArrowheads="1"/>
            </p:cNvSpPr>
            <p:nvPr/>
          </p:nvSpPr>
          <p:spPr bwMode="auto">
            <a:xfrm>
              <a:off x="1156" y="1888"/>
              <a:ext cx="460"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49263" eaLnBrk="0" hangingPunct="0">
                <a:defRPr sz="2000">
                  <a:solidFill>
                    <a:schemeClr val="tx1"/>
                  </a:solidFill>
                  <a:latin typeface="Tahoma" pitchFamily="34" charset="0"/>
                  <a:ea typeface="黑体" pitchFamily="2" charset="-122"/>
                </a:defRPr>
              </a:lvl1pPr>
              <a:lvl2pPr marL="742950" indent="-285750" defTabSz="449263" eaLnBrk="0" hangingPunct="0">
                <a:defRPr sz="2000">
                  <a:solidFill>
                    <a:schemeClr val="tx1"/>
                  </a:solidFill>
                  <a:latin typeface="Tahoma" pitchFamily="34" charset="0"/>
                  <a:ea typeface="黑体" pitchFamily="2" charset="-122"/>
                </a:defRPr>
              </a:lvl2pPr>
              <a:lvl3pPr marL="1143000" indent="-228600" defTabSz="449263" eaLnBrk="0" hangingPunct="0">
                <a:defRPr sz="2000">
                  <a:solidFill>
                    <a:schemeClr val="tx1"/>
                  </a:solidFill>
                  <a:latin typeface="Tahoma" pitchFamily="34" charset="0"/>
                  <a:ea typeface="黑体" pitchFamily="2" charset="-122"/>
                </a:defRPr>
              </a:lvl3pPr>
              <a:lvl4pPr marL="1600200" indent="-228600" defTabSz="449263" eaLnBrk="0" hangingPunct="0">
                <a:defRPr sz="2000">
                  <a:solidFill>
                    <a:schemeClr val="tx1"/>
                  </a:solidFill>
                  <a:latin typeface="Tahoma" pitchFamily="34" charset="0"/>
                  <a:ea typeface="黑体" pitchFamily="2" charset="-122"/>
                </a:defRPr>
              </a:lvl4pPr>
              <a:lvl5pPr marL="2057400" indent="-228600" defTabSz="449263" eaLnBrk="0" hangingPunct="0">
                <a:defRPr sz="2000">
                  <a:solidFill>
                    <a:schemeClr val="tx1"/>
                  </a:solidFill>
                  <a:latin typeface="Tahoma" pitchFamily="34" charset="0"/>
                  <a:ea typeface="黑体" pitchFamily="2" charset="-122"/>
                </a:defRPr>
              </a:lvl5pPr>
              <a:lvl6pPr marL="25146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9pPr>
            </a:lstStyle>
            <a:p>
              <a:pPr>
                <a:buClr>
                  <a:srgbClr val="104160"/>
                </a:buClr>
                <a:buSzPct val="90000"/>
                <a:buFont typeface="Monotype Sorts" pitchFamily="2" charset="2"/>
                <a:buNone/>
              </a:pPr>
              <a:r>
                <a:rPr lang="en-US" altLang="zh-CN" sz="2400" b="1">
                  <a:latin typeface="Times New Roman" pitchFamily="18" charset="0"/>
                  <a:ea typeface="宋体" charset="-122"/>
                </a:rPr>
                <a:t>N(R)</a:t>
              </a:r>
            </a:p>
          </p:txBody>
        </p:sp>
        <p:sp>
          <p:nvSpPr>
            <p:cNvPr id="78" name="Text Box 16"/>
            <p:cNvSpPr txBox="1">
              <a:spLocks noChangeArrowheads="1"/>
            </p:cNvSpPr>
            <p:nvPr/>
          </p:nvSpPr>
          <p:spPr bwMode="auto">
            <a:xfrm>
              <a:off x="3334" y="1888"/>
              <a:ext cx="415"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49263" eaLnBrk="0" hangingPunct="0">
                <a:defRPr sz="2000">
                  <a:solidFill>
                    <a:schemeClr val="tx1"/>
                  </a:solidFill>
                  <a:latin typeface="Tahoma" pitchFamily="34" charset="0"/>
                  <a:ea typeface="黑体" pitchFamily="2" charset="-122"/>
                </a:defRPr>
              </a:lvl1pPr>
              <a:lvl2pPr marL="742950" indent="-285750" defTabSz="449263" eaLnBrk="0" hangingPunct="0">
                <a:defRPr sz="2000">
                  <a:solidFill>
                    <a:schemeClr val="tx1"/>
                  </a:solidFill>
                  <a:latin typeface="Tahoma" pitchFamily="34" charset="0"/>
                  <a:ea typeface="黑体" pitchFamily="2" charset="-122"/>
                </a:defRPr>
              </a:lvl2pPr>
              <a:lvl3pPr marL="1143000" indent="-228600" defTabSz="449263" eaLnBrk="0" hangingPunct="0">
                <a:defRPr sz="2000">
                  <a:solidFill>
                    <a:schemeClr val="tx1"/>
                  </a:solidFill>
                  <a:latin typeface="Tahoma" pitchFamily="34" charset="0"/>
                  <a:ea typeface="黑体" pitchFamily="2" charset="-122"/>
                </a:defRPr>
              </a:lvl3pPr>
              <a:lvl4pPr marL="1600200" indent="-228600" defTabSz="449263" eaLnBrk="0" hangingPunct="0">
                <a:defRPr sz="2000">
                  <a:solidFill>
                    <a:schemeClr val="tx1"/>
                  </a:solidFill>
                  <a:latin typeface="Tahoma" pitchFamily="34" charset="0"/>
                  <a:ea typeface="黑体" pitchFamily="2" charset="-122"/>
                </a:defRPr>
              </a:lvl4pPr>
              <a:lvl5pPr marL="2057400" indent="-228600" defTabSz="449263" eaLnBrk="0" hangingPunct="0">
                <a:defRPr sz="2000">
                  <a:solidFill>
                    <a:schemeClr val="tx1"/>
                  </a:solidFill>
                  <a:latin typeface="Tahoma" pitchFamily="34" charset="0"/>
                  <a:ea typeface="黑体" pitchFamily="2" charset="-122"/>
                </a:defRPr>
              </a:lvl5pPr>
              <a:lvl6pPr marL="25146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9pPr>
            </a:lstStyle>
            <a:p>
              <a:pPr>
                <a:buClr>
                  <a:srgbClr val="104160"/>
                </a:buClr>
                <a:buSzPct val="90000"/>
                <a:buFont typeface="Monotype Sorts" pitchFamily="2" charset="2"/>
                <a:buNone/>
              </a:pPr>
              <a:r>
                <a:rPr lang="en-US" altLang="zh-CN" sz="2400" b="1">
                  <a:latin typeface="Times New Roman" pitchFamily="18" charset="0"/>
                  <a:ea typeface="宋体" charset="-122"/>
                </a:rPr>
                <a:t>N(S)</a:t>
              </a:r>
            </a:p>
          </p:txBody>
        </p:sp>
        <p:sp>
          <p:nvSpPr>
            <p:cNvPr id="79" name="Line 17"/>
            <p:cNvSpPr>
              <a:spLocks noChangeShapeType="1"/>
            </p:cNvSpPr>
            <p:nvPr/>
          </p:nvSpPr>
          <p:spPr bwMode="auto">
            <a:xfrm>
              <a:off x="2245" y="1797"/>
              <a:ext cx="0" cy="402"/>
            </a:xfrm>
            <a:prstGeom prst="line">
              <a:avLst/>
            </a:prstGeom>
            <a:noFill/>
            <a:ln w="2857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80" name="Line 18"/>
            <p:cNvSpPr>
              <a:spLocks noChangeShapeType="1"/>
            </p:cNvSpPr>
            <p:nvPr/>
          </p:nvSpPr>
          <p:spPr bwMode="auto">
            <a:xfrm>
              <a:off x="2744" y="1797"/>
              <a:ext cx="0" cy="387"/>
            </a:xfrm>
            <a:prstGeom prst="line">
              <a:avLst/>
            </a:prstGeom>
            <a:noFill/>
            <a:ln w="2857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81" name="Text Box 19"/>
            <p:cNvSpPr txBox="1">
              <a:spLocks noChangeArrowheads="1"/>
            </p:cNvSpPr>
            <p:nvPr/>
          </p:nvSpPr>
          <p:spPr bwMode="auto">
            <a:xfrm>
              <a:off x="4468" y="1525"/>
              <a:ext cx="27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49263" eaLnBrk="0" hangingPunct="0">
                <a:defRPr sz="2000">
                  <a:solidFill>
                    <a:schemeClr val="tx1"/>
                  </a:solidFill>
                  <a:latin typeface="Tahoma" pitchFamily="34" charset="0"/>
                  <a:ea typeface="黑体" pitchFamily="2" charset="-122"/>
                </a:defRPr>
              </a:lvl1pPr>
              <a:lvl2pPr marL="742950" indent="-285750" defTabSz="449263" eaLnBrk="0" hangingPunct="0">
                <a:defRPr sz="2000">
                  <a:solidFill>
                    <a:schemeClr val="tx1"/>
                  </a:solidFill>
                  <a:latin typeface="Tahoma" pitchFamily="34" charset="0"/>
                  <a:ea typeface="黑体" pitchFamily="2" charset="-122"/>
                </a:defRPr>
              </a:lvl2pPr>
              <a:lvl3pPr marL="1143000" indent="-228600" defTabSz="449263" eaLnBrk="0" hangingPunct="0">
                <a:defRPr sz="2000">
                  <a:solidFill>
                    <a:schemeClr val="tx1"/>
                  </a:solidFill>
                  <a:latin typeface="Tahoma" pitchFamily="34" charset="0"/>
                  <a:ea typeface="黑体" pitchFamily="2" charset="-122"/>
                </a:defRPr>
              </a:lvl3pPr>
              <a:lvl4pPr marL="1600200" indent="-228600" defTabSz="449263" eaLnBrk="0" hangingPunct="0">
                <a:defRPr sz="2000">
                  <a:solidFill>
                    <a:schemeClr val="tx1"/>
                  </a:solidFill>
                  <a:latin typeface="Tahoma" pitchFamily="34" charset="0"/>
                  <a:ea typeface="黑体" pitchFamily="2" charset="-122"/>
                </a:defRPr>
              </a:lvl4pPr>
              <a:lvl5pPr marL="2057400" indent="-228600" defTabSz="449263" eaLnBrk="0" hangingPunct="0">
                <a:defRPr sz="2000">
                  <a:solidFill>
                    <a:schemeClr val="tx1"/>
                  </a:solidFill>
                  <a:latin typeface="Tahoma" pitchFamily="34" charset="0"/>
                  <a:ea typeface="黑体" pitchFamily="2" charset="-122"/>
                </a:defRPr>
              </a:lvl5pPr>
              <a:lvl6pPr marL="25146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9pPr>
            </a:lstStyle>
            <a:p>
              <a:pPr>
                <a:buClr>
                  <a:srgbClr val="104160"/>
                </a:buClr>
                <a:buSzPct val="90000"/>
                <a:buFont typeface="Monotype Sorts" pitchFamily="2" charset="2"/>
                <a:buNone/>
              </a:pPr>
              <a:r>
                <a:rPr lang="en-US" altLang="zh-CN" sz="2400" b="1">
                  <a:latin typeface="Times New Roman" pitchFamily="18" charset="0"/>
                  <a:ea typeface="宋体" charset="-122"/>
                </a:rPr>
                <a:t>D</a:t>
              </a:r>
              <a:r>
                <a:rPr lang="en-US" altLang="zh-CN" sz="2400" b="1" baseline="-25000">
                  <a:latin typeface="Times New Roman" pitchFamily="18" charset="0"/>
                  <a:ea typeface="宋体" charset="-122"/>
                </a:rPr>
                <a:t>0</a:t>
              </a:r>
            </a:p>
          </p:txBody>
        </p:sp>
        <p:sp>
          <p:nvSpPr>
            <p:cNvPr id="82" name="Text Box 20"/>
            <p:cNvSpPr txBox="1">
              <a:spLocks noChangeArrowheads="1"/>
            </p:cNvSpPr>
            <p:nvPr/>
          </p:nvSpPr>
          <p:spPr bwMode="auto">
            <a:xfrm>
              <a:off x="748" y="1525"/>
              <a:ext cx="27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49263" eaLnBrk="0" hangingPunct="0">
                <a:defRPr sz="2000">
                  <a:solidFill>
                    <a:schemeClr val="tx1"/>
                  </a:solidFill>
                  <a:latin typeface="Tahoma" pitchFamily="34" charset="0"/>
                  <a:ea typeface="黑体" pitchFamily="2" charset="-122"/>
                </a:defRPr>
              </a:lvl1pPr>
              <a:lvl2pPr marL="742950" indent="-285750" defTabSz="449263" eaLnBrk="0" hangingPunct="0">
                <a:defRPr sz="2000">
                  <a:solidFill>
                    <a:schemeClr val="tx1"/>
                  </a:solidFill>
                  <a:latin typeface="Tahoma" pitchFamily="34" charset="0"/>
                  <a:ea typeface="黑体" pitchFamily="2" charset="-122"/>
                </a:defRPr>
              </a:lvl2pPr>
              <a:lvl3pPr marL="1143000" indent="-228600" defTabSz="449263" eaLnBrk="0" hangingPunct="0">
                <a:defRPr sz="2000">
                  <a:solidFill>
                    <a:schemeClr val="tx1"/>
                  </a:solidFill>
                  <a:latin typeface="Tahoma" pitchFamily="34" charset="0"/>
                  <a:ea typeface="黑体" pitchFamily="2" charset="-122"/>
                </a:defRPr>
              </a:lvl3pPr>
              <a:lvl4pPr marL="1600200" indent="-228600" defTabSz="449263" eaLnBrk="0" hangingPunct="0">
                <a:defRPr sz="2000">
                  <a:solidFill>
                    <a:schemeClr val="tx1"/>
                  </a:solidFill>
                  <a:latin typeface="Tahoma" pitchFamily="34" charset="0"/>
                  <a:ea typeface="黑体" pitchFamily="2" charset="-122"/>
                </a:defRPr>
              </a:lvl4pPr>
              <a:lvl5pPr marL="2057400" indent="-228600" defTabSz="449263" eaLnBrk="0" hangingPunct="0">
                <a:defRPr sz="2000">
                  <a:solidFill>
                    <a:schemeClr val="tx1"/>
                  </a:solidFill>
                  <a:latin typeface="Tahoma" pitchFamily="34" charset="0"/>
                  <a:ea typeface="黑体" pitchFamily="2" charset="-122"/>
                </a:defRPr>
              </a:lvl5pPr>
              <a:lvl6pPr marL="25146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9pPr>
            </a:lstStyle>
            <a:p>
              <a:pPr>
                <a:buClr>
                  <a:srgbClr val="104160"/>
                </a:buClr>
                <a:buSzPct val="90000"/>
                <a:buFont typeface="Monotype Sorts" pitchFamily="2" charset="2"/>
                <a:buNone/>
              </a:pPr>
              <a:r>
                <a:rPr lang="en-US" altLang="zh-CN" sz="2400" b="1">
                  <a:latin typeface="Times New Roman" pitchFamily="18" charset="0"/>
                  <a:ea typeface="宋体" charset="-122"/>
                </a:rPr>
                <a:t>D</a:t>
              </a:r>
              <a:r>
                <a:rPr lang="en-US" altLang="zh-CN" sz="2400" b="1" baseline="-25000">
                  <a:latin typeface="Times New Roman" pitchFamily="18" charset="0"/>
                  <a:ea typeface="宋体" charset="-122"/>
                </a:rPr>
                <a:t>7</a:t>
              </a:r>
            </a:p>
          </p:txBody>
        </p:sp>
        <p:sp>
          <p:nvSpPr>
            <p:cNvPr id="83" name="Text Box 21"/>
            <p:cNvSpPr txBox="1">
              <a:spLocks noChangeArrowheads="1"/>
            </p:cNvSpPr>
            <p:nvPr/>
          </p:nvSpPr>
          <p:spPr bwMode="auto">
            <a:xfrm>
              <a:off x="3878" y="1525"/>
              <a:ext cx="27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49263" eaLnBrk="0" hangingPunct="0">
                <a:defRPr sz="2000">
                  <a:solidFill>
                    <a:schemeClr val="tx1"/>
                  </a:solidFill>
                  <a:latin typeface="Tahoma" pitchFamily="34" charset="0"/>
                  <a:ea typeface="黑体" pitchFamily="2" charset="-122"/>
                </a:defRPr>
              </a:lvl1pPr>
              <a:lvl2pPr marL="742950" indent="-285750" defTabSz="449263" eaLnBrk="0" hangingPunct="0">
                <a:defRPr sz="2000">
                  <a:solidFill>
                    <a:schemeClr val="tx1"/>
                  </a:solidFill>
                  <a:latin typeface="Tahoma" pitchFamily="34" charset="0"/>
                  <a:ea typeface="黑体" pitchFamily="2" charset="-122"/>
                </a:defRPr>
              </a:lvl2pPr>
              <a:lvl3pPr marL="1143000" indent="-228600" defTabSz="449263" eaLnBrk="0" hangingPunct="0">
                <a:defRPr sz="2000">
                  <a:solidFill>
                    <a:schemeClr val="tx1"/>
                  </a:solidFill>
                  <a:latin typeface="Tahoma" pitchFamily="34" charset="0"/>
                  <a:ea typeface="黑体" pitchFamily="2" charset="-122"/>
                </a:defRPr>
              </a:lvl3pPr>
              <a:lvl4pPr marL="1600200" indent="-228600" defTabSz="449263" eaLnBrk="0" hangingPunct="0">
                <a:defRPr sz="2000">
                  <a:solidFill>
                    <a:schemeClr val="tx1"/>
                  </a:solidFill>
                  <a:latin typeface="Tahoma" pitchFamily="34" charset="0"/>
                  <a:ea typeface="黑体" pitchFamily="2" charset="-122"/>
                </a:defRPr>
              </a:lvl4pPr>
              <a:lvl5pPr marL="2057400" indent="-228600" defTabSz="449263" eaLnBrk="0" hangingPunct="0">
                <a:defRPr sz="2000">
                  <a:solidFill>
                    <a:schemeClr val="tx1"/>
                  </a:solidFill>
                  <a:latin typeface="Tahoma" pitchFamily="34" charset="0"/>
                  <a:ea typeface="黑体" pitchFamily="2" charset="-122"/>
                </a:defRPr>
              </a:lvl5pPr>
              <a:lvl6pPr marL="25146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9pPr>
            </a:lstStyle>
            <a:p>
              <a:pPr>
                <a:buClr>
                  <a:srgbClr val="104160"/>
                </a:buClr>
                <a:buSzPct val="90000"/>
                <a:buFont typeface="Monotype Sorts" pitchFamily="2" charset="2"/>
                <a:buNone/>
              </a:pPr>
              <a:r>
                <a:rPr lang="en-US" altLang="zh-CN" sz="2400" b="1">
                  <a:latin typeface="Times New Roman" pitchFamily="18" charset="0"/>
                  <a:ea typeface="宋体" charset="-122"/>
                </a:rPr>
                <a:t>D</a:t>
              </a:r>
              <a:r>
                <a:rPr lang="en-US" altLang="zh-CN" sz="2400" b="1" baseline="-25000">
                  <a:latin typeface="Times New Roman" pitchFamily="18" charset="0"/>
                  <a:ea typeface="宋体" charset="-122"/>
                </a:rPr>
                <a:t>1</a:t>
              </a:r>
            </a:p>
          </p:txBody>
        </p:sp>
        <p:sp>
          <p:nvSpPr>
            <p:cNvPr id="84" name="Text Box 22"/>
            <p:cNvSpPr txBox="1">
              <a:spLocks noChangeArrowheads="1"/>
            </p:cNvSpPr>
            <p:nvPr/>
          </p:nvSpPr>
          <p:spPr bwMode="auto">
            <a:xfrm>
              <a:off x="3379" y="1525"/>
              <a:ext cx="27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49263" eaLnBrk="0" hangingPunct="0">
                <a:defRPr sz="2000">
                  <a:solidFill>
                    <a:schemeClr val="tx1"/>
                  </a:solidFill>
                  <a:latin typeface="Tahoma" pitchFamily="34" charset="0"/>
                  <a:ea typeface="黑体" pitchFamily="2" charset="-122"/>
                </a:defRPr>
              </a:lvl1pPr>
              <a:lvl2pPr marL="742950" indent="-285750" defTabSz="449263" eaLnBrk="0" hangingPunct="0">
                <a:defRPr sz="2000">
                  <a:solidFill>
                    <a:schemeClr val="tx1"/>
                  </a:solidFill>
                  <a:latin typeface="Tahoma" pitchFamily="34" charset="0"/>
                  <a:ea typeface="黑体" pitchFamily="2" charset="-122"/>
                </a:defRPr>
              </a:lvl2pPr>
              <a:lvl3pPr marL="1143000" indent="-228600" defTabSz="449263" eaLnBrk="0" hangingPunct="0">
                <a:defRPr sz="2000">
                  <a:solidFill>
                    <a:schemeClr val="tx1"/>
                  </a:solidFill>
                  <a:latin typeface="Tahoma" pitchFamily="34" charset="0"/>
                  <a:ea typeface="黑体" pitchFamily="2" charset="-122"/>
                </a:defRPr>
              </a:lvl3pPr>
              <a:lvl4pPr marL="1600200" indent="-228600" defTabSz="449263" eaLnBrk="0" hangingPunct="0">
                <a:defRPr sz="2000">
                  <a:solidFill>
                    <a:schemeClr val="tx1"/>
                  </a:solidFill>
                  <a:latin typeface="Tahoma" pitchFamily="34" charset="0"/>
                  <a:ea typeface="黑体" pitchFamily="2" charset="-122"/>
                </a:defRPr>
              </a:lvl4pPr>
              <a:lvl5pPr marL="2057400" indent="-228600" defTabSz="449263" eaLnBrk="0" hangingPunct="0">
                <a:defRPr sz="2000">
                  <a:solidFill>
                    <a:schemeClr val="tx1"/>
                  </a:solidFill>
                  <a:latin typeface="Tahoma" pitchFamily="34" charset="0"/>
                  <a:ea typeface="黑体" pitchFamily="2" charset="-122"/>
                </a:defRPr>
              </a:lvl5pPr>
              <a:lvl6pPr marL="25146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9pPr>
            </a:lstStyle>
            <a:p>
              <a:pPr>
                <a:buClr>
                  <a:srgbClr val="104160"/>
                </a:buClr>
                <a:buSzPct val="90000"/>
                <a:buFont typeface="Monotype Sorts" pitchFamily="2" charset="2"/>
                <a:buNone/>
              </a:pPr>
              <a:r>
                <a:rPr lang="en-US" altLang="zh-CN" sz="2400" b="1">
                  <a:latin typeface="Times New Roman" pitchFamily="18" charset="0"/>
                  <a:ea typeface="宋体" charset="-122"/>
                </a:rPr>
                <a:t>D</a:t>
              </a:r>
              <a:r>
                <a:rPr lang="en-US" altLang="zh-CN" sz="2400" b="1" baseline="-25000">
                  <a:latin typeface="Times New Roman" pitchFamily="18" charset="0"/>
                  <a:ea typeface="宋体" charset="-122"/>
                </a:rPr>
                <a:t>2</a:t>
              </a:r>
            </a:p>
          </p:txBody>
        </p:sp>
        <p:sp>
          <p:nvSpPr>
            <p:cNvPr id="85" name="Text Box 23"/>
            <p:cNvSpPr txBox="1">
              <a:spLocks noChangeArrowheads="1"/>
            </p:cNvSpPr>
            <p:nvPr/>
          </p:nvSpPr>
          <p:spPr bwMode="auto">
            <a:xfrm>
              <a:off x="2880" y="1525"/>
              <a:ext cx="27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49263" eaLnBrk="0" hangingPunct="0">
                <a:defRPr sz="2000">
                  <a:solidFill>
                    <a:schemeClr val="tx1"/>
                  </a:solidFill>
                  <a:latin typeface="Tahoma" pitchFamily="34" charset="0"/>
                  <a:ea typeface="黑体" pitchFamily="2" charset="-122"/>
                </a:defRPr>
              </a:lvl1pPr>
              <a:lvl2pPr marL="742950" indent="-285750" defTabSz="449263" eaLnBrk="0" hangingPunct="0">
                <a:defRPr sz="2000">
                  <a:solidFill>
                    <a:schemeClr val="tx1"/>
                  </a:solidFill>
                  <a:latin typeface="Tahoma" pitchFamily="34" charset="0"/>
                  <a:ea typeface="黑体" pitchFamily="2" charset="-122"/>
                </a:defRPr>
              </a:lvl2pPr>
              <a:lvl3pPr marL="1143000" indent="-228600" defTabSz="449263" eaLnBrk="0" hangingPunct="0">
                <a:defRPr sz="2000">
                  <a:solidFill>
                    <a:schemeClr val="tx1"/>
                  </a:solidFill>
                  <a:latin typeface="Tahoma" pitchFamily="34" charset="0"/>
                  <a:ea typeface="黑体" pitchFamily="2" charset="-122"/>
                </a:defRPr>
              </a:lvl3pPr>
              <a:lvl4pPr marL="1600200" indent="-228600" defTabSz="449263" eaLnBrk="0" hangingPunct="0">
                <a:defRPr sz="2000">
                  <a:solidFill>
                    <a:schemeClr val="tx1"/>
                  </a:solidFill>
                  <a:latin typeface="Tahoma" pitchFamily="34" charset="0"/>
                  <a:ea typeface="黑体" pitchFamily="2" charset="-122"/>
                </a:defRPr>
              </a:lvl4pPr>
              <a:lvl5pPr marL="2057400" indent="-228600" defTabSz="449263" eaLnBrk="0" hangingPunct="0">
                <a:defRPr sz="2000">
                  <a:solidFill>
                    <a:schemeClr val="tx1"/>
                  </a:solidFill>
                  <a:latin typeface="Tahoma" pitchFamily="34" charset="0"/>
                  <a:ea typeface="黑体" pitchFamily="2" charset="-122"/>
                </a:defRPr>
              </a:lvl5pPr>
              <a:lvl6pPr marL="25146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9pPr>
            </a:lstStyle>
            <a:p>
              <a:pPr>
                <a:buClr>
                  <a:srgbClr val="104160"/>
                </a:buClr>
                <a:buSzPct val="90000"/>
                <a:buFont typeface="Monotype Sorts" pitchFamily="2" charset="2"/>
                <a:buNone/>
              </a:pPr>
              <a:r>
                <a:rPr lang="en-US" altLang="zh-CN" sz="2400" b="1">
                  <a:latin typeface="Times New Roman" pitchFamily="18" charset="0"/>
                  <a:ea typeface="宋体" charset="-122"/>
                </a:rPr>
                <a:t>D</a:t>
              </a:r>
              <a:r>
                <a:rPr lang="en-US" altLang="zh-CN" sz="2400" b="1" baseline="-25000">
                  <a:latin typeface="Times New Roman" pitchFamily="18" charset="0"/>
                  <a:ea typeface="宋体" charset="-122"/>
                </a:rPr>
                <a:t>3</a:t>
              </a:r>
            </a:p>
          </p:txBody>
        </p:sp>
        <p:sp>
          <p:nvSpPr>
            <p:cNvPr id="86" name="Text Box 24"/>
            <p:cNvSpPr txBox="1">
              <a:spLocks noChangeArrowheads="1"/>
            </p:cNvSpPr>
            <p:nvPr/>
          </p:nvSpPr>
          <p:spPr bwMode="auto">
            <a:xfrm>
              <a:off x="2381" y="1525"/>
              <a:ext cx="27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49263" eaLnBrk="0" hangingPunct="0">
                <a:defRPr sz="2000">
                  <a:solidFill>
                    <a:schemeClr val="tx1"/>
                  </a:solidFill>
                  <a:latin typeface="Tahoma" pitchFamily="34" charset="0"/>
                  <a:ea typeface="黑体" pitchFamily="2" charset="-122"/>
                </a:defRPr>
              </a:lvl1pPr>
              <a:lvl2pPr marL="742950" indent="-285750" defTabSz="449263" eaLnBrk="0" hangingPunct="0">
                <a:defRPr sz="2000">
                  <a:solidFill>
                    <a:schemeClr val="tx1"/>
                  </a:solidFill>
                  <a:latin typeface="Tahoma" pitchFamily="34" charset="0"/>
                  <a:ea typeface="黑体" pitchFamily="2" charset="-122"/>
                </a:defRPr>
              </a:lvl2pPr>
              <a:lvl3pPr marL="1143000" indent="-228600" defTabSz="449263" eaLnBrk="0" hangingPunct="0">
                <a:defRPr sz="2000">
                  <a:solidFill>
                    <a:schemeClr val="tx1"/>
                  </a:solidFill>
                  <a:latin typeface="Tahoma" pitchFamily="34" charset="0"/>
                  <a:ea typeface="黑体" pitchFamily="2" charset="-122"/>
                </a:defRPr>
              </a:lvl3pPr>
              <a:lvl4pPr marL="1600200" indent="-228600" defTabSz="449263" eaLnBrk="0" hangingPunct="0">
                <a:defRPr sz="2000">
                  <a:solidFill>
                    <a:schemeClr val="tx1"/>
                  </a:solidFill>
                  <a:latin typeface="Tahoma" pitchFamily="34" charset="0"/>
                  <a:ea typeface="黑体" pitchFamily="2" charset="-122"/>
                </a:defRPr>
              </a:lvl4pPr>
              <a:lvl5pPr marL="2057400" indent="-228600" defTabSz="449263" eaLnBrk="0" hangingPunct="0">
                <a:defRPr sz="2000">
                  <a:solidFill>
                    <a:schemeClr val="tx1"/>
                  </a:solidFill>
                  <a:latin typeface="Tahoma" pitchFamily="34" charset="0"/>
                  <a:ea typeface="黑体" pitchFamily="2" charset="-122"/>
                </a:defRPr>
              </a:lvl5pPr>
              <a:lvl6pPr marL="25146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9pPr>
            </a:lstStyle>
            <a:p>
              <a:pPr>
                <a:buClr>
                  <a:srgbClr val="104160"/>
                </a:buClr>
                <a:buSzPct val="90000"/>
                <a:buFont typeface="Monotype Sorts" pitchFamily="2" charset="2"/>
                <a:buNone/>
              </a:pPr>
              <a:r>
                <a:rPr lang="en-US" altLang="zh-CN" sz="2400" b="1">
                  <a:latin typeface="Times New Roman" pitchFamily="18" charset="0"/>
                  <a:ea typeface="宋体" charset="-122"/>
                </a:rPr>
                <a:t>D</a:t>
              </a:r>
              <a:r>
                <a:rPr lang="en-US" altLang="zh-CN" sz="2400" b="1" baseline="-25000">
                  <a:latin typeface="Times New Roman" pitchFamily="18" charset="0"/>
                  <a:ea typeface="宋体" charset="-122"/>
                </a:rPr>
                <a:t>4</a:t>
              </a:r>
            </a:p>
          </p:txBody>
        </p:sp>
        <p:sp>
          <p:nvSpPr>
            <p:cNvPr id="87" name="Text Box 25"/>
            <p:cNvSpPr txBox="1">
              <a:spLocks noChangeArrowheads="1"/>
            </p:cNvSpPr>
            <p:nvPr/>
          </p:nvSpPr>
          <p:spPr bwMode="auto">
            <a:xfrm>
              <a:off x="1837" y="1525"/>
              <a:ext cx="27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49263" eaLnBrk="0" hangingPunct="0">
                <a:defRPr sz="2000">
                  <a:solidFill>
                    <a:schemeClr val="tx1"/>
                  </a:solidFill>
                  <a:latin typeface="Tahoma" pitchFamily="34" charset="0"/>
                  <a:ea typeface="黑体" pitchFamily="2" charset="-122"/>
                </a:defRPr>
              </a:lvl1pPr>
              <a:lvl2pPr marL="742950" indent="-285750" defTabSz="449263" eaLnBrk="0" hangingPunct="0">
                <a:defRPr sz="2000">
                  <a:solidFill>
                    <a:schemeClr val="tx1"/>
                  </a:solidFill>
                  <a:latin typeface="Tahoma" pitchFamily="34" charset="0"/>
                  <a:ea typeface="黑体" pitchFamily="2" charset="-122"/>
                </a:defRPr>
              </a:lvl2pPr>
              <a:lvl3pPr marL="1143000" indent="-228600" defTabSz="449263" eaLnBrk="0" hangingPunct="0">
                <a:defRPr sz="2000">
                  <a:solidFill>
                    <a:schemeClr val="tx1"/>
                  </a:solidFill>
                  <a:latin typeface="Tahoma" pitchFamily="34" charset="0"/>
                  <a:ea typeface="黑体" pitchFamily="2" charset="-122"/>
                </a:defRPr>
              </a:lvl3pPr>
              <a:lvl4pPr marL="1600200" indent="-228600" defTabSz="449263" eaLnBrk="0" hangingPunct="0">
                <a:defRPr sz="2000">
                  <a:solidFill>
                    <a:schemeClr val="tx1"/>
                  </a:solidFill>
                  <a:latin typeface="Tahoma" pitchFamily="34" charset="0"/>
                  <a:ea typeface="黑体" pitchFamily="2" charset="-122"/>
                </a:defRPr>
              </a:lvl4pPr>
              <a:lvl5pPr marL="2057400" indent="-228600" defTabSz="449263" eaLnBrk="0" hangingPunct="0">
                <a:defRPr sz="2000">
                  <a:solidFill>
                    <a:schemeClr val="tx1"/>
                  </a:solidFill>
                  <a:latin typeface="Tahoma" pitchFamily="34" charset="0"/>
                  <a:ea typeface="黑体" pitchFamily="2" charset="-122"/>
                </a:defRPr>
              </a:lvl5pPr>
              <a:lvl6pPr marL="25146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9pPr>
            </a:lstStyle>
            <a:p>
              <a:pPr>
                <a:buClr>
                  <a:srgbClr val="104160"/>
                </a:buClr>
                <a:buSzPct val="90000"/>
                <a:buFont typeface="Monotype Sorts" pitchFamily="2" charset="2"/>
                <a:buNone/>
              </a:pPr>
              <a:r>
                <a:rPr lang="en-US" altLang="zh-CN" sz="2400" b="1">
                  <a:latin typeface="Times New Roman" pitchFamily="18" charset="0"/>
                  <a:ea typeface="宋体" charset="-122"/>
                </a:rPr>
                <a:t>D</a:t>
              </a:r>
              <a:r>
                <a:rPr lang="en-US" altLang="zh-CN" sz="2400" b="1" baseline="-25000">
                  <a:latin typeface="Times New Roman" pitchFamily="18" charset="0"/>
                  <a:ea typeface="宋体" charset="-122"/>
                </a:rPr>
                <a:t>5</a:t>
              </a:r>
            </a:p>
          </p:txBody>
        </p:sp>
        <p:sp>
          <p:nvSpPr>
            <p:cNvPr id="88" name="Text Box 26"/>
            <p:cNvSpPr txBox="1">
              <a:spLocks noChangeArrowheads="1"/>
            </p:cNvSpPr>
            <p:nvPr/>
          </p:nvSpPr>
          <p:spPr bwMode="auto">
            <a:xfrm>
              <a:off x="1247" y="1525"/>
              <a:ext cx="27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49263" eaLnBrk="0" hangingPunct="0">
                <a:defRPr sz="2000">
                  <a:solidFill>
                    <a:schemeClr val="tx1"/>
                  </a:solidFill>
                  <a:latin typeface="Tahoma" pitchFamily="34" charset="0"/>
                  <a:ea typeface="黑体" pitchFamily="2" charset="-122"/>
                </a:defRPr>
              </a:lvl1pPr>
              <a:lvl2pPr marL="742950" indent="-285750" defTabSz="449263" eaLnBrk="0" hangingPunct="0">
                <a:defRPr sz="2000">
                  <a:solidFill>
                    <a:schemeClr val="tx1"/>
                  </a:solidFill>
                  <a:latin typeface="Tahoma" pitchFamily="34" charset="0"/>
                  <a:ea typeface="黑体" pitchFamily="2" charset="-122"/>
                </a:defRPr>
              </a:lvl2pPr>
              <a:lvl3pPr marL="1143000" indent="-228600" defTabSz="449263" eaLnBrk="0" hangingPunct="0">
                <a:defRPr sz="2000">
                  <a:solidFill>
                    <a:schemeClr val="tx1"/>
                  </a:solidFill>
                  <a:latin typeface="Tahoma" pitchFamily="34" charset="0"/>
                  <a:ea typeface="黑体" pitchFamily="2" charset="-122"/>
                </a:defRPr>
              </a:lvl3pPr>
              <a:lvl4pPr marL="1600200" indent="-228600" defTabSz="449263" eaLnBrk="0" hangingPunct="0">
                <a:defRPr sz="2000">
                  <a:solidFill>
                    <a:schemeClr val="tx1"/>
                  </a:solidFill>
                  <a:latin typeface="Tahoma" pitchFamily="34" charset="0"/>
                  <a:ea typeface="黑体" pitchFamily="2" charset="-122"/>
                </a:defRPr>
              </a:lvl4pPr>
              <a:lvl5pPr marL="2057400" indent="-228600" defTabSz="449263" eaLnBrk="0" hangingPunct="0">
                <a:defRPr sz="2000">
                  <a:solidFill>
                    <a:schemeClr val="tx1"/>
                  </a:solidFill>
                  <a:latin typeface="Tahoma" pitchFamily="34" charset="0"/>
                  <a:ea typeface="黑体" pitchFamily="2" charset="-122"/>
                </a:defRPr>
              </a:lvl5pPr>
              <a:lvl6pPr marL="25146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9pPr>
            </a:lstStyle>
            <a:p>
              <a:pPr>
                <a:buClr>
                  <a:srgbClr val="104160"/>
                </a:buClr>
                <a:buSzPct val="90000"/>
                <a:buFont typeface="Monotype Sorts" pitchFamily="2" charset="2"/>
                <a:buNone/>
              </a:pPr>
              <a:r>
                <a:rPr lang="en-US" altLang="zh-CN" sz="2400" b="1">
                  <a:latin typeface="Times New Roman" pitchFamily="18" charset="0"/>
                  <a:ea typeface="宋体" charset="-122"/>
                </a:rPr>
                <a:t>D</a:t>
              </a:r>
              <a:r>
                <a:rPr lang="en-US" altLang="zh-CN" sz="2400" b="1" baseline="-25000">
                  <a:latin typeface="Times New Roman" pitchFamily="18" charset="0"/>
                  <a:ea typeface="宋体" charset="-122"/>
                </a:rPr>
                <a:t>6</a:t>
              </a:r>
            </a:p>
          </p:txBody>
        </p:sp>
      </p:grpSp>
    </p:spTree>
    <p:extLst>
      <p:ext uri="{BB962C8B-B14F-4D97-AF65-F5344CB8AC3E}">
        <p14:creationId xmlns:p14="http://schemas.microsoft.com/office/powerpoint/2010/main" val="350841973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86</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grpSp>
        <p:nvGrpSpPr>
          <p:cNvPr id="29" name="组合 31"/>
          <p:cNvGrpSpPr/>
          <p:nvPr/>
        </p:nvGrpSpPr>
        <p:grpSpPr>
          <a:xfrm>
            <a:off x="8620776" y="875376"/>
            <a:ext cx="305510" cy="333991"/>
            <a:chOff x="11707415" y="1054709"/>
            <a:chExt cx="368424" cy="432048"/>
          </a:xfrm>
        </p:grpSpPr>
        <p:sp>
          <p:nvSpPr>
            <p:cNvPr id="31" name="燕尾形 30"/>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6" name="燕尾形 35"/>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8" name="矩形 37"/>
          <p:cNvSpPr/>
          <p:nvPr/>
        </p:nvSpPr>
        <p:spPr>
          <a:xfrm>
            <a:off x="3418465" y="805934"/>
            <a:ext cx="5128327"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3.3.2 </a:t>
            </a:r>
            <a:r>
              <a:rPr lang="zh-CN" altLang="en-US" sz="2800" b="1" dirty="0" smtClean="0">
                <a:solidFill>
                  <a:schemeClr val="tx1">
                    <a:lumMod val="65000"/>
                    <a:lumOff val="35000"/>
                  </a:schemeClr>
                </a:solidFill>
                <a:latin typeface="Times New Roman" pitchFamily="18" charset="0"/>
                <a:ea typeface="黑体" pitchFamily="2" charset="-122"/>
              </a:rPr>
              <a:t>面向</a:t>
            </a:r>
            <a:r>
              <a:rPr lang="zh-CN" altLang="en-US" sz="2800" b="1" dirty="0">
                <a:solidFill>
                  <a:schemeClr val="tx1">
                    <a:lumMod val="65000"/>
                    <a:lumOff val="35000"/>
                  </a:schemeClr>
                </a:solidFill>
                <a:latin typeface="Times New Roman" pitchFamily="18" charset="0"/>
                <a:ea typeface="黑体" pitchFamily="2" charset="-122"/>
              </a:rPr>
              <a:t>比特的</a:t>
            </a:r>
            <a:r>
              <a:rPr lang="zh-CN" altLang="en-US" sz="2800" b="1" dirty="0" smtClean="0">
                <a:solidFill>
                  <a:schemeClr val="tx1">
                    <a:lumMod val="65000"/>
                    <a:lumOff val="35000"/>
                  </a:schemeClr>
                </a:solidFill>
                <a:latin typeface="Times New Roman" pitchFamily="18" charset="0"/>
                <a:ea typeface="黑体" pitchFamily="2" charset="-122"/>
              </a:rPr>
              <a:t>链路控制规程</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66" name="Rectangle 4"/>
          <p:cNvSpPr txBox="1">
            <a:spLocks noChangeArrowheads="1"/>
          </p:cNvSpPr>
          <p:nvPr/>
        </p:nvSpPr>
        <p:spPr>
          <a:xfrm>
            <a:off x="280307" y="1712686"/>
            <a:ext cx="8497888" cy="4397828"/>
          </a:xfrm>
          <a:prstGeom prst="rect">
            <a:avLst/>
          </a:prstGeom>
        </p:spPr>
        <p:txBody>
          <a:bodyPr/>
          <a:lstStyle/>
          <a:p>
            <a:pPr>
              <a:defRPr/>
            </a:pPr>
            <a:r>
              <a:rPr lang="zh-CN" altLang="en-US" sz="3200" b="1" dirty="0">
                <a:solidFill>
                  <a:srgbClr val="002060"/>
                </a:solidFill>
                <a:latin typeface="Times New Roman" panose="02020603050405020304" pitchFamily="18" charset="0"/>
                <a:cs typeface="Times New Roman" panose="02020603050405020304" pitchFamily="18" charset="0"/>
              </a:rPr>
              <a:t>监视帧（</a:t>
            </a:r>
            <a:r>
              <a:rPr lang="en-US" altLang="zh-CN" sz="3200" b="1" dirty="0">
                <a:solidFill>
                  <a:srgbClr val="002060"/>
                </a:solidFill>
                <a:latin typeface="Times New Roman" panose="02020603050405020304" pitchFamily="18" charset="0"/>
                <a:cs typeface="Times New Roman" panose="02020603050405020304" pitchFamily="18" charset="0"/>
              </a:rPr>
              <a:t>S</a:t>
            </a:r>
            <a:r>
              <a:rPr lang="zh-CN" altLang="en-US" sz="3200" b="1" dirty="0">
                <a:solidFill>
                  <a:srgbClr val="002060"/>
                </a:solidFill>
                <a:latin typeface="Times New Roman" panose="02020603050405020304" pitchFamily="18" charset="0"/>
                <a:cs typeface="Times New Roman" panose="02020603050405020304" pitchFamily="18" charset="0"/>
              </a:rPr>
              <a:t>帧）</a:t>
            </a:r>
            <a:endParaRPr lang="en-US" altLang="zh-CN" sz="3200" b="1" dirty="0">
              <a:solidFill>
                <a:srgbClr val="002060"/>
              </a:solidFill>
              <a:latin typeface="Times New Roman" panose="02020603050405020304" pitchFamily="18" charset="0"/>
              <a:cs typeface="Times New Roman" panose="02020603050405020304" pitchFamily="18" charset="0"/>
            </a:endParaRPr>
          </a:p>
          <a:p>
            <a:pPr marL="457200" indent="-457200">
              <a:lnSpc>
                <a:spcPct val="110000"/>
              </a:lnSpc>
              <a:buClr>
                <a:srgbClr val="000000"/>
              </a:buClr>
              <a:buSzPct val="90000"/>
              <a:buFont typeface="Arial" panose="020B0604020202020204" pitchFamily="34" charset="0"/>
              <a:buChar char="•"/>
            </a:pPr>
            <a:r>
              <a:rPr lang="zh-CN" altLang="en-US" sz="2800" b="1" dirty="0">
                <a:solidFill>
                  <a:srgbClr val="002060"/>
                </a:solidFill>
                <a:latin typeface="Times New Roman" pitchFamily="18" charset="0"/>
              </a:rPr>
              <a:t>监视</a:t>
            </a:r>
            <a:r>
              <a:rPr lang="zh-CN" altLang="en-US" sz="2800" b="1" dirty="0" smtClean="0">
                <a:solidFill>
                  <a:srgbClr val="002060"/>
                </a:solidFill>
                <a:latin typeface="Times New Roman" pitchFamily="18" charset="0"/>
              </a:rPr>
              <a:t>帧，又称监督帧，监控帧，用于</a:t>
            </a:r>
            <a:r>
              <a:rPr lang="zh-CN" altLang="en-US" sz="2800" b="1" dirty="0">
                <a:solidFill>
                  <a:srgbClr val="002060"/>
                </a:solidFill>
                <a:latin typeface="Times New Roman" pitchFamily="18" charset="0"/>
              </a:rPr>
              <a:t>数据传送</a:t>
            </a:r>
            <a:r>
              <a:rPr lang="zh-CN" altLang="en-US" sz="2800" b="1" dirty="0" smtClean="0">
                <a:solidFill>
                  <a:srgbClr val="002060"/>
                </a:solidFill>
                <a:latin typeface="Times New Roman" pitchFamily="18" charset="0"/>
              </a:rPr>
              <a:t>阶段。实现</a:t>
            </a:r>
            <a:r>
              <a:rPr lang="zh-CN" altLang="en-US" sz="2800" b="1" dirty="0">
                <a:solidFill>
                  <a:srgbClr val="002060"/>
                </a:solidFill>
                <a:latin typeface="Times New Roman" pitchFamily="18" charset="0"/>
              </a:rPr>
              <a:t>流量控制和差错控制，保证数据传输的正常进行</a:t>
            </a:r>
            <a:r>
              <a:rPr lang="zh-CN" altLang="en-US" sz="2800" b="1" dirty="0" smtClean="0">
                <a:solidFill>
                  <a:srgbClr val="002060"/>
                </a:solidFill>
                <a:latin typeface="Times New Roman" pitchFamily="18" charset="0"/>
              </a:rPr>
              <a:t>。</a:t>
            </a:r>
            <a:endParaRPr lang="en-US" altLang="zh-CN" sz="2800" b="1" dirty="0" smtClean="0">
              <a:solidFill>
                <a:srgbClr val="002060"/>
              </a:solidFill>
              <a:latin typeface="Times New Roman" pitchFamily="18" charset="0"/>
            </a:endParaRPr>
          </a:p>
          <a:p>
            <a:pPr marL="457200" indent="-457200">
              <a:lnSpc>
                <a:spcPct val="150000"/>
              </a:lnSpc>
              <a:buClr>
                <a:srgbClr val="000000"/>
              </a:buClr>
              <a:buSzPct val="90000"/>
              <a:buFont typeface="Arial" panose="020B0604020202020204" pitchFamily="34" charset="0"/>
              <a:buChar char="•"/>
            </a:pPr>
            <a:r>
              <a:rPr lang="zh-CN" altLang="en-US" sz="2800" b="1" dirty="0" smtClean="0">
                <a:solidFill>
                  <a:srgbClr val="002060"/>
                </a:solidFill>
                <a:latin typeface="Times New Roman" pitchFamily="18" charset="0"/>
              </a:rPr>
              <a:t>根据传输控制的需要，</a:t>
            </a:r>
            <a:r>
              <a:rPr lang="en-US" altLang="zh-CN" sz="2800" b="1" dirty="0" smtClean="0">
                <a:solidFill>
                  <a:srgbClr val="002060"/>
                </a:solidFill>
                <a:latin typeface="Times New Roman" pitchFamily="18" charset="0"/>
              </a:rPr>
              <a:t>S</a:t>
            </a:r>
            <a:r>
              <a:rPr lang="zh-CN" altLang="en-US" sz="2800" b="1" dirty="0" smtClean="0">
                <a:solidFill>
                  <a:srgbClr val="002060"/>
                </a:solidFill>
                <a:latin typeface="Times New Roman" pitchFamily="18" charset="0"/>
              </a:rPr>
              <a:t>帧有以下类型：</a:t>
            </a:r>
            <a:endParaRPr lang="zh-CN" altLang="en-US" sz="2800" b="1" dirty="0">
              <a:solidFill>
                <a:srgbClr val="002060"/>
              </a:solidFill>
              <a:latin typeface="Times New Roman" pitchFamily="18" charset="0"/>
            </a:endParaRPr>
          </a:p>
          <a:p>
            <a:pPr lvl="2">
              <a:lnSpc>
                <a:spcPct val="110000"/>
              </a:lnSpc>
              <a:buClr>
                <a:srgbClr val="000000"/>
              </a:buClr>
              <a:buSzPct val="90000"/>
            </a:pPr>
            <a:r>
              <a:rPr lang="zh-CN" altLang="en-US" sz="2800" b="1" dirty="0">
                <a:solidFill>
                  <a:srgbClr val="002060"/>
                </a:solidFill>
                <a:latin typeface="Times New Roman" pitchFamily="18" charset="0"/>
              </a:rPr>
              <a:t>  </a:t>
            </a:r>
            <a:r>
              <a:rPr lang="en-US" altLang="zh-CN" sz="2400" b="1" dirty="0">
                <a:solidFill>
                  <a:srgbClr val="002060"/>
                </a:solidFill>
                <a:latin typeface="Times New Roman" pitchFamily="18" charset="0"/>
              </a:rPr>
              <a:t>RR 	  </a:t>
            </a:r>
            <a:r>
              <a:rPr lang="en-US" altLang="zh-CN" sz="2400" b="1" dirty="0" smtClean="0">
                <a:solidFill>
                  <a:srgbClr val="002060"/>
                </a:solidFill>
                <a:latin typeface="Times New Roman" pitchFamily="18" charset="0"/>
              </a:rPr>
              <a:t>  Receiver </a:t>
            </a:r>
            <a:r>
              <a:rPr lang="en-US" altLang="zh-CN" sz="2400" b="1" dirty="0">
                <a:solidFill>
                  <a:srgbClr val="002060"/>
                </a:solidFill>
                <a:latin typeface="Times New Roman" pitchFamily="18" charset="0"/>
              </a:rPr>
              <a:t>Ready		</a:t>
            </a:r>
            <a:r>
              <a:rPr lang="zh-CN" altLang="en-US" sz="2400" b="1" dirty="0" smtClean="0">
                <a:solidFill>
                  <a:srgbClr val="002060"/>
                </a:solidFill>
                <a:latin typeface="Times New Roman" pitchFamily="18" charset="0"/>
              </a:rPr>
              <a:t>接收</a:t>
            </a:r>
            <a:r>
              <a:rPr lang="zh-CN" altLang="en-US" sz="2400" b="1" dirty="0">
                <a:solidFill>
                  <a:srgbClr val="002060"/>
                </a:solidFill>
                <a:latin typeface="Times New Roman" pitchFamily="18" charset="0"/>
              </a:rPr>
              <a:t>端准备好</a:t>
            </a:r>
          </a:p>
          <a:p>
            <a:pPr lvl="2">
              <a:lnSpc>
                <a:spcPct val="110000"/>
              </a:lnSpc>
              <a:buClr>
                <a:srgbClr val="000000"/>
              </a:buClr>
              <a:buSzPct val="90000"/>
            </a:pPr>
            <a:r>
              <a:rPr lang="zh-CN" altLang="en-US" sz="2400" b="1" dirty="0">
                <a:solidFill>
                  <a:srgbClr val="002060"/>
                </a:solidFill>
                <a:latin typeface="Times New Roman" pitchFamily="18" charset="0"/>
              </a:rPr>
              <a:t>  </a:t>
            </a:r>
            <a:r>
              <a:rPr lang="en-US" altLang="zh-CN" sz="2400" b="1" dirty="0">
                <a:solidFill>
                  <a:srgbClr val="002060"/>
                </a:solidFill>
                <a:latin typeface="Times New Roman" pitchFamily="18" charset="0"/>
              </a:rPr>
              <a:t>RNR    Receiver Not Ready	</a:t>
            </a:r>
            <a:r>
              <a:rPr lang="zh-CN" altLang="en-US" sz="2400" b="1" dirty="0">
                <a:solidFill>
                  <a:srgbClr val="002060"/>
                </a:solidFill>
                <a:latin typeface="Times New Roman" pitchFamily="18" charset="0"/>
              </a:rPr>
              <a:t>接收端未准备好</a:t>
            </a:r>
          </a:p>
          <a:p>
            <a:pPr lvl="2">
              <a:lnSpc>
                <a:spcPct val="110000"/>
              </a:lnSpc>
              <a:buClr>
                <a:srgbClr val="000000"/>
              </a:buClr>
              <a:buSzPct val="90000"/>
            </a:pPr>
            <a:r>
              <a:rPr lang="zh-CN" altLang="en-US" sz="2400" b="1" dirty="0">
                <a:solidFill>
                  <a:srgbClr val="002060"/>
                </a:solidFill>
                <a:latin typeface="Times New Roman" pitchFamily="18" charset="0"/>
              </a:rPr>
              <a:t>  </a:t>
            </a:r>
            <a:r>
              <a:rPr lang="en-US" altLang="zh-CN" sz="2400" b="1" dirty="0">
                <a:solidFill>
                  <a:srgbClr val="002060"/>
                </a:solidFill>
                <a:latin typeface="Times New Roman" pitchFamily="18" charset="0"/>
              </a:rPr>
              <a:t>REJ 	  Reject		</a:t>
            </a:r>
            <a:r>
              <a:rPr lang="zh-CN" altLang="en-US" sz="2400" b="1" dirty="0" smtClean="0">
                <a:solidFill>
                  <a:srgbClr val="002060"/>
                </a:solidFill>
                <a:latin typeface="Times New Roman" pitchFamily="18" charset="0"/>
              </a:rPr>
              <a:t>帧</a:t>
            </a:r>
            <a:r>
              <a:rPr lang="zh-CN" altLang="en-US" sz="2400" b="1" dirty="0">
                <a:solidFill>
                  <a:srgbClr val="002060"/>
                </a:solidFill>
                <a:latin typeface="Times New Roman" pitchFamily="18" charset="0"/>
              </a:rPr>
              <a:t>拒绝（连续</a:t>
            </a:r>
            <a:r>
              <a:rPr lang="en-US" altLang="zh-CN" sz="2400" b="1" dirty="0">
                <a:solidFill>
                  <a:srgbClr val="002060"/>
                </a:solidFill>
                <a:latin typeface="Times New Roman" pitchFamily="18" charset="0"/>
              </a:rPr>
              <a:t>ARQ</a:t>
            </a:r>
            <a:r>
              <a:rPr lang="zh-CN" altLang="en-US" sz="2400" b="1" dirty="0">
                <a:solidFill>
                  <a:srgbClr val="002060"/>
                </a:solidFill>
                <a:latin typeface="Times New Roman" pitchFamily="18" charset="0"/>
              </a:rPr>
              <a:t>）</a:t>
            </a:r>
          </a:p>
          <a:p>
            <a:pPr lvl="2">
              <a:lnSpc>
                <a:spcPct val="110000"/>
              </a:lnSpc>
              <a:buClr>
                <a:srgbClr val="000000"/>
              </a:buClr>
              <a:buSzPct val="90000"/>
            </a:pPr>
            <a:r>
              <a:rPr lang="zh-CN" altLang="en-US" sz="2400" b="1" dirty="0">
                <a:solidFill>
                  <a:srgbClr val="002060"/>
                </a:solidFill>
                <a:latin typeface="Times New Roman" pitchFamily="18" charset="0"/>
              </a:rPr>
              <a:t>  </a:t>
            </a:r>
            <a:r>
              <a:rPr lang="en-US" altLang="zh-CN" sz="2400" b="1" dirty="0">
                <a:solidFill>
                  <a:srgbClr val="002060"/>
                </a:solidFill>
                <a:latin typeface="Times New Roman" pitchFamily="18" charset="0"/>
              </a:rPr>
              <a:t>SREJ   Select Reject		</a:t>
            </a:r>
            <a:r>
              <a:rPr lang="zh-CN" altLang="en-US" sz="2400" b="1" dirty="0">
                <a:solidFill>
                  <a:srgbClr val="002060"/>
                </a:solidFill>
                <a:latin typeface="Times New Roman" pitchFamily="18" charset="0"/>
              </a:rPr>
              <a:t>选择拒绝（选择</a:t>
            </a:r>
            <a:r>
              <a:rPr lang="en-US" altLang="zh-CN" sz="2400" b="1" dirty="0">
                <a:solidFill>
                  <a:srgbClr val="002060"/>
                </a:solidFill>
                <a:latin typeface="Times New Roman" pitchFamily="18" charset="0"/>
              </a:rPr>
              <a:t>ARQ</a:t>
            </a:r>
            <a:r>
              <a:rPr lang="zh-CN" altLang="en-US" sz="2400" b="1" dirty="0">
                <a:solidFill>
                  <a:srgbClr val="002060"/>
                </a:solidFill>
                <a:latin typeface="Times New Roman" pitchFamily="18" charset="0"/>
              </a:rPr>
              <a:t>）</a:t>
            </a:r>
          </a:p>
        </p:txBody>
      </p:sp>
      <p:sp>
        <p:nvSpPr>
          <p:cNvPr id="23" name="燕尾形 22"/>
          <p:cNvSpPr/>
          <p:nvPr/>
        </p:nvSpPr>
        <p:spPr>
          <a:xfrm>
            <a:off x="4223657" y="201989"/>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点对点信道数据链路层协议</a:t>
            </a:r>
            <a:endParaRPr lang="zh-CN" altLang="en-US" sz="1200" b="1" dirty="0">
              <a:solidFill>
                <a:schemeClr val="bg1"/>
              </a:solidFill>
            </a:endParaRPr>
          </a:p>
        </p:txBody>
      </p:sp>
      <p:sp>
        <p:nvSpPr>
          <p:cNvPr id="25"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8"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2"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Tree>
    <p:extLst>
      <p:ext uri="{BB962C8B-B14F-4D97-AF65-F5344CB8AC3E}">
        <p14:creationId xmlns:p14="http://schemas.microsoft.com/office/powerpoint/2010/main" val="107550521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grpSp>
        <p:nvGrpSpPr>
          <p:cNvPr id="29" name="组合 31"/>
          <p:cNvGrpSpPr/>
          <p:nvPr/>
        </p:nvGrpSpPr>
        <p:grpSpPr>
          <a:xfrm>
            <a:off x="8620776" y="875376"/>
            <a:ext cx="305510" cy="333991"/>
            <a:chOff x="11707415" y="1054709"/>
            <a:chExt cx="368424" cy="432048"/>
          </a:xfrm>
        </p:grpSpPr>
        <p:sp>
          <p:nvSpPr>
            <p:cNvPr id="31" name="燕尾形 30"/>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6" name="燕尾形 35"/>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8" name="矩形 37"/>
          <p:cNvSpPr/>
          <p:nvPr/>
        </p:nvSpPr>
        <p:spPr>
          <a:xfrm>
            <a:off x="3418465" y="805934"/>
            <a:ext cx="5128327"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3.3.2 </a:t>
            </a:r>
            <a:r>
              <a:rPr lang="zh-CN" altLang="en-US" sz="2800" b="1" dirty="0" smtClean="0">
                <a:solidFill>
                  <a:schemeClr val="tx1">
                    <a:lumMod val="65000"/>
                    <a:lumOff val="35000"/>
                  </a:schemeClr>
                </a:solidFill>
                <a:latin typeface="Times New Roman" pitchFamily="18" charset="0"/>
                <a:ea typeface="黑体" pitchFamily="2" charset="-122"/>
              </a:rPr>
              <a:t>面向</a:t>
            </a:r>
            <a:r>
              <a:rPr lang="zh-CN" altLang="en-US" sz="2800" b="1" dirty="0">
                <a:solidFill>
                  <a:schemeClr val="tx1">
                    <a:lumMod val="65000"/>
                    <a:lumOff val="35000"/>
                  </a:schemeClr>
                </a:solidFill>
                <a:latin typeface="Times New Roman" pitchFamily="18" charset="0"/>
                <a:ea typeface="黑体" pitchFamily="2" charset="-122"/>
              </a:rPr>
              <a:t>比特的</a:t>
            </a:r>
            <a:r>
              <a:rPr lang="zh-CN" altLang="en-US" sz="2800" b="1" dirty="0" smtClean="0">
                <a:solidFill>
                  <a:schemeClr val="tx1">
                    <a:lumMod val="65000"/>
                    <a:lumOff val="35000"/>
                  </a:schemeClr>
                </a:solidFill>
                <a:latin typeface="Times New Roman" pitchFamily="18" charset="0"/>
                <a:ea typeface="黑体" pitchFamily="2" charset="-122"/>
              </a:rPr>
              <a:t>链路控制规程</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66" name="Rectangle 4"/>
          <p:cNvSpPr txBox="1">
            <a:spLocks noChangeArrowheads="1"/>
          </p:cNvSpPr>
          <p:nvPr/>
        </p:nvSpPr>
        <p:spPr>
          <a:xfrm>
            <a:off x="280307" y="1712686"/>
            <a:ext cx="8497888" cy="595085"/>
          </a:xfrm>
          <a:prstGeom prst="rect">
            <a:avLst/>
          </a:prstGeom>
        </p:spPr>
        <p:txBody>
          <a:bodyPr/>
          <a:lstStyle/>
          <a:p>
            <a:pPr>
              <a:defRPr/>
            </a:pPr>
            <a:r>
              <a:rPr lang="zh-CN" altLang="en-US" sz="3200" b="1" dirty="0" smtClean="0">
                <a:solidFill>
                  <a:srgbClr val="002060"/>
                </a:solidFill>
                <a:latin typeface="Times New Roman" panose="02020603050405020304" pitchFamily="18" charset="0"/>
                <a:cs typeface="Times New Roman" panose="02020603050405020304" pitchFamily="18" charset="0"/>
              </a:rPr>
              <a:t>监视帧（</a:t>
            </a:r>
            <a:r>
              <a:rPr lang="en-US" altLang="zh-CN" sz="3200" b="1" dirty="0" smtClean="0">
                <a:solidFill>
                  <a:srgbClr val="002060"/>
                </a:solidFill>
                <a:latin typeface="Times New Roman" panose="02020603050405020304" pitchFamily="18" charset="0"/>
                <a:cs typeface="Times New Roman" panose="02020603050405020304" pitchFamily="18" charset="0"/>
              </a:rPr>
              <a:t>S</a:t>
            </a:r>
            <a:r>
              <a:rPr lang="zh-CN" altLang="en-US" sz="3200" b="1" dirty="0" smtClean="0">
                <a:solidFill>
                  <a:srgbClr val="002060"/>
                </a:solidFill>
                <a:latin typeface="Times New Roman" panose="02020603050405020304" pitchFamily="18" charset="0"/>
                <a:cs typeface="Times New Roman" panose="02020603050405020304" pitchFamily="18" charset="0"/>
              </a:rPr>
              <a:t>帧）</a:t>
            </a:r>
            <a:endParaRPr lang="en-US" altLang="zh-CN" sz="3200" b="1" dirty="0" smtClean="0">
              <a:solidFill>
                <a:srgbClr val="002060"/>
              </a:solidFill>
              <a:latin typeface="Times New Roman" panose="02020603050405020304" pitchFamily="18" charset="0"/>
              <a:cs typeface="Times New Roman" panose="02020603050405020304" pitchFamily="18" charset="0"/>
            </a:endParaRPr>
          </a:p>
          <a:p>
            <a:pPr>
              <a:defRPr/>
            </a:pPr>
            <a:endParaRPr lang="en-US" altLang="zh-CN" sz="3200" b="1" dirty="0">
              <a:solidFill>
                <a:srgbClr val="002060"/>
              </a:solidFill>
            </a:endParaRPr>
          </a:p>
        </p:txBody>
      </p:sp>
      <p:sp>
        <p:nvSpPr>
          <p:cNvPr id="23" name="燕尾形 22"/>
          <p:cNvSpPr/>
          <p:nvPr/>
        </p:nvSpPr>
        <p:spPr>
          <a:xfrm>
            <a:off x="4223657" y="201989"/>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点对点信道数据链路层协议</a:t>
            </a:r>
            <a:endParaRPr lang="zh-CN" altLang="en-US" sz="1200" b="1" dirty="0">
              <a:solidFill>
                <a:schemeClr val="bg1"/>
              </a:solidFill>
            </a:endParaRPr>
          </a:p>
        </p:txBody>
      </p:sp>
      <p:sp>
        <p:nvSpPr>
          <p:cNvPr id="25"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8"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2"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 name="矩形 2"/>
          <p:cNvSpPr/>
          <p:nvPr/>
        </p:nvSpPr>
        <p:spPr>
          <a:xfrm>
            <a:off x="266472" y="4888988"/>
            <a:ext cx="8570245" cy="1200329"/>
          </a:xfrm>
          <a:prstGeom prst="rect">
            <a:avLst/>
          </a:prstGeom>
        </p:spPr>
        <p:txBody>
          <a:bodyPr wrap="square">
            <a:spAutoFit/>
          </a:bodyPr>
          <a:lstStyle/>
          <a:p>
            <a:pPr>
              <a:buClr>
                <a:schemeClr val="hlink"/>
              </a:buClr>
              <a:buSzPct val="60000"/>
            </a:pPr>
            <a:r>
              <a:rPr lang="en-US" altLang="zh-CN" sz="2400" b="1" dirty="0">
                <a:solidFill>
                  <a:srgbClr val="002060"/>
                </a:solidFill>
                <a:latin typeface="Times New Roman" pitchFamily="18" charset="0"/>
              </a:rPr>
              <a:t>N(R) </a:t>
            </a:r>
            <a:r>
              <a:rPr lang="zh-CN" altLang="en-US" sz="2400" b="1" dirty="0">
                <a:solidFill>
                  <a:srgbClr val="002060"/>
                </a:solidFill>
                <a:latin typeface="Times New Roman" pitchFamily="18" charset="0"/>
              </a:rPr>
              <a:t>用于向发送方确认接收端所收到帧的序号</a:t>
            </a:r>
            <a:r>
              <a:rPr lang="zh-CN" altLang="zh-CN" sz="2400" b="1" dirty="0">
                <a:solidFill>
                  <a:srgbClr val="002060"/>
                </a:solidFill>
                <a:latin typeface="Times New Roman" pitchFamily="18" charset="0"/>
              </a:rPr>
              <a:t>。 </a:t>
            </a:r>
            <a:r>
              <a:rPr lang="en-US" altLang="zh-CN" sz="2400" b="1" dirty="0">
                <a:solidFill>
                  <a:srgbClr val="002060"/>
                </a:solidFill>
                <a:latin typeface="Times New Roman" pitchFamily="18" charset="0"/>
              </a:rPr>
              <a:t>N(R)</a:t>
            </a:r>
            <a:r>
              <a:rPr lang="zh-CN" altLang="en-US" sz="2400" b="1" dirty="0">
                <a:solidFill>
                  <a:srgbClr val="002060"/>
                </a:solidFill>
                <a:latin typeface="Times New Roman" pitchFamily="18" charset="0"/>
              </a:rPr>
              <a:t>表示该帧的发送者期望接收的下一个帧的序号，同时</a:t>
            </a:r>
            <a:r>
              <a:rPr lang="zh-CN" altLang="en-US" sz="2400" b="1" dirty="0" smtClean="0">
                <a:solidFill>
                  <a:srgbClr val="002060"/>
                </a:solidFill>
                <a:latin typeface="Times New Roman" pitchFamily="18" charset="0"/>
              </a:rPr>
              <a:t>对  </a:t>
            </a:r>
            <a:r>
              <a:rPr lang="en-US" altLang="zh-CN" sz="2400" b="1" dirty="0" smtClean="0">
                <a:solidFill>
                  <a:srgbClr val="002060"/>
                </a:solidFill>
                <a:latin typeface="Times New Roman" pitchFamily="18" charset="0"/>
              </a:rPr>
              <a:t>N(R</a:t>
            </a:r>
            <a:r>
              <a:rPr lang="en-US" altLang="zh-CN" sz="2400" b="1" dirty="0">
                <a:solidFill>
                  <a:srgbClr val="002060"/>
                </a:solidFill>
                <a:latin typeface="Times New Roman" pitchFamily="18" charset="0"/>
              </a:rPr>
              <a:t>) </a:t>
            </a:r>
            <a:r>
              <a:rPr lang="zh-CN" altLang="en-US" sz="2400" b="1" dirty="0">
                <a:solidFill>
                  <a:srgbClr val="002060"/>
                </a:solidFill>
                <a:latin typeface="Times New Roman" pitchFamily="18" charset="0"/>
              </a:rPr>
              <a:t>－</a:t>
            </a:r>
            <a:r>
              <a:rPr lang="en-US" altLang="zh-CN" sz="2400" b="1" dirty="0">
                <a:solidFill>
                  <a:srgbClr val="002060"/>
                </a:solidFill>
                <a:latin typeface="Times New Roman" pitchFamily="18" charset="0"/>
              </a:rPr>
              <a:t>1</a:t>
            </a:r>
            <a:r>
              <a:rPr lang="zh-CN" altLang="en-US" sz="2400" b="1" dirty="0">
                <a:solidFill>
                  <a:srgbClr val="002060"/>
                </a:solidFill>
                <a:latin typeface="Times New Roman" pitchFamily="18" charset="0"/>
              </a:rPr>
              <a:t>及以前各帧确认。</a:t>
            </a:r>
          </a:p>
        </p:txBody>
      </p:sp>
      <p:grpSp>
        <p:nvGrpSpPr>
          <p:cNvPr id="67" name="Group 64"/>
          <p:cNvGrpSpPr>
            <a:grpSpLocks/>
          </p:cNvGrpSpPr>
          <p:nvPr/>
        </p:nvGrpSpPr>
        <p:grpSpPr bwMode="auto">
          <a:xfrm>
            <a:off x="713922" y="2420938"/>
            <a:ext cx="7275512" cy="2306637"/>
            <a:chOff x="480" y="1475"/>
            <a:chExt cx="4583" cy="1453"/>
          </a:xfrm>
        </p:grpSpPr>
        <p:grpSp>
          <p:nvGrpSpPr>
            <p:cNvPr id="68" name="Group 4"/>
            <p:cNvGrpSpPr>
              <a:grpSpLocks/>
            </p:cNvGrpSpPr>
            <p:nvPr/>
          </p:nvGrpSpPr>
          <p:grpSpPr bwMode="auto">
            <a:xfrm>
              <a:off x="1635" y="1589"/>
              <a:ext cx="423" cy="855"/>
              <a:chOff x="1952" y="2205"/>
              <a:chExt cx="423" cy="855"/>
            </a:xfrm>
          </p:grpSpPr>
          <p:sp>
            <p:nvSpPr>
              <p:cNvPr id="112" name="Text Box 5"/>
              <p:cNvSpPr txBox="1">
                <a:spLocks noChangeArrowheads="1"/>
              </p:cNvSpPr>
              <p:nvPr/>
            </p:nvSpPr>
            <p:spPr bwMode="auto">
              <a:xfrm>
                <a:off x="1952" y="2205"/>
                <a:ext cx="423" cy="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49263" eaLnBrk="0" hangingPunct="0">
                  <a:defRPr sz="2000">
                    <a:solidFill>
                      <a:schemeClr val="tx1"/>
                    </a:solidFill>
                    <a:latin typeface="Tahoma" pitchFamily="34" charset="0"/>
                    <a:ea typeface="黑体" pitchFamily="2" charset="-122"/>
                  </a:defRPr>
                </a:lvl1pPr>
                <a:lvl2pPr marL="742950" indent="-285750" defTabSz="449263" eaLnBrk="0" hangingPunct="0">
                  <a:defRPr sz="2000">
                    <a:solidFill>
                      <a:schemeClr val="tx1"/>
                    </a:solidFill>
                    <a:latin typeface="Tahoma" pitchFamily="34" charset="0"/>
                    <a:ea typeface="黑体" pitchFamily="2" charset="-122"/>
                  </a:defRPr>
                </a:lvl2pPr>
                <a:lvl3pPr marL="1143000" indent="-228600" defTabSz="449263" eaLnBrk="0" hangingPunct="0">
                  <a:defRPr sz="2000">
                    <a:solidFill>
                      <a:schemeClr val="tx1"/>
                    </a:solidFill>
                    <a:latin typeface="Tahoma" pitchFamily="34" charset="0"/>
                    <a:ea typeface="黑体" pitchFamily="2" charset="-122"/>
                  </a:defRPr>
                </a:lvl3pPr>
                <a:lvl4pPr marL="1600200" indent="-228600" defTabSz="449263" eaLnBrk="0" hangingPunct="0">
                  <a:defRPr sz="2000">
                    <a:solidFill>
                      <a:schemeClr val="tx1"/>
                    </a:solidFill>
                    <a:latin typeface="Tahoma" pitchFamily="34" charset="0"/>
                    <a:ea typeface="黑体" pitchFamily="2" charset="-122"/>
                  </a:defRPr>
                </a:lvl4pPr>
                <a:lvl5pPr marL="2057400" indent="-228600" defTabSz="449263" eaLnBrk="0" hangingPunct="0">
                  <a:defRPr sz="2000">
                    <a:solidFill>
                      <a:schemeClr val="tx1"/>
                    </a:solidFill>
                    <a:latin typeface="Tahoma" pitchFamily="34" charset="0"/>
                    <a:ea typeface="黑体" pitchFamily="2" charset="-122"/>
                  </a:defRPr>
                </a:lvl5pPr>
                <a:lvl6pPr marL="25146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9pPr>
              </a:lstStyle>
              <a:p>
                <a:pPr>
                  <a:buClr>
                    <a:srgbClr val="104160"/>
                  </a:buClr>
                  <a:buSzPct val="90000"/>
                  <a:buFont typeface="Monotype Sorts" pitchFamily="2" charset="2"/>
                  <a:buNone/>
                </a:pPr>
                <a:r>
                  <a:rPr lang="en-US" altLang="zh-CN" b="1">
                    <a:latin typeface="Times New Roman" pitchFamily="18" charset="0"/>
                    <a:ea typeface="宋体" charset="-122"/>
                  </a:rPr>
                  <a:t>N(R)</a:t>
                </a:r>
              </a:p>
            </p:txBody>
          </p:sp>
          <p:sp>
            <p:nvSpPr>
              <p:cNvPr id="113" name="Text Box 6"/>
              <p:cNvSpPr txBox="1">
                <a:spLocks noChangeArrowheads="1"/>
              </p:cNvSpPr>
              <p:nvPr/>
            </p:nvSpPr>
            <p:spPr bwMode="auto">
              <a:xfrm>
                <a:off x="1952" y="2562"/>
                <a:ext cx="423"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49263" eaLnBrk="0" hangingPunct="0">
                  <a:defRPr sz="2000">
                    <a:solidFill>
                      <a:schemeClr val="tx1"/>
                    </a:solidFill>
                    <a:latin typeface="Tahoma" pitchFamily="34" charset="0"/>
                    <a:ea typeface="黑体" pitchFamily="2" charset="-122"/>
                  </a:defRPr>
                </a:lvl1pPr>
                <a:lvl2pPr marL="742950" indent="-285750" defTabSz="449263" eaLnBrk="0" hangingPunct="0">
                  <a:defRPr sz="2000">
                    <a:solidFill>
                      <a:schemeClr val="tx1"/>
                    </a:solidFill>
                    <a:latin typeface="Tahoma" pitchFamily="34" charset="0"/>
                    <a:ea typeface="黑体" pitchFamily="2" charset="-122"/>
                  </a:defRPr>
                </a:lvl2pPr>
                <a:lvl3pPr marL="1143000" indent="-228600" defTabSz="449263" eaLnBrk="0" hangingPunct="0">
                  <a:defRPr sz="2000">
                    <a:solidFill>
                      <a:schemeClr val="tx1"/>
                    </a:solidFill>
                    <a:latin typeface="Tahoma" pitchFamily="34" charset="0"/>
                    <a:ea typeface="黑体" pitchFamily="2" charset="-122"/>
                  </a:defRPr>
                </a:lvl3pPr>
                <a:lvl4pPr marL="1600200" indent="-228600" defTabSz="449263" eaLnBrk="0" hangingPunct="0">
                  <a:defRPr sz="2000">
                    <a:solidFill>
                      <a:schemeClr val="tx1"/>
                    </a:solidFill>
                    <a:latin typeface="Tahoma" pitchFamily="34" charset="0"/>
                    <a:ea typeface="黑体" pitchFamily="2" charset="-122"/>
                  </a:defRPr>
                </a:lvl4pPr>
                <a:lvl5pPr marL="2057400" indent="-228600" defTabSz="449263" eaLnBrk="0" hangingPunct="0">
                  <a:defRPr sz="2000">
                    <a:solidFill>
                      <a:schemeClr val="tx1"/>
                    </a:solidFill>
                    <a:latin typeface="Tahoma" pitchFamily="34" charset="0"/>
                    <a:ea typeface="黑体" pitchFamily="2" charset="-122"/>
                  </a:defRPr>
                </a:lvl5pPr>
                <a:lvl6pPr marL="25146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9pPr>
              </a:lstStyle>
              <a:p>
                <a:pPr>
                  <a:buClr>
                    <a:srgbClr val="104160"/>
                  </a:buClr>
                  <a:buSzPct val="90000"/>
                  <a:buFont typeface="Monotype Sorts" pitchFamily="2" charset="2"/>
                  <a:buNone/>
                </a:pPr>
                <a:r>
                  <a:rPr lang="en-US" altLang="zh-CN" b="1">
                    <a:latin typeface="Times New Roman" pitchFamily="18" charset="0"/>
                    <a:ea typeface="宋体" charset="-122"/>
                  </a:rPr>
                  <a:t>N(R)</a:t>
                </a:r>
              </a:p>
            </p:txBody>
          </p:sp>
          <p:sp>
            <p:nvSpPr>
              <p:cNvPr id="114" name="Text Box 7"/>
              <p:cNvSpPr txBox="1">
                <a:spLocks noChangeArrowheads="1"/>
              </p:cNvSpPr>
              <p:nvPr/>
            </p:nvSpPr>
            <p:spPr bwMode="auto">
              <a:xfrm>
                <a:off x="1952" y="2909"/>
                <a:ext cx="423" cy="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49263" eaLnBrk="0" hangingPunct="0">
                  <a:defRPr sz="2000">
                    <a:solidFill>
                      <a:schemeClr val="tx1"/>
                    </a:solidFill>
                    <a:latin typeface="Tahoma" pitchFamily="34" charset="0"/>
                    <a:ea typeface="黑体" pitchFamily="2" charset="-122"/>
                  </a:defRPr>
                </a:lvl1pPr>
                <a:lvl2pPr marL="742950" indent="-285750" defTabSz="449263" eaLnBrk="0" hangingPunct="0">
                  <a:defRPr sz="2000">
                    <a:solidFill>
                      <a:schemeClr val="tx1"/>
                    </a:solidFill>
                    <a:latin typeface="Tahoma" pitchFamily="34" charset="0"/>
                    <a:ea typeface="黑体" pitchFamily="2" charset="-122"/>
                  </a:defRPr>
                </a:lvl2pPr>
                <a:lvl3pPr marL="1143000" indent="-228600" defTabSz="449263" eaLnBrk="0" hangingPunct="0">
                  <a:defRPr sz="2000">
                    <a:solidFill>
                      <a:schemeClr val="tx1"/>
                    </a:solidFill>
                    <a:latin typeface="Tahoma" pitchFamily="34" charset="0"/>
                    <a:ea typeface="黑体" pitchFamily="2" charset="-122"/>
                  </a:defRPr>
                </a:lvl3pPr>
                <a:lvl4pPr marL="1600200" indent="-228600" defTabSz="449263" eaLnBrk="0" hangingPunct="0">
                  <a:defRPr sz="2000">
                    <a:solidFill>
                      <a:schemeClr val="tx1"/>
                    </a:solidFill>
                    <a:latin typeface="Tahoma" pitchFamily="34" charset="0"/>
                    <a:ea typeface="黑体" pitchFamily="2" charset="-122"/>
                  </a:defRPr>
                </a:lvl4pPr>
                <a:lvl5pPr marL="2057400" indent="-228600" defTabSz="449263" eaLnBrk="0" hangingPunct="0">
                  <a:defRPr sz="2000">
                    <a:solidFill>
                      <a:schemeClr val="tx1"/>
                    </a:solidFill>
                    <a:latin typeface="Tahoma" pitchFamily="34" charset="0"/>
                    <a:ea typeface="黑体" pitchFamily="2" charset="-122"/>
                  </a:defRPr>
                </a:lvl5pPr>
                <a:lvl6pPr marL="25146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9pPr>
              </a:lstStyle>
              <a:p>
                <a:pPr>
                  <a:buClr>
                    <a:srgbClr val="104160"/>
                  </a:buClr>
                  <a:buSzPct val="90000"/>
                  <a:buFont typeface="Monotype Sorts" pitchFamily="2" charset="2"/>
                  <a:buNone/>
                </a:pPr>
                <a:r>
                  <a:rPr lang="en-US" altLang="zh-CN" b="1">
                    <a:latin typeface="Times New Roman" pitchFamily="18" charset="0"/>
                    <a:ea typeface="宋体" charset="-122"/>
                  </a:rPr>
                  <a:t>N(R)</a:t>
                </a:r>
              </a:p>
            </p:txBody>
          </p:sp>
        </p:grpSp>
        <p:sp>
          <p:nvSpPr>
            <p:cNvPr id="69" name="Text Box 8"/>
            <p:cNvSpPr txBox="1">
              <a:spLocks noChangeArrowheads="1"/>
            </p:cNvSpPr>
            <p:nvPr/>
          </p:nvSpPr>
          <p:spPr bwMode="auto">
            <a:xfrm>
              <a:off x="2771" y="1589"/>
              <a:ext cx="310" cy="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49263" eaLnBrk="0" hangingPunct="0">
                <a:defRPr sz="2000">
                  <a:solidFill>
                    <a:schemeClr val="tx1"/>
                  </a:solidFill>
                  <a:latin typeface="Tahoma" pitchFamily="34" charset="0"/>
                  <a:ea typeface="黑体" pitchFamily="2" charset="-122"/>
                </a:defRPr>
              </a:lvl1pPr>
              <a:lvl2pPr marL="742950" indent="-285750" defTabSz="449263" eaLnBrk="0" hangingPunct="0">
                <a:defRPr sz="2000">
                  <a:solidFill>
                    <a:schemeClr val="tx1"/>
                  </a:solidFill>
                  <a:latin typeface="Tahoma" pitchFamily="34" charset="0"/>
                  <a:ea typeface="黑体" pitchFamily="2" charset="-122"/>
                </a:defRPr>
              </a:lvl2pPr>
              <a:lvl3pPr marL="1143000" indent="-228600" defTabSz="449263" eaLnBrk="0" hangingPunct="0">
                <a:defRPr sz="2000">
                  <a:solidFill>
                    <a:schemeClr val="tx1"/>
                  </a:solidFill>
                  <a:latin typeface="Tahoma" pitchFamily="34" charset="0"/>
                  <a:ea typeface="黑体" pitchFamily="2" charset="-122"/>
                </a:defRPr>
              </a:lvl3pPr>
              <a:lvl4pPr marL="1600200" indent="-228600" defTabSz="449263" eaLnBrk="0" hangingPunct="0">
                <a:defRPr sz="2000">
                  <a:solidFill>
                    <a:schemeClr val="tx1"/>
                  </a:solidFill>
                  <a:latin typeface="Tahoma" pitchFamily="34" charset="0"/>
                  <a:ea typeface="黑体" pitchFamily="2" charset="-122"/>
                </a:defRPr>
              </a:lvl4pPr>
              <a:lvl5pPr marL="2057400" indent="-228600" defTabSz="449263" eaLnBrk="0" hangingPunct="0">
                <a:defRPr sz="2000">
                  <a:solidFill>
                    <a:schemeClr val="tx1"/>
                  </a:solidFill>
                  <a:latin typeface="Tahoma" pitchFamily="34" charset="0"/>
                  <a:ea typeface="黑体" pitchFamily="2" charset="-122"/>
                </a:defRPr>
              </a:lvl5pPr>
              <a:lvl6pPr marL="25146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9pPr>
            </a:lstStyle>
            <a:p>
              <a:pPr>
                <a:buClr>
                  <a:srgbClr val="104160"/>
                </a:buClr>
                <a:buSzPct val="90000"/>
                <a:buFont typeface="Monotype Sorts" pitchFamily="2" charset="2"/>
                <a:buNone/>
              </a:pPr>
              <a:r>
                <a:rPr lang="en-US" altLang="zh-CN" b="1">
                  <a:latin typeface="Times New Roman" pitchFamily="18" charset="0"/>
                  <a:ea typeface="宋体" charset="-122"/>
                </a:rPr>
                <a:t>P/F</a:t>
              </a:r>
            </a:p>
          </p:txBody>
        </p:sp>
        <p:sp>
          <p:nvSpPr>
            <p:cNvPr id="70" name="Text Box 9"/>
            <p:cNvSpPr txBox="1">
              <a:spLocks noChangeArrowheads="1"/>
            </p:cNvSpPr>
            <p:nvPr/>
          </p:nvSpPr>
          <p:spPr bwMode="auto">
            <a:xfrm>
              <a:off x="2771" y="1946"/>
              <a:ext cx="310"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49263" eaLnBrk="0" hangingPunct="0">
                <a:defRPr sz="2000">
                  <a:solidFill>
                    <a:schemeClr val="tx1"/>
                  </a:solidFill>
                  <a:latin typeface="Tahoma" pitchFamily="34" charset="0"/>
                  <a:ea typeface="黑体" pitchFamily="2" charset="-122"/>
                </a:defRPr>
              </a:lvl1pPr>
              <a:lvl2pPr marL="742950" indent="-285750" defTabSz="449263" eaLnBrk="0" hangingPunct="0">
                <a:defRPr sz="2000">
                  <a:solidFill>
                    <a:schemeClr val="tx1"/>
                  </a:solidFill>
                  <a:latin typeface="Tahoma" pitchFamily="34" charset="0"/>
                  <a:ea typeface="黑体" pitchFamily="2" charset="-122"/>
                </a:defRPr>
              </a:lvl2pPr>
              <a:lvl3pPr marL="1143000" indent="-228600" defTabSz="449263" eaLnBrk="0" hangingPunct="0">
                <a:defRPr sz="2000">
                  <a:solidFill>
                    <a:schemeClr val="tx1"/>
                  </a:solidFill>
                  <a:latin typeface="Tahoma" pitchFamily="34" charset="0"/>
                  <a:ea typeface="黑体" pitchFamily="2" charset="-122"/>
                </a:defRPr>
              </a:lvl3pPr>
              <a:lvl4pPr marL="1600200" indent="-228600" defTabSz="449263" eaLnBrk="0" hangingPunct="0">
                <a:defRPr sz="2000">
                  <a:solidFill>
                    <a:schemeClr val="tx1"/>
                  </a:solidFill>
                  <a:latin typeface="Tahoma" pitchFamily="34" charset="0"/>
                  <a:ea typeface="黑体" pitchFamily="2" charset="-122"/>
                </a:defRPr>
              </a:lvl4pPr>
              <a:lvl5pPr marL="2057400" indent="-228600" defTabSz="449263" eaLnBrk="0" hangingPunct="0">
                <a:defRPr sz="2000">
                  <a:solidFill>
                    <a:schemeClr val="tx1"/>
                  </a:solidFill>
                  <a:latin typeface="Tahoma" pitchFamily="34" charset="0"/>
                  <a:ea typeface="黑体" pitchFamily="2" charset="-122"/>
                </a:defRPr>
              </a:lvl5pPr>
              <a:lvl6pPr marL="25146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9pPr>
            </a:lstStyle>
            <a:p>
              <a:pPr>
                <a:buClr>
                  <a:srgbClr val="104160"/>
                </a:buClr>
                <a:buSzPct val="90000"/>
                <a:buFont typeface="Monotype Sorts" pitchFamily="2" charset="2"/>
                <a:buNone/>
              </a:pPr>
              <a:r>
                <a:rPr lang="en-US" altLang="zh-CN" b="1">
                  <a:latin typeface="Times New Roman" pitchFamily="18" charset="0"/>
                  <a:ea typeface="宋体" charset="-122"/>
                </a:rPr>
                <a:t>P/F</a:t>
              </a:r>
            </a:p>
          </p:txBody>
        </p:sp>
        <p:sp>
          <p:nvSpPr>
            <p:cNvPr id="71" name="Text Box 10"/>
            <p:cNvSpPr txBox="1">
              <a:spLocks noChangeArrowheads="1"/>
            </p:cNvSpPr>
            <p:nvPr/>
          </p:nvSpPr>
          <p:spPr bwMode="auto">
            <a:xfrm>
              <a:off x="2771" y="2293"/>
              <a:ext cx="310" cy="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49263" eaLnBrk="0" hangingPunct="0">
                <a:defRPr sz="2000">
                  <a:solidFill>
                    <a:schemeClr val="tx1"/>
                  </a:solidFill>
                  <a:latin typeface="Tahoma" pitchFamily="34" charset="0"/>
                  <a:ea typeface="黑体" pitchFamily="2" charset="-122"/>
                </a:defRPr>
              </a:lvl1pPr>
              <a:lvl2pPr marL="742950" indent="-285750" defTabSz="449263" eaLnBrk="0" hangingPunct="0">
                <a:defRPr sz="2000">
                  <a:solidFill>
                    <a:schemeClr val="tx1"/>
                  </a:solidFill>
                  <a:latin typeface="Tahoma" pitchFamily="34" charset="0"/>
                  <a:ea typeface="黑体" pitchFamily="2" charset="-122"/>
                </a:defRPr>
              </a:lvl2pPr>
              <a:lvl3pPr marL="1143000" indent="-228600" defTabSz="449263" eaLnBrk="0" hangingPunct="0">
                <a:defRPr sz="2000">
                  <a:solidFill>
                    <a:schemeClr val="tx1"/>
                  </a:solidFill>
                  <a:latin typeface="Tahoma" pitchFamily="34" charset="0"/>
                  <a:ea typeface="黑体" pitchFamily="2" charset="-122"/>
                </a:defRPr>
              </a:lvl3pPr>
              <a:lvl4pPr marL="1600200" indent="-228600" defTabSz="449263" eaLnBrk="0" hangingPunct="0">
                <a:defRPr sz="2000">
                  <a:solidFill>
                    <a:schemeClr val="tx1"/>
                  </a:solidFill>
                  <a:latin typeface="Tahoma" pitchFamily="34" charset="0"/>
                  <a:ea typeface="黑体" pitchFamily="2" charset="-122"/>
                </a:defRPr>
              </a:lvl4pPr>
              <a:lvl5pPr marL="2057400" indent="-228600" defTabSz="449263" eaLnBrk="0" hangingPunct="0">
                <a:defRPr sz="2000">
                  <a:solidFill>
                    <a:schemeClr val="tx1"/>
                  </a:solidFill>
                  <a:latin typeface="Tahoma" pitchFamily="34" charset="0"/>
                  <a:ea typeface="黑体" pitchFamily="2" charset="-122"/>
                </a:defRPr>
              </a:lvl5pPr>
              <a:lvl6pPr marL="25146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9pPr>
            </a:lstStyle>
            <a:p>
              <a:pPr>
                <a:buClr>
                  <a:srgbClr val="104160"/>
                </a:buClr>
                <a:buSzPct val="90000"/>
                <a:buFont typeface="Monotype Sorts" pitchFamily="2" charset="2"/>
                <a:buNone/>
              </a:pPr>
              <a:r>
                <a:rPr lang="en-US" altLang="zh-CN" b="1">
                  <a:latin typeface="Times New Roman" pitchFamily="18" charset="0"/>
                  <a:ea typeface="宋体" charset="-122"/>
                </a:rPr>
                <a:t>P/F</a:t>
              </a:r>
            </a:p>
          </p:txBody>
        </p:sp>
        <p:grpSp>
          <p:nvGrpSpPr>
            <p:cNvPr id="72" name="Group 11"/>
            <p:cNvGrpSpPr>
              <a:grpSpLocks/>
            </p:cNvGrpSpPr>
            <p:nvPr/>
          </p:nvGrpSpPr>
          <p:grpSpPr bwMode="auto">
            <a:xfrm>
              <a:off x="583" y="1537"/>
              <a:ext cx="3258" cy="213"/>
              <a:chOff x="900" y="2153"/>
              <a:chExt cx="3258" cy="213"/>
            </a:xfrm>
          </p:grpSpPr>
          <p:sp>
            <p:nvSpPr>
              <p:cNvPr id="110" name="Text Box 12"/>
              <p:cNvSpPr txBox="1">
                <a:spLocks noChangeArrowheads="1"/>
              </p:cNvSpPr>
              <p:nvPr/>
            </p:nvSpPr>
            <p:spPr bwMode="auto">
              <a:xfrm>
                <a:off x="900" y="2205"/>
                <a:ext cx="289" cy="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49263" eaLnBrk="0" hangingPunct="0">
                  <a:defRPr sz="2000">
                    <a:solidFill>
                      <a:schemeClr val="tx1"/>
                    </a:solidFill>
                    <a:latin typeface="Tahoma" pitchFamily="34" charset="0"/>
                    <a:ea typeface="黑体" pitchFamily="2" charset="-122"/>
                  </a:defRPr>
                </a:lvl1pPr>
                <a:lvl2pPr marL="742950" indent="-285750" defTabSz="449263" eaLnBrk="0" hangingPunct="0">
                  <a:defRPr sz="2000">
                    <a:solidFill>
                      <a:schemeClr val="tx1"/>
                    </a:solidFill>
                    <a:latin typeface="Tahoma" pitchFamily="34" charset="0"/>
                    <a:ea typeface="黑体" pitchFamily="2" charset="-122"/>
                  </a:defRPr>
                </a:lvl2pPr>
                <a:lvl3pPr marL="1143000" indent="-228600" defTabSz="449263" eaLnBrk="0" hangingPunct="0">
                  <a:defRPr sz="2000">
                    <a:solidFill>
                      <a:schemeClr val="tx1"/>
                    </a:solidFill>
                    <a:latin typeface="Tahoma" pitchFamily="34" charset="0"/>
                    <a:ea typeface="黑体" pitchFamily="2" charset="-122"/>
                  </a:defRPr>
                </a:lvl3pPr>
                <a:lvl4pPr marL="1600200" indent="-228600" defTabSz="449263" eaLnBrk="0" hangingPunct="0">
                  <a:defRPr sz="2000">
                    <a:solidFill>
                      <a:schemeClr val="tx1"/>
                    </a:solidFill>
                    <a:latin typeface="Tahoma" pitchFamily="34" charset="0"/>
                    <a:ea typeface="黑体" pitchFamily="2" charset="-122"/>
                  </a:defRPr>
                </a:lvl4pPr>
                <a:lvl5pPr marL="2057400" indent="-228600" defTabSz="449263" eaLnBrk="0" hangingPunct="0">
                  <a:defRPr sz="2000">
                    <a:solidFill>
                      <a:schemeClr val="tx1"/>
                    </a:solidFill>
                    <a:latin typeface="Tahoma" pitchFamily="34" charset="0"/>
                    <a:ea typeface="黑体" pitchFamily="2" charset="-122"/>
                  </a:defRPr>
                </a:lvl5pPr>
                <a:lvl6pPr marL="25146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9pPr>
              </a:lstStyle>
              <a:p>
                <a:pPr>
                  <a:buClr>
                    <a:srgbClr val="104160"/>
                  </a:buClr>
                  <a:buSzPct val="90000"/>
                  <a:buFont typeface="Monotype Sorts" pitchFamily="2" charset="2"/>
                  <a:buNone/>
                </a:pPr>
                <a:r>
                  <a:rPr lang="en-US" altLang="zh-CN" b="1" dirty="0">
                    <a:latin typeface="Times New Roman" pitchFamily="18" charset="0"/>
                    <a:ea typeface="宋体" charset="-122"/>
                  </a:rPr>
                  <a:t>RR</a:t>
                </a:r>
              </a:p>
            </p:txBody>
          </p:sp>
          <p:sp>
            <p:nvSpPr>
              <p:cNvPr id="111" name="Text Box 13"/>
              <p:cNvSpPr txBox="1">
                <a:spLocks noChangeArrowheads="1"/>
              </p:cNvSpPr>
              <p:nvPr/>
            </p:nvSpPr>
            <p:spPr bwMode="auto">
              <a:xfrm>
                <a:off x="3830" y="2153"/>
                <a:ext cx="32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49263" eaLnBrk="0" hangingPunct="0">
                  <a:defRPr sz="2000">
                    <a:solidFill>
                      <a:schemeClr val="tx1"/>
                    </a:solidFill>
                    <a:latin typeface="Tahoma" pitchFamily="34" charset="0"/>
                    <a:ea typeface="黑体" pitchFamily="2" charset="-122"/>
                  </a:defRPr>
                </a:lvl1pPr>
                <a:lvl2pPr marL="742950" indent="-285750" defTabSz="449263" eaLnBrk="0" hangingPunct="0">
                  <a:defRPr sz="2000">
                    <a:solidFill>
                      <a:schemeClr val="tx1"/>
                    </a:solidFill>
                    <a:latin typeface="Tahoma" pitchFamily="34" charset="0"/>
                    <a:ea typeface="黑体" pitchFamily="2" charset="-122"/>
                  </a:defRPr>
                </a:lvl2pPr>
                <a:lvl3pPr marL="1143000" indent="-228600" defTabSz="449263" eaLnBrk="0" hangingPunct="0">
                  <a:defRPr sz="2000">
                    <a:solidFill>
                      <a:schemeClr val="tx1"/>
                    </a:solidFill>
                    <a:latin typeface="Tahoma" pitchFamily="34" charset="0"/>
                    <a:ea typeface="黑体" pitchFamily="2" charset="-122"/>
                  </a:defRPr>
                </a:lvl3pPr>
                <a:lvl4pPr marL="1600200" indent="-228600" defTabSz="449263" eaLnBrk="0" hangingPunct="0">
                  <a:defRPr sz="2000">
                    <a:solidFill>
                      <a:schemeClr val="tx1"/>
                    </a:solidFill>
                    <a:latin typeface="Tahoma" pitchFamily="34" charset="0"/>
                    <a:ea typeface="黑体" pitchFamily="2" charset="-122"/>
                  </a:defRPr>
                </a:lvl4pPr>
                <a:lvl5pPr marL="2057400" indent="-228600" defTabSz="449263" eaLnBrk="0" hangingPunct="0">
                  <a:defRPr sz="2000">
                    <a:solidFill>
                      <a:schemeClr val="tx1"/>
                    </a:solidFill>
                    <a:latin typeface="Tahoma" pitchFamily="34" charset="0"/>
                    <a:ea typeface="黑体" pitchFamily="2" charset="-122"/>
                  </a:defRPr>
                </a:lvl5pPr>
                <a:lvl6pPr marL="25146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9pPr>
              </a:lstStyle>
              <a:p>
                <a:pPr>
                  <a:buClr>
                    <a:srgbClr val="104160"/>
                  </a:buClr>
                  <a:buSzPct val="90000"/>
                  <a:buFont typeface="Monotype Sorts" pitchFamily="2" charset="2"/>
                  <a:buNone/>
                </a:pPr>
                <a:r>
                  <a:rPr lang="en-US" altLang="zh-CN" b="1" dirty="0">
                    <a:latin typeface="Times New Roman" pitchFamily="18" charset="0"/>
                    <a:ea typeface="宋体" charset="-122"/>
                  </a:rPr>
                  <a:t>0    0</a:t>
                </a:r>
              </a:p>
            </p:txBody>
          </p:sp>
        </p:grpSp>
        <p:grpSp>
          <p:nvGrpSpPr>
            <p:cNvPr id="73" name="Group 14"/>
            <p:cNvGrpSpPr>
              <a:grpSpLocks/>
            </p:cNvGrpSpPr>
            <p:nvPr/>
          </p:nvGrpSpPr>
          <p:grpSpPr bwMode="auto">
            <a:xfrm>
              <a:off x="528" y="1895"/>
              <a:ext cx="3313" cy="203"/>
              <a:chOff x="845" y="2511"/>
              <a:chExt cx="3313" cy="203"/>
            </a:xfrm>
          </p:grpSpPr>
          <p:sp>
            <p:nvSpPr>
              <p:cNvPr id="108" name="Text Box 15"/>
              <p:cNvSpPr txBox="1">
                <a:spLocks noChangeArrowheads="1"/>
              </p:cNvSpPr>
              <p:nvPr/>
            </p:nvSpPr>
            <p:spPr bwMode="auto">
              <a:xfrm>
                <a:off x="845" y="2563"/>
                <a:ext cx="433" cy="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49263" eaLnBrk="0" hangingPunct="0">
                  <a:defRPr sz="2000">
                    <a:solidFill>
                      <a:schemeClr val="tx1"/>
                    </a:solidFill>
                    <a:latin typeface="Tahoma" pitchFamily="34" charset="0"/>
                    <a:ea typeface="黑体" pitchFamily="2" charset="-122"/>
                  </a:defRPr>
                </a:lvl1pPr>
                <a:lvl2pPr marL="742950" indent="-285750" defTabSz="449263" eaLnBrk="0" hangingPunct="0">
                  <a:defRPr sz="2000">
                    <a:solidFill>
                      <a:schemeClr val="tx1"/>
                    </a:solidFill>
                    <a:latin typeface="Tahoma" pitchFamily="34" charset="0"/>
                    <a:ea typeface="黑体" pitchFamily="2" charset="-122"/>
                  </a:defRPr>
                </a:lvl2pPr>
                <a:lvl3pPr marL="1143000" indent="-228600" defTabSz="449263" eaLnBrk="0" hangingPunct="0">
                  <a:defRPr sz="2000">
                    <a:solidFill>
                      <a:schemeClr val="tx1"/>
                    </a:solidFill>
                    <a:latin typeface="Tahoma" pitchFamily="34" charset="0"/>
                    <a:ea typeface="黑体" pitchFamily="2" charset="-122"/>
                  </a:defRPr>
                </a:lvl3pPr>
                <a:lvl4pPr marL="1600200" indent="-228600" defTabSz="449263" eaLnBrk="0" hangingPunct="0">
                  <a:defRPr sz="2000">
                    <a:solidFill>
                      <a:schemeClr val="tx1"/>
                    </a:solidFill>
                    <a:latin typeface="Tahoma" pitchFamily="34" charset="0"/>
                    <a:ea typeface="黑体" pitchFamily="2" charset="-122"/>
                  </a:defRPr>
                </a:lvl4pPr>
                <a:lvl5pPr marL="2057400" indent="-228600" defTabSz="449263" eaLnBrk="0" hangingPunct="0">
                  <a:defRPr sz="2000">
                    <a:solidFill>
                      <a:schemeClr val="tx1"/>
                    </a:solidFill>
                    <a:latin typeface="Tahoma" pitchFamily="34" charset="0"/>
                    <a:ea typeface="黑体" pitchFamily="2" charset="-122"/>
                  </a:defRPr>
                </a:lvl5pPr>
                <a:lvl6pPr marL="25146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9pPr>
              </a:lstStyle>
              <a:p>
                <a:pPr>
                  <a:buClr>
                    <a:srgbClr val="104160"/>
                  </a:buClr>
                  <a:buSzPct val="90000"/>
                  <a:buFont typeface="Monotype Sorts" pitchFamily="2" charset="2"/>
                  <a:buNone/>
                </a:pPr>
                <a:r>
                  <a:rPr lang="en-US" altLang="zh-CN" b="1">
                    <a:latin typeface="Times New Roman" pitchFamily="18" charset="0"/>
                    <a:ea typeface="宋体" charset="-122"/>
                  </a:rPr>
                  <a:t>RNR</a:t>
                </a:r>
              </a:p>
            </p:txBody>
          </p:sp>
          <p:sp>
            <p:nvSpPr>
              <p:cNvPr id="109" name="Text Box 16"/>
              <p:cNvSpPr txBox="1">
                <a:spLocks noChangeArrowheads="1"/>
              </p:cNvSpPr>
              <p:nvPr/>
            </p:nvSpPr>
            <p:spPr bwMode="auto">
              <a:xfrm>
                <a:off x="3830" y="2511"/>
                <a:ext cx="328"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49263" eaLnBrk="0" hangingPunct="0">
                  <a:defRPr sz="2000">
                    <a:solidFill>
                      <a:schemeClr val="tx1"/>
                    </a:solidFill>
                    <a:latin typeface="Tahoma" pitchFamily="34" charset="0"/>
                    <a:ea typeface="黑体" pitchFamily="2" charset="-122"/>
                  </a:defRPr>
                </a:lvl1pPr>
                <a:lvl2pPr marL="742950" indent="-285750" defTabSz="449263" eaLnBrk="0" hangingPunct="0">
                  <a:defRPr sz="2000">
                    <a:solidFill>
                      <a:schemeClr val="tx1"/>
                    </a:solidFill>
                    <a:latin typeface="Tahoma" pitchFamily="34" charset="0"/>
                    <a:ea typeface="黑体" pitchFamily="2" charset="-122"/>
                  </a:defRPr>
                </a:lvl2pPr>
                <a:lvl3pPr marL="1143000" indent="-228600" defTabSz="449263" eaLnBrk="0" hangingPunct="0">
                  <a:defRPr sz="2000">
                    <a:solidFill>
                      <a:schemeClr val="tx1"/>
                    </a:solidFill>
                    <a:latin typeface="Tahoma" pitchFamily="34" charset="0"/>
                    <a:ea typeface="黑体" pitchFamily="2" charset="-122"/>
                  </a:defRPr>
                </a:lvl3pPr>
                <a:lvl4pPr marL="1600200" indent="-228600" defTabSz="449263" eaLnBrk="0" hangingPunct="0">
                  <a:defRPr sz="2000">
                    <a:solidFill>
                      <a:schemeClr val="tx1"/>
                    </a:solidFill>
                    <a:latin typeface="Tahoma" pitchFamily="34" charset="0"/>
                    <a:ea typeface="黑体" pitchFamily="2" charset="-122"/>
                  </a:defRPr>
                </a:lvl4pPr>
                <a:lvl5pPr marL="2057400" indent="-228600" defTabSz="449263" eaLnBrk="0" hangingPunct="0">
                  <a:defRPr sz="2000">
                    <a:solidFill>
                      <a:schemeClr val="tx1"/>
                    </a:solidFill>
                    <a:latin typeface="Tahoma" pitchFamily="34" charset="0"/>
                    <a:ea typeface="黑体" pitchFamily="2" charset="-122"/>
                  </a:defRPr>
                </a:lvl5pPr>
                <a:lvl6pPr marL="25146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9pPr>
              </a:lstStyle>
              <a:p>
                <a:pPr>
                  <a:buClr>
                    <a:srgbClr val="104160"/>
                  </a:buClr>
                  <a:buSzPct val="90000"/>
                  <a:buFont typeface="Monotype Sorts" pitchFamily="2" charset="2"/>
                  <a:buNone/>
                </a:pPr>
                <a:r>
                  <a:rPr lang="en-US" altLang="zh-CN" b="1" dirty="0">
                    <a:latin typeface="Times New Roman" pitchFamily="18" charset="0"/>
                    <a:ea typeface="宋体" charset="-122"/>
                  </a:rPr>
                  <a:t>0    1</a:t>
                </a:r>
              </a:p>
            </p:txBody>
          </p:sp>
        </p:grpSp>
        <p:grpSp>
          <p:nvGrpSpPr>
            <p:cNvPr id="74" name="Group 17"/>
            <p:cNvGrpSpPr>
              <a:grpSpLocks/>
            </p:cNvGrpSpPr>
            <p:nvPr/>
          </p:nvGrpSpPr>
          <p:grpSpPr bwMode="auto">
            <a:xfrm>
              <a:off x="576" y="2256"/>
              <a:ext cx="3279" cy="203"/>
              <a:chOff x="879" y="2857"/>
              <a:chExt cx="3279" cy="203"/>
            </a:xfrm>
          </p:grpSpPr>
          <p:sp>
            <p:nvSpPr>
              <p:cNvPr id="106" name="Text Box 18"/>
              <p:cNvSpPr txBox="1">
                <a:spLocks noChangeArrowheads="1"/>
              </p:cNvSpPr>
              <p:nvPr/>
            </p:nvSpPr>
            <p:spPr bwMode="auto">
              <a:xfrm>
                <a:off x="879" y="2909"/>
                <a:ext cx="377" cy="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49263" eaLnBrk="0" hangingPunct="0">
                  <a:defRPr sz="2000">
                    <a:solidFill>
                      <a:schemeClr val="tx1"/>
                    </a:solidFill>
                    <a:latin typeface="Tahoma" pitchFamily="34" charset="0"/>
                    <a:ea typeface="黑体" pitchFamily="2" charset="-122"/>
                  </a:defRPr>
                </a:lvl1pPr>
                <a:lvl2pPr marL="742950" indent="-285750" defTabSz="449263" eaLnBrk="0" hangingPunct="0">
                  <a:defRPr sz="2000">
                    <a:solidFill>
                      <a:schemeClr val="tx1"/>
                    </a:solidFill>
                    <a:latin typeface="Tahoma" pitchFamily="34" charset="0"/>
                    <a:ea typeface="黑体" pitchFamily="2" charset="-122"/>
                  </a:defRPr>
                </a:lvl2pPr>
                <a:lvl3pPr marL="1143000" indent="-228600" defTabSz="449263" eaLnBrk="0" hangingPunct="0">
                  <a:defRPr sz="2000">
                    <a:solidFill>
                      <a:schemeClr val="tx1"/>
                    </a:solidFill>
                    <a:latin typeface="Tahoma" pitchFamily="34" charset="0"/>
                    <a:ea typeface="黑体" pitchFamily="2" charset="-122"/>
                  </a:defRPr>
                </a:lvl3pPr>
                <a:lvl4pPr marL="1600200" indent="-228600" defTabSz="449263" eaLnBrk="0" hangingPunct="0">
                  <a:defRPr sz="2000">
                    <a:solidFill>
                      <a:schemeClr val="tx1"/>
                    </a:solidFill>
                    <a:latin typeface="Tahoma" pitchFamily="34" charset="0"/>
                    <a:ea typeface="黑体" pitchFamily="2" charset="-122"/>
                  </a:defRPr>
                </a:lvl4pPr>
                <a:lvl5pPr marL="2057400" indent="-228600" defTabSz="449263" eaLnBrk="0" hangingPunct="0">
                  <a:defRPr sz="2000">
                    <a:solidFill>
                      <a:schemeClr val="tx1"/>
                    </a:solidFill>
                    <a:latin typeface="Tahoma" pitchFamily="34" charset="0"/>
                    <a:ea typeface="黑体" pitchFamily="2" charset="-122"/>
                  </a:defRPr>
                </a:lvl5pPr>
                <a:lvl6pPr marL="25146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9pPr>
              </a:lstStyle>
              <a:p>
                <a:pPr>
                  <a:buClr>
                    <a:srgbClr val="104160"/>
                  </a:buClr>
                  <a:buSzPct val="90000"/>
                  <a:buFont typeface="Monotype Sorts" pitchFamily="2" charset="2"/>
                  <a:buNone/>
                </a:pPr>
                <a:r>
                  <a:rPr lang="en-US" altLang="zh-CN" b="1">
                    <a:latin typeface="Times New Roman" pitchFamily="18" charset="0"/>
                    <a:ea typeface="宋体" charset="-122"/>
                  </a:rPr>
                  <a:t>REJ</a:t>
                </a:r>
              </a:p>
            </p:txBody>
          </p:sp>
          <p:sp>
            <p:nvSpPr>
              <p:cNvPr id="107" name="Text Box 19"/>
              <p:cNvSpPr txBox="1">
                <a:spLocks noChangeArrowheads="1"/>
              </p:cNvSpPr>
              <p:nvPr/>
            </p:nvSpPr>
            <p:spPr bwMode="auto">
              <a:xfrm>
                <a:off x="3830" y="2857"/>
                <a:ext cx="328"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49263" eaLnBrk="0" hangingPunct="0">
                  <a:defRPr sz="2000">
                    <a:solidFill>
                      <a:schemeClr val="tx1"/>
                    </a:solidFill>
                    <a:latin typeface="Tahoma" pitchFamily="34" charset="0"/>
                    <a:ea typeface="黑体" pitchFamily="2" charset="-122"/>
                  </a:defRPr>
                </a:lvl1pPr>
                <a:lvl2pPr marL="742950" indent="-285750" defTabSz="449263" eaLnBrk="0" hangingPunct="0">
                  <a:defRPr sz="2000">
                    <a:solidFill>
                      <a:schemeClr val="tx1"/>
                    </a:solidFill>
                    <a:latin typeface="Tahoma" pitchFamily="34" charset="0"/>
                    <a:ea typeface="黑体" pitchFamily="2" charset="-122"/>
                  </a:defRPr>
                </a:lvl2pPr>
                <a:lvl3pPr marL="1143000" indent="-228600" defTabSz="449263" eaLnBrk="0" hangingPunct="0">
                  <a:defRPr sz="2000">
                    <a:solidFill>
                      <a:schemeClr val="tx1"/>
                    </a:solidFill>
                    <a:latin typeface="Tahoma" pitchFamily="34" charset="0"/>
                    <a:ea typeface="黑体" pitchFamily="2" charset="-122"/>
                  </a:defRPr>
                </a:lvl3pPr>
                <a:lvl4pPr marL="1600200" indent="-228600" defTabSz="449263" eaLnBrk="0" hangingPunct="0">
                  <a:defRPr sz="2000">
                    <a:solidFill>
                      <a:schemeClr val="tx1"/>
                    </a:solidFill>
                    <a:latin typeface="Tahoma" pitchFamily="34" charset="0"/>
                    <a:ea typeface="黑体" pitchFamily="2" charset="-122"/>
                  </a:defRPr>
                </a:lvl4pPr>
                <a:lvl5pPr marL="2057400" indent="-228600" defTabSz="449263" eaLnBrk="0" hangingPunct="0">
                  <a:defRPr sz="2000">
                    <a:solidFill>
                      <a:schemeClr val="tx1"/>
                    </a:solidFill>
                    <a:latin typeface="Tahoma" pitchFamily="34" charset="0"/>
                    <a:ea typeface="黑体" pitchFamily="2" charset="-122"/>
                  </a:defRPr>
                </a:lvl5pPr>
                <a:lvl6pPr marL="25146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9pPr>
              </a:lstStyle>
              <a:p>
                <a:pPr>
                  <a:buClr>
                    <a:srgbClr val="104160"/>
                  </a:buClr>
                  <a:buSzPct val="90000"/>
                  <a:buFont typeface="Monotype Sorts" pitchFamily="2" charset="2"/>
                  <a:buNone/>
                </a:pPr>
                <a:r>
                  <a:rPr lang="en-US" altLang="zh-CN" b="1">
                    <a:latin typeface="Times New Roman" pitchFamily="18" charset="0"/>
                    <a:ea typeface="宋体" charset="-122"/>
                  </a:rPr>
                  <a:t>1    0</a:t>
                </a:r>
              </a:p>
            </p:txBody>
          </p:sp>
        </p:grpSp>
        <p:sp>
          <p:nvSpPr>
            <p:cNvPr id="75" name="Text Box 20"/>
            <p:cNvSpPr txBox="1">
              <a:spLocks noChangeArrowheads="1"/>
            </p:cNvSpPr>
            <p:nvPr/>
          </p:nvSpPr>
          <p:spPr bwMode="auto">
            <a:xfrm>
              <a:off x="4355" y="1499"/>
              <a:ext cx="57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49263" eaLnBrk="0" hangingPunct="0">
                <a:defRPr sz="2000">
                  <a:solidFill>
                    <a:schemeClr val="tx1"/>
                  </a:solidFill>
                  <a:latin typeface="Tahoma" pitchFamily="34" charset="0"/>
                  <a:ea typeface="黑体" pitchFamily="2" charset="-122"/>
                </a:defRPr>
              </a:lvl1pPr>
              <a:lvl2pPr marL="742950" indent="-285750" defTabSz="449263" eaLnBrk="0" hangingPunct="0">
                <a:defRPr sz="2000">
                  <a:solidFill>
                    <a:schemeClr val="tx1"/>
                  </a:solidFill>
                  <a:latin typeface="Tahoma" pitchFamily="34" charset="0"/>
                  <a:ea typeface="黑体" pitchFamily="2" charset="-122"/>
                </a:defRPr>
              </a:lvl2pPr>
              <a:lvl3pPr marL="1143000" indent="-228600" defTabSz="449263" eaLnBrk="0" hangingPunct="0">
                <a:defRPr sz="2000">
                  <a:solidFill>
                    <a:schemeClr val="tx1"/>
                  </a:solidFill>
                  <a:latin typeface="Tahoma" pitchFamily="34" charset="0"/>
                  <a:ea typeface="黑体" pitchFamily="2" charset="-122"/>
                </a:defRPr>
              </a:lvl3pPr>
              <a:lvl4pPr marL="1600200" indent="-228600" defTabSz="449263" eaLnBrk="0" hangingPunct="0">
                <a:defRPr sz="2000">
                  <a:solidFill>
                    <a:schemeClr val="tx1"/>
                  </a:solidFill>
                  <a:latin typeface="Tahoma" pitchFamily="34" charset="0"/>
                  <a:ea typeface="黑体" pitchFamily="2" charset="-122"/>
                </a:defRPr>
              </a:lvl4pPr>
              <a:lvl5pPr marL="2057400" indent="-228600" defTabSz="449263" eaLnBrk="0" hangingPunct="0">
                <a:defRPr sz="2000">
                  <a:solidFill>
                    <a:schemeClr val="tx1"/>
                  </a:solidFill>
                  <a:latin typeface="Tahoma" pitchFamily="34" charset="0"/>
                  <a:ea typeface="黑体" pitchFamily="2" charset="-122"/>
                </a:defRPr>
              </a:lvl5pPr>
              <a:lvl6pPr marL="25146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9pPr>
            </a:lstStyle>
            <a:p>
              <a:pPr>
                <a:buClr>
                  <a:srgbClr val="104160"/>
                </a:buClr>
                <a:buSzPct val="90000"/>
                <a:buFont typeface="Monotype Sorts" pitchFamily="2" charset="2"/>
                <a:buNone/>
              </a:pPr>
              <a:r>
                <a:rPr lang="en-US" altLang="zh-CN" b="1" dirty="0" smtClean="0">
                  <a:latin typeface="Times New Roman" pitchFamily="18" charset="0"/>
                  <a:ea typeface="宋体" charset="-122"/>
                </a:rPr>
                <a:t>0        </a:t>
              </a:r>
              <a:r>
                <a:rPr lang="en-US" altLang="zh-CN" b="1" dirty="0">
                  <a:latin typeface="Times New Roman" pitchFamily="18" charset="0"/>
                  <a:ea typeface="宋体" charset="-122"/>
                </a:rPr>
                <a:t>1</a:t>
              </a:r>
            </a:p>
          </p:txBody>
        </p:sp>
        <p:sp>
          <p:nvSpPr>
            <p:cNvPr id="76" name="Text Box 21"/>
            <p:cNvSpPr txBox="1">
              <a:spLocks noChangeArrowheads="1"/>
            </p:cNvSpPr>
            <p:nvPr/>
          </p:nvSpPr>
          <p:spPr bwMode="auto">
            <a:xfrm>
              <a:off x="4368" y="1872"/>
              <a:ext cx="530"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49263" eaLnBrk="0" hangingPunct="0">
                <a:defRPr sz="2000">
                  <a:solidFill>
                    <a:schemeClr val="tx1"/>
                  </a:solidFill>
                  <a:latin typeface="Tahoma" pitchFamily="34" charset="0"/>
                  <a:ea typeface="黑体" pitchFamily="2" charset="-122"/>
                </a:defRPr>
              </a:lvl1pPr>
              <a:lvl2pPr marL="742950" indent="-285750" defTabSz="449263" eaLnBrk="0" hangingPunct="0">
                <a:defRPr sz="2000">
                  <a:solidFill>
                    <a:schemeClr val="tx1"/>
                  </a:solidFill>
                  <a:latin typeface="Tahoma" pitchFamily="34" charset="0"/>
                  <a:ea typeface="黑体" pitchFamily="2" charset="-122"/>
                </a:defRPr>
              </a:lvl2pPr>
              <a:lvl3pPr marL="1143000" indent="-228600" defTabSz="449263" eaLnBrk="0" hangingPunct="0">
                <a:defRPr sz="2000">
                  <a:solidFill>
                    <a:schemeClr val="tx1"/>
                  </a:solidFill>
                  <a:latin typeface="Tahoma" pitchFamily="34" charset="0"/>
                  <a:ea typeface="黑体" pitchFamily="2" charset="-122"/>
                </a:defRPr>
              </a:lvl3pPr>
              <a:lvl4pPr marL="1600200" indent="-228600" defTabSz="449263" eaLnBrk="0" hangingPunct="0">
                <a:defRPr sz="2000">
                  <a:solidFill>
                    <a:schemeClr val="tx1"/>
                  </a:solidFill>
                  <a:latin typeface="Tahoma" pitchFamily="34" charset="0"/>
                  <a:ea typeface="黑体" pitchFamily="2" charset="-122"/>
                </a:defRPr>
              </a:lvl4pPr>
              <a:lvl5pPr marL="2057400" indent="-228600" defTabSz="449263" eaLnBrk="0" hangingPunct="0">
                <a:defRPr sz="2000">
                  <a:solidFill>
                    <a:schemeClr val="tx1"/>
                  </a:solidFill>
                  <a:latin typeface="Tahoma" pitchFamily="34" charset="0"/>
                  <a:ea typeface="黑体" pitchFamily="2" charset="-122"/>
                </a:defRPr>
              </a:lvl5pPr>
              <a:lvl6pPr marL="25146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9pPr>
            </a:lstStyle>
            <a:p>
              <a:pPr>
                <a:buClr>
                  <a:srgbClr val="104160"/>
                </a:buClr>
                <a:buSzPct val="90000"/>
                <a:buFont typeface="Monotype Sorts" pitchFamily="2" charset="2"/>
                <a:buNone/>
              </a:pPr>
              <a:r>
                <a:rPr lang="en-US" altLang="zh-CN" b="1" dirty="0">
                  <a:latin typeface="Times New Roman" pitchFamily="18" charset="0"/>
                  <a:ea typeface="宋体" charset="-122"/>
                </a:rPr>
                <a:t>0       </a:t>
              </a:r>
              <a:r>
                <a:rPr lang="en-US" altLang="zh-CN" b="1" dirty="0" smtClean="0">
                  <a:latin typeface="Times New Roman" pitchFamily="18" charset="0"/>
                  <a:ea typeface="宋体" charset="-122"/>
                </a:rPr>
                <a:t> 1</a:t>
              </a:r>
              <a:endParaRPr lang="en-US" altLang="zh-CN" b="1" dirty="0">
                <a:latin typeface="Times New Roman" pitchFamily="18" charset="0"/>
                <a:ea typeface="宋体" charset="-122"/>
              </a:endParaRPr>
            </a:p>
          </p:txBody>
        </p:sp>
        <p:sp>
          <p:nvSpPr>
            <p:cNvPr id="77" name="Text Box 22"/>
            <p:cNvSpPr txBox="1">
              <a:spLocks noChangeArrowheads="1"/>
            </p:cNvSpPr>
            <p:nvPr/>
          </p:nvSpPr>
          <p:spPr bwMode="auto">
            <a:xfrm>
              <a:off x="4343" y="2254"/>
              <a:ext cx="530"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449263" eaLnBrk="0" hangingPunct="0">
                <a:defRPr sz="2000">
                  <a:solidFill>
                    <a:schemeClr val="tx1"/>
                  </a:solidFill>
                  <a:latin typeface="Tahoma" pitchFamily="34" charset="0"/>
                  <a:ea typeface="黑体" pitchFamily="2" charset="-122"/>
                </a:defRPr>
              </a:lvl1pPr>
              <a:lvl2pPr marL="742950" indent="-285750" defTabSz="449263" eaLnBrk="0" hangingPunct="0">
                <a:defRPr sz="2000">
                  <a:solidFill>
                    <a:schemeClr val="tx1"/>
                  </a:solidFill>
                  <a:latin typeface="Tahoma" pitchFamily="34" charset="0"/>
                  <a:ea typeface="黑体" pitchFamily="2" charset="-122"/>
                </a:defRPr>
              </a:lvl2pPr>
              <a:lvl3pPr marL="1143000" indent="-228600" defTabSz="449263" eaLnBrk="0" hangingPunct="0">
                <a:defRPr sz="2000">
                  <a:solidFill>
                    <a:schemeClr val="tx1"/>
                  </a:solidFill>
                  <a:latin typeface="Tahoma" pitchFamily="34" charset="0"/>
                  <a:ea typeface="黑体" pitchFamily="2" charset="-122"/>
                </a:defRPr>
              </a:lvl3pPr>
              <a:lvl4pPr marL="1600200" indent="-228600" defTabSz="449263" eaLnBrk="0" hangingPunct="0">
                <a:defRPr sz="2000">
                  <a:solidFill>
                    <a:schemeClr val="tx1"/>
                  </a:solidFill>
                  <a:latin typeface="Tahoma" pitchFamily="34" charset="0"/>
                  <a:ea typeface="黑体" pitchFamily="2" charset="-122"/>
                </a:defRPr>
              </a:lvl4pPr>
              <a:lvl5pPr marL="2057400" indent="-228600" defTabSz="449263" eaLnBrk="0" hangingPunct="0">
                <a:defRPr sz="2000">
                  <a:solidFill>
                    <a:schemeClr val="tx1"/>
                  </a:solidFill>
                  <a:latin typeface="Tahoma" pitchFamily="34" charset="0"/>
                  <a:ea typeface="黑体" pitchFamily="2" charset="-122"/>
                </a:defRPr>
              </a:lvl5pPr>
              <a:lvl6pPr marL="25146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defTabSz="449263" eaLnBrk="0" fontAlgn="base" hangingPunct="0">
                <a:spcBef>
                  <a:spcPct val="0"/>
                </a:spcBef>
                <a:spcAft>
                  <a:spcPct val="0"/>
                </a:spcAft>
                <a:defRPr sz="2000">
                  <a:solidFill>
                    <a:schemeClr val="tx1"/>
                  </a:solidFill>
                  <a:latin typeface="Tahoma" pitchFamily="34" charset="0"/>
                  <a:ea typeface="黑体" pitchFamily="2" charset="-122"/>
                </a:defRPr>
              </a:lvl9pPr>
            </a:lstStyle>
            <a:p>
              <a:pPr>
                <a:buClr>
                  <a:srgbClr val="104160"/>
                </a:buClr>
                <a:buSzPct val="90000"/>
                <a:buFont typeface="Monotype Sorts" pitchFamily="2" charset="2"/>
                <a:buNone/>
              </a:pPr>
              <a:r>
                <a:rPr lang="en-US" altLang="zh-CN" b="1" dirty="0">
                  <a:latin typeface="Times New Roman" pitchFamily="18" charset="0"/>
                  <a:ea typeface="宋体" charset="-122"/>
                </a:rPr>
                <a:t>0       </a:t>
              </a:r>
              <a:r>
                <a:rPr lang="en-US" altLang="zh-CN" b="1" dirty="0" smtClean="0">
                  <a:latin typeface="Times New Roman" pitchFamily="18" charset="0"/>
                  <a:ea typeface="宋体" charset="-122"/>
                </a:rPr>
                <a:t> 1</a:t>
              </a:r>
              <a:endParaRPr lang="en-US" altLang="zh-CN" b="1" dirty="0">
                <a:latin typeface="Times New Roman" pitchFamily="18" charset="0"/>
                <a:ea typeface="宋体" charset="-122"/>
              </a:endParaRPr>
            </a:p>
          </p:txBody>
        </p:sp>
        <p:sp>
          <p:nvSpPr>
            <p:cNvPr id="78" name="Freeform 23"/>
            <p:cNvSpPr>
              <a:spLocks/>
            </p:cNvSpPr>
            <p:nvPr/>
          </p:nvSpPr>
          <p:spPr bwMode="auto">
            <a:xfrm>
              <a:off x="1104" y="1488"/>
              <a:ext cx="3958" cy="1440"/>
            </a:xfrm>
            <a:custGeom>
              <a:avLst/>
              <a:gdLst>
                <a:gd name="T0" fmla="*/ 3957 w 3958"/>
                <a:gd name="T1" fmla="*/ 0 h 1007"/>
                <a:gd name="T2" fmla="*/ 3957 w 3958"/>
                <a:gd name="T3" fmla="*/ 4208 h 1007"/>
                <a:gd name="T4" fmla="*/ 0 w 3958"/>
                <a:gd name="T5" fmla="*/ 4208 h 1007"/>
                <a:gd name="T6" fmla="*/ 0 w 3958"/>
                <a:gd name="T7" fmla="*/ 0 h 1007"/>
                <a:gd name="T8" fmla="*/ 3957 w 3958"/>
                <a:gd name="T9" fmla="*/ 0 h 10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58" h="1007">
                  <a:moveTo>
                    <a:pt x="3957" y="0"/>
                  </a:moveTo>
                  <a:lnTo>
                    <a:pt x="3957" y="1006"/>
                  </a:lnTo>
                  <a:lnTo>
                    <a:pt x="0" y="1006"/>
                  </a:lnTo>
                  <a:lnTo>
                    <a:pt x="0" y="0"/>
                  </a:lnTo>
                  <a:lnTo>
                    <a:pt x="3957" y="0"/>
                  </a:lnTo>
                </a:path>
              </a:pathLst>
            </a:custGeom>
            <a:noFill/>
            <a:ln w="254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 name="Line 24"/>
            <p:cNvSpPr>
              <a:spLocks noChangeShapeType="1"/>
            </p:cNvSpPr>
            <p:nvPr/>
          </p:nvSpPr>
          <p:spPr bwMode="auto">
            <a:xfrm>
              <a:off x="1098" y="1806"/>
              <a:ext cx="395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Line 25"/>
            <p:cNvSpPr>
              <a:spLocks noChangeShapeType="1"/>
            </p:cNvSpPr>
            <p:nvPr/>
          </p:nvSpPr>
          <p:spPr bwMode="auto">
            <a:xfrm>
              <a:off x="2592" y="1488"/>
              <a:ext cx="0" cy="14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Line 26"/>
            <p:cNvSpPr>
              <a:spLocks noChangeShapeType="1"/>
            </p:cNvSpPr>
            <p:nvPr/>
          </p:nvSpPr>
          <p:spPr bwMode="auto">
            <a:xfrm>
              <a:off x="4176" y="1488"/>
              <a:ext cx="0" cy="14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Line 27"/>
            <p:cNvSpPr>
              <a:spLocks noChangeShapeType="1"/>
            </p:cNvSpPr>
            <p:nvPr/>
          </p:nvSpPr>
          <p:spPr bwMode="auto">
            <a:xfrm>
              <a:off x="1554" y="1478"/>
              <a:ext cx="0" cy="63"/>
            </a:xfrm>
            <a:prstGeom prst="line">
              <a:avLst/>
            </a:prstGeom>
            <a:noFill/>
            <a:ln w="18732">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 name="Line 28"/>
            <p:cNvSpPr>
              <a:spLocks noChangeShapeType="1"/>
            </p:cNvSpPr>
            <p:nvPr/>
          </p:nvSpPr>
          <p:spPr bwMode="auto">
            <a:xfrm>
              <a:off x="1546" y="1811"/>
              <a:ext cx="0" cy="64"/>
            </a:xfrm>
            <a:prstGeom prst="line">
              <a:avLst/>
            </a:prstGeom>
            <a:noFill/>
            <a:ln w="18732">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Line 29"/>
            <p:cNvSpPr>
              <a:spLocks noChangeShapeType="1"/>
            </p:cNvSpPr>
            <p:nvPr/>
          </p:nvSpPr>
          <p:spPr bwMode="auto">
            <a:xfrm>
              <a:off x="1533" y="2177"/>
              <a:ext cx="0" cy="63"/>
            </a:xfrm>
            <a:prstGeom prst="line">
              <a:avLst/>
            </a:prstGeom>
            <a:noFill/>
            <a:ln w="18732">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 name="Line 30"/>
            <p:cNvSpPr>
              <a:spLocks noChangeShapeType="1"/>
            </p:cNvSpPr>
            <p:nvPr/>
          </p:nvSpPr>
          <p:spPr bwMode="auto">
            <a:xfrm>
              <a:off x="2090" y="1476"/>
              <a:ext cx="0" cy="63"/>
            </a:xfrm>
            <a:prstGeom prst="line">
              <a:avLst/>
            </a:prstGeom>
            <a:noFill/>
            <a:ln w="18732">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Line 31"/>
            <p:cNvSpPr>
              <a:spLocks noChangeShapeType="1"/>
            </p:cNvSpPr>
            <p:nvPr/>
          </p:nvSpPr>
          <p:spPr bwMode="auto">
            <a:xfrm>
              <a:off x="2090" y="1811"/>
              <a:ext cx="0" cy="64"/>
            </a:xfrm>
            <a:prstGeom prst="line">
              <a:avLst/>
            </a:prstGeom>
            <a:noFill/>
            <a:ln w="18732">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Line 32"/>
            <p:cNvSpPr>
              <a:spLocks noChangeShapeType="1"/>
            </p:cNvSpPr>
            <p:nvPr/>
          </p:nvSpPr>
          <p:spPr bwMode="auto">
            <a:xfrm>
              <a:off x="2090" y="2175"/>
              <a:ext cx="0" cy="63"/>
            </a:xfrm>
            <a:prstGeom prst="line">
              <a:avLst/>
            </a:prstGeom>
            <a:noFill/>
            <a:ln w="18732">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Line 33"/>
            <p:cNvSpPr>
              <a:spLocks noChangeShapeType="1"/>
            </p:cNvSpPr>
            <p:nvPr/>
          </p:nvSpPr>
          <p:spPr bwMode="auto">
            <a:xfrm>
              <a:off x="3676" y="1475"/>
              <a:ext cx="0" cy="62"/>
            </a:xfrm>
            <a:prstGeom prst="line">
              <a:avLst/>
            </a:prstGeom>
            <a:noFill/>
            <a:ln w="18732">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Line 34"/>
            <p:cNvSpPr>
              <a:spLocks noChangeShapeType="1"/>
            </p:cNvSpPr>
            <p:nvPr/>
          </p:nvSpPr>
          <p:spPr bwMode="auto">
            <a:xfrm>
              <a:off x="3676" y="1809"/>
              <a:ext cx="0" cy="63"/>
            </a:xfrm>
            <a:prstGeom prst="line">
              <a:avLst/>
            </a:prstGeom>
            <a:noFill/>
            <a:ln w="18732">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Line 35"/>
            <p:cNvSpPr>
              <a:spLocks noChangeShapeType="1"/>
            </p:cNvSpPr>
            <p:nvPr/>
          </p:nvSpPr>
          <p:spPr bwMode="auto">
            <a:xfrm>
              <a:off x="3676" y="2171"/>
              <a:ext cx="0" cy="63"/>
            </a:xfrm>
            <a:prstGeom prst="line">
              <a:avLst/>
            </a:prstGeom>
            <a:noFill/>
            <a:ln w="18732">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Line 36"/>
            <p:cNvSpPr>
              <a:spLocks noChangeShapeType="1"/>
            </p:cNvSpPr>
            <p:nvPr/>
          </p:nvSpPr>
          <p:spPr bwMode="auto">
            <a:xfrm>
              <a:off x="4560" y="1488"/>
              <a:ext cx="0" cy="63"/>
            </a:xfrm>
            <a:prstGeom prst="line">
              <a:avLst/>
            </a:prstGeom>
            <a:noFill/>
            <a:ln w="18732">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Line 37"/>
            <p:cNvSpPr>
              <a:spLocks noChangeShapeType="1"/>
            </p:cNvSpPr>
            <p:nvPr/>
          </p:nvSpPr>
          <p:spPr bwMode="auto">
            <a:xfrm>
              <a:off x="4568" y="1808"/>
              <a:ext cx="0" cy="63"/>
            </a:xfrm>
            <a:prstGeom prst="line">
              <a:avLst/>
            </a:prstGeom>
            <a:noFill/>
            <a:ln w="18732">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Line 38"/>
            <p:cNvSpPr>
              <a:spLocks noChangeShapeType="1"/>
            </p:cNvSpPr>
            <p:nvPr/>
          </p:nvSpPr>
          <p:spPr bwMode="auto">
            <a:xfrm>
              <a:off x="4560" y="2160"/>
              <a:ext cx="0" cy="63"/>
            </a:xfrm>
            <a:prstGeom prst="line">
              <a:avLst/>
            </a:prstGeom>
            <a:noFill/>
            <a:ln w="18732">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Line 39"/>
            <p:cNvSpPr>
              <a:spLocks noChangeShapeType="1"/>
            </p:cNvSpPr>
            <p:nvPr/>
          </p:nvSpPr>
          <p:spPr bwMode="auto">
            <a:xfrm flipH="1">
              <a:off x="3216" y="1488"/>
              <a:ext cx="0" cy="14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 name="Line 40"/>
            <p:cNvSpPr>
              <a:spLocks noChangeShapeType="1"/>
            </p:cNvSpPr>
            <p:nvPr/>
          </p:nvSpPr>
          <p:spPr bwMode="auto">
            <a:xfrm>
              <a:off x="1110" y="2172"/>
              <a:ext cx="395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Line 42"/>
            <p:cNvSpPr>
              <a:spLocks noChangeShapeType="1"/>
            </p:cNvSpPr>
            <p:nvPr/>
          </p:nvSpPr>
          <p:spPr bwMode="auto">
            <a:xfrm>
              <a:off x="1111" y="2568"/>
              <a:ext cx="395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Line 43"/>
            <p:cNvSpPr>
              <a:spLocks noChangeShapeType="1"/>
            </p:cNvSpPr>
            <p:nvPr/>
          </p:nvSpPr>
          <p:spPr bwMode="auto">
            <a:xfrm>
              <a:off x="2064" y="2544"/>
              <a:ext cx="0" cy="63"/>
            </a:xfrm>
            <a:prstGeom prst="line">
              <a:avLst/>
            </a:prstGeom>
            <a:noFill/>
            <a:ln w="18732">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 name="Line 44"/>
            <p:cNvSpPr>
              <a:spLocks noChangeShapeType="1"/>
            </p:cNvSpPr>
            <p:nvPr/>
          </p:nvSpPr>
          <p:spPr bwMode="auto">
            <a:xfrm>
              <a:off x="3696" y="2544"/>
              <a:ext cx="0" cy="63"/>
            </a:xfrm>
            <a:prstGeom prst="line">
              <a:avLst/>
            </a:prstGeom>
            <a:noFill/>
            <a:ln w="18732">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Line 45"/>
            <p:cNvSpPr>
              <a:spLocks noChangeShapeType="1"/>
            </p:cNvSpPr>
            <p:nvPr/>
          </p:nvSpPr>
          <p:spPr bwMode="auto">
            <a:xfrm>
              <a:off x="4608" y="2544"/>
              <a:ext cx="0" cy="63"/>
            </a:xfrm>
            <a:prstGeom prst="line">
              <a:avLst/>
            </a:prstGeom>
            <a:noFill/>
            <a:ln w="18732">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 name="Line 46"/>
            <p:cNvSpPr>
              <a:spLocks noChangeShapeType="1"/>
            </p:cNvSpPr>
            <p:nvPr/>
          </p:nvSpPr>
          <p:spPr bwMode="auto">
            <a:xfrm>
              <a:off x="1536" y="2544"/>
              <a:ext cx="0" cy="63"/>
            </a:xfrm>
            <a:prstGeom prst="line">
              <a:avLst/>
            </a:prstGeom>
            <a:noFill/>
            <a:ln w="18732">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 name="Rectangle 47"/>
            <p:cNvSpPr>
              <a:spLocks noChangeArrowheads="1"/>
            </p:cNvSpPr>
            <p:nvPr/>
          </p:nvSpPr>
          <p:spPr bwMode="auto">
            <a:xfrm>
              <a:off x="1632" y="2640"/>
              <a:ext cx="4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itchFamily="34" charset="0"/>
                  <a:ea typeface="黑体" pitchFamily="2" charset="-122"/>
                </a:defRPr>
              </a:lvl1pPr>
              <a:lvl2pPr marL="742950" indent="-285750" eaLnBrk="0" hangingPunct="0">
                <a:defRPr sz="2000">
                  <a:solidFill>
                    <a:schemeClr val="tx1"/>
                  </a:solidFill>
                  <a:latin typeface="Tahoma" pitchFamily="34" charset="0"/>
                  <a:ea typeface="黑体" pitchFamily="2" charset="-122"/>
                </a:defRPr>
              </a:lvl2pPr>
              <a:lvl3pPr marL="1143000" indent="-228600" eaLnBrk="0" hangingPunct="0">
                <a:defRPr sz="2000">
                  <a:solidFill>
                    <a:schemeClr val="tx1"/>
                  </a:solidFill>
                  <a:latin typeface="Tahoma" pitchFamily="34" charset="0"/>
                  <a:ea typeface="黑体" pitchFamily="2" charset="-122"/>
                </a:defRPr>
              </a:lvl3pPr>
              <a:lvl4pPr marL="1600200" indent="-228600" eaLnBrk="0" hangingPunct="0">
                <a:defRPr sz="2000">
                  <a:solidFill>
                    <a:schemeClr val="tx1"/>
                  </a:solidFill>
                  <a:latin typeface="Tahoma" pitchFamily="34" charset="0"/>
                  <a:ea typeface="黑体" pitchFamily="2" charset="-122"/>
                </a:defRPr>
              </a:lvl4pPr>
              <a:lvl5pPr marL="2057400" indent="-228600" eaLnBrk="0" hangingPunct="0">
                <a:defRPr sz="2000">
                  <a:solidFill>
                    <a:schemeClr val="tx1"/>
                  </a:solidFill>
                  <a:latin typeface="Tahoma" pitchFamily="34" charset="0"/>
                  <a:ea typeface="黑体" pitchFamily="2" charset="-122"/>
                </a:defRPr>
              </a:lvl5pPr>
              <a:lvl6pPr marL="2514600" indent="-228600" algn="ctr"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eaLnBrk="0" fontAlgn="base" hangingPunct="0">
                <a:spcBef>
                  <a:spcPct val="0"/>
                </a:spcBef>
                <a:spcAft>
                  <a:spcPct val="0"/>
                </a:spcAft>
                <a:defRPr sz="2000">
                  <a:solidFill>
                    <a:schemeClr val="tx1"/>
                  </a:solidFill>
                  <a:latin typeface="Tahoma" pitchFamily="34" charset="0"/>
                  <a:ea typeface="黑体" pitchFamily="2" charset="-122"/>
                </a:defRPr>
              </a:lvl9pPr>
            </a:lstStyle>
            <a:p>
              <a:pPr algn="l">
                <a:spcBef>
                  <a:spcPct val="50000"/>
                </a:spcBef>
              </a:pPr>
              <a:r>
                <a:rPr lang="en-US" altLang="zh-CN" b="1">
                  <a:latin typeface="Times New Roman" pitchFamily="18" charset="0"/>
                  <a:ea typeface="宋体" charset="-122"/>
                </a:rPr>
                <a:t>N(R)</a:t>
              </a:r>
            </a:p>
          </p:txBody>
        </p:sp>
        <p:sp>
          <p:nvSpPr>
            <p:cNvPr id="102" name="Rectangle 48"/>
            <p:cNvSpPr>
              <a:spLocks noChangeArrowheads="1"/>
            </p:cNvSpPr>
            <p:nvPr/>
          </p:nvSpPr>
          <p:spPr bwMode="auto">
            <a:xfrm>
              <a:off x="2702" y="2611"/>
              <a:ext cx="3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itchFamily="34" charset="0"/>
                  <a:ea typeface="黑体" pitchFamily="2" charset="-122"/>
                </a:defRPr>
              </a:lvl1pPr>
              <a:lvl2pPr marL="742950" indent="-285750" eaLnBrk="0" hangingPunct="0">
                <a:defRPr sz="2000">
                  <a:solidFill>
                    <a:schemeClr val="tx1"/>
                  </a:solidFill>
                  <a:latin typeface="Tahoma" pitchFamily="34" charset="0"/>
                  <a:ea typeface="黑体" pitchFamily="2" charset="-122"/>
                </a:defRPr>
              </a:lvl2pPr>
              <a:lvl3pPr marL="1143000" indent="-228600" eaLnBrk="0" hangingPunct="0">
                <a:defRPr sz="2000">
                  <a:solidFill>
                    <a:schemeClr val="tx1"/>
                  </a:solidFill>
                  <a:latin typeface="Tahoma" pitchFamily="34" charset="0"/>
                  <a:ea typeface="黑体" pitchFamily="2" charset="-122"/>
                </a:defRPr>
              </a:lvl3pPr>
              <a:lvl4pPr marL="1600200" indent="-228600" eaLnBrk="0" hangingPunct="0">
                <a:defRPr sz="2000">
                  <a:solidFill>
                    <a:schemeClr val="tx1"/>
                  </a:solidFill>
                  <a:latin typeface="Tahoma" pitchFamily="34" charset="0"/>
                  <a:ea typeface="黑体" pitchFamily="2" charset="-122"/>
                </a:defRPr>
              </a:lvl4pPr>
              <a:lvl5pPr marL="2057400" indent="-228600" eaLnBrk="0" hangingPunct="0">
                <a:defRPr sz="2000">
                  <a:solidFill>
                    <a:schemeClr val="tx1"/>
                  </a:solidFill>
                  <a:latin typeface="Tahoma" pitchFamily="34" charset="0"/>
                  <a:ea typeface="黑体" pitchFamily="2" charset="-122"/>
                </a:defRPr>
              </a:lvl5pPr>
              <a:lvl6pPr marL="2514600" indent="-228600" algn="ctr"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eaLnBrk="0" fontAlgn="base" hangingPunct="0">
                <a:spcBef>
                  <a:spcPct val="0"/>
                </a:spcBef>
                <a:spcAft>
                  <a:spcPct val="0"/>
                </a:spcAft>
                <a:defRPr sz="2000">
                  <a:solidFill>
                    <a:schemeClr val="tx1"/>
                  </a:solidFill>
                  <a:latin typeface="Tahoma" pitchFamily="34" charset="0"/>
                  <a:ea typeface="黑体" pitchFamily="2" charset="-122"/>
                </a:defRPr>
              </a:lvl9pPr>
            </a:lstStyle>
            <a:p>
              <a:pPr algn="l">
                <a:buClr>
                  <a:srgbClr val="104160"/>
                </a:buClr>
                <a:buSzPct val="90000"/>
                <a:buFont typeface="Monotype Sorts" pitchFamily="2" charset="2"/>
                <a:buNone/>
              </a:pPr>
              <a:r>
                <a:rPr lang="en-US" altLang="zh-CN" b="1">
                  <a:latin typeface="Times New Roman" pitchFamily="18" charset="0"/>
                  <a:ea typeface="宋体" charset="-122"/>
                </a:rPr>
                <a:t> P/F</a:t>
              </a:r>
            </a:p>
          </p:txBody>
        </p:sp>
        <p:sp>
          <p:nvSpPr>
            <p:cNvPr id="103" name="Rectangle 49"/>
            <p:cNvSpPr>
              <a:spLocks noChangeArrowheads="1"/>
            </p:cNvSpPr>
            <p:nvPr/>
          </p:nvSpPr>
          <p:spPr bwMode="auto">
            <a:xfrm>
              <a:off x="3456" y="2640"/>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itchFamily="34" charset="0"/>
                  <a:ea typeface="黑体" pitchFamily="2" charset="-122"/>
                </a:defRPr>
              </a:lvl1pPr>
              <a:lvl2pPr marL="742950" indent="-285750" eaLnBrk="0" hangingPunct="0">
                <a:defRPr sz="2000">
                  <a:solidFill>
                    <a:schemeClr val="tx1"/>
                  </a:solidFill>
                  <a:latin typeface="Tahoma" pitchFamily="34" charset="0"/>
                  <a:ea typeface="黑体" pitchFamily="2" charset="-122"/>
                </a:defRPr>
              </a:lvl2pPr>
              <a:lvl3pPr marL="1143000" indent="-228600" eaLnBrk="0" hangingPunct="0">
                <a:defRPr sz="2000">
                  <a:solidFill>
                    <a:schemeClr val="tx1"/>
                  </a:solidFill>
                  <a:latin typeface="Tahoma" pitchFamily="34" charset="0"/>
                  <a:ea typeface="黑体" pitchFamily="2" charset="-122"/>
                </a:defRPr>
              </a:lvl3pPr>
              <a:lvl4pPr marL="1600200" indent="-228600" eaLnBrk="0" hangingPunct="0">
                <a:defRPr sz="2000">
                  <a:solidFill>
                    <a:schemeClr val="tx1"/>
                  </a:solidFill>
                  <a:latin typeface="Tahoma" pitchFamily="34" charset="0"/>
                  <a:ea typeface="黑体" pitchFamily="2" charset="-122"/>
                </a:defRPr>
              </a:lvl4pPr>
              <a:lvl5pPr marL="2057400" indent="-228600" eaLnBrk="0" hangingPunct="0">
                <a:defRPr sz="2000">
                  <a:solidFill>
                    <a:schemeClr val="tx1"/>
                  </a:solidFill>
                  <a:latin typeface="Tahoma" pitchFamily="34" charset="0"/>
                  <a:ea typeface="黑体" pitchFamily="2" charset="-122"/>
                </a:defRPr>
              </a:lvl5pPr>
              <a:lvl6pPr marL="2514600" indent="-228600" algn="ctr"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eaLnBrk="0" fontAlgn="base" hangingPunct="0">
                <a:spcBef>
                  <a:spcPct val="0"/>
                </a:spcBef>
                <a:spcAft>
                  <a:spcPct val="0"/>
                </a:spcAft>
                <a:defRPr sz="2000">
                  <a:solidFill>
                    <a:schemeClr val="tx1"/>
                  </a:solidFill>
                  <a:latin typeface="Tahoma" pitchFamily="34" charset="0"/>
                  <a:ea typeface="黑体" pitchFamily="2" charset="-122"/>
                </a:defRPr>
              </a:lvl9pPr>
            </a:lstStyle>
            <a:p>
              <a:pPr algn="l">
                <a:buClr>
                  <a:srgbClr val="104160"/>
                </a:buClr>
                <a:buSzPct val="90000"/>
                <a:buFont typeface="Monotype Sorts" pitchFamily="2" charset="2"/>
                <a:buNone/>
              </a:pPr>
              <a:r>
                <a:rPr lang="en-US" altLang="zh-CN" b="1">
                  <a:latin typeface="Times New Roman" pitchFamily="18" charset="0"/>
                  <a:ea typeface="宋体" charset="-122"/>
                </a:rPr>
                <a:t>1    1</a:t>
              </a:r>
            </a:p>
          </p:txBody>
        </p:sp>
        <p:sp>
          <p:nvSpPr>
            <p:cNvPr id="104" name="Rectangle 50"/>
            <p:cNvSpPr>
              <a:spLocks noChangeArrowheads="1"/>
            </p:cNvSpPr>
            <p:nvPr/>
          </p:nvSpPr>
          <p:spPr bwMode="auto">
            <a:xfrm>
              <a:off x="4290" y="2611"/>
              <a:ext cx="60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itchFamily="34" charset="0"/>
                  <a:ea typeface="黑体" pitchFamily="2" charset="-122"/>
                </a:defRPr>
              </a:lvl1pPr>
              <a:lvl2pPr marL="742950" indent="-285750" eaLnBrk="0" hangingPunct="0">
                <a:defRPr sz="2000">
                  <a:solidFill>
                    <a:schemeClr val="tx1"/>
                  </a:solidFill>
                  <a:latin typeface="Tahoma" pitchFamily="34" charset="0"/>
                  <a:ea typeface="黑体" pitchFamily="2" charset="-122"/>
                </a:defRPr>
              </a:lvl2pPr>
              <a:lvl3pPr marL="1143000" indent="-228600" eaLnBrk="0" hangingPunct="0">
                <a:defRPr sz="2000">
                  <a:solidFill>
                    <a:schemeClr val="tx1"/>
                  </a:solidFill>
                  <a:latin typeface="Tahoma" pitchFamily="34" charset="0"/>
                  <a:ea typeface="黑体" pitchFamily="2" charset="-122"/>
                </a:defRPr>
              </a:lvl3pPr>
              <a:lvl4pPr marL="1600200" indent="-228600" eaLnBrk="0" hangingPunct="0">
                <a:defRPr sz="2000">
                  <a:solidFill>
                    <a:schemeClr val="tx1"/>
                  </a:solidFill>
                  <a:latin typeface="Tahoma" pitchFamily="34" charset="0"/>
                  <a:ea typeface="黑体" pitchFamily="2" charset="-122"/>
                </a:defRPr>
              </a:lvl4pPr>
              <a:lvl5pPr marL="2057400" indent="-228600" eaLnBrk="0" hangingPunct="0">
                <a:defRPr sz="2000">
                  <a:solidFill>
                    <a:schemeClr val="tx1"/>
                  </a:solidFill>
                  <a:latin typeface="Tahoma" pitchFamily="34" charset="0"/>
                  <a:ea typeface="黑体" pitchFamily="2" charset="-122"/>
                </a:defRPr>
              </a:lvl5pPr>
              <a:lvl6pPr marL="2514600" indent="-228600" algn="ctr"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eaLnBrk="0" fontAlgn="base" hangingPunct="0">
                <a:spcBef>
                  <a:spcPct val="0"/>
                </a:spcBef>
                <a:spcAft>
                  <a:spcPct val="0"/>
                </a:spcAft>
                <a:defRPr sz="2000">
                  <a:solidFill>
                    <a:schemeClr val="tx1"/>
                  </a:solidFill>
                  <a:latin typeface="Tahoma" pitchFamily="34" charset="0"/>
                  <a:ea typeface="黑体" pitchFamily="2" charset="-122"/>
                </a:defRPr>
              </a:lvl9pPr>
            </a:lstStyle>
            <a:p>
              <a:pPr algn="l">
                <a:buClr>
                  <a:srgbClr val="104160"/>
                </a:buClr>
                <a:buSzPct val="90000"/>
                <a:buFont typeface="Monotype Sorts" pitchFamily="2" charset="2"/>
                <a:buNone/>
              </a:pPr>
              <a:r>
                <a:rPr lang="en-US" altLang="zh-CN" b="1" dirty="0">
                  <a:latin typeface="Times New Roman" pitchFamily="18" charset="0"/>
                  <a:ea typeface="宋体" charset="-122"/>
                </a:rPr>
                <a:t>0       </a:t>
              </a:r>
              <a:r>
                <a:rPr lang="en-US" altLang="zh-CN" b="1" dirty="0" smtClean="0">
                  <a:latin typeface="Times New Roman" pitchFamily="18" charset="0"/>
                  <a:ea typeface="宋体" charset="-122"/>
                </a:rPr>
                <a:t> 1</a:t>
              </a:r>
              <a:endParaRPr lang="en-US" altLang="zh-CN" b="1" dirty="0">
                <a:latin typeface="Times New Roman" pitchFamily="18" charset="0"/>
                <a:ea typeface="宋体" charset="-122"/>
              </a:endParaRPr>
            </a:p>
          </p:txBody>
        </p:sp>
        <p:sp>
          <p:nvSpPr>
            <p:cNvPr id="105" name="Rectangle 51"/>
            <p:cNvSpPr>
              <a:spLocks noChangeArrowheads="1"/>
            </p:cNvSpPr>
            <p:nvPr/>
          </p:nvSpPr>
          <p:spPr bwMode="auto">
            <a:xfrm>
              <a:off x="480" y="2592"/>
              <a:ext cx="5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ahoma" pitchFamily="34" charset="0"/>
                  <a:ea typeface="黑体" pitchFamily="2" charset="-122"/>
                </a:defRPr>
              </a:lvl1pPr>
              <a:lvl2pPr marL="742950" indent="-285750" eaLnBrk="0" hangingPunct="0">
                <a:defRPr sz="2000">
                  <a:solidFill>
                    <a:schemeClr val="tx1"/>
                  </a:solidFill>
                  <a:latin typeface="Tahoma" pitchFamily="34" charset="0"/>
                  <a:ea typeface="黑体" pitchFamily="2" charset="-122"/>
                </a:defRPr>
              </a:lvl2pPr>
              <a:lvl3pPr marL="1143000" indent="-228600" eaLnBrk="0" hangingPunct="0">
                <a:defRPr sz="2000">
                  <a:solidFill>
                    <a:schemeClr val="tx1"/>
                  </a:solidFill>
                  <a:latin typeface="Tahoma" pitchFamily="34" charset="0"/>
                  <a:ea typeface="黑体" pitchFamily="2" charset="-122"/>
                </a:defRPr>
              </a:lvl3pPr>
              <a:lvl4pPr marL="1600200" indent="-228600" eaLnBrk="0" hangingPunct="0">
                <a:defRPr sz="2000">
                  <a:solidFill>
                    <a:schemeClr val="tx1"/>
                  </a:solidFill>
                  <a:latin typeface="Tahoma" pitchFamily="34" charset="0"/>
                  <a:ea typeface="黑体" pitchFamily="2" charset="-122"/>
                </a:defRPr>
              </a:lvl4pPr>
              <a:lvl5pPr marL="2057400" indent="-228600" eaLnBrk="0" hangingPunct="0">
                <a:defRPr sz="2000">
                  <a:solidFill>
                    <a:schemeClr val="tx1"/>
                  </a:solidFill>
                  <a:latin typeface="Tahoma" pitchFamily="34" charset="0"/>
                  <a:ea typeface="黑体" pitchFamily="2" charset="-122"/>
                </a:defRPr>
              </a:lvl5pPr>
              <a:lvl6pPr marL="2514600" indent="-228600" algn="ctr" eaLnBrk="0" fontAlgn="base" hangingPunct="0">
                <a:spcBef>
                  <a:spcPct val="0"/>
                </a:spcBef>
                <a:spcAft>
                  <a:spcPct val="0"/>
                </a:spcAft>
                <a:defRPr sz="2000">
                  <a:solidFill>
                    <a:schemeClr val="tx1"/>
                  </a:solidFill>
                  <a:latin typeface="Tahoma" pitchFamily="34" charset="0"/>
                  <a:ea typeface="黑体" pitchFamily="2" charset="-122"/>
                </a:defRPr>
              </a:lvl6pPr>
              <a:lvl7pPr marL="2971800" indent="-228600" algn="ctr" eaLnBrk="0" fontAlgn="base" hangingPunct="0">
                <a:spcBef>
                  <a:spcPct val="0"/>
                </a:spcBef>
                <a:spcAft>
                  <a:spcPct val="0"/>
                </a:spcAft>
                <a:defRPr sz="2000">
                  <a:solidFill>
                    <a:schemeClr val="tx1"/>
                  </a:solidFill>
                  <a:latin typeface="Tahoma" pitchFamily="34" charset="0"/>
                  <a:ea typeface="黑体" pitchFamily="2" charset="-122"/>
                </a:defRPr>
              </a:lvl7pPr>
              <a:lvl8pPr marL="3429000" indent="-228600" algn="ctr" eaLnBrk="0" fontAlgn="base" hangingPunct="0">
                <a:spcBef>
                  <a:spcPct val="0"/>
                </a:spcBef>
                <a:spcAft>
                  <a:spcPct val="0"/>
                </a:spcAft>
                <a:defRPr sz="2000">
                  <a:solidFill>
                    <a:schemeClr val="tx1"/>
                  </a:solidFill>
                  <a:latin typeface="Tahoma" pitchFamily="34" charset="0"/>
                  <a:ea typeface="黑体" pitchFamily="2" charset="-122"/>
                </a:defRPr>
              </a:lvl8pPr>
              <a:lvl9pPr marL="3886200" indent="-228600" algn="ctr" eaLnBrk="0" fontAlgn="base" hangingPunct="0">
                <a:spcBef>
                  <a:spcPct val="0"/>
                </a:spcBef>
                <a:spcAft>
                  <a:spcPct val="0"/>
                </a:spcAft>
                <a:defRPr sz="2000">
                  <a:solidFill>
                    <a:schemeClr val="tx1"/>
                  </a:solidFill>
                  <a:latin typeface="Tahoma" pitchFamily="34" charset="0"/>
                  <a:ea typeface="黑体" pitchFamily="2" charset="-122"/>
                </a:defRPr>
              </a:lvl9pPr>
            </a:lstStyle>
            <a:p>
              <a:pPr algn="l">
                <a:buClr>
                  <a:srgbClr val="104160"/>
                </a:buClr>
                <a:buSzPct val="90000"/>
                <a:buFont typeface="Monotype Sorts" pitchFamily="2" charset="2"/>
                <a:buNone/>
              </a:pPr>
              <a:r>
                <a:rPr lang="en-US" altLang="zh-CN" b="1">
                  <a:latin typeface="Times New Roman" pitchFamily="18" charset="0"/>
                  <a:ea typeface="宋体" charset="-122"/>
                </a:rPr>
                <a:t>SREJ</a:t>
              </a:r>
            </a:p>
          </p:txBody>
        </p:sp>
      </p:grpSp>
    </p:spTree>
    <p:extLst>
      <p:ext uri="{BB962C8B-B14F-4D97-AF65-F5344CB8AC3E}">
        <p14:creationId xmlns:p14="http://schemas.microsoft.com/office/powerpoint/2010/main" val="347558120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grpSp>
        <p:nvGrpSpPr>
          <p:cNvPr id="29" name="组合 31"/>
          <p:cNvGrpSpPr/>
          <p:nvPr/>
        </p:nvGrpSpPr>
        <p:grpSpPr>
          <a:xfrm>
            <a:off x="8620776" y="875376"/>
            <a:ext cx="305510" cy="333991"/>
            <a:chOff x="11707415" y="1054709"/>
            <a:chExt cx="368424" cy="432048"/>
          </a:xfrm>
        </p:grpSpPr>
        <p:sp>
          <p:nvSpPr>
            <p:cNvPr id="31" name="燕尾形 30"/>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6" name="燕尾形 35"/>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8" name="矩形 37"/>
          <p:cNvSpPr/>
          <p:nvPr/>
        </p:nvSpPr>
        <p:spPr>
          <a:xfrm>
            <a:off x="3418465" y="805934"/>
            <a:ext cx="5128327"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3.3.2 </a:t>
            </a:r>
            <a:r>
              <a:rPr lang="zh-CN" altLang="en-US" sz="2800" b="1" dirty="0" smtClean="0">
                <a:solidFill>
                  <a:schemeClr val="tx1">
                    <a:lumMod val="65000"/>
                    <a:lumOff val="35000"/>
                  </a:schemeClr>
                </a:solidFill>
                <a:latin typeface="Times New Roman" pitchFamily="18" charset="0"/>
                <a:ea typeface="黑体" pitchFamily="2" charset="-122"/>
              </a:rPr>
              <a:t>面向</a:t>
            </a:r>
            <a:r>
              <a:rPr lang="zh-CN" altLang="en-US" sz="2800" b="1" dirty="0">
                <a:solidFill>
                  <a:schemeClr val="tx1">
                    <a:lumMod val="65000"/>
                    <a:lumOff val="35000"/>
                  </a:schemeClr>
                </a:solidFill>
                <a:latin typeface="Times New Roman" pitchFamily="18" charset="0"/>
                <a:ea typeface="黑体" pitchFamily="2" charset="-122"/>
              </a:rPr>
              <a:t>比特的</a:t>
            </a:r>
            <a:r>
              <a:rPr lang="zh-CN" altLang="en-US" sz="2800" b="1" dirty="0" smtClean="0">
                <a:solidFill>
                  <a:schemeClr val="tx1">
                    <a:lumMod val="65000"/>
                    <a:lumOff val="35000"/>
                  </a:schemeClr>
                </a:solidFill>
                <a:latin typeface="Times New Roman" pitchFamily="18" charset="0"/>
                <a:ea typeface="黑体" pitchFamily="2" charset="-122"/>
              </a:rPr>
              <a:t>链路控制规程</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66" name="Rectangle 4"/>
          <p:cNvSpPr txBox="1">
            <a:spLocks noChangeArrowheads="1"/>
          </p:cNvSpPr>
          <p:nvPr/>
        </p:nvSpPr>
        <p:spPr>
          <a:xfrm>
            <a:off x="280307" y="1712686"/>
            <a:ext cx="8497888" cy="4397828"/>
          </a:xfrm>
          <a:prstGeom prst="rect">
            <a:avLst/>
          </a:prstGeom>
        </p:spPr>
        <p:txBody>
          <a:bodyPr/>
          <a:lstStyle/>
          <a:p>
            <a:pPr>
              <a:lnSpc>
                <a:spcPct val="110000"/>
              </a:lnSpc>
              <a:defRPr/>
            </a:pPr>
            <a:r>
              <a:rPr lang="en-US" altLang="zh-CN" sz="3200" b="1" dirty="0" smtClean="0">
                <a:solidFill>
                  <a:srgbClr val="002060"/>
                </a:solidFill>
                <a:latin typeface="Times New Roman" panose="02020603050405020304" pitchFamily="18" charset="0"/>
                <a:cs typeface="Times New Roman" panose="02020603050405020304" pitchFamily="18" charset="0"/>
              </a:rPr>
              <a:t>HDLC</a:t>
            </a:r>
            <a:r>
              <a:rPr lang="zh-CN" altLang="en-US" sz="3200" b="1" dirty="0" smtClean="0">
                <a:solidFill>
                  <a:srgbClr val="002060"/>
                </a:solidFill>
              </a:rPr>
              <a:t>的监视帧的作用</a:t>
            </a:r>
            <a:endParaRPr lang="en-US" altLang="zh-CN" sz="3200" b="1" dirty="0" smtClean="0">
              <a:solidFill>
                <a:srgbClr val="002060"/>
              </a:solidFill>
            </a:endParaRPr>
          </a:p>
          <a:p>
            <a:pPr marL="457200" indent="-457200">
              <a:lnSpc>
                <a:spcPct val="120000"/>
              </a:lnSpc>
              <a:spcBef>
                <a:spcPct val="0"/>
              </a:spcBef>
              <a:buFont typeface="Arial" panose="020B0604020202020204" pitchFamily="34" charset="0"/>
              <a:buChar char="•"/>
            </a:pPr>
            <a:r>
              <a:rPr lang="en-US" altLang="zh-CN" sz="2800" b="1" dirty="0">
                <a:solidFill>
                  <a:srgbClr val="002060"/>
                </a:solidFill>
                <a:latin typeface="Times New Roman" panose="02020603050405020304" pitchFamily="18" charset="0"/>
                <a:cs typeface="Times New Roman" panose="02020603050405020304" pitchFamily="18" charset="0"/>
              </a:rPr>
              <a:t>RR</a:t>
            </a:r>
            <a:r>
              <a:rPr lang="zh-CN" altLang="en-US" sz="2800" b="1" dirty="0" smtClean="0">
                <a:solidFill>
                  <a:srgbClr val="002060"/>
                </a:solidFill>
                <a:latin typeface="黑体" pitchFamily="2" charset="-122"/>
              </a:rPr>
              <a:t>帧：一种</a:t>
            </a:r>
            <a:r>
              <a:rPr lang="zh-CN" altLang="en-US" sz="2800" b="1" dirty="0">
                <a:solidFill>
                  <a:srgbClr val="002060"/>
                </a:solidFill>
                <a:latin typeface="黑体" pitchFamily="2" charset="-122"/>
              </a:rPr>
              <a:t>确认</a:t>
            </a:r>
            <a:r>
              <a:rPr lang="zh-CN" altLang="en-US" sz="2800" b="1" dirty="0" smtClean="0">
                <a:solidFill>
                  <a:srgbClr val="002060"/>
                </a:solidFill>
                <a:latin typeface="黑体" pitchFamily="2" charset="-122"/>
              </a:rPr>
              <a:t>应答，确认已收到的帧，并表示</a:t>
            </a:r>
            <a:r>
              <a:rPr lang="zh-CN" altLang="en-US" sz="2800" b="1" dirty="0">
                <a:solidFill>
                  <a:srgbClr val="002060"/>
                </a:solidFill>
                <a:latin typeface="黑体" pitchFamily="2" charset="-122"/>
              </a:rPr>
              <a:t>接收端已作</a:t>
            </a:r>
            <a:r>
              <a:rPr lang="zh-CN" altLang="en-US" sz="2800" b="1" dirty="0" smtClean="0">
                <a:solidFill>
                  <a:srgbClr val="002060"/>
                </a:solidFill>
                <a:latin typeface="黑体" pitchFamily="2" charset="-122"/>
              </a:rPr>
              <a:t>好准备</a:t>
            </a:r>
            <a:r>
              <a:rPr lang="zh-CN" altLang="en-US" sz="2800" b="1" dirty="0">
                <a:solidFill>
                  <a:srgbClr val="002060"/>
                </a:solidFill>
                <a:latin typeface="黑体" pitchFamily="2" charset="-122"/>
              </a:rPr>
              <a:t>，发送方</a:t>
            </a:r>
            <a:r>
              <a:rPr lang="zh-CN" altLang="en-US" sz="2800" b="1" dirty="0" smtClean="0">
                <a:solidFill>
                  <a:srgbClr val="002060"/>
                </a:solidFill>
                <a:latin typeface="黑体" pitchFamily="2" charset="-122"/>
              </a:rPr>
              <a:t>可继续发送</a:t>
            </a:r>
            <a:r>
              <a:rPr lang="zh-CN" altLang="en-US" sz="2800" b="1" dirty="0">
                <a:solidFill>
                  <a:srgbClr val="002060"/>
                </a:solidFill>
                <a:latin typeface="黑体" pitchFamily="2" charset="-122"/>
              </a:rPr>
              <a:t>信息</a:t>
            </a:r>
            <a:r>
              <a:rPr lang="zh-CN" altLang="en-US" sz="2800" b="1" dirty="0" smtClean="0">
                <a:solidFill>
                  <a:srgbClr val="002060"/>
                </a:solidFill>
                <a:latin typeface="黑体" pitchFamily="2" charset="-122"/>
              </a:rPr>
              <a:t>帧。</a:t>
            </a:r>
            <a:endParaRPr lang="zh-CN" altLang="en-US" sz="2800" b="1" dirty="0">
              <a:solidFill>
                <a:srgbClr val="002060"/>
              </a:solidFill>
              <a:latin typeface="黑体" pitchFamily="2" charset="-122"/>
            </a:endParaRPr>
          </a:p>
          <a:p>
            <a:pPr marL="457200" indent="-457200">
              <a:lnSpc>
                <a:spcPct val="120000"/>
              </a:lnSpc>
              <a:spcBef>
                <a:spcPct val="0"/>
              </a:spcBef>
              <a:buFont typeface="Arial" panose="020B0604020202020204" pitchFamily="34" charset="0"/>
              <a:buChar char="•"/>
            </a:pPr>
            <a:r>
              <a:rPr lang="en-US" altLang="zh-CN" sz="2800" b="1" dirty="0">
                <a:solidFill>
                  <a:srgbClr val="002060"/>
                </a:solidFill>
                <a:latin typeface="Times New Roman" panose="02020603050405020304" pitchFamily="18" charset="0"/>
                <a:cs typeface="Times New Roman" panose="02020603050405020304" pitchFamily="18" charset="0"/>
              </a:rPr>
              <a:t>RNR </a:t>
            </a:r>
            <a:r>
              <a:rPr lang="zh-CN" altLang="en-US" sz="2800" b="1" dirty="0" smtClean="0">
                <a:solidFill>
                  <a:srgbClr val="002060"/>
                </a:solidFill>
                <a:latin typeface="黑体" pitchFamily="2" charset="-122"/>
              </a:rPr>
              <a:t>帧：也是确认</a:t>
            </a:r>
            <a:r>
              <a:rPr lang="zh-CN" altLang="en-US" sz="2800" b="1" dirty="0">
                <a:solidFill>
                  <a:srgbClr val="002060"/>
                </a:solidFill>
                <a:latin typeface="黑体" pitchFamily="2" charset="-122"/>
              </a:rPr>
              <a:t>应答，确认</a:t>
            </a:r>
            <a:r>
              <a:rPr lang="zh-CN" altLang="en-US" sz="2800" b="1" dirty="0" smtClean="0">
                <a:solidFill>
                  <a:srgbClr val="002060"/>
                </a:solidFill>
                <a:latin typeface="黑体" pitchFamily="2" charset="-122"/>
              </a:rPr>
              <a:t>前面已接收的帧。同时进行流量控制，通知</a:t>
            </a:r>
            <a:r>
              <a:rPr lang="zh-CN" altLang="en-US" sz="2800" b="1" dirty="0">
                <a:solidFill>
                  <a:srgbClr val="002060"/>
                </a:solidFill>
                <a:latin typeface="黑体" pitchFamily="2" charset="-122"/>
              </a:rPr>
              <a:t>对方停止发送任何帧，</a:t>
            </a:r>
            <a:r>
              <a:rPr lang="zh-CN" altLang="en-US" sz="2800" b="1" dirty="0" smtClean="0">
                <a:solidFill>
                  <a:srgbClr val="002060"/>
                </a:solidFill>
                <a:latin typeface="黑体" pitchFamily="2" charset="-122"/>
              </a:rPr>
              <a:t>直到再发送</a:t>
            </a:r>
            <a:r>
              <a:rPr lang="en-US" altLang="zh-CN" sz="2800" b="1" dirty="0">
                <a:solidFill>
                  <a:srgbClr val="002060"/>
                </a:solidFill>
                <a:latin typeface="Times New Roman" panose="02020603050405020304" pitchFamily="18" charset="0"/>
                <a:cs typeface="Times New Roman" panose="02020603050405020304" pitchFamily="18" charset="0"/>
              </a:rPr>
              <a:t>RR</a:t>
            </a:r>
            <a:r>
              <a:rPr lang="zh-CN" altLang="en-US" sz="2800" b="1" dirty="0" smtClean="0">
                <a:solidFill>
                  <a:srgbClr val="002060"/>
                </a:solidFill>
                <a:latin typeface="黑体" pitchFamily="2" charset="-122"/>
              </a:rPr>
              <a:t>帧，才可继续发送。</a:t>
            </a:r>
            <a:endParaRPr lang="zh-CN" altLang="en-US" sz="2800" b="1" dirty="0">
              <a:solidFill>
                <a:srgbClr val="002060"/>
              </a:solidFill>
              <a:latin typeface="黑体" pitchFamily="2" charset="-122"/>
            </a:endParaRPr>
          </a:p>
          <a:p>
            <a:pPr marL="457200" indent="-457200">
              <a:lnSpc>
                <a:spcPct val="120000"/>
              </a:lnSpc>
              <a:spcBef>
                <a:spcPct val="0"/>
              </a:spcBef>
              <a:buFont typeface="Arial" panose="020B0604020202020204" pitchFamily="34" charset="0"/>
              <a:buChar char="•"/>
            </a:pPr>
            <a:r>
              <a:rPr lang="en-US" altLang="zh-CN" sz="2800" b="1" dirty="0">
                <a:solidFill>
                  <a:srgbClr val="002060"/>
                </a:solidFill>
                <a:latin typeface="Times New Roman" panose="02020603050405020304" pitchFamily="18" charset="0"/>
                <a:cs typeface="Times New Roman" panose="02020603050405020304" pitchFamily="18" charset="0"/>
              </a:rPr>
              <a:t>REJ </a:t>
            </a:r>
            <a:r>
              <a:rPr lang="zh-CN" altLang="en-US" sz="2800" b="1" dirty="0" smtClean="0">
                <a:solidFill>
                  <a:srgbClr val="002060"/>
                </a:solidFill>
                <a:latin typeface="Times New Roman" panose="02020603050405020304" pitchFamily="18" charset="0"/>
                <a:cs typeface="Times New Roman" panose="02020603050405020304" pitchFamily="18" charset="0"/>
              </a:rPr>
              <a:t>帧：在</a:t>
            </a:r>
            <a:r>
              <a:rPr lang="zh-CN" altLang="en-US" sz="2800" b="1" dirty="0" smtClean="0">
                <a:solidFill>
                  <a:srgbClr val="C00000"/>
                </a:solidFill>
                <a:latin typeface="Times New Roman" panose="02020603050405020304" pitchFamily="18" charset="0"/>
                <a:cs typeface="Times New Roman" panose="02020603050405020304" pitchFamily="18" charset="0"/>
              </a:rPr>
              <a:t>连续</a:t>
            </a:r>
            <a:r>
              <a:rPr lang="en-US" altLang="zh-CN" sz="2800" b="1" dirty="0" smtClean="0">
                <a:solidFill>
                  <a:srgbClr val="C00000"/>
                </a:solidFill>
                <a:latin typeface="Times New Roman" panose="02020603050405020304" pitchFamily="18" charset="0"/>
                <a:cs typeface="Times New Roman" panose="02020603050405020304" pitchFamily="18" charset="0"/>
              </a:rPr>
              <a:t>ARQ</a:t>
            </a:r>
            <a:r>
              <a:rPr lang="zh-CN" altLang="en-US" sz="2800" b="1" dirty="0" smtClean="0">
                <a:solidFill>
                  <a:srgbClr val="002060"/>
                </a:solidFill>
                <a:latin typeface="Times New Roman" panose="02020603050405020304" pitchFamily="18" charset="0"/>
                <a:cs typeface="Times New Roman" panose="02020603050405020304" pitchFamily="18" charset="0"/>
              </a:rPr>
              <a:t>中用于</a:t>
            </a:r>
            <a:r>
              <a:rPr lang="zh-CN" altLang="en-US" sz="2800" b="1" dirty="0">
                <a:solidFill>
                  <a:srgbClr val="002060"/>
                </a:solidFill>
                <a:latin typeface="Times New Roman" panose="02020603050405020304" pitchFamily="18" charset="0"/>
                <a:cs typeface="Times New Roman" panose="02020603050405020304" pitchFamily="18" charset="0"/>
              </a:rPr>
              <a:t>拒绝收到出错的帧</a:t>
            </a:r>
            <a:r>
              <a:rPr lang="zh-CN" altLang="zh-CN" sz="2800" b="1" dirty="0">
                <a:solidFill>
                  <a:srgbClr val="002060"/>
                </a:solidFill>
                <a:latin typeface="Times New Roman" panose="02020603050405020304" pitchFamily="18" charset="0"/>
                <a:cs typeface="Times New Roman" panose="02020603050405020304" pitchFamily="18" charset="0"/>
              </a:rPr>
              <a:t>。</a:t>
            </a:r>
            <a:endParaRPr lang="zh-CN" altLang="en-US" sz="2800" b="1" dirty="0">
              <a:solidFill>
                <a:srgbClr val="002060"/>
              </a:solidFill>
              <a:latin typeface="Times New Roman" panose="02020603050405020304" pitchFamily="18" charset="0"/>
              <a:cs typeface="Times New Roman" panose="02020603050405020304" pitchFamily="18" charset="0"/>
            </a:endParaRPr>
          </a:p>
          <a:p>
            <a:pPr marL="457200" indent="-457200">
              <a:lnSpc>
                <a:spcPct val="120000"/>
              </a:lnSpc>
              <a:spcBef>
                <a:spcPct val="0"/>
              </a:spcBef>
              <a:buFont typeface="Arial" panose="020B0604020202020204" pitchFamily="34" charset="0"/>
              <a:buChar char="•"/>
            </a:pPr>
            <a:r>
              <a:rPr lang="en-US" altLang="zh-CN" sz="2800" b="1" dirty="0">
                <a:solidFill>
                  <a:srgbClr val="002060"/>
                </a:solidFill>
                <a:latin typeface="Times New Roman" panose="02020603050405020304" pitchFamily="18" charset="0"/>
                <a:cs typeface="Times New Roman" panose="02020603050405020304" pitchFamily="18" charset="0"/>
              </a:rPr>
              <a:t>SREJ</a:t>
            </a:r>
            <a:r>
              <a:rPr lang="zh-CN" altLang="en-US" sz="2800" b="1" dirty="0" smtClean="0">
                <a:solidFill>
                  <a:srgbClr val="002060"/>
                </a:solidFill>
                <a:latin typeface="Times New Roman" panose="02020603050405020304" pitchFamily="18" charset="0"/>
                <a:cs typeface="Times New Roman" panose="02020603050405020304" pitchFamily="18" charset="0"/>
              </a:rPr>
              <a:t>帧：在</a:t>
            </a:r>
            <a:r>
              <a:rPr lang="zh-CN" altLang="en-US" sz="2800" b="1" dirty="0" smtClean="0">
                <a:solidFill>
                  <a:srgbClr val="C00000"/>
                </a:solidFill>
                <a:latin typeface="Times New Roman" panose="02020603050405020304" pitchFamily="18" charset="0"/>
                <a:cs typeface="Times New Roman" panose="02020603050405020304" pitchFamily="18" charset="0"/>
              </a:rPr>
              <a:t>选择</a:t>
            </a:r>
            <a:r>
              <a:rPr lang="en-US" altLang="zh-CN" sz="2800" b="1" dirty="0" smtClean="0">
                <a:solidFill>
                  <a:srgbClr val="C00000"/>
                </a:solidFill>
                <a:latin typeface="Times New Roman" panose="02020603050405020304" pitchFamily="18" charset="0"/>
                <a:cs typeface="Times New Roman" panose="02020603050405020304" pitchFamily="18" charset="0"/>
              </a:rPr>
              <a:t>ARQ</a:t>
            </a:r>
            <a:r>
              <a:rPr lang="zh-CN" altLang="en-US" sz="2800" b="1" dirty="0" smtClean="0">
                <a:solidFill>
                  <a:srgbClr val="002060"/>
                </a:solidFill>
                <a:latin typeface="Times New Roman" panose="02020603050405020304" pitchFamily="18" charset="0"/>
                <a:cs typeface="Times New Roman" panose="02020603050405020304" pitchFamily="18" charset="0"/>
              </a:rPr>
              <a:t>中要求</a:t>
            </a:r>
            <a:r>
              <a:rPr lang="zh-CN" altLang="en-US" sz="2800" b="1" dirty="0">
                <a:solidFill>
                  <a:srgbClr val="002060"/>
                </a:solidFill>
                <a:latin typeface="Times New Roman" panose="02020603050405020304" pitchFamily="18" charset="0"/>
                <a:cs typeface="Times New Roman" panose="02020603050405020304" pitchFamily="18" charset="0"/>
              </a:rPr>
              <a:t>选择重发出错的帧</a:t>
            </a:r>
            <a:r>
              <a:rPr lang="zh-CN" altLang="zh-CN" sz="2800" b="1" dirty="0" smtClean="0">
                <a:solidFill>
                  <a:srgbClr val="002060"/>
                </a:solidFill>
                <a:latin typeface="Times New Roman" panose="02020603050405020304" pitchFamily="18" charset="0"/>
                <a:cs typeface="Times New Roman" panose="02020603050405020304" pitchFamily="18" charset="0"/>
              </a:rPr>
              <a:t>。</a:t>
            </a:r>
            <a:endParaRPr lang="zh-CN" altLang="en-US" sz="2800" b="1" dirty="0">
              <a:solidFill>
                <a:srgbClr val="002060"/>
              </a:solidFill>
              <a:latin typeface="Times New Roman" panose="02020603050405020304" pitchFamily="18" charset="0"/>
              <a:cs typeface="Times New Roman" panose="02020603050405020304" pitchFamily="18" charset="0"/>
            </a:endParaRPr>
          </a:p>
        </p:txBody>
      </p:sp>
      <p:sp>
        <p:nvSpPr>
          <p:cNvPr id="23" name="燕尾形 22"/>
          <p:cNvSpPr/>
          <p:nvPr/>
        </p:nvSpPr>
        <p:spPr>
          <a:xfrm>
            <a:off x="4223657" y="201989"/>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点对点信道数据链路层协议</a:t>
            </a:r>
            <a:endParaRPr lang="zh-CN" altLang="en-US" sz="1200" b="1" dirty="0">
              <a:solidFill>
                <a:schemeClr val="bg1"/>
              </a:solidFill>
            </a:endParaRPr>
          </a:p>
        </p:txBody>
      </p:sp>
      <p:sp>
        <p:nvSpPr>
          <p:cNvPr id="25"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8"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2"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Tree>
    <p:extLst>
      <p:ext uri="{BB962C8B-B14F-4D97-AF65-F5344CB8AC3E}">
        <p14:creationId xmlns:p14="http://schemas.microsoft.com/office/powerpoint/2010/main" val="107550521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89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grpSp>
        <p:nvGrpSpPr>
          <p:cNvPr id="29" name="组合 31"/>
          <p:cNvGrpSpPr/>
          <p:nvPr/>
        </p:nvGrpSpPr>
        <p:grpSpPr>
          <a:xfrm>
            <a:off x="8620776" y="875376"/>
            <a:ext cx="305510" cy="333991"/>
            <a:chOff x="11707415" y="1054709"/>
            <a:chExt cx="368424" cy="432048"/>
          </a:xfrm>
        </p:grpSpPr>
        <p:sp>
          <p:nvSpPr>
            <p:cNvPr id="31" name="燕尾形 30"/>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6" name="燕尾形 35"/>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8" name="矩形 37"/>
          <p:cNvSpPr/>
          <p:nvPr/>
        </p:nvSpPr>
        <p:spPr>
          <a:xfrm>
            <a:off x="3418465" y="805934"/>
            <a:ext cx="5128327"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3.3.2 </a:t>
            </a:r>
            <a:r>
              <a:rPr lang="zh-CN" altLang="en-US" sz="2800" b="1" dirty="0" smtClean="0">
                <a:solidFill>
                  <a:schemeClr val="tx1">
                    <a:lumMod val="65000"/>
                    <a:lumOff val="35000"/>
                  </a:schemeClr>
                </a:solidFill>
                <a:latin typeface="Times New Roman" pitchFamily="18" charset="0"/>
                <a:ea typeface="黑体" pitchFamily="2" charset="-122"/>
              </a:rPr>
              <a:t>面向</a:t>
            </a:r>
            <a:r>
              <a:rPr lang="zh-CN" altLang="en-US" sz="2800" b="1" dirty="0">
                <a:solidFill>
                  <a:schemeClr val="tx1">
                    <a:lumMod val="65000"/>
                    <a:lumOff val="35000"/>
                  </a:schemeClr>
                </a:solidFill>
                <a:latin typeface="Times New Roman" pitchFamily="18" charset="0"/>
                <a:ea typeface="黑体" pitchFamily="2" charset="-122"/>
              </a:rPr>
              <a:t>比特的</a:t>
            </a:r>
            <a:r>
              <a:rPr lang="zh-CN" altLang="en-US" sz="2800" b="1" dirty="0" smtClean="0">
                <a:solidFill>
                  <a:schemeClr val="tx1">
                    <a:lumMod val="65000"/>
                    <a:lumOff val="35000"/>
                  </a:schemeClr>
                </a:solidFill>
                <a:latin typeface="Times New Roman" pitchFamily="18" charset="0"/>
                <a:ea typeface="黑体" pitchFamily="2" charset="-122"/>
              </a:rPr>
              <a:t>链路控制规程</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66" name="Rectangle 4"/>
          <p:cNvSpPr txBox="1">
            <a:spLocks noChangeArrowheads="1"/>
          </p:cNvSpPr>
          <p:nvPr/>
        </p:nvSpPr>
        <p:spPr>
          <a:xfrm>
            <a:off x="280307" y="1712686"/>
            <a:ext cx="8497888" cy="595085"/>
          </a:xfrm>
          <a:prstGeom prst="rect">
            <a:avLst/>
          </a:prstGeom>
        </p:spPr>
        <p:txBody>
          <a:bodyPr/>
          <a:lstStyle/>
          <a:p>
            <a:pPr>
              <a:defRPr/>
            </a:pPr>
            <a:r>
              <a:rPr lang="zh-CN" altLang="en-US" sz="3200" b="1" dirty="0" smtClean="0">
                <a:solidFill>
                  <a:srgbClr val="002060"/>
                </a:solidFill>
                <a:latin typeface="Times New Roman" panose="02020603050405020304" pitchFamily="18" charset="0"/>
                <a:cs typeface="Times New Roman" panose="02020603050405020304" pitchFamily="18" charset="0"/>
              </a:rPr>
              <a:t>无编号帧（ </a:t>
            </a:r>
            <a:r>
              <a:rPr lang="en-US" altLang="zh-CN" sz="3200" b="1" dirty="0" smtClean="0">
                <a:solidFill>
                  <a:srgbClr val="002060"/>
                </a:solidFill>
                <a:latin typeface="Times New Roman" panose="02020603050405020304" pitchFamily="18" charset="0"/>
                <a:cs typeface="Times New Roman" panose="02020603050405020304" pitchFamily="18" charset="0"/>
              </a:rPr>
              <a:t>U</a:t>
            </a:r>
            <a:r>
              <a:rPr lang="zh-CN" altLang="en-US" sz="3200" b="1" dirty="0" smtClean="0">
                <a:solidFill>
                  <a:srgbClr val="002060"/>
                </a:solidFill>
                <a:latin typeface="Times New Roman" panose="02020603050405020304" pitchFamily="18" charset="0"/>
                <a:cs typeface="Times New Roman" panose="02020603050405020304" pitchFamily="18" charset="0"/>
              </a:rPr>
              <a:t>帧）</a:t>
            </a:r>
            <a:endParaRPr lang="en-US" altLang="zh-CN" sz="3200" b="1" dirty="0" smtClean="0">
              <a:solidFill>
                <a:srgbClr val="002060"/>
              </a:solidFill>
              <a:latin typeface="Times New Roman" panose="02020603050405020304" pitchFamily="18" charset="0"/>
              <a:cs typeface="Times New Roman" panose="02020603050405020304" pitchFamily="18" charset="0"/>
            </a:endParaRPr>
          </a:p>
          <a:p>
            <a:pPr>
              <a:defRPr/>
            </a:pPr>
            <a:endParaRPr lang="en-US" altLang="zh-CN" sz="3200" b="1" dirty="0">
              <a:solidFill>
                <a:srgbClr val="002060"/>
              </a:solidFill>
            </a:endParaRPr>
          </a:p>
        </p:txBody>
      </p:sp>
      <p:sp>
        <p:nvSpPr>
          <p:cNvPr id="23" name="燕尾形 22"/>
          <p:cNvSpPr/>
          <p:nvPr/>
        </p:nvSpPr>
        <p:spPr>
          <a:xfrm>
            <a:off x="4223657" y="201989"/>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点对点信道数据链路层协议</a:t>
            </a:r>
            <a:endParaRPr lang="zh-CN" altLang="en-US" sz="1200" b="1" dirty="0">
              <a:solidFill>
                <a:schemeClr val="bg1"/>
              </a:solidFill>
            </a:endParaRPr>
          </a:p>
        </p:txBody>
      </p:sp>
      <p:sp>
        <p:nvSpPr>
          <p:cNvPr id="25"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8"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2"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 name="矩形 2"/>
          <p:cNvSpPr/>
          <p:nvPr/>
        </p:nvSpPr>
        <p:spPr>
          <a:xfrm>
            <a:off x="657444" y="5455045"/>
            <a:ext cx="7851626" cy="458587"/>
          </a:xfrm>
          <a:prstGeom prst="rect">
            <a:avLst/>
          </a:prstGeom>
        </p:spPr>
        <p:txBody>
          <a:bodyPr wrap="square">
            <a:spAutoFit/>
          </a:bodyPr>
          <a:lstStyle/>
          <a:p>
            <a:pPr>
              <a:lnSpc>
                <a:spcPct val="85000"/>
              </a:lnSpc>
              <a:spcBef>
                <a:spcPct val="25000"/>
              </a:spcBef>
              <a:defRPr/>
            </a:pPr>
            <a:r>
              <a:rPr lang="en-US" altLang="zh-CN" sz="2800" b="1" dirty="0">
                <a:solidFill>
                  <a:srgbClr val="002060"/>
                </a:solidFill>
              </a:rPr>
              <a:t>LSB </a:t>
            </a:r>
            <a:r>
              <a:rPr lang="zh-CN" altLang="en-US" sz="2800" b="1" dirty="0">
                <a:solidFill>
                  <a:srgbClr val="002060"/>
                </a:solidFill>
              </a:rPr>
              <a:t>为 </a:t>
            </a:r>
            <a:r>
              <a:rPr lang="en-US" altLang="zh-CN" sz="2800" b="1" dirty="0" smtClean="0">
                <a:solidFill>
                  <a:srgbClr val="002060"/>
                </a:solidFill>
              </a:rPr>
              <a:t>11 </a:t>
            </a:r>
            <a:r>
              <a:rPr lang="zh-CN" altLang="en-US" sz="2800" b="1" dirty="0" smtClean="0">
                <a:solidFill>
                  <a:srgbClr val="002060"/>
                </a:solidFill>
              </a:rPr>
              <a:t>表明</a:t>
            </a:r>
            <a:r>
              <a:rPr lang="zh-CN" altLang="en-US" sz="2800" b="1" dirty="0">
                <a:solidFill>
                  <a:srgbClr val="002060"/>
                </a:solidFill>
              </a:rPr>
              <a:t>该帧是无编号帧（</a:t>
            </a:r>
            <a:r>
              <a:rPr lang="en-US" altLang="zh-CN" sz="2800" b="1" dirty="0">
                <a:solidFill>
                  <a:srgbClr val="002060"/>
                </a:solidFill>
              </a:rPr>
              <a:t>U</a:t>
            </a:r>
            <a:r>
              <a:rPr lang="zh-CN" altLang="en-US" sz="2800" b="1" dirty="0">
                <a:solidFill>
                  <a:srgbClr val="002060"/>
                </a:solidFill>
              </a:rPr>
              <a:t>帧）</a:t>
            </a:r>
            <a:endParaRPr lang="zh-CN" altLang="zh-CN" sz="2800" b="1" dirty="0">
              <a:solidFill>
                <a:srgbClr val="002060"/>
              </a:solidFill>
            </a:endParaRPr>
          </a:p>
        </p:txBody>
      </p:sp>
      <p:grpSp>
        <p:nvGrpSpPr>
          <p:cNvPr id="67" name="组合 66"/>
          <p:cNvGrpSpPr/>
          <p:nvPr/>
        </p:nvGrpSpPr>
        <p:grpSpPr>
          <a:xfrm>
            <a:off x="853281" y="2398712"/>
            <a:ext cx="7005638" cy="2617787"/>
            <a:chOff x="755650" y="2636838"/>
            <a:chExt cx="7005638" cy="2617787"/>
          </a:xfrm>
        </p:grpSpPr>
        <p:grpSp>
          <p:nvGrpSpPr>
            <p:cNvPr id="68" name="Group 86"/>
            <p:cNvGrpSpPr>
              <a:grpSpLocks/>
            </p:cNvGrpSpPr>
            <p:nvPr/>
          </p:nvGrpSpPr>
          <p:grpSpPr bwMode="auto">
            <a:xfrm>
              <a:off x="755650" y="3068638"/>
              <a:ext cx="7005638" cy="2185987"/>
              <a:chOff x="657" y="1525"/>
              <a:chExt cx="4413" cy="1377"/>
            </a:xfrm>
          </p:grpSpPr>
          <p:grpSp>
            <p:nvGrpSpPr>
              <p:cNvPr id="78" name="Group 6"/>
              <p:cNvGrpSpPr>
                <a:grpSpLocks/>
              </p:cNvGrpSpPr>
              <p:nvPr/>
            </p:nvGrpSpPr>
            <p:grpSpPr bwMode="auto">
              <a:xfrm>
                <a:off x="1377" y="1525"/>
                <a:ext cx="3693" cy="1377"/>
                <a:chOff x="1559" y="1498"/>
                <a:chExt cx="3693" cy="1377"/>
              </a:xfrm>
            </p:grpSpPr>
            <p:sp>
              <p:nvSpPr>
                <p:cNvPr id="130" name="Freeform 7"/>
                <p:cNvSpPr>
                  <a:spLocks/>
                </p:cNvSpPr>
                <p:nvPr/>
              </p:nvSpPr>
              <p:spPr bwMode="auto">
                <a:xfrm>
                  <a:off x="1559" y="1504"/>
                  <a:ext cx="3693" cy="1371"/>
                </a:xfrm>
                <a:custGeom>
                  <a:avLst/>
                  <a:gdLst>
                    <a:gd name="T0" fmla="*/ 3692 w 3693"/>
                    <a:gd name="T1" fmla="*/ 0 h 1371"/>
                    <a:gd name="T2" fmla="*/ 3692 w 3693"/>
                    <a:gd name="T3" fmla="*/ 1370 h 1371"/>
                    <a:gd name="T4" fmla="*/ 0 w 3693"/>
                    <a:gd name="T5" fmla="*/ 1370 h 1371"/>
                    <a:gd name="T6" fmla="*/ 0 w 3693"/>
                    <a:gd name="T7" fmla="*/ 0 h 1371"/>
                    <a:gd name="T8" fmla="*/ 3692 w 3693"/>
                    <a:gd name="T9" fmla="*/ 0 h 13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3" h="1371">
                      <a:moveTo>
                        <a:pt x="3692" y="0"/>
                      </a:moveTo>
                      <a:lnTo>
                        <a:pt x="3692" y="1370"/>
                      </a:lnTo>
                      <a:lnTo>
                        <a:pt x="0" y="1370"/>
                      </a:lnTo>
                      <a:lnTo>
                        <a:pt x="0" y="0"/>
                      </a:lnTo>
                      <a:lnTo>
                        <a:pt x="3692" y="0"/>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3333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 name="Line 8"/>
                <p:cNvSpPr>
                  <a:spLocks noChangeShapeType="1"/>
                </p:cNvSpPr>
                <p:nvPr/>
              </p:nvSpPr>
              <p:spPr bwMode="auto">
                <a:xfrm>
                  <a:off x="1559" y="1757"/>
                  <a:ext cx="368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 name="Line 9"/>
                <p:cNvSpPr>
                  <a:spLocks noChangeShapeType="1"/>
                </p:cNvSpPr>
                <p:nvPr/>
              </p:nvSpPr>
              <p:spPr bwMode="auto">
                <a:xfrm>
                  <a:off x="1566" y="2032"/>
                  <a:ext cx="36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 name="Line 10"/>
                <p:cNvSpPr>
                  <a:spLocks noChangeShapeType="1"/>
                </p:cNvSpPr>
                <p:nvPr/>
              </p:nvSpPr>
              <p:spPr bwMode="auto">
                <a:xfrm>
                  <a:off x="2942" y="1503"/>
                  <a:ext cx="0" cy="137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 name="Line 11"/>
                <p:cNvSpPr>
                  <a:spLocks noChangeShapeType="1"/>
                </p:cNvSpPr>
                <p:nvPr/>
              </p:nvSpPr>
              <p:spPr bwMode="auto">
                <a:xfrm>
                  <a:off x="3585" y="1503"/>
                  <a:ext cx="0" cy="137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 name="Line 12"/>
                <p:cNvSpPr>
                  <a:spLocks noChangeShapeType="1"/>
                </p:cNvSpPr>
                <p:nvPr/>
              </p:nvSpPr>
              <p:spPr bwMode="auto">
                <a:xfrm>
                  <a:off x="4395" y="1503"/>
                  <a:ext cx="0" cy="137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 name="Line 13"/>
                <p:cNvSpPr>
                  <a:spLocks noChangeShapeType="1"/>
                </p:cNvSpPr>
                <p:nvPr/>
              </p:nvSpPr>
              <p:spPr bwMode="auto">
                <a:xfrm>
                  <a:off x="1984" y="1506"/>
                  <a:ext cx="0" cy="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 name="Line 14"/>
                <p:cNvSpPr>
                  <a:spLocks noChangeShapeType="1"/>
                </p:cNvSpPr>
                <p:nvPr/>
              </p:nvSpPr>
              <p:spPr bwMode="auto">
                <a:xfrm>
                  <a:off x="1976" y="1762"/>
                  <a:ext cx="0" cy="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 name="Line 15"/>
                <p:cNvSpPr>
                  <a:spLocks noChangeShapeType="1"/>
                </p:cNvSpPr>
                <p:nvPr/>
              </p:nvSpPr>
              <p:spPr bwMode="auto">
                <a:xfrm>
                  <a:off x="1965" y="2036"/>
                  <a:ext cx="0" cy="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 name="Line 16"/>
                <p:cNvSpPr>
                  <a:spLocks noChangeShapeType="1"/>
                </p:cNvSpPr>
                <p:nvPr/>
              </p:nvSpPr>
              <p:spPr bwMode="auto">
                <a:xfrm>
                  <a:off x="2533" y="1504"/>
                  <a:ext cx="0" cy="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 name="Line 17"/>
                <p:cNvSpPr>
                  <a:spLocks noChangeShapeType="1"/>
                </p:cNvSpPr>
                <p:nvPr/>
              </p:nvSpPr>
              <p:spPr bwMode="auto">
                <a:xfrm>
                  <a:off x="2528" y="1762"/>
                  <a:ext cx="0" cy="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 name="Line 18"/>
                <p:cNvSpPr>
                  <a:spLocks noChangeShapeType="1"/>
                </p:cNvSpPr>
                <p:nvPr/>
              </p:nvSpPr>
              <p:spPr bwMode="auto">
                <a:xfrm>
                  <a:off x="2532" y="2040"/>
                  <a:ext cx="0" cy="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 name="Line 19"/>
                <p:cNvSpPr>
                  <a:spLocks noChangeShapeType="1"/>
                </p:cNvSpPr>
                <p:nvPr/>
              </p:nvSpPr>
              <p:spPr bwMode="auto">
                <a:xfrm>
                  <a:off x="4050" y="1498"/>
                  <a:ext cx="0" cy="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 name="Line 20"/>
                <p:cNvSpPr>
                  <a:spLocks noChangeShapeType="1"/>
                </p:cNvSpPr>
                <p:nvPr/>
              </p:nvSpPr>
              <p:spPr bwMode="auto">
                <a:xfrm>
                  <a:off x="4788" y="1501"/>
                  <a:ext cx="0" cy="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 name="Line 21"/>
                <p:cNvSpPr>
                  <a:spLocks noChangeShapeType="1"/>
                </p:cNvSpPr>
                <p:nvPr/>
              </p:nvSpPr>
              <p:spPr bwMode="auto">
                <a:xfrm>
                  <a:off x="1566" y="2306"/>
                  <a:ext cx="36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 name="Line 22"/>
                <p:cNvSpPr>
                  <a:spLocks noChangeShapeType="1"/>
                </p:cNvSpPr>
                <p:nvPr/>
              </p:nvSpPr>
              <p:spPr bwMode="auto">
                <a:xfrm>
                  <a:off x="1568" y="2590"/>
                  <a:ext cx="368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 name="Line 23"/>
                <p:cNvSpPr>
                  <a:spLocks noChangeShapeType="1"/>
                </p:cNvSpPr>
                <p:nvPr/>
              </p:nvSpPr>
              <p:spPr bwMode="auto">
                <a:xfrm>
                  <a:off x="4798" y="1756"/>
                  <a:ext cx="0" cy="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 name="Line 24"/>
                <p:cNvSpPr>
                  <a:spLocks noChangeShapeType="1"/>
                </p:cNvSpPr>
                <p:nvPr/>
              </p:nvSpPr>
              <p:spPr bwMode="auto">
                <a:xfrm>
                  <a:off x="4794" y="2033"/>
                  <a:ext cx="0" cy="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 name="Line 25"/>
                <p:cNvSpPr>
                  <a:spLocks noChangeShapeType="1"/>
                </p:cNvSpPr>
                <p:nvPr/>
              </p:nvSpPr>
              <p:spPr bwMode="auto">
                <a:xfrm>
                  <a:off x="4786" y="2305"/>
                  <a:ext cx="0" cy="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 name="Line 26"/>
                <p:cNvSpPr>
                  <a:spLocks noChangeShapeType="1"/>
                </p:cNvSpPr>
                <p:nvPr/>
              </p:nvSpPr>
              <p:spPr bwMode="auto">
                <a:xfrm>
                  <a:off x="4786" y="2595"/>
                  <a:ext cx="0" cy="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 name="Line 27"/>
                <p:cNvSpPr>
                  <a:spLocks noChangeShapeType="1"/>
                </p:cNvSpPr>
                <p:nvPr/>
              </p:nvSpPr>
              <p:spPr bwMode="auto">
                <a:xfrm>
                  <a:off x="4038" y="1769"/>
                  <a:ext cx="0"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 name="Line 28"/>
                <p:cNvSpPr>
                  <a:spLocks noChangeShapeType="1"/>
                </p:cNvSpPr>
                <p:nvPr/>
              </p:nvSpPr>
              <p:spPr bwMode="auto">
                <a:xfrm>
                  <a:off x="4038" y="2033"/>
                  <a:ext cx="0" cy="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 name="Line 29"/>
                <p:cNvSpPr>
                  <a:spLocks noChangeShapeType="1"/>
                </p:cNvSpPr>
                <p:nvPr/>
              </p:nvSpPr>
              <p:spPr bwMode="auto">
                <a:xfrm>
                  <a:off x="4038" y="2310"/>
                  <a:ext cx="0" cy="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 name="Line 30"/>
                <p:cNvSpPr>
                  <a:spLocks noChangeShapeType="1"/>
                </p:cNvSpPr>
                <p:nvPr/>
              </p:nvSpPr>
              <p:spPr bwMode="auto">
                <a:xfrm>
                  <a:off x="4038" y="2591"/>
                  <a:ext cx="0" cy="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 name="Line 31"/>
                <p:cNvSpPr>
                  <a:spLocks noChangeShapeType="1"/>
                </p:cNvSpPr>
                <p:nvPr/>
              </p:nvSpPr>
              <p:spPr bwMode="auto">
                <a:xfrm>
                  <a:off x="2516" y="2310"/>
                  <a:ext cx="0" cy="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 name="Line 32"/>
                <p:cNvSpPr>
                  <a:spLocks noChangeShapeType="1"/>
                </p:cNvSpPr>
                <p:nvPr/>
              </p:nvSpPr>
              <p:spPr bwMode="auto">
                <a:xfrm>
                  <a:off x="2516" y="2591"/>
                  <a:ext cx="0" cy="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 name="Line 33"/>
                <p:cNvSpPr>
                  <a:spLocks noChangeShapeType="1"/>
                </p:cNvSpPr>
                <p:nvPr/>
              </p:nvSpPr>
              <p:spPr bwMode="auto">
                <a:xfrm>
                  <a:off x="1978" y="2314"/>
                  <a:ext cx="0" cy="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 name="Line 34"/>
                <p:cNvSpPr>
                  <a:spLocks noChangeShapeType="1"/>
                </p:cNvSpPr>
                <p:nvPr/>
              </p:nvSpPr>
              <p:spPr bwMode="auto">
                <a:xfrm>
                  <a:off x="1978" y="2594"/>
                  <a:ext cx="0" cy="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9" name="Text Box 35"/>
              <p:cNvSpPr txBox="1">
                <a:spLocks noChangeArrowheads="1"/>
              </p:cNvSpPr>
              <p:nvPr/>
            </p:nvSpPr>
            <p:spPr bwMode="auto">
              <a:xfrm>
                <a:off x="3979" y="2366"/>
                <a:ext cx="111"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1800">
                    <a:ea typeface="宋体" charset="-122"/>
                  </a:rPr>
                  <a:t>   </a:t>
                </a:r>
              </a:p>
            </p:txBody>
          </p:sp>
          <p:grpSp>
            <p:nvGrpSpPr>
              <p:cNvPr id="80" name="Group 36"/>
              <p:cNvGrpSpPr>
                <a:grpSpLocks/>
              </p:cNvGrpSpPr>
              <p:nvPr/>
            </p:nvGrpSpPr>
            <p:grpSpPr bwMode="auto">
              <a:xfrm>
                <a:off x="1566" y="1597"/>
                <a:ext cx="3267" cy="140"/>
                <a:chOff x="1879" y="1610"/>
                <a:chExt cx="3267" cy="140"/>
              </a:xfrm>
            </p:grpSpPr>
            <p:sp>
              <p:nvSpPr>
                <p:cNvPr id="122" name="Text Box 37"/>
                <p:cNvSpPr txBox="1">
                  <a:spLocks noChangeArrowheads="1"/>
                </p:cNvSpPr>
                <p:nvPr/>
              </p:nvSpPr>
              <p:spPr bwMode="auto">
                <a:xfrm>
                  <a:off x="3361" y="1610"/>
                  <a:ext cx="89"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1800">
                      <a:ea typeface="宋体" charset="-122"/>
                    </a:rPr>
                    <a:t>P</a:t>
                  </a:r>
                </a:p>
              </p:txBody>
            </p:sp>
            <p:sp>
              <p:nvSpPr>
                <p:cNvPr id="123" name="Text Box 38"/>
                <p:cNvSpPr txBox="1">
                  <a:spLocks noChangeArrowheads="1"/>
                </p:cNvSpPr>
                <p:nvPr/>
              </p:nvSpPr>
              <p:spPr bwMode="auto">
                <a:xfrm>
                  <a:off x="1879" y="1610"/>
                  <a:ext cx="75"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1800">
                      <a:ea typeface="宋体" charset="-122"/>
                    </a:rPr>
                    <a:t>0</a:t>
                  </a:r>
                </a:p>
              </p:txBody>
            </p:sp>
            <p:sp>
              <p:nvSpPr>
                <p:cNvPr id="124" name="Text Box 39"/>
                <p:cNvSpPr txBox="1">
                  <a:spLocks noChangeArrowheads="1"/>
                </p:cNvSpPr>
                <p:nvPr/>
              </p:nvSpPr>
              <p:spPr bwMode="auto">
                <a:xfrm>
                  <a:off x="2368" y="1610"/>
                  <a:ext cx="75"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1800">
                      <a:ea typeface="宋体" charset="-122"/>
                    </a:rPr>
                    <a:t>0</a:t>
                  </a:r>
                </a:p>
              </p:txBody>
            </p:sp>
            <p:sp>
              <p:nvSpPr>
                <p:cNvPr id="125" name="Text Box 40"/>
                <p:cNvSpPr txBox="1">
                  <a:spLocks noChangeArrowheads="1"/>
                </p:cNvSpPr>
                <p:nvPr/>
              </p:nvSpPr>
              <p:spPr bwMode="auto">
                <a:xfrm>
                  <a:off x="2855" y="1610"/>
                  <a:ext cx="75"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1800" dirty="0">
                      <a:ea typeface="宋体" charset="-122"/>
                    </a:rPr>
                    <a:t>1</a:t>
                  </a:r>
                </a:p>
              </p:txBody>
            </p:sp>
            <p:sp>
              <p:nvSpPr>
                <p:cNvPr id="126" name="Text Box 41"/>
                <p:cNvSpPr txBox="1">
                  <a:spLocks noChangeArrowheads="1"/>
                </p:cNvSpPr>
                <p:nvPr/>
              </p:nvSpPr>
              <p:spPr bwMode="auto">
                <a:xfrm>
                  <a:off x="3940" y="1610"/>
                  <a:ext cx="74"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1800">
                      <a:ea typeface="宋体" charset="-122"/>
                    </a:rPr>
                    <a:t>1</a:t>
                  </a:r>
                </a:p>
              </p:txBody>
            </p:sp>
            <p:sp>
              <p:nvSpPr>
                <p:cNvPr id="127" name="Text Box 42"/>
                <p:cNvSpPr txBox="1">
                  <a:spLocks noChangeArrowheads="1"/>
                </p:cNvSpPr>
                <p:nvPr/>
              </p:nvSpPr>
              <p:spPr bwMode="auto">
                <a:xfrm>
                  <a:off x="4345" y="1610"/>
                  <a:ext cx="75"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1800">
                      <a:ea typeface="宋体" charset="-122"/>
                    </a:rPr>
                    <a:t>1</a:t>
                  </a:r>
                </a:p>
              </p:txBody>
            </p:sp>
            <p:sp>
              <p:nvSpPr>
                <p:cNvPr id="128" name="Text Box 43"/>
                <p:cNvSpPr txBox="1">
                  <a:spLocks noChangeArrowheads="1"/>
                </p:cNvSpPr>
                <p:nvPr/>
              </p:nvSpPr>
              <p:spPr bwMode="auto">
                <a:xfrm>
                  <a:off x="4714" y="1610"/>
                  <a:ext cx="75"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1800">
                      <a:ea typeface="宋体" charset="-122"/>
                    </a:rPr>
                    <a:t>1</a:t>
                  </a:r>
                </a:p>
              </p:txBody>
            </p:sp>
            <p:sp>
              <p:nvSpPr>
                <p:cNvPr id="129" name="Text Box 44"/>
                <p:cNvSpPr txBox="1">
                  <a:spLocks noChangeArrowheads="1"/>
                </p:cNvSpPr>
                <p:nvPr/>
              </p:nvSpPr>
              <p:spPr bwMode="auto">
                <a:xfrm>
                  <a:off x="5072" y="1610"/>
                  <a:ext cx="74"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1800">
                      <a:ea typeface="宋体" charset="-122"/>
                    </a:rPr>
                    <a:t>1</a:t>
                  </a:r>
                </a:p>
              </p:txBody>
            </p:sp>
          </p:grpSp>
          <p:grpSp>
            <p:nvGrpSpPr>
              <p:cNvPr id="81" name="Group 45"/>
              <p:cNvGrpSpPr>
                <a:grpSpLocks/>
              </p:cNvGrpSpPr>
              <p:nvPr/>
            </p:nvGrpSpPr>
            <p:grpSpPr bwMode="auto">
              <a:xfrm>
                <a:off x="1554" y="1874"/>
                <a:ext cx="3279" cy="140"/>
                <a:chOff x="1867" y="1887"/>
                <a:chExt cx="3279" cy="140"/>
              </a:xfrm>
            </p:grpSpPr>
            <p:sp>
              <p:nvSpPr>
                <p:cNvPr id="114" name="Text Box 46"/>
                <p:cNvSpPr txBox="1">
                  <a:spLocks noChangeArrowheads="1"/>
                </p:cNvSpPr>
                <p:nvPr/>
              </p:nvSpPr>
              <p:spPr bwMode="auto">
                <a:xfrm>
                  <a:off x="3361" y="1887"/>
                  <a:ext cx="81"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1800">
                      <a:ea typeface="宋体" charset="-122"/>
                    </a:rPr>
                    <a:t>F</a:t>
                  </a:r>
                </a:p>
              </p:txBody>
            </p:sp>
            <p:sp>
              <p:nvSpPr>
                <p:cNvPr id="115" name="Text Box 47"/>
                <p:cNvSpPr txBox="1">
                  <a:spLocks noChangeArrowheads="1"/>
                </p:cNvSpPr>
                <p:nvPr/>
              </p:nvSpPr>
              <p:spPr bwMode="auto">
                <a:xfrm>
                  <a:off x="1867" y="1887"/>
                  <a:ext cx="75"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1800">
                      <a:ea typeface="宋体" charset="-122"/>
                    </a:rPr>
                    <a:t>0</a:t>
                  </a:r>
                </a:p>
              </p:txBody>
            </p:sp>
            <p:sp>
              <p:nvSpPr>
                <p:cNvPr id="116" name="Text Box 48"/>
                <p:cNvSpPr txBox="1">
                  <a:spLocks noChangeArrowheads="1"/>
                </p:cNvSpPr>
                <p:nvPr/>
              </p:nvSpPr>
              <p:spPr bwMode="auto">
                <a:xfrm>
                  <a:off x="2368" y="1887"/>
                  <a:ext cx="75"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1800">
                      <a:ea typeface="宋体" charset="-122"/>
                    </a:rPr>
                    <a:t>0</a:t>
                  </a:r>
                </a:p>
              </p:txBody>
            </p:sp>
            <p:sp>
              <p:nvSpPr>
                <p:cNvPr id="117" name="Text Box 49"/>
                <p:cNvSpPr txBox="1">
                  <a:spLocks noChangeArrowheads="1"/>
                </p:cNvSpPr>
                <p:nvPr/>
              </p:nvSpPr>
              <p:spPr bwMode="auto">
                <a:xfrm>
                  <a:off x="2855" y="1887"/>
                  <a:ext cx="75"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1800">
                      <a:ea typeface="宋体" charset="-122"/>
                    </a:rPr>
                    <a:t>0</a:t>
                  </a:r>
                </a:p>
              </p:txBody>
            </p:sp>
            <p:sp>
              <p:nvSpPr>
                <p:cNvPr id="118" name="Text Box 50"/>
                <p:cNvSpPr txBox="1">
                  <a:spLocks noChangeArrowheads="1"/>
                </p:cNvSpPr>
                <p:nvPr/>
              </p:nvSpPr>
              <p:spPr bwMode="auto">
                <a:xfrm>
                  <a:off x="3940" y="1887"/>
                  <a:ext cx="74"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1800">
                      <a:ea typeface="宋体" charset="-122"/>
                    </a:rPr>
                    <a:t>1</a:t>
                  </a:r>
                </a:p>
              </p:txBody>
            </p:sp>
            <p:sp>
              <p:nvSpPr>
                <p:cNvPr id="119" name="Text Box 51"/>
                <p:cNvSpPr txBox="1">
                  <a:spLocks noChangeArrowheads="1"/>
                </p:cNvSpPr>
                <p:nvPr/>
              </p:nvSpPr>
              <p:spPr bwMode="auto">
                <a:xfrm>
                  <a:off x="4345" y="1887"/>
                  <a:ext cx="75"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1800">
                      <a:ea typeface="宋体" charset="-122"/>
                    </a:rPr>
                    <a:t>1</a:t>
                  </a:r>
                </a:p>
              </p:txBody>
            </p:sp>
            <p:sp>
              <p:nvSpPr>
                <p:cNvPr id="120" name="Text Box 52"/>
                <p:cNvSpPr txBox="1">
                  <a:spLocks noChangeArrowheads="1"/>
                </p:cNvSpPr>
                <p:nvPr/>
              </p:nvSpPr>
              <p:spPr bwMode="auto">
                <a:xfrm>
                  <a:off x="4714" y="1887"/>
                  <a:ext cx="75"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1800">
                      <a:ea typeface="宋体" charset="-122"/>
                    </a:rPr>
                    <a:t>1</a:t>
                  </a:r>
                </a:p>
              </p:txBody>
            </p:sp>
            <p:sp>
              <p:nvSpPr>
                <p:cNvPr id="121" name="Text Box 53"/>
                <p:cNvSpPr txBox="1">
                  <a:spLocks noChangeArrowheads="1"/>
                </p:cNvSpPr>
                <p:nvPr/>
              </p:nvSpPr>
              <p:spPr bwMode="auto">
                <a:xfrm>
                  <a:off x="5072" y="1887"/>
                  <a:ext cx="74"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1800">
                      <a:ea typeface="宋体" charset="-122"/>
                    </a:rPr>
                    <a:t>1</a:t>
                  </a:r>
                </a:p>
              </p:txBody>
            </p:sp>
          </p:grpSp>
          <p:grpSp>
            <p:nvGrpSpPr>
              <p:cNvPr id="82" name="Group 54"/>
              <p:cNvGrpSpPr>
                <a:grpSpLocks/>
              </p:cNvGrpSpPr>
              <p:nvPr/>
            </p:nvGrpSpPr>
            <p:grpSpPr bwMode="auto">
              <a:xfrm>
                <a:off x="1554" y="2131"/>
                <a:ext cx="3279" cy="140"/>
                <a:chOff x="1867" y="2144"/>
                <a:chExt cx="3279" cy="140"/>
              </a:xfrm>
            </p:grpSpPr>
            <p:sp>
              <p:nvSpPr>
                <p:cNvPr id="106" name="Text Box 55"/>
                <p:cNvSpPr txBox="1">
                  <a:spLocks noChangeArrowheads="1"/>
                </p:cNvSpPr>
                <p:nvPr/>
              </p:nvSpPr>
              <p:spPr bwMode="auto">
                <a:xfrm>
                  <a:off x="3361" y="2144"/>
                  <a:ext cx="81"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1800">
                      <a:ea typeface="宋体" charset="-122"/>
                    </a:rPr>
                    <a:t>F</a:t>
                  </a:r>
                </a:p>
              </p:txBody>
            </p:sp>
            <p:sp>
              <p:nvSpPr>
                <p:cNvPr id="107" name="Text Box 56"/>
                <p:cNvSpPr txBox="1">
                  <a:spLocks noChangeArrowheads="1"/>
                </p:cNvSpPr>
                <p:nvPr/>
              </p:nvSpPr>
              <p:spPr bwMode="auto">
                <a:xfrm>
                  <a:off x="1867" y="2144"/>
                  <a:ext cx="75"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1800">
                      <a:ea typeface="宋体" charset="-122"/>
                    </a:rPr>
                    <a:t>1</a:t>
                  </a:r>
                </a:p>
              </p:txBody>
            </p:sp>
            <p:sp>
              <p:nvSpPr>
                <p:cNvPr id="108" name="Text Box 57"/>
                <p:cNvSpPr txBox="1">
                  <a:spLocks noChangeArrowheads="1"/>
                </p:cNvSpPr>
                <p:nvPr/>
              </p:nvSpPr>
              <p:spPr bwMode="auto">
                <a:xfrm>
                  <a:off x="2368" y="2144"/>
                  <a:ext cx="75"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1800">
                      <a:ea typeface="宋体" charset="-122"/>
                    </a:rPr>
                    <a:t>0</a:t>
                  </a:r>
                </a:p>
              </p:txBody>
            </p:sp>
            <p:sp>
              <p:nvSpPr>
                <p:cNvPr id="109" name="Text Box 58"/>
                <p:cNvSpPr txBox="1">
                  <a:spLocks noChangeArrowheads="1"/>
                </p:cNvSpPr>
                <p:nvPr/>
              </p:nvSpPr>
              <p:spPr bwMode="auto">
                <a:xfrm>
                  <a:off x="2855" y="2144"/>
                  <a:ext cx="75"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1800">
                      <a:ea typeface="宋体" charset="-122"/>
                    </a:rPr>
                    <a:t>0</a:t>
                  </a:r>
                </a:p>
              </p:txBody>
            </p:sp>
            <p:sp>
              <p:nvSpPr>
                <p:cNvPr id="110" name="Text Box 59"/>
                <p:cNvSpPr txBox="1">
                  <a:spLocks noChangeArrowheads="1"/>
                </p:cNvSpPr>
                <p:nvPr/>
              </p:nvSpPr>
              <p:spPr bwMode="auto">
                <a:xfrm>
                  <a:off x="3940" y="2144"/>
                  <a:ext cx="74"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1800">
                      <a:ea typeface="宋体" charset="-122"/>
                    </a:rPr>
                    <a:t>0</a:t>
                  </a:r>
                </a:p>
              </p:txBody>
            </p:sp>
            <p:sp>
              <p:nvSpPr>
                <p:cNvPr id="111" name="Text Box 60"/>
                <p:cNvSpPr txBox="1">
                  <a:spLocks noChangeArrowheads="1"/>
                </p:cNvSpPr>
                <p:nvPr/>
              </p:nvSpPr>
              <p:spPr bwMode="auto">
                <a:xfrm>
                  <a:off x="4345" y="2144"/>
                  <a:ext cx="75"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1800">
                      <a:ea typeface="宋体" charset="-122"/>
                    </a:rPr>
                    <a:t>1</a:t>
                  </a:r>
                </a:p>
              </p:txBody>
            </p:sp>
            <p:sp>
              <p:nvSpPr>
                <p:cNvPr id="112" name="Text Box 61"/>
                <p:cNvSpPr txBox="1">
                  <a:spLocks noChangeArrowheads="1"/>
                </p:cNvSpPr>
                <p:nvPr/>
              </p:nvSpPr>
              <p:spPr bwMode="auto">
                <a:xfrm>
                  <a:off x="4714" y="2144"/>
                  <a:ext cx="75"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1800">
                      <a:ea typeface="宋体" charset="-122"/>
                    </a:rPr>
                    <a:t>1</a:t>
                  </a:r>
                </a:p>
              </p:txBody>
            </p:sp>
            <p:sp>
              <p:nvSpPr>
                <p:cNvPr id="113" name="Text Box 62"/>
                <p:cNvSpPr txBox="1">
                  <a:spLocks noChangeArrowheads="1"/>
                </p:cNvSpPr>
                <p:nvPr/>
              </p:nvSpPr>
              <p:spPr bwMode="auto">
                <a:xfrm>
                  <a:off x="5072" y="2144"/>
                  <a:ext cx="74"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1800">
                      <a:ea typeface="宋体" charset="-122"/>
                    </a:rPr>
                    <a:t>1</a:t>
                  </a:r>
                </a:p>
              </p:txBody>
            </p:sp>
          </p:grpSp>
          <p:grpSp>
            <p:nvGrpSpPr>
              <p:cNvPr id="83" name="Group 63"/>
              <p:cNvGrpSpPr>
                <a:grpSpLocks/>
              </p:cNvGrpSpPr>
              <p:nvPr/>
            </p:nvGrpSpPr>
            <p:grpSpPr bwMode="auto">
              <a:xfrm>
                <a:off x="1554" y="2426"/>
                <a:ext cx="3279" cy="140"/>
                <a:chOff x="1867" y="2439"/>
                <a:chExt cx="3279" cy="140"/>
              </a:xfrm>
            </p:grpSpPr>
            <p:sp>
              <p:nvSpPr>
                <p:cNvPr id="98" name="Text Box 64"/>
                <p:cNvSpPr txBox="1">
                  <a:spLocks noChangeArrowheads="1"/>
                </p:cNvSpPr>
                <p:nvPr/>
              </p:nvSpPr>
              <p:spPr bwMode="auto">
                <a:xfrm>
                  <a:off x="3361" y="2439"/>
                  <a:ext cx="81"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1800">
                      <a:ea typeface="宋体" charset="-122"/>
                    </a:rPr>
                    <a:t>F</a:t>
                  </a:r>
                </a:p>
              </p:txBody>
            </p:sp>
            <p:sp>
              <p:nvSpPr>
                <p:cNvPr id="99" name="Text Box 65"/>
                <p:cNvSpPr txBox="1">
                  <a:spLocks noChangeArrowheads="1"/>
                </p:cNvSpPr>
                <p:nvPr/>
              </p:nvSpPr>
              <p:spPr bwMode="auto">
                <a:xfrm>
                  <a:off x="1867" y="2439"/>
                  <a:ext cx="75"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1800">
                      <a:ea typeface="宋体" charset="-122"/>
                    </a:rPr>
                    <a:t>0</a:t>
                  </a:r>
                </a:p>
              </p:txBody>
            </p:sp>
            <p:sp>
              <p:nvSpPr>
                <p:cNvPr id="100" name="Text Box 66"/>
                <p:cNvSpPr txBox="1">
                  <a:spLocks noChangeArrowheads="1"/>
                </p:cNvSpPr>
                <p:nvPr/>
              </p:nvSpPr>
              <p:spPr bwMode="auto">
                <a:xfrm>
                  <a:off x="2368" y="2439"/>
                  <a:ext cx="75"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1800">
                      <a:ea typeface="宋体" charset="-122"/>
                    </a:rPr>
                    <a:t>1</a:t>
                  </a:r>
                </a:p>
              </p:txBody>
            </p:sp>
            <p:sp>
              <p:nvSpPr>
                <p:cNvPr id="101" name="Text Box 67"/>
                <p:cNvSpPr txBox="1">
                  <a:spLocks noChangeArrowheads="1"/>
                </p:cNvSpPr>
                <p:nvPr/>
              </p:nvSpPr>
              <p:spPr bwMode="auto">
                <a:xfrm>
                  <a:off x="2855" y="2439"/>
                  <a:ext cx="75"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1800">
                      <a:ea typeface="宋体" charset="-122"/>
                    </a:rPr>
                    <a:t>1</a:t>
                  </a:r>
                </a:p>
              </p:txBody>
            </p:sp>
            <p:sp>
              <p:nvSpPr>
                <p:cNvPr id="102" name="Text Box 68"/>
                <p:cNvSpPr txBox="1">
                  <a:spLocks noChangeArrowheads="1"/>
                </p:cNvSpPr>
                <p:nvPr/>
              </p:nvSpPr>
              <p:spPr bwMode="auto">
                <a:xfrm>
                  <a:off x="3940" y="2439"/>
                  <a:ext cx="74"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1800">
                      <a:ea typeface="宋体" charset="-122"/>
                    </a:rPr>
                    <a:t>0</a:t>
                  </a:r>
                </a:p>
              </p:txBody>
            </p:sp>
            <p:sp>
              <p:nvSpPr>
                <p:cNvPr id="103" name="Text Box 69"/>
                <p:cNvSpPr txBox="1">
                  <a:spLocks noChangeArrowheads="1"/>
                </p:cNvSpPr>
                <p:nvPr/>
              </p:nvSpPr>
              <p:spPr bwMode="auto">
                <a:xfrm>
                  <a:off x="4345" y="2439"/>
                  <a:ext cx="75"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1800">
                      <a:ea typeface="宋体" charset="-122"/>
                    </a:rPr>
                    <a:t>0</a:t>
                  </a:r>
                </a:p>
              </p:txBody>
            </p:sp>
            <p:sp>
              <p:nvSpPr>
                <p:cNvPr id="104" name="Text Box 70"/>
                <p:cNvSpPr txBox="1">
                  <a:spLocks noChangeArrowheads="1"/>
                </p:cNvSpPr>
                <p:nvPr/>
              </p:nvSpPr>
              <p:spPr bwMode="auto">
                <a:xfrm>
                  <a:off x="4714" y="2439"/>
                  <a:ext cx="75"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1800">
                      <a:ea typeface="宋体" charset="-122"/>
                    </a:rPr>
                    <a:t>1</a:t>
                  </a:r>
                </a:p>
              </p:txBody>
            </p:sp>
            <p:sp>
              <p:nvSpPr>
                <p:cNvPr id="105" name="Text Box 71"/>
                <p:cNvSpPr txBox="1">
                  <a:spLocks noChangeArrowheads="1"/>
                </p:cNvSpPr>
                <p:nvPr/>
              </p:nvSpPr>
              <p:spPr bwMode="auto">
                <a:xfrm>
                  <a:off x="5072" y="2439"/>
                  <a:ext cx="74"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1800">
                      <a:ea typeface="宋体" charset="-122"/>
                    </a:rPr>
                    <a:t>1</a:t>
                  </a:r>
                </a:p>
              </p:txBody>
            </p:sp>
          </p:grpSp>
          <p:grpSp>
            <p:nvGrpSpPr>
              <p:cNvPr id="84" name="Group 72"/>
              <p:cNvGrpSpPr>
                <a:grpSpLocks/>
              </p:cNvGrpSpPr>
              <p:nvPr/>
            </p:nvGrpSpPr>
            <p:grpSpPr bwMode="auto">
              <a:xfrm>
                <a:off x="1554" y="2693"/>
                <a:ext cx="3291" cy="140"/>
                <a:chOff x="1867" y="2706"/>
                <a:chExt cx="3291" cy="140"/>
              </a:xfrm>
            </p:grpSpPr>
            <p:sp>
              <p:nvSpPr>
                <p:cNvPr id="90" name="Text Box 73"/>
                <p:cNvSpPr txBox="1">
                  <a:spLocks noChangeArrowheads="1"/>
                </p:cNvSpPr>
                <p:nvPr/>
              </p:nvSpPr>
              <p:spPr bwMode="auto">
                <a:xfrm>
                  <a:off x="3351" y="2706"/>
                  <a:ext cx="89"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1800">
                      <a:ea typeface="宋体" charset="-122"/>
                    </a:rPr>
                    <a:t>P</a:t>
                  </a:r>
                </a:p>
              </p:txBody>
            </p:sp>
            <p:sp>
              <p:nvSpPr>
                <p:cNvPr id="91" name="Text Box 74"/>
                <p:cNvSpPr txBox="1">
                  <a:spLocks noChangeArrowheads="1"/>
                </p:cNvSpPr>
                <p:nvPr/>
              </p:nvSpPr>
              <p:spPr bwMode="auto">
                <a:xfrm>
                  <a:off x="1867" y="2706"/>
                  <a:ext cx="75"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1800">
                      <a:ea typeface="宋体" charset="-122"/>
                    </a:rPr>
                    <a:t>0</a:t>
                  </a:r>
                </a:p>
              </p:txBody>
            </p:sp>
            <p:sp>
              <p:nvSpPr>
                <p:cNvPr id="92" name="Text Box 75"/>
                <p:cNvSpPr txBox="1">
                  <a:spLocks noChangeArrowheads="1"/>
                </p:cNvSpPr>
                <p:nvPr/>
              </p:nvSpPr>
              <p:spPr bwMode="auto">
                <a:xfrm>
                  <a:off x="2368" y="2706"/>
                  <a:ext cx="75"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1800">
                      <a:ea typeface="宋体" charset="-122"/>
                    </a:rPr>
                    <a:t>1</a:t>
                  </a:r>
                </a:p>
              </p:txBody>
            </p:sp>
            <p:sp>
              <p:nvSpPr>
                <p:cNvPr id="93" name="Text Box 76"/>
                <p:cNvSpPr txBox="1">
                  <a:spLocks noChangeArrowheads="1"/>
                </p:cNvSpPr>
                <p:nvPr/>
              </p:nvSpPr>
              <p:spPr bwMode="auto">
                <a:xfrm>
                  <a:off x="2855" y="2706"/>
                  <a:ext cx="75"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1800" dirty="0">
                      <a:ea typeface="宋体" charset="-122"/>
                    </a:rPr>
                    <a:t>0</a:t>
                  </a:r>
                </a:p>
              </p:txBody>
            </p:sp>
            <p:sp>
              <p:nvSpPr>
                <p:cNvPr id="94" name="Text Box 77"/>
                <p:cNvSpPr txBox="1">
                  <a:spLocks noChangeArrowheads="1"/>
                </p:cNvSpPr>
                <p:nvPr/>
              </p:nvSpPr>
              <p:spPr bwMode="auto">
                <a:xfrm>
                  <a:off x="3940" y="2706"/>
                  <a:ext cx="74"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1800">
                      <a:ea typeface="宋体" charset="-122"/>
                    </a:rPr>
                    <a:t>0</a:t>
                  </a:r>
                </a:p>
              </p:txBody>
            </p:sp>
            <p:sp>
              <p:nvSpPr>
                <p:cNvPr id="95" name="Text Box 78"/>
                <p:cNvSpPr txBox="1">
                  <a:spLocks noChangeArrowheads="1"/>
                </p:cNvSpPr>
                <p:nvPr/>
              </p:nvSpPr>
              <p:spPr bwMode="auto">
                <a:xfrm>
                  <a:off x="4345" y="2706"/>
                  <a:ext cx="75"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1800">
                      <a:ea typeface="宋体" charset="-122"/>
                    </a:rPr>
                    <a:t>0</a:t>
                  </a:r>
                </a:p>
              </p:txBody>
            </p:sp>
            <p:sp>
              <p:nvSpPr>
                <p:cNvPr id="96" name="Text Box 79"/>
                <p:cNvSpPr txBox="1">
                  <a:spLocks noChangeArrowheads="1"/>
                </p:cNvSpPr>
                <p:nvPr/>
              </p:nvSpPr>
              <p:spPr bwMode="auto">
                <a:xfrm>
                  <a:off x="4714" y="2706"/>
                  <a:ext cx="75"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1800">
                      <a:ea typeface="宋体" charset="-122"/>
                    </a:rPr>
                    <a:t>1</a:t>
                  </a:r>
                </a:p>
              </p:txBody>
            </p:sp>
            <p:sp>
              <p:nvSpPr>
                <p:cNvPr id="97" name="Text Box 80"/>
                <p:cNvSpPr txBox="1">
                  <a:spLocks noChangeArrowheads="1"/>
                </p:cNvSpPr>
                <p:nvPr/>
              </p:nvSpPr>
              <p:spPr bwMode="auto">
                <a:xfrm>
                  <a:off x="5083" y="2706"/>
                  <a:ext cx="75"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1800">
                      <a:ea typeface="宋体" charset="-122"/>
                    </a:rPr>
                    <a:t>1</a:t>
                  </a:r>
                </a:p>
              </p:txBody>
            </p:sp>
          </p:grpSp>
          <p:sp>
            <p:nvSpPr>
              <p:cNvPr id="85" name="Text Box 81"/>
              <p:cNvSpPr txBox="1">
                <a:spLocks noChangeArrowheads="1"/>
              </p:cNvSpPr>
              <p:nvPr/>
            </p:nvSpPr>
            <p:spPr bwMode="auto">
              <a:xfrm>
                <a:off x="677" y="1558"/>
                <a:ext cx="604"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2000" dirty="0">
                    <a:ea typeface="宋体" charset="-122"/>
                  </a:rPr>
                  <a:t>SABM</a:t>
                </a:r>
              </a:p>
            </p:txBody>
          </p:sp>
          <p:sp>
            <p:nvSpPr>
              <p:cNvPr id="86" name="Text Box 82"/>
              <p:cNvSpPr txBox="1">
                <a:spLocks noChangeArrowheads="1"/>
              </p:cNvSpPr>
              <p:nvPr/>
            </p:nvSpPr>
            <p:spPr bwMode="auto">
              <a:xfrm>
                <a:off x="901" y="1834"/>
                <a:ext cx="330"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2000">
                    <a:ea typeface="宋体" charset="-122"/>
                  </a:rPr>
                  <a:t>DM</a:t>
                </a:r>
              </a:p>
            </p:txBody>
          </p:sp>
          <p:sp>
            <p:nvSpPr>
              <p:cNvPr id="87" name="Text Box 83"/>
              <p:cNvSpPr txBox="1">
                <a:spLocks noChangeArrowheads="1"/>
              </p:cNvSpPr>
              <p:nvPr/>
            </p:nvSpPr>
            <p:spPr bwMode="auto">
              <a:xfrm>
                <a:off x="657" y="2091"/>
                <a:ext cx="614"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2000">
                    <a:ea typeface="宋体" charset="-122"/>
                  </a:rPr>
                  <a:t>FRMR</a:t>
                </a:r>
              </a:p>
            </p:txBody>
          </p:sp>
          <p:sp>
            <p:nvSpPr>
              <p:cNvPr id="88" name="Text Box 84"/>
              <p:cNvSpPr txBox="1">
                <a:spLocks noChangeArrowheads="1"/>
              </p:cNvSpPr>
              <p:nvPr/>
            </p:nvSpPr>
            <p:spPr bwMode="auto">
              <a:xfrm>
                <a:off x="936" y="2376"/>
                <a:ext cx="295"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2000">
                    <a:ea typeface="宋体" charset="-122"/>
                  </a:rPr>
                  <a:t>UA</a:t>
                </a:r>
              </a:p>
            </p:txBody>
          </p:sp>
          <p:sp>
            <p:nvSpPr>
              <p:cNvPr id="89" name="Text Box 85"/>
              <p:cNvSpPr txBox="1">
                <a:spLocks noChangeArrowheads="1"/>
              </p:cNvSpPr>
              <p:nvPr/>
            </p:nvSpPr>
            <p:spPr bwMode="auto">
              <a:xfrm>
                <a:off x="724" y="2683"/>
                <a:ext cx="577" cy="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2000">
                    <a:ea typeface="宋体" charset="-122"/>
                  </a:rPr>
                  <a:t>DISC</a:t>
                </a:r>
              </a:p>
            </p:txBody>
          </p:sp>
        </p:grpSp>
        <p:grpSp>
          <p:nvGrpSpPr>
            <p:cNvPr id="69" name="Group 95"/>
            <p:cNvGrpSpPr>
              <a:grpSpLocks/>
            </p:cNvGrpSpPr>
            <p:nvPr/>
          </p:nvGrpSpPr>
          <p:grpSpPr bwMode="auto">
            <a:xfrm>
              <a:off x="2051050" y="2636838"/>
              <a:ext cx="5545138" cy="381000"/>
              <a:chOff x="1292" y="1661"/>
              <a:chExt cx="3493" cy="240"/>
            </a:xfrm>
          </p:grpSpPr>
          <p:sp>
            <p:nvSpPr>
              <p:cNvPr id="70" name="Text Box 87"/>
              <p:cNvSpPr txBox="1">
                <a:spLocks noChangeArrowheads="1"/>
              </p:cNvSpPr>
              <p:nvPr/>
            </p:nvSpPr>
            <p:spPr bwMode="auto">
              <a:xfrm>
                <a:off x="4513" y="1661"/>
                <a:ext cx="27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2400">
                    <a:ea typeface="宋体" charset="-122"/>
                  </a:rPr>
                  <a:t>D</a:t>
                </a:r>
                <a:r>
                  <a:rPr lang="en-US" altLang="zh-CN" sz="2400" baseline="-25000">
                    <a:ea typeface="宋体" charset="-122"/>
                  </a:rPr>
                  <a:t>0</a:t>
                </a:r>
              </a:p>
            </p:txBody>
          </p:sp>
          <p:sp>
            <p:nvSpPr>
              <p:cNvPr id="71" name="Text Box 88"/>
              <p:cNvSpPr txBox="1">
                <a:spLocks noChangeArrowheads="1"/>
              </p:cNvSpPr>
              <p:nvPr/>
            </p:nvSpPr>
            <p:spPr bwMode="auto">
              <a:xfrm>
                <a:off x="4105" y="1661"/>
                <a:ext cx="27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2400">
                    <a:ea typeface="宋体" charset="-122"/>
                  </a:rPr>
                  <a:t>D</a:t>
                </a:r>
                <a:r>
                  <a:rPr lang="en-US" altLang="zh-CN" sz="2400" baseline="-25000">
                    <a:ea typeface="宋体" charset="-122"/>
                  </a:rPr>
                  <a:t>1</a:t>
                </a:r>
              </a:p>
            </p:txBody>
          </p:sp>
          <p:sp>
            <p:nvSpPr>
              <p:cNvPr id="72" name="Text Box 89"/>
              <p:cNvSpPr txBox="1">
                <a:spLocks noChangeArrowheads="1"/>
              </p:cNvSpPr>
              <p:nvPr/>
            </p:nvSpPr>
            <p:spPr bwMode="auto">
              <a:xfrm>
                <a:off x="3334" y="1661"/>
                <a:ext cx="27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2400">
                    <a:ea typeface="宋体" charset="-122"/>
                  </a:rPr>
                  <a:t>D</a:t>
                </a:r>
                <a:r>
                  <a:rPr lang="en-US" altLang="zh-CN" sz="2400" baseline="-25000">
                    <a:ea typeface="宋体" charset="-122"/>
                  </a:rPr>
                  <a:t>3</a:t>
                </a:r>
              </a:p>
            </p:txBody>
          </p:sp>
          <p:sp>
            <p:nvSpPr>
              <p:cNvPr id="73" name="Text Box 90"/>
              <p:cNvSpPr txBox="1">
                <a:spLocks noChangeArrowheads="1"/>
              </p:cNvSpPr>
              <p:nvPr/>
            </p:nvSpPr>
            <p:spPr bwMode="auto">
              <a:xfrm>
                <a:off x="3742" y="1661"/>
                <a:ext cx="27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2400">
                    <a:ea typeface="宋体" charset="-122"/>
                  </a:rPr>
                  <a:t>D</a:t>
                </a:r>
                <a:r>
                  <a:rPr lang="en-US" altLang="zh-CN" sz="2400" baseline="-25000">
                    <a:ea typeface="宋体" charset="-122"/>
                  </a:rPr>
                  <a:t>2</a:t>
                </a:r>
              </a:p>
            </p:txBody>
          </p:sp>
          <p:sp>
            <p:nvSpPr>
              <p:cNvPr id="74" name="Text Box 91"/>
              <p:cNvSpPr txBox="1">
                <a:spLocks noChangeArrowheads="1"/>
              </p:cNvSpPr>
              <p:nvPr/>
            </p:nvSpPr>
            <p:spPr bwMode="auto">
              <a:xfrm>
                <a:off x="2245" y="1661"/>
                <a:ext cx="27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2400">
                    <a:ea typeface="宋体" charset="-122"/>
                  </a:rPr>
                  <a:t>D</a:t>
                </a:r>
                <a:r>
                  <a:rPr lang="en-US" altLang="zh-CN" sz="2400" baseline="-25000">
                    <a:ea typeface="宋体" charset="-122"/>
                  </a:rPr>
                  <a:t>5</a:t>
                </a:r>
              </a:p>
            </p:txBody>
          </p:sp>
          <p:sp>
            <p:nvSpPr>
              <p:cNvPr id="75" name="Text Box 92"/>
              <p:cNvSpPr txBox="1">
                <a:spLocks noChangeArrowheads="1"/>
              </p:cNvSpPr>
              <p:nvPr/>
            </p:nvSpPr>
            <p:spPr bwMode="auto">
              <a:xfrm>
                <a:off x="1746" y="1661"/>
                <a:ext cx="27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2400" dirty="0">
                    <a:ea typeface="宋体" charset="-122"/>
                  </a:rPr>
                  <a:t>D</a:t>
                </a:r>
                <a:r>
                  <a:rPr lang="en-US" altLang="zh-CN" sz="2400" baseline="-25000" dirty="0">
                    <a:ea typeface="宋体" charset="-122"/>
                  </a:rPr>
                  <a:t>6</a:t>
                </a:r>
              </a:p>
            </p:txBody>
          </p:sp>
          <p:sp>
            <p:nvSpPr>
              <p:cNvPr id="76" name="Text Box 93"/>
              <p:cNvSpPr txBox="1">
                <a:spLocks noChangeArrowheads="1"/>
              </p:cNvSpPr>
              <p:nvPr/>
            </p:nvSpPr>
            <p:spPr bwMode="auto">
              <a:xfrm>
                <a:off x="2744" y="1661"/>
                <a:ext cx="27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2400">
                    <a:ea typeface="宋体" charset="-122"/>
                  </a:rPr>
                  <a:t>D</a:t>
                </a:r>
                <a:r>
                  <a:rPr lang="en-US" altLang="zh-CN" sz="2400" baseline="-25000">
                    <a:ea typeface="宋体" charset="-122"/>
                  </a:rPr>
                  <a:t>4</a:t>
                </a:r>
              </a:p>
            </p:txBody>
          </p:sp>
          <p:sp>
            <p:nvSpPr>
              <p:cNvPr id="77" name="Text Box 94"/>
              <p:cNvSpPr txBox="1">
                <a:spLocks noChangeArrowheads="1"/>
              </p:cNvSpPr>
              <p:nvPr/>
            </p:nvSpPr>
            <p:spPr bwMode="auto">
              <a:xfrm>
                <a:off x="1292" y="1661"/>
                <a:ext cx="27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lgn="l" defTabSz="449263"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defTabSz="449263"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defTabSz="449263"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defTabSz="449263"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defTabSz="449263"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defTabSz="449263"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a:spcBef>
                    <a:spcPct val="0"/>
                  </a:spcBef>
                  <a:buClr>
                    <a:srgbClr val="104160"/>
                  </a:buClr>
                  <a:buSzPct val="90000"/>
                  <a:buFont typeface="Monotype Sorts" pitchFamily="2" charset="2"/>
                  <a:buNone/>
                </a:pPr>
                <a:r>
                  <a:rPr lang="en-US" altLang="zh-CN" sz="2400">
                    <a:ea typeface="宋体" charset="-122"/>
                  </a:rPr>
                  <a:t>D</a:t>
                </a:r>
                <a:r>
                  <a:rPr lang="en-US" altLang="zh-CN" sz="2400" baseline="-25000">
                    <a:ea typeface="宋体" charset="-122"/>
                  </a:rPr>
                  <a:t>7</a:t>
                </a:r>
              </a:p>
            </p:txBody>
          </p:sp>
        </p:grpSp>
      </p:grpSp>
    </p:spTree>
    <p:extLst>
      <p:ext uri="{BB962C8B-B14F-4D97-AF65-F5344CB8AC3E}">
        <p14:creationId xmlns:p14="http://schemas.microsoft.com/office/powerpoint/2010/main" val="34755812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1" name="矩形 1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562717" y="918919"/>
            <a:ext cx="305510" cy="333991"/>
            <a:chOff x="11707415" y="1054709"/>
            <a:chExt cx="368424" cy="432048"/>
          </a:xfrm>
        </p:grpSpPr>
        <p:sp>
          <p:nvSpPr>
            <p:cNvPr id="13" name="燕尾形 1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14" name="燕尾形 1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15" name="矩形 14"/>
          <p:cNvSpPr/>
          <p:nvPr/>
        </p:nvSpPr>
        <p:spPr>
          <a:xfrm>
            <a:off x="8313336" y="628222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16" name="文本框 15"/>
          <p:cNvSpPr txBox="1"/>
          <p:nvPr/>
        </p:nvSpPr>
        <p:spPr>
          <a:xfrm>
            <a:off x="693174" y="806177"/>
            <a:ext cx="7783169" cy="523220"/>
          </a:xfrm>
          <a:prstGeom prst="rect">
            <a:avLst/>
          </a:prstGeom>
          <a:noFill/>
        </p:spPr>
        <p:txBody>
          <a:bodyPr wrap="square" rtlCol="0">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3.1.1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rPr>
              <a:t>数据电路和数据链路</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Rectangle 8"/>
          <p:cNvSpPr txBox="1">
            <a:spLocks noChangeArrowheads="1"/>
          </p:cNvSpPr>
          <p:nvPr/>
        </p:nvSpPr>
        <p:spPr>
          <a:xfrm>
            <a:off x="411936" y="1627762"/>
            <a:ext cx="8345643" cy="4524315"/>
          </a:xfrm>
          <a:prstGeom prst="rect">
            <a:avLst/>
          </a:prstGeom>
          <a:noFill/>
        </p:spPr>
        <p:txBody>
          <a:bodyPr wrap="square" rtlCol="0">
            <a:spAutoFit/>
          </a:bodyPr>
          <a:lstStyle>
            <a:defPPr>
              <a:defRPr lang="zh-CN"/>
            </a:defPPr>
            <a:lvl1pPr algn="r">
              <a:defRPr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l">
              <a:lnSpc>
                <a:spcPct val="150000"/>
              </a:lnSpc>
            </a:pPr>
            <a:r>
              <a:rPr lang="zh-CN" altLang="en-US" sz="3200" dirty="0">
                <a:solidFill>
                  <a:schemeClr val="accent5">
                    <a:lumMod val="75000"/>
                  </a:schemeClr>
                </a:solidFill>
              </a:rPr>
              <a:t>数据链路与数据电路</a:t>
            </a:r>
          </a:p>
          <a:p>
            <a:pPr lvl="1">
              <a:lnSpc>
                <a:spcPct val="150000"/>
              </a:lnSpc>
            </a:pPr>
            <a:r>
              <a:rPr lang="zh-CN" altLang="en-US" sz="3200" b="1" dirty="0">
                <a:solidFill>
                  <a:schemeClr val="accent5">
                    <a:lumMod val="75000"/>
                  </a:schemeClr>
                </a:solidFill>
              </a:rPr>
              <a:t>数据电路</a:t>
            </a:r>
            <a:r>
              <a:rPr lang="zh-CN" altLang="en-US" sz="3200" b="1" dirty="0" smtClean="0">
                <a:solidFill>
                  <a:schemeClr val="accent5">
                    <a:lumMod val="75000"/>
                  </a:schemeClr>
                </a:solidFill>
              </a:rPr>
              <a:t>又常称为</a:t>
            </a:r>
            <a:r>
              <a:rPr lang="zh-CN" altLang="en-US" sz="3200" b="1" dirty="0">
                <a:solidFill>
                  <a:srgbClr val="C00000"/>
                </a:solidFill>
              </a:rPr>
              <a:t>物理链路或链路</a:t>
            </a:r>
          </a:p>
          <a:p>
            <a:pPr lvl="1">
              <a:lnSpc>
                <a:spcPct val="150000"/>
              </a:lnSpc>
            </a:pPr>
            <a:r>
              <a:rPr lang="zh-CN" altLang="en-US" sz="3200" b="1" dirty="0">
                <a:solidFill>
                  <a:schemeClr val="accent5">
                    <a:lumMod val="75000"/>
                  </a:schemeClr>
                </a:solidFill>
              </a:rPr>
              <a:t>数据链路又称为</a:t>
            </a:r>
            <a:r>
              <a:rPr lang="zh-CN" altLang="en-US" sz="3200" b="1" dirty="0">
                <a:solidFill>
                  <a:srgbClr val="C00000"/>
                </a:solidFill>
              </a:rPr>
              <a:t>逻辑链路</a:t>
            </a:r>
          </a:p>
          <a:p>
            <a:pPr algn="l">
              <a:lnSpc>
                <a:spcPct val="150000"/>
              </a:lnSpc>
            </a:pPr>
            <a:r>
              <a:rPr lang="zh-CN" altLang="en-US" sz="3200" dirty="0">
                <a:solidFill>
                  <a:schemeClr val="accent5">
                    <a:lumMod val="75000"/>
                  </a:schemeClr>
                </a:solidFill>
              </a:rPr>
              <a:t>数据链路是在数据电路上</a:t>
            </a:r>
            <a:r>
              <a:rPr lang="zh-CN" altLang="en-US" sz="3200" dirty="0" smtClean="0">
                <a:solidFill>
                  <a:schemeClr val="accent5">
                    <a:lumMod val="75000"/>
                  </a:schemeClr>
                </a:solidFill>
              </a:rPr>
              <a:t>增加了</a:t>
            </a:r>
            <a:r>
              <a:rPr lang="zh-CN" altLang="en-US" sz="3200" dirty="0" smtClean="0">
                <a:solidFill>
                  <a:srgbClr val="C00000"/>
                </a:solidFill>
              </a:rPr>
              <a:t>传输</a:t>
            </a:r>
            <a:r>
              <a:rPr lang="zh-CN" altLang="en-US" sz="3200" dirty="0">
                <a:solidFill>
                  <a:srgbClr val="C00000"/>
                </a:solidFill>
              </a:rPr>
              <a:t>控制功能</a:t>
            </a:r>
            <a:r>
              <a:rPr lang="zh-CN" altLang="en-US" sz="3200" dirty="0">
                <a:solidFill>
                  <a:schemeClr val="accent5">
                    <a:lumMod val="75000"/>
                  </a:schemeClr>
                </a:solidFill>
              </a:rPr>
              <a:t>实现的。</a:t>
            </a:r>
          </a:p>
          <a:p>
            <a:pPr algn="l">
              <a:lnSpc>
                <a:spcPct val="150000"/>
              </a:lnSpc>
            </a:pPr>
            <a:r>
              <a:rPr lang="zh-CN" altLang="en-US" sz="3200" dirty="0">
                <a:solidFill>
                  <a:srgbClr val="C00000"/>
                </a:solidFill>
              </a:rPr>
              <a:t>只有</a:t>
            </a:r>
            <a:r>
              <a:rPr lang="zh-CN" altLang="en-US" sz="3200" dirty="0" smtClean="0">
                <a:solidFill>
                  <a:srgbClr val="C00000"/>
                </a:solidFill>
              </a:rPr>
              <a:t>建立数据链路</a:t>
            </a:r>
            <a:r>
              <a:rPr lang="zh-CN" altLang="en-US" sz="3200" dirty="0">
                <a:solidFill>
                  <a:srgbClr val="C00000"/>
                </a:solidFill>
              </a:rPr>
              <a:t>，才能</a:t>
            </a:r>
            <a:r>
              <a:rPr lang="zh-CN" altLang="en-US" sz="3200" dirty="0" smtClean="0">
                <a:solidFill>
                  <a:srgbClr val="C00000"/>
                </a:solidFill>
              </a:rPr>
              <a:t>真正实现</a:t>
            </a:r>
            <a:r>
              <a:rPr lang="zh-CN" altLang="en-US" sz="3200" dirty="0">
                <a:solidFill>
                  <a:srgbClr val="C00000"/>
                </a:solidFill>
              </a:rPr>
              <a:t>数据通信。</a:t>
            </a:r>
          </a:p>
        </p:txBody>
      </p:sp>
      <p:pic>
        <p:nvPicPr>
          <p:cNvPr id="19" name="图片 18"/>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cxnSp>
        <p:nvCxnSpPr>
          <p:cNvPr id="29" name="直接连接符 28"/>
          <p:cNvCxnSpPr/>
          <p:nvPr/>
        </p:nvCxnSpPr>
        <p:spPr>
          <a:xfrm>
            <a:off x="0" y="1378525"/>
            <a:ext cx="2032000" cy="332"/>
          </a:xfrm>
          <a:prstGeom prst="line">
            <a:avLst/>
          </a:prstGeom>
          <a:ln w="6350">
            <a:solidFill>
              <a:srgbClr val="213F99"/>
            </a:solidFill>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0" y="843463"/>
            <a:ext cx="2365829" cy="452436"/>
          </a:xfrm>
          <a:prstGeom prst="rect">
            <a:avLst/>
          </a:prstGeom>
          <a:noFill/>
          <a:ln w="9525">
            <a:noFill/>
            <a:miter lim="800000"/>
            <a:headEnd/>
            <a:tailEnd/>
          </a:ln>
          <a:effectLst/>
        </p:spPr>
        <p:txBody>
          <a:bodyPr anchor="ctr"/>
          <a:lstStyle/>
          <a:p>
            <a:pPr>
              <a:spcBef>
                <a:spcPct val="0"/>
              </a:spcBef>
              <a:buClr>
                <a:srgbClr val="FF3300"/>
              </a:buClr>
              <a:defRPr/>
            </a:pPr>
            <a:r>
              <a:rPr lang="en-US" altLang="zh-CN" sz="2800" dirty="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en-US" altLang="zh-CN" sz="2800" dirty="0" smtClean="0">
                <a:solidFill>
                  <a:schemeClr val="tx1">
                    <a:lumMod val="65000"/>
                    <a:lumOff val="35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800" dirty="0" smtClean="0">
                <a:solidFill>
                  <a:schemeClr val="tx1">
                    <a:lumMod val="65000"/>
                    <a:lumOff val="35000"/>
                  </a:schemeClr>
                </a:solidFill>
                <a:latin typeface="微软雅黑" panose="020B0503020204020204" pitchFamily="34" charset="-122"/>
                <a:ea typeface="微软雅黑" panose="020B0503020204020204" pitchFamily="34" charset="-122"/>
              </a:rPr>
              <a:t>基本概念</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205653" y="1627762"/>
            <a:ext cx="8706119" cy="4506825"/>
          </a:xfrm>
          <a:prstGeom prst="rect">
            <a:avLst/>
          </a:prstGeom>
          <a:noFill/>
          <a:ln>
            <a:solidFill>
              <a:srgbClr val="213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燕尾形 30"/>
          <p:cNvSpPr/>
          <p:nvPr/>
        </p:nvSpPr>
        <p:spPr>
          <a:xfrm>
            <a:off x="791968" y="233065"/>
            <a:ext cx="195123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2" name="TextBox 5"/>
          <p:cNvSpPr txBox="1"/>
          <p:nvPr/>
        </p:nvSpPr>
        <p:spPr>
          <a:xfrm>
            <a:off x="4383132" y="294104"/>
            <a:ext cx="201766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点对点信道数据链路层协议</a:t>
            </a:r>
            <a:endParaRPr lang="zh-CN" altLang="en-US" sz="1200" b="1" dirty="0"/>
          </a:p>
        </p:txBody>
      </p:sp>
      <p:sp>
        <p:nvSpPr>
          <p:cNvPr id="33"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数据链路层基本概念  </a:t>
            </a:r>
            <a:endParaRPr lang="zh-CN" altLang="en-US" sz="1200" b="1" dirty="0">
              <a:solidFill>
                <a:schemeClr val="bg1"/>
              </a:solidFill>
            </a:endParaRPr>
          </a:p>
        </p:txBody>
      </p:sp>
      <p:sp>
        <p:nvSpPr>
          <p:cNvPr id="34" name="TextBox 10"/>
          <p:cNvSpPr txBox="1"/>
          <p:nvPr/>
        </p:nvSpPr>
        <p:spPr>
          <a:xfrm>
            <a:off x="2964687" y="297924"/>
            <a:ext cx="1325916"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流量控制</a:t>
            </a:r>
            <a:endParaRPr lang="zh-CN" altLang="en-US" sz="1200" b="1" dirty="0"/>
          </a:p>
        </p:txBody>
      </p:sp>
      <p:sp>
        <p:nvSpPr>
          <p:cNvPr id="35"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Tree>
    <p:extLst>
      <p:ext uri="{BB962C8B-B14F-4D97-AF65-F5344CB8AC3E}">
        <p14:creationId xmlns:p14="http://schemas.microsoft.com/office/powerpoint/2010/main" val="198212779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90</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grpSp>
        <p:nvGrpSpPr>
          <p:cNvPr id="29" name="组合 31"/>
          <p:cNvGrpSpPr/>
          <p:nvPr/>
        </p:nvGrpSpPr>
        <p:grpSpPr>
          <a:xfrm>
            <a:off x="8620776" y="875376"/>
            <a:ext cx="305510" cy="333991"/>
            <a:chOff x="11707415" y="1054709"/>
            <a:chExt cx="368424" cy="432048"/>
          </a:xfrm>
        </p:grpSpPr>
        <p:sp>
          <p:nvSpPr>
            <p:cNvPr id="31" name="燕尾形 30"/>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6" name="燕尾形 35"/>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8" name="矩形 37"/>
          <p:cNvSpPr/>
          <p:nvPr/>
        </p:nvSpPr>
        <p:spPr>
          <a:xfrm>
            <a:off x="3418465" y="805934"/>
            <a:ext cx="5128327"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3.3.2 </a:t>
            </a:r>
            <a:r>
              <a:rPr lang="zh-CN" altLang="en-US" sz="2800" b="1" dirty="0" smtClean="0">
                <a:solidFill>
                  <a:schemeClr val="tx1">
                    <a:lumMod val="65000"/>
                    <a:lumOff val="35000"/>
                  </a:schemeClr>
                </a:solidFill>
                <a:latin typeface="Times New Roman" pitchFamily="18" charset="0"/>
                <a:ea typeface="黑体" pitchFamily="2" charset="-122"/>
              </a:rPr>
              <a:t>面向</a:t>
            </a:r>
            <a:r>
              <a:rPr lang="zh-CN" altLang="en-US" sz="2800" b="1" dirty="0">
                <a:solidFill>
                  <a:schemeClr val="tx1">
                    <a:lumMod val="65000"/>
                    <a:lumOff val="35000"/>
                  </a:schemeClr>
                </a:solidFill>
                <a:latin typeface="Times New Roman" pitchFamily="18" charset="0"/>
                <a:ea typeface="黑体" pitchFamily="2" charset="-122"/>
              </a:rPr>
              <a:t>比特的</a:t>
            </a:r>
            <a:r>
              <a:rPr lang="zh-CN" altLang="en-US" sz="2800" b="1" dirty="0" smtClean="0">
                <a:solidFill>
                  <a:schemeClr val="tx1">
                    <a:lumMod val="65000"/>
                    <a:lumOff val="35000"/>
                  </a:schemeClr>
                </a:solidFill>
                <a:latin typeface="Times New Roman" pitchFamily="18" charset="0"/>
                <a:ea typeface="黑体" pitchFamily="2" charset="-122"/>
              </a:rPr>
              <a:t>链路控制规程</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66" name="Rectangle 4"/>
          <p:cNvSpPr txBox="1">
            <a:spLocks noChangeArrowheads="1"/>
          </p:cNvSpPr>
          <p:nvPr/>
        </p:nvSpPr>
        <p:spPr>
          <a:xfrm>
            <a:off x="280307" y="1712686"/>
            <a:ext cx="8497888" cy="4397828"/>
          </a:xfrm>
          <a:prstGeom prst="rect">
            <a:avLst/>
          </a:prstGeom>
        </p:spPr>
        <p:txBody>
          <a:bodyPr/>
          <a:lstStyle/>
          <a:p>
            <a:pPr>
              <a:lnSpc>
                <a:spcPct val="110000"/>
              </a:lnSpc>
              <a:defRPr/>
            </a:pPr>
            <a:r>
              <a:rPr lang="zh-CN" altLang="en-US" sz="3200" b="1" dirty="0" smtClean="0">
                <a:solidFill>
                  <a:srgbClr val="002060"/>
                </a:solidFill>
                <a:latin typeface="Times New Roman" panose="02020603050405020304" pitchFamily="18" charset="0"/>
                <a:cs typeface="Times New Roman" panose="02020603050405020304" pitchFamily="18" charset="0"/>
              </a:rPr>
              <a:t>无编号帧</a:t>
            </a:r>
            <a:endParaRPr lang="en-US" altLang="zh-CN" sz="3200" b="1" dirty="0" smtClean="0">
              <a:solidFill>
                <a:srgbClr val="002060"/>
              </a:solidFill>
              <a:latin typeface="Times New Roman" panose="02020603050405020304" pitchFamily="18" charset="0"/>
              <a:cs typeface="Times New Roman" panose="02020603050405020304" pitchFamily="18" charset="0"/>
            </a:endParaRPr>
          </a:p>
          <a:p>
            <a:pPr marL="457200" indent="-457200">
              <a:lnSpc>
                <a:spcPct val="110000"/>
              </a:lnSpc>
              <a:buFont typeface="Arial" panose="020B0604020202020204" pitchFamily="34" charset="0"/>
              <a:buChar char="•"/>
              <a:defRPr/>
            </a:pPr>
            <a:r>
              <a:rPr lang="zh-CN" altLang="en-US" sz="2800" b="1" dirty="0">
                <a:solidFill>
                  <a:srgbClr val="002060"/>
                </a:solidFill>
              </a:rPr>
              <a:t>无编号帧的控制字段中没有</a:t>
            </a:r>
            <a:r>
              <a:rPr lang="en-US" altLang="zh-CN" sz="2800" b="1" dirty="0">
                <a:solidFill>
                  <a:srgbClr val="002060"/>
                </a:solidFill>
              </a:rPr>
              <a:t>N(S) </a:t>
            </a:r>
            <a:r>
              <a:rPr lang="zh-CN" altLang="en-US" sz="2800" b="1" dirty="0">
                <a:solidFill>
                  <a:srgbClr val="002060"/>
                </a:solidFill>
              </a:rPr>
              <a:t>、</a:t>
            </a:r>
            <a:r>
              <a:rPr lang="en-US" altLang="zh-CN" sz="2800" b="1" dirty="0">
                <a:solidFill>
                  <a:srgbClr val="002060"/>
                </a:solidFill>
              </a:rPr>
              <a:t>N(R) </a:t>
            </a:r>
            <a:r>
              <a:rPr lang="zh-CN" altLang="en-US" sz="2800" b="1" dirty="0" smtClean="0">
                <a:solidFill>
                  <a:srgbClr val="002060"/>
                </a:solidFill>
              </a:rPr>
              <a:t>序号，因此不能提供确认、流量控制等功能。</a:t>
            </a:r>
            <a:endParaRPr lang="zh-CN" altLang="en-US" sz="2800" b="1" dirty="0">
              <a:solidFill>
                <a:srgbClr val="002060"/>
              </a:solidFill>
            </a:endParaRPr>
          </a:p>
          <a:p>
            <a:pPr marL="457200" indent="-457200">
              <a:lnSpc>
                <a:spcPct val="110000"/>
              </a:lnSpc>
              <a:buFont typeface="Arial" panose="020B0604020202020204" pitchFamily="34" charset="0"/>
              <a:buChar char="•"/>
              <a:defRPr/>
            </a:pPr>
            <a:r>
              <a:rPr lang="zh-CN" altLang="en-US" sz="2800" b="1" dirty="0">
                <a:solidFill>
                  <a:srgbClr val="002060"/>
                </a:solidFill>
              </a:rPr>
              <a:t>无编号帧的控制字段中有</a:t>
            </a:r>
            <a:r>
              <a:rPr lang="en-US" altLang="zh-CN" sz="2800" b="1" dirty="0">
                <a:solidFill>
                  <a:srgbClr val="002060"/>
                </a:solidFill>
              </a:rPr>
              <a:t>5</a:t>
            </a:r>
            <a:r>
              <a:rPr lang="zh-CN" altLang="en-US" sz="2800" b="1" dirty="0">
                <a:solidFill>
                  <a:srgbClr val="002060"/>
                </a:solidFill>
              </a:rPr>
              <a:t>位，可以实现</a:t>
            </a:r>
            <a:r>
              <a:rPr lang="en-US" altLang="zh-CN" sz="2800" b="1" dirty="0">
                <a:solidFill>
                  <a:srgbClr val="002060"/>
                </a:solidFill>
              </a:rPr>
              <a:t>32</a:t>
            </a:r>
            <a:r>
              <a:rPr lang="zh-CN" altLang="en-US" sz="2800" b="1" dirty="0">
                <a:solidFill>
                  <a:srgbClr val="002060"/>
                </a:solidFill>
              </a:rPr>
              <a:t>种编码，用来表示帧的功能，实际只使用了十几种。</a:t>
            </a:r>
          </a:p>
          <a:p>
            <a:pPr marL="457200" indent="-457200">
              <a:lnSpc>
                <a:spcPct val="110000"/>
              </a:lnSpc>
              <a:buFont typeface="Arial" panose="020B0604020202020204" pitchFamily="34" charset="0"/>
              <a:buChar char="•"/>
              <a:defRPr/>
            </a:pPr>
            <a:r>
              <a:rPr lang="zh-CN" altLang="en-US" sz="2800" b="1" dirty="0">
                <a:solidFill>
                  <a:srgbClr val="002060"/>
                </a:solidFill>
              </a:rPr>
              <a:t>无编号帧一般用于链路建立、拆除控制和异常情况处理</a:t>
            </a:r>
            <a:r>
              <a:rPr lang="zh-CN" altLang="en-US" sz="2800" b="1" dirty="0" smtClean="0">
                <a:solidFill>
                  <a:srgbClr val="002060"/>
                </a:solidFill>
              </a:rPr>
              <a:t>。</a:t>
            </a:r>
            <a:endParaRPr lang="en-US" altLang="zh-CN" sz="2800" b="1" dirty="0" smtClean="0">
              <a:solidFill>
                <a:srgbClr val="002060"/>
              </a:solidFill>
            </a:endParaRPr>
          </a:p>
          <a:p>
            <a:pPr marL="457200" indent="-457200">
              <a:lnSpc>
                <a:spcPct val="110000"/>
              </a:lnSpc>
              <a:buFont typeface="Arial" panose="020B0604020202020204" pitchFamily="34" charset="0"/>
              <a:buChar char="•"/>
              <a:defRPr/>
            </a:pPr>
            <a:r>
              <a:rPr lang="zh-CN" altLang="en-US" sz="2800" b="1" dirty="0" smtClean="0">
                <a:solidFill>
                  <a:srgbClr val="002060"/>
                </a:solidFill>
              </a:rPr>
              <a:t>无编号帧没有编号，可以不受接收顺序影响，优先处理。</a:t>
            </a:r>
            <a:endParaRPr lang="zh-CN" altLang="en-US" sz="2800" b="1" dirty="0">
              <a:solidFill>
                <a:srgbClr val="002060"/>
              </a:solidFill>
            </a:endParaRPr>
          </a:p>
          <a:p>
            <a:pPr>
              <a:defRPr/>
            </a:pPr>
            <a:endParaRPr lang="en-US" altLang="zh-CN" sz="3200" b="1" dirty="0">
              <a:solidFill>
                <a:srgbClr val="002060"/>
              </a:solidFill>
              <a:latin typeface="Times New Roman" panose="02020603050405020304" pitchFamily="18" charset="0"/>
              <a:cs typeface="Times New Roman" panose="02020603050405020304" pitchFamily="18" charset="0"/>
            </a:endParaRPr>
          </a:p>
        </p:txBody>
      </p:sp>
      <p:sp>
        <p:nvSpPr>
          <p:cNvPr id="23" name="燕尾形 22"/>
          <p:cNvSpPr/>
          <p:nvPr/>
        </p:nvSpPr>
        <p:spPr>
          <a:xfrm>
            <a:off x="4223657" y="201989"/>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点对点信道数据链路层协议</a:t>
            </a:r>
            <a:endParaRPr lang="zh-CN" altLang="en-US" sz="1200" b="1" dirty="0">
              <a:solidFill>
                <a:schemeClr val="bg1"/>
              </a:solidFill>
            </a:endParaRPr>
          </a:p>
        </p:txBody>
      </p:sp>
      <p:sp>
        <p:nvSpPr>
          <p:cNvPr id="25"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8"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2"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Tree>
    <p:extLst>
      <p:ext uri="{BB962C8B-B14F-4D97-AF65-F5344CB8AC3E}">
        <p14:creationId xmlns:p14="http://schemas.microsoft.com/office/powerpoint/2010/main" val="107550521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91</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grpSp>
        <p:nvGrpSpPr>
          <p:cNvPr id="29" name="组合 31"/>
          <p:cNvGrpSpPr/>
          <p:nvPr/>
        </p:nvGrpSpPr>
        <p:grpSpPr>
          <a:xfrm>
            <a:off x="8620776" y="875376"/>
            <a:ext cx="305510" cy="333991"/>
            <a:chOff x="11707415" y="1054709"/>
            <a:chExt cx="368424" cy="432048"/>
          </a:xfrm>
        </p:grpSpPr>
        <p:sp>
          <p:nvSpPr>
            <p:cNvPr id="31" name="燕尾形 30"/>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6" name="燕尾形 35"/>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8" name="矩形 37"/>
          <p:cNvSpPr/>
          <p:nvPr/>
        </p:nvSpPr>
        <p:spPr>
          <a:xfrm>
            <a:off x="3418465" y="805934"/>
            <a:ext cx="5128327"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3.3.3 </a:t>
            </a:r>
            <a:r>
              <a:rPr lang="zh-CN" altLang="en-US" sz="2800" b="1" dirty="0" smtClean="0">
                <a:solidFill>
                  <a:schemeClr val="tx1">
                    <a:lumMod val="65000"/>
                    <a:lumOff val="35000"/>
                  </a:schemeClr>
                </a:solidFill>
                <a:latin typeface="Times New Roman" pitchFamily="18" charset="0"/>
                <a:ea typeface="黑体" pitchFamily="2" charset="-122"/>
              </a:rPr>
              <a:t>面向字符的链路控制规程</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66" name="Rectangle 4"/>
          <p:cNvSpPr txBox="1">
            <a:spLocks noChangeArrowheads="1"/>
          </p:cNvSpPr>
          <p:nvPr/>
        </p:nvSpPr>
        <p:spPr>
          <a:xfrm>
            <a:off x="280307" y="1712686"/>
            <a:ext cx="8497888" cy="4397828"/>
          </a:xfrm>
          <a:prstGeom prst="rect">
            <a:avLst/>
          </a:prstGeom>
        </p:spPr>
        <p:txBody>
          <a:bodyPr/>
          <a:lstStyle/>
          <a:p>
            <a:pPr marL="457200" indent="-457200">
              <a:spcBef>
                <a:spcPts val="1200"/>
              </a:spcBef>
              <a:buFont typeface="Arial" panose="020B0604020202020204" pitchFamily="34" charset="0"/>
              <a:buChar char="•"/>
              <a:defRPr/>
            </a:pPr>
            <a:r>
              <a:rPr lang="zh-CN" altLang="en-US" sz="3200" b="1" dirty="0" smtClean="0">
                <a:solidFill>
                  <a:srgbClr val="002060"/>
                </a:solidFill>
                <a:latin typeface="Times New Roman" panose="02020603050405020304" pitchFamily="18" charset="0"/>
                <a:cs typeface="Times New Roman" panose="02020603050405020304" pitchFamily="18" charset="0"/>
              </a:rPr>
              <a:t>在 </a:t>
            </a:r>
            <a:r>
              <a:rPr lang="en-US" altLang="zh-CN" sz="3200" b="1" dirty="0" smtClean="0">
                <a:solidFill>
                  <a:srgbClr val="002060"/>
                </a:solidFill>
                <a:latin typeface="Times New Roman" panose="02020603050405020304" pitchFamily="18" charset="0"/>
                <a:cs typeface="Times New Roman" panose="02020603050405020304" pitchFamily="18" charset="0"/>
              </a:rPr>
              <a:t>TCP/IP </a:t>
            </a:r>
            <a:r>
              <a:rPr lang="zh-CN" altLang="en-US" sz="3200" b="1" dirty="0" smtClean="0">
                <a:solidFill>
                  <a:srgbClr val="002060"/>
                </a:solidFill>
                <a:latin typeface="Times New Roman" panose="02020603050405020304" pitchFamily="18" charset="0"/>
                <a:cs typeface="Times New Roman" panose="02020603050405020304" pitchFamily="18" charset="0"/>
              </a:rPr>
              <a:t>协议</a:t>
            </a:r>
            <a:r>
              <a:rPr lang="zh-CN" altLang="en-US" sz="3200" b="1" dirty="0">
                <a:solidFill>
                  <a:srgbClr val="002060"/>
                </a:solidFill>
                <a:latin typeface="Times New Roman" panose="02020603050405020304" pitchFamily="18" charset="0"/>
                <a:cs typeface="Times New Roman" panose="02020603050405020304" pitchFamily="18" charset="0"/>
              </a:rPr>
              <a:t>族中，串行线路网际协议（</a:t>
            </a:r>
            <a:r>
              <a:rPr lang="en-US" altLang="zh-CN" sz="3200" b="1" dirty="0">
                <a:solidFill>
                  <a:srgbClr val="002060"/>
                </a:solidFill>
                <a:latin typeface="Times New Roman" panose="02020603050405020304" pitchFamily="18" charset="0"/>
                <a:cs typeface="Times New Roman" panose="02020603050405020304" pitchFamily="18" charset="0"/>
              </a:rPr>
              <a:t>SLIP</a:t>
            </a:r>
            <a:r>
              <a:rPr lang="zh-CN" altLang="en-US" sz="3200" b="1" dirty="0">
                <a:solidFill>
                  <a:srgbClr val="002060"/>
                </a:solidFill>
                <a:latin typeface="Times New Roman" panose="02020603050405020304" pitchFamily="18" charset="0"/>
                <a:cs typeface="Times New Roman" panose="02020603050405020304" pitchFamily="18" charset="0"/>
              </a:rPr>
              <a:t>）和点到点协议（</a:t>
            </a:r>
            <a:r>
              <a:rPr lang="en-US" altLang="zh-CN" sz="3200" b="1" dirty="0">
                <a:solidFill>
                  <a:srgbClr val="002060"/>
                </a:solidFill>
                <a:latin typeface="Times New Roman" panose="02020603050405020304" pitchFamily="18" charset="0"/>
                <a:cs typeface="Times New Roman" panose="02020603050405020304" pitchFamily="18" charset="0"/>
              </a:rPr>
              <a:t>PPP</a:t>
            </a:r>
            <a:r>
              <a:rPr lang="zh-CN" altLang="en-US" sz="3200" b="1" dirty="0">
                <a:solidFill>
                  <a:srgbClr val="002060"/>
                </a:solidFill>
                <a:latin typeface="Times New Roman" panose="02020603050405020304" pitchFamily="18" charset="0"/>
                <a:cs typeface="Times New Roman" panose="02020603050405020304" pitchFamily="18" charset="0"/>
              </a:rPr>
              <a:t>）是专门用于</a:t>
            </a:r>
            <a:r>
              <a:rPr lang="zh-CN" altLang="en-US" sz="3200" b="1" dirty="0" smtClean="0">
                <a:solidFill>
                  <a:srgbClr val="002060"/>
                </a:solidFill>
                <a:latin typeface="Times New Roman" panose="02020603050405020304" pitchFamily="18" charset="0"/>
                <a:cs typeface="Times New Roman" panose="02020603050405020304" pitchFamily="18" charset="0"/>
              </a:rPr>
              <a:t>调制解调器或其它设备直接专线连接</a:t>
            </a:r>
            <a:r>
              <a:rPr lang="zh-CN" altLang="en-US" sz="3200" b="1" dirty="0">
                <a:solidFill>
                  <a:srgbClr val="002060"/>
                </a:solidFill>
                <a:latin typeface="Times New Roman" panose="02020603050405020304" pitchFamily="18" charset="0"/>
                <a:cs typeface="Times New Roman" panose="02020603050405020304" pitchFamily="18" charset="0"/>
              </a:rPr>
              <a:t>的，它不需要进行介质访问控制</a:t>
            </a:r>
            <a:r>
              <a:rPr lang="zh-CN" altLang="en-US" sz="3200" b="1" dirty="0" smtClean="0">
                <a:solidFill>
                  <a:srgbClr val="002060"/>
                </a:solidFill>
                <a:latin typeface="Times New Roman" panose="02020603050405020304" pitchFamily="18" charset="0"/>
                <a:cs typeface="Times New Roman" panose="02020603050405020304" pitchFamily="18" charset="0"/>
              </a:rPr>
              <a:t>，能够提供</a:t>
            </a:r>
            <a:r>
              <a:rPr lang="zh-CN" altLang="en-US" sz="3200" b="1" dirty="0">
                <a:solidFill>
                  <a:srgbClr val="002060"/>
                </a:solidFill>
                <a:latin typeface="Times New Roman" panose="02020603050405020304" pitchFamily="18" charset="0"/>
                <a:cs typeface="Times New Roman" panose="02020603050405020304" pitchFamily="18" charset="0"/>
              </a:rPr>
              <a:t>完整的数据链路层功能</a:t>
            </a:r>
            <a:r>
              <a:rPr lang="zh-CN" altLang="en-US" sz="3200" b="1" dirty="0" smtClean="0">
                <a:solidFill>
                  <a:srgbClr val="002060"/>
                </a:solidFill>
                <a:latin typeface="Times New Roman" panose="02020603050405020304" pitchFamily="18" charset="0"/>
                <a:cs typeface="Times New Roman" panose="02020603050405020304" pitchFamily="18" charset="0"/>
              </a:rPr>
              <a:t>。</a:t>
            </a:r>
            <a:endParaRPr lang="en-US" altLang="zh-CN" sz="3200" b="1" dirty="0" smtClean="0">
              <a:solidFill>
                <a:srgbClr val="002060"/>
              </a:solidFill>
              <a:latin typeface="Times New Roman" panose="02020603050405020304" pitchFamily="18" charset="0"/>
              <a:cs typeface="Times New Roman" panose="02020603050405020304" pitchFamily="18" charset="0"/>
            </a:endParaRPr>
          </a:p>
          <a:p>
            <a:pPr marL="457200" indent="-457200">
              <a:spcBef>
                <a:spcPts val="1200"/>
              </a:spcBef>
              <a:buFont typeface="Arial" panose="020B0604020202020204" pitchFamily="34" charset="0"/>
              <a:buChar char="•"/>
              <a:defRPr/>
            </a:pPr>
            <a:r>
              <a:rPr lang="zh-CN" altLang="en-US" sz="3200" b="1" dirty="0" smtClean="0">
                <a:solidFill>
                  <a:srgbClr val="002060"/>
                </a:solidFill>
                <a:latin typeface="Times New Roman" panose="02020603050405020304" pitchFamily="18" charset="0"/>
                <a:cs typeface="Times New Roman" panose="02020603050405020304" pitchFamily="18" charset="0"/>
              </a:rPr>
              <a:t>用户</a:t>
            </a:r>
            <a:r>
              <a:rPr lang="zh-CN" altLang="en-US" sz="3200" b="1" dirty="0">
                <a:solidFill>
                  <a:srgbClr val="002060"/>
                </a:solidFill>
                <a:latin typeface="Times New Roman" panose="02020603050405020304" pitchFamily="18" charset="0"/>
                <a:cs typeface="Times New Roman" panose="02020603050405020304" pitchFamily="18" charset="0"/>
              </a:rPr>
              <a:t>使用拨号电话线接入因特网时，一般都是使用 </a:t>
            </a:r>
            <a:r>
              <a:rPr lang="zh-CN" altLang="en-US" sz="3200" b="1" dirty="0" smtClean="0">
                <a:solidFill>
                  <a:srgbClr val="002060"/>
                </a:solidFill>
                <a:latin typeface="Times New Roman" panose="02020603050405020304" pitchFamily="18" charset="0"/>
                <a:cs typeface="Times New Roman" panose="02020603050405020304" pitchFamily="18" charset="0"/>
              </a:rPr>
              <a:t> </a:t>
            </a:r>
            <a:r>
              <a:rPr lang="en-US" altLang="zh-CN" sz="3200" b="1" dirty="0" smtClean="0">
                <a:solidFill>
                  <a:srgbClr val="002060"/>
                </a:solidFill>
                <a:latin typeface="Times New Roman" panose="02020603050405020304" pitchFamily="18" charset="0"/>
                <a:cs typeface="Times New Roman" panose="02020603050405020304" pitchFamily="18" charset="0"/>
              </a:rPr>
              <a:t>SLIP </a:t>
            </a:r>
            <a:r>
              <a:rPr lang="zh-CN" altLang="en-US" sz="3200" b="1" dirty="0" smtClean="0">
                <a:solidFill>
                  <a:srgbClr val="002060"/>
                </a:solidFill>
                <a:latin typeface="Times New Roman" panose="02020603050405020304" pitchFamily="18" charset="0"/>
                <a:cs typeface="Times New Roman" panose="02020603050405020304" pitchFamily="18" charset="0"/>
              </a:rPr>
              <a:t>或 </a:t>
            </a:r>
            <a:r>
              <a:rPr lang="en-US" altLang="zh-CN" sz="3200" b="1" dirty="0" smtClean="0">
                <a:solidFill>
                  <a:srgbClr val="002060"/>
                </a:solidFill>
                <a:latin typeface="Times New Roman" panose="02020603050405020304" pitchFamily="18" charset="0"/>
                <a:cs typeface="Times New Roman" panose="02020603050405020304" pitchFamily="18" charset="0"/>
              </a:rPr>
              <a:t>PPP  </a:t>
            </a:r>
            <a:r>
              <a:rPr lang="zh-CN" altLang="en-US" sz="3200" b="1" dirty="0" smtClean="0">
                <a:solidFill>
                  <a:srgbClr val="002060"/>
                </a:solidFill>
                <a:latin typeface="Times New Roman" panose="02020603050405020304" pitchFamily="18" charset="0"/>
                <a:cs typeface="Times New Roman" panose="02020603050405020304" pitchFamily="18" charset="0"/>
              </a:rPr>
              <a:t>协议。</a:t>
            </a:r>
            <a:endParaRPr lang="en-US" altLang="zh-CN" sz="3200" b="1" dirty="0" smtClean="0">
              <a:solidFill>
                <a:srgbClr val="002060"/>
              </a:solidFill>
              <a:latin typeface="Times New Roman" panose="02020603050405020304" pitchFamily="18" charset="0"/>
              <a:cs typeface="Times New Roman" panose="02020603050405020304" pitchFamily="18" charset="0"/>
            </a:endParaRPr>
          </a:p>
          <a:p>
            <a:pPr marL="457200" indent="-457200">
              <a:spcBef>
                <a:spcPts val="1200"/>
              </a:spcBef>
              <a:buFont typeface="Arial" panose="020B0604020202020204" pitchFamily="34" charset="0"/>
              <a:buChar char="•"/>
              <a:defRPr/>
            </a:pPr>
            <a:r>
              <a:rPr lang="zh-CN" altLang="en-US" sz="3200" b="1" dirty="0" smtClean="0">
                <a:solidFill>
                  <a:srgbClr val="002060"/>
                </a:solidFill>
                <a:latin typeface="Times New Roman" panose="02020603050405020304" pitchFamily="18" charset="0"/>
                <a:cs typeface="Times New Roman" panose="02020603050405020304" pitchFamily="18" charset="0"/>
              </a:rPr>
              <a:t> </a:t>
            </a:r>
            <a:r>
              <a:rPr lang="en-US" altLang="zh-CN" sz="3200" b="1" dirty="0">
                <a:solidFill>
                  <a:srgbClr val="002060"/>
                </a:solidFill>
                <a:latin typeface="Times New Roman" panose="02020603050405020304" pitchFamily="18" charset="0"/>
                <a:cs typeface="Times New Roman" panose="02020603050405020304" pitchFamily="18" charset="0"/>
              </a:rPr>
              <a:t>SLIP </a:t>
            </a:r>
            <a:r>
              <a:rPr lang="zh-CN" altLang="en-US" sz="3200" b="1" dirty="0">
                <a:solidFill>
                  <a:srgbClr val="002060"/>
                </a:solidFill>
                <a:latin typeface="Times New Roman" panose="02020603050405020304" pitchFamily="18" charset="0"/>
                <a:cs typeface="Times New Roman" panose="02020603050405020304" pitchFamily="18" charset="0"/>
              </a:rPr>
              <a:t>和</a:t>
            </a:r>
            <a:r>
              <a:rPr lang="zh-CN" altLang="en-US" sz="3200" b="1" dirty="0" smtClean="0">
                <a:solidFill>
                  <a:srgbClr val="002060"/>
                </a:solidFill>
                <a:latin typeface="Times New Roman" panose="02020603050405020304" pitchFamily="18" charset="0"/>
                <a:cs typeface="Times New Roman" panose="02020603050405020304" pitchFamily="18" charset="0"/>
              </a:rPr>
              <a:t> </a:t>
            </a:r>
            <a:r>
              <a:rPr lang="en-US" altLang="zh-CN" sz="3200" b="1" dirty="0">
                <a:solidFill>
                  <a:srgbClr val="002060"/>
                </a:solidFill>
                <a:latin typeface="Times New Roman" panose="02020603050405020304" pitchFamily="18" charset="0"/>
                <a:cs typeface="Times New Roman" panose="02020603050405020304" pitchFamily="18" charset="0"/>
              </a:rPr>
              <a:t>PPP  </a:t>
            </a:r>
            <a:r>
              <a:rPr lang="zh-CN" altLang="en-US" sz="3200" b="1" dirty="0" smtClean="0">
                <a:solidFill>
                  <a:srgbClr val="002060"/>
                </a:solidFill>
                <a:latin typeface="Times New Roman" panose="02020603050405020304" pitchFamily="18" charset="0"/>
                <a:cs typeface="Times New Roman" panose="02020603050405020304" pitchFamily="18" charset="0"/>
              </a:rPr>
              <a:t>协议都是面向字符的协议。</a:t>
            </a:r>
            <a:endParaRPr lang="zh-CN" altLang="en-US" sz="3200" b="1" dirty="0">
              <a:solidFill>
                <a:srgbClr val="002060"/>
              </a:solidFill>
              <a:latin typeface="Times New Roman" panose="02020603050405020304" pitchFamily="18" charset="0"/>
              <a:cs typeface="Times New Roman" panose="02020603050405020304" pitchFamily="18" charset="0"/>
            </a:endParaRPr>
          </a:p>
        </p:txBody>
      </p:sp>
      <p:sp>
        <p:nvSpPr>
          <p:cNvPr id="23" name="燕尾形 22"/>
          <p:cNvSpPr/>
          <p:nvPr/>
        </p:nvSpPr>
        <p:spPr>
          <a:xfrm>
            <a:off x="4223657" y="201989"/>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点对点信道数据链路层协议</a:t>
            </a:r>
            <a:endParaRPr lang="zh-CN" altLang="en-US" sz="1200" b="1" dirty="0">
              <a:solidFill>
                <a:schemeClr val="bg1"/>
              </a:solidFill>
            </a:endParaRPr>
          </a:p>
        </p:txBody>
      </p:sp>
      <p:sp>
        <p:nvSpPr>
          <p:cNvPr id="25"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8"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2"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Tree>
    <p:extLst>
      <p:ext uri="{BB962C8B-B14F-4D97-AF65-F5344CB8AC3E}">
        <p14:creationId xmlns:p14="http://schemas.microsoft.com/office/powerpoint/2010/main" val="211880594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92</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grpSp>
        <p:nvGrpSpPr>
          <p:cNvPr id="29" name="组合 31"/>
          <p:cNvGrpSpPr/>
          <p:nvPr/>
        </p:nvGrpSpPr>
        <p:grpSpPr>
          <a:xfrm>
            <a:off x="8620776" y="875376"/>
            <a:ext cx="305510" cy="333991"/>
            <a:chOff x="11707415" y="1054709"/>
            <a:chExt cx="368424" cy="432048"/>
          </a:xfrm>
        </p:grpSpPr>
        <p:sp>
          <p:nvSpPr>
            <p:cNvPr id="31" name="燕尾形 30"/>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6" name="燕尾形 35"/>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8" name="矩形 37"/>
          <p:cNvSpPr/>
          <p:nvPr/>
        </p:nvSpPr>
        <p:spPr>
          <a:xfrm>
            <a:off x="3418465" y="805934"/>
            <a:ext cx="5128327"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3.3.3 </a:t>
            </a:r>
            <a:r>
              <a:rPr lang="zh-CN" altLang="en-US" sz="2800" b="1" dirty="0" smtClean="0">
                <a:solidFill>
                  <a:schemeClr val="tx1">
                    <a:lumMod val="65000"/>
                    <a:lumOff val="35000"/>
                  </a:schemeClr>
                </a:solidFill>
                <a:latin typeface="Times New Roman" pitchFamily="18" charset="0"/>
                <a:ea typeface="黑体" pitchFamily="2" charset="-122"/>
              </a:rPr>
              <a:t>面向字符的链路控制规程</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66" name="Rectangle 4"/>
          <p:cNvSpPr txBox="1">
            <a:spLocks noChangeArrowheads="1"/>
          </p:cNvSpPr>
          <p:nvPr/>
        </p:nvSpPr>
        <p:spPr>
          <a:xfrm>
            <a:off x="280307" y="1712686"/>
            <a:ext cx="8497888" cy="4397828"/>
          </a:xfrm>
          <a:prstGeom prst="rect">
            <a:avLst/>
          </a:prstGeom>
        </p:spPr>
        <p:txBody>
          <a:bodyPr/>
          <a:lstStyle/>
          <a:p>
            <a:pPr marL="457200" indent="-457200">
              <a:lnSpc>
                <a:spcPct val="110000"/>
              </a:lnSpc>
              <a:buFont typeface="Arial" panose="020B0604020202020204" pitchFamily="34" charset="0"/>
              <a:buChar char="•"/>
              <a:defRPr/>
            </a:pPr>
            <a:r>
              <a:rPr lang="zh-CN" altLang="en-US" sz="3200" b="1" dirty="0">
                <a:solidFill>
                  <a:srgbClr val="002060"/>
                </a:solidFill>
                <a:latin typeface="Times New Roman" panose="02020603050405020304" pitchFamily="18" charset="0"/>
                <a:cs typeface="Times New Roman" panose="02020603050405020304" pitchFamily="18" charset="0"/>
              </a:rPr>
              <a:t>由于</a:t>
            </a:r>
            <a:r>
              <a:rPr lang="en-US" altLang="zh-CN" sz="3200" b="1" dirty="0">
                <a:solidFill>
                  <a:srgbClr val="002060"/>
                </a:solidFill>
                <a:latin typeface="Times New Roman" panose="02020603050405020304" pitchFamily="18" charset="0"/>
                <a:cs typeface="Times New Roman" panose="02020603050405020304" pitchFamily="18" charset="0"/>
              </a:rPr>
              <a:t>SLIP</a:t>
            </a:r>
            <a:r>
              <a:rPr lang="zh-CN" altLang="en-US" sz="3200" b="1" dirty="0">
                <a:solidFill>
                  <a:srgbClr val="002060"/>
                </a:solidFill>
                <a:latin typeface="Times New Roman" panose="02020603050405020304" pitchFamily="18" charset="0"/>
                <a:cs typeface="Times New Roman" panose="02020603050405020304" pitchFamily="18" charset="0"/>
              </a:rPr>
              <a:t>在协议识别和差错控制等方面的不足</a:t>
            </a:r>
            <a:r>
              <a:rPr lang="zh-CN" altLang="en-US" sz="3200" b="1" dirty="0" smtClean="0">
                <a:solidFill>
                  <a:srgbClr val="002060"/>
                </a:solidFill>
                <a:latin typeface="Times New Roman" panose="02020603050405020304" pitchFamily="18" charset="0"/>
                <a:cs typeface="Times New Roman" panose="02020603050405020304" pitchFamily="18" charset="0"/>
              </a:rPr>
              <a:t>，已逐渐退出应用。现在</a:t>
            </a:r>
            <a:r>
              <a:rPr lang="zh-CN" altLang="en-US" sz="3200" b="1" dirty="0">
                <a:solidFill>
                  <a:srgbClr val="002060"/>
                </a:solidFill>
                <a:latin typeface="Times New Roman" panose="02020603050405020304" pitchFamily="18" charset="0"/>
                <a:cs typeface="Times New Roman" panose="02020603050405020304" pitchFamily="18" charset="0"/>
              </a:rPr>
              <a:t>使用得最多的是</a:t>
            </a:r>
            <a:r>
              <a:rPr lang="zh-CN" altLang="en-US" sz="3200" b="1" dirty="0">
                <a:solidFill>
                  <a:srgbClr val="C00000"/>
                </a:solidFill>
                <a:latin typeface="Times New Roman" panose="02020603050405020304" pitchFamily="18" charset="0"/>
                <a:cs typeface="Times New Roman" panose="02020603050405020304" pitchFamily="18" charset="0"/>
              </a:rPr>
              <a:t>点到点协议 </a:t>
            </a:r>
            <a:r>
              <a:rPr lang="en-US" altLang="zh-CN" sz="3200" b="1" dirty="0">
                <a:solidFill>
                  <a:srgbClr val="C00000"/>
                </a:solidFill>
                <a:latin typeface="Times New Roman" panose="02020603050405020304" pitchFamily="18" charset="0"/>
                <a:cs typeface="Times New Roman" panose="02020603050405020304" pitchFamily="18" charset="0"/>
              </a:rPr>
              <a:t>PPP </a:t>
            </a:r>
            <a:r>
              <a:rPr lang="en-US" altLang="zh-CN" sz="3200" b="1" dirty="0" smtClean="0">
                <a:solidFill>
                  <a:srgbClr val="C00000"/>
                </a:solidFill>
                <a:latin typeface="Times New Roman" panose="02020603050405020304" pitchFamily="18" charset="0"/>
                <a:cs typeface="Times New Roman" panose="02020603050405020304" pitchFamily="18" charset="0"/>
              </a:rPr>
              <a:t>( </a:t>
            </a:r>
            <a:r>
              <a:rPr lang="en-US" altLang="zh-CN" sz="2800" b="1" dirty="0" smtClean="0">
                <a:solidFill>
                  <a:srgbClr val="C00000"/>
                </a:solidFill>
                <a:latin typeface="Times New Roman" panose="02020603050405020304" pitchFamily="18" charset="0"/>
                <a:cs typeface="Times New Roman" panose="02020603050405020304" pitchFamily="18" charset="0"/>
              </a:rPr>
              <a:t>Point-to-Point  Protocol )</a:t>
            </a:r>
            <a:r>
              <a:rPr lang="zh-CN" altLang="en-US" sz="2800" b="1" dirty="0">
                <a:solidFill>
                  <a:srgbClr val="002060"/>
                </a:solidFill>
                <a:latin typeface="Times New Roman" panose="02020603050405020304" pitchFamily="18" charset="0"/>
                <a:cs typeface="Times New Roman" panose="02020603050405020304" pitchFamily="18" charset="0"/>
              </a:rPr>
              <a:t>。</a:t>
            </a:r>
          </a:p>
          <a:p>
            <a:pPr marL="457200" indent="-457200">
              <a:lnSpc>
                <a:spcPct val="110000"/>
              </a:lnSpc>
              <a:buFont typeface="Arial" panose="020B0604020202020204" pitchFamily="34" charset="0"/>
              <a:buChar char="•"/>
              <a:defRPr/>
            </a:pPr>
            <a:r>
              <a:rPr lang="en-US" altLang="zh-CN" sz="3200" b="1" dirty="0">
                <a:solidFill>
                  <a:srgbClr val="002060"/>
                </a:solidFill>
                <a:latin typeface="Times New Roman" panose="02020603050405020304" pitchFamily="18" charset="0"/>
                <a:cs typeface="Times New Roman" panose="02020603050405020304" pitchFamily="18" charset="0"/>
              </a:rPr>
              <a:t>1992 </a:t>
            </a:r>
            <a:r>
              <a:rPr lang="zh-CN" altLang="en-US" sz="3200" b="1" dirty="0">
                <a:solidFill>
                  <a:srgbClr val="002060"/>
                </a:solidFill>
                <a:latin typeface="Times New Roman" panose="02020603050405020304" pitchFamily="18" charset="0"/>
                <a:cs typeface="Times New Roman" panose="02020603050405020304" pitchFamily="18" charset="0"/>
              </a:rPr>
              <a:t>年制订了 </a:t>
            </a:r>
            <a:r>
              <a:rPr lang="en-US" altLang="zh-CN" sz="3200" b="1" dirty="0">
                <a:solidFill>
                  <a:srgbClr val="002060"/>
                </a:solidFill>
                <a:latin typeface="Times New Roman" panose="02020603050405020304" pitchFamily="18" charset="0"/>
                <a:cs typeface="Times New Roman" panose="02020603050405020304" pitchFamily="18" charset="0"/>
              </a:rPr>
              <a:t>PPP </a:t>
            </a:r>
            <a:r>
              <a:rPr lang="zh-CN" altLang="en-US" sz="3200" b="1" dirty="0">
                <a:solidFill>
                  <a:srgbClr val="002060"/>
                </a:solidFill>
                <a:latin typeface="Times New Roman" panose="02020603050405020304" pitchFamily="18" charset="0"/>
                <a:cs typeface="Times New Roman" panose="02020603050405020304" pitchFamily="18" charset="0"/>
              </a:rPr>
              <a:t>协议。经过 </a:t>
            </a:r>
            <a:r>
              <a:rPr lang="en-US" altLang="zh-CN" sz="3200" b="1" dirty="0">
                <a:solidFill>
                  <a:srgbClr val="002060"/>
                </a:solidFill>
                <a:latin typeface="Times New Roman" panose="02020603050405020304" pitchFamily="18" charset="0"/>
                <a:cs typeface="Times New Roman" panose="02020603050405020304" pitchFamily="18" charset="0"/>
              </a:rPr>
              <a:t>1993 </a:t>
            </a:r>
            <a:r>
              <a:rPr lang="zh-CN" altLang="en-US" sz="3200" b="1" dirty="0">
                <a:solidFill>
                  <a:srgbClr val="002060"/>
                </a:solidFill>
                <a:latin typeface="Times New Roman" panose="02020603050405020304" pitchFamily="18" charset="0"/>
                <a:cs typeface="Times New Roman" panose="02020603050405020304" pitchFamily="18" charset="0"/>
              </a:rPr>
              <a:t>年和 </a:t>
            </a:r>
            <a:r>
              <a:rPr lang="en-US" altLang="zh-CN" sz="3200" b="1" dirty="0">
                <a:solidFill>
                  <a:srgbClr val="002060"/>
                </a:solidFill>
                <a:latin typeface="Times New Roman" panose="02020603050405020304" pitchFamily="18" charset="0"/>
                <a:cs typeface="Times New Roman" panose="02020603050405020304" pitchFamily="18" charset="0"/>
              </a:rPr>
              <a:t>1994 </a:t>
            </a:r>
            <a:r>
              <a:rPr lang="zh-CN" altLang="en-US" sz="3200" b="1" dirty="0">
                <a:solidFill>
                  <a:srgbClr val="002060"/>
                </a:solidFill>
                <a:latin typeface="Times New Roman" panose="02020603050405020304" pitchFamily="18" charset="0"/>
                <a:cs typeface="Times New Roman" panose="02020603050405020304" pitchFamily="18" charset="0"/>
              </a:rPr>
              <a:t>年的修订，现在的 </a:t>
            </a:r>
            <a:r>
              <a:rPr lang="en-US" altLang="zh-CN" sz="3200" b="1" dirty="0">
                <a:solidFill>
                  <a:srgbClr val="002060"/>
                </a:solidFill>
                <a:latin typeface="Times New Roman" panose="02020603050405020304" pitchFamily="18" charset="0"/>
                <a:cs typeface="Times New Roman" panose="02020603050405020304" pitchFamily="18" charset="0"/>
              </a:rPr>
              <a:t>PPP</a:t>
            </a:r>
            <a:r>
              <a:rPr lang="zh-CN" altLang="en-US" sz="3200" b="1" dirty="0">
                <a:solidFill>
                  <a:srgbClr val="002060"/>
                </a:solidFill>
                <a:latin typeface="Times New Roman" panose="02020603050405020304" pitchFamily="18" charset="0"/>
                <a:cs typeface="Times New Roman" panose="02020603050405020304" pitchFamily="18" charset="0"/>
              </a:rPr>
              <a:t>协议已成为因特网的正式</a:t>
            </a:r>
            <a:r>
              <a:rPr lang="zh-CN" altLang="en-US" sz="3200" b="1" dirty="0" smtClean="0">
                <a:solidFill>
                  <a:srgbClr val="002060"/>
                </a:solidFill>
                <a:latin typeface="Times New Roman" panose="02020603050405020304" pitchFamily="18" charset="0"/>
                <a:cs typeface="Times New Roman" panose="02020603050405020304" pitchFamily="18" charset="0"/>
              </a:rPr>
              <a:t>标准 </a:t>
            </a:r>
            <a:r>
              <a:rPr lang="en-US" altLang="zh-CN" sz="3200" b="1" dirty="0" smtClean="0">
                <a:solidFill>
                  <a:srgbClr val="002060"/>
                </a:solidFill>
                <a:latin typeface="Times New Roman" panose="02020603050405020304" pitchFamily="18" charset="0"/>
                <a:cs typeface="Times New Roman" panose="02020603050405020304" pitchFamily="18" charset="0"/>
              </a:rPr>
              <a:t>RFC </a:t>
            </a:r>
            <a:r>
              <a:rPr lang="en-US" altLang="zh-CN" sz="3200" b="1" dirty="0">
                <a:solidFill>
                  <a:srgbClr val="002060"/>
                </a:solidFill>
                <a:latin typeface="Times New Roman" panose="02020603050405020304" pitchFamily="18" charset="0"/>
                <a:cs typeface="Times New Roman" panose="02020603050405020304" pitchFamily="18" charset="0"/>
              </a:rPr>
              <a:t>1661</a:t>
            </a:r>
            <a:r>
              <a:rPr lang="zh-CN" altLang="en-US" sz="3200" b="1" dirty="0" smtClean="0">
                <a:solidFill>
                  <a:srgbClr val="002060"/>
                </a:solidFill>
                <a:latin typeface="Times New Roman" panose="02020603050405020304" pitchFamily="18" charset="0"/>
                <a:cs typeface="Times New Roman" panose="02020603050405020304" pitchFamily="18" charset="0"/>
              </a:rPr>
              <a:t>。</a:t>
            </a:r>
            <a:endParaRPr lang="en-US" altLang="zh-CN" sz="3200" b="1" dirty="0" smtClean="0">
              <a:solidFill>
                <a:srgbClr val="002060"/>
              </a:solidFill>
              <a:latin typeface="Times New Roman" panose="02020603050405020304" pitchFamily="18" charset="0"/>
              <a:cs typeface="Times New Roman" panose="02020603050405020304" pitchFamily="18" charset="0"/>
            </a:endParaRPr>
          </a:p>
          <a:p>
            <a:pPr marL="457200" indent="-457200">
              <a:lnSpc>
                <a:spcPct val="110000"/>
              </a:lnSpc>
              <a:buFont typeface="Arial" panose="020B0604020202020204" pitchFamily="34" charset="0"/>
              <a:buChar char="•"/>
              <a:defRPr/>
            </a:pPr>
            <a:r>
              <a:rPr lang="en-US" altLang="zh-CN" sz="3200" b="1" dirty="0" smtClean="0">
                <a:solidFill>
                  <a:srgbClr val="002060"/>
                </a:solidFill>
                <a:latin typeface="Times New Roman" panose="02020603050405020304" pitchFamily="18" charset="0"/>
                <a:cs typeface="Times New Roman" panose="02020603050405020304" pitchFamily="18" charset="0"/>
              </a:rPr>
              <a:t>PPP</a:t>
            </a:r>
            <a:r>
              <a:rPr lang="zh-CN" altLang="en-US" sz="3200" b="1" dirty="0" smtClean="0">
                <a:solidFill>
                  <a:srgbClr val="002060"/>
                </a:solidFill>
                <a:latin typeface="Times New Roman" panose="02020603050405020304" pitchFamily="18" charset="0"/>
                <a:cs typeface="Times New Roman" panose="02020603050405020304" pitchFamily="18" charset="0"/>
              </a:rPr>
              <a:t>目前不仅用于拨号或专线接入，也广泛用于路由器连接、以太网应用 </a:t>
            </a:r>
            <a:r>
              <a:rPr lang="en-US" altLang="zh-CN" sz="3200" b="1" dirty="0" err="1" smtClean="0">
                <a:solidFill>
                  <a:srgbClr val="002060"/>
                </a:solidFill>
                <a:latin typeface="Times New Roman" panose="02020603050405020304" pitchFamily="18" charset="0"/>
                <a:cs typeface="Times New Roman" panose="02020603050405020304" pitchFamily="18" charset="0"/>
              </a:rPr>
              <a:t>PPPoE</a:t>
            </a:r>
            <a:r>
              <a:rPr lang="zh-CN" altLang="en-US" sz="3200" b="1" dirty="0" smtClean="0">
                <a:solidFill>
                  <a:srgbClr val="002060"/>
                </a:solidFill>
                <a:latin typeface="Times New Roman" panose="02020603050405020304" pitchFamily="18" charset="0"/>
                <a:cs typeface="Times New Roman" panose="02020603050405020304" pitchFamily="18" charset="0"/>
              </a:rPr>
              <a:t>。</a:t>
            </a:r>
            <a:endParaRPr lang="zh-CN" altLang="en-US" sz="3200" b="1" dirty="0">
              <a:solidFill>
                <a:srgbClr val="002060"/>
              </a:solidFill>
              <a:latin typeface="Times New Roman" panose="02020603050405020304" pitchFamily="18" charset="0"/>
              <a:cs typeface="Times New Roman" panose="02020603050405020304" pitchFamily="18" charset="0"/>
            </a:endParaRPr>
          </a:p>
        </p:txBody>
      </p:sp>
      <p:sp>
        <p:nvSpPr>
          <p:cNvPr id="23" name="燕尾形 22"/>
          <p:cNvSpPr/>
          <p:nvPr/>
        </p:nvSpPr>
        <p:spPr>
          <a:xfrm>
            <a:off x="4223657" y="201989"/>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点对点信道数据链路层协议</a:t>
            </a:r>
            <a:endParaRPr lang="zh-CN" altLang="en-US" sz="1200" b="1" dirty="0">
              <a:solidFill>
                <a:schemeClr val="bg1"/>
              </a:solidFill>
            </a:endParaRPr>
          </a:p>
        </p:txBody>
      </p:sp>
      <p:sp>
        <p:nvSpPr>
          <p:cNvPr id="25"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8"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2"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Tree>
    <p:extLst>
      <p:ext uri="{BB962C8B-B14F-4D97-AF65-F5344CB8AC3E}">
        <p14:creationId xmlns:p14="http://schemas.microsoft.com/office/powerpoint/2010/main" val="110565247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93</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grpSp>
        <p:nvGrpSpPr>
          <p:cNvPr id="29" name="组合 31"/>
          <p:cNvGrpSpPr/>
          <p:nvPr/>
        </p:nvGrpSpPr>
        <p:grpSpPr>
          <a:xfrm>
            <a:off x="8620776" y="875376"/>
            <a:ext cx="305510" cy="333991"/>
            <a:chOff x="11707415" y="1054709"/>
            <a:chExt cx="368424" cy="432048"/>
          </a:xfrm>
        </p:grpSpPr>
        <p:sp>
          <p:nvSpPr>
            <p:cNvPr id="31" name="燕尾形 30"/>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6" name="燕尾形 35"/>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8" name="矩形 37"/>
          <p:cNvSpPr/>
          <p:nvPr/>
        </p:nvSpPr>
        <p:spPr>
          <a:xfrm>
            <a:off x="3418465" y="805934"/>
            <a:ext cx="5128327"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3.3.3 </a:t>
            </a:r>
            <a:r>
              <a:rPr lang="zh-CN" altLang="en-US" sz="2800" b="1" dirty="0" smtClean="0">
                <a:solidFill>
                  <a:schemeClr val="tx1">
                    <a:lumMod val="65000"/>
                    <a:lumOff val="35000"/>
                  </a:schemeClr>
                </a:solidFill>
                <a:latin typeface="Times New Roman" pitchFamily="18" charset="0"/>
                <a:ea typeface="黑体" pitchFamily="2" charset="-122"/>
              </a:rPr>
              <a:t>面向字符的链路控制规程</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66" name="Rectangle 4"/>
          <p:cNvSpPr txBox="1">
            <a:spLocks noChangeArrowheads="1"/>
          </p:cNvSpPr>
          <p:nvPr/>
        </p:nvSpPr>
        <p:spPr>
          <a:xfrm>
            <a:off x="280307" y="1712686"/>
            <a:ext cx="8497888" cy="4397828"/>
          </a:xfrm>
          <a:prstGeom prst="rect">
            <a:avLst/>
          </a:prstGeom>
        </p:spPr>
        <p:txBody>
          <a:bodyPr/>
          <a:lstStyle/>
          <a:p>
            <a:pPr>
              <a:spcBef>
                <a:spcPts val="1200"/>
              </a:spcBef>
              <a:defRPr/>
            </a:pPr>
            <a:r>
              <a:rPr lang="en-US" altLang="zh-CN" sz="3200" b="1" dirty="0" smtClean="0">
                <a:solidFill>
                  <a:srgbClr val="002060"/>
                </a:solidFill>
              </a:rPr>
              <a:t>          </a:t>
            </a:r>
            <a:r>
              <a:rPr lang="zh-CN" altLang="zh-CN" sz="3200" b="1" dirty="0" smtClean="0">
                <a:solidFill>
                  <a:srgbClr val="002060"/>
                </a:solidFill>
              </a:rPr>
              <a:t>点</a:t>
            </a:r>
            <a:r>
              <a:rPr lang="zh-CN" altLang="zh-CN" sz="3200" b="1" dirty="0">
                <a:solidFill>
                  <a:srgbClr val="002060"/>
                </a:solidFill>
              </a:rPr>
              <a:t>到点协议是为在两个对等实体间传输数据包建立简单连接而设计的。这种连接提供</a:t>
            </a:r>
            <a:r>
              <a:rPr lang="zh-CN" altLang="zh-CN" sz="3200" b="1" dirty="0" smtClean="0">
                <a:solidFill>
                  <a:srgbClr val="002060"/>
                </a:solidFill>
              </a:rPr>
              <a:t>了全</a:t>
            </a:r>
            <a:r>
              <a:rPr lang="zh-CN" altLang="zh-CN" sz="3200" b="1" dirty="0">
                <a:solidFill>
                  <a:srgbClr val="002060"/>
                </a:solidFill>
              </a:rPr>
              <a:t>双工操作，并且假定数据包是按顺序投递的</a:t>
            </a:r>
            <a:r>
              <a:rPr lang="zh-CN" altLang="zh-CN" sz="3200" b="1" dirty="0" smtClean="0">
                <a:solidFill>
                  <a:srgbClr val="002060"/>
                </a:solidFill>
              </a:rPr>
              <a:t>。</a:t>
            </a:r>
            <a:r>
              <a:rPr lang="en-US" altLang="zh-CN" sz="3200" b="1" dirty="0">
                <a:solidFill>
                  <a:srgbClr val="002060"/>
                </a:solidFill>
                <a:latin typeface="Times New Roman" panose="02020603050405020304" pitchFamily="18" charset="0"/>
                <a:cs typeface="Times New Roman" panose="02020603050405020304" pitchFamily="18" charset="0"/>
              </a:rPr>
              <a:t>PPP</a:t>
            </a:r>
            <a:r>
              <a:rPr lang="zh-CN" altLang="zh-CN" sz="3200" b="1" dirty="0" smtClean="0">
                <a:solidFill>
                  <a:srgbClr val="002060"/>
                </a:solidFill>
              </a:rPr>
              <a:t>连接</a:t>
            </a:r>
            <a:r>
              <a:rPr lang="zh-CN" altLang="zh-CN" sz="3200" b="1" dirty="0">
                <a:solidFill>
                  <a:srgbClr val="002060"/>
                </a:solidFill>
              </a:rPr>
              <a:t>提供了一种广泛的解决</a:t>
            </a:r>
            <a:r>
              <a:rPr lang="zh-CN" altLang="zh-CN" sz="3200" b="1" dirty="0" smtClean="0">
                <a:solidFill>
                  <a:srgbClr val="002060"/>
                </a:solidFill>
              </a:rPr>
              <a:t>办法。</a:t>
            </a:r>
            <a:endParaRPr lang="en-US" altLang="zh-CN" sz="3200" b="1" dirty="0" smtClean="0">
              <a:solidFill>
                <a:srgbClr val="002060"/>
              </a:solidFill>
              <a:latin typeface="Times New Roman" panose="02020603050405020304" pitchFamily="18" charset="0"/>
              <a:cs typeface="Times New Roman" panose="02020603050405020304" pitchFamily="18" charset="0"/>
            </a:endParaRPr>
          </a:p>
          <a:p>
            <a:pPr>
              <a:spcBef>
                <a:spcPts val="1200"/>
              </a:spcBef>
              <a:defRPr/>
            </a:pPr>
            <a:r>
              <a:rPr lang="en-US" altLang="zh-CN" sz="3200" b="1" dirty="0" smtClean="0">
                <a:solidFill>
                  <a:srgbClr val="002060"/>
                </a:solidFill>
                <a:latin typeface="Times New Roman" panose="02020603050405020304" pitchFamily="18" charset="0"/>
                <a:cs typeface="Times New Roman" panose="02020603050405020304" pitchFamily="18" charset="0"/>
              </a:rPr>
              <a:t>PPP</a:t>
            </a:r>
            <a:r>
              <a:rPr lang="zh-CN" altLang="en-US" sz="3200" b="1" dirty="0" smtClean="0">
                <a:solidFill>
                  <a:srgbClr val="002060"/>
                </a:solidFill>
                <a:latin typeface="Times New Roman" panose="02020603050405020304" pitchFamily="18" charset="0"/>
                <a:cs typeface="Times New Roman" panose="02020603050405020304" pitchFamily="18" charset="0"/>
              </a:rPr>
              <a:t>包含三</a:t>
            </a:r>
            <a:r>
              <a:rPr lang="zh-CN" altLang="en-US" sz="3200" b="1" dirty="0">
                <a:solidFill>
                  <a:srgbClr val="002060"/>
                </a:solidFill>
                <a:latin typeface="Times New Roman" panose="02020603050405020304" pitchFamily="18" charset="0"/>
                <a:cs typeface="Times New Roman" panose="02020603050405020304" pitchFamily="18" charset="0"/>
              </a:rPr>
              <a:t>个组成部分 </a:t>
            </a:r>
            <a:endParaRPr lang="en-US" altLang="zh-CN" sz="3200" b="1" dirty="0" smtClean="0">
              <a:solidFill>
                <a:srgbClr val="002060"/>
              </a:solidFill>
              <a:latin typeface="Times New Roman" panose="02020603050405020304" pitchFamily="18" charset="0"/>
              <a:cs typeface="Times New Roman" panose="02020603050405020304" pitchFamily="18" charset="0"/>
            </a:endParaRPr>
          </a:p>
          <a:p>
            <a:pPr marL="457200" indent="-457200">
              <a:spcBef>
                <a:spcPts val="600"/>
              </a:spcBef>
              <a:buFont typeface="Arial" panose="020B0604020202020204" pitchFamily="34" charset="0"/>
              <a:buChar char="•"/>
              <a:defRPr/>
            </a:pPr>
            <a:r>
              <a:rPr lang="zh-CN" altLang="en-US" sz="2800" b="1" dirty="0">
                <a:solidFill>
                  <a:srgbClr val="002060"/>
                </a:solidFill>
                <a:latin typeface="Times New Roman" panose="02020603050405020304" pitchFamily="18" charset="0"/>
                <a:cs typeface="Times New Roman" panose="02020603050405020304" pitchFamily="18" charset="0"/>
              </a:rPr>
              <a:t>将 </a:t>
            </a:r>
            <a:r>
              <a:rPr lang="en-US" altLang="zh-CN" sz="2800" b="1" dirty="0">
                <a:solidFill>
                  <a:srgbClr val="002060"/>
                </a:solidFill>
                <a:latin typeface="Times New Roman" panose="02020603050405020304" pitchFamily="18" charset="0"/>
                <a:cs typeface="Times New Roman" panose="02020603050405020304" pitchFamily="18" charset="0"/>
              </a:rPr>
              <a:t>IP </a:t>
            </a:r>
            <a:r>
              <a:rPr lang="zh-CN" altLang="en-US" sz="2800" b="1" dirty="0">
                <a:solidFill>
                  <a:srgbClr val="002060"/>
                </a:solidFill>
                <a:latin typeface="Times New Roman" panose="02020603050405020304" pitchFamily="18" charset="0"/>
                <a:cs typeface="Times New Roman" panose="02020603050405020304" pitchFamily="18" charset="0"/>
              </a:rPr>
              <a:t>数据报封装到串行链路的方法。</a:t>
            </a:r>
          </a:p>
          <a:p>
            <a:pPr marL="457200" indent="-457200">
              <a:spcBef>
                <a:spcPts val="600"/>
              </a:spcBef>
              <a:buFont typeface="Arial" panose="020B0604020202020204" pitchFamily="34" charset="0"/>
              <a:buChar char="•"/>
              <a:defRPr/>
            </a:pPr>
            <a:r>
              <a:rPr lang="zh-CN" altLang="en-US" sz="2800" b="1" dirty="0">
                <a:solidFill>
                  <a:srgbClr val="002060"/>
                </a:solidFill>
                <a:latin typeface="Times New Roman" panose="02020603050405020304" pitchFamily="18" charset="0"/>
                <a:cs typeface="Times New Roman" panose="02020603050405020304" pitchFamily="18" charset="0"/>
              </a:rPr>
              <a:t>链路控制协议 </a:t>
            </a:r>
            <a:r>
              <a:rPr lang="en-US" altLang="zh-CN" sz="2800" b="1" dirty="0">
                <a:solidFill>
                  <a:srgbClr val="002060"/>
                </a:solidFill>
                <a:latin typeface="Times New Roman" panose="02020603050405020304" pitchFamily="18" charset="0"/>
                <a:cs typeface="Times New Roman" panose="02020603050405020304" pitchFamily="18" charset="0"/>
              </a:rPr>
              <a:t>LCP (Link Control Protocol)</a:t>
            </a:r>
            <a:r>
              <a:rPr lang="zh-CN" altLang="en-US" sz="2800" b="1" dirty="0">
                <a:solidFill>
                  <a:srgbClr val="002060"/>
                </a:solidFill>
                <a:latin typeface="Times New Roman" panose="02020603050405020304" pitchFamily="18" charset="0"/>
                <a:cs typeface="Times New Roman" panose="02020603050405020304" pitchFamily="18" charset="0"/>
              </a:rPr>
              <a:t>。</a:t>
            </a:r>
          </a:p>
          <a:p>
            <a:pPr marL="457200" indent="-457200">
              <a:spcBef>
                <a:spcPts val="600"/>
              </a:spcBef>
              <a:buFont typeface="Arial" panose="020B0604020202020204" pitchFamily="34" charset="0"/>
              <a:buChar char="•"/>
              <a:defRPr/>
            </a:pPr>
            <a:r>
              <a:rPr lang="zh-CN" altLang="en-US" sz="2800" b="1" dirty="0">
                <a:solidFill>
                  <a:srgbClr val="002060"/>
                </a:solidFill>
                <a:latin typeface="Times New Roman" panose="02020603050405020304" pitchFamily="18" charset="0"/>
                <a:cs typeface="Times New Roman" panose="02020603050405020304" pitchFamily="18" charset="0"/>
              </a:rPr>
              <a:t>网络控制协议 </a:t>
            </a:r>
            <a:r>
              <a:rPr lang="en-US" altLang="zh-CN" sz="2800" b="1" dirty="0">
                <a:solidFill>
                  <a:srgbClr val="002060"/>
                </a:solidFill>
                <a:latin typeface="Times New Roman" panose="02020603050405020304" pitchFamily="18" charset="0"/>
                <a:cs typeface="Times New Roman" panose="02020603050405020304" pitchFamily="18" charset="0"/>
              </a:rPr>
              <a:t>NCP (Network Control Protocol)</a:t>
            </a:r>
            <a:r>
              <a:rPr lang="zh-CN" altLang="en-US" sz="2800" b="1" dirty="0">
                <a:solidFill>
                  <a:srgbClr val="002060"/>
                </a:solidFill>
                <a:latin typeface="Arial" charset="0"/>
              </a:rPr>
              <a:t>。</a:t>
            </a:r>
          </a:p>
        </p:txBody>
      </p:sp>
      <p:sp>
        <p:nvSpPr>
          <p:cNvPr id="23" name="燕尾形 22"/>
          <p:cNvSpPr/>
          <p:nvPr/>
        </p:nvSpPr>
        <p:spPr>
          <a:xfrm>
            <a:off x="4223657" y="201989"/>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点对点信道数据链路层协议</a:t>
            </a:r>
            <a:endParaRPr lang="zh-CN" altLang="en-US" sz="1200" b="1" dirty="0">
              <a:solidFill>
                <a:schemeClr val="bg1"/>
              </a:solidFill>
            </a:endParaRPr>
          </a:p>
        </p:txBody>
      </p:sp>
      <p:sp>
        <p:nvSpPr>
          <p:cNvPr id="25"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8"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2"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Tree>
    <p:extLst>
      <p:ext uri="{BB962C8B-B14F-4D97-AF65-F5344CB8AC3E}">
        <p14:creationId xmlns:p14="http://schemas.microsoft.com/office/powerpoint/2010/main" val="110565247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94</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grpSp>
        <p:nvGrpSpPr>
          <p:cNvPr id="29" name="组合 31"/>
          <p:cNvGrpSpPr/>
          <p:nvPr/>
        </p:nvGrpSpPr>
        <p:grpSpPr>
          <a:xfrm>
            <a:off x="8620776" y="875376"/>
            <a:ext cx="305510" cy="333991"/>
            <a:chOff x="11707415" y="1054709"/>
            <a:chExt cx="368424" cy="432048"/>
          </a:xfrm>
        </p:grpSpPr>
        <p:sp>
          <p:nvSpPr>
            <p:cNvPr id="31" name="燕尾形 30"/>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6" name="燕尾形 35"/>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8" name="矩形 37"/>
          <p:cNvSpPr/>
          <p:nvPr/>
        </p:nvSpPr>
        <p:spPr>
          <a:xfrm>
            <a:off x="3418465" y="805934"/>
            <a:ext cx="5128327"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3.3.3 </a:t>
            </a:r>
            <a:r>
              <a:rPr lang="zh-CN" altLang="en-US" sz="2800" b="1" dirty="0" smtClean="0">
                <a:solidFill>
                  <a:schemeClr val="tx1">
                    <a:lumMod val="65000"/>
                    <a:lumOff val="35000"/>
                  </a:schemeClr>
                </a:solidFill>
                <a:latin typeface="Times New Roman" pitchFamily="18" charset="0"/>
                <a:ea typeface="黑体" pitchFamily="2" charset="-122"/>
              </a:rPr>
              <a:t>面向字符的链路控制规程</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Rectangle 4"/>
          <p:cNvSpPr txBox="1">
            <a:spLocks noChangeArrowheads="1"/>
          </p:cNvSpPr>
          <p:nvPr/>
        </p:nvSpPr>
        <p:spPr>
          <a:xfrm>
            <a:off x="174170" y="1474839"/>
            <a:ext cx="8766629" cy="4751790"/>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66" name="Rectangle 4"/>
          <p:cNvSpPr txBox="1">
            <a:spLocks noChangeArrowheads="1"/>
          </p:cNvSpPr>
          <p:nvPr/>
        </p:nvSpPr>
        <p:spPr>
          <a:xfrm>
            <a:off x="280307" y="1622324"/>
            <a:ext cx="8497888" cy="4454012"/>
          </a:xfrm>
          <a:prstGeom prst="rect">
            <a:avLst/>
          </a:prstGeom>
        </p:spPr>
        <p:txBody>
          <a:bodyPr/>
          <a:lstStyle/>
          <a:p>
            <a:pPr marL="457200" indent="-457200">
              <a:buFont typeface="Arial" panose="020B0604020202020204" pitchFamily="34" charset="0"/>
              <a:buChar char="•"/>
              <a:defRPr/>
            </a:pPr>
            <a:r>
              <a:rPr lang="zh-CN" altLang="zh-CN" sz="2800" b="1" dirty="0">
                <a:solidFill>
                  <a:srgbClr val="002060"/>
                </a:solidFill>
              </a:rPr>
              <a:t>为了在点到点连接中建立通信，ＰＰＰ连接的每一端都必须首先发送ＬＣＰ数据包来配置和测试数据连接。在连接建立后，对等实体还有</a:t>
            </a:r>
            <a:r>
              <a:rPr lang="zh-CN" altLang="zh-CN" sz="2800" b="1" dirty="0">
                <a:solidFill>
                  <a:srgbClr val="C00000"/>
                </a:solidFill>
              </a:rPr>
              <a:t>可能需要认证</a:t>
            </a:r>
            <a:r>
              <a:rPr lang="zh-CN" altLang="zh-CN" sz="2800" b="1" dirty="0">
                <a:solidFill>
                  <a:srgbClr val="002060"/>
                </a:solidFill>
              </a:rPr>
              <a:t>。</a:t>
            </a:r>
            <a:r>
              <a:rPr lang="en-US" altLang="zh-CN" sz="2800" b="1" dirty="0">
                <a:solidFill>
                  <a:srgbClr val="002060"/>
                </a:solidFill>
              </a:rPr>
              <a:t> </a:t>
            </a:r>
            <a:endParaRPr lang="en-US" altLang="zh-CN" sz="2800" b="1" dirty="0" smtClean="0">
              <a:solidFill>
                <a:srgbClr val="002060"/>
              </a:solidFill>
            </a:endParaRPr>
          </a:p>
          <a:p>
            <a:pPr marL="457200" indent="-457200">
              <a:buFont typeface="Arial" panose="020B0604020202020204" pitchFamily="34" charset="0"/>
              <a:buChar char="•"/>
              <a:defRPr/>
            </a:pPr>
            <a:r>
              <a:rPr lang="zh-CN" altLang="en-US" sz="2800" b="1" dirty="0" smtClean="0">
                <a:solidFill>
                  <a:srgbClr val="002060"/>
                </a:solidFill>
              </a:rPr>
              <a:t>建立数据连接</a:t>
            </a:r>
            <a:r>
              <a:rPr lang="zh-CN" altLang="zh-CN" sz="2800" b="1" dirty="0" smtClean="0">
                <a:solidFill>
                  <a:srgbClr val="002060"/>
                </a:solidFill>
              </a:rPr>
              <a:t>后</a:t>
            </a:r>
            <a:r>
              <a:rPr lang="zh-CN" altLang="zh-CN" sz="2800" b="1" dirty="0">
                <a:solidFill>
                  <a:srgbClr val="002060"/>
                </a:solidFill>
              </a:rPr>
              <a:t>，ＰＰＰ必须发送ＮＣＰ数据包来选择一种或多种网络层协议来配置。一旦被选中的网络层协议被配置好后，该网络层的数据报就可以在链路上传送了</a:t>
            </a:r>
            <a:r>
              <a:rPr lang="zh-CN" altLang="zh-CN" sz="2800" b="1" dirty="0" smtClean="0">
                <a:solidFill>
                  <a:srgbClr val="002060"/>
                </a:solidFill>
              </a:rPr>
              <a:t>。</a:t>
            </a:r>
            <a:endParaRPr lang="en-US" altLang="zh-CN" sz="2800" b="1" dirty="0" smtClean="0">
              <a:solidFill>
                <a:srgbClr val="002060"/>
              </a:solidFill>
            </a:endParaRPr>
          </a:p>
          <a:p>
            <a:pPr marL="457200" indent="-457200">
              <a:buFont typeface="Arial" panose="020B0604020202020204" pitchFamily="34" charset="0"/>
              <a:buChar char="•"/>
              <a:defRPr/>
            </a:pPr>
            <a:r>
              <a:rPr lang="zh-CN" altLang="zh-CN" sz="2800" b="1" dirty="0" smtClean="0">
                <a:solidFill>
                  <a:srgbClr val="002060"/>
                </a:solidFill>
              </a:rPr>
              <a:t>链路</a:t>
            </a:r>
            <a:r>
              <a:rPr lang="zh-CN" altLang="zh-CN" sz="2800" b="1" dirty="0">
                <a:solidFill>
                  <a:srgbClr val="002060"/>
                </a:solidFill>
              </a:rPr>
              <a:t>将保持可配置的状态直到有ＬＣＰ数据包和ＮＣＰ数据包终止连接，</a:t>
            </a:r>
            <a:r>
              <a:rPr lang="zh-CN" altLang="zh-CN" sz="2800" b="1" dirty="0" smtClean="0">
                <a:solidFill>
                  <a:srgbClr val="002060"/>
                </a:solidFill>
              </a:rPr>
              <a:t>或</a:t>
            </a:r>
            <a:r>
              <a:rPr lang="zh-CN" altLang="en-US" sz="2800" b="1" dirty="0" smtClean="0">
                <a:solidFill>
                  <a:srgbClr val="002060"/>
                </a:solidFill>
              </a:rPr>
              <a:t>有</a:t>
            </a:r>
            <a:r>
              <a:rPr lang="zh-CN" altLang="zh-CN" sz="2800" b="1" dirty="0" smtClean="0">
                <a:solidFill>
                  <a:srgbClr val="002060"/>
                </a:solidFill>
              </a:rPr>
              <a:t>其他</a:t>
            </a:r>
            <a:r>
              <a:rPr lang="zh-CN" altLang="zh-CN" sz="2800" b="1" dirty="0">
                <a:solidFill>
                  <a:srgbClr val="002060"/>
                </a:solidFill>
              </a:rPr>
              <a:t>外部事件</a:t>
            </a:r>
            <a:r>
              <a:rPr lang="zh-CN" altLang="zh-CN" sz="2800" b="1" dirty="0" smtClean="0">
                <a:solidFill>
                  <a:srgbClr val="002060"/>
                </a:solidFill>
              </a:rPr>
              <a:t>发生</a:t>
            </a:r>
            <a:r>
              <a:rPr lang="zh-CN" altLang="en-US" sz="2800" b="1" dirty="0" smtClean="0">
                <a:solidFill>
                  <a:srgbClr val="002060"/>
                </a:solidFill>
              </a:rPr>
              <a:t>。</a:t>
            </a:r>
            <a:endParaRPr lang="en-US" altLang="zh-CN" sz="2800" b="1" dirty="0" smtClean="0">
              <a:solidFill>
                <a:srgbClr val="002060"/>
              </a:solidFill>
              <a:latin typeface="Times New Roman" panose="02020603050405020304" pitchFamily="18" charset="0"/>
              <a:cs typeface="Times New Roman" panose="02020603050405020304" pitchFamily="18" charset="0"/>
            </a:endParaRPr>
          </a:p>
        </p:txBody>
      </p:sp>
      <p:sp>
        <p:nvSpPr>
          <p:cNvPr id="23" name="燕尾形 22"/>
          <p:cNvSpPr/>
          <p:nvPr/>
        </p:nvSpPr>
        <p:spPr>
          <a:xfrm>
            <a:off x="4223657" y="201989"/>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点对点信道数据链路层协议</a:t>
            </a:r>
            <a:endParaRPr lang="zh-CN" altLang="en-US" sz="1200" b="1" dirty="0">
              <a:solidFill>
                <a:schemeClr val="bg1"/>
              </a:solidFill>
            </a:endParaRPr>
          </a:p>
        </p:txBody>
      </p:sp>
      <p:sp>
        <p:nvSpPr>
          <p:cNvPr id="25"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8"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2"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Tree>
    <p:extLst>
      <p:ext uri="{BB962C8B-B14F-4D97-AF65-F5344CB8AC3E}">
        <p14:creationId xmlns:p14="http://schemas.microsoft.com/office/powerpoint/2010/main" val="378639620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95</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grpSp>
        <p:nvGrpSpPr>
          <p:cNvPr id="29" name="组合 31"/>
          <p:cNvGrpSpPr/>
          <p:nvPr/>
        </p:nvGrpSpPr>
        <p:grpSpPr>
          <a:xfrm>
            <a:off x="8620776" y="875376"/>
            <a:ext cx="305510" cy="333991"/>
            <a:chOff x="11707415" y="1054709"/>
            <a:chExt cx="368424" cy="432048"/>
          </a:xfrm>
        </p:grpSpPr>
        <p:sp>
          <p:nvSpPr>
            <p:cNvPr id="31" name="燕尾形 30"/>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6" name="燕尾形 35"/>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8" name="矩形 37"/>
          <p:cNvSpPr/>
          <p:nvPr/>
        </p:nvSpPr>
        <p:spPr>
          <a:xfrm>
            <a:off x="3418465" y="805934"/>
            <a:ext cx="5128327"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3.3.3 </a:t>
            </a:r>
            <a:r>
              <a:rPr lang="zh-CN" altLang="en-US" sz="2800" b="1" dirty="0" smtClean="0">
                <a:solidFill>
                  <a:schemeClr val="tx1">
                    <a:lumMod val="65000"/>
                    <a:lumOff val="35000"/>
                  </a:schemeClr>
                </a:solidFill>
                <a:latin typeface="Times New Roman" pitchFamily="18" charset="0"/>
                <a:ea typeface="黑体" pitchFamily="2" charset="-122"/>
              </a:rPr>
              <a:t>面向字符的链路控制规程</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66" name="Rectangle 4"/>
          <p:cNvSpPr txBox="1">
            <a:spLocks noChangeArrowheads="1"/>
          </p:cNvSpPr>
          <p:nvPr/>
        </p:nvSpPr>
        <p:spPr>
          <a:xfrm>
            <a:off x="280307" y="1712686"/>
            <a:ext cx="8497888" cy="4397828"/>
          </a:xfrm>
          <a:prstGeom prst="rect">
            <a:avLst/>
          </a:prstGeom>
        </p:spPr>
        <p:txBody>
          <a:bodyPr/>
          <a:lstStyle/>
          <a:p>
            <a:pPr>
              <a:lnSpc>
                <a:spcPct val="150000"/>
              </a:lnSpc>
              <a:defRPr/>
            </a:pPr>
            <a:r>
              <a:rPr lang="en-US" altLang="zh-CN" sz="3600" b="1" dirty="0">
                <a:solidFill>
                  <a:srgbClr val="002060"/>
                </a:solidFill>
                <a:latin typeface="Times New Roman" panose="02020603050405020304" pitchFamily="18" charset="0"/>
                <a:cs typeface="Times New Roman" panose="02020603050405020304" pitchFamily="18" charset="0"/>
              </a:rPr>
              <a:t>PPP </a:t>
            </a:r>
            <a:r>
              <a:rPr lang="zh-CN" altLang="en-US" sz="3600" b="1" dirty="0">
                <a:solidFill>
                  <a:srgbClr val="002060"/>
                </a:solidFill>
                <a:latin typeface="Times New Roman" panose="02020603050405020304" pitchFamily="18" charset="0"/>
                <a:cs typeface="Times New Roman" panose="02020603050405020304" pitchFamily="18" charset="0"/>
              </a:rPr>
              <a:t>协议的</a:t>
            </a:r>
            <a:r>
              <a:rPr lang="zh-CN" altLang="en-US" sz="3600" b="1" dirty="0" smtClean="0">
                <a:solidFill>
                  <a:srgbClr val="002060"/>
                </a:solidFill>
                <a:latin typeface="Times New Roman" panose="02020603050405020304" pitchFamily="18" charset="0"/>
                <a:cs typeface="Times New Roman" panose="02020603050405020304" pitchFamily="18" charset="0"/>
              </a:rPr>
              <a:t>帧格式</a:t>
            </a:r>
            <a:endParaRPr lang="en-US" altLang="zh-CN" sz="3600" b="1" dirty="0" smtClean="0">
              <a:solidFill>
                <a:srgbClr val="00206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defRPr/>
            </a:pPr>
            <a:r>
              <a:rPr lang="en-US" altLang="zh-CN" sz="3200" b="1" dirty="0" smtClean="0">
                <a:solidFill>
                  <a:srgbClr val="002060"/>
                </a:solidFill>
                <a:latin typeface="Times New Roman" panose="02020603050405020304" pitchFamily="18" charset="0"/>
                <a:cs typeface="Times New Roman" panose="02020603050405020304" pitchFamily="18" charset="0"/>
              </a:rPr>
              <a:t>PPP </a:t>
            </a:r>
            <a:r>
              <a:rPr lang="zh-CN" altLang="en-US" sz="3200" b="1" dirty="0">
                <a:solidFill>
                  <a:srgbClr val="002060"/>
                </a:solidFill>
                <a:latin typeface="Times New Roman" panose="02020603050405020304" pitchFamily="18" charset="0"/>
                <a:cs typeface="Times New Roman" panose="02020603050405020304" pitchFamily="18" charset="0"/>
              </a:rPr>
              <a:t>的帧格式和 </a:t>
            </a:r>
            <a:r>
              <a:rPr lang="en-US" altLang="zh-CN" sz="3200" b="1" dirty="0">
                <a:solidFill>
                  <a:srgbClr val="002060"/>
                </a:solidFill>
                <a:latin typeface="Times New Roman" panose="02020603050405020304" pitchFamily="18" charset="0"/>
                <a:cs typeface="Times New Roman" panose="02020603050405020304" pitchFamily="18" charset="0"/>
              </a:rPr>
              <a:t>HDLC </a:t>
            </a:r>
            <a:r>
              <a:rPr lang="zh-CN" altLang="en-US" sz="3200" b="1" dirty="0">
                <a:solidFill>
                  <a:srgbClr val="002060"/>
                </a:solidFill>
                <a:latin typeface="Times New Roman" panose="02020603050405020304" pitchFamily="18" charset="0"/>
                <a:cs typeface="Times New Roman" panose="02020603050405020304" pitchFamily="18" charset="0"/>
              </a:rPr>
              <a:t>的相似。 </a:t>
            </a:r>
          </a:p>
          <a:p>
            <a:pPr marL="457200" indent="-457200">
              <a:buFont typeface="Arial" panose="020B0604020202020204" pitchFamily="34" charset="0"/>
              <a:buChar char="•"/>
              <a:defRPr/>
            </a:pPr>
            <a:r>
              <a:rPr lang="zh-CN" altLang="en-US" sz="3200" b="1" dirty="0">
                <a:solidFill>
                  <a:srgbClr val="002060"/>
                </a:solidFill>
                <a:latin typeface="Times New Roman" panose="02020603050405020304" pitchFamily="18" charset="0"/>
                <a:cs typeface="Times New Roman" panose="02020603050405020304" pitchFamily="18" charset="0"/>
              </a:rPr>
              <a:t>标志字段</a:t>
            </a:r>
            <a:r>
              <a:rPr lang="zh-CN" altLang="en-US" sz="2000" b="1" dirty="0">
                <a:solidFill>
                  <a:srgbClr val="002060"/>
                </a:solidFill>
                <a:latin typeface="Times New Roman" panose="02020603050405020304" pitchFamily="18" charset="0"/>
                <a:cs typeface="Times New Roman" panose="02020603050405020304" pitchFamily="18" charset="0"/>
              </a:rPr>
              <a:t> </a:t>
            </a:r>
            <a:r>
              <a:rPr lang="en-US" altLang="zh-CN" sz="3200" b="1" dirty="0">
                <a:solidFill>
                  <a:srgbClr val="002060"/>
                </a:solidFill>
                <a:latin typeface="Times New Roman" panose="02020603050405020304" pitchFamily="18" charset="0"/>
                <a:cs typeface="Times New Roman" panose="02020603050405020304" pitchFamily="18" charset="0"/>
              </a:rPr>
              <a:t>F</a:t>
            </a:r>
            <a:r>
              <a:rPr lang="en-US" altLang="zh-CN" sz="2000" b="1" dirty="0">
                <a:solidFill>
                  <a:srgbClr val="002060"/>
                </a:solidFill>
                <a:latin typeface="Times New Roman" panose="02020603050405020304" pitchFamily="18" charset="0"/>
                <a:cs typeface="Times New Roman" panose="02020603050405020304" pitchFamily="18" charset="0"/>
              </a:rPr>
              <a:t> </a:t>
            </a:r>
            <a:r>
              <a:rPr lang="zh-CN" altLang="en-US" sz="3200" b="1" dirty="0">
                <a:solidFill>
                  <a:srgbClr val="002060"/>
                </a:solidFill>
                <a:latin typeface="Times New Roman" panose="02020603050405020304" pitchFamily="18" charset="0"/>
                <a:cs typeface="Times New Roman" panose="02020603050405020304" pitchFamily="18" charset="0"/>
              </a:rPr>
              <a:t>仍为 </a:t>
            </a:r>
            <a:r>
              <a:rPr lang="en-US" altLang="zh-CN" sz="3200" b="1" dirty="0">
                <a:solidFill>
                  <a:srgbClr val="002060"/>
                </a:solidFill>
                <a:latin typeface="Times New Roman" panose="02020603050405020304" pitchFamily="18" charset="0"/>
                <a:cs typeface="Times New Roman" panose="02020603050405020304" pitchFamily="18" charset="0"/>
              </a:rPr>
              <a:t>0x7E </a:t>
            </a:r>
            <a:r>
              <a:rPr lang="zh-CN" altLang="en-US" sz="3200" b="1" dirty="0">
                <a:solidFill>
                  <a:srgbClr val="002060"/>
                </a:solidFill>
                <a:latin typeface="Times New Roman" panose="02020603050405020304" pitchFamily="18" charset="0"/>
                <a:cs typeface="Times New Roman" panose="02020603050405020304" pitchFamily="18" charset="0"/>
              </a:rPr>
              <a:t>（符号“</a:t>
            </a:r>
            <a:r>
              <a:rPr lang="en-US" altLang="zh-CN" sz="3200" b="1" dirty="0">
                <a:solidFill>
                  <a:srgbClr val="002060"/>
                </a:solidFill>
                <a:latin typeface="Times New Roman" panose="02020603050405020304" pitchFamily="18" charset="0"/>
                <a:cs typeface="Times New Roman" panose="02020603050405020304" pitchFamily="18" charset="0"/>
              </a:rPr>
              <a:t>0x”</a:t>
            </a:r>
            <a:r>
              <a:rPr lang="zh-CN" altLang="en-US" sz="3200" b="1" dirty="0">
                <a:solidFill>
                  <a:srgbClr val="002060"/>
                </a:solidFill>
                <a:latin typeface="Times New Roman" panose="02020603050405020304" pitchFamily="18" charset="0"/>
                <a:cs typeface="Times New Roman" panose="02020603050405020304" pitchFamily="18" charset="0"/>
              </a:rPr>
              <a:t>表示后面的字符是用十六进制表示。十六进制的</a:t>
            </a:r>
            <a:r>
              <a:rPr lang="zh-CN" altLang="en-US" sz="2000" b="1" dirty="0">
                <a:solidFill>
                  <a:srgbClr val="002060"/>
                </a:solidFill>
                <a:latin typeface="Times New Roman" panose="02020603050405020304" pitchFamily="18" charset="0"/>
                <a:cs typeface="Times New Roman" panose="02020603050405020304" pitchFamily="18" charset="0"/>
              </a:rPr>
              <a:t> </a:t>
            </a:r>
            <a:r>
              <a:rPr lang="en-US" altLang="zh-CN" sz="3200" b="1" dirty="0">
                <a:solidFill>
                  <a:srgbClr val="002060"/>
                </a:solidFill>
                <a:latin typeface="Times New Roman" panose="02020603050405020304" pitchFamily="18" charset="0"/>
                <a:cs typeface="Times New Roman" panose="02020603050405020304" pitchFamily="18" charset="0"/>
              </a:rPr>
              <a:t>7E</a:t>
            </a:r>
            <a:r>
              <a:rPr lang="en-US" altLang="zh-CN" sz="2000" b="1" dirty="0">
                <a:solidFill>
                  <a:srgbClr val="002060"/>
                </a:solidFill>
                <a:latin typeface="Times New Roman" panose="02020603050405020304" pitchFamily="18" charset="0"/>
                <a:cs typeface="Times New Roman" panose="02020603050405020304" pitchFamily="18" charset="0"/>
              </a:rPr>
              <a:t> </a:t>
            </a:r>
            <a:r>
              <a:rPr lang="zh-CN" altLang="en-US" sz="3200" b="1" dirty="0">
                <a:solidFill>
                  <a:srgbClr val="002060"/>
                </a:solidFill>
                <a:latin typeface="Times New Roman" panose="02020603050405020304" pitchFamily="18" charset="0"/>
                <a:cs typeface="Times New Roman" panose="02020603050405020304" pitchFamily="18" charset="0"/>
              </a:rPr>
              <a:t>的二进制表示是 </a:t>
            </a:r>
            <a:r>
              <a:rPr lang="en-US" altLang="zh-CN" sz="3200" b="1" dirty="0">
                <a:solidFill>
                  <a:srgbClr val="002060"/>
                </a:solidFill>
                <a:latin typeface="Times New Roman" panose="02020603050405020304" pitchFamily="18" charset="0"/>
                <a:cs typeface="Times New Roman" panose="02020603050405020304" pitchFamily="18" charset="0"/>
              </a:rPr>
              <a:t>01111110</a:t>
            </a:r>
            <a:r>
              <a:rPr lang="zh-CN" altLang="en-US" sz="3200" b="1" dirty="0">
                <a:solidFill>
                  <a:srgbClr val="002060"/>
                </a:solidFill>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defRPr/>
            </a:pPr>
            <a:r>
              <a:rPr lang="zh-CN" altLang="en-US" sz="3200" b="1" dirty="0">
                <a:solidFill>
                  <a:srgbClr val="002060"/>
                </a:solidFill>
                <a:latin typeface="Times New Roman" panose="02020603050405020304" pitchFamily="18" charset="0"/>
                <a:cs typeface="Times New Roman" panose="02020603050405020304" pitchFamily="18" charset="0"/>
              </a:rPr>
              <a:t>地址字段</a:t>
            </a:r>
            <a:r>
              <a:rPr lang="zh-CN" altLang="en-US" sz="2000" b="1" dirty="0">
                <a:solidFill>
                  <a:srgbClr val="002060"/>
                </a:solidFill>
                <a:latin typeface="Times New Roman" panose="02020603050405020304" pitchFamily="18" charset="0"/>
                <a:cs typeface="Times New Roman" panose="02020603050405020304" pitchFamily="18" charset="0"/>
              </a:rPr>
              <a:t> </a:t>
            </a:r>
            <a:r>
              <a:rPr lang="en-US" altLang="zh-CN" sz="3200" b="1" dirty="0">
                <a:solidFill>
                  <a:srgbClr val="002060"/>
                </a:solidFill>
                <a:latin typeface="Times New Roman" panose="02020603050405020304" pitchFamily="18" charset="0"/>
                <a:cs typeface="Times New Roman" panose="02020603050405020304" pitchFamily="18" charset="0"/>
              </a:rPr>
              <a:t>A</a:t>
            </a:r>
            <a:r>
              <a:rPr lang="en-US" altLang="zh-CN" sz="2000" b="1" dirty="0">
                <a:solidFill>
                  <a:srgbClr val="002060"/>
                </a:solidFill>
                <a:latin typeface="Times New Roman" panose="02020603050405020304" pitchFamily="18" charset="0"/>
                <a:cs typeface="Times New Roman" panose="02020603050405020304" pitchFamily="18" charset="0"/>
              </a:rPr>
              <a:t> </a:t>
            </a:r>
            <a:r>
              <a:rPr lang="zh-CN" altLang="en-US" sz="3200" b="1" dirty="0">
                <a:solidFill>
                  <a:srgbClr val="002060"/>
                </a:solidFill>
                <a:latin typeface="Times New Roman" panose="02020603050405020304" pitchFamily="18" charset="0"/>
                <a:cs typeface="Times New Roman" panose="02020603050405020304" pitchFamily="18" charset="0"/>
              </a:rPr>
              <a:t>只置为 </a:t>
            </a:r>
            <a:r>
              <a:rPr lang="en-US" altLang="zh-CN" sz="3200" b="1" dirty="0">
                <a:solidFill>
                  <a:srgbClr val="002060"/>
                </a:solidFill>
                <a:latin typeface="Times New Roman" panose="02020603050405020304" pitchFamily="18" charset="0"/>
                <a:cs typeface="Times New Roman" panose="02020603050405020304" pitchFamily="18" charset="0"/>
              </a:rPr>
              <a:t>0xFF</a:t>
            </a:r>
            <a:r>
              <a:rPr lang="zh-CN" altLang="en-US" sz="3200" b="1" dirty="0">
                <a:solidFill>
                  <a:srgbClr val="002060"/>
                </a:solidFill>
                <a:latin typeface="Times New Roman" panose="02020603050405020304" pitchFamily="18" charset="0"/>
                <a:cs typeface="Times New Roman" panose="02020603050405020304" pitchFamily="18" charset="0"/>
              </a:rPr>
              <a:t>。地址字段实际上并不起作用。</a:t>
            </a:r>
          </a:p>
          <a:p>
            <a:pPr marL="457200" indent="-457200">
              <a:buFont typeface="Arial" panose="020B0604020202020204" pitchFamily="34" charset="0"/>
              <a:buChar char="•"/>
              <a:defRPr/>
            </a:pPr>
            <a:r>
              <a:rPr lang="zh-CN" altLang="en-US" sz="3200" b="1" dirty="0">
                <a:solidFill>
                  <a:srgbClr val="002060"/>
                </a:solidFill>
                <a:latin typeface="Times New Roman" panose="02020603050405020304" pitchFamily="18" charset="0"/>
                <a:cs typeface="Times New Roman" panose="02020603050405020304" pitchFamily="18" charset="0"/>
              </a:rPr>
              <a:t>控制字段</a:t>
            </a:r>
            <a:r>
              <a:rPr lang="zh-CN" altLang="en-US" sz="2000" b="1" dirty="0">
                <a:solidFill>
                  <a:srgbClr val="002060"/>
                </a:solidFill>
                <a:latin typeface="Times New Roman" panose="02020603050405020304" pitchFamily="18" charset="0"/>
                <a:cs typeface="Times New Roman" panose="02020603050405020304" pitchFamily="18" charset="0"/>
              </a:rPr>
              <a:t> </a:t>
            </a:r>
            <a:r>
              <a:rPr lang="en-US" altLang="zh-CN" sz="3200" b="1" dirty="0">
                <a:solidFill>
                  <a:srgbClr val="002060"/>
                </a:solidFill>
                <a:latin typeface="Times New Roman" panose="02020603050405020304" pitchFamily="18" charset="0"/>
                <a:cs typeface="Times New Roman" panose="02020603050405020304" pitchFamily="18" charset="0"/>
              </a:rPr>
              <a:t>C</a:t>
            </a:r>
            <a:r>
              <a:rPr lang="en-US" altLang="zh-CN" sz="2000" b="1" dirty="0">
                <a:solidFill>
                  <a:srgbClr val="002060"/>
                </a:solidFill>
                <a:latin typeface="Times New Roman" panose="02020603050405020304" pitchFamily="18" charset="0"/>
                <a:cs typeface="Times New Roman" panose="02020603050405020304" pitchFamily="18" charset="0"/>
              </a:rPr>
              <a:t> </a:t>
            </a:r>
            <a:r>
              <a:rPr lang="zh-CN" altLang="en-US" sz="3200" b="1" dirty="0">
                <a:solidFill>
                  <a:srgbClr val="002060"/>
                </a:solidFill>
                <a:latin typeface="Times New Roman" panose="02020603050405020304" pitchFamily="18" charset="0"/>
                <a:cs typeface="Times New Roman" panose="02020603050405020304" pitchFamily="18" charset="0"/>
              </a:rPr>
              <a:t>通常置为 </a:t>
            </a:r>
            <a:r>
              <a:rPr lang="en-US" altLang="zh-CN" sz="3200" b="1" dirty="0">
                <a:solidFill>
                  <a:srgbClr val="002060"/>
                </a:solidFill>
                <a:latin typeface="Times New Roman" panose="02020603050405020304" pitchFamily="18" charset="0"/>
                <a:cs typeface="Times New Roman" panose="02020603050405020304" pitchFamily="18" charset="0"/>
              </a:rPr>
              <a:t>0x03</a:t>
            </a:r>
            <a:r>
              <a:rPr lang="zh-CN" altLang="en-US" sz="3200" b="1" dirty="0">
                <a:solidFill>
                  <a:srgbClr val="002060"/>
                </a:solidFill>
                <a:latin typeface="Times New Roman" panose="02020603050405020304" pitchFamily="18" charset="0"/>
                <a:cs typeface="Times New Roman" panose="02020603050405020304" pitchFamily="18" charset="0"/>
              </a:rPr>
              <a:t>。</a:t>
            </a:r>
          </a:p>
        </p:txBody>
      </p:sp>
      <p:sp>
        <p:nvSpPr>
          <p:cNvPr id="23" name="燕尾形 22"/>
          <p:cNvSpPr/>
          <p:nvPr/>
        </p:nvSpPr>
        <p:spPr>
          <a:xfrm>
            <a:off x="4223657" y="201989"/>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点对点信道数据链路层协议</a:t>
            </a:r>
            <a:endParaRPr lang="zh-CN" altLang="en-US" sz="1200" b="1" dirty="0">
              <a:solidFill>
                <a:schemeClr val="bg1"/>
              </a:solidFill>
            </a:endParaRPr>
          </a:p>
        </p:txBody>
      </p:sp>
      <p:sp>
        <p:nvSpPr>
          <p:cNvPr id="25"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8"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2"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Tree>
    <p:extLst>
      <p:ext uri="{BB962C8B-B14F-4D97-AF65-F5344CB8AC3E}">
        <p14:creationId xmlns:p14="http://schemas.microsoft.com/office/powerpoint/2010/main" val="110565247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96</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grpSp>
        <p:nvGrpSpPr>
          <p:cNvPr id="29" name="组合 31"/>
          <p:cNvGrpSpPr/>
          <p:nvPr/>
        </p:nvGrpSpPr>
        <p:grpSpPr>
          <a:xfrm>
            <a:off x="8620776" y="875376"/>
            <a:ext cx="305510" cy="333991"/>
            <a:chOff x="11707415" y="1054709"/>
            <a:chExt cx="368424" cy="432048"/>
          </a:xfrm>
        </p:grpSpPr>
        <p:sp>
          <p:nvSpPr>
            <p:cNvPr id="31" name="燕尾形 30"/>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6" name="燕尾形 35"/>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8" name="矩形 37"/>
          <p:cNvSpPr/>
          <p:nvPr/>
        </p:nvSpPr>
        <p:spPr>
          <a:xfrm>
            <a:off x="3418465" y="805934"/>
            <a:ext cx="5128327"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3.3.3 </a:t>
            </a:r>
            <a:r>
              <a:rPr lang="zh-CN" altLang="en-US" sz="2800" b="1" dirty="0" smtClean="0">
                <a:solidFill>
                  <a:schemeClr val="tx1">
                    <a:lumMod val="65000"/>
                    <a:lumOff val="35000"/>
                  </a:schemeClr>
                </a:solidFill>
                <a:latin typeface="Times New Roman" pitchFamily="18" charset="0"/>
                <a:ea typeface="黑体" pitchFamily="2" charset="-122"/>
              </a:rPr>
              <a:t>面向字符的链路控制规程</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Rectangle 4"/>
          <p:cNvSpPr txBox="1">
            <a:spLocks noChangeArrowheads="1"/>
          </p:cNvSpPr>
          <p:nvPr/>
        </p:nvSpPr>
        <p:spPr>
          <a:xfrm>
            <a:off x="174170" y="1556657"/>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66" name="Rectangle 4"/>
          <p:cNvSpPr txBox="1">
            <a:spLocks noChangeArrowheads="1"/>
          </p:cNvSpPr>
          <p:nvPr/>
        </p:nvSpPr>
        <p:spPr>
          <a:xfrm>
            <a:off x="280307" y="1712686"/>
            <a:ext cx="8497888" cy="595085"/>
          </a:xfrm>
          <a:prstGeom prst="rect">
            <a:avLst/>
          </a:prstGeom>
        </p:spPr>
        <p:txBody>
          <a:bodyPr/>
          <a:lstStyle/>
          <a:p>
            <a:pPr>
              <a:defRPr/>
            </a:pPr>
            <a:r>
              <a:rPr lang="en-US" altLang="zh-CN" sz="3200" b="1" dirty="0" smtClean="0">
                <a:solidFill>
                  <a:srgbClr val="002060"/>
                </a:solidFill>
                <a:latin typeface="Times New Roman" panose="02020603050405020304" pitchFamily="18" charset="0"/>
                <a:cs typeface="Times New Roman" panose="02020603050405020304" pitchFamily="18" charset="0"/>
              </a:rPr>
              <a:t>PPP</a:t>
            </a:r>
            <a:r>
              <a:rPr lang="zh-CN" altLang="en-US" sz="3200" b="1" dirty="0" smtClean="0">
                <a:solidFill>
                  <a:srgbClr val="002060"/>
                </a:solidFill>
                <a:latin typeface="Times New Roman" panose="02020603050405020304" pitchFamily="18" charset="0"/>
                <a:cs typeface="Times New Roman" panose="02020603050405020304" pitchFamily="18" charset="0"/>
              </a:rPr>
              <a:t>的帧格式</a:t>
            </a:r>
            <a:endParaRPr lang="en-US" altLang="zh-CN" sz="3200" b="1" dirty="0" smtClean="0">
              <a:solidFill>
                <a:srgbClr val="002060"/>
              </a:solidFill>
              <a:latin typeface="Times New Roman" panose="02020603050405020304" pitchFamily="18" charset="0"/>
              <a:cs typeface="Times New Roman" panose="02020603050405020304" pitchFamily="18" charset="0"/>
            </a:endParaRPr>
          </a:p>
          <a:p>
            <a:pPr>
              <a:defRPr/>
            </a:pPr>
            <a:endParaRPr lang="en-US" altLang="zh-CN" sz="3200" b="1" dirty="0">
              <a:solidFill>
                <a:srgbClr val="002060"/>
              </a:solidFill>
            </a:endParaRPr>
          </a:p>
        </p:txBody>
      </p:sp>
      <p:sp>
        <p:nvSpPr>
          <p:cNvPr id="23" name="燕尾形 22"/>
          <p:cNvSpPr/>
          <p:nvPr/>
        </p:nvSpPr>
        <p:spPr>
          <a:xfrm>
            <a:off x="4223657" y="201989"/>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点对点信道数据链路层协议</a:t>
            </a:r>
            <a:endParaRPr lang="zh-CN" altLang="en-US" sz="1200" b="1" dirty="0">
              <a:solidFill>
                <a:schemeClr val="bg1"/>
              </a:solidFill>
            </a:endParaRPr>
          </a:p>
        </p:txBody>
      </p:sp>
      <p:sp>
        <p:nvSpPr>
          <p:cNvPr id="25"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8"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2"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
        <p:nvSpPr>
          <p:cNvPr id="3" name="矩形 2"/>
          <p:cNvSpPr/>
          <p:nvPr/>
        </p:nvSpPr>
        <p:spPr>
          <a:xfrm>
            <a:off x="266472" y="4888988"/>
            <a:ext cx="8570245" cy="954107"/>
          </a:xfrm>
          <a:prstGeom prst="rect">
            <a:avLst/>
          </a:prstGeom>
        </p:spPr>
        <p:txBody>
          <a:bodyPr wrap="square">
            <a:spAutoFit/>
          </a:bodyPr>
          <a:lstStyle/>
          <a:p>
            <a:pPr marL="457200" indent="-457200">
              <a:buFont typeface="Arial" panose="020B0604020202020204" pitchFamily="34" charset="0"/>
              <a:buChar char="•"/>
              <a:defRPr/>
            </a:pPr>
            <a:r>
              <a:rPr lang="en-US" altLang="zh-CN" sz="2800" b="1" dirty="0">
                <a:solidFill>
                  <a:srgbClr val="002060"/>
                </a:solidFill>
                <a:latin typeface="Times New Roman" panose="02020603050405020304" pitchFamily="18" charset="0"/>
                <a:cs typeface="Times New Roman" panose="02020603050405020304" pitchFamily="18" charset="0"/>
              </a:rPr>
              <a:t>PPP </a:t>
            </a:r>
            <a:r>
              <a:rPr lang="zh-CN" altLang="en-US" sz="2800" b="1" dirty="0">
                <a:solidFill>
                  <a:srgbClr val="002060"/>
                </a:solidFill>
                <a:latin typeface="Times New Roman" panose="02020603050405020304" pitchFamily="18" charset="0"/>
                <a:cs typeface="Times New Roman" panose="02020603050405020304" pitchFamily="18" charset="0"/>
              </a:rPr>
              <a:t>是</a:t>
            </a:r>
            <a:r>
              <a:rPr lang="zh-CN" altLang="en-US" sz="2800" b="1" dirty="0" smtClean="0">
                <a:solidFill>
                  <a:srgbClr val="C00000"/>
                </a:solidFill>
                <a:latin typeface="Times New Roman" panose="02020603050405020304" pitchFamily="18" charset="0"/>
                <a:cs typeface="Times New Roman" panose="02020603050405020304" pitchFamily="18" charset="0"/>
              </a:rPr>
              <a:t>面向字符</a:t>
            </a:r>
            <a:r>
              <a:rPr lang="zh-CN" altLang="en-US" sz="2800" b="1" dirty="0" smtClean="0">
                <a:solidFill>
                  <a:srgbClr val="002060"/>
                </a:solidFill>
                <a:latin typeface="Times New Roman" panose="02020603050405020304" pitchFamily="18" charset="0"/>
                <a:cs typeface="Times New Roman" panose="02020603050405020304" pitchFamily="18" charset="0"/>
              </a:rPr>
              <a:t>的</a:t>
            </a:r>
            <a:r>
              <a:rPr lang="zh-CN" altLang="en-US" sz="2800" b="1" dirty="0">
                <a:solidFill>
                  <a:srgbClr val="002060"/>
                </a:solidFill>
                <a:latin typeface="Times New Roman" panose="02020603050405020304" pitchFamily="18" charset="0"/>
                <a:cs typeface="Times New Roman" panose="02020603050405020304" pitchFamily="18" charset="0"/>
              </a:rPr>
              <a:t>，所有的 </a:t>
            </a:r>
            <a:r>
              <a:rPr lang="en-US" altLang="zh-CN" sz="2800" b="1" dirty="0">
                <a:solidFill>
                  <a:srgbClr val="002060"/>
                </a:solidFill>
                <a:latin typeface="Times New Roman" panose="02020603050405020304" pitchFamily="18" charset="0"/>
                <a:cs typeface="Times New Roman" panose="02020603050405020304" pitchFamily="18" charset="0"/>
              </a:rPr>
              <a:t>PPP </a:t>
            </a:r>
            <a:r>
              <a:rPr lang="zh-CN" altLang="en-US" sz="2800" b="1" dirty="0">
                <a:solidFill>
                  <a:srgbClr val="002060"/>
                </a:solidFill>
                <a:latin typeface="Times New Roman" panose="02020603050405020304" pitchFamily="18" charset="0"/>
                <a:cs typeface="Times New Roman" panose="02020603050405020304" pitchFamily="18" charset="0"/>
              </a:rPr>
              <a:t>帧的长度都是整数字节。 </a:t>
            </a:r>
          </a:p>
        </p:txBody>
      </p:sp>
      <p:grpSp>
        <p:nvGrpSpPr>
          <p:cNvPr id="115" name="组合 114"/>
          <p:cNvGrpSpPr/>
          <p:nvPr/>
        </p:nvGrpSpPr>
        <p:grpSpPr>
          <a:xfrm>
            <a:off x="250825" y="2565400"/>
            <a:ext cx="8281988" cy="2174875"/>
            <a:chOff x="250825" y="2565400"/>
            <a:chExt cx="8281988" cy="2174875"/>
          </a:xfrm>
        </p:grpSpPr>
        <p:sp>
          <p:nvSpPr>
            <p:cNvPr id="116" name="Rectangle 8"/>
            <p:cNvSpPr>
              <a:spLocks noChangeArrowheads="1"/>
            </p:cNvSpPr>
            <p:nvPr/>
          </p:nvSpPr>
          <p:spPr bwMode="auto">
            <a:xfrm>
              <a:off x="3898900" y="2578100"/>
              <a:ext cx="2905125" cy="465138"/>
            </a:xfrm>
            <a:prstGeom prst="rect">
              <a:avLst/>
            </a:prstGeom>
            <a:solidFill>
              <a:srgbClr val="3399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eaLnBrk="1" hangingPunct="1">
                <a:spcBef>
                  <a:spcPct val="0"/>
                </a:spcBef>
                <a:buClrTx/>
                <a:buSzTx/>
                <a:buFontTx/>
                <a:buNone/>
              </a:pPr>
              <a:r>
                <a:rPr kumimoji="1" lang="en-US" altLang="zh-CN" sz="2000"/>
                <a:t>IP </a:t>
              </a:r>
              <a:r>
                <a:rPr kumimoji="1" lang="zh-CN" altLang="en-US" sz="2000"/>
                <a:t>数据报</a:t>
              </a:r>
            </a:p>
          </p:txBody>
        </p:sp>
        <p:sp>
          <p:nvSpPr>
            <p:cNvPr id="117" name="Text Box 9"/>
            <p:cNvSpPr txBox="1">
              <a:spLocks noChangeArrowheads="1"/>
            </p:cNvSpPr>
            <p:nvPr/>
          </p:nvSpPr>
          <p:spPr bwMode="auto">
            <a:xfrm>
              <a:off x="1271588" y="4016375"/>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eaLnBrk="1" hangingPunct="1">
                <a:spcBef>
                  <a:spcPct val="0"/>
                </a:spcBef>
                <a:buClrTx/>
                <a:buSzTx/>
                <a:buFontTx/>
                <a:buNone/>
              </a:pPr>
              <a:r>
                <a:rPr kumimoji="1" lang="en-US" altLang="zh-CN" sz="2000"/>
                <a:t>1</a:t>
              </a:r>
            </a:p>
          </p:txBody>
        </p:sp>
        <p:sp>
          <p:nvSpPr>
            <p:cNvPr id="118" name="Text Box 10"/>
            <p:cNvSpPr txBox="1">
              <a:spLocks noChangeArrowheads="1"/>
            </p:cNvSpPr>
            <p:nvPr/>
          </p:nvSpPr>
          <p:spPr bwMode="auto">
            <a:xfrm>
              <a:off x="3265488" y="4016375"/>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eaLnBrk="1" hangingPunct="1">
                <a:spcBef>
                  <a:spcPct val="0"/>
                </a:spcBef>
                <a:buClrTx/>
                <a:buSzTx/>
                <a:buFontTx/>
                <a:buNone/>
              </a:pPr>
              <a:r>
                <a:rPr kumimoji="1" lang="en-US" altLang="zh-CN" sz="2000"/>
                <a:t>2</a:t>
              </a:r>
            </a:p>
          </p:txBody>
        </p:sp>
        <p:sp>
          <p:nvSpPr>
            <p:cNvPr id="119" name="Text Box 11"/>
            <p:cNvSpPr txBox="1">
              <a:spLocks noChangeArrowheads="1"/>
            </p:cNvSpPr>
            <p:nvPr/>
          </p:nvSpPr>
          <p:spPr bwMode="auto">
            <a:xfrm>
              <a:off x="1816100" y="4016375"/>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eaLnBrk="1" hangingPunct="1">
                <a:spcBef>
                  <a:spcPct val="0"/>
                </a:spcBef>
                <a:buClrTx/>
                <a:buSzTx/>
                <a:buFontTx/>
                <a:buNone/>
              </a:pPr>
              <a:r>
                <a:rPr kumimoji="1" lang="en-US" altLang="zh-CN" sz="2000"/>
                <a:t>1</a:t>
              </a:r>
            </a:p>
          </p:txBody>
        </p:sp>
        <p:sp>
          <p:nvSpPr>
            <p:cNvPr id="120" name="Text Box 12"/>
            <p:cNvSpPr txBox="1">
              <a:spLocks noChangeArrowheads="1"/>
            </p:cNvSpPr>
            <p:nvPr/>
          </p:nvSpPr>
          <p:spPr bwMode="auto">
            <a:xfrm>
              <a:off x="8064500" y="4016375"/>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eaLnBrk="1" hangingPunct="1">
                <a:spcBef>
                  <a:spcPct val="0"/>
                </a:spcBef>
                <a:buClrTx/>
                <a:buSzTx/>
                <a:buFontTx/>
                <a:buNone/>
              </a:pPr>
              <a:r>
                <a:rPr kumimoji="1" lang="en-US" altLang="zh-CN" sz="2000"/>
                <a:t>1</a:t>
              </a:r>
            </a:p>
          </p:txBody>
        </p:sp>
        <p:sp>
          <p:nvSpPr>
            <p:cNvPr id="121" name="Text Box 13"/>
            <p:cNvSpPr txBox="1">
              <a:spLocks noChangeArrowheads="1"/>
            </p:cNvSpPr>
            <p:nvPr/>
          </p:nvSpPr>
          <p:spPr bwMode="auto">
            <a:xfrm>
              <a:off x="457200" y="4013200"/>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eaLnBrk="1" hangingPunct="1">
                <a:spcBef>
                  <a:spcPct val="0"/>
                </a:spcBef>
                <a:buClrTx/>
                <a:buSzTx/>
                <a:buFontTx/>
                <a:buNone/>
              </a:pPr>
              <a:r>
                <a:rPr kumimoji="1" lang="zh-CN" altLang="en-US" sz="2000"/>
                <a:t>字节</a:t>
              </a:r>
            </a:p>
          </p:txBody>
        </p:sp>
        <p:sp>
          <p:nvSpPr>
            <p:cNvPr id="122" name="Text Box 14"/>
            <p:cNvSpPr txBox="1">
              <a:spLocks noChangeArrowheads="1"/>
            </p:cNvSpPr>
            <p:nvPr/>
          </p:nvSpPr>
          <p:spPr bwMode="auto">
            <a:xfrm>
              <a:off x="2359025" y="4016375"/>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eaLnBrk="1" hangingPunct="1">
                <a:spcBef>
                  <a:spcPct val="0"/>
                </a:spcBef>
                <a:buClrTx/>
                <a:buSzTx/>
                <a:buFontTx/>
                <a:buNone/>
              </a:pPr>
              <a:r>
                <a:rPr kumimoji="1" lang="en-US" altLang="zh-CN" sz="2000"/>
                <a:t>1</a:t>
              </a:r>
            </a:p>
          </p:txBody>
        </p:sp>
        <p:sp>
          <p:nvSpPr>
            <p:cNvPr id="123" name="Text Box 15"/>
            <p:cNvSpPr txBox="1">
              <a:spLocks noChangeArrowheads="1"/>
            </p:cNvSpPr>
            <p:nvPr/>
          </p:nvSpPr>
          <p:spPr bwMode="auto">
            <a:xfrm>
              <a:off x="7159625" y="4016375"/>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eaLnBrk="1" hangingPunct="1">
                <a:spcBef>
                  <a:spcPct val="0"/>
                </a:spcBef>
                <a:buClrTx/>
                <a:buSzTx/>
                <a:buFontTx/>
                <a:buNone/>
              </a:pPr>
              <a:r>
                <a:rPr kumimoji="1" lang="en-US" altLang="zh-CN" sz="2000"/>
                <a:t>2</a:t>
              </a:r>
            </a:p>
          </p:txBody>
        </p:sp>
        <p:sp>
          <p:nvSpPr>
            <p:cNvPr id="124" name="Line 16"/>
            <p:cNvSpPr>
              <a:spLocks noChangeShapeType="1"/>
            </p:cNvSpPr>
            <p:nvPr/>
          </p:nvSpPr>
          <p:spPr bwMode="auto">
            <a:xfrm>
              <a:off x="3898900" y="2565400"/>
              <a:ext cx="17463" cy="9239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 name="Line 17"/>
            <p:cNvSpPr>
              <a:spLocks noChangeShapeType="1"/>
            </p:cNvSpPr>
            <p:nvPr/>
          </p:nvSpPr>
          <p:spPr bwMode="auto">
            <a:xfrm>
              <a:off x="6797675" y="2565400"/>
              <a:ext cx="0" cy="889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 name="Text Box 18"/>
            <p:cNvSpPr txBox="1">
              <a:spLocks noChangeArrowheads="1"/>
            </p:cNvSpPr>
            <p:nvPr/>
          </p:nvSpPr>
          <p:spPr bwMode="auto">
            <a:xfrm>
              <a:off x="4260850" y="4016375"/>
              <a:ext cx="2471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eaLnBrk="1" hangingPunct="1">
                <a:spcBef>
                  <a:spcPct val="0"/>
                </a:spcBef>
                <a:buClrTx/>
                <a:buSzTx/>
                <a:buFontTx/>
                <a:buNone/>
              </a:pPr>
              <a:r>
                <a:rPr kumimoji="1" lang="zh-CN" altLang="en-US" sz="2000"/>
                <a:t>不超过 </a:t>
              </a:r>
              <a:r>
                <a:rPr kumimoji="1" lang="en-US" altLang="zh-CN" sz="2000"/>
                <a:t>1500 </a:t>
              </a:r>
              <a:r>
                <a:rPr kumimoji="1" lang="zh-CN" altLang="en-US" sz="2000"/>
                <a:t>字节</a:t>
              </a:r>
            </a:p>
          </p:txBody>
        </p:sp>
        <p:sp>
          <p:nvSpPr>
            <p:cNvPr id="127" name="Line 19"/>
            <p:cNvSpPr>
              <a:spLocks noChangeShapeType="1"/>
            </p:cNvSpPr>
            <p:nvPr/>
          </p:nvSpPr>
          <p:spPr bwMode="auto">
            <a:xfrm>
              <a:off x="1196975" y="4508500"/>
              <a:ext cx="7335838" cy="0"/>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8" name="Text Box 20"/>
            <p:cNvSpPr txBox="1">
              <a:spLocks noChangeArrowheads="1"/>
            </p:cNvSpPr>
            <p:nvPr/>
          </p:nvSpPr>
          <p:spPr bwMode="auto">
            <a:xfrm>
              <a:off x="4222750" y="4343400"/>
              <a:ext cx="106997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eaLnBrk="1" hangingPunct="1">
                <a:spcBef>
                  <a:spcPct val="0"/>
                </a:spcBef>
                <a:buClrTx/>
                <a:buSzTx/>
                <a:buFontTx/>
                <a:buNone/>
              </a:pPr>
              <a:r>
                <a:rPr kumimoji="1" lang="en-US" altLang="zh-CN" sz="2000"/>
                <a:t>PPP </a:t>
              </a:r>
              <a:r>
                <a:rPr kumimoji="1" lang="zh-CN" altLang="en-US" sz="2000"/>
                <a:t>帧</a:t>
              </a:r>
            </a:p>
          </p:txBody>
        </p:sp>
        <p:sp>
          <p:nvSpPr>
            <p:cNvPr id="129" name="Text Box 21"/>
            <p:cNvSpPr txBox="1">
              <a:spLocks noChangeArrowheads="1"/>
            </p:cNvSpPr>
            <p:nvPr/>
          </p:nvSpPr>
          <p:spPr bwMode="auto">
            <a:xfrm>
              <a:off x="250825" y="2827338"/>
              <a:ext cx="1296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eaLnBrk="1" hangingPunct="1">
                <a:spcBef>
                  <a:spcPct val="0"/>
                </a:spcBef>
                <a:buClrTx/>
                <a:buSzTx/>
                <a:buFontTx/>
                <a:buNone/>
              </a:pPr>
              <a:r>
                <a:rPr kumimoji="1" lang="zh-CN" altLang="en-US" sz="2000"/>
                <a:t>先发送</a:t>
              </a:r>
            </a:p>
          </p:txBody>
        </p:sp>
        <p:sp>
          <p:nvSpPr>
            <p:cNvPr id="130" name="Rectangle 22"/>
            <p:cNvSpPr>
              <a:spLocks noChangeArrowheads="1"/>
            </p:cNvSpPr>
            <p:nvPr/>
          </p:nvSpPr>
          <p:spPr bwMode="auto">
            <a:xfrm>
              <a:off x="1181100" y="3413125"/>
              <a:ext cx="7335838" cy="566738"/>
            </a:xfrm>
            <a:prstGeom prst="rect">
              <a:avLst/>
            </a:prstGeom>
            <a:solidFill>
              <a:srgbClr val="0000CC"/>
            </a:solidFill>
            <a:ln w="28575">
              <a:solidFill>
                <a:schemeClr val="tx1"/>
              </a:solidFill>
              <a:miter lim="800000"/>
              <a:headEnd/>
              <a:tailEnd/>
            </a:ln>
            <a:effectLst>
              <a:outerShdw dist="35921" dir="2700000" algn="ctr" rotWithShape="0">
                <a:schemeClr val="bg2"/>
              </a:outerShdw>
            </a:effectLst>
          </p:spPr>
          <p:txBody>
            <a:bodyPr wrap="none" anchor="ct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eaLnBrk="1" hangingPunct="1">
                <a:spcBef>
                  <a:spcPct val="0"/>
                </a:spcBef>
                <a:buClrTx/>
                <a:buSzTx/>
                <a:buFontTx/>
                <a:buNone/>
              </a:pPr>
              <a:endParaRPr kumimoji="1" lang="zh-CN" altLang="zh-CN" sz="2000"/>
            </a:p>
          </p:txBody>
        </p:sp>
        <p:sp>
          <p:nvSpPr>
            <p:cNvPr id="131" name="Line 23"/>
            <p:cNvSpPr>
              <a:spLocks noChangeShapeType="1"/>
            </p:cNvSpPr>
            <p:nvPr/>
          </p:nvSpPr>
          <p:spPr bwMode="auto">
            <a:xfrm>
              <a:off x="1725613" y="3413125"/>
              <a:ext cx="0" cy="5667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 name="Line 24"/>
            <p:cNvSpPr>
              <a:spLocks noChangeShapeType="1"/>
            </p:cNvSpPr>
            <p:nvPr/>
          </p:nvSpPr>
          <p:spPr bwMode="auto">
            <a:xfrm>
              <a:off x="7883525" y="3424238"/>
              <a:ext cx="0" cy="55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 name="Text Box 25"/>
            <p:cNvSpPr txBox="1">
              <a:spLocks noChangeArrowheads="1"/>
            </p:cNvSpPr>
            <p:nvPr/>
          </p:nvSpPr>
          <p:spPr bwMode="auto">
            <a:xfrm>
              <a:off x="1177925" y="3619500"/>
              <a:ext cx="481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eaLnBrk="1" hangingPunct="1">
                <a:spcBef>
                  <a:spcPct val="0"/>
                </a:spcBef>
                <a:buClrTx/>
                <a:buSzTx/>
                <a:buFontTx/>
                <a:buNone/>
              </a:pPr>
              <a:r>
                <a:rPr kumimoji="1" lang="en-US" altLang="zh-CN" sz="2000" dirty="0">
                  <a:solidFill>
                    <a:schemeClr val="bg1"/>
                  </a:solidFill>
                </a:rPr>
                <a:t>7E</a:t>
              </a:r>
            </a:p>
          </p:txBody>
        </p:sp>
        <p:sp>
          <p:nvSpPr>
            <p:cNvPr id="134" name="Line 26"/>
            <p:cNvSpPr>
              <a:spLocks noChangeShapeType="1"/>
            </p:cNvSpPr>
            <p:nvPr/>
          </p:nvSpPr>
          <p:spPr bwMode="auto">
            <a:xfrm>
              <a:off x="2268538" y="3424238"/>
              <a:ext cx="0" cy="55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 name="Line 27"/>
            <p:cNvSpPr>
              <a:spLocks noChangeShapeType="1"/>
            </p:cNvSpPr>
            <p:nvPr/>
          </p:nvSpPr>
          <p:spPr bwMode="auto">
            <a:xfrm>
              <a:off x="2811463" y="3413125"/>
              <a:ext cx="0" cy="5667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 name="Text Box 28"/>
            <p:cNvSpPr txBox="1">
              <a:spLocks noChangeArrowheads="1"/>
            </p:cNvSpPr>
            <p:nvPr/>
          </p:nvSpPr>
          <p:spPr bwMode="auto">
            <a:xfrm>
              <a:off x="1720850" y="3619500"/>
              <a:ext cx="495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eaLnBrk="1" hangingPunct="1">
                <a:spcBef>
                  <a:spcPct val="0"/>
                </a:spcBef>
                <a:buClrTx/>
                <a:buSzTx/>
                <a:buFontTx/>
                <a:buNone/>
              </a:pPr>
              <a:r>
                <a:rPr kumimoji="1" lang="en-US" altLang="zh-CN" sz="2000" dirty="0">
                  <a:solidFill>
                    <a:schemeClr val="bg1"/>
                  </a:solidFill>
                </a:rPr>
                <a:t>FF</a:t>
              </a:r>
            </a:p>
          </p:txBody>
        </p:sp>
        <p:sp>
          <p:nvSpPr>
            <p:cNvPr id="137" name="Text Box 29"/>
            <p:cNvSpPr txBox="1">
              <a:spLocks noChangeArrowheads="1"/>
            </p:cNvSpPr>
            <p:nvPr/>
          </p:nvSpPr>
          <p:spPr bwMode="auto">
            <a:xfrm>
              <a:off x="2257425" y="3619500"/>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eaLnBrk="1" hangingPunct="1">
                <a:spcBef>
                  <a:spcPct val="0"/>
                </a:spcBef>
                <a:buClrTx/>
                <a:buSzTx/>
                <a:buFontTx/>
                <a:buNone/>
              </a:pPr>
              <a:r>
                <a:rPr kumimoji="1" lang="en-US" altLang="zh-CN" sz="2000" dirty="0">
                  <a:solidFill>
                    <a:schemeClr val="bg1"/>
                  </a:solidFill>
                </a:rPr>
                <a:t>03</a:t>
              </a:r>
            </a:p>
          </p:txBody>
        </p:sp>
        <p:sp>
          <p:nvSpPr>
            <p:cNvPr id="138" name="Text Box 30"/>
            <p:cNvSpPr txBox="1">
              <a:spLocks noChangeArrowheads="1"/>
            </p:cNvSpPr>
            <p:nvPr/>
          </p:nvSpPr>
          <p:spPr bwMode="auto">
            <a:xfrm>
              <a:off x="1254125" y="3382963"/>
              <a:ext cx="339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eaLnBrk="1" hangingPunct="1">
                <a:spcBef>
                  <a:spcPct val="0"/>
                </a:spcBef>
                <a:buClrTx/>
                <a:buSzTx/>
                <a:buFontTx/>
                <a:buNone/>
              </a:pPr>
              <a:r>
                <a:rPr kumimoji="1" lang="en-US" altLang="zh-CN" sz="2000" dirty="0">
                  <a:solidFill>
                    <a:schemeClr val="bg1"/>
                  </a:solidFill>
                </a:rPr>
                <a:t>F</a:t>
              </a:r>
            </a:p>
          </p:txBody>
        </p:sp>
        <p:sp>
          <p:nvSpPr>
            <p:cNvPr id="139" name="Text Box 31"/>
            <p:cNvSpPr txBox="1">
              <a:spLocks noChangeArrowheads="1"/>
            </p:cNvSpPr>
            <p:nvPr/>
          </p:nvSpPr>
          <p:spPr bwMode="auto">
            <a:xfrm>
              <a:off x="1762125" y="3381375"/>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eaLnBrk="1" hangingPunct="1">
                <a:spcBef>
                  <a:spcPct val="0"/>
                </a:spcBef>
                <a:buClrTx/>
                <a:buSzTx/>
                <a:buFontTx/>
                <a:buNone/>
              </a:pPr>
              <a:r>
                <a:rPr kumimoji="1" lang="en-US" altLang="zh-CN" sz="2000" dirty="0">
                  <a:solidFill>
                    <a:schemeClr val="bg1"/>
                  </a:solidFill>
                </a:rPr>
                <a:t>A</a:t>
              </a:r>
            </a:p>
          </p:txBody>
        </p:sp>
        <p:sp>
          <p:nvSpPr>
            <p:cNvPr id="140" name="Text Box 32"/>
            <p:cNvSpPr txBox="1">
              <a:spLocks noChangeArrowheads="1"/>
            </p:cNvSpPr>
            <p:nvPr/>
          </p:nvSpPr>
          <p:spPr bwMode="auto">
            <a:xfrm>
              <a:off x="2271713" y="3382963"/>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eaLnBrk="1" hangingPunct="1">
                <a:spcBef>
                  <a:spcPct val="0"/>
                </a:spcBef>
                <a:buClrTx/>
                <a:buSzTx/>
                <a:buFontTx/>
                <a:buNone/>
              </a:pPr>
              <a:r>
                <a:rPr kumimoji="1" lang="en-US" altLang="zh-CN" sz="2000" dirty="0">
                  <a:solidFill>
                    <a:schemeClr val="bg1"/>
                  </a:solidFill>
                </a:rPr>
                <a:t>C</a:t>
              </a:r>
            </a:p>
          </p:txBody>
        </p:sp>
        <p:sp>
          <p:nvSpPr>
            <p:cNvPr id="141" name="Text Box 33"/>
            <p:cNvSpPr txBox="1">
              <a:spLocks noChangeArrowheads="1"/>
            </p:cNvSpPr>
            <p:nvPr/>
          </p:nvSpPr>
          <p:spPr bwMode="auto">
            <a:xfrm>
              <a:off x="6997700" y="3481388"/>
              <a:ext cx="665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eaLnBrk="1" hangingPunct="1">
                <a:spcBef>
                  <a:spcPct val="0"/>
                </a:spcBef>
                <a:buClrTx/>
                <a:buSzTx/>
                <a:buFontTx/>
                <a:buNone/>
              </a:pPr>
              <a:r>
                <a:rPr kumimoji="1" lang="en-US" altLang="zh-CN" sz="2000" dirty="0">
                  <a:solidFill>
                    <a:schemeClr val="bg1"/>
                  </a:solidFill>
                </a:rPr>
                <a:t>FCS</a:t>
              </a:r>
            </a:p>
          </p:txBody>
        </p:sp>
        <p:sp>
          <p:nvSpPr>
            <p:cNvPr id="142" name="Text Box 34"/>
            <p:cNvSpPr txBox="1">
              <a:spLocks noChangeArrowheads="1"/>
            </p:cNvSpPr>
            <p:nvPr/>
          </p:nvSpPr>
          <p:spPr bwMode="auto">
            <a:xfrm>
              <a:off x="8001000" y="3403600"/>
              <a:ext cx="339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eaLnBrk="1" hangingPunct="1">
                <a:spcBef>
                  <a:spcPct val="0"/>
                </a:spcBef>
                <a:buClrTx/>
                <a:buSzTx/>
                <a:buFontTx/>
                <a:buNone/>
              </a:pPr>
              <a:r>
                <a:rPr kumimoji="1" lang="en-US" altLang="zh-CN" sz="2000" dirty="0">
                  <a:solidFill>
                    <a:schemeClr val="bg1"/>
                  </a:solidFill>
                </a:rPr>
                <a:t>F</a:t>
              </a:r>
            </a:p>
          </p:txBody>
        </p:sp>
        <p:sp>
          <p:nvSpPr>
            <p:cNvPr id="143" name="Text Box 35"/>
            <p:cNvSpPr txBox="1">
              <a:spLocks noChangeArrowheads="1"/>
            </p:cNvSpPr>
            <p:nvPr/>
          </p:nvSpPr>
          <p:spPr bwMode="auto">
            <a:xfrm>
              <a:off x="7940675" y="3619500"/>
              <a:ext cx="592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eaLnBrk="1" hangingPunct="1">
                <a:spcBef>
                  <a:spcPct val="0"/>
                </a:spcBef>
                <a:buClrTx/>
                <a:buSzTx/>
                <a:buFontTx/>
                <a:buNone/>
              </a:pPr>
              <a:r>
                <a:rPr kumimoji="1" lang="en-US" altLang="zh-CN" sz="2000" dirty="0">
                  <a:solidFill>
                    <a:schemeClr val="bg1"/>
                  </a:solidFill>
                </a:rPr>
                <a:t>7E</a:t>
              </a:r>
            </a:p>
          </p:txBody>
        </p:sp>
        <p:sp>
          <p:nvSpPr>
            <p:cNvPr id="144" name="Rectangle 36"/>
            <p:cNvSpPr>
              <a:spLocks noChangeArrowheads="1"/>
            </p:cNvSpPr>
            <p:nvPr/>
          </p:nvSpPr>
          <p:spPr bwMode="auto">
            <a:xfrm>
              <a:off x="3898900" y="3440113"/>
              <a:ext cx="2898775" cy="519112"/>
            </a:xfrm>
            <a:prstGeom prst="rect">
              <a:avLst/>
            </a:prstGeom>
            <a:solidFill>
              <a:srgbClr val="33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eaLnBrk="1" hangingPunct="1">
                <a:spcBef>
                  <a:spcPct val="0"/>
                </a:spcBef>
                <a:buClrTx/>
                <a:buSzTx/>
                <a:buFontTx/>
                <a:buNone/>
              </a:pPr>
              <a:endParaRPr lang="zh-CN" altLang="en-US" sz="2000" b="0">
                <a:latin typeface="Tahoma" pitchFamily="34" charset="0"/>
              </a:endParaRPr>
            </a:p>
          </p:txBody>
        </p:sp>
        <p:sp>
          <p:nvSpPr>
            <p:cNvPr id="145" name="Text Box 37"/>
            <p:cNvSpPr txBox="1">
              <a:spLocks noChangeArrowheads="1"/>
            </p:cNvSpPr>
            <p:nvPr/>
          </p:nvSpPr>
          <p:spPr bwMode="auto">
            <a:xfrm>
              <a:off x="2959100" y="3462338"/>
              <a:ext cx="892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eaLnBrk="1" hangingPunct="1">
                <a:spcBef>
                  <a:spcPct val="0"/>
                </a:spcBef>
                <a:buClrTx/>
                <a:buSzTx/>
                <a:buFontTx/>
                <a:buNone/>
              </a:pPr>
              <a:r>
                <a:rPr kumimoji="1" lang="zh-CN" altLang="en-US" sz="2000" dirty="0">
                  <a:solidFill>
                    <a:schemeClr val="bg1"/>
                  </a:solidFill>
                </a:rPr>
                <a:t>协议</a:t>
              </a:r>
            </a:p>
          </p:txBody>
        </p:sp>
        <p:sp>
          <p:nvSpPr>
            <p:cNvPr id="146" name="Text Box 38"/>
            <p:cNvSpPr txBox="1">
              <a:spLocks noChangeArrowheads="1"/>
            </p:cNvSpPr>
            <p:nvPr/>
          </p:nvSpPr>
          <p:spPr bwMode="auto">
            <a:xfrm>
              <a:off x="4260850" y="3489325"/>
              <a:ext cx="2327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eaLnBrk="1" hangingPunct="1">
                <a:spcBef>
                  <a:spcPct val="0"/>
                </a:spcBef>
                <a:buClrTx/>
                <a:buSzTx/>
                <a:buFontTx/>
                <a:buNone/>
              </a:pPr>
              <a:r>
                <a:rPr kumimoji="1" lang="zh-CN" altLang="en-US" sz="2000"/>
                <a:t>信   息    部    分</a:t>
              </a:r>
            </a:p>
          </p:txBody>
        </p:sp>
        <p:sp>
          <p:nvSpPr>
            <p:cNvPr id="147" name="AutoShape 39"/>
            <p:cNvSpPr>
              <a:spLocks/>
            </p:cNvSpPr>
            <p:nvPr/>
          </p:nvSpPr>
          <p:spPr bwMode="auto">
            <a:xfrm rot="5400000">
              <a:off x="2451894" y="1966119"/>
              <a:ext cx="176212" cy="2717800"/>
            </a:xfrm>
            <a:prstGeom prst="leftBrace">
              <a:avLst>
                <a:gd name="adj1" fmla="val 128529"/>
                <a:gd name="adj2" fmla="val 50069"/>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eaLnBrk="1" hangingPunct="1">
                <a:spcBef>
                  <a:spcPct val="0"/>
                </a:spcBef>
                <a:buClrTx/>
                <a:buSzTx/>
                <a:buFontTx/>
                <a:buNone/>
              </a:pPr>
              <a:endParaRPr lang="zh-CN" altLang="en-US" sz="2000" b="0">
                <a:latin typeface="Tahoma" pitchFamily="34" charset="0"/>
              </a:endParaRPr>
            </a:p>
          </p:txBody>
        </p:sp>
        <p:sp>
          <p:nvSpPr>
            <p:cNvPr id="148" name="AutoShape 40"/>
            <p:cNvSpPr>
              <a:spLocks/>
            </p:cNvSpPr>
            <p:nvPr/>
          </p:nvSpPr>
          <p:spPr bwMode="auto">
            <a:xfrm rot="5400000">
              <a:off x="7576344" y="2472531"/>
              <a:ext cx="161925" cy="1719263"/>
            </a:xfrm>
            <a:prstGeom prst="leftBrace">
              <a:avLst>
                <a:gd name="adj1" fmla="val 8848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eaLnBrk="1" hangingPunct="1">
                <a:spcBef>
                  <a:spcPct val="0"/>
                </a:spcBef>
                <a:buClrTx/>
                <a:buSzTx/>
                <a:buFontTx/>
                <a:buNone/>
              </a:pPr>
              <a:endParaRPr lang="zh-CN" altLang="en-US" sz="2000" b="0">
                <a:latin typeface="Tahoma" pitchFamily="34" charset="0"/>
              </a:endParaRPr>
            </a:p>
          </p:txBody>
        </p:sp>
        <p:sp>
          <p:nvSpPr>
            <p:cNvPr id="149" name="Text Box 41"/>
            <p:cNvSpPr txBox="1">
              <a:spLocks noChangeArrowheads="1"/>
            </p:cNvSpPr>
            <p:nvPr/>
          </p:nvSpPr>
          <p:spPr bwMode="auto">
            <a:xfrm>
              <a:off x="2178050" y="2908300"/>
              <a:ext cx="1098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eaLnBrk="1" hangingPunct="1">
                <a:spcBef>
                  <a:spcPct val="0"/>
                </a:spcBef>
                <a:buClrTx/>
                <a:buSzTx/>
                <a:buFontTx/>
                <a:buNone/>
              </a:pPr>
              <a:r>
                <a:rPr kumimoji="1" lang="zh-CN" altLang="en-US" sz="2000"/>
                <a:t>首部</a:t>
              </a:r>
            </a:p>
          </p:txBody>
        </p:sp>
        <p:sp>
          <p:nvSpPr>
            <p:cNvPr id="150" name="Text Box 42"/>
            <p:cNvSpPr txBox="1">
              <a:spLocks noChangeArrowheads="1"/>
            </p:cNvSpPr>
            <p:nvPr/>
          </p:nvSpPr>
          <p:spPr bwMode="auto">
            <a:xfrm>
              <a:off x="7302500" y="2908300"/>
              <a:ext cx="1014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eaLnBrk="1" hangingPunct="1">
                <a:spcBef>
                  <a:spcPct val="0"/>
                </a:spcBef>
                <a:buClrTx/>
                <a:buSzTx/>
                <a:buFontTx/>
                <a:buNone/>
              </a:pPr>
              <a:r>
                <a:rPr kumimoji="1" lang="zh-CN" altLang="en-US" sz="2000"/>
                <a:t>尾部</a:t>
              </a:r>
            </a:p>
          </p:txBody>
        </p:sp>
        <p:sp>
          <p:nvSpPr>
            <p:cNvPr id="151" name="Line 43"/>
            <p:cNvSpPr>
              <a:spLocks noChangeShapeType="1"/>
            </p:cNvSpPr>
            <p:nvPr/>
          </p:nvSpPr>
          <p:spPr bwMode="auto">
            <a:xfrm>
              <a:off x="1181100" y="2844800"/>
              <a:ext cx="0" cy="485775"/>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2" name="Line 44"/>
            <p:cNvSpPr>
              <a:spLocks noChangeShapeType="1"/>
            </p:cNvSpPr>
            <p:nvPr/>
          </p:nvSpPr>
          <p:spPr bwMode="auto">
            <a:xfrm>
              <a:off x="6797675" y="3384550"/>
              <a:ext cx="0" cy="5953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 name="Line 45"/>
            <p:cNvSpPr>
              <a:spLocks noChangeShapeType="1"/>
            </p:cNvSpPr>
            <p:nvPr/>
          </p:nvSpPr>
          <p:spPr bwMode="auto">
            <a:xfrm>
              <a:off x="3898900" y="3424238"/>
              <a:ext cx="0" cy="55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 name="AutoShape 46"/>
            <p:cNvSpPr>
              <a:spLocks noChangeArrowheads="1"/>
            </p:cNvSpPr>
            <p:nvPr/>
          </p:nvSpPr>
          <p:spPr bwMode="auto">
            <a:xfrm>
              <a:off x="5167313" y="2981325"/>
              <a:ext cx="271462" cy="566738"/>
            </a:xfrm>
            <a:prstGeom prst="downArrow">
              <a:avLst>
                <a:gd name="adj1" fmla="val 50000"/>
                <a:gd name="adj2" fmla="val 78290"/>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lgn="l" eaLnBrk="0" hangingPunct="0">
                <a:spcBef>
                  <a:spcPct val="20000"/>
                </a:spcBef>
                <a:buClr>
                  <a:schemeClr val="hlink"/>
                </a:buClr>
                <a:buSzPct val="60000"/>
                <a:buFont typeface="Wingdings" pitchFamily="2" charset="2"/>
                <a:buChar char="n"/>
                <a:defRPr sz="3600" b="1">
                  <a:solidFill>
                    <a:schemeClr val="tx1"/>
                  </a:solidFill>
                  <a:latin typeface="Times New Roman" pitchFamily="18" charset="0"/>
                  <a:ea typeface="黑体" pitchFamily="2" charset="-122"/>
                </a:defRPr>
              </a:lvl1pPr>
              <a:lvl2pPr marL="742950" indent="-285750" algn="l" eaLnBrk="0" hangingPunct="0">
                <a:spcBef>
                  <a:spcPct val="20000"/>
                </a:spcBef>
                <a:buClr>
                  <a:schemeClr val="tx1"/>
                </a:buClr>
                <a:buChar char="•"/>
                <a:defRPr sz="3200" b="1">
                  <a:solidFill>
                    <a:schemeClr val="tx1"/>
                  </a:solidFill>
                  <a:latin typeface="Times New Roman" pitchFamily="18" charset="0"/>
                  <a:ea typeface="黑体" pitchFamily="2" charset="-122"/>
                </a:defRPr>
              </a:lvl2pPr>
              <a:lvl3pPr marL="1143000" indent="-228600" algn="l" eaLnBrk="0" hangingPunct="0">
                <a:spcBef>
                  <a:spcPct val="20000"/>
                </a:spcBef>
                <a:buClr>
                  <a:schemeClr val="accent2"/>
                </a:buClr>
                <a:buSzPct val="60000"/>
                <a:buFont typeface="Wingdings" pitchFamily="2" charset="2"/>
                <a:buChar char="n"/>
                <a:defRPr sz="2800" b="1">
                  <a:solidFill>
                    <a:schemeClr val="tx1"/>
                  </a:solidFill>
                  <a:latin typeface="Times New Roman" pitchFamily="18" charset="0"/>
                  <a:ea typeface="黑体" pitchFamily="2" charset="-122"/>
                </a:defRPr>
              </a:lvl3pPr>
              <a:lvl4pPr marL="1600200" indent="-228600" algn="l" eaLnBrk="0" hangingPunct="0">
                <a:spcBef>
                  <a:spcPct val="20000"/>
                </a:spcBef>
                <a:buClr>
                  <a:schemeClr val="tx2"/>
                </a:buClr>
                <a:buChar char="•"/>
                <a:defRPr sz="2400" b="1">
                  <a:solidFill>
                    <a:schemeClr val="tx1"/>
                  </a:solidFill>
                  <a:latin typeface="Times New Roman" pitchFamily="18" charset="0"/>
                  <a:ea typeface="黑体" pitchFamily="2" charset="-122"/>
                </a:defRPr>
              </a:lvl4pPr>
              <a:lvl5pPr marL="2057400" indent="-228600" algn="l" eaLnBrk="0" hangingPunct="0">
                <a:spcBef>
                  <a:spcPct val="20000"/>
                </a:spcBef>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imes New Roman" pitchFamily="18" charset="0"/>
                  <a:ea typeface="黑体" pitchFamily="2" charset="-122"/>
                </a:defRPr>
              </a:lvl9pPr>
            </a:lstStyle>
            <a:p>
              <a:pPr algn="ctr" eaLnBrk="1" hangingPunct="1">
                <a:spcBef>
                  <a:spcPct val="0"/>
                </a:spcBef>
                <a:buClrTx/>
                <a:buSzTx/>
                <a:buFontTx/>
                <a:buNone/>
              </a:pPr>
              <a:endParaRPr lang="zh-CN" altLang="en-US" sz="2000" b="0">
                <a:latin typeface="Tahoma" pitchFamily="34" charset="0"/>
              </a:endParaRPr>
            </a:p>
          </p:txBody>
        </p:sp>
      </p:grpSp>
    </p:spTree>
    <p:extLst>
      <p:ext uri="{BB962C8B-B14F-4D97-AF65-F5344CB8AC3E}">
        <p14:creationId xmlns:p14="http://schemas.microsoft.com/office/powerpoint/2010/main" val="176388073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97</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grpSp>
        <p:nvGrpSpPr>
          <p:cNvPr id="29" name="组合 31"/>
          <p:cNvGrpSpPr/>
          <p:nvPr/>
        </p:nvGrpSpPr>
        <p:grpSpPr>
          <a:xfrm>
            <a:off x="8620776" y="875376"/>
            <a:ext cx="305510" cy="333991"/>
            <a:chOff x="11707415" y="1054709"/>
            <a:chExt cx="368424" cy="432048"/>
          </a:xfrm>
        </p:grpSpPr>
        <p:sp>
          <p:nvSpPr>
            <p:cNvPr id="31" name="燕尾形 30"/>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6" name="燕尾形 35"/>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8" name="矩形 37"/>
          <p:cNvSpPr/>
          <p:nvPr/>
        </p:nvSpPr>
        <p:spPr>
          <a:xfrm>
            <a:off x="3418465" y="805934"/>
            <a:ext cx="5128327"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3.3.3 </a:t>
            </a:r>
            <a:r>
              <a:rPr lang="zh-CN" altLang="en-US" sz="2800" b="1" dirty="0" smtClean="0">
                <a:solidFill>
                  <a:schemeClr val="tx1">
                    <a:lumMod val="65000"/>
                    <a:lumOff val="35000"/>
                  </a:schemeClr>
                </a:solidFill>
                <a:latin typeface="Times New Roman" pitchFamily="18" charset="0"/>
                <a:ea typeface="黑体" pitchFamily="2" charset="-122"/>
              </a:rPr>
              <a:t>面向字符的链路控制规程</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Rectangle 4"/>
          <p:cNvSpPr txBox="1">
            <a:spLocks noChangeArrowheads="1"/>
          </p:cNvSpPr>
          <p:nvPr/>
        </p:nvSpPr>
        <p:spPr>
          <a:xfrm>
            <a:off x="174170" y="1460090"/>
            <a:ext cx="8766629" cy="4766539"/>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66" name="Rectangle 4"/>
          <p:cNvSpPr txBox="1">
            <a:spLocks noChangeArrowheads="1"/>
          </p:cNvSpPr>
          <p:nvPr/>
        </p:nvSpPr>
        <p:spPr>
          <a:xfrm>
            <a:off x="280307" y="1567544"/>
            <a:ext cx="8497888" cy="4542970"/>
          </a:xfrm>
          <a:prstGeom prst="rect">
            <a:avLst/>
          </a:prstGeom>
        </p:spPr>
        <p:txBody>
          <a:bodyPr/>
          <a:lstStyle/>
          <a:p>
            <a:pPr>
              <a:defRPr/>
            </a:pPr>
            <a:r>
              <a:rPr lang="en-US" altLang="zh-CN" sz="3200" b="1" dirty="0">
                <a:solidFill>
                  <a:srgbClr val="002060"/>
                </a:solidFill>
              </a:rPr>
              <a:t>PPP </a:t>
            </a:r>
            <a:r>
              <a:rPr lang="zh-CN" altLang="en-US" sz="3200" b="1" dirty="0">
                <a:solidFill>
                  <a:srgbClr val="002060"/>
                </a:solidFill>
              </a:rPr>
              <a:t>协议的</a:t>
            </a:r>
            <a:r>
              <a:rPr lang="zh-CN" altLang="en-US" sz="3200" b="1" dirty="0" smtClean="0">
                <a:solidFill>
                  <a:srgbClr val="002060"/>
                </a:solidFill>
              </a:rPr>
              <a:t>帧格式</a:t>
            </a:r>
            <a:endParaRPr lang="en-US" altLang="zh-CN" sz="3200" b="1" dirty="0" smtClean="0">
              <a:solidFill>
                <a:srgbClr val="002060"/>
              </a:solidFill>
            </a:endParaRPr>
          </a:p>
          <a:p>
            <a:pPr marL="457200" indent="-457200">
              <a:buFont typeface="Arial" panose="020B0604020202020204" pitchFamily="34" charset="0"/>
              <a:buChar char="•"/>
              <a:defRPr/>
            </a:pPr>
            <a:r>
              <a:rPr lang="en-US" altLang="zh-CN" sz="3200" b="1" dirty="0" smtClean="0">
                <a:solidFill>
                  <a:srgbClr val="002060"/>
                </a:solidFill>
              </a:rPr>
              <a:t>PPP </a:t>
            </a:r>
            <a:r>
              <a:rPr lang="zh-CN" altLang="en-US" sz="3200" b="1" dirty="0">
                <a:solidFill>
                  <a:srgbClr val="002060"/>
                </a:solidFill>
              </a:rPr>
              <a:t>有一个 </a:t>
            </a:r>
            <a:r>
              <a:rPr lang="en-US" altLang="zh-CN" sz="3200" b="1" dirty="0">
                <a:solidFill>
                  <a:srgbClr val="002060"/>
                </a:solidFill>
              </a:rPr>
              <a:t>2 </a:t>
            </a:r>
            <a:r>
              <a:rPr lang="zh-CN" altLang="en-US" sz="3200" b="1" dirty="0">
                <a:solidFill>
                  <a:srgbClr val="002060"/>
                </a:solidFill>
              </a:rPr>
              <a:t>个字节的</a:t>
            </a:r>
            <a:r>
              <a:rPr lang="zh-CN" altLang="en-US" sz="3200" b="1" dirty="0">
                <a:solidFill>
                  <a:srgbClr val="C00000"/>
                </a:solidFill>
              </a:rPr>
              <a:t>协议字段</a:t>
            </a:r>
            <a:r>
              <a:rPr lang="zh-CN" altLang="en-US" sz="3200" b="1" dirty="0">
                <a:solidFill>
                  <a:srgbClr val="002060"/>
                </a:solidFill>
              </a:rPr>
              <a:t>，用于指示帧的信息字段中所携带的内容。</a:t>
            </a:r>
          </a:p>
          <a:p>
            <a:pPr marL="800100" lvl="1" indent="-342900">
              <a:spcBef>
                <a:spcPct val="0"/>
              </a:spcBef>
              <a:buFont typeface="Arial" panose="020B0604020202020204" pitchFamily="34" charset="0"/>
              <a:buChar char="•"/>
              <a:defRPr/>
            </a:pPr>
            <a:r>
              <a:rPr lang="zh-CN" altLang="en-US" sz="2800" b="1" dirty="0">
                <a:solidFill>
                  <a:srgbClr val="002060"/>
                </a:solidFill>
              </a:rPr>
              <a:t>当协议字段为 </a:t>
            </a:r>
            <a:r>
              <a:rPr lang="en-US" altLang="zh-CN" sz="2800" b="1" dirty="0">
                <a:solidFill>
                  <a:srgbClr val="002060"/>
                </a:solidFill>
              </a:rPr>
              <a:t>0x0021 </a:t>
            </a:r>
            <a:r>
              <a:rPr lang="zh-CN" altLang="en-US" sz="2800" b="1" dirty="0">
                <a:solidFill>
                  <a:srgbClr val="002060"/>
                </a:solidFill>
              </a:rPr>
              <a:t>时，</a:t>
            </a:r>
            <a:r>
              <a:rPr lang="en-US" altLang="zh-CN" sz="2800" b="1" dirty="0">
                <a:solidFill>
                  <a:srgbClr val="002060"/>
                </a:solidFill>
              </a:rPr>
              <a:t>PPP </a:t>
            </a:r>
            <a:r>
              <a:rPr lang="zh-CN" altLang="en-US" sz="2800" b="1" dirty="0">
                <a:solidFill>
                  <a:srgbClr val="002060"/>
                </a:solidFill>
              </a:rPr>
              <a:t>帧的信息字段就是</a:t>
            </a:r>
            <a:r>
              <a:rPr lang="en-US" altLang="zh-CN" sz="2800" b="1" dirty="0">
                <a:solidFill>
                  <a:srgbClr val="002060"/>
                </a:solidFill>
              </a:rPr>
              <a:t>IP </a:t>
            </a:r>
            <a:r>
              <a:rPr lang="zh-CN" altLang="en-US" sz="2800" b="1" dirty="0">
                <a:solidFill>
                  <a:srgbClr val="002060"/>
                </a:solidFill>
              </a:rPr>
              <a:t>数据报。</a:t>
            </a:r>
          </a:p>
          <a:p>
            <a:pPr marL="800100" lvl="1" indent="-342900">
              <a:spcBef>
                <a:spcPct val="0"/>
              </a:spcBef>
              <a:buFont typeface="Arial" panose="020B0604020202020204" pitchFamily="34" charset="0"/>
              <a:buChar char="•"/>
              <a:defRPr/>
            </a:pPr>
            <a:r>
              <a:rPr lang="zh-CN" altLang="en-US" sz="2800" b="1" dirty="0">
                <a:solidFill>
                  <a:srgbClr val="002060"/>
                </a:solidFill>
              </a:rPr>
              <a:t>若为 </a:t>
            </a:r>
            <a:r>
              <a:rPr lang="en-US" altLang="zh-CN" sz="2800" b="1" dirty="0">
                <a:solidFill>
                  <a:srgbClr val="002060"/>
                </a:solidFill>
              </a:rPr>
              <a:t>0xC021, </a:t>
            </a:r>
            <a:r>
              <a:rPr lang="zh-CN" altLang="en-US" sz="2800" b="1" dirty="0">
                <a:solidFill>
                  <a:srgbClr val="002060"/>
                </a:solidFill>
              </a:rPr>
              <a:t>则信息字段是 </a:t>
            </a:r>
            <a:r>
              <a:rPr lang="en-US" altLang="zh-CN" sz="2800" b="1" dirty="0">
                <a:solidFill>
                  <a:srgbClr val="002060"/>
                </a:solidFill>
              </a:rPr>
              <a:t>PPP </a:t>
            </a:r>
            <a:r>
              <a:rPr lang="zh-CN" altLang="en-US" sz="2800" b="1" dirty="0">
                <a:solidFill>
                  <a:srgbClr val="002060"/>
                </a:solidFill>
              </a:rPr>
              <a:t>链路控制数据。</a:t>
            </a:r>
          </a:p>
          <a:p>
            <a:pPr marL="800100" lvl="1" indent="-342900">
              <a:spcBef>
                <a:spcPct val="0"/>
              </a:spcBef>
              <a:buFont typeface="Arial" panose="020B0604020202020204" pitchFamily="34" charset="0"/>
              <a:buChar char="•"/>
              <a:defRPr/>
            </a:pPr>
            <a:r>
              <a:rPr lang="zh-CN" altLang="en-US" sz="2800" b="1" dirty="0">
                <a:solidFill>
                  <a:srgbClr val="002060"/>
                </a:solidFill>
              </a:rPr>
              <a:t>若为 </a:t>
            </a:r>
            <a:r>
              <a:rPr lang="en-US" altLang="zh-CN" sz="2800" b="1" dirty="0">
                <a:solidFill>
                  <a:srgbClr val="002060"/>
                </a:solidFill>
              </a:rPr>
              <a:t>0x8021</a:t>
            </a:r>
            <a:r>
              <a:rPr lang="zh-CN" altLang="en-US" sz="2800" b="1" dirty="0">
                <a:solidFill>
                  <a:srgbClr val="002060"/>
                </a:solidFill>
              </a:rPr>
              <a:t>，则表示是网络控制数据。  </a:t>
            </a:r>
            <a:endParaRPr lang="en-US" altLang="zh-CN" sz="2800" b="1" dirty="0" smtClean="0">
              <a:solidFill>
                <a:srgbClr val="002060"/>
              </a:solidFill>
            </a:endParaRPr>
          </a:p>
          <a:p>
            <a:pPr marL="342900" indent="-342900">
              <a:spcBef>
                <a:spcPct val="0"/>
              </a:spcBef>
              <a:buFont typeface="Arial" panose="020B0604020202020204" pitchFamily="34" charset="0"/>
              <a:buChar char="•"/>
              <a:defRPr/>
            </a:pPr>
            <a:r>
              <a:rPr lang="zh-CN" altLang="en-US" sz="2800" b="1" dirty="0" smtClean="0">
                <a:solidFill>
                  <a:srgbClr val="002060"/>
                </a:solidFill>
              </a:rPr>
              <a:t>信息字段无特别要求，其内容由协议字段说明，长度不超过</a:t>
            </a:r>
            <a:r>
              <a:rPr lang="en-US" altLang="zh-CN" sz="2800" b="1" dirty="0" smtClean="0">
                <a:solidFill>
                  <a:srgbClr val="002060"/>
                </a:solidFill>
              </a:rPr>
              <a:t>1500</a:t>
            </a:r>
            <a:r>
              <a:rPr lang="zh-CN" altLang="en-US" sz="2800" b="1" dirty="0" smtClean="0">
                <a:solidFill>
                  <a:srgbClr val="002060"/>
                </a:solidFill>
              </a:rPr>
              <a:t>字节。</a:t>
            </a:r>
            <a:endParaRPr lang="en-US" altLang="zh-CN" sz="2800" b="1" dirty="0" smtClean="0">
              <a:solidFill>
                <a:srgbClr val="002060"/>
              </a:solidFill>
            </a:endParaRPr>
          </a:p>
          <a:p>
            <a:pPr marL="342900" indent="-342900">
              <a:spcBef>
                <a:spcPct val="0"/>
              </a:spcBef>
              <a:buFont typeface="Arial" panose="020B0604020202020204" pitchFamily="34" charset="0"/>
              <a:buChar char="•"/>
              <a:defRPr/>
            </a:pPr>
            <a:r>
              <a:rPr lang="zh-CN" altLang="en-US" sz="2800" b="1" dirty="0" smtClean="0">
                <a:solidFill>
                  <a:srgbClr val="002060"/>
                </a:solidFill>
              </a:rPr>
              <a:t>使用</a:t>
            </a:r>
            <a:r>
              <a:rPr lang="en-US" altLang="zh-CN" sz="2800" b="1" dirty="0" smtClean="0">
                <a:solidFill>
                  <a:srgbClr val="002060"/>
                </a:solidFill>
              </a:rPr>
              <a:t>16</a:t>
            </a:r>
            <a:r>
              <a:rPr lang="zh-CN" altLang="en-US" sz="2800" b="1" dirty="0" smtClean="0">
                <a:solidFill>
                  <a:srgbClr val="002060"/>
                </a:solidFill>
              </a:rPr>
              <a:t>位帧校验。</a:t>
            </a:r>
            <a:endParaRPr lang="zh-CN" altLang="en-US" sz="2800" b="1" dirty="0">
              <a:solidFill>
                <a:srgbClr val="002060"/>
              </a:solidFill>
            </a:endParaRPr>
          </a:p>
        </p:txBody>
      </p:sp>
      <p:sp>
        <p:nvSpPr>
          <p:cNvPr id="23" name="燕尾形 22"/>
          <p:cNvSpPr/>
          <p:nvPr/>
        </p:nvSpPr>
        <p:spPr>
          <a:xfrm>
            <a:off x="4223657" y="201989"/>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点对点信道数据链路层协议</a:t>
            </a:r>
            <a:endParaRPr lang="zh-CN" altLang="en-US" sz="1200" b="1" dirty="0">
              <a:solidFill>
                <a:schemeClr val="bg1"/>
              </a:solidFill>
            </a:endParaRPr>
          </a:p>
        </p:txBody>
      </p:sp>
      <p:sp>
        <p:nvSpPr>
          <p:cNvPr id="25"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8"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2"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Tree>
    <p:extLst>
      <p:ext uri="{BB962C8B-B14F-4D97-AF65-F5344CB8AC3E}">
        <p14:creationId xmlns:p14="http://schemas.microsoft.com/office/powerpoint/2010/main" val="110565247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98</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grpSp>
        <p:nvGrpSpPr>
          <p:cNvPr id="29" name="组合 31"/>
          <p:cNvGrpSpPr/>
          <p:nvPr/>
        </p:nvGrpSpPr>
        <p:grpSpPr>
          <a:xfrm>
            <a:off x="8620776" y="875376"/>
            <a:ext cx="305510" cy="333991"/>
            <a:chOff x="11707415" y="1054709"/>
            <a:chExt cx="368424" cy="432048"/>
          </a:xfrm>
        </p:grpSpPr>
        <p:sp>
          <p:nvSpPr>
            <p:cNvPr id="31" name="燕尾形 30"/>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6" name="燕尾形 35"/>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8" name="矩形 37"/>
          <p:cNvSpPr/>
          <p:nvPr/>
        </p:nvSpPr>
        <p:spPr>
          <a:xfrm>
            <a:off x="3418465" y="805934"/>
            <a:ext cx="5128327"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3.3.3 </a:t>
            </a:r>
            <a:r>
              <a:rPr lang="zh-CN" altLang="en-US" sz="2800" b="1" dirty="0" smtClean="0">
                <a:solidFill>
                  <a:schemeClr val="tx1">
                    <a:lumMod val="65000"/>
                    <a:lumOff val="35000"/>
                  </a:schemeClr>
                </a:solidFill>
                <a:latin typeface="Times New Roman" pitchFamily="18" charset="0"/>
                <a:ea typeface="黑体" pitchFamily="2" charset="-122"/>
              </a:rPr>
              <a:t>面向字符的链路控制规程</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66" name="Rectangle 4"/>
          <p:cNvSpPr txBox="1">
            <a:spLocks noChangeArrowheads="1"/>
          </p:cNvSpPr>
          <p:nvPr/>
        </p:nvSpPr>
        <p:spPr>
          <a:xfrm>
            <a:off x="280307" y="1712686"/>
            <a:ext cx="8497888" cy="4397828"/>
          </a:xfrm>
          <a:prstGeom prst="rect">
            <a:avLst/>
          </a:prstGeom>
        </p:spPr>
        <p:txBody>
          <a:bodyPr/>
          <a:lstStyle/>
          <a:p>
            <a:pPr>
              <a:spcBef>
                <a:spcPts val="1200"/>
              </a:spcBef>
              <a:defRPr/>
            </a:pPr>
            <a:r>
              <a:rPr lang="en-US" altLang="zh-CN" sz="3200" b="1" dirty="0">
                <a:solidFill>
                  <a:srgbClr val="002060"/>
                </a:solidFill>
                <a:latin typeface="Times New Roman" panose="02020603050405020304" pitchFamily="18" charset="0"/>
                <a:cs typeface="Times New Roman" panose="02020603050405020304" pitchFamily="18" charset="0"/>
              </a:rPr>
              <a:t>PPP </a:t>
            </a:r>
            <a:r>
              <a:rPr lang="zh-CN" altLang="en-US" sz="3200" b="1" dirty="0" smtClean="0">
                <a:solidFill>
                  <a:srgbClr val="002060"/>
                </a:solidFill>
                <a:latin typeface="Times New Roman" panose="02020603050405020304" pitchFamily="18" charset="0"/>
                <a:cs typeface="Times New Roman" panose="02020603050405020304" pitchFamily="18" charset="0"/>
              </a:rPr>
              <a:t>的透明传输</a:t>
            </a:r>
            <a:endParaRPr lang="en-US" altLang="zh-CN" sz="3200" b="1" dirty="0" smtClean="0">
              <a:solidFill>
                <a:srgbClr val="002060"/>
              </a:solidFill>
              <a:latin typeface="Times New Roman" panose="02020603050405020304" pitchFamily="18" charset="0"/>
              <a:cs typeface="Times New Roman" panose="02020603050405020304" pitchFamily="18" charset="0"/>
            </a:endParaRPr>
          </a:p>
          <a:p>
            <a:pPr>
              <a:spcBef>
                <a:spcPts val="600"/>
              </a:spcBef>
              <a:defRPr/>
            </a:pPr>
            <a:r>
              <a:rPr lang="en-US" altLang="zh-CN" sz="3200" b="1" dirty="0" smtClean="0">
                <a:solidFill>
                  <a:srgbClr val="002060"/>
                </a:solidFill>
              </a:rPr>
              <a:t>          PPP</a:t>
            </a:r>
            <a:r>
              <a:rPr lang="zh-CN" altLang="en-US" sz="3200" b="1" dirty="0" smtClean="0">
                <a:solidFill>
                  <a:srgbClr val="002060"/>
                </a:solidFill>
              </a:rPr>
              <a:t>帧在传输过程中，同样需要考虑透明传输问题。即帧标志之间的比特组合。</a:t>
            </a:r>
            <a:endParaRPr lang="en-US" altLang="zh-CN" sz="3200" b="1" dirty="0" smtClean="0">
              <a:solidFill>
                <a:srgbClr val="002060"/>
              </a:solidFill>
            </a:endParaRPr>
          </a:p>
          <a:p>
            <a:pPr marL="457200" indent="-457200">
              <a:spcBef>
                <a:spcPts val="600"/>
              </a:spcBef>
              <a:buFont typeface="Arial" panose="020B0604020202020204" pitchFamily="34" charset="0"/>
              <a:buChar char="•"/>
              <a:defRPr/>
            </a:pPr>
            <a:r>
              <a:rPr lang="zh-CN" altLang="en-US" sz="3200" b="1" dirty="0" smtClean="0">
                <a:solidFill>
                  <a:srgbClr val="002060"/>
                </a:solidFill>
              </a:rPr>
              <a:t>当 </a:t>
            </a:r>
            <a:r>
              <a:rPr lang="en-US" altLang="zh-CN" sz="3200" b="1" dirty="0">
                <a:solidFill>
                  <a:srgbClr val="002060"/>
                </a:solidFill>
              </a:rPr>
              <a:t>PPP </a:t>
            </a:r>
            <a:r>
              <a:rPr lang="zh-CN" altLang="en-US" sz="3200" b="1" dirty="0">
                <a:solidFill>
                  <a:srgbClr val="002060"/>
                </a:solidFill>
              </a:rPr>
              <a:t>用在</a:t>
            </a:r>
            <a:r>
              <a:rPr lang="zh-CN" altLang="en-US" sz="3200" b="1" dirty="0">
                <a:solidFill>
                  <a:srgbClr val="0070C0"/>
                </a:solidFill>
              </a:rPr>
              <a:t>同步传输链路</a:t>
            </a:r>
            <a:r>
              <a:rPr lang="zh-CN" altLang="en-US" sz="3200" b="1" dirty="0">
                <a:solidFill>
                  <a:srgbClr val="002060"/>
                </a:solidFill>
              </a:rPr>
              <a:t>时，协议规定采用硬件来完成比特填充（和 </a:t>
            </a:r>
            <a:r>
              <a:rPr lang="en-US" altLang="zh-CN" sz="3200" b="1" dirty="0">
                <a:solidFill>
                  <a:srgbClr val="002060"/>
                </a:solidFill>
              </a:rPr>
              <a:t>HDLC </a:t>
            </a:r>
            <a:r>
              <a:rPr lang="zh-CN" altLang="en-US" sz="3200" b="1" dirty="0">
                <a:solidFill>
                  <a:srgbClr val="002060"/>
                </a:solidFill>
              </a:rPr>
              <a:t>的做法</a:t>
            </a:r>
            <a:r>
              <a:rPr lang="zh-CN" altLang="en-US" sz="3200" b="1" dirty="0" smtClean="0">
                <a:solidFill>
                  <a:srgbClr val="002060"/>
                </a:solidFill>
              </a:rPr>
              <a:t>一样，</a:t>
            </a:r>
            <a:r>
              <a:rPr lang="zh-CN" altLang="en-US" sz="3200" b="1" dirty="0" smtClean="0">
                <a:solidFill>
                  <a:srgbClr val="C00000"/>
                </a:solidFill>
              </a:rPr>
              <a:t>零比特自动插入</a:t>
            </a:r>
            <a:r>
              <a:rPr lang="en-US" altLang="zh-CN" sz="3200" b="1" dirty="0" smtClean="0">
                <a:solidFill>
                  <a:srgbClr val="C00000"/>
                </a:solidFill>
              </a:rPr>
              <a:t>/</a:t>
            </a:r>
            <a:r>
              <a:rPr lang="zh-CN" altLang="en-US" sz="3200" b="1" dirty="0" smtClean="0">
                <a:solidFill>
                  <a:srgbClr val="C00000"/>
                </a:solidFill>
              </a:rPr>
              <a:t>删除</a:t>
            </a:r>
            <a:r>
              <a:rPr lang="zh-CN" altLang="en-US" sz="3200" b="1" dirty="0" smtClean="0">
                <a:solidFill>
                  <a:srgbClr val="002060"/>
                </a:solidFill>
              </a:rPr>
              <a:t>）</a:t>
            </a:r>
            <a:r>
              <a:rPr lang="zh-CN" altLang="en-US" sz="3200" b="1" dirty="0">
                <a:solidFill>
                  <a:srgbClr val="002060"/>
                </a:solidFill>
              </a:rPr>
              <a:t>。 </a:t>
            </a:r>
          </a:p>
          <a:p>
            <a:pPr marL="457200" indent="-457200">
              <a:spcBef>
                <a:spcPts val="600"/>
              </a:spcBef>
              <a:buFont typeface="Arial" panose="020B0604020202020204" pitchFamily="34" charset="0"/>
              <a:buChar char="•"/>
              <a:defRPr/>
            </a:pPr>
            <a:r>
              <a:rPr lang="zh-CN" altLang="en-US" sz="3200" b="1" dirty="0">
                <a:solidFill>
                  <a:srgbClr val="002060"/>
                </a:solidFill>
              </a:rPr>
              <a:t>当 </a:t>
            </a:r>
            <a:r>
              <a:rPr lang="en-US" altLang="zh-CN" sz="3200" b="1" dirty="0">
                <a:solidFill>
                  <a:srgbClr val="002060"/>
                </a:solidFill>
              </a:rPr>
              <a:t>PPP </a:t>
            </a:r>
            <a:r>
              <a:rPr lang="zh-CN" altLang="en-US" sz="3200" b="1" dirty="0">
                <a:solidFill>
                  <a:srgbClr val="002060"/>
                </a:solidFill>
              </a:rPr>
              <a:t>用在</a:t>
            </a:r>
            <a:r>
              <a:rPr lang="zh-CN" altLang="en-US" sz="3200" b="1" dirty="0">
                <a:solidFill>
                  <a:srgbClr val="0070C0"/>
                </a:solidFill>
              </a:rPr>
              <a:t>异步传输</a:t>
            </a:r>
            <a:r>
              <a:rPr lang="zh-CN" altLang="en-US" sz="3200" b="1" dirty="0">
                <a:solidFill>
                  <a:srgbClr val="002060"/>
                </a:solidFill>
              </a:rPr>
              <a:t>时，就使用一种特殊的</a:t>
            </a:r>
            <a:r>
              <a:rPr lang="zh-CN" altLang="en-US" sz="3200" b="1" dirty="0">
                <a:solidFill>
                  <a:srgbClr val="C00000"/>
                </a:solidFill>
              </a:rPr>
              <a:t>字符填充法</a:t>
            </a:r>
            <a:r>
              <a:rPr lang="zh-CN" altLang="en-US" sz="3200" b="1" dirty="0">
                <a:solidFill>
                  <a:srgbClr val="002060"/>
                </a:solidFill>
              </a:rPr>
              <a:t>。 </a:t>
            </a:r>
          </a:p>
        </p:txBody>
      </p:sp>
      <p:sp>
        <p:nvSpPr>
          <p:cNvPr id="23" name="燕尾形 22"/>
          <p:cNvSpPr/>
          <p:nvPr/>
        </p:nvSpPr>
        <p:spPr>
          <a:xfrm>
            <a:off x="4223657" y="201989"/>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点对点信道数据链路层协议</a:t>
            </a:r>
            <a:endParaRPr lang="zh-CN" altLang="en-US" sz="1200" b="1" dirty="0">
              <a:solidFill>
                <a:schemeClr val="bg1"/>
              </a:solidFill>
            </a:endParaRPr>
          </a:p>
        </p:txBody>
      </p:sp>
      <p:sp>
        <p:nvSpPr>
          <p:cNvPr id="25"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8"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2"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Tree>
    <p:extLst>
      <p:ext uri="{BB962C8B-B14F-4D97-AF65-F5344CB8AC3E}">
        <p14:creationId xmlns:p14="http://schemas.microsoft.com/office/powerpoint/2010/main" val="110565247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2" cstate="print">
            <a:extLst>
              <a:ext uri="{28A0092B-C50C-407E-A947-70E740481C1C}">
                <a14:useLocalDpi xmlns:a14="http://schemas.microsoft.com/office/drawing/2010/main" val="0"/>
              </a:ext>
            </a:extLst>
          </a:blip>
          <a:srcRect b="15124"/>
          <a:stretch/>
        </p:blipFill>
        <p:spPr>
          <a:xfrm>
            <a:off x="0" y="0"/>
            <a:ext cx="657444" cy="566894"/>
          </a:xfrm>
          <a:prstGeom prst="rect">
            <a:avLst/>
          </a:prstGeom>
        </p:spPr>
      </p:pic>
      <p:sp>
        <p:nvSpPr>
          <p:cNvPr id="21" name="矩形 20"/>
          <p:cNvSpPr/>
          <p:nvPr/>
        </p:nvSpPr>
        <p:spPr>
          <a:xfrm>
            <a:off x="0" y="712402"/>
            <a:ext cx="9144000" cy="86737"/>
          </a:xfrm>
          <a:prstGeom prst="rect">
            <a:avLst/>
          </a:prstGeom>
          <a:solidFill>
            <a:srgbClr val="213F99"/>
          </a:solidFill>
          <a:ln w="6350">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306986" y="6288573"/>
            <a:ext cx="792087" cy="369332"/>
          </a:xfrm>
          <a:prstGeom prst="rect">
            <a:avLst/>
          </a:prstGeom>
        </p:spPr>
        <p:txBody>
          <a:bodyPr/>
          <a:lstStyle/>
          <a:p>
            <a:pPr algn="ctr">
              <a:defRPr/>
            </a:pPr>
            <a:r>
              <a:rPr lang="zh-CN" altLang="en-US" sz="1800" dirty="0" smtClean="0">
                <a:solidFill>
                  <a:srgbClr val="213F99"/>
                </a:solidFill>
                <a:latin typeface="Arial Unicode MS" pitchFamily="34" charset="-122"/>
                <a:ea typeface="Arial Unicode MS" pitchFamily="34" charset="-122"/>
                <a:cs typeface="Arial Unicode MS" pitchFamily="34" charset="-122"/>
              </a:rPr>
              <a:t> </a:t>
            </a:r>
            <a:fld id="{2EEF1883-7A0E-4F66-9932-E581691AD397}" type="slidenum">
              <a:rPr lang="zh-CN" altLang="en-US" sz="1800">
                <a:solidFill>
                  <a:srgbClr val="213F99"/>
                </a:solidFill>
                <a:latin typeface="Arial Unicode MS" pitchFamily="34" charset="-122"/>
                <a:ea typeface="Arial Unicode MS" pitchFamily="34" charset="-122"/>
                <a:cs typeface="Arial Unicode MS" pitchFamily="34" charset="-122"/>
              </a:rPr>
              <a:pPr algn="ctr">
                <a:defRPr/>
              </a:pPr>
              <a:t>99</a:t>
            </a:fld>
            <a:r>
              <a:rPr lang="zh-CN" altLang="en-US" sz="1800" dirty="0">
                <a:solidFill>
                  <a:srgbClr val="213F99"/>
                </a:solidFill>
                <a:latin typeface="Arial Unicode MS" pitchFamily="34" charset="-122"/>
                <a:ea typeface="Arial Unicode MS" pitchFamily="34" charset="-122"/>
                <a:cs typeface="Arial Unicode MS" pitchFamily="34" charset="-122"/>
              </a:rPr>
              <a:t>  </a:t>
            </a:r>
          </a:p>
        </p:txBody>
      </p:sp>
      <p:sp>
        <p:nvSpPr>
          <p:cNvPr id="30" name="六边形 29"/>
          <p:cNvSpPr/>
          <p:nvPr/>
        </p:nvSpPr>
        <p:spPr>
          <a:xfrm>
            <a:off x="8509070" y="6281008"/>
            <a:ext cx="445976" cy="384462"/>
          </a:xfrm>
          <a:prstGeom prst="hexagon">
            <a:avLst/>
          </a:prstGeom>
          <a:noFill/>
          <a:ln w="3175">
            <a:solidFill>
              <a:srgbClr val="213F99"/>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nvGrpSpPr>
          <p:cNvPr id="2" name="组合 31"/>
          <p:cNvGrpSpPr/>
          <p:nvPr/>
        </p:nvGrpSpPr>
        <p:grpSpPr>
          <a:xfrm>
            <a:off x="8620776" y="875376"/>
            <a:ext cx="305510" cy="333991"/>
            <a:chOff x="11707415" y="1054709"/>
            <a:chExt cx="368424" cy="432048"/>
          </a:xfrm>
        </p:grpSpPr>
        <p:sp>
          <p:nvSpPr>
            <p:cNvPr id="33" name="燕尾形 32"/>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4" name="燕尾形 33"/>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grpSp>
        <p:nvGrpSpPr>
          <p:cNvPr id="29" name="组合 31"/>
          <p:cNvGrpSpPr/>
          <p:nvPr/>
        </p:nvGrpSpPr>
        <p:grpSpPr>
          <a:xfrm>
            <a:off x="8620776" y="875376"/>
            <a:ext cx="305510" cy="333991"/>
            <a:chOff x="11707415" y="1054709"/>
            <a:chExt cx="368424" cy="432048"/>
          </a:xfrm>
        </p:grpSpPr>
        <p:sp>
          <p:nvSpPr>
            <p:cNvPr id="31" name="燕尾形 30"/>
            <p:cNvSpPr/>
            <p:nvPr/>
          </p:nvSpPr>
          <p:spPr>
            <a:xfrm>
              <a:off x="117074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36" name="燕尾形 35"/>
            <p:cNvSpPr/>
            <p:nvPr/>
          </p:nvSpPr>
          <p:spPr>
            <a:xfrm>
              <a:off x="11859815" y="1054709"/>
              <a:ext cx="216024" cy="432048"/>
            </a:xfrm>
            <a:prstGeom prst="chevron">
              <a:avLst/>
            </a:prstGeom>
            <a:solidFill>
              <a:srgbClr val="213F99"/>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grpSp>
      <p:sp>
        <p:nvSpPr>
          <p:cNvPr id="38" name="矩形 37"/>
          <p:cNvSpPr/>
          <p:nvPr/>
        </p:nvSpPr>
        <p:spPr>
          <a:xfrm>
            <a:off x="3418465" y="805934"/>
            <a:ext cx="5128327" cy="523220"/>
          </a:xfrm>
          <a:prstGeom prst="rect">
            <a:avLst/>
          </a:prstGeom>
        </p:spPr>
        <p:txBody>
          <a:bodyPr wrap="none">
            <a:spAutoFit/>
          </a:bodyPr>
          <a:lstStyle/>
          <a:p>
            <a:pPr algn="r"/>
            <a:r>
              <a:rPr lang="en-US" altLang="zh-CN" sz="2800" b="1" dirty="0" smtClean="0">
                <a:solidFill>
                  <a:schemeClr val="tx1">
                    <a:lumMod val="65000"/>
                    <a:lumOff val="35000"/>
                  </a:schemeClr>
                </a:solidFill>
                <a:latin typeface="微软雅黑" panose="020B0503020204020204" pitchFamily="34" charset="-122"/>
                <a:ea typeface="微软雅黑" panose="020B0503020204020204" pitchFamily="34" charset="-122"/>
              </a:rPr>
              <a:t>3.3.3 </a:t>
            </a:r>
            <a:r>
              <a:rPr lang="zh-CN" altLang="en-US" sz="2800" b="1" dirty="0" smtClean="0">
                <a:solidFill>
                  <a:schemeClr val="tx1">
                    <a:lumMod val="65000"/>
                    <a:lumOff val="35000"/>
                  </a:schemeClr>
                </a:solidFill>
                <a:latin typeface="Times New Roman" pitchFamily="18" charset="0"/>
                <a:ea typeface="黑体" pitchFamily="2" charset="-122"/>
              </a:rPr>
              <a:t>面向字符的链路控制规程</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Rectangle 4"/>
          <p:cNvSpPr txBox="1">
            <a:spLocks noChangeArrowheads="1"/>
          </p:cNvSpPr>
          <p:nvPr/>
        </p:nvSpPr>
        <p:spPr>
          <a:xfrm>
            <a:off x="174170" y="1567544"/>
            <a:ext cx="8766629" cy="4659085"/>
          </a:xfrm>
          <a:prstGeom prst="rect">
            <a:avLst/>
          </a:prstGeom>
          <a:noFill/>
          <a:ln w="9525">
            <a:solidFill>
              <a:srgbClr val="213F99"/>
            </a:solidFill>
            <a:miter lim="800000"/>
            <a:headEnd/>
            <a:tailEnd/>
          </a:ln>
          <a:effectLst/>
        </p:spPr>
        <p:txBody>
          <a:bodyPr anchor="ctr"/>
          <a:lstStyle>
            <a:defPPr>
              <a:defRPr lang="zh-CN"/>
            </a:defPPr>
            <a:lvl1pPr>
              <a:spcBef>
                <a:spcPct val="0"/>
              </a:spcBef>
              <a:buClr>
                <a:srgbClr val="FF3300"/>
              </a:buCl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en-US" altLang="zh-CN" sz="3200" dirty="0" smtClean="0">
              <a:solidFill>
                <a:schemeClr val="tx1"/>
              </a:solidFill>
            </a:endParaRPr>
          </a:p>
          <a:p>
            <a:endParaRPr lang="zh-CN" altLang="zh-CN" sz="3200" dirty="0">
              <a:solidFill>
                <a:schemeClr val="tx1"/>
              </a:solidFill>
            </a:endParaRPr>
          </a:p>
        </p:txBody>
      </p:sp>
      <p:sp>
        <p:nvSpPr>
          <p:cNvPr id="66" name="Rectangle 4"/>
          <p:cNvSpPr txBox="1">
            <a:spLocks noChangeArrowheads="1"/>
          </p:cNvSpPr>
          <p:nvPr/>
        </p:nvSpPr>
        <p:spPr>
          <a:xfrm>
            <a:off x="280307" y="1567544"/>
            <a:ext cx="8497888" cy="4542970"/>
          </a:xfrm>
          <a:prstGeom prst="rect">
            <a:avLst/>
          </a:prstGeom>
        </p:spPr>
        <p:txBody>
          <a:bodyPr/>
          <a:lstStyle/>
          <a:p>
            <a:pPr>
              <a:defRPr/>
            </a:pPr>
            <a:r>
              <a:rPr lang="en-US" altLang="zh-CN" sz="3600" b="1" dirty="0">
                <a:solidFill>
                  <a:srgbClr val="002060"/>
                </a:solidFill>
                <a:latin typeface="Times New Roman" panose="02020603050405020304" pitchFamily="18" charset="0"/>
                <a:cs typeface="Times New Roman" panose="02020603050405020304" pitchFamily="18" charset="0"/>
              </a:rPr>
              <a:t>PPP </a:t>
            </a:r>
            <a:r>
              <a:rPr lang="zh-CN" altLang="en-US" sz="3600" b="1" dirty="0" smtClean="0">
                <a:solidFill>
                  <a:srgbClr val="002060"/>
                </a:solidFill>
                <a:latin typeface="Times New Roman" panose="02020603050405020304" pitchFamily="18" charset="0"/>
                <a:cs typeface="Times New Roman" panose="02020603050405020304" pitchFamily="18" charset="0"/>
              </a:rPr>
              <a:t>的透明传输</a:t>
            </a:r>
            <a:endParaRPr lang="en-US" altLang="zh-CN" sz="3600" b="1" dirty="0" smtClean="0">
              <a:solidFill>
                <a:srgbClr val="00206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defRPr/>
            </a:pPr>
            <a:r>
              <a:rPr lang="zh-CN" altLang="en-US" sz="3200" b="1" dirty="0">
                <a:solidFill>
                  <a:srgbClr val="002060"/>
                </a:solidFill>
              </a:rPr>
              <a:t>将信息字段中出现的每一个 </a:t>
            </a:r>
            <a:r>
              <a:rPr lang="en-US" altLang="zh-CN" sz="3200" b="1" dirty="0">
                <a:solidFill>
                  <a:srgbClr val="002060"/>
                </a:solidFill>
                <a:latin typeface="Times New Roman" panose="02020603050405020304" pitchFamily="18" charset="0"/>
                <a:cs typeface="Times New Roman" panose="02020603050405020304" pitchFamily="18" charset="0"/>
              </a:rPr>
              <a:t>0x7E </a:t>
            </a:r>
            <a:r>
              <a:rPr lang="zh-CN" altLang="en-US" sz="3200" b="1" dirty="0">
                <a:solidFill>
                  <a:srgbClr val="002060"/>
                </a:solidFill>
              </a:rPr>
              <a:t>字节转变成为 </a:t>
            </a:r>
            <a:r>
              <a:rPr lang="en-US" altLang="zh-CN" sz="3200" b="1" dirty="0">
                <a:solidFill>
                  <a:srgbClr val="002060"/>
                </a:solidFill>
              </a:rPr>
              <a:t>2 </a:t>
            </a:r>
            <a:r>
              <a:rPr lang="zh-CN" altLang="en-US" sz="3200" b="1" dirty="0">
                <a:solidFill>
                  <a:srgbClr val="002060"/>
                </a:solidFill>
              </a:rPr>
              <a:t>字节</a:t>
            </a:r>
            <a:r>
              <a:rPr lang="zh-CN" altLang="en-US" sz="3200" b="1" dirty="0" smtClean="0">
                <a:solidFill>
                  <a:srgbClr val="002060"/>
                </a:solidFill>
              </a:rPr>
              <a:t>序列（</a:t>
            </a:r>
            <a:r>
              <a:rPr lang="en-US" altLang="zh-CN" sz="3200" b="1" dirty="0" smtClean="0">
                <a:solidFill>
                  <a:srgbClr val="002060"/>
                </a:solidFill>
                <a:latin typeface="Times New Roman" panose="02020603050405020304" pitchFamily="18" charset="0"/>
                <a:cs typeface="Times New Roman" panose="02020603050405020304" pitchFamily="18" charset="0"/>
              </a:rPr>
              <a:t>0x7D</a:t>
            </a:r>
            <a:r>
              <a:rPr lang="en-US" altLang="zh-CN" sz="3200" b="1" dirty="0">
                <a:solidFill>
                  <a:srgbClr val="002060"/>
                </a:solidFill>
                <a:latin typeface="Times New Roman" panose="02020603050405020304" pitchFamily="18" charset="0"/>
                <a:cs typeface="Times New Roman" panose="02020603050405020304" pitchFamily="18" charset="0"/>
              </a:rPr>
              <a:t>, </a:t>
            </a:r>
            <a:r>
              <a:rPr lang="en-US" altLang="zh-CN" sz="3200" b="1" dirty="0" smtClean="0">
                <a:solidFill>
                  <a:srgbClr val="002060"/>
                </a:solidFill>
                <a:latin typeface="Times New Roman" panose="02020603050405020304" pitchFamily="18" charset="0"/>
                <a:cs typeface="Times New Roman" panose="02020603050405020304" pitchFamily="18" charset="0"/>
              </a:rPr>
              <a:t>0x5E</a:t>
            </a:r>
            <a:r>
              <a:rPr lang="zh-CN" altLang="en-US" sz="3200" b="1" dirty="0" smtClean="0">
                <a:solidFill>
                  <a:srgbClr val="002060"/>
                </a:solidFill>
                <a:latin typeface="Times New Roman" panose="02020603050405020304" pitchFamily="18" charset="0"/>
                <a:cs typeface="Times New Roman" panose="02020603050405020304" pitchFamily="18" charset="0"/>
              </a:rPr>
              <a:t>）</a:t>
            </a:r>
            <a:r>
              <a:rPr lang="zh-CN" altLang="en-US" sz="3200" b="1" dirty="0" smtClean="0">
                <a:solidFill>
                  <a:srgbClr val="002060"/>
                </a:solidFill>
              </a:rPr>
              <a:t>。 </a:t>
            </a:r>
            <a:endParaRPr lang="zh-CN" altLang="en-US" sz="3200" b="1" dirty="0">
              <a:solidFill>
                <a:srgbClr val="002060"/>
              </a:solidFill>
            </a:endParaRPr>
          </a:p>
          <a:p>
            <a:pPr marL="457200" indent="-457200">
              <a:buFont typeface="Arial" panose="020B0604020202020204" pitchFamily="34" charset="0"/>
              <a:buChar char="•"/>
              <a:defRPr/>
            </a:pPr>
            <a:r>
              <a:rPr lang="zh-CN" altLang="en-US" sz="3200" b="1" dirty="0">
                <a:solidFill>
                  <a:srgbClr val="002060"/>
                </a:solidFill>
              </a:rPr>
              <a:t>若信息字段中出现一个 </a:t>
            </a:r>
            <a:r>
              <a:rPr lang="en-US" altLang="zh-CN" sz="3200" b="1" dirty="0">
                <a:solidFill>
                  <a:srgbClr val="002060"/>
                </a:solidFill>
                <a:latin typeface="Times New Roman" panose="02020603050405020304" pitchFamily="18" charset="0"/>
                <a:cs typeface="Times New Roman" panose="02020603050405020304" pitchFamily="18" charset="0"/>
              </a:rPr>
              <a:t>0x7D</a:t>
            </a:r>
            <a:r>
              <a:rPr lang="en-US" altLang="zh-CN" sz="3200" b="1" dirty="0">
                <a:solidFill>
                  <a:srgbClr val="002060"/>
                </a:solidFill>
              </a:rPr>
              <a:t> </a:t>
            </a:r>
            <a:r>
              <a:rPr lang="zh-CN" altLang="en-US" sz="3200" b="1" dirty="0">
                <a:solidFill>
                  <a:srgbClr val="002060"/>
                </a:solidFill>
              </a:rPr>
              <a:t>的字节</a:t>
            </a:r>
            <a:r>
              <a:rPr lang="en-US" altLang="zh-CN" sz="3200" b="1" dirty="0">
                <a:solidFill>
                  <a:srgbClr val="002060"/>
                </a:solidFill>
              </a:rPr>
              <a:t>, </a:t>
            </a:r>
            <a:r>
              <a:rPr lang="zh-CN" altLang="en-US" sz="3200" b="1" dirty="0">
                <a:solidFill>
                  <a:srgbClr val="002060"/>
                </a:solidFill>
              </a:rPr>
              <a:t>则将其转变成为 </a:t>
            </a:r>
            <a:r>
              <a:rPr lang="en-US" altLang="zh-CN" sz="3200" b="1" dirty="0">
                <a:solidFill>
                  <a:srgbClr val="002060"/>
                </a:solidFill>
              </a:rPr>
              <a:t>2 </a:t>
            </a:r>
            <a:r>
              <a:rPr lang="zh-CN" altLang="en-US" sz="3200" b="1" dirty="0">
                <a:solidFill>
                  <a:srgbClr val="002060"/>
                </a:solidFill>
              </a:rPr>
              <a:t>字节</a:t>
            </a:r>
            <a:r>
              <a:rPr lang="zh-CN" altLang="en-US" sz="3200" b="1" dirty="0" smtClean="0">
                <a:solidFill>
                  <a:srgbClr val="002060"/>
                </a:solidFill>
              </a:rPr>
              <a:t>序列（</a:t>
            </a:r>
            <a:r>
              <a:rPr lang="en-US" altLang="zh-CN" sz="3200" b="1" dirty="0" smtClean="0">
                <a:solidFill>
                  <a:srgbClr val="002060"/>
                </a:solidFill>
                <a:latin typeface="Times New Roman" panose="02020603050405020304" pitchFamily="18" charset="0"/>
                <a:cs typeface="Times New Roman" panose="02020603050405020304" pitchFamily="18" charset="0"/>
              </a:rPr>
              <a:t>0x7D</a:t>
            </a:r>
            <a:r>
              <a:rPr lang="en-US" altLang="zh-CN" sz="3200" b="1" dirty="0">
                <a:solidFill>
                  <a:srgbClr val="002060"/>
                </a:solidFill>
                <a:latin typeface="Times New Roman" panose="02020603050405020304" pitchFamily="18" charset="0"/>
                <a:cs typeface="Times New Roman" panose="02020603050405020304" pitchFamily="18" charset="0"/>
              </a:rPr>
              <a:t>, </a:t>
            </a:r>
            <a:r>
              <a:rPr lang="en-US" altLang="zh-CN" sz="3200" b="1" dirty="0" smtClean="0">
                <a:solidFill>
                  <a:srgbClr val="002060"/>
                </a:solidFill>
                <a:latin typeface="Times New Roman" panose="02020603050405020304" pitchFamily="18" charset="0"/>
                <a:cs typeface="Times New Roman" panose="02020603050405020304" pitchFamily="18" charset="0"/>
              </a:rPr>
              <a:t>0x5D</a:t>
            </a:r>
            <a:r>
              <a:rPr lang="zh-CN" altLang="en-US" sz="3200" b="1" dirty="0" smtClean="0">
                <a:solidFill>
                  <a:srgbClr val="002060"/>
                </a:solidFill>
                <a:latin typeface="Times New Roman" panose="02020603050405020304" pitchFamily="18" charset="0"/>
                <a:cs typeface="Times New Roman" panose="02020603050405020304" pitchFamily="18" charset="0"/>
              </a:rPr>
              <a:t>）</a:t>
            </a:r>
            <a:r>
              <a:rPr lang="zh-CN" altLang="en-US" sz="3200" b="1" dirty="0" smtClean="0">
                <a:solidFill>
                  <a:srgbClr val="002060"/>
                </a:solidFill>
              </a:rPr>
              <a:t>。</a:t>
            </a:r>
            <a:endParaRPr lang="zh-CN" altLang="en-US" sz="3200" b="1" dirty="0">
              <a:solidFill>
                <a:srgbClr val="002060"/>
              </a:solidFill>
            </a:endParaRPr>
          </a:p>
          <a:p>
            <a:pPr marL="457200" indent="-457200">
              <a:buFont typeface="Arial" panose="020B0604020202020204" pitchFamily="34" charset="0"/>
              <a:buChar char="•"/>
              <a:defRPr/>
            </a:pPr>
            <a:r>
              <a:rPr lang="zh-CN" altLang="en-US" sz="3200" b="1" dirty="0">
                <a:solidFill>
                  <a:srgbClr val="002060"/>
                </a:solidFill>
              </a:rPr>
              <a:t>若信息字段中出现 </a:t>
            </a:r>
            <a:r>
              <a:rPr lang="en-US" altLang="zh-CN" sz="3200" b="1" dirty="0">
                <a:solidFill>
                  <a:srgbClr val="002060"/>
                </a:solidFill>
                <a:latin typeface="Times New Roman" panose="02020603050405020304" pitchFamily="18" charset="0"/>
                <a:cs typeface="Times New Roman" panose="02020603050405020304" pitchFamily="18" charset="0"/>
              </a:rPr>
              <a:t>ASCII </a:t>
            </a:r>
            <a:r>
              <a:rPr lang="zh-CN" altLang="en-US" sz="3200" b="1" dirty="0">
                <a:solidFill>
                  <a:srgbClr val="002060"/>
                </a:solidFill>
              </a:rPr>
              <a:t>码的控制字符（即数值小于 </a:t>
            </a:r>
            <a:r>
              <a:rPr lang="en-US" altLang="zh-CN" sz="3200" b="1" dirty="0">
                <a:solidFill>
                  <a:srgbClr val="002060"/>
                </a:solidFill>
                <a:latin typeface="Times New Roman" panose="02020603050405020304" pitchFamily="18" charset="0"/>
                <a:cs typeface="Times New Roman" panose="02020603050405020304" pitchFamily="18" charset="0"/>
              </a:rPr>
              <a:t>0x20 </a:t>
            </a:r>
            <a:r>
              <a:rPr lang="zh-CN" altLang="en-US" sz="3200" b="1" dirty="0">
                <a:solidFill>
                  <a:srgbClr val="002060"/>
                </a:solidFill>
              </a:rPr>
              <a:t>的字符），则在该字符前面要加入一个 </a:t>
            </a:r>
            <a:r>
              <a:rPr lang="en-US" altLang="zh-CN" sz="3200" b="1" dirty="0">
                <a:solidFill>
                  <a:srgbClr val="002060"/>
                </a:solidFill>
                <a:latin typeface="Times New Roman" panose="02020603050405020304" pitchFamily="18" charset="0"/>
                <a:cs typeface="Times New Roman" panose="02020603050405020304" pitchFamily="18" charset="0"/>
              </a:rPr>
              <a:t>0x7D </a:t>
            </a:r>
            <a:r>
              <a:rPr lang="zh-CN" altLang="en-US" sz="3200" b="1" dirty="0">
                <a:solidFill>
                  <a:srgbClr val="002060"/>
                </a:solidFill>
              </a:rPr>
              <a:t>字节，同时将该字符的编码加以改变。</a:t>
            </a:r>
          </a:p>
        </p:txBody>
      </p:sp>
      <p:sp>
        <p:nvSpPr>
          <p:cNvPr id="23" name="燕尾形 22"/>
          <p:cNvSpPr/>
          <p:nvPr/>
        </p:nvSpPr>
        <p:spPr>
          <a:xfrm>
            <a:off x="4223657" y="201989"/>
            <a:ext cx="2307772" cy="333829"/>
          </a:xfrm>
          <a:prstGeom prst="chevron">
            <a:avLst>
              <a:gd name="adj" fmla="val 23360"/>
            </a:avLst>
          </a:prstGeom>
          <a:solidFill>
            <a:srgbClr val="213F99"/>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a:p>
        </p:txBody>
      </p:sp>
      <p:sp>
        <p:nvSpPr>
          <p:cNvPr id="24" name="TextBox 5"/>
          <p:cNvSpPr txBox="1"/>
          <p:nvPr/>
        </p:nvSpPr>
        <p:spPr>
          <a:xfrm>
            <a:off x="4341222" y="281909"/>
            <a:ext cx="2059577"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bg1"/>
                </a:solidFill>
              </a:rPr>
              <a:t>点对点信道数据链路层协议</a:t>
            </a:r>
            <a:endParaRPr lang="zh-CN" altLang="en-US" sz="1200" b="1" dirty="0">
              <a:solidFill>
                <a:schemeClr val="bg1"/>
              </a:solidFill>
            </a:endParaRPr>
          </a:p>
        </p:txBody>
      </p:sp>
      <p:sp>
        <p:nvSpPr>
          <p:cNvPr id="25" name="TextBox 6"/>
          <p:cNvSpPr txBox="1"/>
          <p:nvPr/>
        </p:nvSpPr>
        <p:spPr>
          <a:xfrm>
            <a:off x="882901" y="297924"/>
            <a:ext cx="1734299"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chemeClr val="accent5">
                    <a:lumMod val="50000"/>
                  </a:schemeClr>
                </a:solidFill>
              </a:rPr>
              <a:t>数据链路层基本概念 </a:t>
            </a:r>
            <a:r>
              <a:rPr lang="zh-CN" altLang="en-US" sz="1200" b="1" dirty="0" smtClean="0">
                <a:solidFill>
                  <a:schemeClr val="bg1"/>
                </a:solidFill>
              </a:rPr>
              <a:t> </a:t>
            </a:r>
            <a:endParaRPr lang="zh-CN" altLang="en-US" sz="1200" b="1" dirty="0">
              <a:solidFill>
                <a:schemeClr val="bg1"/>
              </a:solidFill>
            </a:endParaRPr>
          </a:p>
        </p:txBody>
      </p:sp>
      <p:sp>
        <p:nvSpPr>
          <p:cNvPr id="28" name="TextBox 10"/>
          <p:cNvSpPr txBox="1"/>
          <p:nvPr/>
        </p:nvSpPr>
        <p:spPr>
          <a:xfrm>
            <a:off x="2923395" y="276571"/>
            <a:ext cx="118549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solidFill>
                  <a:srgbClr val="002060"/>
                </a:solidFill>
              </a:rPr>
              <a:t>流量控制</a:t>
            </a:r>
            <a:endParaRPr lang="zh-CN" altLang="en-US" sz="1200" b="1" dirty="0">
              <a:solidFill>
                <a:srgbClr val="002060"/>
              </a:solidFill>
            </a:endParaRPr>
          </a:p>
        </p:txBody>
      </p:sp>
      <p:sp>
        <p:nvSpPr>
          <p:cNvPr id="32" name="TextBox 11"/>
          <p:cNvSpPr txBox="1"/>
          <p:nvPr/>
        </p:nvSpPr>
        <p:spPr>
          <a:xfrm>
            <a:off x="6865257" y="288757"/>
            <a:ext cx="1866801" cy="184666"/>
          </a:xfrm>
          <a:prstGeom prst="rect">
            <a:avLst/>
          </a:prstGeom>
          <a:noFill/>
        </p:spPr>
        <p:txBody>
          <a:bodyPr vert="horz" wrap="square" lIns="0" tIns="0" rIns="0" bIns="0" rtlCol="0" anchor="ctr">
            <a:spAutoFit/>
          </a:bodyPr>
          <a:lstStyle>
            <a:defPPr>
              <a:defRPr lang="zh-CN"/>
            </a:defPPr>
            <a:lvl1pPr algn="ctr">
              <a:defRPr sz="1600">
                <a:solidFill>
                  <a:schemeClr val="tx1">
                    <a:lumMod val="50000"/>
                    <a:lumOff val="50000"/>
                  </a:schemeClr>
                </a:solidFill>
                <a:latin typeface="Impact" pitchFamily="34" charset="0"/>
                <a:ea typeface="微软雅黑" pitchFamily="34" charset="-122"/>
              </a:defRPr>
            </a:lvl1pPr>
          </a:lstStyle>
          <a:p>
            <a:pPr lvl="0"/>
            <a:r>
              <a:rPr lang="zh-CN" altLang="en-US" sz="1200" b="1" dirty="0" smtClean="0"/>
              <a:t>多路访问信道的数据链路层</a:t>
            </a:r>
            <a:endParaRPr lang="zh-CN" altLang="en-US" sz="1200" b="1" dirty="0"/>
          </a:p>
        </p:txBody>
      </p:sp>
    </p:spTree>
    <p:extLst>
      <p:ext uri="{BB962C8B-B14F-4D97-AF65-F5344CB8AC3E}">
        <p14:creationId xmlns:p14="http://schemas.microsoft.com/office/powerpoint/2010/main" val="2437311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3566</TotalTime>
  <Words>11666</Words>
  <Application>Microsoft Office PowerPoint</Application>
  <PresentationFormat>全屏显示(4:3)</PresentationFormat>
  <Paragraphs>2283</Paragraphs>
  <Slides>134</Slides>
  <Notes>1</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3</vt:i4>
      </vt:variant>
      <vt:variant>
        <vt:lpstr>幻灯片标题</vt:lpstr>
      </vt:variant>
      <vt:variant>
        <vt:i4>134</vt:i4>
      </vt:variant>
    </vt:vector>
  </HeadingPairs>
  <TitlesOfParts>
    <vt:vector size="156" baseType="lpstr">
      <vt:lpstr>Adobe 宋体 Std L</vt:lpstr>
      <vt:lpstr>Arial Unicode MS</vt:lpstr>
      <vt:lpstr>Monotype Sorts</vt:lpstr>
      <vt:lpstr>方正正黑简体</vt:lpstr>
      <vt:lpstr>方正正中黑简体</vt:lpstr>
      <vt:lpstr>黑体</vt:lpstr>
      <vt:lpstr>宋体</vt:lpstr>
      <vt:lpstr>微软雅黑</vt:lpstr>
      <vt:lpstr>Agency FB</vt:lpstr>
      <vt:lpstr>Arial</vt:lpstr>
      <vt:lpstr>Broadway</vt:lpstr>
      <vt:lpstr>Calibri</vt:lpstr>
      <vt:lpstr>Calibri Light</vt:lpstr>
      <vt:lpstr>Impact</vt:lpstr>
      <vt:lpstr>Symbol</vt:lpstr>
      <vt:lpstr>Tahoma</vt:lpstr>
      <vt:lpstr>Times New Roman</vt:lpstr>
      <vt:lpstr>Wingdings</vt:lpstr>
      <vt:lpstr>Office 主题</vt:lpstr>
      <vt:lpstr>Visio</vt:lpstr>
      <vt:lpstr>Microsoft Visio 绘图</vt:lpstr>
      <vt:lpstr>BMP 图象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zhy</dc:creator>
  <cp:lastModifiedBy>admin</cp:lastModifiedBy>
  <cp:revision>185</cp:revision>
  <dcterms:created xsi:type="dcterms:W3CDTF">2016-01-19T03:03:11Z</dcterms:created>
  <dcterms:modified xsi:type="dcterms:W3CDTF">2018-04-15T13:14:24Z</dcterms:modified>
</cp:coreProperties>
</file>